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1" r:id="rId2"/>
    <p:sldId id="257" r:id="rId3"/>
    <p:sldId id="267" r:id="rId4"/>
    <p:sldId id="263" r:id="rId5"/>
    <p:sldId id="264" r:id="rId6"/>
    <p:sldId id="258" r:id="rId7"/>
    <p:sldId id="265" r:id="rId8"/>
    <p:sldId id="259" r:id="rId9"/>
    <p:sldId id="266" r:id="rId10"/>
    <p:sldId id="260" r:id="rId11"/>
    <p:sldId id="262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Hoja1!$A$2:$A$13</cx:f>
        <cx:lvl ptCount="12">
          <cx:pt idx="0">Uruguay</cx:pt>
          <cx:pt idx="1">Chile</cx:pt>
          <cx:pt idx="2">Brasil</cx:pt>
          <cx:pt idx="3">Argentina</cx:pt>
          <cx:pt idx="4">Paraguay</cx:pt>
          <cx:pt idx="5">Bolivia</cx:pt>
          <cx:pt idx="6">Colombia</cx:pt>
          <cx:pt idx="7">Ecuador</cx:pt>
          <cx:pt idx="8">Venezuela</cx:pt>
          <cx:pt idx="9">Perú</cx:pt>
        </cx:lvl>
      </cx:strDim>
      <cx:numDim type="colorVal">
        <cx:f>Hoja1!$B$2:$B$13</cx:f>
        <cx:lvl ptCount="12" formatCode="General">
          <cx:pt idx="0">100</cx:pt>
          <cx:pt idx="1">80</cx:pt>
          <cx:pt idx="2">65</cx:pt>
          <cx:pt idx="3">90</cx:pt>
          <cx:pt idx="4">65</cx:pt>
          <cx:pt idx="5">50</cx:pt>
          <cx:pt idx="6">50</cx:pt>
          <cx:pt idx="7">20</cx:pt>
          <cx:pt idx="8">0</cx:pt>
          <cx:pt idx="9">40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E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Puntaje </a:t>
            </a:r>
            <a:r>
              <a:rPr lang="es-E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Indice</a:t>
            </a:r>
            <a:r>
              <a:rPr lang="es-E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</a:t>
            </a:r>
            <a:r>
              <a:rPr lang="es-E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AcciOn</a:t>
            </a:r>
            <a:r>
              <a:rPr lang="es-E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</a:t>
            </a:r>
            <a:r>
              <a:rPr lang="es-E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Sudamerica</a:t>
            </a:r>
            <a:endParaRPr lang="es-E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regionMap" uniqueId="{5777349C-26E1-44AC-8353-23A8DCDDD3EE}">
          <cx:tx>
            <cx:txData>
              <cx:f>Hoja1!$B$1</cx:f>
              <cx:v>Serie1</cx:v>
            </cx:txData>
          </cx:tx>
          <cx:spPr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cx:spPr>
          <cx:dataId val="0"/>
          <cx:layoutPr>
            <cx:regionLabelLayout val="showAll"/>
            <cx:geography viewedRegionType="dataOnly" cultureLanguage="es-ES" cultureRegion="AR" attribution="Con tecnología de Bing">
              <cx:geoCache provider="{E9337A44-BEBE-4D9F-B70C-5C5E7DAFC167}">
                <cx:binary>zHtZk504tvVfqajni0tCYlBHd0dcAWfKOZ0eX4i0nQYhIYEkBvHT7uv3x76dnsrOdnfXQ0V0n3DY
cRAcxNbW2mutjf/6fv3Le/Vwb39Ze6XdX96vf/u19X74y2+/ufftQ3/vnvXivTXOfPTP3pv+N/Px
o3j/8NsHe78I3fwWI0x/e9/eW/+w/vr3v8KvNQ/m3Ly/98Lom+nBhtsHNynv/sXYT4d+eW8m7R8v
b+CX/vbr/9rmQXuh73/95fFfH+7C8PC3X38469dffnv6W/9w318UTM1PH+DaiNBnjKWU5RixT5/s
11+U0c3X8RTG0yzOE5yiTx/y9eaX9z38wB+a06cZ3X/4YB+c++XLvz9c+sMj/DAinCk+R6EwjxP+
39tPT/jbj1H++1+fHIBnfnLku4V4GqB/N/R0HV7YqZnuw9dA/BmrED/LsyRJCIbwfh/+JH2GIL8S
gujn5cm/3vVz+P/AVH4e/G8XPgn9t+NPA//izX8+8EUr1MPXAPwZYcfPshQTksXZ5+iyH6Of4WcE
51mGSfr1rp/D/m8n8vOgf7nsSci/HH0a8OL8Px9wbu+dUF+f/U+IOEbPyKcPin8MdUKexZ/wJfuC
MzD+GeQ+R/zfz+TnIf963ZOYfz38NOj8vwBeru/t/Z+MLzGBRE4TRnD2GcXxk+jnz3DKCE3yJ4n+
R+by88D/fuWT0P8+8DT41/8FEMONErP4Mysszp6hJM1TlnypsE9A5rHCMhzH6dOM//cz+Xnkvz3C
k8B/O/407vzqP480hVGmf/dnBp4+e4z3Y1r/mOtZ/IyhPMeE5p/3wpOU/yMz+Xngf7/ySeR/H3ga
+uK/IPTV++n+g7Ff8fbPQHkAeZalKfsSYfQEbjL2jKQwzOLPmP84/j3Y/4EZ/XwFvl34ZAG+HX8a
/6r4z6f+ywf9sE0P6k8EnfwZQkBc8FdSz56y+vTZ4xjQzS+85wmt/ENT+vkSfHfpk0X4buTpMrys
/vPLcP1g/9//fc3DP2ETpM8A8xnsAfoZZhB9gkPJMwQFN4mhLn/6wPj3m+Dfzufn8f9y2ZPYfzn6
NO7Xf0rc/7nS+iY9y3t/X33SrN+JrX89+unxQEk/ufRLjH66QJ/Dd/zwt19jCqj+TQk//sQPsf2m
cp5c8XDvPIhiIKMI5FiWZnkMhTl5LM3Lw+eh/BllJGMZQTHcBDFYNW2sbx+1NHqG8oQ+DqYkznGc
/PqLM9PnMajyGcljGIpRiuCsb1bBtVGhMfpbNL58/0VP/bUR2ru//Qrbc/h81uPDpRRYXExzBnQN
RGOcM6AUw/v7W3Aj4GT8PwEhQcQoSZXpzJWyTsX1sER+3zbZsK+Rss/HKfYFzGfj38XpJ3eGx/vH
O4NhAImLYpYSKK7f39mkfqZ0ieIqooFtHFM8vkDTRsbPQPtZtv/kPgBQ/3CfBIFUgD2CUpI+eUI8
GxcGJkgV5q7zfKCRFDymatondOzvWG+i656O7d2/frw0RT/e+HHFc1gjjDOSJCx+Gtqa+G5ou26r
Itsm3b6Lk4wU4yRmxaVCdfdi0RkSvBkzcWpWM7yjzrum6nNNx1s8uNohjgc8Wd4tLlY8oy4r8nUM
FZNzWi15UEcqR2140kTM7zLcI3+yjgbac027JOZLPq8XQ6IXPssVXbdLMtyR2WYn43tabnbKq1qG
6bXottpyL1HanHWNyKd7l+eZrORIk2KIpvZ2aqW5HOMQvetmYjh2Y/TaOW8MN7Zt7h3z+Lny8IyX
vZn7+kDdiMuB+vRS2vxDtGRJx5VcthfjMt1OzVxtCvMmE7s6C2XUhmKZg+c4rluyI5T6k0gX8Xbw
lr0QNSEnkS19NeFM7bPFm7Sw80jzcqWRVwfx+Pd+kMKxgxt7N73Qdhk95fk4GlZGg2Yv63Gq66t4
nOxU4oTRQi2zemXXxo58nnAScdmOa3dPO5+pwszd2nA/+fo4pR7diDyNaZUlGcRAbcNbifT4NlY0
eR7PJr3uFpLvIthGZzqdYb1WuyUfs34lDVcd9WdyHVyJ6apLZFh7TUKY+NIaXEVkSc6Vi9NzP6TJ
wVJvej40etgPU+4cX7s2aviINsje3qPzLgzmuNomLydq8KGTM9mnm2+rbtrYh0av+rKJlP44DH16
0mztDzpeUGFMNBck8a5MptBemkzLA5lycZwnuQlOR0IOY+SmchzmdheC0ucxi3HlurCQggaU71iY
wtlIclY6P+YFbULEnZPjPorQeOeJ7o71MnTlxhp7nm2x23jbLWnEkYnCVdfLsO8zEhdb3MwD94sx
D9tM4jLBqFurVuBu4nqeQ8fXbGpK10YWvZrH3i9DEW25uIjyEV/5yJILUc/LWSAz4cuQbpcMt+Fm
FJgV7VQnfaH6kK2VXL26Jx1JpqrBjXvuLbGVkBZDJvnhRUcadwsuGrrBSxwfnce54sS6uoS8iV6p
JpvKAdXLYUIrHvngnTvNQzd9sJ2NbtDI3PVE7HoZCyU/htFP54qN2UuyDKZMx6W/jeYWzxzPKj/D
MWV7gkyyW9INtwXEb93neKSldKN/09dN+rEOBtMyoqk5Ehnoi7SJ9Fm9GF9iG4ujwPlczGnuzpat
i16g2MkSi3Y5jNZuFVmmrmzNkB7WIVbn8Uy7i17R7LiNg95lkWor1ff1FcB8U2A45b3L4uV8XmJ7
6GXdfmjGUZyRbFwLUnt2zbYN9k5DxAk1CnKYpu1SyHHOy9jP9XkcYnKpMxEXdmu340rj9mab0/Zs
AKy/CvOA3jbTkFdLJNdLkwTHw4yE5Nbq+USooGcile4urKTmDSKQy2SNmiLvc6S5A0jlAbXjVe62
aZ8aNFc5C9vFkA/LxSZjKzgOiYeABnIuIdPO4iXr9yuR9LiEQb8KCk2GN0PTXAlCopbPea5OzjX5
YZoS82qIND5MdsGqUO2mLobO9QdZy9VxOxDANskmfe/G2L9LxzQrVr0uMK8xspSrNGpfOUqTs362
Kd+IC7vR4KZKISjVtuRtZdCUFUvUbhdLSGFnCNw+94Pwkq9j7s/raF6rvnZiryAb7zI/TcXcbeRU
JwP5wLyLT21L8a4bbH+xWj9d6nGU10z65GUHkH8NyRafqQH2WwjbUIaQA0yngFlyauoTyaQ+Mbfo
UxaaaeW1Yew8Nn7eLaRLj1MLGJDnUf0ReTVwQTwu7NgNBdW4uaMuf+7wag4NwbbU8diXrGnodRcr
X23dnJ96NLDK2kTdswjn+wyA+xjGDZ9PfgiCR3qid34cu3Ldovoc1816pXrRnjO2ZkdCu+ncaGQ4
RRTvRSfjN8E2qgLeEwin7WB5SOr4jOBt3euxpcWEYrOnZBoPYx7SKzUJ5PkWpfW+dXh6NQfTH+uw
iN2YjtcKkYkb1qOLpQ/v5ITsEY1GV3ge1t1kcCwK6cfo0LR0OYjGkCubz9HVGpN013rSlZmn6VWC
CXou4prupdyGwq9oLvp2jaDm1ej9ktd14Rfal1rGaeFMHH1IVTRcOmmWKwa89QXFiz02ozF7xGLY
oQnWpdaI7YOaex6Jjr4hmLrzWcitGHpjjh5ZVSWh7QubzH3R0cQfk5jMO0faxe+GZEv20eb9DWGT
bMt27R+rrJ1XbgbavBjbblq47cWGi2Vg8micshDkbtVQHJacWygROceQa7dR1vVXsvbpmzGLokMe
W3bZe4Ve9nod5mJIpscU2EjHgdiYF46oyZSZ8OytwrbhEWwoW9QzVXdRA4xgl9ota3kfTIoOXRPG
qcDM0I9O5WSp1twmXcXGNZVlpBLaV2MIsedsQrktOmABbSFx32uus3QDtETEPSxiI1MZRJS/Qsmy
TcWSNuM1aow5mc3F173pwlYktZCi6Gc03ke+bvL9LJN0LGeDZ7xjeNZAbJDMd67d7AevXPKA+lyW
FitGT1vWJHdO2ukEHINeSTvOtHANaTXvRTaXfUrTjIe4GU8NwKA/9ktbE27Biej4kCQ6FKlftYaC
MbWA7zbKXmbNiELRem1vPKuTk43S2HAXj81daGO1FUxP0cZpADwvgdjjXaaXXBS1ImY4LIQ0K2dx
JgANxll1xUJduI3TmV0qoHKkVFZOWzWCELfFxFxzl3RxJKt5oDIvrEZ6qVTcipumq9WR9JtJqomy
0Jai65zk/VpnDewutnoe3EhxCZegdG9aNzbFZgakob5Aod11KO8vbO5rwWcfs76gQEVhiedVN1Vk
cvpmAA7TAywuuubBphoBURr6Ybflkd5HKBu3YgLOmBZ1ZtaeP7ZK71xXk55PvmuSs9QOAhUyzqwv
jGVqF+g4nAHBHKL3dHImVHOcxYcQ9VAVptAt10DvdFtgkSDKt67LJh75LavSlnbHRYR8R5gRl/GS
RCemkHwxqjh9PW8tJASIou18jUJiOYM0PVutza5yoNJnJnTzzDuLXTXOabpHg2CFGeZhKYbYTSdt
XLJyMdRsL5qtTypsV5RVyG8SwNEave6cztkloSypQoSRL7rcrw9Q2LfzmgxLKInL13Cx5Q7yJkmW
BB98pM1YtR2EOyKjKyJP7LJrmjzKiiAIrJHHdosK76P5jQLBwG4B7TpbBNg64y5JDSQ/TfN64ZkR
M+BCnM0n5CN0lrZaX2Kxxk1JfLLwRTrYazpNp453QB1edkCHIh4b1TxvrfYrnDHWe+gW3uhs7I8k
TsUBN2Is2jpjZRg7X7lljA8SzV0RokjvsFTJcwZwEPHQxf6VZF6/2yTuDg7nDR/C1O9ik6lXFAt6
u2m1+ZlbHI3TMQqrdhwxw+ZqnBpxkVk2XalB5kAU1eI9pGIau5NRK35JWxJrnsSNGB4zzL8hrCNF
k9XLq00l3VXUo/EyWqwoxqTzF8ypbSkn2IH4kK6ZBzyh3XwLRSblI3FtC4lv8fvamU0XU2TG23YS
Of+fLGwgOPSUVVkfut3gt/w4LMlUjHrMyn8tB0Gwf69CM0YTjEHkJjmhhOXZU7VLohpFRIPObsIK
PC2pL0A04iI4Ou8+3eqLN/JF8X7W+O/NEKxooGp/8ji+ff37xdfXDD41r38//vhOwe/froYHDcz3
4cFf3A9Pz3y837dT4fe/3P/RAfnhyz+YMf/Ebvn86sI/GfxjXkwC7u4/t2J+98Z/92Ier/hixaRg
o1EWowRB6yoHMw0MiS9WTA7dW/LowaAYs+zRpvlmxWDod+UJyxmGP2DIULAPvjox9FkcM/A908dX
HoAWQMvr6+P9sEpgPX35/r0TE6MczKDvkgRsIhCe+PFuMSEx/OajlfGdGZPJWTjFhCzJCARY9LNo
s1PXEqH6G8QawqLApwgSvBrkMmXP3TAv9NDIwSSXWEaA7VkzX+Fh/Lht85Fk88fOr010syasEQUC
xh3K1qXiY742e9a1DcdWPYeackWXPEl2LlVqvaUMNykogRrpo2y0jiXXIo7VbsNoSHjkGhkqTbyf
73TbNVsZKzSuL/t8UQ7IQYfX+H7OjVHFCABhiqRDKWDqqhLGx2RQ6mzaBIu4AM5pb207N+64bnG7
8VjPNXk3A4UePs5Oi3mfECEpaGWZrTuARNDNGZsHVdUQBn0Limyjhdadv0USAZwqz0ZQ722/JDtE
oszxXmW9qxqD5MBBO83xHgP9ULzdUuD2ZpwM5VIyjMrOjqkpqOzW6FQvTcsKmFqqji3VWc/beaiH
qlaNqYtpHVuQCaARAYH6WSOb8RVcpb4KwxYPoJCVb06dWrrusvMgXl6aViLRvEeuZ28zbTUg8pxa
xvXYRzfJmDSCm9XkEY+kdvdDnSg4MhnNWk5aNLfcRirL3zYgqSkf43mp39qhFlB6V0fXsJucrrvX
QC6Euhht0jZHT6k0pZ4NcFjqiOgPirYuLltGI1vW+Wq2VzYlHa5COjEQrdpHWHEWjQCSnCG33aoa
lM2exR5td9OCxjcCRH+HuSNY9mWEOuCmEdVD/JgALC9Y4jMIqXIyv26lmOti6LSNXkbAWljg24gZ
O8og0MdISni+MV+6bM8Wy1hpEt9Fp1HNila9xzg6mB6JDvEIBydAXiApyhWJpD+HHK3BzcAG97zu
OrafM7alhynqJ3vEiVwX3oNvASUqEjgpU2BT3h1AiyTtcWxj4FyWLobcE70YoEdxFnwVr5M0t6vA
m6iIb5vk/FGNyCNsU9Cn4OMNYHTpeZOp53ODSVImtrEtjKOMFbOcWbtPjHNoNyorcCUmJpZ3MpBs
e0sQmH2FIOAVH3N4tnYHQrffDoukCqyQhaGmfcHyTm/V1mRzVtVka1+xelH4fhRWsfvau26+C8A7
1nd11jZoN3krbp0DAV+EhTFR6Aa6OMfFbUtyliRmysoQASdK+BbGdeMOqLSvUqI2dSPzVrVH7XWd
XEfbGolzUKNwzpjWrNujdNQsLqHCQu0dpr6ToBd1NoBnE+OQlnFtJ1OhbWXo2E1TbwbP3ZSn7iBq
UGLnfppreSsbF4CzKmhnnyZXj8uOqqijZWzWsXvVtCGcOTlktOjprF42QwCzaa11txREZ5M4OhAr
ikPv1YYzSYTF9+TxypLEXs7H1uLVciLm6SHPYQOft12vVbkNqgcXc/G51Yd8CjXkWMxkn+1b3AVa
IbCMkt1sYM5vYhnsUPQC/PQTytYcHces9erNunYDLud+7MVZk+BanahsjONGD8NYiYyi8d2EyNrc
9d7mQzGvNHdjuS29XhQH7jLZ234bBvc+s3l+h0A6D8WmwVZt8IoJYOGQvKoVOI5FM9C+OTqdulDi
UYEFvii7zNWUoiirnKE5YO0wRG9kS5nmyPq0WGJfrxz1WfcoeMZbBlCjwYapO18ktDGeKxCTM2/S
OT7r20gtoBBqK0osnTybdNM6PgxzfkbiWJ/Xfn2kWYj0lcoU/tBSGt4lqwVTek6H+Zz6drVlF7nl
uaVNDAZ6vV47RvKJt2B0NTH4eF3twOat06jcJknqi1G1LgMja/ChwjKWdZXKxrt7NdNcF0mM1q20
lLqai9g4ecjQxuRhm8HbTrmNUVj2XZN2TcfJFJjgtq5JqIAeD/OjWlP6UNdJ+nbp47g575OWqeYA
eWfHj34UUXjhIAl8X/jEgbPRbS2giX+Rx3XRxOy6Qe2t7/DZytKxAMkEJgnous3Ed+DN3I4ZXYps
BvjLMDDnjoKvsCZAzKXrU566AR0QjcShMel4qvvZV2hqMIfi+9rr5NoN+V47f9OZeOTCQNJEaJvL
pd5SWA+ieKf9RUTxuezFyLNAlmPe6KvM4JdWts8THECjBwUCeL0ZNzeXGxBgWAj30KzRfZOmV0Df
4b5hKcAu8SfsXMI9jfNztFj6Chgz4VLj+WSVPOi5bc9ysqF9MgLpj1Te7xqwsPjixrYgkXwOTsFZ
3lFQ3V7GHOTMUCWrb16jpJmKHNYEbGi/T2SdndTQsz2OTXPjYYs2ZacHmfBp0f3VgtMW7XDt6R61
w4cm6XXRRmvLFeyOapbpvYhkc96uzlSgBkf4ZSbLduqhjqGN5jwf/FVogaKDSrwMa1i5hdpwa4RI
d7lKLgHs/T1Qm9dRwGnRdeS09PIuEq2qFljrPWzYltdJe88M+MNtv/p9bRbHmYAmiM0M26HExg++
W+XVJpaPWVjbHUOhKyaVnaK+vY23nl2k63wzx6jl0miyl9Ma9tYMYPUMw70ykt6GdmlfQonpT75N
htKsMnkdfASOP0jtfaQ9PRBtokJg/S5Y63g2TOdbBDrC4V6XG8F14TyY+doi+c7N6EIpdZ7j/tJv
AJt6NN1uroexiEySVizk961sRp7quePxZlkRSH+WNVtXQTUvRyJM4Zkyh5WGXTyJawjdck4hp8zi
gSSOw0MPO4EveDhYnR+8VS/tFr8z7XjoRrrw2KkLkWynDNRryaQ738BGAlFuu6NP9K5T+lq26Dg1
2Xvq3dGhedcS1nBWr7tlXXdt3O7jtu3vu0jaw9I2H2QG3ECDN7VfVtfvu8Bez2yNIKcx9Gy2tGiI
2a9zt8+zBqx6FBdyyRcowOYW2qLPkyY+q7fh3DV14Ka2kgewu9euKdQEGBp3TVT5NCGFb2e5qyOJ
DhG0T07ZDE0A3tA+3WONxt3AGnZHN2Gem7ZzrxCN5+fg4aAHptv6uQh66oqV2PQ4d+aRANfBn9ig
sXwxDR5YUpayHXhMeXjkOe0ZIys9rwNQ1NlO0/0EXuKLTOTyFk5R17nPfamHpL1oocEAQnYddkDB
84cBOnsHAiTroAMbLqd+a17Pvg6XMkhf1FinH1Oay2uvJ1+mAfpUl8BFJbSlJoxrvtnZF36b3GvT
sqg9GAXvVV+s8wD9kUbVoQc424wrFvDC7E7Zmk1HDTz6HVgm2VRQsIvHMk8jMFepDfNzMBcFIP/s
s3CEbTj7cp5UKvbJLHR3Ium0Jm/hJbLMn3ceg1mxOGreiBClUGEVEtl+NEpDg2IMjW6GghmwtwqH
WZPzLMfNjVAOVtqMTQ8lV8ocfJOwCleiZUI3E5rshc4sehmE9VAJBnpCYdSBy9HmYPB1fkvLKXN1
zLcBi5kLBeqo3Ghv3T5zk58LaycIA23UqHYeKCk7rMBrYp5PNX5novRVl2Nd0XjNOLzHBY4HdLOu
lihUUepb8OknX8ygKkrYsuuLfrXyTC16OHTOO8BFCRV4GaJd3/RpkaRQio0k7LjUBvGk6/AJAOFO
ZbS9XVc7XusmkDMgwwkAMeqOdkZHM6HXGqeoXEewmUXnFDeUvPQ2eUvVkF7FmXnemxy/bePBnoDb
Qnn21pRJMi4HHEUPjy7p1Ybne7Nl75bZQZNgkeHUCdEWbYr0VeJ7f9YPc793sGUvgMg6KKetKNii
lhcD9AFKvxmxA4bRf9yYCjsA8a3oetHuIC/Vo5KY8M2wdcnB0wlahtRGt6AoULWwWZUC9BNQxz4v
KRtkDwUKSB3IHhSdXAOUkiMS91AiXHRMV4IugI45MOl1Br1AeqGgicDHLJvP46y2RW9zLMHmN+0d
A8P/LJmGupyWoPYS/PnzPK1HqDvLh9GzpQr52u2Frtcj031eGOJfAjK08GD5Tj2Wi3qdLnuafMhG
VoC5ckjqpJgD9I9HLG4bQh5woG90Mj+f8AJoKUxXAO2D5sfM3viaajDxhIIyP7FKjQnluo/fxCSB
Oh8xzKk1pzQDnFnaeSt0Chp7q9NDJNLLdSCXNvIvgfsF3ru2hH7xi25wh9rNEtzM9CJK5f0Uu9dU
A23oEL6qaXzO4KDH81GjfL9gs/AaB3NIWaNOCU6KcVBQWGIKDVTVJbtcLpdrkHd6nj4E5DDfluEC
mNeFDchfQJut4aSWhKeSfmQmEjxfUrD7JbqAF06OMmOE9xIaxDOBVrbPyVnSkP0Avi5fRHK0Nbrz
jdhPKcwjpRNoTgZmm41qymdq3rd4G0FOCFPWUEaKLAWN2AjAwC4VhAuZKI4bmHQEbRIe/PqWrGlp
swCVEv5LS4EG+0I06Qvoj3bcBKEKb6a72vf7SbKZE+SHvV6z+ehbNnELEAsOm7rx21pa6aFpBdUB
jNV6N3QxgEbUXbIZXmjAga3Q4u9Y5TSYwEMfXnbQPELexuCBR2UPhifEKe44CKQ768cblDq0N6ZB
PCw6rhI0vgdfw8EbEORma9YCr+iOduwa1OApbt0VTaBfrLu1XLRobgZLhl23aH+IQbhysNbBtnBj
zhFW8nqkGvoDzsoi7WJotfx/9s5kyW7c2trvcsemAwDRccrmNJl5sk9JpQlDKklswb4B8PT/Ovb9
bUnlkMLzO3KUq0o8JEFg77W+tas1q7pr61niT6qqpCDS3fWVNHErOh+TtSSQ9au7zWj8XyWBHB6Q
ey/UA3fzOYSfmFA98US4AQc00bcRrGFOHD+2rjLnCf1ywtCi5XCyU0/VOzFGfdKFwRqDE3vuFazb
or24xtAYPcUJXvY7wV1GAlbGnW8+Qja4zMK9b7f5zTXjnpU+6NOagCHBB3bCnjec9FSRTK15i+7W
7sncQXSmO6pUCJIRuANYniPPC2yny95dBgfRoGnz1623bTaY7o0Gw52BIvXEaZ+f3Yo/Eqq7O/S8
nSDFRv0dIcFwRh03Hke6cxw4an2HahV+8jjVBoWgns7TvA1zAsVcGGgONjwIvzUDZBwzwweLhhze
xD7ln0c3oO1rFlocxOC2Cs3okH9a1saumS4GL04kFDgVRddsJItAclgQL7Q6RIAFnoMapiL3M0UJ
EzicR6N9BdGB77Jy32BMdUdH4MoWIXcP8H7ywxpscwSlyZkGewdfDwVvl5Pqt/kk5GK+tTQQN4vU
I6y7ET2XpOuxZCu+P1Z518VLISuNfwmNWryiOU2GDa858Ht5BFC88Xhtc4JthuRG3EQe4vZtY5r5
wlmwfjBUTv2xbii2bKZmQ88RjWCXRlV0C/Fmjy4tbYtz1+4NvqioyadzZ/IlkXCjH8jMyINnefRY
ltJVz0NtZ3tuFx/e+YqXLR5wN91YM7HjWFhyX1NUNMdgrwq4WR1vadpA6YJS4Ggs0dDdooSw2VQt
9htcgS5DW0VPje/pni6hZ6kWS4DtQLE4COonEXh3V1HzOobM3w5MFO9as8s053X1UExkfoGJ+NT7
7dZV+o1N83TuGcpVJyd+6Kr8taz9Ae8bnbQMP8H5YYcxkABUbLHFVtM3Y+qnvBjv1yWsknCdH/lK
QYwIfbY1u+fWHJo+zHpFxqOcxZe2Hm4oeoNtCj4aK2Cu2OnGly3Jatm/n0z9MNCuz7SuXEKhmKXS
zF0C33tFu2cbrDKJc0/KA7zBrEUnmjK1kgOK0wsMBNT4sv5j2qq7BkVkAp2xh6WynqTrL7KJbgIl
gH5ZDQBhc4ephaJo8qh/4qJcIO5tQDgKQnBKRkWm+3zPAo2+oeZ+j5dJhTcNoxUs5bF/EB2ra9RG
Qx8vrquw6XH8Oi7pAN0OjMgYre3dXgp0u4aQ+4DwOmHNdtki9GlBCQik6Y0A4RQcZdvfrbw8ab+9
hE2dFcXwNMEEga4cAFHg7akc9yZZquCW5fNbOCw8ob5pslyqKJPBgk2Q8+o8SPh5NM/Puxx4bGXw
GC3+PfyiKN5s/lqHOH85Wz4EU/BQNwu4O6gsycyHPO4IO9YVmLSqXe7XTuFky821qXiANPu537Ce
VX6vSvNUW5aBjTwWzj23Oxex6YYtNgr7+toEZ7qyz0HAbiEVF7GXwSca6Y+0Yv5cV3WfTgF64b55
zJ26c9JdloKcfanf291la9G+zS07QTBNJzafeemPnd+LmJEuq/V08nMPoimnLFFqvzhefmPFfGO8
vbT1+DQL8YRt50kFxVuhxm9CtDc9NIAiRAHSGPcwsqY71h6diVPTt63RSxKF2zu82zSaNI52nbF8
xb1sAFZ0/TS6fIh5F5zBJca5Lx+3pf8y9FsW2BCf33wQ+3ia+x7SLN6tCMO07k26WVYmsyhQcUzP
LBjRQQLUsOGZQcDndf+4M/7SVvA+uZgBTjTyce+Ceyh1F2Vg6lFu/mwC8qGV5UPjxtM6RzioxRv2
/Dmd+3lMvF2WZNj1+2Gd4lYvRcJgup8KMPsPFO0duhHXx3kehPGcN+y45ORcbAFPmhIH7EDV8G5e
ILfTfp7iYUKxOA5veIIPut5uVrj7i7anuie30YaKasztTS3bg+bDbaPHjHNoJ57qKvVjUybWERPj
y39vSCRiUHLFISo4mA8osVAX4130CKHtRxSVb4UOj77uP7duuockdle065+VWwQWZfva1FM2eZ5N
dniop/BhbCt4hLNNIRCmTVDfoT79WMv6qa3zpPVQX8zyScFejomI8OGx8lrAzcdwBz1n0Ee12/iw
lOV7NVSvfQNEyXZjcSr76Wu/FU12VdtRzgCINNVZd61JKht9tnP+eWnEYSzK13COPuFG61tZ2Ptq
xsK8Vkokvyvz9c5QklgTDEnY8jBjZVBmgg2vHYP2bbv+EzciullNNYHIQ83CdijjtO6ebAOeLaoG
/NvCltnm10eVQ/5grH+sdnfogiBKSNUeWD68NnJ+x/tdZKwf/UEp+UUNMjius+HJMIn+wIPiGerP
n12gL3tAA/Rt6lpw+tsqpyAGxjLet+FJQC2CW72eFrpfjdf1aS0tVkdfvC779gGfanmqhuioR/aq
q/a8+raPJxvsh1L5TR9gE+83CEDVn4uFuQsD3Whi3SwVS0emG7wSE17WfJgPeCzsBm4KJAFYRqiH
yJh0cM/+5NtGkw1t8gddBOLsBoqiP8w9v5OQl1/g1/hnDiP9ArplvhpiEBt4rteXoFrpGTqWvTOS
TH/CbeiWZB8HPqA6ybdDDhrwj6U1xWlE438beUv/mCY+fYKs8nkbHWQVdRVdtjLPSi5wipcVwV+a
PMld9Ti1rIrLOXjVW9gdO5zGvRJtosIqK/Z1veh9VCc0og9iINDsVwdcklAPcEGM2VjtKQ0UlOFa
ARpm+Epzgm1ARhDKI3wmUDu2GC3BE2/4DQ2nF3iAWKZKu4PsmvARMNwSQxclcJ3GNsXjKvGepAWM
3I2xGVUDNmB+DvpBI/81ppHX752REx5+81HW6nOP+jgBpiGScNjGE8vz9/BA0lb3s0HvYz/LSn1w
pQ4+iLk/wkiaMsL9Cdzqc07p52kMv5TKJpH0QRoqKAV8a947a0kySIAq9QhgZshRalPhyVlcm1Ab
oD+fKrw+u4XndvWvqgwktMLlw9IEd6pgD/NG7xeAyWlhZnkq4J8mXUHnVOJQj6fStECu5iqW6LRo
N9yqqDr1QY2NfvQfoF08GDV9agmQLzECQl/7z146ck+n7UQ5f8mtB/U0Q7m3YXsuQ3kGzX9j3cjj
0qKGMTmZTiCbJtA2C0srMVRpA4z1qDh+PrSSR+76MXF2gHQmGvGRTFeJoVP8MDIjvvZj1d3pcKXx
avfx3BasfAE6Ur3Yzm83guGjZ3q3D+BxWqi9A2dfJRZyCjewfiigFebxPMlewMmMOojDZf2yjay4
p8AcbudoRr83ExZgA+Vj+9VMJRDLHSjC52hqN/DREfw/rNZEt+P+KNtSQMJeWRYaU7wrgiq8W3RZ
ngGEYc1LYwdgS3SW9wKq7DlQPX/0i+TpvvuyCWLbAOWqWkvwOdV7C4UdP4+FfkznSqKAKrUFpKSh
zvQYGvAE081CpPfjMmCPCNUA9RB6R9wSR8+2miBzjuigjI3qb1NU4RAHP3EHoKN7bkFf3YVbr27C
3rFTFAXmG9vD4najbnzKaSRFXFbNjIvSjg8Xt+kAr6nUr40u7Lnx3XiOwnK/ofkosmaJyBuEs3BJ
sQPSDyHYwaQdJnkVn7r7hfXBMafbfsrDfj5SPk23PYVXNhedAk4VmTDNh0EejHL1Y+AGbMS1WJCa
wFNa30zYh+/kteea9YAHuoVoFjoPIHQNRHW/7QM/83VZAfTL6hbiFTnsFG5UbMJtOGiPsrchc30W
O11kXI6sBuamcaZXqpkTOYD3yoMiSAKmzZ6QYue3oyvDb0YUPYtdu4RguJaoyehSoBb3oo36Z9rO
joC/L1g8epRiUHveKPwanWwFuHu6kfIdPNkmMzAehhTxCChCwPe/gFSSaduE4iNIwCIdCeTMttrt
+7odexSiNbnUxs6oZbVGjcLFA6vV/ggEsfZpO/S1zAiUr4NbbZE1s5iw9Wnx7KaHQEMnKWLF5unq
imrXwA1X+w1DKOJE7XLq8tY3cd5Br4uXTQJ5hhfZPotxFOaQL01dZkGxdV9pHtIv+RztN2u4+j9I
3jKebF0+f8yhRLxziwlgPmyhdfHmK30Z2rCkcTv6+iPtGvuxK8FqZyhnFrBqLgrmAzfRZE0MHL4f
8QPQNMTbLucNapFBIe6GaS9Q300U54TawjyjI+RNiJDetfKxUCX2ApkX037yfYlCbyQ5VWcHOlRU
V7kQEN+W6qZk1a0Asfum0av3qeNtCJ6iw4GTrX0+B0dauEge1Mq2AvTEjkoK4FRzbNfVhdkQRkub
thEEwHgWHWjLaupCApwZ2Hk8OTh88WhFj5Y62lVxuhLRG7wzln8mNaqE1NAZBo3YehRXop2Djznk
2zaukC4pk3xo7XRYWBFq8JOzegJkjSZwQ78T0c6TkwIbAGZgnFukhYaVOvTeFhU4a1vFnkwY+q6B
rNHRL30XwKgELIgNF3Taag+FWSGmioKjo8XfBMIRyumqRuUeheWag+3OKMc5nc4gjGUGRrEztyVO
Xg23SZjxIrcCGYHeQg7+JAQwtcver9Ze5kZ0f8zgYy3ugLWwSCh+mkPoRmxJDmLDjHbp4bfk0VfW
OfEtlygtYg+xcL7FDZgnXW6BSWZoRkk9AYVIAt17SCeARtY4nBc9HAVZui2d86LpM7ZDSjqvEVm+
crB5RUI8cSQFaf6W76AgBDD2lyniHhvH0lR/GsvXIRuWaI0gJHQhoBATRe6ZLqirCWI6621bVahd
e6jeCXig1aZIsoDDITLQ5DCRvLkU0ea/LY1F7y/JQMY0yDGD5khMoHRW2nYarrhGX8ZLtVZl2u9m
uOO7Y/Zuu5IjRxTgE8hWZUv0pLWew9u1nyGaYSkJd9gdV8AfZJR7e8eDtVcvastVkO62Mg8DZA3w
78VSCwg54B4eJ7t5lwmDIi3RNbqrI0TnvrmbliASt2tjhkdlcx8mhtHbBaftjkZrtc1LjdJvujBw
wahrfMBA78gcSxL+G3COXXQaWJIlw4jHWfshBh4FBHbnETZkKlEvAPXuQnPYVEDBRgOuibKunoM/
y4GQ8G4AowMBhG5Qlfp8rL9Yr8o8XmQfJlrUuNGx109b0Lc8BbAjN5A2TRkmtBygRjZVBHfJkDwC
1+J2+wJCaC7Qfbn6TXvL9JMr9vZzLfzsz7sqy/HVgH+gh0UG6OrJXAxlDHa1yt+1kllzoeVcgSbB
n2Lhm5UrjmqbhzOqoa0zf6jgWgnxoCxqFOOzpjFZ8Hffb8FS42TVe4mUQVlPMlFtWb5DyRvqeAzK
sXiSHfNfduSdfGpYXs/xElT+w+xUUd/lettpLNYpCmAwjDu5hPW0/TmWaNRyCH4qCUwHZQN+//CV
NGPAEhS+C+BUJdwW96xCRx3zsEKbDHYYztDA6m5PRj42e1yWyIEkIpqn9lgwpd9HsGCim2VfGpm1
fOuCxGjF6usbXVEyeQCe+J6c7GIdMjEnOZwBhd/L5zqZBytLCNJypDHsOKAyTCI1h5SFMBBdC91C
nLuy14871O78LgeM2iTIZvRFVpmyEmkp1+1pInieMRyr6HMxkOCCZI1/cROEGjw/WCBJbxUrknAx
URCPUIqucAO930K52WPocn2u1kghLnYtr5FV6tHd6BCHlS16L26GQEQkWzacbPfww8hjLdrOnpA7
4A78TAeVZ65G28KhnP2UFi0CFhnZYQb8MYULHOugbSvw7/j1scMSeyYbBVLUernxjONUuxo8JbMH
ju8ifyk7BkOIer6qU844TNxISNRbTRgi+qSLyLkUPlRengXI2uV2D7ClJKPP9znZohr/DNzumidT
hNRGUkG8MU8MLMOdwmFxA0K6mY9kW4ZPHe32MF6wbw8xpfAvDqKoafWGOEfepB1fgDs7naModlNr
14vQHnr/apfqj1AEyPigPe+e2jWCLD4GaoId5Reg3eu64ctFzwy/xLLJ5THOG08OeiJLmS5dOLfH
gK78jQF+L2C0dDhJ2g3fXhZUrkHIBIvAYgUZ7dAj4TuNl6ZvgJwYWerEbhoFu+8oMPl92Pg9MBGV
H7VGLQw5YvbzTWjnPcowy6dw8NHLeTjzCiV7bFarAJ942aMv2kuk4QieO/QfsxIQKOB69e1SVgW9
KXsocwlnZqi4jUfAAm/DPtXzyRrsY4nqZ+puAGFZBE3bfW+ghA08AP5yDfUMYeK3snW/SdOCUP0O
HdU8lBiBIHXEZKhkyNWVP/4OHUU5ZdYQQcm0WAz73KBy2BLbBG08jG33NKNe9r/J1f5INOOKCmla
JmA2hpwpEl7jr99dEft66Z1ownQZO39AGm07KebAJ5DSfv2O4/0PaOw1ovvvkPI/L6VDcmWnMUKM
qOvNf3cpDOCooPrjUlwZ8qw0BM1wHDnMmn4+QPHOD13BXYosCRApMfn1Nw/3xwjx9fqMhQrJM0EJ
Ur0/w9to1PJqCVeR5r0s477evgIEISmA1A/lRJ7GArDar+/4rw+XCWDAilAp0VFqYMzf3/FkbMnH
bRcpLIIuRV3k4xCFFFi1bTn++lL0+mf9+HQxV0BIpKMxvE38JYhdAOffN4i6qGAcUE5cyhUjSljc
7hggc7rOkNaaCdWVU8jVQeSPVwTTf7Oc/rKANVe4OoasSMFDfEw/3nG4bXze1wVoL63HD6XV9Y1f
OUUOEc1130bB6de3/WP8HO8UF0OMh3EOGPy6rn68Hr78oRZFhypZj2GdBWMFJsxCbtO/ubH/cCGM
/VJMwNFSAh/pjxeKLHY8wL3wzieyvUx+KO8tB+b569uhf70MJtFgkgBS/IQrBPt/vMwKTBaZZV5n
nRHhoetrdmwob5K9wlk6QU1JiglZC/yId64r8gxwQxc3HLkapctrdWzh2aq8+M1C/nG+wPUx//iz
fnqtXZPjZjfEwFxXgodo4M371RRYR0GTINi2XJqiqB/bPGK/Wdd/+YS0xmZxnVSFyQtg/n+6st/R
HQ7lEKaUTe09I1DNAlCtaVM0+vnXD/8vzx57L1ZQCN0dZ2H4j3fz3f6EdCfDkm5aSBxhd9fnLnoE
5qz+yxviuCFOQg6TFG4mEgc/vmECtaCFxUXhnINPmHRlH/oaSpau8zL99Q1dF8v3WwImQpAQp4mg
iK1IEKA/XgrofRl0pmQQ5fKpi6FeUNS04XTgazDEdTk2Jzf+5vZ+fohCw/zlyGZgjgme1nVQ3g9b
XgievVBNDaGZomryspmA6dtB7b/5VH5eGPgQka7A2YVhfZil9Y+5Dd+9rZmAd5nHtTxQ69h0EQj7
P3NpCXAeUCbbPx/l/6Vx/gdJle9W1V8mo/x7Otu/4zj/+Ff+N48jEJ/B2BFkajBfiGBKBvtXHkey
v0sOX1VGEuffdbjTv/I4AY3+zjT2twii/fVsROjmX4Ecpv4uUZSAIY1AIWO2iP5vAjk/rhOch5i9
gqE6SG5JgnKQ/rQgXdNrhvBpk4VF+9JRtsLdB7W4iDr6zef2myuxn7aqYQ8qZGVxpagtH2oNUS6g
4jms9dN3L+A/1FE8/PGsh0VLKfYQbCAIOhHFxfXD/27t5wY59gix4qxzqxDQrGwLI0cGHYYjmPo6
TbAPaSZtXnzSVS1XoPDVsGcjUgRrWlsNsdw17VQcViTBQwAvIYwlCVN5SQ1iJHmK0A7QyWIYxAEH
fd4+TNaPAmwskom3AYQBdOCj80gM2p4O92XdizmbcrWh8+ncDPOu9IuBr2cNiaHwou0rwIhMSch9
OZyCZunoweW8mE5RjpzoHZ2cRHbPNlJmm+o6mgm1Du5usqvg50YOdDmNunDqtCM3IxNKgskceD3h
xw5LP68vfkagB0lCZZs7zYzzgPgKac++mpw/aIzA4IgsEiCgnQnab27nvEVzge49LUq2rVcGi8xf
Lau0yxjUkCGt23lUz60zg4ciFFXdC5yoaXoEcwmeTSIP2tz1DUh9D82HdBas+DQitF/WwE0v2g7D
lgKk6oPPHUYABPDkHHPHCLdanLxREtqxgZf1PIab5o9ItnkMU8Hggy/AAXp5WDdYENmwocbBntaB
YAWhUpuYayPWm5JMOU0s80odusYAQA1yKCw3shoQmJKFfiQAYY1GwgjMduFIMha6LrIWTUx5zC3k
qaMaIPEB3i6YTLVy62u19bxJN41+NuumunrW2sMWajGLZr8pBaqNG1ot8iN4/W08lkV49bs0NDSg
nRRFQSd1vb+FXk7F21A1PU00sABQm5A4XVbkIUGGFOx08LHGiAjYhLUqMTPBYb5DP/Q+eJLDMCzP
QWXceEtqRz1AQvQIt8q7a47NF8Il3R5Ic8OBFvDbFvni7hFGRrRfpk3s2wEKYr+nXb6uCvg4K4Hc
zbJ5p9BfgBkEFACBZu5HGFIgfb4pz2lzV2z4nxM0rSWMNfx1k6EGK2tIwn6xKUJKxmYqAqiMmIAJ
STIjv2oShIrGk2gbHRchhqnQdrjGUlR4rrtWronsm64/7ZIV8BhU27564DSvfdAg1EwIZAiIVfAY
eFMheFZPV9oaIRRA3eGmZugFXtAP7VQiq5RXpPQZWlEQUksuKWxQicFLGYPzMxw6pOW+UYzXQQw1
dE1xpgPchgyg49gkmrS+vGmbVpHXCBpbcIukedGeeguz7j5sBkJfaj7A2iQIPrlsR0Bd4o/3O0Pg
TCxTrDCuob5xbQFWGAIlhGfiNobpO2ASE7fNPk/2vtovsE2G4kxg8wUHCVB9BiIRzDKFbEKGl31a
NpPmFCzpeVW9wddPNUD7wE4KUwom1UGtVqJ06ezlQlOkCmr7GCxFMMBaWMxwnGs2YgRDz/doSZDh
Xnr1rlbCBx4jI6DpuztiGBqSbx1CSxo4kOCBeFQlc269EI7RMnsalpJPGJ+BhngfY9JDK04jLPYm
LaJxnTOt9kgkDWl8CUNO5PxxUXavEizK6oEMeMtX2rJ4RuqKPc7M8h3eL8XgnsZwXacknEgYj3jO
SEMr2n/thjmq7setqpf7qKk5nOBtD+6p93pM7W6b7W5iFqG71WTIWW9n4Sjvz2pa96+LY8AIcwQ3
aRKVNvoTO8japejZhg3aaAi8Z6SyeqUrsOCDa82IRmBDQurgoQ9nwxyyDzAXGpigYn0GTITIUb0u
za0IenjGTU7AI+imwqfnQWgUj5UtQHxHUZt37/ug7CFC9Mi4HCuMD1uzzlpMl+H+2j3CgtLo4jde
IJyxWaR8dODlkI216gKktj1GLmA5Nl+Y6cdvE1uRlJStAlClhO7CR4rxIbN7IAUNqlstJzcm2Nmw
SyMnIeSpDpa+BR+7w4Vdx25QN7xH/A5reWZREmL8l0asaGgbgM02pG02R8XWJn7ZwOmLLnpfRzWy
Y9dpBu6CeRp1lNRNYF7xLtozbH8r7zdNy+1lM2BRMm8GaOqiCTZMrtLcwlAVM+S5bmGYzGLNjFRW
ww0VMVDOUmem7qIOUaw2lzAe12GNkQHpPsFEL+4mUvKjqMLycx4N28cZqj3ijauxBcTYGobbAXRn
gbzC5KZ3UaCbSzNN+Qw/vqBjyvlUjBg/kA9TqjrT2lQRxKdiAjljPyjEbUERLJWPMGuhDqbD5irx
iHw80MQVA6t0vJQ5PCrwZ0uEg0e6U6M6JmFjQs/+BFkfQxHKHeh6ajglV8wFtI5uqeJHvmrVH0gB
UgxzbZZdHjEprb+f1rFh6QAdrcFUOYX1YTZRIOI1YRXFO9e8icteWQAR9QRW2Q/IDqUVRxTwrEXl
AQMjxQvcp7UVPvZoljqRxb6BjaswsQ7miTAuA3bvHeZhrBgYE5auHeOW1gFGlmE3vExjv9/SsoK1
UZjcwODS0S6OZJ1DnwCOaKcTQqp1fr1hX4GfK9sxgwboyW2LIQdDHArMCThtZI4QcrT97tUTA68c
nSHj7TApjTeQygX8mu5j15MhuAQ4N9bxynjUH0LME0FOFFOb7OVvLuDC5YyWGSYqXJ0YZFtVnaKv
QsM4oAgmcbsGU/dJ1BjXBLsAX2uKomNrbv6WI+uNEImpMSaLDPv9Wg/RgxUYu/C+m5krjn8DPAoa
OZwA9UfIxSICORVV6kqXwzbB7w9BO9Th8hthg/5UtqILJZj8ifKYcrS/KNN/LCajSIxz30SQ5Ksw
weyl9aQM039gX4KJxQaQcus95e1t14NdYGOFNNu1CkGUCnOdQDZMBHENuA7zf1dOX38XRcNPGHoL
RP3ZtdP8rsgFViJpwGvMRVLO3Q8rEY+mgey+7sUU/7qi/rFRlv98BIwzgYYcR4T+qXLf6gLzrOqq
yTzK7oet8lMs+NBcQj6guOodTscKg6L+cdH/ayn/59ezNn+YlX8dX3n9x/893QGjExSXEccLZ/T6
Jv53ugMGKfydQ9rkEMkhnNDvpjsEGKmNv4MZDgq6ChYL3u//n+6A/2AC/lkMd0AWVokwIv/VdIfr
Qvi3oiLRziIfA4kDGqBUCiLHj2sS+RKGqI9aT5Ur5XtMqgNl1WGMIBqACFOs0qoUmBIA2TfDCCEA
Dr9epj99qRgdy6DlQFe9/icI0Fn/9KVyi40c/j2M1iiczxj5hhjFXvAXeJC/U6noT2Mvca2QYp4o
hqtcJ2b/5U5nsYYC1e+KqUl9Ke7zMi8fPeURKKBcSoMiUNavPZrU9abOe+FOpBgBcQ7ENNPh17d9
7dC/e+iKK4xkZBKdLp463uRPHXyrN+NXjYg3glLfel/A8Yp4f9eOKMcav22nX1/up83geucMk8IZ
pkVEmB6hf5o0Gq0wigksPzC0HKUX0LC42qPyK55ymKK5Ipj5Y/Q//2MNGL7yn8eG/CTfQx7RIURW
hl1YwBnE1NEfVxZSNLIakQA67xgX5NNKdfYbIohIA1OH0xOVyVCdpxBo0sp0Vx8I3fuPq5j65VC6
2o+/WWryurt+99CvvwfDZKGuY8FBDL1O5P5+953lsnhk7ewZQ6UFeCJEQO6n69wj5HSvYyzSENFg
CO7FZm4noCv6flEUtVCz88Y98WpZ7rUtwS+6TpsyqRAV/jAUcu/+ENIGCUGQZEiLQW+IhfAxbx4r
5tDeFGyoHtvgGgMcAdFGMbKOiLXNEPn7ZG/EWqVirMstY9D9H83Uj2gGRlRGabvjHEsF3Nc2Kctm
w5mEDgAwMALOSPiXFPhgnTfRl3J1fXsM2778sPaMw7o0kfmGuX3BW9fI7mBaf1rb8YEr94yRm8gA
TghXn4JWYo7HtmygFeuyZXvSF7rszhUa6o8YelC9UIMxsZiNQuv+oDHjbnsYC9qvhwqOCbsSsgQi
VDTmrxJfHk5ZNpk2jbr/x9mZLMeNZFH2i2CGyTFsAcTM4ExJ5AYmURTmGQ4H8PV9kL2pZKklq95l
VVllMBAOd3/v3XsuA52n/2kFs33aFlsefWx2DM+0PvV9F3oCLePO9aSZlRYgw57C0oTMVvh2eoB9
KE994Sb/l0T//17B2wr9jxXDpxILxPgHrzF7o/55vNbatdLLtHNOjles3a7G1HkwRe7hVZtR3N0l
Al8hiAj9djB6eUTwNWArLPwvJl2cK2QS2hn/03P4551i7xJsX3QSOQL+vYZHeJir36/zSRg9U4uE
y2c3eHGErwApsztb57VlD/nzh34+InhxhMmwgvfZZ+L3mf6DhpJ5TTFuZtJMq/ae4Jkd4nEDqZRW
LHaJ3llFuBqrQBk3mfb7nz/+v88IMMWOw8nJ19cN81NrcE0Qbyzxop8mLZ7O1STTJ8w+2dO8jPFf
Hq/x6Rffnq9gKObziS5gZPPTaag5aJQXx15PZusVJop137m1S294oYe1OCfTyptzx0nS3QwtXFwT
e1KM2ZbSkj5K67lcJFOABX9+AL97/i5DD0Y420m5BSj958ZlVcIAYdSvJ2F544MFNPo4l6UlAvRX
1oc/JimI2BkzxI7SJv7484fbv3kkDvWSRbPZgS9hfXr8sIc5U3WBd8VbLYqwUuNuUNAgmQKAjBXu
EE0xrEMcHP+qRvR5oQ3Hs4owXeYvnYEDPDBTOWjRKCQWd3tmDwtA4zQuEoDYe7VwSX10lVV3UT4Y
XRMg9E4WmIOTC/lZqxBKY/rB3TeCqsnD0S6MJvCyZKLL2cTruVx1PJeSU1QFXuPwz4bbSWrUUYvj
naRWR7/raNBb18ksd5VZezDoNPShiEvx0ipUQEi5ZOW/TIxaqcCl1/h/eYV+t7DoagufB8nFX+jb
U/6Pq79VeO7crVKekNFmYE7SwvdDDe3SEXGQPe7GOffpK/sze/qiDXaxS6ahhG+IWHB6hgy7nmJ9
Mn/8+cf9t37hnyPaYZa/zdYpl4T96UgEz9uvHl6vDdADzEk3Knc/TNggPOhA86M2+qesM74PQjV/
+eTf3cYc5oZgdB2T+4H3aVnNaYuJMcWAi2tKHAWg85+TmhizYxQTTdjNUw2Qz1wEqI02x+i73e1o
Jvu2Ff/lemRuL9C/9nkG0zbXc6YpW7Xkf3rr4VE0PheA6tjl3Q2ok5PsnUc7zmYk3z1An1ldOLiH
aCx8KMmifYYaeatDWwQIdgCEn6M7GE7S4sd0O/i0wGvqfL1Jku4wtP55SfQmzMa/bQv+p33Btbc/
m5PVFia1rv9fl2dTK8cyNqsj+uhTXmBDdnFV6boKc5ehcjpqSMmy8k3r23TnQtHI/Inzwh7OZZOz
ZcDvDWJHnAeX1n8xHleFOlEB9Y68mhawpjU3uLCPhkiOfllfndy5WJn7Y/GtF/reKmiEffQBXwHV
vOEDL9i/z7kQ+lkN3Z1Ta3tVWVq4pHGDQ8vpgtkcM0gNdLF7gVrYKW/qtjomlXkv+rQIQSg0OC5s
GuS9dilKA5anaf1KY8O+BUtYRe6a2FHLtL7L/oE6ek+mnT9AiHtAW6oCfy5ACjN8bi39K1fb7mCr
wTiYubNGzCZ+VX5x30qkBmnSQfFZzJukrU91PD5i4z6mpsqOow8zyduISUU+gYHwvGY/zOpH72N4
6pdXjD4o4JpXa2gjF3O0OcwXLDPXxO72eAWvjZXeaTE9LT3D8tj5d30nHjLd+Ia28OBBBPrz6/v5
ir3VEUzEcQ049IEd0/n0/vb1NKYF/LQz/Hvn1pqz7KRU/6z7y3iJq+YXzVHjZPrVtM999xyjB9gN
mTf+ZXP7r3VINbN1NTicOaB08en1AaRjiklO2dmsy7jHFKnX4wUOSwMAM0X1BtEA/9viJz/NdXHj
v3z67x6C4PXVKSF5G1BC/XtrbVJubmPuaifeO3wEdKxJIoBvrr31jWneYJrVqkOtqdZBeqth6nKx
g2g7u1vnW+R4TvaX4/p3xR0vJYNZxvkwGz/9KNJspNWjXTlbupV/Wa00/caaQRYL9BxhLcih7O0v
6+BTaftPPUlmBwsARKSOfOjfjyDu+8ZK6j47t2XnRALLHMLhZgZFJrTInex2Z+E6bPKzs03SQMr9
TU3zu+/MN2UWzWbEMfdpCQw2U1A797TN06Yx6qg3j/Icd+E2zIYPxZTtz1/5UzH3zzfexET0TXgB
3M8ivxKqvSlRnp7BX430kHU5YoLUzUz85df8fFD980k+vLxtpu8arvi0vFwrGbkf+Xw1minpri+9
+BV3yQzKXZpYr8bRX/fWKvNfUzwsqJmsMoVQN+t5/Zfb6e8eMn0D2hiOTV/C/3QPrIxtttW3fGf2
o72WQGiJF+vVyPEKG/OG0/3zM/7Ne01fiiYq0i1aTZ9/1B5lcG7maXrWGbvjDxYahtnWN1PMH3Au
7hQdjv2qJ6BH4rX/mxrmN992u3Hq6Ee9DWT66dv29HhJCTGSc+rVv8ZRFLtejdlhGepNHhD/7RLw
u23E4YZNeo2PfoMUkX+/Q4amV3HW0JPxa1PeMbXH6YRIebmlx2oGTTWZyJVFR+kn+SdzBnG5Ab8r
BaX/z8/9d0sOirntbZ0qltZnZR4DCW7GYAHOqukXDuqiT1/roWqeF3adb3IUxsNUD/MD0Iu1jhLD
tBMOY6Hl/x9rn5MF/CXrAOqr+2kr80a077HXJGemNnGEh7Haz3pMXkvZQW7BcXHWfGZJpcSw36+K
nqHRY7f98+PY9o5/3c7w9G4VIN0rXnX9s4htzJtRLBDgzkwnh72PqOwLJnEuB2v9t4r/dyteIIqA
nksNywjh32ugw3ijjW3hn9Laye+HcXFCjRtJULTutC9KZ98j0rqYmdve/+/fcVO1IQ7y+OE/96by
bb5rzkxwprTS6fO0o7DPnDEtNUEmqyL688eh1P3nu3x6rC6/LUIntG0wGz81BcvcqFKmrf7JHB1F
wsoWYTNnFg4u5rrL2cD4IUO8HfOhrgo9ktqif5utGbQGJAhcY+B/tAxtWoe4JcCdaBwHyS1M94qS
dBk7ewFEhlNKVMbBWZLkNuHkIFvA659G4j+giwDHGSBxo4r3K9xr8WBTe2lmA6S/AMPUQvj/acRt
EeDk2TD4QAKTSbN2cQemiMCNdi+cPn+deFHuUtmjXydjupURIopqABOc2Qe0GxOcqz7eXIiAnCI8
kOqpVkZ829Yapnt8DPF3/AfF7YDVhGorB9sewLvbMge4ei+kaAzpZWnt9Jp1UBN7SAbXHDv2EVZw
coazZnfBkAzNQ5s5WVQvPW44YCs7OF/+gdIWkcRgf+SMMbGjz0uom7heAs2cl4ttpOuTC1A1FFkD
OGXEPlJqmJP4j8SjqJpGW6dDBRzN4hbNU72jeHnS1tg/SgtGqWZk7odl5TrNr3V8L/xVhWB2+si3
Z+xDs5hAw6oCCfHs/bRzYSOwdcUDp7P1veN+e92EIQ+DK9pdqelYDIAXYioamp9oz1rtmHu6OJam
Nj3JWMsJR2nm90GnZLOmDGd6t/bNL7sbtDtMgcZzgzMy6Ef6yGnbjU9xTGqLAu8YrOX4MTXChb7j
acgFsDQ4k+ODQyQYu+40cVMrU1zsxXJvJrOlup+rvorylkiPFPNYaLmq2Is5w9FXWcndpBoap2vr
h1mGsXCq5fyE+bK9K7XKurWtXPua2vEKOmgr4Egzqg9xJtfzUEn7edIN+VWjWXJp2qK7X8sy3fcz
+RzDZCKzpt1APJF8HqBbnWxX9UswGjM1HUkLYV+oeG8jR3tIukpE2CimaJ5XL6ITxqIZZH8LqnHe
WzCP730hDO2paNu0Q9vhdHAsemPX9CRqFPx7InczQC1+1+xk5juPqb/FWCgQHRtEhfws32Nc61Sc
elRuLwZSjftlYAdyuQEEaTWlQ0ArtrlfkK5ehJFlX5ahqn9SSDehMw/UpmnuHCojTcI8a2BcLGKO
Crhv6HKNBPRsLLqXulmp5dyc4WCcFrcJj/dezK7xOk0JY2Sgi+danyein3xsGqrDIurDzCHXwY8h
7uZAWFWBr1266/ehGozIdyeSfFQF0KTG6ZJv3qXKHXw9RHWimmtnow+io/QV6pEecsCHrUtwxzBU
98WAvxG/MI5XHMPH2FMo42pZBLmPRXmOtQ78FRwvpxwgfTbiKR5S8q5Iy8Fykx7yiowI0TZ703Cf
WhPDdwcfATjaEO+mSptu1lgmx94UKHgXfFXeWntn+jU89dIAXM7O57+NvrBvMysf9QiMqnz0PWW/
TnGXWicbedfjghrkJeNS/V7A/c12tayt57n0DBVKTDm3FXoGlu+CgoF+xeQRjuWKk5x920UPgnQE
vxfpDxj3M1mGiFPyKgLKOSZ7b0xBmzAgTsqAx9WbIUS1n6AAh2tuL9+rRZMokcS4XwnbCbUk7nfo
GttrirvIDhr+GuMedVn35PkEYFybmjvBzexAQ/65zljwj5rZKeuaWw0y/WDSZt3MgWhSKNb8IaIl
tq2kge53hn4n9DSusPWly3emxRA+/VEL2eesCU8iDMMosc3kkA+dExQ08+DwExkTgKfWr0nJQbOr
lRJqh6JQHvK5X0J8bO67n7byWXKv2dJ4ymdlt+Jj7KfhocGNHUiva/h7SycPvb5c9+tiEGzCuXif
9qV4blyn3ZdAQkjAMbr96Ldys+0358nH/WfqVve9N5aauRasmqhBQPK+5aiFcuSFXkZVIo2A30wj
cALmyOXLAU6naeKAyxRoxVKmGpbfvOQw3ChenasgE2CTvPGSFFMAEEf3ztHidQ0qWzavgIOcExY2
srd6pz+LlT9WA5x09HIaiC0RTc9pa2+ROUZb4pCbtXdl1N15yZLqW5y38ElyWn3AHhpl3RXmMrwA
jr/1pAnhqXeMBNEeMxc90HvNP61j6f/QSK0qwszD95lx8T441MN3ooDbXiWtda5TzNHMiHjbi0RH
Odlp7dlW0PUph7vHsvDLq0er8Sr82Dy2iWV9zbVMfTFmbBLse5gyIdgM4LQTfW1OsrVXyHYQi9qG
pDJnAFwRJ2Z9v3J+Pff4wAFbgWLqG9c944mZXxJbi49IqbyXQYqt6J/mghw4bfb2zSopH8TQ81+X
s+bdQCXPHrxcagfRl1iKNfR//AXyNNdGeszzOudISJrnNvUEzupG7QXaPDyKdf418wdtR0MBWp4T
Z+c0Zq+YB61ddhUchYOp4hzRTgV91CwGXHmxBKVEqZZ7eyKI/AglUXZnGYv2kA6AlINUjMt3n40Y
oQu/JTY+ghO/pW6ORlcosnQMEinpd8XVwU1nM/DXAlVkzFt7g45Ucf+vqqPVlrwGsHMNlSQ3BN2Z
d32c0m8gtiWIF6gm5sbnzw3lINeasZQPsK+duHm2SgWHiliYFwSi1nHKO/0r089+38Pku2Zl2TwO
I358D9D744hF4Wtra0gpIatdp4nXtJVAYCydmsyoxvym7zV4Ir6rHoELJo9JWb4nqljvcJG5j17M
njWgE94rtChPom37b0SNLNd5tmBIFp14ys1mPdh4ujk+C/1H47grW2PWnpQhx6NuLNZJW8Z5iWKE
WN7RAvhLLl9tIox2tRBOk4OHtm/CAl3qVciYNqKVbu+S8i9yAUSD1gU3ZDNl4A2a+rmQ5S+/9gFj
YiQ/ahOoMDsp4BJ7jvtM3SnCpXTRhTJ/Cmlj6oGvEu3QeW51X+kLRD4rTnddt/T3bp1VCB3VEKBe
qD58s2x2eA9xUeK32o/WKA5mS/ZezNUmMKqSeC/+bqIdElAlK/lri3SK267o4DMjBZ3P3qCSAx0U
LngKEP1dOgNf7kwOnI673W5iPnexGvOjAAZxVK4OyIMMpoNdm2Te6L3x1sDS5vKmk9tSZC6UeIVF
nCY76PpuIdYpMBQJXfSK1UjMT2xCfooGrYjf3PFZsz48hLPtljuAtJfAIIXo1kGmmwd1SX4PWy8Y
LoiEpaoisyjHIcg6WlzKarTHyTHS+yKpfMyxkBKUlqy7sSVvIrY7sXmt4V1J132fcre8AnAfAaOa
yX0yxXFUkEkjAzHX+kmvZBcVTV/coE92wcXH+W0Dqm4/O4N7meqRUDo8+P2HzZHIHWKp63vTmNb3
FbntM+vWefHmEsqqRjdshYl4W5TSM4MBzdWr4ar8pjTb4btEjnzKRN39KAQbYgANZJFYbolECDpy
eWBjpUb2xW/0nOEIvWP+yCK2l6PJ0XhDEcC5ikNcZwpEjzcknBGFYO/MyXVwpq2Xa3gZtHeTCrIV
xWvules3YkNEWItc/6Il1RRxIFrvHbBtsHSZZe9Jn4VvrZZcHEGbEh6oYRUPJnOsriIe3R3/CweX
XSdvSWU7DHXi5FRCM9qhE65vDDc37+BOWEeWtn1camG/aojMA6wUDtFy/Pr7Meuye7o25ZMDZODO
61exazTTOvaMHK7doIxzJ43x4mkzu5ikvnspkA7f5mu//rBkJ0DQD11z6ErNPSSpImMFw+/wbjFT
eaglQlPmF3wHHdDfGtS+C+gHelp/v1pNfcnJvr2ifTD1UC6GeluIzEwDRprTM1KMbsddXg+zqdWB
hLQpBYmmRUVb1yF4zfq+HYfmOest6DMLWXlI1fVwGsZpxqEeL7uCjsZVxq55A14B/mNn2t/TpB/e
HWsav4JjodwrmRqeBrcdduVc9G8WSAt0R6I14b5I9nVNaxFTNstCRw2MvIwsGOS7XPUwaVnEx6rt
1shYk/oGKq37UeqlehSj8h+d1FX73i2BsWHSiLAgQPtaDXOygBx0ct9PlbgasEofQOyM+AtJYiCj
YBHGF4Cjxg43q/+8dXDZbxzoKiSvVbQBKrsficVMm+81IMo9tKksGkQ+XJxmzR80STJH4pn1g26j
zFy0afqRyoRULtPdjH52jH8xgQbEnqOXp4ILQh96nCdfTLPzj3XvsiC0oUa0OsTnDmnJXerF9YkA
PVlGXZoQd0ASafWWGSby22SZuj5MZC3cINWTLQGMPJWjsh1rCbnnlfejHPMl0BWBKGHqrxzuZWnm
v1bPXvDwYCV5d5uxOAm0FgB7FqAqOMJHFr7Rpd7ZE3NySl1HRMmiXDfoHFiSKYrKjQcw3THlaE+j
Py5fEz0pvmpOp06a7qQb5auND8u6JLttTncDLRXzc1Mh6gIuF2E8d+5sZN0haV7mT7Ayc+TgtX/v
66a6LLQ/nqGBM31z0jEidmfcj23JsSGq/FDScb+j/8ZYxVp+yraZwUbWeMmxVus/DHOZ75PBN/Yt
MvIdDeP4aJRqpfgcKwA5C3G6Ib+5/97C77e3FkITEj/NrWrtd0a51PseMUygl4yaBmIkWnOjjlXz
uwQKFMZdDcSi0M3uI1N1chFDbQzBgGvzG9b2+sAmayMmrXoOO1c7ruvQ7+K0WX6QJFtfe7rLoY1k
+jx4KWtYEwD+4v6Hjyg5AHtnvdME6Q9dnWiRwdUqQjjuRK7Z5Ni66WcMiYKDu3oPpIHAsF+9mog4
LsGNX1svxqT9MHzgpWbRQd6r9OKL1pve81Suxju5SGj/8b4AvbCxc9ipRHGcpV/zJHU/KCL1g8HI
65I4MGICoS/rzqWWjQw3XbNQqgpTatu5gZhcnNYeX5fBoTrlo5u/DcoyjgTMJF8M5fdv7uDKRwwV
LUEbTsXmLQYVoK8dX2wCkdxoXo3iAzyFfqNN2jYT0+y3RjpcXXyiCPLFManVNFte7dgcm6ASs0Hh
qMo7Mc1laDdcBAzFW7DBZZuwcst8x2DARX20todUWOqd7XfZ5xDXLqu52s+1XWh7zcKNQT02mA8d
eKRDajv9bVMTHUm+sYqGZZLEmmC0aGZLpUclu57N28y+6alroWBI4psqptyPK+NL7gHdJVbTPlgz
eQP9NH0rDcfb9XDP8Gc3r20tnvRJZKE5DDdIh+AJC/UVkZvCZYJRAmwtFFsBpmouSn/fS7q2S57f
U9VxtBTGW2lKqEgJvhFb6mePXOthrR+SMnmvpKA7057cpY8RwxuPsNfulI5cnBsNOS7dLMF+FDH/
RxO8iFd0keumgFtZ2NWm6EynjQ/GTcRUixX2ZXm1FrJbpJrqnXLESo1n4HgSdAI63HQgvrSasn69
I4pBBn7uvXnc8o6t3/v7mXHTwV/LPSLRp7Kp8siEKkP957Inrf0F8+KTZXQvSJK+5AlwSSAFcTjN
/M5smMc4915l3f9KW6AuCMRrzothCTldnhOfZ63qD1uHaOto8tL2ybGd57fWiSWOBShbsGIKourE
y9ijzQRKOgaZDmUVkRIsUs95jzMX+582vROTdNvifUbghoMA1tahyg3g3OtA/LgqvvlOAomircud
taW6FGxEB8y3RHxa7St6uhfutxHhHfwLPOVjRoflu0D3TOObzNN/IeVD+QPbkn24+NI3QJ65Si4H
aWhcEA1DHaDg/CwyBIQ9IRMBcpYRvEhOVDSeuLlERl9I4ZKXQJeqkDVqlHbxQiAtp67SiVyepx/T
kFw7J01D2RfeMYPTsnMnhvYpYIjAyIbmxp99YIHaSI9Pd059k7NtuWgof9SqWI4IWQz4OkX7McVe
/cOvUMJnDq954JILYoUMFKeXxsWfU5MYsnc6NMwgFkE1ZnEGAga31464J3CRTTtccGzMJ8sse5ug
VMe6rNlq3fW5GnN48d54mDzHOXvSI7HMS+OP2aiIho5X/UakOWVtW7vlPTNEI/KwkEfKybufralz
M2vE/NVfOkVkiQ99xXey4XlJ3PHYUo/dpBIOlphK+TRp8FAgv5bjnSntOLSYdTu4zCcovppfa+eV
keCbU1rTZcbX8I2Fb5AH5uJcM4wco7jTkTmmk7RbL2t6UO3YRwbCj1D3x4pI+c55nmCm3JJv59PW
9pZbOXHw5Tr0qZHm7E4KNT+QEUmYckcAJgRLL2gVeju9SrnqylZ/FWPKATtNxpfKi9cScpJp/0zg
gu0GDVS5t8j05E1EVBurd2aWoiKtLjQuWMYDF6EfxDFfC685NrFbnGxjoJqIL1YtXzN4WPQoNaqF
2nqFegfErfIdMKfGozU69FhSgahB2b9czfuY7Ny5AefcIfo3Ydku8jV38niTYXzLNqNYXjMCLthv
w6pR0IQMI7B6embtaL8kkMuCPKlBYJbI+hyP3Na4eJ2nhYSVzDCua2UsgekqK4jT3NjbPKNFajSb
vfWMLS09uN6khVblJHCRq7vYKyk3xvbVHd2fqYfJtVX2i96lD33FdRTrJkhMgPhJfJzc9ZgP4iTG
jrFffjRdiHZ1oR49XLpB5ZH/ZZAa1OT1Eza9V4xqT6jC7vSx7MNey66j7V/VlDzMDvBuq3HuKza9
kAysKfI7BWG0Eyh4OrJEQbU16R7N7s+i7L4ZQ0uTWOscKtP+uTLH15FixSOhcw8EGd8fuoYoLXp3
pxGlBRSbyYY2dv0eh4/5uJrgyQlG/AC0GoedJfAk5frj2lrpAerTF7PnVtuAC0rd0tynvMsECbQW
txPCAeMrZad7qzWafeNRWryCoovvMXLaEek6bmD70n5IZEf2TkxxQ/vECdt4fLartN/XVlddtQHY
71zVj/GWEyQaTF+j7u85bd7GMf7alJRuHfJZgEbJHTfoe3OBw0vC2qF06TkWMdVgljN2QNeYR0Mv
PR7FQD2xjvX8M3N7+5pCh3+hdPPCZc0QYs5C7Op2nJ9xZDUXDMEazqRRPNGtMq7lotDvpeMSCxra
bvvEPYruCIamPY2rZD/YRrXz/G44dnKhMzJnMfji4V2BuoNPbwRoJ3r4WoZxWM3lbMds9IWFU6fZ
rkQIKZav6MX9UzWjpjAbZ4gqlwhXhwkPGn60VxjkElblQplPQRi4U3WrxJRGWMwvIgN9nw7rvrCc
a+nwL9Sauog2NN8hTqv2LDrzG3lI7XHRLblvUuoGUXCfczMa/eNYEyrlgCjulHddxTBQoDY+okTI
0kNeVSejap+GdYU80LyVYj6Mmhs/mgNuSFlZwKOJlowKsHWB5WnpfgLcSy+pvDPpqDE6U48IFcEU
Ql6/dEA3J5yYYW5SVzKE/U7jMHnx+7reQ0IbEEfODIfmlH4uQ/r1mGj1a6166zKVyxw2TvmBpDo5
oOnTjmpJSFYu1dbAmJZQwLO59FNK69Pp5b7g5yWmTT0RHelFg0LHu7S6jBLHVaR4t93LQgjdXmht
chhxvdLaTRnGofMJwVj3u2V0QU6yGTzQfXJD3zZpzDTdcRnit468+ws8r+cF71e0phnYLQcPQMxF
73FaTHnjN4P1Wk6mCNcy/R5vZr5hEc7Jngfy2oE5UnSuJMVN3S5BBxR6Xtld3Al10Zj4zPzUsyE0
Bn5TfUeAIA28NDc5TI0PD1owGLjF25jO02nty43subAfjs7PaTCdG1cB7i7wKDM3s8pnn0kpe9om
7ndn/5nUw1/z0H2YA01dZJIqMMx5uGNo+laISttv7RCwEPaxVxlBGRIv4cDGS1WFCMeA1hlpmXY1
4csfS0rVMF9wJuN/CNfW7G8gkN2YiJUifWznKEu4gZudjvVyYNrqDDhlW7ltjxnRokNjBsYqmFcS
ghg5jlQ7CK708qbJ3LXGAlNsZLOvGrB+hlp5GSw8vqOSt7LovuVVEd8aaZntVWm+YMDuAo4viWtv
yKLRYXbl9YBFR5ATO7dY3xiXUsXJfj7wGCweGeI1InSGQ4Hiem81qdxNo3PhXSCdIK6NlxWB6H5u
AQWacu4JG4eJnkjjDcNzis8ss3dSdt55afii9MX5+GqrqvrsB8Tyctd41rtlj0+ONNLAIDiQaQD2
H0iT8b4YOWPdtMsPW0js2+SQ/2DgRg1HnMCh1q93XCRI6SlLcZPqXU8vEJEvJcauqGnFcoQ1QeOh
hswLnTaP8JsgqyDVkilhRkxwq2PmNT996SpaaTGmXme7LTsrzfQkn3ZII1vGaUtGF8Oaj8Litmv3
w6VLS2K+CK6/Np7/zZ+hTrEIpijxFtIXMJ4fMq0l34MlEjCs6I+VAR2xhlpw7PM6PY7Z2J8cQJwp
mxFkA2gLvBgNoXW7PlHLPSSF7NBaZsonOXVYLFTcqa+eAVp0B80rP2aXGFuBpCskrLEkRbRqd3lR
5b8QZNbnzKrSYzu2oGiThMAMQmwjtNU94lUOQejS8zmZxXKrJvtVmkD8ku1Vkljlo5TY7JKy1OL+
MS2wg4nbPuaxl90Yg0kjUG+Sw1RQ00jfK86ZPa4PavHkZSW14KqDPt+yMJjZlrDQMovekb05UKCI
0PokKivfG5J0DeLOlh0e6PG+tkru9zoI1TEWbaCBdLhI1bwb3YqrmGSB7oUmZQuMNm6TEIbaVAYm
s/Bg9TIrWplZR1MrJB0yurVIb/2ARtu6s7VNFN7p2X3teRqSBi58raGGPS4k+Yv9vXxd5kLHtVD2
xK7nzQnxyUzfrx0PpG1hTPKt+oRQ1HrJFtt+LUubznbixIdWZ/gUeHPHGE/TbMYiE9sKaImocU1n
53RaGdFuKPZ4i9ugcOJi11WoeGJp0yYG43fHUJj11E7xaWJDifKC5ew7nPWNtyE0bX/GcGIx+Fzq
PMwtRJTwDhtOe5nH9BqU/30RCxPxtMFNb+Ber/HQRTA9uzDTCdctFV03j6nXQ0qJGPW4VA4JYIQw
r536SG6ojWZouqdpCA96gomcEfBxXLiGHOwyts/0GvFT95iiR93owtiZuihJ9NupB2scLJLdxwR7
R/vN4J7M+3emWm4eVkKSA0oKuhq9kfiBhS+AfZ6Zw6mk2Xmk1kqPMucF4Qz2o3R0+mM6ce1PYPSx
dTvJtdfShfjdubikmGgjJXtCEtqBXd41t6oq13/QuknDFZcE+5VdRamFz7riQD/401I94owfIoWL
fOeO+PjGYplJcxDLJYMNdVRp392gEs0vYHVBuCUlucBGywnGKT6HYFITRuuozKd0MnaDlAsAbPoC
+pqQxjEU0JnTBdpGnPY0D1oCfQkb6+4JHIOwlZUTPRN2tnuBEuSpd9p+35LsdMktyfVTjTocXW78
zFABSELolSnWbtJPrEENR7queR6JtX/hSAJ5qvL6JDohb0hoWO+XUvRf+zTtSESojVsQ7BS7suve
50LahxlZ67d8QHkBoqC+EIoJ3Viq/BG+WPGuOw/a6FD660S23Ccw+7l8LHjUS192l7FdnK9CxMlD
PJesh8IjuaNHwfLmNh73lWJh0iGnrVdgw+tWs+rvzNXRv6LYq3auuRZwtB33xHzAeKACKihCvC77
0aiyjtp8tI8wv/NrY+piX4h5+j8cnddyo0gUhp+IKnK4JSjLkuXsG8oe2+Qm08DT76e926mdmhkL
0X3OH6/tUowPbOzOkf0kT8PZbIFoCD/VLi2A1Gde6f2hESZrojvaWONpELNixkxfJTr6rVAw8PFC
woGVOHRO1l3EPvZ5cqB1ar10ptX/0Uxt3yolZ0YpyMJ/GBQ9frXiguDrfiSRwycSg7V+dOP6BKoz
falx400MglrzMWR9e7D02fike6QMMqqm9pQ4rFehaOWzPa5q2BKlsGvNWRBMrYwXQx2W0FzRjvmi
I9efZM2OsqxJUW4ghuKrKic+8cVqcAc0XbOTqFQfyqGaHrSpkBevy5MPSdzHq0Vp8WHGU3Oa+qz4
7W0lBymFUKSCioGPkGxFQQ5B8qt+6lpluKhgnfsh1pSLK1LLn3i9v7veWC6GKxbb1yYjv5G2Aa8w
p/OjIVY6dISYmBVAICtVs8/VKPXbKGzrCbkDJcBZP0DpjusDNj8weGh+6hj0YW/T2LCXjYm9LC5h
oIhUbT5EY/G18Bj8WS2ykeCPOBcHheHuVax2fBA4T57UXpneavRTXNiGDuTXDVtwZu2pnTQoozlr
Ozbg2v4o1SbduOQo3AgfkjxTtBCbdTIzEh8w3CVVmX150BqntrGGo8aOrMyS4VkZ9C00bbP3GrcC
4sitm27E3ZvBjfjCXFP+8jCbHa0y/aPObUHvwFoC6w960p6I1zSvi+cMB46x6gn9C64mNCem4HhK
69AZinbDg6dbt7kz+/UwpU8CzCvC+UFE7NCM7bLlaxxjYDanHUCR86hNnfcPq5o49TXJI4yiOodA
CnCuZ8hZtbLsPgi5r4nxrrKXdnGyCCFnEZUEFT1yRTGQO8Kun1zRsIQRITPc6oU2k7GkSag09OU7
a2uk3g7afkHk6IEmemWzOGa+mxovP066weWT08jKVOcQllzJc5NZ6lYpeu3WcfWKMB4z6FB9mD9G
tXX3RWo7J1Pv0qsAPDqi2aANjZAck/1Aut+JXekHDsF7cMGdHiUTprzNrkAnRfcUE2HmfTYcoUe8
kMnZmG3Khztt/SoKamEocuK5a3H+NOatfF3aon+VSKQvBjFClDINrnjzjEX9LkaFcJ6BCvuooY35
kPT98K65bbKtHRQNhN58500v3xdbi3cK5ZwJivrCeDWGget6RKAUg9mknOp9fOw0i6Y2/d6Bo464
C31sL5wWHdpaX10yM7QIWtG5njV1S3JRcm66tv63okGyAOcyrw1IlF+2lSlzya6MraEfpXfQZmvN
ffMeKaUkFG36GZHZ9ATRKaAbNv15RpqEaPDKB2vV6zdLlEpoe5P+MiRETaYMbe+E27A30/D2JRCb
fCwTyjs5l/ZtXec6GqTQf+oVPSUQjFYymeri5BmV8qijdHm3Ed4e5gEhTCAUi3PHiZUrcWNptE5J
spGaMe0Mx9CowerUnTe14mGC6dlpfd6ec89LgjjG1NXBPn5WudE+Eg89fiktTrl4MNTDyuwWCp3N
t1riKWxXYwlVVuXd6KjZyQXn48IHEBipSnjIhlnbr7HpcRp245FkquSratuJdBXy0hqtqTZYot2j
w7C6qYWbnOhocMLOLVwejWYQyFVKdni7saZDSaTFpu96cXYn4hj9qXe9XZ70VuSohf2PdJj12rp6
c7Udszs7ZlxejaJNjrQHsHbYZcnnTpnn+1qXxlblCW4IYhapDw08YUNoNbxYzNt7tzWXm7rasArx
IKCFSPwwr1ZfFAeSbWBgOBhuA2pA2CBjkNtZAUiHIZuglUqRQiF481NP2OyZBJnpPGjVEFrlpBFo
5pQ9pIzsPr1UEuXv9h3Uk1M7qFSEypGmu9pyorUpPzsQO1ED8LGNif64DstMXgsaS77+Znt1HPk+
a5m8asLztnZFevg6Ke6rWpn6G1o7+5TQ73A08GrTMxmL5TvO7PbIz+uFEhBu9DUsmLwwwn2qJ4Rh
dm6TMDUxh2zTTshjrI3yq6Zg4GGc1fqlWQrjCYHEeiA9BwmBF1d6qCpLt2VMILh4qN2HokFEgiYr
OWEinwNTdtSi9FLVuR0J/fIt1fCiqon1vdIrqOdKKlUUS6KnITxGZTvIaAWOMa1+k0I2nBfPbW4L
VQuHGldfDT8hzE1SM7fmRe3FUPZDfRt5/D4d7pQPLxqUIFvaHKqzDsoyldrj/WV9mddCnCsLhQwq
tWEm+ycbH2SvrMeYupnzitTzyV47x/OtNU7+gRap8KJGY/7d3RQEk7dTHsmaQTwiua3bKRr1PTVu
RGB/6gQRWVIL8JVDhgK1VsppHtHd27kofj2yu4+ZotKaIScgcivxQq6PFpYPiDYwM82dA3vJlV2H
UGPXDal97XVpcuhwOVzRe1fonbuKqvGCdmZF7at/3jzkX3ZCNAskUm39tRa6e0AFlPeENyWMGIWc
ij8SVuvb6gjj2JvLfGoqZdyCAo6PTk4alT8CxwwPjoW51olJHmsWLm2AasrFaLllZKiGeuPAzRYh
YRfli4nbYOCGLZa723M5zE6nv+uWan3FqlIeUsp4mqBtV5y8QsjqJx7ZxwGG5fhW0IkIXDaiCWVb
T6fDYDvzGDRFSd96Nc2pdu4NNTdCRtBk2RRdkoz7vm8y6nCLPDvGcNbxSUft8OPIpuEskHo/YJ8D
KQz6qoxH4sFckR31RHj9gaS+ZT7KhhaR75gYNJRdGLbTPCxsq3c2pE0IMj0WY77Zs5YKTI/gGTfh
6UoSwbmjtEaz3K2UuvbLs7SnmcIixH+gs81g2BFR8VxY5oJ3KhCd7MrNWq7uSPoTWxKyXqdN9onq
wqyL3BkwTNL+RumTxSbs1x1gMjdBohgvpjVU32ZfCGWbWN5knBendcaNlpSSpkY+eHniXW0zVr8k
fp55GcwdtW0UdRdkO6YhPul6hrwcluSMigABA8QDjhc2r05EE1ImsDkqKLpj3jrrp+Tc60/SAGu9
SzzQA6WjlPJUNxS17ZJFaegQnTR2KWekrMNP1rq6NppNpstCaQMgJcpUhM7kitElUtcIvSByiQ5n
dE21l2ZSa3NTpWNR7ug2oKsKLtvC41gS0njEugMNaQNar7x8+EUicJSxD8CWpCSaTzcFSYpN7h6l
h4h10zf5BKva6265y6epiS+9dF1QEny/aQil2xITlZZFfkCLqrE1ClpSo4xZz4iwlcdQpXynyaky
RqQ9zYhUgyipvkgice8LeyFFq6PWKzGcraHJDrqDEeJB9fhg/9SFDLsAfSTomL+0iCujQmp02DeE
gTBqWbT0RBoKrHkb5zYNY+W6QkjBFXfqQan11fCNRC9/EY2WhJFr2aJtoCEFCjTRg4sscU/gVOo5
+RLYqZF+VhmNB6zXMUJ6Jidqg+l5xkWgIuLBs0Xm3hCNXgqCrM8WXlk1L7nmBttCEUsiKU2w93oH
bZNT1PPRJR2CBMIS0ccFhGo39YtLOWGOa6HVFSl9hAsG/wotiVtG25LFzmEWtP2SQ855p1Wqfe9L
2cO560jO7zdTo8Ed9yDLsVOLk0ik/krGnOlFa67UTlDlQ5VuM6CbHm5WOOquA36e7ncow3EGesSB
W/fLn9SVLuc8L6WK5nv4LHQOFz/WaSyhpMGuqUEe0e+D9Jm59qCjHzDn/XynXGWgO5TyYfKw0eAg
+Wkt+lvVQKi5KajscKgg0v0qpU4wYDWdknCsq1rfOjNGHR9Pp0v7oKkbb3Gnk5xcNp5Hpac5dHx0
9mBrkec1CMmtOAfI9xStW3cDbOrRK9sq3Yw0hosngtUWdWeX9MPDIsWjfSQG1BhDKqwaYHlWZrzj
PnNUoSi+KWmFQKje9062och+nCKZU3a7EUsd55u0p1nkHSlfbO/dWbhI9HS3tmJE/xmElsrH57zW
qwB3JntUsG2glIlpS+0dSi2txol/6IFlpzVIhlPf1X6kFNZj4DMOSPRm4cMlsBV4iDVAbNvVkceK
riivC8Z86DI7WJAC5bStU+vk8u5TLRfBhbK643cwPcRwrQYdp2h680MoJAiGJ13fzOrV28sprxX6
OUiaeyF+Ny0YUZquJhmOyt/bsGqdtneNGNgDRU5mb/I1Vt6VtZ7/+Mz09t3JdRW1L6nExC9UiCFt
2PBpNR7R0jXpWyXSvj+vdp7akW7OI81htNggS6GhtzqW/UrAjVeqvckDrEGpfwt7GZaAGIi0flhq
Y1o/Bgvvqd8bPT8hJta6B1ojk4NTXUkhtXMUV9vUnjT5z1hl77Hvs9KSejp4GC0O7SrldFJUmrTR
iMRwjNS2aKGuKl1xIP2EASDQBLjm98Lje/Zmxp99m8raQ/JCdIhPdaPh/sTgi77LsKd+elPtvKj5
MMg9ejaKqxMzXsR2oJ3tC6m7lR9iOy3AuxXNrnYFNJp50GSjwAEV7LJRy8erkEdqWvnnoBB2EeXD
WntXhivYjuJuwwkUooMmv6ns1qKYXWlT9XepU70M5WxJosFRP7anGSyFsp7CABh1OsBkhDtWpe8M
vTKcIyEAoKqqTKges8HvxVYmZX3JHCXttmWbryt3MhpNHEqCgbsm8lVuWkPONmKPuzmGIMHJ3dNZ
bf00FMAgmZLZSCxn4Wl/RBxmw2mlSqUImW7m9qMxktrajsTfAuaZ0vxG/9YQSIqouiYypWuaD5rY
LIyCUhe6eKlKzaRmjOJDKoIzpZM7NHheevLW3G5PRhFjgiDSsRifqs6zlSeQVA7Yrima76xj8t5o
IDn5I3gPGtvBhUryUcyORDMPM1swexLmI6PvzYe28+Z/iUufNHEBUmigVVLhFyFpUZpJCxgO+a1n
k7xxwE1FsrQ1mstCKfN9Y0nWpM4IYlLE9KCjgI2DAsio2LS5YlgHw9BlSQmo09tI7o36n7Q8nd5N
BZokykGwEPO2UPYEB7MP8i2dbefstdNUbqSxxgig285xkcoWWnF08aK5G9tRRuiXAsIxwBOnZzgw
CyJEkGUyxkBGYd6IpFbW9CmNwA21BGHFoFx5KtI7xJAh5zwJTURDaHk09eaUh0223sUsSHmZjlSa
c4Bbuaojd2kGwlBznTITW3hLcU01K14ee0/nq0mP2gThm3XfXS0cMl9JwaZeG9GpEUwkqiahHMpm
+rhHUPVwK5OYI9JYuz5EpdLPATU5WhPVxAPPnwp5RUk40QNbRH1VkJygjlnD4F8TAeyX9aQgRbOK
5i8liOd1LIEvwrp3yUfW5852w8Ix5ikiaRTFGOXR2EuATjlOYcHVYj8j5Z4CDIyIFz2FRKKfEghT
+bX7JM++YYG7nN8KRCMfhVKxxi9go909q7nP1vPUOsjfeXF647G0MiBzr1lBRTt0vMWGtvL019V1
DAbZRA3fVpQLOBvkLrnb1NPJ7ntok44Y5CJOoDfwrHrB3X/Q7PMxrtcD7WTi2XCl9tET/OnsSsJJ
YyJK7xJb6Snem03q2BRSbHL3eKFE/86NJUk5S8Uwn/ESkSclUEyWod0xCW2nSk0qHoCIIQcE0xtC
hUrGx7kfidtYaZWKX9ifnGafEY77jmx90D8XQge9iN2/cHar1lfKgUYvyAy0ouoTsa+QM4nSPys2
QlUnduRTT/fDt6ws54cruX9yTRvtSFNl40L/gi73s+rJ09r1CF1FtnS8fGidG7TYtvY+Fn35OqbZ
PIeaXlCwVPfJ3axsWslfvKIV922vZfrT6bjedaWBWKytp6te5uI1Zyvb1A5nQJQSfWNuihFHkT/0
1mxy85Z4LJaF+3WhmB0puJZYYV0MhI3gqUEdTbxvlwUOPCZqYaTQ6HUrBbIEhtJUfZKTYqLKXGbY
veFh7434Pt2JBjMmH5g1Cq1MxqVH8de5cAYWeYKiM49/rlDoLvaW9bOuPP4422qTK00NFcBTktgG
JM44fNPPXL6Bmrvigtwaucnq6YARqmYOBwtl+LodTaH+kEWTvA5EA/3UHXKuAxp946IRiL1xU71n
RFuahW+oqbzmrT1s26FVD3Yb1wUVgSyMuAVWJdlgR427fdWt3lYZTcQlM5Gt15XC4xvCwHvUXKLq
KK41OxI1Yo/VU5DNqfyAG0r+uk2pSW0Pal8cKqvsfgq64CPTlMqmJ2jti/8K5hI6p9/kFCOacKk4
aS86YwBQ1pHicXLtIxMNyp0x7pZHcv98VrBwUb5QbvuLqNHvv3Jy7xL7VKHqSi8WfryKBaOU+imd
5oO6nKekfoiXeNcXGkxF/kQF2ybj7dK7/t1CiWd5r/bYbDtN9SCYoQPXI/1l6Kva0MKyW8sfyyz2
4F+bvm022cwuDbvVDRvbLj6KoTg1bbppysucIe3oXQjZOvBqYwuB8E7unkm9WpKh27TbPczNvzoW
VGO2xm9jQi0k6Yc7lk+F7b0SuLehG3zfyvfOYLgrlsgdlQvs51NOE3PSra9rWTzyjY+yYiEua87w
15XRHDtvE5KprkHFTcB3iVeAKFalB6ultNieh6cxpfuOmJ5K+XU9AdUTo/3NAx2UlLY6NCJw2Rn1
X0N/sdm5igZTdRof9Na8Dd78inf527iHlmFeQQRIga79KVDvTnV6HeavgqklzzR/6H5i48UbSGHX
jOo0UVLFLBSsThE0Od1itLWn40sP9uso53uxe6axl8taqYO1575cJ9zC9p522ZtAVuGTn0WXJCVx
xIz6iL3DDoUNQKEP4eKPiROguD+xM+dM0CvLW8KbufG4ssxrZxJal5OqWIaIvHzazlk5HN8xvuoS
gSO1aZL+c3V9NKZ3jVRsoyBbhP5eD0rEsQDbyh1n/NZGsowLFaE3cef1N5GA/NLzNYoSXeILa2Nj
xq81uFYbruzf9gnUSsX0QTJMkCVPNgVoGTOkN/NOoElzAkvKTbnsYhN5RKVcdZl/972LzcYw9t79
c7jLLyfo527EMy6KFfkcZgJkVNJ5UtN3a0TZe7cEi+xz7qxDJpwjcpCrMOXt/4jkz1o/1POPxANu
qJAtK+IyPaSiHtf11DIEHLJ+wnSMfwSHF497odLzHlOM0nEm/7zJry51WC2bDSvyOJ7M7ohHNU4+
BX8O3/YXDlQwWzesDe6wyeDwG7Ab85SS4zDste+US6z3KDTVmr8pP64ACgYmYQEDLzatt02yU/G8
UF+H8MzQH20Uf0r3qxRfSvxh2NsuvqTqpuH/W8ysSAqWC5x26T2VCZpe9Nyln9u0EvpoCSo1auIQ
UUo9HxtK9Dp/NfYE31fV96oHuXJS2qtp77o+aONI1/ZtedT6a50Jf+FySW5cEppxqb0zAjI7/l3R
ljnBmIHHftTaNqZGMn+tl1eruS7z67oGY8GK/8A74Gk+J6+dR5q1ma0dDn/ENW9lc6nLV3iarj+J
PsBoFmWfWO37FkVTwDOgI7DlvLfMP9e5Zgm0vKqFGYxv1uB0P1sEW6UsHsqAp7mIpgULTd9EFqQ6
OCZewLtCp95w8hnWrsgSgHWLvzd7GHWNWzpDd/APL47aHNaLKbbLY4a2J300dTQ+JoUeXop1WSLI
5jydNiwuFCoMInCV7NM699XwA1V6r2EZ/cwZUCPc0gS+JTZVlNXFuWzSQ9PykxKCfRXMokndbYnL
58tPslUc39LO2a9qHGG+f5itV035pC0yWJKMF5kSBeMfECBQ0Myu3rxnoOTcLqGZYXdd2tiXeIA5
gr6bWXtLc0aikoR45adxbLK2H3oq2PEdh7pibyfANieGFmoDoy6pxUiC1KQQUokzBJhTpAI0l7zP
WmNt21ZsNDX5Ib0dh6sasnXCuecUeUN9pmTb6/E+JQHQHrSj4/7D/BnGKfrVmNJ5heqA3rzJqTlZ
Wr7paz2oRLetR+06aOh5UnuvZvorDuz7LB6A9oUjlyrYD0Qfn/xARuDSB4RJhtmK2FBD5ZFscfpE
A6ltQl/2Gq+iPYFioZhOp9NADDpgGL7QtwxkblYZSSneMRkWuVY32jAG5CPR9zluZvjTdfyH03lv
q7+t/E27a1YlQVOqBPuTIURgQ7xoXK7cCgW0/Fryne3wepCwg7ra2XQp1bePc5/GaEzqSadGgqRA
st3V0nKvxkJ5wTMreasGHv3eZKKkS6JEEAWF3HAeU0aTdI3VfnqZ0v+pxgAV0uTJap2beBXdg3DW
5t5+Q9z/2WoR8qJ9yk21/IdTtKn3WlK3aYS1rzdoRnES8UdKJQm0HHmxWWAYlh6ZAzzOSkHymkzY
2hoXgZE3Iel0WoLkdKNF9ElPTVfZ/3RdfabufSe1iavdCvl2PWWmu8nH9VwOfLnTfAocCGQESyA0
bf2ljfozFu6dkAhjvNV5EZ7c341Bom1Kymw0AhiUlZZkh4MN6p09Rw2qtdXQq6GakRUhbkrrxkDJ
bAjTUAUa7d40tKL684wdMeqnkvTSf4rXcYzE5k9HmpHfz9mp1t0bHOqR6t9LZievs+vdGibkoCGm
BdMVbjC3b9pgdNmAJNqmZFLxHyjPiTIeunl4VJDAW4qmsE6qOznoUa/a70PRDOGKfitwjLsSh45u
b+mMoF7N00y9BIcwIjrV6D/drPi00GJRp41brra1fYWckTlZO1nu8N1Rb5M2BDOMy3hwKkZZfbIR
kCVoFz2dKG3hkY8h8O9p7vpCt/ILXePvdDxTbgrnlbpue8KzUPglAiCfb9cBxO937GuWTveMRH6A
adBo1zaq18wpOYI0S/fnqdvDmvL88/ZGQC1KNO1JGGaIhIBgisn0u4VkvgKI4IDogUWYTsFKgfcw
u0uWGl+NRSWt5jww2u/qVt+N0Fx+1nTXWBs+1Vzx76aKWjultrFjcv1MyRqGFUXUPP5LyGwzFCdy
RveNrAgUWAIHwA1c4NPSC7YtvNkmfTjUsqWqdxnr7J23OJC4UvScnAkisxJnDU2XbmOUOquYL2CF
JHUtwz4pPS5COoCmHVGzQC7WDQ1RsGK9uBN/A+kWrFsq8CTpnTyE+ajbmJHmrKYvpvIR9bLWUzhk
9+CD19xSL2b3D/z7hBo+kDLdkvgROWJ5sOv4S7dMXKypGUJvBbVu/Wp8LyF86a+L9xA6qMdIF0z3
6rK3nfd8oN2X8ijX+ESgCZJFXb1NI4+HsaaLqwiMMxyWv4r05gYtHKKVG2fcnVYP8EhGrmltEUuf
ZfyO+2zjFnpg2fMml88Txr/WmQ5U15LSBujuhkLZmc61IO6crNGgJtfSRPBFvDIgwT4hPY74QyPe
QO1H7bBxkiYQ/RbcLljqmzt999hqMYMoaxso4j3RNo5eBNARBKdsEpQhyDjEeF7s94YZjpydQK+P
ifcuUmeTJruKLq2ZEXLS6PipODr6bUr3im18WPGuvZsL4yuIcnA3bhn2ezxNVIQczAyVbXkm9vVQ
Y5VQOvNK/AriqL1XLFtTzu8rfrFYWS+0D4dMnhaFnaSvP9Wgy7l8s5yO3grgyioPcKdFNh7XZDKx
SE271kEohsnx/nMOHxR6+LFIb4u9PA98E9i3MPTzh1TWcz8TeDKgXDfE1lHqsGu1Q+3EiOiYjRui
JvLnUv+pcF1qMIMUj6j6KUYk1X1mgBvLiyIeEjssWRZdQnxxZEj4R6X2ogU7l51Tg5KtoWwrzocy
arCLpeNz15zIWzp7rqB351EnTGJkr5UNzcL7tM6+cCO95TpqwNJ4pCb9UOTNA8s9ZSdQH7yu6b2o
hdmJBaN8h1d3+tes3i3uP7oAvB6FY+392oTJxOll1rDZ9HIjFJOcX/S4DHb9eiHxmG9QTOsTn0aD
vBDBhKiO6eQeRu3NYIJGfRWRLREVKgxg8ZAihIIN8+wx6tRgWHdec0LxD8cqcAqlYeVdbWPfa9ds
+EjWhyRvMcoTGpFY8R6o+9Y1JYAidyDKcQJM45QsEVghWpzqh8SIkNRj9h9CalEobv9usxcHYLKs
DoOEPDC/JORR70AqzMgPioPlUixjR8QqjeWjvf7I+qNbH4kkxR0VdCN3BqLfNwrRdHQW8xO5YaQJ
hVO+gS9UqQrTn1LnmIBoDozDrwIgOeXQDNr6hmRl1qio4w0dIpJE6G6qRJRjq9YIQTr11dGaoqRg
9wKiPM2EpzglyU9h8y6dM//LNVIfJ1Y6XKiF9oo9dFqqHnMUdMnJweOR5ZcqvwpqKNv0x5zfhuwv
f+0lafLhQDXmXTD3bvQ/kPGDdWSJ37i2gRYyvIf4yce+eFTMaJKvVYIJf1usFFd9096b6BEqKf/u
TU+CKrs0tr4na8E1usM8+7P5VvFsln/COINylC3g4jZOdnkVze6HXA+0m+cK0VNn3l9V2So2j43H
jCrjpdVfdbjuHjoQS2Kk59zYW9O66sV2ATpcA0IOPAZL+63Wj+gyXS4dk1O/+ShdhPIuWVwsBPGh
yr6m1fHVbquoO2f4dIuHqnpFyEXVdlDmAdrCCF3I3OHxoRp7SV/i5jOXv8APak19enGeOUCmkmCW
GqvLZCvbhnGzaa7qGGn0Z2MeoYNnA4IepMVfjEou287Nb7Ns53yvm68WI3A2UQGH6LTM/wQYs1Vc
RblvTS+wi68EGUcvpA/Bc/RmxZ+1sxZHZXfEe8AseU9LSBHbo/mUX9qCAH2l8Pw0o4V0GDuUS9bv
jWqLu9T2vnqIrIyIXHLll0+L7aqezgqas2W4ZI0VII+LsLtXNZE02EYz9ajSbZduy4GWnuXiOHSc
//TNsFGdYusws1KOhmwLYfYG0DlE9gBQcCqNt54S+am4DpI0fZxyXs51sID2ynM6H9r2rD6b8u+u
ZMby9OHFETNLOz+QGzWUazDg3OxgFfRO3ZRYP+ZqeGmIjzDzdyfZlB09Q2kS9aUZGhYWDfZmPgl/
NvJwJDLHmdZIiD9t4hMWUCLTrjSas1E9286yVcggkS3FcPUvguCtToO3ixSE6oUIeiB0GvZI1PVK
d9LNveM1vkqZfUnmmYbCkxg/vCZfqbpCkBRcU9ha8ocyqwF/0+xSUxQmrGrrWknANQbIVEdLsp4y
0W3kEnecbspfzoNWqSBbxUdius9G9olNzEdndfSGcTOkkO2LDFzh7BZ0pDFjPTAun3RoLOaOuod9
Rtcfor6wKE8agBlm9SF/U7z3uFL8bDZ2/X1WQmVFduZvMdJ4JWm+mJenxSixyRNM1fMGd3ZPn71z
TWMzrNubTS1fnLK7JPoRaRinC+IH9QkBVli0eFfTJsgUL1zcr858Tli6YQD5h6HKxWLHooT1nUxD
bhBbxmTf1HtMPYcU86rhxBtsiltrqjaxdiupC9PLAZ6URF0MRMhy4F+50lv9YHbcchV56nG9KRPv
LIytmT542n4gbgh6iT/rQtbTDDrmWSEMYCAE7Wdm76/0vqsEunvawdFjf823k7dLyMyukvVRcR81
df0ykSX069nxLnF6SwxCdOaF42af9Qdc74zenzJ7r+RLTbmX5MUiKkB/8OSvITJMOrNvjS4J6hBj
8bO2vGvACOtYHNS2fqlx+K+z94HcH438b2f9JRZR8N21Wc1toXgb00x3Bqr0osgvbsKioHFX4q+e
2elaDs+RvcEkRi3JZSTX2AdDDI0Bd4H5pk/S7yfgEBypEyL2HgVye5T1V1G9LSC5lXpR9B0tpkFR
XxKgnLuHnEANvxsVdFHLno60a8PLebd4xngc1IZBBP38IMbQrVinyM7P0T/Fs7vt7Nd+Bi4xOEvd
NsowSfYMi8M/yOW9MbvPiUP3oHeZTMJDkZ27dCLbMWk90F7q8hIDhNXMnAtTjCiKbZXFYQtOXBdO
ADkaGuO4KSk3Z6MIGtUMSGcRfIs6b3mkfWxnF+2tK9HUcVI46rOjfLvVgOSE4cPFYSlABZScXNhH
6J5Aqa718jwTXWXHSmhMxRYbzz4BU26BD5Te3mbLdVBAjD5yk7+u59NN37Tu1CDpX+2aNCFijBWd
v0k/VkQKQmLttPnVm28uo0s/yHAtDqxUIVkUhFtpuxoato1ZunEudHsiRXbCmc5199ZjOMz2CJAx
fXBCsS/c60QFcOCYBv0MH8YaSRSHLxBmTdnOIujEISAETKw2vhv9ozL3HmFgMvl05anL9hwYsL34
+md++339R0EKG4Zrv7SDtJwZ8x1G8LpXrtRa7Gr+mqIZD1VevBNQZvti6I+D05914TwmXfLQ6PZL
mlk6YATV6GqKyQa5zuMshtBRso2Rgoo7+GwJmXD8vjCu2DeRAro1KDObyNgtxKOXrGeOoec+GPvD
PLJrOetvOiS7ZUyesAJ+oIZtgUKcdxoPOQbKglCANd7Oi00unDS3/3F0HruNo2sQfSICzGErJonK
tiSHDeHQZs6ZTz9Hs5oLzJ1uSyb/UF/VKUErgrlCEJUKiv9QzxK9deNVe4nKwtPJx0utztpPHBpZ
4mp1XPXFQSW6ob4lOnFLqWoYcjZLID2TZWtDPErBVCUQrSP4yOs49CIYXVLaRL8hvWRoLBsjAR4r
iswXBFlPgWyZ5zq2ui1JLB5/3N6u0baf1I8iynf04NbUVKbin4SKNkjzLZ3L7fOeTUtIQNn8pavT
q0iqqgJTvIGuRY+kyYzI5PLWydg+LHwpI8oP5lWVUb5+TdPkqqZAQYA/ulozYASYJH9ss0sLFMGT
ELxNg4uHqliXIkdYls36Gqa0X3SFwlRIL0iAkM7M5PwhV3hxCgutXFasctfF4yNGN3PVcgadt+Kl
0hZqic2K16vNWb+HtSncWui2USTfug7zR6OY9zIhjDVbL4k0fQ1l+QUeH45ZmJ6rLH8kIaeDXuwu
WsM6HipVMIT5NwU1oEE49lYS8UzeYBnkaa9yd7PqDzNV/rQeZFs6fIMXIpufyH9Nvp61lrqLFJZD
lTc/EpfWVkC1AO/FLi5/a6hHVTvd14VpSyHL3xGqF1D/6Y7L0hNXk2zH+FaHxQnrzb9UNdRgnFmc
dPhKYazOdi8zO04MlSbjKf1Xw0EVidPirn6pE/E3rJILCORdvagBbJwTzj8HRuMvEKBzOCZ4dvsr
B/UWbbmG3D4h6eG+wrgmqnj8RtPDZLFvylADzsMICt+mbmP+gfsGY9MaRH+c17e6sb7V51g4X9BJ
UEiKZhu3c+bBjXudJdQBsdHQZ0FjdMMQ1Ki804pOnRkEGYU55A5MBm2jlP2JrvvJj6d1T/PJyUgV
5pxP50CfZDtsAGBBzO5urKxMsYLdfNaCBeiYK1lgHeFqvKWr5sUUtdS1cYK0s5MF64G1b0fR9a6z
GFSkPKKRLBGwHDjrJPV72qZvXYR4L0jdRxLPW1Bzp3Vi1aql58hEe9dLEwtYRnyCK7R+0BYZqKbs
gvb9k3AajjO5W8wYLu2iik2Zg49BPNmMFmehLC3/oBHujNrysYT/lal6qdXhhmuDO3w0X6WKxBiE
JRQAnQRiR2TWKo+Qn5lfyucFk5k7s5nzct8i2XQhro4blbuzLSTyPevh+kHojGycWCii3fyVdOoj
WsqboIb3tu66oEkHKljXj7BvgzHqfbOQPf0ZTI7Xp+BP31Jifo6qSYfLAjighT5j1cRvNc0bx3ZP
TB9pMf0BtniIJ3xNjNBSeHOWXH+RNmXepIp/DaqanUZIfHKOb0/TYwulTOBeBm1pAz7sjZE219hu
OrC/PRhL/0tT4csoh5duId7bt2bz9uxk4eDKm6FEnUcl0nvZSgGWAO1oZgPZGRwYdqdXd35Ou5Ro
5+HVRp8LJYdumxuosvuiN/t4Fe5ds96ZnF/w2VdOuKz+PGOeLHFTbqJqfsvLjldi5UzD+kzY+F/P
hWVjMm9RonlXS0DrSnDC3CFQIAAa9JsuSa4U8mIO68MdLot33EUi24v8wqQUhEt3Ie1/mCb5vsi6
p+fAb8HU1ka019PxO+s4XcNyZfY93NtZdwYOK4CLMRvP4l5S5WRjFMIuBlsLCah1NIMfXxBsSSy3
c9VDA+awhT2cjk9rL4/CTteF32aFZKtxAy76kZ9i4T4RU9tjaftCmfRNYqI4ITcbrj6qL1Y6lg4O
F8SdubupT0ZtSCSFXaG+Ssa8VdhoqqTmvkOyexnlld7V8diN2usgY71oR8ixOF0Su1SFfRdhwy3U
caPo8Z6UFgEU4XuNeOQb2bpMlilT095QhZ5GN/J27xA/3umbfh8kNpaJmafQGdj8aQenyukUZZTT
RJmDyaNm6CSwpyS1swBdtFWhv8hF/Tbkz5WpV4O+Ws5Y58kAWL6q8iKHGZ/EwJyRh9EtRI1n8mX9
tCPODzn7MntOOHP9VUTJTTCNoOzNIwX3nBWl3kTt4ldYjMq/Yhk/2KfQtVEqGdT0nkJfSxQZ7li3
3xJaRh+VBC2K3cL8tNJEaqKEV6VPl02ZVHuzqRdvFX6gQCE5kDGXmMGgxqEHb4je7royJYV5CEFU
pPNV5pLeqcZhIF2csvUK9EdAh9q1QrGl1tiWmhA1D2pIotpkloA0iw6FV0FInlBLlJ+56VIvpPP6
KR4aIoJuyv11QI9PwLIqww9ebE+o4xC2Sw5EpLROSVNe9cXiyGz8E6o75WKbiEN0soZuTRE84QI7
gQg15z8htt+Vy6UAih8ogSfmAp7qP9zATpK0/pwxLyl5f6KS9I02M88/Yqai4Kl6s5iomBHopsY8
JpqCuCbqDXPk9F4LCmoflie/V6FzKUP0otOVjYfRZ6ecbB1HryEWtCPD6kFjiRiobOC1Ybx6kWJt
N7ftvi09s+nZLlcP9KcD3RCphQmafAMqzab5IRi/kNKc3lIu6aq8KgIiry570ar7xtDYkOG+DVNy
jCYParVgIthdyoEQFblbC6Fr5QfWWZHzCIiRod2V4m+lPqtXPhDXr+b0kEui3SuXk4FlEHUWT7zX
6x3LXNPgmlbc2Mzf0skD6QXEcEFmZ4NOUU67eSOn6PnMroGI2QtiyHJJWRfAaPaSiYGCdWzsOKfE
jrEwd5T/pPWvBkqEkI6XZtG/ZvGkp4NdDu9VJW1W/b6m0DA/BYqhSwaeRX2YGnq68bw1ZeWHuHki
XvtULpCbcatNr8Mg7cWW67BsIEa3tiAiQCYNNuHuCHYVUUTzQqM9jty+xbCiuTfBV1FyhGxKyhri
NwqwMRoqBj7LfP1a8gWLZnJeVcy/kfUAI/GdIFyLQ7uHh/uaJ3ANou46KnLQy2yyzF3F8tSbEbPu
xF5Shqe9oR6oSXRL4GxpTdWBugXYppu6I7Mn5AN5VcupIhRLtYBjPn8W82cspm7KZHLWf0PDGwZW
uzjzayzvQ0eWO4HHEOdOAkSnq8xtFyKnqhoQk2iXmJi267NB+VUm6HvZUn1c1f4wsGryS6umwqOy
1BkxA7Jn7mo+aB9lVyOKT+GMXUxKnWQcf3sKQMRVYU5taJcop868U32IEAGZT/C6V1CteMLAX9NP
NGWlXyXDjgyMW4pIDctk3qtZPM6lijfRPPOe7iIzkbkUhldM/E/Vyq5yOi1hf+XppbemrwjRIUxf
TFwITFrwev3jN6hzLxryI4my05QYd3W51elrVnyH6mdJvKBHRpoQe+ISO9CUHaoRYbCQjlnG+yIN
X5w9Pa64e3E+xtljAaRPjRKTvLzehmUbKDo4xObcmo8lf5FhmdbFRRwVZ4l0Lr6ZLzFnyfAjxKa+
1SrtqjGY4FqZj0er/WE7cdLYwoanHJL0J5rf2qG/DbV4tdrnQTKEpnZvx2SfSZfcwqYmGuUXUv8Z
tOsSx1tz1RjNi7hqhSXgmP4CCIkRCZEMI6dBK6w9Ei8ceL7IKWvTt/hsbwPL0CjlJ50ECMbxFkuz
z70Kpkb8khrVNqMbmyQN998MK3gP+NYUmKLhZybyDjkMvSTDsp5I2rNlAwieweLilgsOQszC1sgA
tfhXrsOWTlDUFiRHfb6uvQxP4CedWNLVyck1l4pdH4Pyv9HIrwtGgHqIHdJAEdpvHFExMU/bPuaw
galiZAQjiW8GEgV21Y1Q/6VmsiOkMyqiywQM4a5zUVWwIqEoQfnHMg8ZZrAZmpLCApmML1w/QK7D
PBsk2i7NO6eMgz7+svo94Bh2JUZTaN75FJhp6cqMyNriYcCwosDWNVTsE1LqA6+neY65Z8yRksz7
iFdI5W4R8vAnkc3WZkN2cKcBD0Cp2g00lGLG5lEzt9JxZgBikj4Y4fMHvaWCzHXY2KfVPQVN31lq
u4FH/2YafPaRyyhDiC0MmVuetsHQh05oEkJKRNkGP+JV+qzaSTYdowXLmCrTm8phNg1qTfWU7nXJ
XlPSYUJ+jRn1h196e07Nq97VXjr+owv1IIpov+pdbd9NCSOoPwGM4Y4LP8kFpoaASODHhPCz6HwR
+idvqpKEDzlcHCJru9X6IRzIl2k0H5aQOVZb0fKki27G8bwqkLTIRtzKESpCVYljMBfA7MpmOK0m
OTqtb3Zh9VwGFifJJD+Vm19ZY2JpvE75Xzsde5lcHuF1kIr1d7gUm7hnlBHve8Ud+NgUaPygEZeA
Fz9lXCkZO6DVjVxRKOExVXs26PFlj+uEPdQ2UhE7MXc4nkzRnowsxlXgw9rkR6Wv924W49UtpaBN
KlZmjijn+X3EzrZu13k7Tf8gFW1K1c2j/VzfuFAhdnfG95g5EhMWyTONE9NIE+k1tbXu0KufY+nH
2NwWr71yO9pActxM6lfXfAuKDS9qHFmGWIZru4g8Iu85zGnB77KbNp9gJTIPHG4WkqWmvprKDqfr
EpGEsNMwSNtjqyB+X4fJm8adrn3Lc2Ay3Rq9WvrqTVyoRC1MxOH8IeXrqUrPoOVGxjZRuU9Msp8R
PIqPGjMWczJyEK1MDNjr25RX+k9f6Mj9AG68Fj5s1Fm9COnBEADhOWGPMijJXsmFZQyWekcPAzuU
Jyo+JOvJ9LifSC3Ahgu2I1A9ORo5E3PhMhBi+ocxqMJgaZFhXvPPiukamSNfnr5q6URPwGmuHWG0
Fd7EtL2mxV3F82LgUAmkBo0edtWNt4p5Ltphyxt1Z0DW1vMuko8ouuF6UFkXBrdIz9A3ASYkw1l8
1hBIdr18heQV6jPPoS1wARU+Yvmgz9/k0mDFMFSZXUIJrqz/9Q3KPIsLCmWr+TUge+SiXmyentpd
WeNT44MNN6xzG1Vu9nov7NI1c5d8OueZdI2FVxFYbqLfre5NZnkEUQ33SHYR2YEA1EK1GWB0jcWf
pXy2qifPb7X0HvHImxZeABLyUNj2WnspNFeFSCr5FU6K9aWB4ahsp9mT5ADlZtQzX0vYR0aEPOWF
3fqFJLm18goeivxTol6D5bJ/QQ6S5z0nJ67WnXRqmAUgfBdbcfDrfaETjd/pMo0bgzvjREWXBwdf
EwEJqhZDCGEnO613Gl92T72iw0ibCUnyTG/7C5B4UA0MGFpHRIHI06s5e/AwY8ttZ8bFQSKfjPgA
L7K2cJZ6EWihzF46Mtxbozws7VGuwIo8I8UO8CkjfjBG1EC8cBobBsZBzpx6y3Cs6TkkeJjeevWo
JR+T/Gryflc7FS7MwkjxRwfeyIq2AOqc+D3YaX/DQUCddaducvWoS4+4/zO+FHz75FhNHdT1L0nk
GPNhdisqL1WO6L+bhtmW4iIAMzSUI5c8RN9tDZaWF4W5N7EVjfGWJ1M3kZ2s5YdFk+PCNNg5w63k
n2TeYuaa7Qv59CS7yZ+T6OTFdye/pJWvmYcniYLlaUQIQafZmvJ+pO8yCzBM4+h2/h+XAkVgooR3
3tHmgxFetOHAeJl9lfUejlsgRiRR943iln8ctsl9Kt2+Nji6AhP3c2BwZLxbn9JyLkhSu48K/KXz
QUKsyEPErKAF7oDhbnGF9KerKUjwLdONEr9oXoz+JANOxm4J2zayhyc5m8jHgE/PvNbFTp3elsmV
xI9Cx7zoEpmIn3wkxBwcSxwF2HYJe4aBUrw060Ey7f5pdzuysmfrvjTeK/NK1aEkBM3oruo21/gb
McMe5u7KK11giJXOQ8mEya11T0Nequ2lPMLeGCSP0xDEVy3ZlQJ8KFjZxzjhXL2hF50cuNacuIgq
y0WZULmYaW1aiH+4akcOprbG8KJnALfRzDeh2YnQ/eZtOGx12Q8VGoKotNiQycSvb9rxYGPCY4rO
RtuquFbBZVBq6zyZJnOQ9i6me4U+UDBOJechmJ4F5zmaHLfT8y3iLkrUDRsRa0eJdvKHT+0ZL3mW
pXvISiumPngx7SHUZ5ezF6aU90g9Lj0tLX8iTEkONlSdOypSHPfxTdS/l8pJtl5Mg91uF85HEQzZ
NHhM321YlCnfBfhaEguSL8gZcZKsOPXqvYcfu4LlE2PlAPh226/rHuKXraW7vN92MBpD3PY9g8hM
1JxcUk6pPHzp3bANK8oNEvFFERd6cwoXifBY9fQDEXE+TLX5wsnoueTUv2oBpFeX6sCIpdYHhsHc
3+TrEaP13vXc6i1p+hsqGlZVkbSM0tX29MQQh238jF9MHM5Il5nx6Odz6BXKgkW12i04U6znjHJO
N7Op/ZocxlJOmUtacps7jlbiGRCG2nPXmFC8a2qarnpPHIIIigK4KJ1/4+HSFLRKFJspOcTC21Pg
mE1HfWIK6Pnw0jyA1CsIr9aCxglVNys3pnC3lL2UvKv8ZjEt45vFN9HsMPGLik3SmE33YNZHUf1V
4qPR/qrU1jdcykunZ5NZ/qL531x+Y4gAUb8KG5ye+EUqvl/uOxxxg3myW3t1kUTfn9iMycHyBfxZ
LblJeCG2r2ib3FrmpamN1Vn8RkbhcQIsr1EijmOgvMagD7Tz+kh6RsWeXNgwXacaD5vH+SYEA8QX
Vro97rIfglfaYOtHnLRQTatN7eof5WIj6OuEgP7EffJtYHvGI3g3EYokGz9Za+xbpMjHeOW544/D
XNV+hgbn7iuHT5SDEroAiPbm8DwOGGAxnPoueHq1i/o9VwrmEgkp+30ENjbaCviQ9nO05TAkIe75
CtefdBfjKFn5tXvDPxYFLBj0Wg0OBw4NxGWzE6jtePq/ATKIx/QV2x1IF46Yy0vxh5PNQF+twAzx
tCNlbcgw8bamN+E3PIqlAwZuCmrugsIrBxkZx8chPXA/WtnsO0wtG/BTEPbSTXSaPymU8KF8mHwk
sKS7SEJHoS7uUs+noWUXJk2/Nb/nj/yBtVa3cV9/dZjNyk3qTwGwQ+iE5WeBexrGH8pEs9GPyy6/
D3xm42uKj5SGcWVh/Lys2zxhOdyWGHOYrFA8cCJTFu/yC3Qo+NU9pvn39J/cHog+JOVOqYjFMgj3
FiLvFo13Ti5vpYAaN21L0Vb6SAQuTD5TXPQnrbrMvnWBUS1zXP4mTDIS+b5LpkdbOIuornDHQp55
mQePuXjFLoA7twEWA/Jul8y2fM5uusP3Zb1ZW/mPzHDzR0phXWE9Bv0ZezRmoYk064UDAsZb6bX8
DDmmpC4nh135HXGr/o1fsTmo4DWO0S/GmBh9iB9kdkyMdYwXL5g2FvEC3o0Mb70Jzxac9p/5ZLDa
5mBJNmxsQNK5nSrKWxv0ur1yGDf2eDhkrCugcKTNciOJMGqXdI/tUMJxh7QQ7+Rsg9uQSDoGownk
KdCAAw9vp0E3uxm1ayaPNiERt4/z6zqcimmzPtpv/hFhc2of2mxzpK4f8uR3FzARhSdj7db9qduP
jNrtTD1XjKJsSosihGCOxdXmiYt9UbG++b1XnKwtg2vMwbwggrAh34Y/aK+7vR/DnAPrQo8N/uON
8d59G/+YKjL4fiUX1WCZZ98CtY3RhkIaCf/6Nm3u4xV6oFR5CGOw7OPMtViPX5i1J8vZ+smtr+wl
G88ZkJFiQzUB4RdYqjbK0R87PMeq0mXyWxoBJ4fmEwHa+s4lu0A4jwJiqkiSm/WdzJMQ/TWJVy+B
4DWP+XldxPq/Uffz7EfjZdDwo9vxtsi9pDt2/GnRTj8xP1ysBAvEvsr8yDf88ZQIGNTsDLvpjT3a
vCW3cl/8yu/tNw2C5APkH50sA1b1+yR5VGcTWrgJHWELeHgMEWjYW3WuynaRy44hPckG/pTuteK9
ATGtLqxbmicK0IQBrpC3tVuSbYn5J8pwkrSTqTAx05kP8lp0nYuP11wiXsYHahSL7qmMPQWZCXay
NfzWbIcThnrqGVrjc9QUxLRvIkOc7nwSurDWHnXIJBABF017o2eHNKOmK0VD63dGSbb9YiQ3RoR1
eSwpiJt53H+U7qTU/I6U6pTTltMWvhYeBPOV/2F0/8TW3EAmBSP4pZYHKDGO3lucL7m28XpLXFAc
ZIBSDqTW4wZGd8BHC9iReH3lmrX2ZkFr7WvzW53/8vi3xI8iKK+aCjGg+NKonkp9VToJ/W1VPCis
AgPLJy0e/UcNQFQe4QFwsvkZtphSSDSwdmKr4/IwZojCxfP81TzUAeBI+Q/fI0CrW4lVuTf/DNaI
MoscopQ4R/cLDj8mKFO6SbW90L1kSFbqJ6i5XicWM1FJGP1o3MhpY/PjVnLJmC/F3iS1t2KLWrhW
jdYj76DOmv2j1p3knPPFcAOi8vpmygqD9udpFMpwf48xbk3EH3Lkb/g/nbIV5+3ckgPDgCFIXCL9
J8uS7pJIgcG/nJhKtWy3/GsVw2E+s8Bx1TMuYxmoK1xYkMKDuC25wcKMw5ue0xHZ3tJxPc1PSnZX
v8dSfqBncOSOI2vVa0s7bVHR+afiAob7JzE1VlQ0fqtwc/0zh08c4YQfYc2uHX9qknqmdFXnQy8K
j07mQDslx0SW7VDdQ3NgPtBtwbVwry/2ocwTP67Sjni8M48r8dqe1A5cmCkF1WzyxtErFuJ7Y/8b
Dj1aJ/17nCbzY6arwdoLL03XYsJjFSJU4jRhiv9drAf+W/1DJWhp1RzrGMbrgAs3scLwkdMLfi+f
rL0I62f9hLjypFFru3GUgWqv2kmpKjfG0mX0zWvKZa8SRHuB2qCO5tbsqU8AlwnVChkLYxSwEZFU
UMw0D/N5y1Is6+dh+VbZZIQUox0wOkPEuke8VSQhZlDqM6AAI55yCmLYoQwczY2peNcixSt5sCTp
d2j5awVVxxY9/XYm55pU4ETVW29R+qFHnK3rZFtP+lGwsHXwQNXpGliTmruxJdyqpLvR7PMAM21H
ZHRJtPD2MUWtBPbYEJZE3JMZ6yUYADkxZFznZSOSqYXQY/7it0fYfNoWE+nYVglpD95AsfPbog0i
q3E1GfhIpux70OuigP+OF7btNfxACxpc+UsJDWEg5F4z9KYhsc2UWTw3ekiuF8gMKgCh5gaGYdfS
1MEiW5BtsMCpjGtgCmZgrmkgKvNdlQH0heqxD7udpeRb3ai31izDmZROc9k5K0RpKneJnOGbIRAB
cfYdr6EDDJJTBUeAunms4eLNmcTAiQs67lPmLxJcpoULmaG86jR9QU/JzJ4LnXXo+uInGo959pZb
7WYaXqICb06dHYDqQetG3oZTzphXnk6VykErURmnYTVMElVgCY1mX1MkvO2KAvVA5SoUx+lZq2Np
lwGy3yzy+CjC3smRmy1xvo4DIcV25mwGwn/usNaR5RhARPCnWudnr4uMH980H4X8j1XA6yLDyWLG
rQVT4jdyNLbZl4EyFFtm8huolW8JJh6FDpes4mKznKLl2sjXNBJgKOInXPWBd1liUklmnKa/EwYL
Dn51BYD7ZCE5pg1UcNIHw6Bxh6Zmh7elpniC2vvcNqEnbYoGCzzReZoxabDaSB2b3ti+hXMRiNKy
r58hAi1CeJ4smbCWbhKyKu9Daf1QxrJL8szP80+dz9tpkq/wquYlAozuCcSgplwCdk4HTC9i+ikx
/QxPSa2XDnVCS50266yrXf2TSIJFAHf1lSjRbIgenwVCjU+mVvbabNoZhfoCKaTjFhGo9R5wgcYt
0YQvMZHXE5C6+mgkeSPsrWIgMrjiIx9/u1S/dgo1tv3gdpwmBSC2YdthzDDdGCz+xpRZmQaKq8EB
N0HIjctMjKOUCLu8U49qnxzDqDhOfN/GI4z6IwM7BHA8U3xKxirnPlVvhjw84C7e55Q2buMrT5CM
6pzdzdw8Axwr3QYlXxlDTJ2UJc1IP31bvFir9aYW4b8qnry6wTqCGz7A5nqBpg4Mqb5JAPVaMDIG
6EMJm3IjYzxfO1uUFLcZ9NOCJIz5nOMF9jiSZFzjcWNKvyIi+hxiqtF+wLi0E3dwhjAayqRQGFhu
rX2t3bgLumHNG9ovAEilkUznqEFQVxkv6iVKf+vI2Imp8TpPS+HLBgz4SQVtEB8imYMgXT9Opxf+
qMevE+QYnBMPvUh3tAf/Zlzq0oVSSH5twoic3SG8QXl+Ly1zO5rrS4t5PjewD5OJpVDsLDMQbRGe
OypGlrh6LSXSv5CLhIV2kfhVqOcfHpMgl7iClZDZuqvQTT1H6OwsCCBWmcWYUNIq8sJLvGlJIUiM
Rk0WjWW+0cHmDvhFw8pf5AQNW/YGMeaYrnAGs1hrBIIC5Mis6QTBxG9Mwc/IAs19uBkqTvsZZSsq
oTcOefEjIaWoVfsh+dAH5qfFh0UiUq+Pxfwlmqd5+haKA33EvFHSNieHAzrYL7lUY9/b1iZ6B2MW
3I+2ytTLHCsvHvUgVd8AYi0xxV1yRVSFrxoLFHfDCNc85KpNHAnc21kpaPvFKcf5iR0xMYm2k1UI
2XJM7U1HZ2B/C/Kq3bL7OU190YraIVTolNOCry4kFY+VOxP3OqJPBskhk7PvdMCdXg/qFTLq84Vw
JzCLumb5S6w4kdZTdW+CdKuTF4okYcCSwt9UHL5mmEDxCoBgJm5XczCXChK4SXtQCJ8B1zppRufE
TX0S+U5SCwM+KyKTkI2F0kgaEb9I9kKhhKMBcp6t8lrhxdCspw8lBf0/e4mY7J/nyPA3A+LDoGMa
ymFDlSjotWwFK/CPAPA2tZSAs9y+kakxkld3jJ8ivMz8nq03Y+rElqovR2zK7sSkLFsWetEwW9JI
pFOBFItBPiC34ncLOsQSvZt2GBTA6otBTD5xqmSP0zrpnoWpxtj9e44VmbQ4jXVMDFYwJj6lzpi6
yl/zRdgrUnXsG+sta9LHOi27eeydVkrPNdr5mE5HHUlQE8HgDNBJyXFna343JPN7TDizm/3dBGoj
c7+YsHDmSrw3jfoa1cULbVs7AylVT6cgD7NdObNpxb2dyb3mFHgWOln305B10Gw4lnfmDkdK0PW1
kzFH46cATW5QgeJQmPsA3LtPkxyH+LhNqHUUWV+WctjFTHPJWhxgDkDYMi66PH1oIGAIj05HphdP
J1mYhR+6UGMszvK9PspMf6IioBOVk1Y2PIoUmzbRxwawfYspEfwfXvqP6Km2192/mlOehdL2/zRk
IZoQb8c4tKNe2gE5AJyJtpfB1sWMoadysD7BFmv1mhs/XcfvNINmwJ0q6r9ErP7Z8LtGvL0rDwj+
CgJ5i/XRcpV8ljovDcP4Csso8Of41j1TgCtAG9A7+Hw8iqkJ3YJ76JEFmdHLM3MARGX6SvhjEYj0
2h/oogqn+asb6g32QT/uKcniG1T7eCfQBW6bY0fhdsGdB0uV1XCAVE/m07VwwZBnL039EYYocibo
TMKHibIrOt1R63+Z9F0g9khkUKA8sJBm1N7oMqxVEgpoMWOsBabOTxiPnGhQGk1H11qVhob0koPP
/ypakYd/TqxLPeo/qxTX9xwb12PJaunaYum5JFWx2Moyzl6zLN2poLTR4RSiYuaa8JA2k3rqNINh
5WhEb2ZoYHo3ButTAR+HiLEC+pYwjk26TB8BTxh0mKdNRSBTih8lxvGbSZMaaG1t0CWOmfGlqPgi
WqoAdnOdvI0mN3vwLtx08yTy5U4+a8Si3UJf9W0O8vWUCur4iROMOX/fIq6nq3yUeyQjJazKYIzZ
FozOirjbqtzoo3lEGO72c4UfUluvZRw9Yp3ys6XV30BJSy7fDRuLQiEGRl4Llr483CcIx7jGYWG5
a0WrnJbJuivRX/RqrKwOVtflh3zRFG/S62cbu2HCKopBNeICW46NIT7WOv2Uddazue+027jMq0Pj
mR4oM11pRadu1TziTMcN00MmDpmvGAuDiZGt2lISRDqlVSJSUaF+iOnxOiWQE+mWwTmpRtTPpPMS
HkRj/kmNRqFD48lWNdPobRh1ZuTCWnJTQzMaAXuxp3W9trUoXtx0/aCTJ2pqN5SKyVZAJJKrBxVW
xrPu019asKAqkn4zspAIoqYPCHalSCipnv80nQmiAIfUb2FenYmoC4T2JG6/GS1GZNWHV9BA+KkK
oUXQwJtq+W0kjYGQRaywgpr5eAnrO8Tq/NKuGcF3XNgIlbmqhheLKmi7XrvQVxNrhl4yh0Tq8q5w
cqNlkF1hE+CYd89CovUN43I3axK+g3RsOLHMJLI6xaRBQYMhlHd9e5XkaW1wrZHDVkKzOllzkoye
2rMX480lR7JwHCJjPLLShJIrrTMyEb/9gM+leiGHPvaZ6Iu/gNAvTGNbY2tysyT57voMbciEqkbF
wz4acAokuIU/sm7kL6z5D7k11x9NqGRg7/uG0r5e4YGL820h6sC9B2WkFIeIylov0ysLAMJJVDRn
HuWJiqgRjA5Qzk0n9u+ky5uNSdOXK5p1f1iI/DLp0hEMRZljd1zjZ2uV9tyz97lh97TWtemPmsfG
d5pKIDZEvX5dWOYxuXK9r5ekChQI8sApZWFXToC48pEK3hGmKd6yUfQBuyPaQrdcPqw+626lkGh7
aqggfrFL8gEXhdVvJlFLK4fiC7U274cMt6c258WPWXT5mX7ucI+bn/S92i2ph4cD5zrlPx9hpKFJ
NsBQ3y2Bh0SbzA5tMalw0pky+aGV9EtCCOKt6BvJGxJG18swklmuMrboReV2LWV8VLGdPueQBOkK
zPeux3FkmxQp7ykB94VFOxK5PQzKrPjmajyvUlHxk8gC+fCk+5xS7lB6Mi6bRLGAhET8f/N4sXga
MBRwFduE0X8cncdy40oWRL8IEQVUwW3pPSlHidog1DLw3uPr38FbzGpmWhJBVF2TebKKF03VZZcR
GuSij9rHIMOTBTqWE6VFTEMy5AlyFqb4kN1WilsApzQMsba/tbXNu8OhiIFLy/7akeUN8QWY8ZzW
PHdkde95AAewnceYAZVREn5p2S+Q5MEG+28W9r0+gm/dFWApZqk5SaUvaFg+/UR8D4X1Igv73nvJ
uZpa8N4i8beK0cBPWoTpUw5+Fc89v/6Y9iheas9dkvJnLaUrX2Py1Vc2pN8FjMZgWSA4WXmZ8fBC
twfGQAeQ+nqzLNr0IX37wwN+k9h5gFPTHNC1zXkaMCcWXpUxvJY9j7dzam0RWO3WDVr0pWVkXY00
cM6Zg5ndzvpnW4wagDl0YZ2ORd1pqZ76GMFMTBwUP2xYlDpr2FaGD8DGf6QQpAxiK5bpQT7Rnit/
4+owTJQJOI4aflqSTTB7k1h2WtJekzpbbWrsLutyjOxz6bKw4k0RS0Kngp3ZNGCi7O690bt62wWU
Fh2BkMcyzL9ATdRkFGaA/aFC44tPviKDKK+qqZFoZXxrasGjTQQP2SUvqoIqZ1WnrvQF1rWsRGxh
XwGkTcdBadxZ0AC3shtN6Dsm/t8+/536qVlwZL9g8ze3U98mp6Fn4j+B+NgxLyIDm2ZN9/RypY+T
8dXZmcsdOgDdCXyPgf8E/ccDGBESerMkD15fTR0C1dgxM+ZRgcXwKim1f9Eo/8nMGTdd3J69yXxJ
k2ld5NZrihvgVuI/2umiw11vuv16MhsUupOzY9foHJC8cQ37wU7LkQ0qeLUMv00Xnos0XpPKy8kI
cPLT2Ohfhh6scWzkDH1doJh+99USmb3IDQgffpM9F8zcJN3DgiKuo3IyoCqZDUg1gQpHEAK+bzL2
xnIOAvJ9ny8oKIJlpyX0CUm/YwL67bl0NLLPT5qh/QhVvU42M6BSktrBcCXbiNR/CkwOA28YUI37
zsOrcS1OQ9CyckSPBHvbJ07NAUtGGCNCJPOGhQPqtD6zOdjAYmcaFpYCEQib9FP0xBNrgDEck6kU
+s0MBk0V0jnoyG9hJ9/cgrpWpe2NNA5nYelEAzZO81Uj4l81zfBmu8LfQWlKlwDYIgzVqGxZH6NW
GvGF5xF2d2KLvlG5u1CXPCI7inJYQfg/Yixm8AWsAnlnlFeXxJytgUEPOM/swgXS8Wucj+R+6M3N
NWn/0VMxVuqtd2F11ETFwNFj/xW4OJZJmppbrqEKhnXzGksIWuloiyXSTyz6nc/r4yDjQuKO+D8C
31TMZ8PYxxheChX9tOSAo88gZ0crp3yH+WjuS+N/YjLSLzHVn2HDuWvmmAggt4e7zOmPBP1x0hUZ
2miHZ9F1Ka1boU4Rq+Zjb0PZQX/7FrLm9y1doyMptasGc4XvkD0DgocoOmqTs56Ec4uG7rcKh7us
bEYcGXvHML9QTkkW3dOzaWmfPS/lMtaHPyMwT6QCnjJo3GGm/5JgIl6DWkNTVKBDUi1bUM6Ef3mX
6duEpAdgF6RHWgxnliM/+q8oDI0OGqNBqplPMgoOlmCu72mzkaB5mrqc1y/1CccsiN9SUQQFvCE4
ZRyudoUeqm8bFuvW9JAV7bFAFc1y1H1qcVsDZTcrNtEDzf84IlIzbEbUavg0LbZMAYHDHVFYjCSp
QHrnNAGuR6SJAkLI7ppFJEfECFFIYHm38aLuuk78JGXwwc8XCMYBd7altddM4255dcEGxjXWytLe
kT8kZzUgpZejPZOMJskVCpIhTdMQl1T65vc+/c7wHMABCD3/xRUtfxonfagGl4RHk77dLN38Tihk
vFMqjtepN40HB1DFk6pL8+ZG7Xg1Yxq6UgwH2PIARe0/XTZkCZSgagAxsBEC1dT8WlZGAIueVyvp
jGxbmjaF9Bo2NLaed9acwjnQ8tqbWqC/7VXfLI3ZaIg+E7/6FPTZxdI6KoPZv2d2Bc5B49CSOCit
4j0LXORpZvYIZOJv9KSp1q3NngnyUfLk9mFxJDNsXFJLLYkmpOHg7DZt1vd8k82NNfL82ixkuV1T
fBZB/CkslxC7xChWYc5GNiN+0BE1ECkhbOKgHJhjcTAXr/6HSR1fauJnrFm2gjVhz5QOoF/muCPu
6MzeJoG/SfOLYcOYRW3W8OWzh3fAdSfL4NuHNrhxc64z5xiO5R7zzbhugvFax/mBnIqFkhFLbY6m
MLVOTVO9WrgraufuyvZrnLSrj66kGyS6w+FmTuM2MQn5HXOsFlP02YUTW+18W9vZZQYG9yY5E1VM
iaXGYlvroKOMCJjI8D9q59rn01vH7c8vQrGDpBrIEmV/OpabLgo+ZRAfgBG++vW1wK1ciw1BTiu/
rDFZ6cu2OQwoDSaT7N+AVSFshtpYjwMzd735ddDPSfE0QOnIvR/yzcAePncjijhmeeA+AHuv9fQn
gu/n2hDAqkdWvMRNdsyIfVT2A+DT0tOtm+goMoZf1nyXPvgbJLvvsVhRX27btF5qdn5Ecn12jXPD
WjlzNhqTM91Pt1S4bO3tU95iobkD70GJiBlpZTb/Urktii1V4SVI70gCIuV/GuZ3q74a0v4S+Qmt
dAlCn7E8CWxa/B5BTNNa+vN+WLmW+09nhuKx7Bkz+1bRDciEvmVdd3I5kIcdy11R3yuTuEBPbGJ2
txa6oAFFuWhvbnI0aO4SlJLkCNGbJ28DxBVVqksGailP5Ynad5nieWpwc4OWW5YWEAxeBc6+PX7f
xYBAMuipTqFbipK2UwAz0tutqe9iulCN7t1D1zYcyT/gHyIn2dkHxh5X9QyYv/rmy6i/xrynoqhw
n2vzn4YEpTgUEEGm+KKVqFDgFoX3vLXpyiKmxv/q1kNN2p54zZkZQtCW09qz1NYr9aWcJ/WmwsM5
w2/RAVLglTbmERA3E0p47mYfeBzs/GWJVJXwOPYIKKW0X3taVzrmk63TvcTuYZISFMRP7DKrLAK+
IpDUhhci0vib6fYohmImvADs8Rg9Zrh/hofOqHXYFphz44Niq516X/10x2d1BPTEsBwdoCoeOfGe
FbuLLvH3itgrwkP4C4eUx3OVibfR+nJTuDXwun+DjR+IULaI4Z5tHZrs6tVXu2cgFNsLh2VixGdu
JNtQ3GzvmLQ9i4jXfjxDQ0YZ9OJxvhuuz1/e7wsOIDv9nGL+FtM5WjlkTMLEtXdI0Ku4umgFpCWk
LyL7Jv18SUTuIgIqpvLmOAnuH/NLK6imrGTjEiAxONp5UjcX7MKUP8CstM5LQ30ajzj9x3/Q2DdJ
jshO/QmPfp3RZQdKvJsVeqB9KECPU8zCMmU4BUfRMrmoEAJ41oO4bKQy8VbyBbTbV3fUV0UU0Ln5
/0814f4C5fymiLjkgq2VAYcvnY0mi84ONlETfTRVgZyx+4ztepnY+noQmyo8mQjYQOzost46IV9t
QioMeBdmi7CKJjsM+8M0/gztXdqHQjKA9a1zP89ACEjULUBnFftozt+49jedandsIDh7UJlb3/C4
b02Kj4znpFk/6fBKmgFL5BdlUCtPT2mHmEA9QCIucEis+q59JqDKFBAdeWnIvPowOJfKiD8jT7dT
uW/7i4O7ULd/K2nvKhEjM23RamHEqVBk5NqFicFKMFud0PMiuyBtmi1UjwxPHUpHkdkHOlinO/I4
FPOTLtTaD+pFpA9bAiz2cONBjowrggcXHSPCENWEnmhH1bwHGB364W/ABenUwR3r86aWGi5xzg31
Fqd7W730YP9tn/jsqmYKarIL8ld5B4kCYQWJKMgcKAmpynoWJmjIqbHyiqFoZD91DYiP/BzWLzbc
s8K5NUW/BVm68B0GlxpcupypGspea/xp+xHUCUoqPXwTISnZU4CYysOWUS1S79H2+jIYmA/SWhqi
3MSKyYXtHzAdEw8IwaTQ9rCXnxO7xRvi7vH3MoogmkNay8z8CI30LLQZQUmlUyOIqr9Nfn7CpkkT
H55b7ZoSQBWHX+T/srnfSXAFsVHvG/utgkwWV8lp6l+JNyMz/BfFh65zQWW7kimGqpCN35S7q+0X
gyYzxSTaM6Bj5umbexgVXnSKu6MHSlMeCZ5p1T7JtzFaIXVt0p8+egjj5qM0cilazXPZYahhroZO
N8UNBjcofBq83yJ8Mf2foSZFsFplNFvqEwuo6yOzY3zOrN8e/40GuiH5leCgLYkOuUXRYzSQZ79J
8xQwjJYj38SD42AP4bCzhz+bjMKJZcO6zS9teXJBaAFQU68IgWR8KJydzjbSeZmG975/DT30Pjxq
kphdOHwgi54b/6NtPnBEL/zype27V+lccu8XKQ/xCYtxBE9Co0U7gmVNAftlU+peMjIXx3+dxT/1
TkcgUw1syZYFwFi+Ft7PzNQq0MJFINnjfTmuYsTGfUeVRUFcag57xuzSYrFrx22hm5wjFH0BSoHx
s+jvhk5Ia/oc1quBAOIy2sEx5r8mOsTaZdm/emQeea1hs3Z0NBSwaC76g3QIZuHJ4d/QOv3g+NrK
dIfdyN6ZA6ydK1EyS/mG04Tv/XQ96ghaUaMe3Qhh9FPi/eogpEEe92Kvml3lvPUVLqVVOY9aMInd
NPtmOBvEWkOx4zsmGlgTuI7GgyCKxU3elPZtJ18CkY23bnBxMvPGr9XEXEX0iiVTori/CPGaoCyK
nVeyZlc6VhEjR3TJnEeUL65+r/J4V4CnFumHgvMbX3UKkHFHQZhxW4X+KRyQWidHk/X01GzD+NvQ
d+3wG9gwfVL+JUi7eiAfHVq2NCISq+QYKYtwlbt01GZR7vsSMTgEkqOZsbWNu3znBsgm87DKV0Uf
Q6VGBRv77p4iN8a4AgTNbl8Gn2GPJ0Dx/0/jCE2SkIm58RGzho1YKdKIQwaUSRTeai1ZM3kDHULp
hToBsaHe9RVbaAWtAPUG3Eh6wdXAxJkHjORfHRRypcj7DGx3W9hotCvqZRNkkBORIhchssEX2KCn
pVU5aAUGhdoEOYhPRjjXnj7bMV/o4JkJfPvW9BQ5/aZL9LXviaNmIlMJrF0YJgdBL+Pa6jaNwbkb
OpTMyA5oXVaG821OD0I2GKn4B3hyrymaKV0ft1YttkQM7jpWnksdYW/e4TLrwg2BxIxOxzV4U6KX
aNu9vSHSowAg5oRHwwA6kE0rGIJLDiUo0vUyzddCmAtnsoj7CTb9lD+5wReRBvzQ37IXF6f6sRER
e8wrZB05oAQdbLvjEfzaB7ybJdm3jJ2zZ4FbIdTrj5jqzGnfzclFoThdB2m9FZF+wlu7MNr8Swi2
qqZL8hj6fq3XyHqO+dhUX30ERLQLo13Zgt1Z/xh4tSuj3NBmvbqAUJgyrcrBBuNLkn2fe9tEGWQK
TssUll0otx4orSS9UzsRt9IxRK926UAOMlaLonxLjWLjZZiWkIYZwAGwKbCboOSU9bX3ykudWxeT
VZrgcrKQPTMDe27Cl0jjPzotZvXGM1zPr4XT/JH9Dr1hfIZ1cDCKYj1xQXm5vTWNclf4/cDCR77L
yDoSCrUqxYfP5zY65UpE1UGNf2S9kf+xLNLmqeUt8U3jVyAEhSINIzDWV8B3VhBQFgIRHJKedasD
TNIvLS6PPAdNorytZVpQZrD1IGsWJVdNzhKoCU8F4s7UpemmJ0V8hXSGQVUccZYV/UvAPlxF+tJQ
kg11QgZTsyYBhzxqryMhsFxVo7+tWuN9QPUomMwhUEDijEbWoYZotYeOMRhJ5sHyI6o5HDq+/5bM
4wVXW834WO6oHR/gMuysiwP/SgXYdzqiGRR9LUEYBCQRbXckVGtRkS5iVdalgoU5XHSTFzSFg2Jt
Au/PjPESTG+2Vm2QaGwCxg4pjEnbm15CAB150+4EYi1HPisOlI7iqwKbm3rVygqfx67dGTWJwU36
gR2WETG1EkShsWY9wKkH151FPIGh34775XrVJUZnDRm6p61v0HZTnDsAFTkz1nM1X/U1FdudDGYc
d2xDOGqolAYGfBX/P9+DbM0XOnPEWkbUPvKjCEPYT6h5QxOfSLVP0mYLxW8ZFuJdFM46wtZXQrUg
kGiZ9f5Gom0n+cbYuXnS8P1HEOEA3fTQ/pb2RZawAEe0F0HlnUNLnYImofaFToWwhUAGQhEeDUpS
yB8SxrsAL7EqZH7M3eSZhKtbNzq7PIb9oXsMLIqnpGYYHFRjiiPcEAvDIKXAAcs3GTnCoL845Kk3
g9GwH85/koD0wKcyB/HHIe4WCVFblFJxDaTWfvYozN1csZbNtj42Yd8h05NWDlmjNZwC9Te0xx7B
/sCuMrmaGJ3RKTFLBb0e7GTwVmtAs3tsUuG5Ua9x8aJqHCnz+mpXsU510OxV4YfbB7dOfBTZbyDn
hVx7Ti2U1Xl9TnPrOjoh5Pu1xw0bVf7JGnGP1uQwJFeD38ZJxBZW6pqJIa69+DL6au04h7H9M2yM
HeNnppCF6fI565i+W842JhQHM0c849P88SDVeE5DDUhaxJ85hxn4PxXiV51sQ3BAqrb3HQu7hR0g
cSjRllyz6tgFT4XnrCpXcVpRvOaOFjHRRcEb/zCxesBgWAe4J01G+YgZPg0tvve5/xS75hbO3B7p
C1ey/TDaapkz4bISScooWrqGXJMPsoOAVum4TIdjFBfr1qoOVkGIeXy06oMnCM2ZmucyBDbJbEa0
e9/iFhXMN60BzTLg1rwqn6x+pG+Bs4zdOh003mkM2Q36V/3JwyuXFdHJywF8hN7Dk95VFzg3HW81
VHLviGyTNtMzaAi0ldEG1fZ2wCRq0Te5tQdt5NC0LbUKsvEEHaj/4gjiz+sP1meoCXiEvMkhgpMp
eGsZOicK2x0Zc8RsrJPiy4YX0FP6+/a1paxMPA0a1zWv3ztv3cHmN997MMgea5aBW79Eluklj7y9
Wsl7zQenbHpzZ+NEn737kUI61AERaksXuE5RX5R+7UDmFjYaaPM1Nt7ItwN4+FHEGhvK95HCqG75
pExs/+j4qbzycRmNX26IP/1fNR7c1liyTUOTvR7zz6G+hgBK7JzY4ptf+whP4XLtjeTse0+lfiMG
DgshsGZcOugVQmS5k/YeOVfPfq7xLNQ687pWrQoPcZZ91Xkzqy5Y4SQnhmVFkA0ZXvSVXbwM0MZB
C4cYacKZYbHMpLslRMzjN+6nd2xJywGPIrLLotkNyK5c9ed3b7R3HaNjKCWQpVDvOX/wlzuHpQd1
j3xYqbXWxK+PeIn3jmL+qSFfxj+gql5otNgS0iAVF0PDtjpnHi5JPhjLOXhhAbmT0i7yPbi3AK6x
td3bmf+Nojo+1tq3R5CXj8xhQdQqj/s7K55M7VbHZzbQi2rYTyJHGwvTA0Aho/xFbIKbM0EG0/Ex
bJPDM/l5VKj9SgcvCK1VOgewvKH1bI4HyCVqdodGy3HoNi2x893NHx0y/jiYoCCiOV425L76c70G
sTezrVVTI6Njme/a9yywVjOQy5r40fBru2CTUyT67j9gwtJZISBNq6vq11K263YArrUsJ61OFziB
TVKji+hr3vP92TCFaP3tbiY6GdklmAzsnQ3hYvfSZbe+iqaZDWVQuJ0bEp8h9MJa3wVNFj7XJrQv
lp/Bn+7bjo2jqA9/MjscAfShjkR8OUT+tg1thA3y18RWmg6z2bZ7af2nBGtIYf1TEYta0gMsBmR5
J/Z+8i0cMIVDRXRxtAo0j+iidF/79Z4YN9Rq7X7iXs/UiAad5BWKCwyzaE6Y61S8uzi0eBJp0R4F
FKVMHtQ8VszULSbSKzbxDGdv4eBiuclJ7Rg2Kc+Mhf+8vltreDRw8i2rfCB1b2IhwboUPbcHndHC
F1yj4gipizq+8lr3WeePOom+urjaxurcme+OIvknxAAnb6bRrLRxl8QDCu/m3GS/rcA6k/0J4JMu
+UjQmm6UOEsWkc82JF6JN6FXc5igDiEwWfmDYsHX8V5yVLoUXhingjkHnvlEP/zgABgD9iaufbaz
NzLYYTBgQYH/q/G9HxXWiPfEgTHEbsuTZ4E0t51+FLP10pkLdf74/DmRFQQQ+Eo+ERsZCkEAiX2y
blgaTDiD0ncuvryuj03dg/QLjv4cQTrP2uRPy9CKVDGuXs5gqvy0MO+kpR9H2HijWsJKRXj1BMVn
Yar3OjWfqsJht/Mk1etQsdBmSdHHr431r0fQV+XBuaAmDTk7PIW/EObT2P9Y1q9e3KPml0oxQZTU
k39QCDL03FsccLcVc5/0aOVfb2snyRZzyF8s0hMsXGGSxEYvpAqvviyEYQWeAjYgRfrSATz0NHcF
e9jL7M1oIfRHveEGZzP6jn04B7OBbzzZ1VOqfRdsD3xzm1KJN9QY/dq3IA2gzrIlLPl4LfKnjvO1
oEBsqEbbR2lkB2Q7r1N3LbQb6RTvXPYLBB5UoTiMAHM0/A7JPUgFmpo5+CXFBCg+otHjxmFKK17q
8BO92mJS9sLGfUTae8VwzoFMExRrt2ZfERL94TH72rX9GSJg4rI3eBfuRWH0MPB9a9Sx0JGzaVqH
EW2yA0CGQGmTWYyBE84dy9sY9eiOe/R+PWN6iR8GlejASJFCYNZaRv4d/+kax67DJGRMry1CeDe7
pQ46PgU4APdZWfnY1hM8tcvYCbgTWZsn+meFH5f8hqfMey1IaXRYZer8G8j5qiHZOgSuIGRjrL1v
TR5uumkanEQD0xAysMb+D2Yag+CvQLZ/fVNtNALETZ+lw8hsBF15hc4d3fVSL357nzG9+2kXd40b
hav8MKiTRESqcAKnat8bDzd5JAEILseul37bnBC8swc5NdNHZ/xWDo3S/DmQ7EApuExHfP/5c8WN
XWEAigh7SlSxrqXH/yyfH/06sY1rPiUns/E2Rd+ta18uCnk3jeqd9M5FMdlb4sEorlGRkmqmj9E7
azFWDMMaef3GzIfrRGyNSVVkR3d9mE529xjE9O1VuLRqATbgN7YfVfsJYfBo+P80nzc2OLIT1Ipn
R8PjaL6RQwzNZlhXuMJyFJr5ROp1bp0HeU8qQujyZ58xhOZ6+ygt1woOV80CRIRqU4PSjKg7i243
jP1D8EqYwoEi/+O7ck30M4KDfylDLDepqTeDVeEfpPybv+l682jDZqXGfD2Y4Kx8f2lo7ars50xh
k4fH6qlT24ICgl004Rq8IuCKz22xKzEKoGE4ogBANIrqA5JtNOEpCv9NbCFS3J6R419stJJlBNfN
fFUMmPx580pEOop3G/9dRWNX19lnWGqgMdhXgftFj0jtUVsYAOS2nIcIVg5uO+jxD+BNyKIft4ai
MOhXI9I+AHPttJCdn+UGt1FGswSNPLfuB87vOva2IIbp54Brgl4pK303qzwhTrqUGdHESJ4XsVPD
xXJB9tJSpWrc4i2A6l8vkR2zC83eM2PaOOozHV8EhnOybLe688nseN+xWcmbi8DVmdDjp3wmqKc1
Nsrajv33XgJFNQL/fcriu0aavJ/qBMdRcWrZepx1Qslr4z7rIQoA1tVB86jynxyrxFD0+74+2iTg
0f0hgiIqoADcVGEwDnLJ0NY6kr23y3QDlrS1n4BxpGmzT/BWpIXzndcR5pPmVZZy2MQ9HXYZTNwC
ufuk18kO1SE+aCYGsqn/r0Ao6uOOALfk4gbeKZLpxk6AEdAVwvVnQdyjVmQVw9KYoFM+yeEsW05Y
vTQwm07lr8iNm1viSukg1dH6lidrpudlKZdtABdhsLcpCVcI23CXlO+jyo9dNxmc2E20a0UsSdHJ
cFXbGHSrDp4wm/krYsN1aBekdwQXX7hMmsOfJh3PTj6v0Yim00X+GvbpISwgN6VI6HJxkfZgI0IW
f/FUBLuSRZFRRccgzBFv+x44Mu+1wyPKyWHjMwr+BGrqldtVG19NB2JwSLRwz8T+IilDA1cPPie8
HI9h0wBxrrwj0ozv0cHqZ7gRKvX6J9aQh+cgPS0j/4do87O2uEOdESB9UrbI+mjeOhbLgctoECgN
opCpvROncUsqogQzT9L9Fas0yI8WCJ3VQG4nRjeum4yYpjy7sQjgmi41VJ8DDque+5e2W+00je2H
lxLEFA03P+2ZKmZISfqSrt9MGVDjZIl0wL+Vdo1qqktJDbjhHtZWmR6+Fjr71dpors0AehsUfI2q
SBEdEdsWiqT0rJR8H2FPkiE4EOM1bprW3vey3ffacBiF+BPV8D2FxpV4y2tqOUcFNDFhOKF7pNJW
3kfVkkHYOkcpuWOUaBD669e4Gh5hJV8UwjUYznjgKoEENkZDg3zdK8OzEsWrMgm0V7xfLlFxfP+z
mYbAyGQkhM+yvhJ/XHmduXb6AoIgmauSK64eOGiY8aN3CWh8+iT+zSQVfBlOrK+z3KT2ak79yHS0
cOOd3hFfE43m3dX8kvGwsSnwQaPqg/SirRJSlRelMo4Yfj7CKMINCwWW95CQvHywyaXwTi40RJPe
WGYjOv3MLrYCzIHr1rvWcb6I0SKCUOFxLw+QmF3E6ATfVuldZ9aZ6KEEHejcap1rQ7Fo0jKXdX6S
ImyUnFemoIcA1qE7NolP9azJK1hkitZ7H6xknYcvJS81mtMKAVf3gZThTSd5W4/dK7C2TSGdTSmA
foQzmpEwAZEebNE/ZMZ8a8YowH10av9gsNWnD0e1564zv4HUEa+K/3s4SL6RBRIkVDA7knClcvEx
sSdF08ItbQ5IMKq6UKumcL+82c2XM5kG31mvjTQ7IJUi6gfbzIhgLx3VMQxQUbEPJv6jWMPYBrSE
cCOs/b9MUnkbJRMq5Z4DUfzk44Bdx6XmwVeJj6zLbmHPAtGZu5wyc3+VkXwHiBUQ7n8Qvrwnhflc
m8h9ayaIgKG+uzEd1pPdXg1grrK9lI27tSMHG46CPprRi5DVW9uwKayO5TDEe2U46SbLLZLVPPov
qPyqRAScxi7uaeAPAxMdg+8Gzl/HZQDCK4Y021inkgwTib8RDTLQLe+jmBxIVsz9ykCHDTBuPBdC
grDeatu9p2I6GjzPIaDDseu03LvMPahpITz66cS1nnya5GrryDNdyzy1miDRgsSMsEnXSiW/tl7+
4cmBdDABNQotGji7qLb4kgKSi8qnsqm+NDfcGlX6g1T4fRC04dwnX1HVbuTUYcWUn5ohrkMwXypp
Ojda/Zlx3LWYuP1Fpr07LbFyra9depcLKjezP7cqntwRZe7IfG6lFZkAVNa/zHcR/9k0vdj4lnfv
JzTRBO4g23sxQEXC+Bx/wazMg1po1G0liavh05kI16G3Y9FfcX1sQpU0q1G4xrKJYGx3HXepVA5k
K8++oyMlFdox84dZ4jmqdcvfqLj/tjPc/8NogjPIWDX7obM3FS13NEAyyYxA4BU0+afDuxOF/0LR
3wniUsCC4mPV2GuDcaqeS6Qpbo54HuZrhVZp4hxiRGw6w1MxAQF00ILANjcIM9F4GzyvJWwFE1I/
9orABQMkAq4jP4KvUrevBBaVCJ75ankpZYWc449GA3d2SH9sNrEFFjoKdoR+ysXYtkwC81PTecM6
CJFGZEip4CbaK8kUsNfyf1o5wMCk6hvEQukTSyd0HDhM8PQtfYvDfCoZajOTiM11JsIflFgI1xnQ
AeFiMrGwyS9AUXbImEcOGubPmD2+55rIgLhdU/1QNCXA5c7CY7E2pYdIKk2QUVLJUaIfaJVJHxBe
HTrI6OOp2+h6xDxSbwz3t54k3SrWkuiW4wxc67YWjQeTgRnI0SIBHjs4Q3+33JYTwA/d1PyO4zjJ
trgtLI2dR6G8I7/weJ0lz5c0Kv8Ji42dkyHsHpwasoyt2Rsx4JoY8+q5VV2DaZ+woUPRaa+6RUog
bINGfhZRZrwOOfH0RSbD3zQxjS+qgfQWDF23FaoBwt8iP00CkCN1TXcpEb0EER9SK1s6cosRRaY1
amNEBGXxOv6FE0O2wphf3950OGklfHedV7yLov6E9e6YOmV0tbIaaI3OIRHWBRMIVkTYuqFAem7M
iDnxXX4ltndNJ0y2wbq1NjBQXkQWfpsecIgiljM/l+xvzdY8mH3kaboJ93dsATRD35Rj627TryzW
5DJLUpy1bt9sh8xQx9Yb2qVjU08aYcBure667FNNyHIzqdlggxAkjT1Bk3mESF/qPAWHZPTlMFjN
MwCK/KtU0j95tjXzGnVYxFiZ9q0yUXObESFxoVfC/xPdXZfkEnTyuTXarWg5IAIf8zxuGc32mBea
6nUasqtmhkzRQ/2IGfUNZtSyUQ3OBjrVHsCK0Zcvk6OfiMVVZGcSUBQOoFAqOtI8dvjQ22QTpN17
Epd08poGrdY7FqSZ1BDqanKFFefgaqzcjzqCtKCxxJ39M9xSE4y26BLq3rYZZ+BBwRRwClxYNuCZ
UmPYZxjo/Sp6NDNgYehXje68lBhD9Hp8ZHzEq34GOCHHxyiIR14GHCFclYuo0Jd6wnTEmpKrHnbv
ngZAvI3CQ2cQvOkTTQHl0aYfgyCZQsRtO+xPlWQpIAtOdDZ3T44xbAw9v3qDhK+E+JZdk7Wvc/GO
N4XSJaClk8106swSObPJ2CAT4yHmVxls82R42aG2/H/sUke2ZenNbySb9xwDZUXN02cpxptS7SbS
o5JUezGRN2eWRlxED4wkz2CBTcU6KNSrq3X/UXQWS3JDWRD9IkWIYVslKsbGjaLBLWbW1/toNzPh
sd1lld59eTNP7uZkfkFm9wKD5Z9q2DQWA9cYUH4M7Vsxcp9Qy7XRs582VahUoMo+jfUjrRNYFRjV
VH03tFShNRXlH9k+Vtqn0iW7NKsPSkkAMmG5Jog4faO0u+X0zo7oKlqMom4CCMO4sAzGqUswYHfZ
P73LuR4u/jR1Hq9yPPHpTa0Fp6tHv6+zRzGSs4KcUEEJsxY2ntggM8SyHAlra1nGs1PUbmOR2mBj
E7GySVjMwAaVNSCtqTYM7qKx3NPEBA5SrDW7cEpOIdwmhijQWVQXoAjzcyOfGHZBfD4t5iO2YdIC
KqhYcpmDmF6slr01aUigNyJujDioiMwmI/FcaAS9ru9SfgENopZTESdUsT1SCIlAkCafSV9/J938
GEZrgbNeMOHGyN8TAEFHIaucBsqKaVTrfa6LCIQW92RLgChMPw4NRAg2aqoXe15gn8YEOLRGSNlG
LZNwKjMaLnLw2eV6sq8rAVB5ZbHgDJFfVUOFzx1QpVMvaD9D/9Z0/I1wUHEizWNmo+z+9L0p2I2u
GjtY6EQ8SBlwcUWmFFP4zbyqvsjkU5ECz0LDIWtaPbQak8STMojTyrV+TvF4MpRm2mpljKuqijSw
GBV7j1UaR5FD7flsdDpkNJ2rHqdxpnVuN+n3WaLLx6oD1xwaGclVp4LNuC7UmqW1BrObS4+cEaKV
qQfBSReH8i6ezYs2TD4FS/t+EfdNnhPIK9bm7Plgxtm/Se2XrdFhAed/pryD3jA2Yj4Lo1uNmY41
2PhO9MNXGvGkKUyHZdXvEq1yJLqBwClkgCXAzzeawfsopC4Zw1hvzN+CPt/aeTpi3InwTKDwtcgs
bAexNA/R+CHJKYbs5NzwU17rUEvOGlyXKqIgRxl3ErWhbLWVtVJPNtkRVMJ20NQXpebzMdqqssVc
ApbPBagd4586RXqFSO+EeXRH4tLQrJkPlzi5pg3nbDeyJRgzrXUWBnLkV9S5JMIoFGgY+pKGd9HY
YJ8ZtWcy56+90gHt4oXcSNaeloZ/6UBhZUvOM2j5E5PkXyFlH6Qgzk0rHZaacSuucwxzM0m/Xu7I
USazUzY93RzZegffUZFxN3i3rO4VGBPwXjwoEPq6qP3lT3uvI/2htwhwpMA10fqnsBajjGvbR7gr
NessT1T7SB3/QB0h3k1pSN48lJd4anepKBwAy4h7a5r/qYrm96yJqVmkcqEVnbFNvMYgAzYLmdeu
SqyQAUVHHCbY/89c4keXys8U/GGnRTusozbRezxmyR9CHU5f4xmlVHIJtMNgXDi14fQpTX3AFBzd
ZA3Dmg7ms6+JlUswfcNCYUvf+YNcEuQpjxY0Fi4SfDx8j8MOWpVu7ORB8MCjfNEL9JHi9iUsDsAs
gPagTAOpK8CGC5YlQ9a+Rbl9K1eoYM1uju7FDwjj3pJV7mRY7OUrYD1L+NWodH2wWIA0/tnhqlgM
cWf1QNvUbvCIQjTIvRF/VbjFXaEAhEbnYgTr0ZYbxiAfKRasl4XHtAiGc8JMHnTivmgwUtQ1wTgc
LcE1X+Ya+S7RfWIwCOgkqoCkBACNV4sVLicEYr6jW70WXwzKS3IWEjqEhaFIvSEXkI419aIbmuaE
VvhPZIJEt/e6bq2Kio652vgTIR4R+2po6Y9V8tAW8d8cSgQY07+u/qfH0WGI+3s1ZVdxAmskmfh6
+ZRcEX+tuGQfWmx5BZ5XpkXsuqB0Iwi8MZiqfxFdogPikVzjjxnrXclKwtLhpy7MTpnpFnh5K9Ix
6sx7Xiyeg4hftFD9iurLpU1f9SR4LroWAFuwznyFYFdTO4j1VY3ES4ZmzU5TudS5yK2Wa3qGRBc3
7RfNtSuUwhm5CYxZ/lEa2LMVwAg8b9es1/b1pH6ELd0cCwJkNsfUi7LRL6ovYW4NRHMBJou1LxMF
om4QHaOSFYeaumnCeMzmFAEc352wadV/BeRMDU9h9RR63LtgAQaCmpL6OWTjo47mRyFMd265PBSl
9tRq021U+dVI6CQTyFKMnM1Nr9vLpDjCUEPHD7oXudeeransA3Ves5q0yCgOOvuPydtPEQGuq5Ts
EkkzLOxWoTjtpGz2RNoZTPrPMGfhnW53manS9gs+uuR4qlLrJGTtvmo1m5jUPoLWUuf9HtDSceIO
N+EL7NYy+nTmd7XosqTcHL/KHONTYw8AHZ7aFRbzpsTbNbT8ReMSalT6yep56U1Ca2dsYkQJ8k2B
Q08X4MqW0i4MWHPXpq2ZwV2nBMaZY7zomVbZOmaKUdKOUsIkPHPWxPniq3wfOhrlpsx4lSMAVgvu
cqqQgGzZxIdssjbc17StHtYfxAm3HLreoLX3tSPWCP8l6RtRdpJG7bbXviSUdD4UJ8CBLoW8hmV0
XYzljVHZYyWCagmHN63tbgPbN5GgQgFlpiwnsEzcItCh9z2iuAlBe4xHnrGMuB4dAXSLdLsxQUIf
xR+yfW4IyjO3Ql5ThT9UpSNL6DbTNcaZFaDzLDCBFtjgjbASqnXParDgNyFkdlwMDTUE6NWTGddO
YYj/kJa4tpK3IuAr7GMZaN2Uxv9I8r3VeqFSuScLTp9mH20uhE6Zxq9BQqB1ihBskYvRmEY21IZi
3cWyhQJMmHSqwSZHFCRZxfg1FkV0zalZFZKa82Gm84HcI95SQqhTs9B7YH3VRuO34uQUy/yRm6y5
Wn4LFlL8PcdMJoQc1KcoEXdCJt+HCsrBOJd4Ypl2FINzuxSwY0S1UN/JZ0N7QPCmszKMos95SMGl
50jJ8GlsZW2vrgT8m0JJYilIEFuigjKVShVukhZcy2zxCHddVPI+G7AVBnEvPKYpAFthKqbjEIOb
KfHaZXFT+ECfdpYFf4tCc6XFgCqIVcedB0Yjbv/KLL2813cS0YZtA5Z6KkgkSkN6aXjuXElgQTSQ
bralrI/33MX/8gjvRNAXodeOqeCjM+LaM7KfZBhuSH3MjClKdK2IA1VIsY5Be+j8MAO7tQQDE2Oe
0j04aLsKl49dEjLf6DxbG1lhd03kpUY2rkzGDST8OqUUaiSGwGjcMkyvIwX2togOoLTzmXIVEj1K
tcvFk8DlNX/t6lOoeIsRELBm9Zi/UGO/qbmFlAz4Y8+GfcXfnmcETGbKFVTUY0ifk7+aNTyImADA
Y9D8NNEBjBdB3Z+eZqu2BsnFma3d4YABFLha7U3BNEV9nW0S8eqk75So6zjd5fYWwftD8Kn0ndHu
AeAM8xstZVV1odSLO+hM0i/7nEYXCuSisss6RRpnYEX94qUSMUy/p7KTRT+DcMIZUUP0pXXCrM5h
8yJk63/yhfGFdjFNgpve8DQRHHkDlJVVjLzG0SDvkIURP0tU2ZmIExOWWn0pHyyycEeIGeZoW6A+
BaQjOMOQgR/Dk6NE10RBAEFNINCuSLhqNvNtPpBOSXmfv1APqc67HFIrVBLNp7ojzLyaTWHjDrrD
J9/vtBI7rlM3xzHyk1/+jx31TLO3kFnUt1X1ws5/XoPxZGZ9raJD3O2MQyLuQ9K4hj8eY5IdFneB
bf4HyROkoMblSLDbyAYJzKA7UIsKokYrj4a+y4ilJh4NJuwaouJjLRwQiDskp7GhGf3JeJnQ32f9
6slT67Egn/UOiHt8hreksnln7URpUPZQLwrtFEymGGI0m0mORTa8DplS9ytgMuj3fXwNBTTu75a6
QlYRspthoJFtGo1IEfHjGw3z3BHorgEnQZ7uOq14KRoZV6DWuszxt6R6qNl9sVEGJ8onaoOdWj8l
zWf3qj6k6BKJN5rZxysbq+lFz7Z8zTlgGl/ALx9zbB0jXGZsjHJnIeQ2wXdwgdXm2vtEPQB2HdSC
Joe2+gZXK0uP9XLqrgphB7gv9VvKO2P4l+oPctLbriJ1rjT4fdja8Ic++/ozL+6SfhENdtrxz9Tj
nKtOQcKr1zZiHCyMj04x2YuAYLfVZoeiJ4ndIVm5+A6e6k0vT+rPCEURA7WMK2Fbk4kGATdzJXwr
SGtHEMW36RvrpgWs5X0UPbH6mV9JU3Ek5DmOPxZSRNCRsuzu2b01FmWysKQ36m9/0jnGyi1OKY3n
elcMPusUUCniYPOvB0CXZDlbBAVvnsu3Ufxr4ZYSp5rs1iBtSYWIC2eMdOcCphHzKW3L4G3E7dBw
+jjc69vCFbCu2tOP9V4SiODyrJ4wBkFKRre1fo0L35Hh3/o9fFUgieBB8zDTStamvwe4WT5ZMdXg
Vgkndjb+faL9lukpV4DMQGvEgL00/5yunuxyKmk9Hc82jgDAZY/0u053+r/ijZyXmV+S83qy8x7E
ncJvSUMdJfB/7QtAdhX3vGUXfxGlyxwFdK8++cfCgtV2dvWKJbhv9yTE2KI96HlHyxoNDmYe5/2I
w+tVwKay2Ej9SeR0uPCwmxhYLWH+ugL9kN8WXh+MLHxFLmS8BHD+uHVHJ4HQPBKOxIt3iL7oIdF1
0F82ZQfM2ersZg8B1eIN3AwoJfqaW8FGxaTLsQ5d1F20V+hzeGrQtrYmq38QbLcosONjQ2BTPPDA
C+1XHO25JjcR/P1tdGR5WDoqvn442eW+pka6/pxv0+BrMX0hzopx77esw3OdGnuibRi1/YhqehXr
OtfzA64YBpcETCVTEyweLBawtpYNXshP6yOM3LUiATBISomxDROqvcO9x1IxQ7xy8GavhO3cGSw7
d3jilqda8t3mKUPvJEXjdrJNjl4X3Tna6pQdFSQo3tBHlDfhpSv5EfYwwcC28jtn/HTJEU48uJBz
ZiH4emJ7acejnN602at+xpWyfSxhNuFYLvcyLQY6NlLcNJvsOKx/slwd6SmtYF+BOdqYUKvXx0MY
n5SUsB3gSx8epm+VYvpgiyNaS4gH4UvaCEfcSrgoh8Qufgr5oH7CJ0tTP9Ndiacn2hItx8YYf9eL
vbzzu4P5m9Z4ptP9oNcA22te8KG12q403QXT/jcliNm0XSCB7LXat9QzfiPUA/7ElIdlXodvRnpE
xKPe+uoRcnPF6P5WvBOtIhaJj1flROKoqY8MG2uEpd1Fw0XteDoUamFUbxpoCq6/YwidOs45oJqm
Y96MJ18UTTmDNqVwHtv1+GkIvyWe2I7XCyf3ERBerhIiW4nJuAxY+SWag7RmXPs/9kMw1rGRqNnf
KO8k4vFN8AdRxdP6m4CJdh2/zhUXtoYcAYmyt7z2jQ8qwhw6C/O1y3UzUIcnnpT6KfEVFrl7XZXq
ar4p2HXZx0mOGHHmYeu6FbiraZnhscpXyjGypNePXnCh5G4tsSn9DlwNbu8AQySP/k0MfB3aYcwl
6KM1P2b9mE97Id/XmlNlx5nLoob9iGf6SyIZauz5fJJP1mQkm4gmgUKjIZrtU42m/yuRiOEKFNNB
WboCTXCVeg3xovKkV+JdowJuuhfKbpKcqN/k8x4p5xzHfoy2r6hfEq9LbbjqyWGOzwInVzd/twoN
9f2zMxXkpLXrwKFKxwgcJaXe6lCcxv1aK/FQlJ8adouw1dj7kALNN9I7YmP+Kr4wQeh8PQEsn8K/
lBgW0PRuz8NQ/YF7qcKT+oskViAIktNfaQYbkTAB0xYq1YuKH+qX0qN6dNVoj8hK7QRZ23UdxH19
Zj+yqZD3c7u5j2/WnwBOvb2Elms8gnNLXW51jN/K1oVsVbKIvVrmOVQ2ao/jdMNDQICjA87SHqrO
K+rbsgO2nqo7ebmkua1kLyQPxe4+wI55TYNda/JEetDclIogqyscBhqqMDCBvsyd8Btta94R+ysY
Yl/62ZVeJf2gs0VIDus1S/bj8rWHpQwi5DdeQGBsCwITs0t7zMLjpXl1f0r7PRsHUzsV0rFsDu0H
oTAVyxicAvYMIQT2LWiATn4tx0/RfGDwj7r9zNDbfcrvS8DxlD5ka19p3IgOSc8j+hhgyUSvzfDa
vvN30aofA2qI+JdfB3V9dQNFY9M9No7GUe5iXk43pDdRYFnqLS+hdiIWiuDfsfqQnyXRwgtuVAYk
44vEi/JlBHeDkpyLRrWd8Fb1e2B+crOTj0tmJx28ixMIWOE3y/hL/2sNl8djBe8JROSYJEN5Ly4n
SBQbRT6ra4Hwcp8gn1dvanzLMQWZgOL3Q3pSeMF2/Aj5V2leYvOlOc/waHjVKExZ/N34W/cEVdhB
zoByaBccv4N/9aJvMQOq2rHIDnW3q4RmI72a660CfflYGD+sADlZKJeckqMpHw11T+IwLkts4XB9
981wkng5cNFPAX42l55lfeGiGKPBz6aLMV3uXeDHMY+M/lHW75O+n+gSSRxKUbEqgoFQ5Cd5pIzT
aMDHJ0Eu9IrppYi2zE3wJarBXv0I8tNkVRu/hgAEDNvCpgVkYHYjqAzqL8lt+gJYdnI6kZFoUn/4
GqwzEzMRKTztI0HbBR8ivBkb/2iOy9ciEnDRY0LGtqReS+0gg7bEKI5WEbY/VZf7sbwvscXPy/Ae
Ee2Tk90UHqyF+BXae/deoozMlwRPWv/Fxhn9tWGd4pIwXtls0j6RfYyeZFliRb5KTbepqJN6JS/M
vIzvk1UI2PBPw/gG2D1wzer2GtqKWPMeSE/aegehheJR4KpTfg35XFWY/u2M/5FRRT4ygresc8qv
NrqqQPxpsTDmfYY9BSMBgvar9WoY2wbLaMkh7ccPHqyB5C2MHE4Xme5jZvd4+OzCb9aawI70s8Uw
uFgPQ3pO1Zk0lPbPIINIIGrH22pYgMGJR/WPxWzJHRBiOKEhVut8lXTujl3uZfc6ceEdkzpgz8tB
I8VewTcc2+z0qAsPTBbzmLQ6rt2Jd5mA1CxAsfkD1Tou/AlX+m4NDrmf0riRR5ZJKnRHiS4KinXk
40wZx5ri8ZbqlTg1jR4YshgOtZM0M5fJX8y2suExrcBgCt8L4W8RXVj9FPrSwFI+mRbk5CIlZzXg
J6B9BQFxukzhD6ARWgVa6bW37lZw1Bn2saxzxzYS+nCfMnHfAMhmUL6I0WvJPFUWL0adOq0kbdvq
yRyoGId6PsPSTjEwS/P3KpIlMTxvIFpryyjF4SXq5J3dptJwizrQ56BAPgjeS6I5sxOLtiK5eWwz
FwovVHNtmF1Xt0A4MqSxrPPmjyF58oJSI6COM6Y4npJ+UwanPPikcBWzjWXYWXseFFBGbM/eR05c
nj3YThqjGSiV+iSo+/lHbuCDHVJhPzFz0MQa2gAgzAeXiKU7T5yT2B60h6psYz5g8ZtYKz3Dc3Ob
Ur8kThRKkHHsKrdF4ONPqr3M6U1EUhalYyvbjOZhfEdxGcJ3UTpT6jEoF9oVWolrbvGJToV8DV4H
Qz6ivt4T7BUzHx/opkeLddo3JCS5tQglAZ8t7LSPQZwyiPcXkRpwDPtIoq1dFW8T2mbZIKcqEYPp
zBR+mmJfleiywVO6dH8tdYL5cKpWLOKD9fYDT8e5aq6T4BvVU8p7epfoUhq9cWSb1FduWnw0kd8w
tVAo60lDtxnB2q4+5pFmdWEBYVFh6uClXyjGtuarUhv1tqi7Y0a3odk+NQBcVvMlWwvnBVT2/NBi
+MA9XdzU4LMI4osiFX4oKXaFPmlCZ9/oZn2bEwq850eqfhmaaa9LaLEScJ1kJ70jT77GlbEEmQ3B
wF8tIHw+r8PkXe8OowS+UrqqBCRjIqdgSjugfGRWFjL/YUEiTXo1mv4vBN6WzRdV+qqnM03CRse9
YNkJQ77LGHss1rnWuez90CCmSXnOKNuVSNw5Fv+EaOFbFvxkee/R1u5YVM/JVXqv5kulwN8NDCqe
SoyKko0MttGVN71WL2o/PmdwkZs2ab71rGdtPN+IufLMc9Wu+h7Db8MCSqzz3yGqdmkRZVy+tbck
Tuk3izJuD7T9Srr+KYbaKzgnrqPp64SZHseN6rWVvFvgygwmdugo4G0Oxqhrjpm5ZuijV7aYdDON
BGlnWf1QBPEqlIHbT116UPtJ3Cp9iQqC1FZX1Y/YL5e+B3ZjmTRHjaMiuyzt5NceGmOWdHj86Shi
GVBEVCUPjJC32Wz9tUA4YI4kz5JuUqxPmRwdgNBdhXFwBczsWpPDE2m9EU9FiFwvdoeep1j7xhND
RzeEATZVP2N0ysWKr13qEGmqOSVhTNW5OzfwgfcFFFkiIoSAs6bYTIjtWZ768WosP+rdnrMLkIgT
4FqexVtk2MF3KInHfjXpwkJgeYt82u4qldbEC40skoSMCQNi2Y7UPs3dVzJpzgKPQYZhZDfFV89m
heygdi3EszA+jOFFFz5G4ZIJXpFSVHNjd1/rl8g8ZIPT44Na2Tg+l42qfFnmaznfl8SNk8pe2mcb
7FLs6BMY8vyLJihMS3uZwBhVoLDlynvKPbDUh10pWfDrWa9iYqBgiUWKkF5jrmOp6EI7wZT23iJr
T5S6HnLWrNpF0Q6FuuN73DMVrz+YN7FlUmJQ+4/ZejT9PUsGv1AfDTLa5Cm1q8+H1vxqu7dFcEDO
xAL/uAdg3rHoJKYIluEfYXoGAj/qEXD/jUcNPzhWLvHHwuVr7kRYZByb7QiMzF2GrcV/t5RjQBWr
kez0mu4RF+V1cOsvKvwerDCjDf3Nn/Uf6Jd79c4OCHi0fqorTxg99YbREgFmBwfoTz+J++mi78e7
Jm64t38myZZKdpdg9bQvX2EvZrvOjd/mm/aodtIRHfEKVMvuP5ib+B7rHxT3vAfP8kA2wdzW3zgD
7Rk8BbWWdnoAI/udnljvPGD1vNEE74kHIOJO+YenyGZmwVpxGV8NZSszAG/xErV/UetEDHfUMOVU
qdrlH9oJuu5CaHGLXeIT6if9l9Y9PknqKQdRkByGbx3ZzzV/ki/lRLBvO9rFPbfpUHCMdVqEJHjr
HOXU2/G1umef44F7oktkwEkewTP1lQNmqX3/SvJFuJgonvv6hBb8ov7WtjKTFeFQXO7pkUfCxnBr
mxtkoeN8ko6g8rbUGMUbyuURij2V1qnpUHzHAHie6Mvmkw0OaHkEifA7/25sTtmHcDV+m3faQLud
+A/OMa9HbUv4fkfi56H5aEhvyY1YHBHqc2cDFnSras/sRVTP8OkDm4MHf00GpeCLsfeQI23giLyq
FzCSravdGP/oUClA/sOp+wmfxidb0C3B/JfoYdptcaHpaJ/vgMH9hc94dud32W08vmRueRJ3lQMl
PK+eiJtItMGlvo7H0TU3JiOF7lr78Xc6oXFDLuW94HWn8iPGD4/L8DBGDn1kBSftRnfLPUXfNt/Q
flud6ytBi6sOOaPeYqzcGQfqTDSnOQoPZjL+WcttupXOK1rih09bW+XX4GG+c8wfu5P5U50XwFC0
kGwowLOtl+QssYFEP9gE7GMc7UTH5EX4RFXQ6IqjheWGSInusmaOjw2MbQfRGXAH3pOFj8ojDel0
R8XGnRnZxBa3ltu/5P5CE7RXvNU2ciOp2fJIg6nOLeE8vy7M1YiijOB2e47vdPA4DJev9Y+O+OGi
oL1R3/izvJe+6I1O9KH/zV/ttj6ximDrVR2EV+EUOvrndGE9ac+fsRP70Q9MX2+xMZ25jObSvt7p
h+xUHmrCQhs+kD2srb1xLv38ddhlNoevxzDFT7qlrcfjuoU0l3zzHT1ThmMntyWxMWvLfsgRfQyf
ktPg7dxStL3DhMx2ne3Kv4kP3Ml++zvVmI6MQFp/Le/TEXgWS8tP0/4xL4qH4dNfXWjO4lg35VV2
10oY3EMPPPmIHJuaa+qWWKO60+7Rzrzh8lveWXzDe3tX3pVHeOYxre8E4sHpKn5MMaYPzVJxFVs6
8N3AtLpPzumucaaNZmMSwHzkFm70gPDl027pRHb0x8TFbpFN3l7wwmf+zF75g+7i3uTFpLmZq11n
r/Vrn2/zqXo3jsUOuePUfVi/vMxREWdjS+u1W/0iwNvNY9pVj3xrPkMHoEaAOn5Yb2wv5o7e+r+1
sWAbO5ZD1Vq8YXRzEYsICnl8hSG+nptLfY+dwGZSZMrGyogRorfHn/FqOYNvOGBpfkufgNR79eTB
QkPuN9NVQqY7Zrv0TEzI1b5BJR2QE/1gh1EKW/YG5VN3eidc97N+W29Tf1xj0ruFeA3PsUR2+zTJ
juDwObEIxe73nn02m2vx0KjotEOPWYPmOCTC6kr8ZTxGvs7155dQSkKtqc3zzEnPpMqO6NPgl4Mz
iRy1OFS7snZX1Wo/vLXDyRheqRxD4UVsD55oHfF+OsT/So9M9md4Ir0LFPnO8Gza4gVZnqsWv/Aj
++4O6s4wNs0h8PnXQtY9CTfkYS7O9F/gRGe3sB39zOevrv2TR1eWWWwTPMb5dRO5vHwT4DViZ+Lz
OLP2OAPP5EN/LG7s157gVMiQDPsHfRfsKL0IPQrFOFbAtbQ+9KFlT5K9fU1lj8PBeOc45cY2gQHB
76XZ7O76l54vmuBggpJVR92LezL1NGNg2+I1RMEdgeIQDXY3HLQ7z1pxCHcS/i4X34YILIn7HULS
Hx8ntIkwcqA17Qtn+CegFg/+iEwsbTMP1Xj1K9mzndtTjVi2iRx4Wt885FsOts3wbW0zhOyv8mlC
f95Pr+3V2FOsGFtYX7bpXWmdatdwCcZEtM1hoeon3XCoNb+QhMeyyytPfuKY96FDA/auT6sEyOnB
eljddq0NJSTi4UW8deSHQkHIhgWcu/h4ltMXZGWEUWZlL/zipYjg/V6eq+v0aD91yi/4VzIdmV8j
bFREnZO8C44CcSIM7N/Fm3RIHiOy8Xbk+yDz1d8RqPjgit0PW0L71l//y6WRtLuMbNv5uJOQ320O
hpY2D4+Lb4ylhgj+Du+QVyu+IblT4mSetpYlnHnJ8cjsm9tw5shAP9zJdvfJdYlv6vSorhZ7iy9N
Ygm2kZko+q8x28wOLtTsmr+q+zB0cTYkWDQJCb9G6x96p1IqV/fgRrm+oq1tiktJ7cFpfCm3OOde
AmWjnYtLdNGv7Ut+YufGWjF/Yd+F/WWqPd6nyHziNT4amc29797dJyfcolxFnuqh23xgX9nVR1zB
JIE80cX/o9mzn18Llsxba8cj7kJDxk/qQqsepm3lTV4q2uJbfyBnOa9D04ZGEyaCl2zf78rncOOq
++w5Dmkd5eB7lZw3Tpr74lZH5RKxN3IlXpuLPzI7blMei4XlikzT/Kb6td4AsgTRfsaWdcvvBign
StdTu71xyEP5uSADbjqGjpne6C3ofGIl3Hs9NNPlyNsZbeiHYW0r+OBSA4/VM+dKeaKpej26FZSG
F+YbB1GHV57g8X3Ya575A7vruJa4kNV7Tmfzl/wZvq0ZWuPRuEffvBw0R6VXaJMewFLb3SFzwaXg
o2HK/YRb6Cp7rl+yycwBoY/l+7XyclvFiuzzICwvSAOQeWAKsjmjZOQZ7yhM8rlLxzaxTN7HB4tp
ZVsqDopAjoYOPGRj0QS2qQ+iR6jA5SSMPOHavZB5x6eGgYJgA2hBiY36Bki99BauIwevsh0JZl+i
3vgU4DvfpLz5qHTLX6DubEab37/34NTcgP9/zevR2VzIcR6gC+GJZMaAaLbhIYTQxWfkTj4vkJye
mLUEl3sD21XEqOCHlhuck5K0a3/j92Lx1G9APwIvhSX7DpAMVywn21CMv/lNnPltWb+nB/a/Bs2w
hoOOaTCxo9E3B6t3IgwoIlsDe5i8yTgiXAPpHThV37JoB5WfLSILp7jHbGcnvJBeRlYnfnNGLe4K
jx7h+X2BjssaPreHP+mv5Pv8xJQIOwUSAUGHijcvF7LtmgugXZsSpei6oGrz1ZDYHq2VvX26pY3o
TlWv/s7YWSdH2pPp3OhpUL1h/+c4Gr4C5m/S7e9AleNqP7GIJ2NvKA9S+iodrHA/DfNdbHcxBumI
+7ySMVnnex7oBmFtDsp9T65IkSAv5hyTMh1d5rRrGnQq9ldaZWxQz4t7ZJ3QRsoRrZoIBwsUIEPa
JG2padXC81jcg9Hjv2bx91D84JOf6d4s/qSIabK0iQpV8slQydBt+L/OGGNr5RUeJRHVY5Jd4/bc
Tud4vpXLO9rONiv8WPhLNUxmDnhXYYCFLHhmzQHFng1LOIuc+s1qSZuzi9BowKZkTTNdjY22NFc/
S9e/DJAI8vYRIAyrIUaDDE6IlHsplK2aUs5e+FsdLrU1P8JJh1EmbXIYZQMrRHxqyKnqe5SRgliu
MjNR648N1y2yOt15YCFIOZBXis2HSFnexkqniExNpiNeERBRRnyOmpX8zKKxL8Xq01Lqz2VBsGus
HL8SzsNcok6b8NEhEtu9InaevMqmOGRCma6A2aSS1aSmfEY/bS0SVe2waPgkMJlYQnVWWiCKc4pP
U+yVX9GA+2VMiuCCP72DTNq2k+zBkeJLGvfCmSZN5S9T+NVJVp0LuKN5Pf0KIpBEISZNEAXvZtW+
FSK9zEL3MgQ0trYaYdJILiGdSJAo8uGYUCNa0ZYUKzhcNa3BrxjrX0bOyrc0R6/E4bWZ1AXo09xx
0Jm4HJQxd3qoLUEUGV96w1ZMnNPepsussOtBfwSUaoAyGTgTSI9pHSNZTwpkJpKpttq3MLarAiph
+qRaKB6vGZ89IX66Tce9KAq3ROeUIh3n9zPBrWaZcZwEHMdmkOwXfK5TaVJQad5SNfvOZdSQIFU+
B/ohhaS7adV8WEAV6UmI+KcFGEH1ecIqyTugJPN2ziK9Oph6BBpvaGnFjllbWdY+pUItaMzvhKyv
RIHKJA3/VGV8S6UBmrOImJsID4D8e6tFmckBwKy4nwmL0fr9G7BbhyyfQvwe2VLDbUTHjj5bjcDw
AkS4E6XdpP1VfExt/DeEcOQ50IV+RU6g+WuPssuo0w15R3WXSOXELIFwZhy4PFQJm7G009BerrPG
/V2XNpms7Mb4UwnpRqorf7AGSJsfPX1jsfYtUhLTTZY/ThrGVvAMEL/ihUsGu85QvCrCZ/6fo/NY
bhyJguAXIQLeXGkA0BuJcheEKGka3vuv38Re9jQzK5FA9zNVWTZXYSvtZXg9SeMgiwwwvVf4BH5j
mzEBloiJTUfSsNmqFo4sdjKDrxIn/KTawLRs3kvYJ4bF61F46LDJaI8gHNKIdcUWGyOUF5O2kV1+
m94n1pMII1H6MwFmioMMzAGDraOxtOp508dE7llinSa+Kf7KlCM8ljiFq5dkGil5zlll+9N8KBRX
YftdyiiRmBmUuxhPhszuWATvNUeKyhYlZnsiZcywjG+gRI8qWAB0DoC7oPqn2TEfwoz3QC0qr6y6
i5VAkakirVgjYf6o0pitiH3hbDs14+TXk3QaSKjH+hYfM6m6aKa0adX2EDfNWjHCF3VENMplKUg3
y7LwYzLUN1SRSCfG91LpvrAPc3RTW6T2e1vh4M7/D5Vi28AdwLj7luoEGg8gGMDSHnIsUk0uE0aN
f3o8JBNERHsXUJME4AeDzqAoOuT1GZqwnr/OEMOdPnV16J+oiUzxO9ETScspgeY0DZ1vy66+LV7A
zvoR2IQM6A+E9p0jHdIWlQ2yReK2TkrA+98nBPRRQIbVOa2uFT9AarzUBGGi+KcpBmCrG1ecU1mL
cIWVdiJ9jviKwKFin9mZCd8he+lZn6/9wtOFcDtTHJPxzQgWiyQpLqsytNaWRBB0XxGRx1SsoEOO
Fb+yUKSYvjCx70FeNPJTjR+PniPv3sDFuUWpQenZBTQ3gfYbZM7BRHQgmyeFRiRl3TZ3RBv/pAWe
Yk6B4m2hIdW0bcnYrwX6w2TsOIGpzuuzjEgvIllbUT5jrta25u7NGLU5y9xWPEptuRbvYIGkWNtU
2ZfGaoBKLHv0DbQKWlxGg2bPxvUi92gpKgLWqZ/7TyPE8t0+ZLYGFkHWncwTG+5It2GXCLrzMtFl
5MeBrk1jFM3rq4asRDONUJlPhXtOQpGsaPuM1VVqvsUJEg3OlmT4U03wycZlWcyWqE2XcHLswvS6
omIykTJcaV8TLCISxa1kdV8q2FBpyNaaQiGRwqBm3zG+5OE+HYtXhbjFwFH9eEBYUPC1aKxL8P/v
C/hUTfytMD1kFKaGPzLgXCu+DZQMo9Gjtz9JzKAgLzAL32l0dVZRXxoIjKPIMcCBgWTROBbXqY/x
Cj3V2VOQxUniM9KAFrZnu4Vb0Z3gtG7lCraY/ZGOYoMxAVyGwXs3MbBKqhnbM/llMrY4vZLADzBU
LZedSdBv25o00X7eVRY3DsvE7iWL6+swoUPFEFKK8MvWKZ8k813VOzxrJeIKIzol1I99p+KFwy91
JtqO00iCG7jI+gX+smTTDgpL/nyAwqOKY1HS8GBVRpsbxYditPdlMrwpqvMJOsCLMnteORm26SJj
pBIiH8ujt0TPoZ1hxwTbzVISk4cfJwHs5Y9qIL7BsAhEDv20nI4gOV70fPrpovKpG9pOyTmbYXOv
YDoerLKXN4PTvtYWzjWsbLqo3sOkfg4B7aRqRK5MfVkAMGnpFubhK0H1sDBZcxImyEkgqUHOm61B
PmLJ+AhsByKO+gpUgHzaVwdlEKbdewsZqwyZuMZNhBT3SEgYEpjFEmQCN1Q02Jo/dEC1Rk9XRwDp
oRVhmj33c87b+zTCf7Wmn2LWuyWOeWc0cL1ShsHYb8tPgLRI06oN4AL64s3AJcKZlfMQBTHJAr5F
ilFq/8wgqWTtdUwRi7acVnQcFboPvI/tXecDFO7U7pFr4O4gFpiki7ZzS/s2dy+mdo+Cv5AYLi40
4JksWw3M+TvmteB+R4HRH2EWSECFjQ7rvr3Oe7nkawNY2yeOR7Z8gPyIsVd8qXADGx+yg/bIA9C3
aqjgRkpa1KLzBQYHnykYraDPqbpYGsSvs32O9Ytg4kzFpI5woy8Te6TZeYdJFGhgiQhHXvLmh/G1
EIAJMof6Y91NoD+vpKxRpWz6ElnyvgmOueORtICHomDXiNZ2fM05dHPWkfo++zCzPZj7oTwmDhza
dcj1Pz9r83cu9zkgVrp6t2J8iEJCZXj8jbagDfd0LJb6NsIYNNZS5erGJWEnwD7B9HRgMjY4K94s
0/Qkfk8hNrb2G0HXR2OqeCwN9Y7cg2SbdMdAOxL0vbXUg1E8iCJYtQXBAs5Bl95r/Z5MmPx9pSW8
6ABIdmj+qQxx84xQR5QvoYnyFW5SzuPDwgUWlcNt3M6w05IFSOss1WrAd2OslfHQS1+YLhf28uQO
fIgcmBNaXGPwER/N1JUVRQ8rupDVAYd4+VMh1KSjnOkSCp9GpoGplgbZJi8uCquD5BiFvkrzlJFv
Svgi3m6MNd8N4MKauavTYbjVNwQXbzCMrYb63KT6mpaJnbI0/g0hpX9wjgSe5KUiQXxDtK3JswCX
Y3TFvM3UV8SY4tDwY1Co09uBQ1mhz9N2KA15pruJN4+RX7OVxvNgHKzhIBsLnhQkMlVN9qbt5H/x
F2iT4IYKWA/R3MAJ2+n78DR/RKiDzth5nAT31BlPx3SG26MyoUZVgQyy8pPZB7hj+rioKnpoRvAZ
fCVmv3w8/Ni6N1+RGiceIsdujxib0tLa2P+yff6OqYNoUVR8EADibV/eh6exSUwkclur8VvljZ8H
DRB0WU4HlSriC++0HXlEW2FhsAXWhFXzmyN62dDJmh5/hEGazcfI5BV85rxroJfhm8YjROrTqna8
oFxn0hY3A5F1p5TkADzizXr6FNfurPzUF/sXLDuL5Ed04tuRbgViw/xCeNvN/Fd2kKaZ/4Z/CJgI
mjqiyUQcMV/AerS77KZxzXrYjpyt4o0f8G+NjXJVYFYyozgi+WYkPM1I5r/Yec/1rqfaydMvSbpk
9kbPtmW3NQyPsNQZET+Z9P8GQgjkzzzZq+oxLSgDV5a8X6hVlMur8aTiY1s77GuIBc5gzXmszsVm
RkLAPIWh8Rep2uUnosFW2pKmjELIWS3ygXEDEF2RvjPCCcGLVyuingS4SJdDVmQ+MYLwxvecpguA
dL842881XEfUpdviI5S2UXLMxak13DrZx7knSddavhBvzjAi4WQKPKRaUL9adr/QM97Gz6VCYWWX
7kD0qfQkMoUjQddnzNVoOwsSDmzP/tKMu8aheJYn1CkEoIIU3Do+idMUlDGhEp75LxQe7wk2rA1t
TXUPr8YLEcliTeCDp3wswu8f9j/2X/9UjtKu3DBDSnFaM0RnoCQ+kkv0L7jRczX/qPZttPg6uRVr
UjALj4E3ZA6+6iFeNX8IN+nUiPfDKGjutH371AjThuIXu4GyzjQEuhwj6EskEFw/3RsnZrI3WDE8
K8oXMtbvMzV0sgF0tKs/qz9uR4Px/TP8JkrTQ1R1Cx8ZhP5/oR/eKrf57eQVkl5Y6lf5HlwA0ULE
PaOeYEhXfU6+trOR722Jb5RvsZ8TvLvmp7G22S6iLMYuJra0RsZt2OWP/ts+kDXGRNxB6bFCCMi5
QugMydXj07w0O3HCYUDpapOGxz9/VvjcTizqnLt2tR/hQi1kH6DcEgyla+FrPn8BBUy1DE3JYCQq
lGKWRsxTL9oHhLc3Jiv83+ej4s93BHb2e/Fan7K/gavLMzBCML2HLfrT/SOL8NBuafF8HMbEBz8F
C7ccEvuward8FF/jQ3jSSTkNT9PZxF98o8qL8wrP2yx2cAGOvKrBtXGpK6ID8Xw3qpDwu73TTznm
unsfmb9yJMyPlK3nhLlnq/sBQlLtkDws7lYadx4AnkX9pO9HWjVMFDiXt5TcKQfohne0/0GJxpyB
PA34gwHLTV8n0WBvX4foaMxrYhDddG9dA79jfVXt69fykp343Q9sDBoODnSuF57OGHJGscKEwymK
HhVV94XY8130DN8wwS7S0+CTZY6K8ns/HaMLKwRpHR6aedP8gBKD3H9qv82nhBCU6+KTRKfZL5+M
lJFxabWrePn38IG7OERiXG2LW/27QJr3Dm4zbCfXcTEFrhBgR6eUjDMo2cEp/C1d69xe7KuUALxa
sw1rJpdEVh555uaAAWdrI0WvGlUas6rf4ZlwcHHUMm8nuuIRotVfdWTbEokdoGTzsNMosG9WEWBa
e8/slGmryZix9ChUtWkjijt6rDJ/zZYHhxHHqpzubUKb6EOo2JCAS4JSNR2h0kSDvdKY+oMnw4Lf
Kbe0X9d4a0KisHoNWbXnOD4C38S5m71X1j9D5LKhEJUro0B4EHu9CnWO4n1iP7LyD3JdUI74JoBq
uSh2ZtsDGLPpox9otXHlGgNfd7oh/nxxrzGJYZGbbAzcSd3ZDP/6Ra0CufRLzDs9vCxE4F5CTLfo
pj2zORkEfOcoSimtGJ87r3L/oikPCOx6dgpSr0s/lJwzgsMwPDVwtiHI9bvMvES4BDpuzbG+V11M
ObJRGFozIVvpnbEdO5lRE241dkHsbyYdafE/6L2eVVUb3NhjwRaqp3RklFsmV9yygsWeqhBV1GGk
QyHCGjC9B1JJNXTSrXfoD0g4T5Jzr7v43BHpp7QPRXsFOZcwG81zxh/MJlpcHRpdmRSE6DS2vfgB
zJKPB0tuNpk2bArSKoYadfFEl61V+BGUct390ZZZqTfRzdWeUWHl3kWtR/zQ+E6kAHeuoFpDzY0x
Z8tUO3raBWKwD1vxpQYG+ladtjWDzCXHgHfA/JaN1xwjc+B1VOLNVY99JFOpzI2evXS3/pmYPoX4
KG8jVlhs3doRCh/pRiwixCmoDg6XsV0fC+WmzEhNWfgtwDU8eKbG6VkAY0euHbHyAklOTms4cfTl
we9M8kOoZ5uBXxS7OGcliylSwIl53mfNpwYp3Ug3ZTRvQcN7rU0fbuW+7JDnRBZnin6hLZ+i3pfM
bbuzpF81iBDIfOt8E/wsvoufKXOZ7f3gRwVmzm1t7OgKA8VrvsYjfiCI3xjlkGYUGZoSr705rwjs
A2Zny8TE0xBVRxtpV7syiSxvrK554ap/0gfxCvktx5sFwcB+oUpNvxxzw0s/sayiYbwiesRsww8e
70IeO6a5f7zibHNeRjJHH/QqBUf9DfYiq9B4MWqtxKk5prduHz8EjjzKuAO1FDKwatd6nc+IMdII
1AYzvmsmXMAQHVBUWG/jO/aTbCfdNQbieH0eQt04XwJL4m3Zl/ulRxU+nmXf2Og3vIe9tOJKA2OB
r9Iz98VB37Nowbaw7QxPJtjm3LnBR++h0xyBTb2IA6suRIo5FSTOhkXny95g3oh9fmAFBQpyL96K
d/RKybPE7WOK1fiHigCjv7IB0EOXEawYGCXRWr5lR0RmzQ97u+xTZzNybd96Lz0tuWVI1hjR2CvS
0oItKjEEuh3bhIN9bn96+J5ne6t7quyj6m5w/a7SR9O4XBvEPTVc+9+Vh9Eeg9CFWTPr0ho3+rQu
r+hqdiWXyxtn3MyzfiNRE4xTjA7dM7dQQBF4cSXtGz8/wklonjwPlqe/mD/ZaTFIQoLrEG6oT9q/
WHedU55vhw9GAe3KvGmfpDPcee5dTvSox3SF52FZ56Df2xfMVbbqqfciFHcrge4Wfvpm+IBzjyTY
Cw52sUmP0jF+nU6i2/BkFdt2XAcPSv5bCbri0p4DV1xhRdJI7pqzDXNjXb3op4T7/1meIzTP6+jG
ejA5Gnsy5DBY4lu89EAcPkn7gELksqqS/IrN/Er9xzac7MFdsEF8c4uvSnvoX2QC7NfdETMiGeCn
/z+ET5XOmtJjfh934aXDY7ht9+EPoyjW5/ot9SdG4OtmPw8AT9cN1g1GJcmV6rN9GMQLgZOm5HnE
2gFkB8RrrcSk4HU2q2U3fODjjP/6W3pOffS5jAkgi1W8hv100wrj2uoE/zHqCSkNDaiARWWf7Xn2
EszhMV6GSHya8GyGSj/KKBICW/G0ZHxU+ikKbk0pudHyhyu2jQb9YRS4Kj2HVSRHCV6VLRCSayAL
Ue7Z3ZsKEHIqdipW7h4aR0vpOPYsUHtBoQ8Vd9Dqs61ab7ZI3aBESpHQzkJHK9w05GJd1deKFgpY
1rL8NO1tyegRHUe4H/BTQtvFU2gpKRuBTzMmyIOHLnZrGbHtMeLBGLYDZDo0RdlHWPjCOHephSeB
A5K2qiF0ZNPdLdtT9VuMOCvM3J7Wb8YH4FxoIpNsG9EdGVxvmykXblK+FTWj33JfN3tZojk6QIPS
ml3YbeXmgf2+VNcG8zm4KBKPU7mxKwl/PABmP4n2WAYGg0n2XdbBNZBJcenTi10SWdKfw2o/ygwq
9pOJSQ8E9lp9ILCm6l6kq8oaYEcNsJ7eUT9k465Y4Gm3CF0XIkZg5sFIu2TtJMsDx7gtg/0S/NII
FMUe0mqAA0S6TqwA6HWZ0TY5uwLEubio1yAr0sDLZxdDvUvAKNTOD4gRTupSRNJIYeRj8KBSIDmE
Zx6ROOvJ4mqZlxxstvG2c25mqMorQ3wL5Yapp2LZmmWEZhx0CnjHG5k4ILRhSjLUzzQ+ShqeQOxV
WnXDtF+CcxiGR4KCjjCKxHQj2XeId7Vjsg58CwSu2zmMgxQNdamWqL+dM5EU0W4iG9BvHupesmQc
sE2AhC4hjsmo3YvqRH7GukNiHTisdcZMY78SEeC6rHz18KdWTGMTKCrrGfi2ETgDpTL5RfXqO0pb
lVzTpv3phrl81hIofSEJ5zclduDpBEW9GwbeinhwkmuhNoRlJPpD1FO06ztiqS1LgC8wmwC1LMve
KS7/4mnSMbX3BjAoXYCcnqjMLUOQAlbpBkavMis+iMgJPHkkAawupgpbE4zQJSLccUOiGF6akQVk
VNbK75h1NXm+HcF1CgViJ+u9q4oKCUyEhStNZCLmrM5+bdsJw30BSkSpovY6ZgXnXSZ1gnlmSySE
oqr60coGMawiC3U1WHFn11cFEPy5CCHMOwhtNIv2Kxh5FoxWI6c2kqeZbTzHf6fO0luWKct0q4Dk
xhDQwnqdduFHEvcZ+YpD89bGtUzPOFm2qxHQtrWG1L7ElZFBTkotbOM6iPjGsr+iJuWWsfRS3kUZ
SYahGTHIK3OFKFjbaKhF0zyJ7UPbFczIjEK91GaLYAnAMWNaplXcozZDJnWMbnHgpNdUIyTEVDSp
WAt4d2y9Gt0nqpwNQCewNI8k+QwRPPoxVvIXOeuZHAwM5ESHh7Zd0JFq0k670gmhOBnTA1DyGHGp
9QAqsqx47cbIoiFT6KWmhNEGcQfVIWw1mR+qy4sPNU3A3xpJg09e03vUgvl0L5QShb8MMphBdZ7/
SIJHEnHBGPIPyAt1aTSkpvIK3bGe0TilVzG0uG6mEhK0GifUJKXsUF1PVvzSmiltVqkR7wHEQ66+
akNaTJG65TdQ5Z1CpkpQSoeiIdXoT/gPzpOkzTh3q2rA4Rh0O1AoNk511lBvjagkBo8psDzV7jD7
zvgcs9Q0T1PeRI9ZEP+YjslvIA8/U8XyVOit9kIaFNP5uog3WtHdtbBXD3NgdxJ+yrLKNqTkDGjL
Y06LPDEXih+pqJ+5znptVkjrreMWMMMo8btSHsaF7E+qUjX7iECCI2RJTqs4BptK+5NMDBDUIt3a
ts1VqmsM/8KGPRVcQ/UqGWVwy4uSeV81V9M95EneNnJLSmiLEzmYASOxrwU4OLBaBEX9znfHRkYG
ab1LJSAnTI81l8zSYNPYeXwNSycgETQF/5RPgni9/lnpbFTgB7J2LZzWLZMZ1Rcom5HIs1c5gh6b
BBDiefxrICtLUqHRyOd+aqJLLYA5WMXgMHFPiPRQzZx06Impg2i0+VQVU7rEaBObQ6LjUYKLjCnM
YSwI3jc59DLfvDOZ2nNolPypBIK8eMVk6oYhhWTeqlz01E6a+oQNcT2aPbLlTiIYTuaguBLILs6W
nA6nIbaUfQYDH3MpJjw9agZPCqoGPSavm2bYw740yYVrTLs/aLXUnYnYa1/tRivQrUSqdXCcoUN3
P+EphIOF8oVaNVAJWWNyZwCqASFF8hvQOi0oVYaBevAxKUCT5FFhAGHRUytWYpM4Zi5/hoykJyoF
eAq82DeFjL+1OoCDICOJkdrgkKwYTRoySoI46l3DWh6AbpzenTYaX6DHNQ6XY8cDVCMgKYuCgqGL
F6tOGaq7ntxwVHtkV1tqU9zbshBneUY7E7AZ3oxs0O7cAIrXd2DfYfeSLtL1yq5XI3RX4Gj1fWpG
gyuSXj/l5ah/j7qKfNOx8FUPs9jm2TQ843riqS7CwGJuXffI8DSburOw5nuvzfXJ7CaIslOORiox
EtqqTvHttrFtZBroQIyqyc5VWgAunwT8hjJdjGZDhmVVker0lA0jEybclOBkgEbGflYh1ZsH+I6R
rhOZUMrQwyJdfGbFxBh1VD/CMQ22CUFe20meULEEPfbdNIwqTMII53tNh5TRw4to6wYOn1DFnqOT
QWI+QVtaVa1IcEXPMRwoqadIdIBYBOoSJZiUGhrD0LkWoVTStkTZcK8MgXJt0Dk525SoxyEhxoxL
gkKwZmTbT4GNxC4sIljfJDaAWiwZ11WpdNHK3mRnTw66lrTIEFCQTKNI/+o2KhIXyNbgh2YG86Mg
x80oi/AmySaaXpPkOEsPRlqdFvYLV4gAfTUW+jtMowVLY9pMg9q4HLdqHyan0QwdVDUpq97RKc0D
VW6J2blIL9QwbC8b0oR71WAfYiaw0ERvsIhMBpWFDvVSd50UObUgyDeN54RN6zapjGswgwyQ9cQ8
rmG7QxywJnaVKwBOdHlSAvamD2NaZai/qKMTCWlNVJtIBAO18gYN621XA/pC2lAAJmAaE6OzOga1
QLo2COENSV96VQ2ZlxABiVNqQu6njqxQnYS3UqRYjIZyxnuOhCVi1JbZ4cmG6LzNBg1rQC+aY953
WMaLpjxCwObVnEnjJdd8kL/TIrjD30oeWmDpP4S3tx9A38OdLMHpDw3qb0FJ4AUK2qNK7vi7ms3S
0DFCHPwpgQh4+OBLr5QGINwqIa0qXNWFWkFs7cJHHecGxpdwqA5K7YRvaiD+DeigltIMf2Ka8qcr
h/WZiIbPVjcmybO0gU7dZIEykeqT4tg3GZMJ8Yy7KHdFHEeeQtqMG1s2E+K4hsylyr3zIJrJ2dda
/WUbrXMkXVT4eh/2R92M8GF1DssSJiKmCB5RNduMXWyHBNJWszGzjRnagn5Q1I0y1ovS0XH4pIt2
6o9aGfe/asO7uq6UlBibET3IHyKreOuU1lccGtWmGwbQaXJv0E1zvJy1aHYKP4CFhBMwIY+y7dn6
yOCS4hBHV0uDoW9Qe3HRUXuwIFTxKHZdmR2DWWtcvSzka1HAnmO5F6We6hBDOQsIvKmdsvDMRpIn
1kGtqF4csvRUm9DeMWKzdELeFMSbwkj7XTMamGhKJOVFnHWXEQ3SyixJiuTxHm7AhtVbpbadZ4k8
3lv9wCgjHmhF6nB+lGWZ8WJk8YB5a5iQhSPs7IqWHFgnicjHiIOtrBvO1oQ2DvRPlY6BA4wkj4PQ
bwzLvsY5CzHoV4U7ApV2+e6XDULSfinm2AHHEIY/RwxKVNsY2OLk0mHWYVaYU8EHP5nmD2FUxZue
FvCx8lH/p8eVdiaiK/NQ7aRfzchEKNVFf+KCVj2lAWhlp0m/KYc62ztDk3pzM7SvZjohOg7Hdm2A
QUXnNDon2VKSfaY3yUEpWapa3cDYhlTyhuJ7nN1QqFCKsWe+mwM+vYB4ujWPR/8yK8N3ZQzoUriM
nuUyMzM1Q9kb9dLm6PxeYOKsp2QwD6xUG6nobKqCSG2n2YqaxKVKBTRTS+AxtESvNoOhmmTPVEsr
oBI/ja5xHReSAkZsCC4cH4hQYjTKZcI+T41JYRzjRHrIo+agXWvS9z4hZjBRbOkwqkl+myECrkmx
eBGIYg6tHIZbTUuEn0yWdJCJcHWbSaWlrlJTf++cMPwg2nV8TRGpeZJtW88wmsgJF07g80rCpdVK
vqp+RIXbjtnkO+UU/MF0VC5mvSy5nbwDJFQlextZrDtZvcWEvaTbZyzwmtcG2YGqNrByUDudJ7ka
R64VNvlTHnOhh2WvPx0Rm5d8NnjNQ3bj5HnS+WJplC5OUTfENmUwAOfMRrKKGkyWZppHE9orOJSG
PY8swpRFY11L99wAzI8UI7G2jcMkEB3NcBg7dQJ9ayzoSW1ES4Ff2TGq9hBW6FJjIwr2ptS8TeFU
ngYRjbT91mzB2g77XZ6CUAtD8JWyog8uLHeVFMuUMmoa8h+Ktj3aSiLucr8W3ZUEscHr6whUeleN
9o1EswkORf7b57W0HazZ/k3yVHgyaNFDHQ7KnpnJixlI6V3qjNHv04I2WOFGv0Wtkz2HOGmZlDpo
qkoa1oopbvtXh22IYNeymcQ3RfRRWzHsBRrhb84W4CNykJ8DurB3Hp15Y/GVYnLQB5Rl+mKb0bN+
TwhleYxJDNi0NCkfWlpYh7GIWOVT2E+IekswRs6ET7Xsl7WIrSyjvY7qib2HaV4ro4pfQ1qujmfR
NdooxPmsBK9BjC9C0gOd7F21vMyKpO7GLhNnvXRYV8VyDcRIhugxivkQzArzLEI7wXTE2buty7PB
/lMe72FbjB+mTZtianPhDRXOt05fgCqTpjBn08X7bJok4PRErYPCZhVXSqzHIgUZZKAyaasa3QW8
hjHJNhW/1gtCwxQ5/BNBRFJY1IAB0ur2H1+7RrMFtaqqNdZ/Vpcye6kSHO8OQ+iKOIt1aBukp5q6
QIiWVx96IyV+LM86IdyC67I05h9JyafXpmJFmmslEHOjmG+5Cbcfn3XbGwhUZUAy49yzDjULoF1K
0EwvaaZa+7Jz1CsX51ktjfGfnWTByYaZy2x8ktHwUrZoU8fqf0wQhrvUBqnLcItI0UjBKI92PL3z
jDUI5Oe/MUXsBcgXo+pMFog6h5gkkM8ei8iZ7qadsYKU85DUG2AdfRdYp6CP9I9sHPJDPCjhyZJ7
xY+LEplmnC3hBFQGxsaeSG4dyKjfWp1VH2St4xBoUX1qBb9hbUz1pz1WMbDWRUJsBAEOZQ2QLycy
Y4MJBggTf8m21J9+6MQrlGvz3WkN59K1AojPItnOm756o8gyvKbqcfA5luEQQqQXD83Wo7OsIdLq
QgGpNA9rd6i70K0SefYdzcBMA5u3LDZSX4JgsuO0+LCHpkR+lGvfnOcMXKpS3VUJ3pAqxVwBXIKx
cqtw4aL/xfyt49kNZ/03pxFcTylJgfE4mLt6CnDp5fVPIgp7040VOELRDk9JJ5w0ianxOX6hpTUA
hILS5ql2ZjafJuKkpmXxrJYT9bWVHsBVO3+mHBoPyVG7Q2DXNQYXqBjkfZFyybcMC8dksiYrknZM
HZFheE1HCB0LJRSod8vSSyOCrWydnzgxtAMjCGtHrgPGVtshOaO59E74khn9nxbVv/Ks8GiQ01bW
yQBND93MXKAKdViamonwslZeF1bnjjX3o5USJQnmeiX3As+Y5lKpr1OYV6OWvGezxcJeJi0OCiVh
qkg8OJtcW55fSXugkKjHo1lPIHLK7pZL3XfhoHQpTNcSOAvnULsVaQd1bqC2oIyqtv0QE4A1NMnW
ZEmjMFfTm+BsEinfJMmrQSjAWmvRDU15cGmj/CdQEbXyIHbG/KISdmMqHGaSDZFG3qewivkKx6MU
TkfQClDqdJ9wsW2AgcOoEXwaEpWgvbNN0tZjvJiq6ipWtcO38BqIaNc6DMdK5b0z8Z3Ozk46j0gV
hRT5A6oXih3iHhBLqLYXScopmTuunuHYW0g9G1YOU0o8e4JcajJamiBWXCFExKC/BmV2rzIsixOr
N1ZsOsvkkndU67Rb2+p+LlcHKcUtaNWM1h3InsgmLI9XGssQyBNyhs7myPGuhepBLudHohtoCuN1
YBpP1IkeTc3amduXYmnRbLZWFnaScHI7RL86BjYmNi5zhO7bCu01LOAdoy8q2EUXEgyXFteAlraX
LOz2NIEvilb/mYa4JggL5BQL+Zje1VkI3KUB9lAdK67zNYQN7oIYj1ELFFWRL/OyQHP+tHBB41W7
Lu3BGl3jVvPIasSzzHjVVUFWibDzJFRMJfxiZL0qs+8eBqnWm3tzJBFJf5DPE8pXMJINlg3JbE8y
ijzHnHeWxk6TrI7+lXEFTA2dN8DZjGgm5g/FeG/kp5kTRYREcQ+lRsqOrb2FdAEz0+9IX+9n36Sv
6K0t5hGWXGRfYhdRmDRk499Y/9Yw1axbmj8ARkrOwSa4gWDjUEAb1e2vGjWRjo6prbTPkGWxnDuQ
UOZV2gKNJFBTTmbPIUc2k78im7DMTzVmAm3e5gyy2EaW/VZsyS9amek3BTQqsUupvKqsB2Im0OkW
S5Uq3wuCPKhdSb8rfwqwptFPVX6bMxfEeIlLDBYSr22pINqAD/xMVDZXfcnWOPZnOftUIYtSxG+7
OkD2rXsxsjuBt5exNzUJoWxrY2Ay4LCwGrN/UtRu2ZTKAp4l6nHGNHvH6I5KgESQtXHxGZKaHsEs
Y6s63AvAKFQ/yjsH/SoinLccS4pn1gCA6kaDbKHqqSrDqcYzPwpUhQODyNnyTFTdDLxiFanZsDja
qs6PMmrgZcOBxlUX53AE+/YE/u1hw9koIBj7AFXGcp+lC5X620a3EUispHX9Eoc/1oC3COWDfVnQ
FksUQDss3HhY+FRbIv/WZnWfgwERbG/tIvDULNE8uavYgDsuJQmKaOFzKmUcRAwwmzr/myv9PEXg
fvATnQRfp2F2uwjysGkP39F/HJ1Xc6tKGkV/EVWEBppX5WzJcn6hbB9fMjRN5tfP0rxM3ao5yRJ0
f2HvtWEthKm9Cg2Wm8js/C5hvZoQK8o77IdYDsjyihliZFxDjKtpnzuuuRBEnCDdIQgZGyCQwRQ7
Trh4bPdQBOXet4dLQAk/zM6qMFGA+x01fjF9ONixRimZVNtnYg0/Z8s+B4k8BiaO2Gbu910wbNqY
ocHE77ajryKw+Ddk7ied8XV+IP64SREoMe3uEOwvKdCdtVSeOEZkw8NNkm9kvKNbc1uQO5TPmMHF
Z9yAJspyQUMyc1BatYEdlI0GmNhZYbbMw/lIbvFjVky3HS/DFqesLMFaJ97Z9iVXpWe/COuhDvV6
BFXcj73r+AtjCjVCM/fotQ3La1dfhpwYwaiXi76n5ipEsWulz5a51ogpCTN4RA9x7I1A1JIcBIis
Z+i93vdkpjtJw1I6GKBj92aM0VZNA1so5kbJ6Dy8Qq81VkI5cLzGvstgNg5gdtI9hb2M91FZQ0hv
b2EF8023H/0ACnfMprfSd86Oag8hqYI0n/D3nbBtuD3cNSfTb2WlT0Ekr+0UP3dBc+xdgqaYiewa
QMFJyw7OdJyrnRr7NMjWMc06FcPONeoLs4aT4yOpSkhqJn3Tr2qknQoDpgqjnxCm6gDpx3TSz1wU
L1HvvKUEayzGst16pto5LXalcNx5IjmR2rZitrbySB4xRfk5UF7wnFZXAaRwwnCgMvxEXpnvSDXe
+z2gW+qo5ePuqv1+lTnTue9Rl2MQanl2uE8CBKeZBAnIpRT04cbh3s3ZeKYPNYvto0kij5KxCfnJ
+csY4W6u1D0mG5EawNuzA9hJHquF0c8/cq74tJyXymYuHhL6bUZOySTWZYYYruyRjBTaXt5op1D/
0OogsHaiDbuXDUmaL3OnDjTmt1lJCHyIkgUjbQ9XZgpK2LPd+2h6p8zFGWIRGamCCwnEW6dP930K
BUtXp8ZFSKDibVEAlKPCoL/ae0W5bzIidkp4M838SPh9EAOakEWXfo0DxrETapp6Znis7K8+8c9U
fhsGZ9/MpJe5Y/9SQe28ZnoN82gXBKw4mQCtmzz/cTi+XKdeBaF10DG6hJBFTAO+nbq+ArDr6Adw
t2v/ZJDdXTB8Y2gi+55vyuYXSq55ojRJWq/WA7FOh0yA3gyYInKrqSeiudCIjtlNltVvMpENaPT6
bqFhoxGKV/3kPKic1a7L4w/DxemSmsHBdhH5Ed49EpG1aCSldm6uqQjX1CpHwxj2eURicMmTkpHz
Rsf/bRsEKJFztydGkJrHIq09q2+E51AQmegFYGizVttbfvSTDxir8KFxlxXVqoqKf3k6X+hQXwu/
e1ZNiP/agFI24ITwE/TOMQOKXJGIRmjcLs6shWquwYThNRpgBzniNlPQK7eC1sBB5tgfrjX9N5fl
Nc9Q+JKKsavScgQ7qX/s/rFVmpwDCboH2ehXNw3FWWnIH4Lt3zJ2mYjojiFqFMZqO3CS8IFM68zk
O3IYJmHsY5DQdCl9pD7awXhuE7GqHGQl/mTv6imhKpHyjwSvnNArDn8WZEg7cGQ0CUl+2npyW7Nf
D7N7yeKUzpb9+fhofV3zMwjgRAURDObI5Xojh3JYRI4P27E6Wn7O/k8Nt7FgYG4mxqGrK/QeFlCj
CGGphKrdpOx9NaaBVEC3DwtjG8wcyHVlr23oP+QUnRMGFJw+TfRML2P9DHPHldnw45YZi1Qfbgo8
oyxKeiZf6invvZfUN7dYUlk69MM3E76n0QrwiEVGvKL14e5OVLsszfQdW+/SSiBXEX8+RcHa9dWP
x+vnRfaGDNaPFGmXMIdnifdnGTtjvlGMgMCeDu3ZC/Dfpxim3ZY/LfUZvGDSYEcveVXn8ShN5KOi
fnydk3sejIe1ecC6FYNyGNLxXaemsSq85DrmgKqy+Ez78SuK5MMSU7bsK/TANZV+Jgik4f/pnfS3
sMv/xkYHjID731Y2V8fFh0AoHJ+XkGQ8KAraB5zbHp76kADXCRc4eZRgl1DRUlzDPJj1ncnBeWoG
Y1H4jIAeCNByGnDHzPPNdUyE/u13p7x2x0zL4jf0T3mO5iObHLbr0y4cAK0JJl1hhD5RdZdx5BYX
VvJZQls0DDQboj7zwD5FmfVWZTXkbNu4WNFs0enMZ3IWyx+jRaxGYsOefdEKfNumQpaptURw4s3H
3saU2bjBDACv32ajeWht62hhSTQBBdN0vzgG0KqQI9zW6MGTSvY4gIufwoh++MBQo6Lk1MF8Mox8
F+IjbTwck5Qyk5ttTQNzaqGnPyZSa8edNyKRFrf0YxQ7pkx7DIFNSGQ3St9DjeUln71/pJQ+NZXY
9zH4Jy+mEsr9h5l7wjFQSaAJ9M5gRQCRZHFnr4yR9aK20m9l0RIblimfgpnRBPtQ3AbZd9grQG6N
uBOffvTh0y01FU42Dluf2ANmyLBVpwe23G7eXB9Z5yz615KIGd08+P61ixfDwcjAOHXpe/jde+lv
5sTsz7z1/iqSqNHSJl6nGoeGhrAKUjG3hmTtegiOm7nRx6ps9oJtYd2FAHAy41jYYDPdoPjLQ+9q
ML3dtiL8TBH3kOx8Def21XgcRdXUvpOBvJeIOHjinlgwcBQEyRuGTWAdZpDciJT4xdgGbwlbe9Mj
ji9askYzmCLkJVYzkTpFcBvj4BDq4UO05Y9+eNlbetdSNUeW/9cZoir0tvFk5s4hoVR1FdtuW2H9
MS9hlv+wjTk2LfMdzdwC7mCcgPZrQr1KEDBnFf5NPT1xmD18+BYkY5HfIg7whYfhzIqikxk8rIQ1
Ih9lv+pA3oORBDOCAmyUeXOLqFIZCmtDi6i02gVNe9S1+Z4O7m/eJHsjhBk5pe95AfFHGhzQhf1r
YptS2Cxb6V4MklVZCe/aYTiE+bjzO+8L5/haV8aX8prqyWv9DIVOG300FphmC5rrIvUfK2VYUyMx
F1m3LloLniLRmqmNmhq6R+AxUq9LsWH6hL6x7XAxYmWL++DH6/U/IxATEXj8270aIDstKWsqZHGQ
AsTScB1gj4zfO4mGWM5i3bDL9vP6RQXuK6UPFJl2aJBmjfCAcjR1JBUsHPIJRVAeZdEd2RZZi5i4
UggBz5X2LtKbn3KNeHEoot8CVaEeTQhxYDhxXSnKAqQPtD04gti4HgNMs1YRvbqoA02J4zC1P6Sg
hs/jh6nGYnIVoM8emH+lrrGqU2KJyBNIPIdNkn5OO/j2RPoVLSd4ikUSf7L1HeHOzNMIzatcOh3Z
M1peKrf4Ji7pq7L8LaPGXzH4IBvlV5lal2nu1jNFTKLQY8n4Il3ApVrdHKN+daK3TNpATLEtSesn
6SC7T9xuXXVvyYPzzcknamvcmU17MIPhqNDxVQALQ6KrDeHsq6K+efnDN4YdU2C7nkemCH39nBjT
LUDgo4kzQE2yJoFlmYKWmdAl9UGzsunlNA9O7CQb2tIt0zZe1Phim+qzzd0T0aPbGc9mpAThcsZR
N9M749UPf8QpltHT0giixjCIFxvis1MJDCs59JnEv5iEIoZE0zR0/irSy3nEkmjUt1SPDiJRY5/p
7HtKwt/GYQWcJCAnvGCRdu3bDDa7KKtd31MEWz0tcakwBtXD0XCsM30fjpA+uOFgHpYDptxCK9a9
riAs0Lxnj/yLKjp1o33OB/MgEjS5JlyyONoPVOmsNV7CHn95iTBkmWBg6JvmanFmFHb8OuF8Gk3K
kuCxafdMzksP64lp+cSBaFw4FiCg5mGiU2yz9qyJ1iiE+Pl4ukdrqjcENyfbAJZ+mWcwrjH6OCp7
S5nhmC4V4ciDgswIn+OQE2na+jEfQxo/s5ZJ93nrNFunlWfThYFVe3n9kfKvd7BBDSSVHb0Oit9k
YqhQc7SfU/6ZcY3a3sUUo3pOpGwsBYpuGv/Acv+4IZJDLsD2lwkp70677xSiYMI5c4YUxuMzN+70
eyRLRGZ/aH2x0LY6zU6NJRPlEexeNyJ7IqjWWpj0NDFzn/9LioQo736LHzu31NG3qCPbNPs2iMcR
Y48LzIft4zvgcBv6Bpek7Ix7SnflvW/o18QzyjxGYB3yqm7ClMV0cC+S9NNBG5EkGYANrBchZBmM
sDTkinJqbqbzZOgtgT6oILhSAu61cWi/um54JftkF9PPZf2w9xhIDJMT3hM/3+Xz9DfWA+5DyZwl
bQPGPhUS0LZF1v7Q1ZvT6yhtzUjZe7dkDDajj06oci5uOTqX2mdbn2JZZjlugVCaAJ7MkYEQOH1N
NXLMorYPeY2BSVr4OCf/q6vci+P3u2SqTjmmFCmzE5cufPsUFEsCwyWK539xGhRLAr7cyzCC0OMd
OJAtn6zzEvdeGRi7aIQ62Lr5yTaB6thlfpmRUoF12EYme16GiotKMPRi4td4+ZdoSWBupHUYc/eZ
e/7JSxhilqgENoYOjEMqcyKGAxiLrVW8sexT+1h4V1KRbHbwON6Fas8pkT2EUW67bP6M0f9wEGNu
sLXdrAIHs1g+BuPGNYxlYHpgm1oN8N57VnpaPQLuhRPAs2mstVPjb1fMT+PRvRSteA+s7jXAtBux
OtgkyCoblI1kah8p9igKe0otrcUu9pFN+10Mb9tCwQ5pFXP5hLeANlprEm67gr6wIiNMmUcZlPUX
0peV5eK4Itt5abcqv7Iu8bZwPPYh5mEfB9AU1DdujC/qtc/RiqgBgnvJr5aGX+zrQPZ4SVhHW0Rj
crazEnX5H4dFN46jhKwnJ7rlVYTU0VByE6tc4UVGw9ZLJsbeaFZL9gXUadNzk7XDsU68eqNt/Z45
+LoyI8aJg+Sd5Om/mh4DXBCZQlWWE6lbku800DiHtSJ2NSH4im0mm3mEyYCSMRvlG3S1a7NBDdAB
cfb9e11Tc2Z95e7iJnjTHg61OEAzAjNh70zmuu7Tv6xhx9JEA+Dg4iZytgiUPtgk8LMq+54iD6NH
qFeqhiEjnJ7DUOEY9iZe4KJJ+aSRjd6iIeSPJnRy9vVNZsTgpNl+dvpXaWIGq3P7W7doKbJyg+AQ
j60wXv3Mf6/AunUFeRmyal9tV+3hjEwroYeDrZpHqnqRAz9py5XnqLMfdNeqY1szejjUs4xSXGv3
ZcyGF+lGpDblXgxX1DpJj1mWb5twIX1PrYpZfhUz595UcXj3jbwnpncvjXRrsG1IImYdtKf0bsO0
K32JRntArTt24QcH2jpmzo4Xg0xizU+KaKW95ab1FA/9xWP2RZSUc+o6syVkqRiPtEABwJrGJ1G3
/C6lvdc2Y3vBpcBP41zKABN6SXBEoJ01f6ves4i2zyievt1g/IhsG/J1OG8JfffXPjvilRVTKc/9
ycPzQy62yRBJDehAOYb2s9EblJ0KsjzvvjXrYDN7839z8lFNwTUHE5N4IwuVmQm+JBoWrQtDEdc1
d0PK8RGP3cFlbKBrlpwlZuuqkB9qxhSdRumnRQlqxonkiu9f6BJ3bg5Se2pAzQXuvM4enq84HqKn
wm2yrW+YANxmaI5FLB1wGOI4w3SWENEpEcwnyq7tzHELrpysQqYwbNhQWFOQpFtoEZx1JH9UmbcO
Sg+QRFUUy0ogrU0LnCtMKSnVIySzsfWeG+LFarpX/f9BuxW9jVNylKF4baw02JqJ3qcZ7MnwNFew
PBkdREE6rWitm/8kuHVRqnufY0gMhMMUrbnUjoQ9hKp8kQccrIFv/Pl+j12YRJ9QK8bZ7PSbFGFa
hGLkHCUeNUPIlGcsrRAkt2hZl9kecmV+Q9Cx/nSE/dfyRSzsMPxSFRi/ABth4l26LgPXjelQu+m7
UVktUgkwbMWDnkiw3zbz5m8ibV/S0efh4MKKA771sfr0S8wsbow3WT/u00H4HKlEC8QxMy3BgsCd
o0P8SBEPC4R22Oim/u7W0S7W5a4J4i/VspRhzXsd4hGJvjWwMDQExGz7pGT0XrCL2xYG6vY6qxg5
+vVrL0tJ/kJirdtp2NWPk85HVloOEA0R1y2VG6DstTemb0CsQogeiWZrx/7DONHZpMPFTAVKPe8m
vtg0y8DKTLDtmubet8M5wZjiVsXdKQ2+5+K1baan0veJ/CsxLiYpO3oY5oucTG5YhdahFRNR8TCh
Qvgro/uR5u5T+aD/SGwYGuZfVfdXzvSjEtA/HCKhIjmg7MWL50/OLqtkdJssARRYvGRkK/JdQ0d0
54Mkxyejt4okVkcrLo99V/ibWueb2eJPMq8TSZBG8WMYE/hvdtA2Gu1VlUOaEXZALIYcnzNEjN1U
rSenITIsBJKa9cgDdRcmS1LHf1NZvyEj++FTR5OV7bIUWAGI6yyIXtPOb1nGIKxTTDDC4r0hRKQd
CPdT/uvEyghPjxC7R6/QZeM21eneGJucw8i5dJl5syt+xLKzKTI4/hjAIhFmtpihkAWx4E0qW9kg
YZ5L5mervvWereb/EG9yCyfYDJWCckrxQHmwc8khLiOKJ8ZIV2lNdIk0ctLKDzHQb8+d8cHZ2xDx
TBy57ww9PtDPZSC5jBWpx+TaBE65ROCNgGzAIo+3zAUhhBBr4wm6MinSVTjyi+cm/pkLDSiULVUE
4qIZhnXjmEs/YBuj4TVYvt4Eavgr838N4AVh+xvV631tgDJto2vLcF5IvZIdb/AMoUIEV6prLKim
oFDjcW1RC5FWYR471kfJ1O5DB1fekPQffpZfugmVYkndwXwj2tbR/F8d9RuBHL23IyIeiRFN6+i7
t2Ic33WZr1ODDIe6Z2SiOsaQda44z1hU+oiOuWZhKP4rNe9sXeLYFg2USW1B0O/x9lZdsy6lT3wY
HtAOakbYB+eq1l+G9RhDxdbB9qkwM30WNgM4x4RfLAUzLqu2oNG4zWFMwstsG69C8TpPclWOTG4L
UAT+SGrzyHLd/6r7YxKRBNvlhcLnKIB3HBw4UUN5a5NphRpKDzikuzM9OBYwqluwrH3/bU2j+qfi
Sv6i1hEkgw7GZkDbx5RFd395EqfPyF1pbKMwi8h9cyuYs/hLALTlsr/nyGzW2RAab01ZTT+5TDH3
moXRnIrQML9SNANHd5zH/cipdrH7pH0d7RG48dzUS0MV8ER6x8b8aZl4rkTVk9zcWtXaSkLo0C5W
8MAMwz2UJO6MGFNu5bIfkjngjD7pu+uMBWedajTmXVD+Z7oiW7PMnLD2tvFvWbn4yyoUhk1XQGdu
LeJZ4u69KYDfGuM6kThJ0pgAy5JU7KUwApBwvcZANVXVtW+oFaJOo5uC9mYb8E0GRs0M/6MxeE/G
9KNFPndKpcaMbUw0p/hk2GrCz2DXl+z4QDwWz3zaDSpx7rEYOXLXRNOxm2ey6NDsXZMKn1L+iHIu
E6ghVUHdZLuQ8CICsDljFEzDVLXoP2pGapLfuCgCggA97To8hENNsCJxPF3nMslkqU/jZj2kA3Ge
rPl8/lxXzldzsJz45DmPP7szAjpqqH9+FsDWr4wI6qdpJNm0bId5ukSCqxQxNUwfCiEJV48Rgpc+
SJemQb+IAI7827YzkSyYnwandBFSJ04G49r6sUJpfSoTzRREdQzELblpyL3eZiUjf5HO5qcaqSOY
eVSXqbCek8Zp11nrPyWD+rKRxee9sw9a/9KD6uy7GNF25f/i3MHdI5h6qTneI6B8CQtiFSIMEqMz
XKuirzZ0J7A+NEl2CVbsThY43MWni2RgMpXF+rm40kX8TpJdCihBQqQUqdZuFl0Sd9yHCdzNzr7n
c3ifRfoVpB1FcLuLo/yeSMR7BJxnG6vtd7qPuaDLNbdMsjVRmMamvaE/Oin8cVqqt1LCEfHl2c6I
XenZNk5D9TQj8ERX+1E49tW0yj8PARRGo/om2po+q+a8l/d6ZvSeWvZbmAmkVfZFl6CGMpsiYUjY
DzTdjV3c/F4Fzd5JJBodO3xt0LoRUAWHGnBHEjSA4idnWpcUaKtQBDfDMMKtr/z7YLFTpa97y6Jx
3Tf2+9ATBJM095IyatE5eJ7NnBM/jciPS5DMnlxmSFxM7PHnBF9OoqSNLqFXiyxERTKUz9wji5B1
jUW6s3YrxCc2q1378YZVYcoQFqNO2VOCDu7aJ+tLq4IvWpyMrAuocY0lCth/kTR/OErkY5trb2Ii
TuMOcq3d3wxHg9AxEzZjltndM7eDCBWnrwbYkRGhu8n+jz41xYTqo7fDRLDKZ55MK7HQ35K5VHTd
+JZlPpP3RoCWt+yDH1X+ls9klwX9f6QW16fab58H4hwZOzYrNF6QFPQGJudOCeIJMJ+tUtiSojSY
DaUgwAweqSBpmar0+8SWq1yJT3OIL+hRKTdKb99meX9BebrEORiwNCY689HBlSZauyjgL8x7sWoc
xqFR6l/w2iEuN8p4a1bp3xRxEsTtAK6rw/PaOtFSznAzchwI/kRJVKEHGzzzS3T6v05Qa3Pi6WNv
hf9NrrjKiAkIPkiMmPPDeO8Uzso1FVxe0BZzLz4Sjz/VKc+u7PHHR9UiaceVEVhgP2zrI7BQkng2
WmayWQqfv47Y1tbi8M+j185taVKGfZxjkAric/hQlAJeXYc5OO86825tmmycsVozjf8c1AhBqMYP
PXg1bUWjhgPF/7pHSD7nWBxMgcuuYkZmmIa3q6PSZBbTmncrNFAxVWX3ZDe89bn5sENYzSXl4KrZ
DQzFvIx5TMlMWVBFrU1tL22yZdyqvbsu4AtJ/JHgKeiYo7CEWVpmdtJIrJQV/bjpdCpDxebM2qSJ
AwP0U0LbaJ1dHXZ/lazTpcPmoGJoy819zbGd8n6BCgx+MoQtrXm1ZxjpZGnNZXoWqE6l+KooqdII
4FQgAa24j3BL0CvgwFlREoP7MWEERAS+LwUueQh/k6yf0IStKYvWbQsjIfQWqWdtWv+/1iDu0P7V
SrwINESp980O5nHoRh4kAHEolbeBhXipBszHMEYMH62xPcIxRRTDFrALye8gFg1jBLcBLO4Rljzw
qakEde2Op7YAgiXAOfAUqYrjoCOEymlPkY7Z6NerJGZKi60zhi3AUCwgztMJrFONiCkcvn0y+qg4
FjaFcOwBmeWXVX347U8ltyhOdRerc4uiL0Aga9d6pUW/npRFroD4GQzK/YA71HTWfaWvDWgCntZN
gZcjq9tFnxZL19YAgJ/5mdkFryqM5oi+mu6fDVwL0+NDRr6poWVh8Vn40tzE5QqVO3Qo8JR0Caje
0R+ZBy8jFqn39o23TeQLuzD2YdPGL10GOOM6h/vdvvouGwz1Wrto/W3EJPMKMxvF8tks1Ws8LRPN
Y2oTVQRChtV6wEjAPhQx9oPoCTHvw+PKZQDTBFYz5VoJNgQls5pf6uFLEd4lcK1PMyp1/jrUuRsn
N8g3Nd5Dt3qPoBZFD+4Mp1bUeEuwh5uQOoB155bobXT22DPBVrS5tZHBJza53SOR26uMb0+dIA4b
XB59SGwuID2BIiyDDjLj7syFDdUXiiGLhwpBKPlPkNrcpVO0SBRIUKpfBYmD7JQqsmSjmU90zi5l
a0Lf9L65nbeFf3Gn/SSPFlQ5B2Wr10HbghHH6glTc0BmcDpc6iLbp3pmp8EQJt63zpc1A02Zi306
d8dmMhmdoKv6CFm8uGQv+QejY/S+CtBtZNNLztsJI8TDwmCrQwsFVL7o+SKhe/jEdedwW5GjePWl
1uayZhcqhs8gfVNlx/WzTNWrhdHDZ6dMaqW/nUFsZObPBCOKx+8BJwIyEJEKFNQ4GJ45Zcz+sbkk
hqzX2+ZhZSXXy3qzRAkB+hiBxRTVrYLKhNqhLf/lJPbxheWPZzgEWQZv+r/eeo6pOB3QZ7BYl+wh
dfcSxrQ5gLG08RD3Ajvn9OtqmJJ/CLkW6LUWczGwxH4gKsqthGquQW/Z8Iuw6+Hcj5blaFHjdU+e
b94C5Z7Hvjv2Y3eMk7+Z5qFJ59WYQMTiMsLpRhJudE0Q7hn4G3ATb/v8efRIKkxZ5ruXKOIporFD
w8AzjsSOyNJMdoxccTMDgHPNWwJPmFc5F38peIVJnAREZtPWa4WOIqDtsyd/q4YI4tn0HHTBvjG4
3JvnSCWkacFYTVh5ghMuiH82cuOrHIOdKu7U62fdAtJhVt3Cp4h79qhvefpPRRZKflcQG5xSnDnB
2ySBeCEJ2rYeNxXIZ6Sn7Z4V1WGOho9BFX9FI9Y4oYHIRmc/BIY5vkwJUWWYngw0bEhJzvPwfzpi
Eiom8ZBgGEVGE2Aw749iZDGqvyqxFk7DHMoallMc/+jG2Rhx9hcN1Uk4AKP5SGiDFujtzqYHqh25
yzwO1zFl+uHWS/T0DED+emc41cm7bv6MWRwzlBIjul1kI8SamrsRXV0RR8fJkWtPs3dM/tUGerQB
76xTXCJJEExCoRI0P7KNjwPQ3J5RjNOl/+Z02gjCkWXxZbUtxLFs5bX7IO93BuQI13yImSFD2dZb
AOuv7b8oYY5zHOwcSow4VaSThWsbAzI/Fv8K86HY9Ch6Ywcb7E0Z6dpOnyeQYj7Tbz1gx+n+FItt
u/Q2yv03uj8517/ghHDnK6POZ6jHKnrOY3M7VmcqEi4O9tTytUOwnfcfZXHBLDY6xImuynZTM3fm
4b/YztnL0VtArO2NmwGwRrTzYs4eENfxyFAcnkW1mOV/s341q6cs/9YxXkfS6JxkFY/gb28F+wZC
gjRlaw6x32MoVTGfDOKThFqdQBmEv6FeZphOMmCLiwzZ8dZYy5ZZfbYgeBcJYeUKiXFIYq617UzW
TzIA7wVhN0JuDCIC7i4iPrkc8XMshGbAF3YpvG74kjRWaN93tcxZ39fsKpy9S/E5U10v8SLAmwd3
EVNpBwOUQLY/VN4y+icBdHftzaT5p1FYoF/xKdHd7zT6LpLvMmekm6iFy5y6TIGzbKvgFMImbtxH
sitUj6mnxhrRCjXuU40fF12JYrET8FVn2M7A5UVAXMiEbfVXGwI7MbOtyIKbpVkXxqn+jUk2mbzs
yYpe/CJa1u60wvyFK46FBGV4BS9iodpkl0qUZGzSNZ7qGTJABckmnoNnx9n46Q97OuidxVUpcwMK
YS2ZY4igPzwY06b1aY3/xYTBOPivkebKcR+BcqmdAybY1YyuE+8IRxGvfA/BmSQ0ZmibpkCi3FvL
0Ow2AxoIATrBwA2gGPJZ4XsUwbcWAXGNuKno3bClWGxFqVbT985j+1FoQGi93pFayXTNCQka8xL2
SopfrZC7tJ7NQr+Y734w0UCmn6InYxftiD3SYNqyWMaki/JtrePxT5jhP432qOYTcM1fMhDhSr0U
zmveof4GnGDEl8xzFkXY78fiSdXHOXkLOMhisDSlhCiXwUil8sL+3vTjgjlhOdGVvPQ2rGobUBvf
Ml3JcmSQ5KeM6GCWBto7g+IpWiB3MAHwp7Zkz+uHrdFqv3oNdSBwiEYx8d2RjpuF56FtnpriUyOe
mVVzskiTHqO7qtLXwhg2yMTB7m0lNx123U1aZ/iUiGkQBmJRZmvJDrsQ+1xnk7nxP4OJfC9QgpjB
1nDZMspizVmSAk60v5WdVDCt+vjewFVwouJeesW5xcnnM/zyzPQuu2tjk3tcgqPEf4Qe8Byi/8E2
dlLmRychJ0f2TXX6nJovo/PPoQhv6ndt4qaV1yb9wMjGeHSdq6Nok2tHuLGbGltLuFu3xRRJC5EQ
SJg90oxc49RHBALyXUykBRup+LAq3pq0+Q2bZMNkjyyAPHgdUAfT4G9BmQDYp46MmJUQaOHg0i4v
ar7PiIz6sXoyCGBramtdyL5chIzJ+j5eWck16t7L8D/EeK19LE2S1VJiNLGY9X6zoexf9WAfZvPJ
EXc4MLz2wz6p2rWJSr73jB1w+o0orK3wp1XPkgOtQ0UqyalFoa5l+D6lxsaczb3LFLOq/6b6GwXO
OsNs1tjTQWcmW4uPNrr7xelR7kaI6uaBCF5CDNFvGrzg8DKFQC/fJscioj3TsF41L91MoyIC6j4k
f5BJFgIqg4p+EcCv2Czhs0wRszJ5H57HHqkYY7jCObUkUQn33zT/QtHfi55kJ6QdbfzWkEqSI570
WWV4GAmSmb1g03DHA09oTE3/gP7f1/yTyQTqzj4EovIRoCOTbeZ3T6kHJ3bMq70T3WdoaJrvbqqp
4MxXBaKqML9bQv1wuvi3mTmgw9ByY0mW339FBn60fTN9wE3Tl20+9eNZdtGeoSO/AvBu+ZQU/nlo
biDrKdAWGn52lz/PNe+mA/0SircPrQEFcjIyURxwHu0tViUcBT7GL/+bJM3ZzvaxgSEnw/Dhj5iG
xaK06herSvCYtRtMXUuN/MIzL2Qk46jV8hqZ5wybJ8lIzQeveujyzawN/83jfTNHVj/EhhknmX5V
+rOhw7IVrCuuvrrbdM2PCUSNUmhgFB5zR1FshRdKAdW/09m0jCJQQsIUmJACH9G8maw50b9CyOa/
GdkEbC5wctUg5yWaiiDEm4ZrsPYVeO12YyA5ZRB4aD2iiTBYjs0zY7xlDPTSZwrcG6QZFd6uxOiA
lxwbIc1NmP2Po/PablXZgugXMUYTmvBqSShbsuT8wrC9bTI0OXz9mZzXe/Z1kKHDqqpZVwHBQhfX
Jlzc2hFOpMhPbW4boOJl882dtY6ulbqSodxUNHoLaFbCL3mdFF/YLp5DecGQBqe3gSrFZh4Oy1Nw
lC5eBbhK/HtLO1EhIY2jpeATT5bf8/ziqE1435JHc4QJY6R+oW1mxu6QxIYCZ+gxaO5teujLDdkL
WZxsXM2YlEAq37iNrNtpO4p8azZPKAVW/qXz2US42ge+rYXBy9Lp4MbFOiG+UEa8ajjiasNrVj6m
Neejtl9jm98n+VLzioZgfAUzVxBrRiF9G9vC96rDDF14ZrgSFfT7OeRrBpp6PX5BPryswEfOJi8z
fP2KNrAjpS9IeDuPR6LIPNbDctVhgo1wMtIooDv9bxYdhSj9HnF5wl2fpVAFSB+AbNNdSkDSEfE/
MWkTCE+VvKly39KxU8fwewvrqc1zomS0NXHEzoDYB9Ze4HAZZQ7XaLrqWke+tsUGOp7DaZ0ucQNB
BuerHb09EWTfYMOmtTLWvLUM+IMGIcDhGTxW9wxUaKPF+J0tl43dGR45Tz+Ykg2e3iqxa0KJXP08
Ve84rdAlHyrIqUKO68gkkQ38IANHLkyCPaSRBHU+BBTYp+vVMM6fDtW1U05bEypIkHiXWJ7T4OV/
AFALC32uKDC2NoZ6M2f8CJx9A+eYM5k3Qj7bsXtMuKMXFjScS6EugFoMim5otcRNeLCpIfDIpyak
ehBQt1gH1wwdeQRPEuQ+aAHZ22cOBZBzszMDfhqW0oshb1YInGwGljdaAWBUzy+KjvoLA4PX6Ndh
9R3OGh/QAf+DAKpTjznFVTjDiCBAYU8GXjJ5tm0ZrYlUeIziw5PtZQzds6p5HIt4aUUZ6sc60+jA
SrNfCEAfcZD0m3ypjY5ynHcabsgVcAFsEQPjNYwrZGpNltnIWrDz4rmt5HUcwCCpgEYUD15gg7Dj
NBHeOWwkLdlWvRVbjLKL1u8exRh8kOKmMxJFpc3MbWfGB2mF+wR3g9fRJQqTBviiR92diPILpj1e
uPjQOd3W8gaOkxbMRnNuL+M88SbVJE+9eoLyb2O/7OP5mMiMKEde0QpoqGLT5dong51dKZnwTosV
YLLpDwsdDppUjQsb1b8VJhEzlRPqAuXCNM0I9vlyp9SMo6HLQ2RMX9rE5MuhRLszrS+HbCv2OI5c
DNFyNmwCISNxk0wBWTUORsmKlafryPrqITTrfbA2sTKX3G3JBVEuqswrQuXFKL33cQzRbLDdZKaI
sKJH0HU17L/zImQP04/LnJKggpz8wRt+GKi+eq77HURTi68Ig6a7ZLxmfHQp1s5V6DFRxmzwSCrh
wlVP/+ZhoO08oy0srJvPqrOhYxAz8yq6NAeMJm6X0nHWesupiKxBjRMDDTmbIZCnVrMWlvZawYJH
nIkr51xG4gd5dNtwi3VwQBWWAY5F+UMcP1e2xiZBiIOaE0tnSkP6ZQzkPsI1bjrQIXDLJu5FaBAN
C/dlpOQLTzqZDHyHwH8iQdm0xmFrDh9lbh27/hqTWLAUL+wSD9J7wWKHfb4dq/sY4MonKuWgoWj/
Inq0NTvbMWT/amsBuRNMGU5R9wYmz2C8125d14RZmKwdmyfTHWiFc9r3IHD8Hl4cpmgD8RFrLgxG
hzYIM0kwRE/XXjo3A85+lMuzlnEvZt4dZS9ELfZDCilC6zkpYpk1x0euVOu4bo6GfBawNXB50qBA
xQKOl5gLPAk9TiImQhQXLu8zrcp9ZkXbclKvkmhexpY4LqJ6Y+0B8xBVY6gOBDPh+tc0zmZQJI2y
gM6wCDessc6XNKw3Mt2506TESbBbG2G8Syl14WrIiWU4dby0ZcXMxt5o/DVcw9lMzWvf3trwBZqA
RyqZa2FQXOR4nOKr0ZxrYNIZeKmSSSVVRZMNhR/RFonVh82wrbCZp/hzdAaNY06wxINDj585gW1r
Q5KWDLd660tBw6hedVxxgd1scPpsqiE7zxwWM+174T66OEzq4ZgwAUdgfzByMPg4GJti2E5UvXD/
P6r6a9DajR182Q3LAkFdOG5zzOEwCYAj73TGMDRHcBnCRdFB4otwM+Ry+pwZHlt0aHZL0IPkVVHy
rtZ+XKfU2wAZbZe50WLpJ4zVtISIIm4/DHILzdcD7wZuiWd3jt4y0V5yUkPLG13M5BUXBJBb7HkS
97XongtC0xI1OHeGHXb1ozv9UzDA++oPu/yDDbF2VnBeKupK0YIbEtFpB+UIy6uuWIbEuKExZhUX
vDTGTsdtXxnOk/KWwMqsrla1ndrvKX6rBhLerfuoxQQbLy6PWtzY2Lat09h9pvElgn+NIfMhkc3G
C1u+2ejrdr/LEwEMuV1L4n0mAgggGQIH3aqT3mvYLI14VmHyKXOgtN3hX23S+zyWDdDfMDxaltqG
rfk7JBkOSXFKnPi1UTSKZsQT04C1rTK6ed2N+XY0LGbMlQ7ngoNjOXFcYi1ljjYcQG/cW2WfFe6G
iKFWAn7d67KdNSZ/DmxMFnLnlgXj1YU2FwatsYqISmjYjPA4i3NU6aQzTY01QGwEqfKIuazISnSj
fjNL2GrRRDn2kqcwT6ZUxKS1Lw8CCzMhjj5xXAlwF9kRXCQnpzjeojBx2k6LQ6oh+BpYYR8gbUBa
zrozEV25slPRE5aChGUJBTuYtgpvtA79srW6Bn78VGn/Qn3YWW1L0326AYDk4txFhomr6I0w47cK
rAUH8mkbi41vdt4yiJyrXncDSrCghEhUSkBtAeufQTyXZrAaU2nrMrSeSFHsZFF/VhJipjnxb7Lw
2R4xEuXBnwqHQ91J3NesuQOtPnE47RqQ711hvso8vFQRGc7A/m7NllRa+ZKW/RfYvHHftQEtt6K6
lOpLY6hbyoE/OeZGMqM2bz+DsxJW/GBcipTWMh1Acjg9zlN+LzH6yIz+dmX4jopWzTjeQv74hBjX
QcIhUrgAetXCv9fxtOlmskUJ8qNW+cpiz8z0J8NtOqI8TPCzCOdBVhWfRgZ9oLGO9UiFQBINN8VA
ChNQeJG2+Rxr8VGHNWSGxbmv1DL2Q2SDRSEYq5cBaZ3EuLadTfJD2yDaHbSw/GvpU/DccCt40RNc
lIztGedFAco4j7K26nCfI9EBlHRyarsrgpR2RWzczX9nu/tSYD/jdKCCLZgVUHeYzBWSUtfGH8KE
NF2zQnvJteo8RM1sHjdSz6ASyOGp6jH7i5YCozwxq71mdH6eTkiTXfkWmexuSe2XJFpXpVjCUxIa
rloO9FnbfWBNw/iHgXULs+xUDR552fQ70EDeR3i85pQiVrOenXMWc/2yVLMNNSoLtMC6TgHg3GAp
P6K70J8nuC6OSU1iWV2aXh+5thkTXxXPZxNxEK9sfU3Qliw65KVJ07gFWkyJee6S9lTU+edkRXuy
8+gww7uHmBiEzVuW0qKuYQok13SQedKjD3isTdq2dmj8DEKS8p1r/tnSvMRmfcWTYL3xBW5Oxhow
5Oqmj0C9IiKbzFvBC5u5ntGDQNC5r9JNYfTFrtfrbzogz5nK/xmROhqhcTb1yVpnnp5uXZybSZu/
kY85tI6zTO2Wbb//w/7mh7bxYY8a1gP7VLYoNaMKfDL7PtG59YzmarvyOCr9ONZwirXyMZ/ln+id
p6YPDo1RfbgGp18tagwA8FyzhkF7Y+3YuvUAYCo6BHDJLZG/1m7DAwBZcHbiRxHHX2Y+MSS11zq1
F1pi7/us2WaCSZ8TYJuUyfvU8wlmhYWz3TVBUIbVPzRqUsOL6qJfa72rH50qPnudvXWE8QlYJCeG
lHziQTqMoVprlr5Anx/6gIBN+OL2VGp6mESrMtni+1k3fbqLATt7JaZ/6lHLavrAVbXOg+DVMJe6
BPdAzSZJaotpQRIgJ+TMZYJaW0eRcaKA7w4+0ljZtbfOFQ01HSshgN8rvsEzTZPoLZzzegVoISnn
XeZxfyt1qPMcFswkPTZeNoCLz29j0z5OkNA1ewmyFVB5vabxyxHPHLmonCVY/DktuQqFVEimgaCb
Jqg00GFvA1XEXWuzIisbvH4InjmbbtMINqaLj0ol97hMzlPUHJzeWaa6MFds1B1n8h6jyHoBoUD/
eaff86h/7AQ0dcvalFa06xyb04da6V58rgVFRUMo0EJgYnEkjT+lU2MtYuuLE0aPpsIvWE06XoWU
qMusP7aDOmdBnK2JE4Ja8kyO/IYbr7GGUgBiWtNhdrR/WufWoBna6+A5/BgG/DXCU0kf8zmU1cmK
uesaM00gPSF93Mf3Wg6v5kD/RAndeIUN8Ivc3Blu4NlO2qUltPu2dKTWrJlfU7t6L5Cvy4geDAAj
T7EVY5HR161Csc8M+9h5pb7RWVUhvmGMH90Ei2SS/ghJN4g0h02oyGmlIj9rbYc/ElULVwFhCauQ
xgY4HNeB6n3AQ8ZEG6FOm35C5Rxi+hd2sT3V6Ltm6g/Z0ovKbSIp7Bdcq9WmZh6Agydl2C2+gM1S
YyDD9gV3f7/CM87vQWpnrZfoVFNHE1ZZkyrTtPcor1mBpvmkGsymvGIPBSy6Ffk7VhUzqre8Cy+x
4tykM3JA1kgvozVeq5GzVynxmttmvxd1RGpM27Hw7V23fpoDKudcZF3ATktxDh/X3k6JCKWYHDcy
I65dE0L0O4gg7ADtsZ5oBjfHtY6PfGVP8lBrabhp5kSsCT0thTPhbQycmGqmjhko0pOJLWOD0xKC
D++atGvsvB61LW37HMUOZ3IHLgGXsyQcAB1IeTPoSJYa17EG+fmhzcNtOyCHk2rhIGlz/Ar5HlHI
LFQPmAbTlms+iAFxPC6HFznggeY7vssapQ6zxDYQNFpF3TQhHzXinIQ5jVaJsO6zGVFutMytGBgF
VzzZnGDi35o7YuqaIJHVmX2A9vIYJKE5NzAJgAUWfDcjKTK/9LRiwRK+J3PT8gsWb26EJBZbFEN7
xpxv7WAkQht6cLEG23joRf9qlTM7f08dQ9ijz3K2HzKwdOIUdPnO1TsHXZ0rbCBhNiLcJcSPS/cS
j8WSox/ULey1rRUPQJ/m4Z8eG19zBLIknxPWEz4YfRjvIwtXUzkhLA62VUMlZ4Ul5BXUDsv54PAg
WjP/jTKEENs7tu/kRQrzZYSMgUSHb1Dq+d+YAGvRIcLxUqHVhRrygDdU3Yqdggt4xTGh7mmiLpE+
BNvRg+xzatP1j9qj0MbJ4UGOtfvmue1LUTqJTxbl1JY5UIMpfyOFcJytYavL4tnR622WBc+pPT1b
xfwY9uWtJ69kwZ2FbPsBZu5SSelrIX3X+oDA7mjuprJBlQYVWU3HfQqbYNcWpV+I6D5ZCyclxRuZ
uI81Kefc40wFX9wfxprliD2v4p5H1OAPeqq2wtR/UbR7Bz1b8zCnu87WcdoMzPVTdw/Z9ljogDIQ
n9lcssSPqkUnWaLLY6g55Pw9Rn2U2k58+F5KM1m/JEw68xEL6dXThp86ygsmDvIiSgdDKbdHKCDp
D6WiXFYZO1SdfnQAfrkkMwAYzwzNAn/s4BdbXE5M1h2S7H8xOw2ZkvybXNM1CYIPc6C40G0SFmHn
t3HrC3jRF/DnHMuskx2QiY0LRpuhuqQprJHevY4TTV0g62kiNPDc8+yRlMF+oAOiHOOaQbxhsf7l
JjYENRB8CFEtA4H/1NV45ZtGMaFMt+T7Ob8kPf6oPELtyLgBmpO3Q9ndyyk611l/011JwouTOTLE
Ko/o88GR91RZ6dEqs3xnZVR/2v10xqtb0Gkq7rAQtrbR74H5X4t5+qmK6Z0jM58MFiJU+CGgxSIH
1llMK1OPtKNiueF8KrXhKsgMv8PrDe8dcOBdvbQDeBXSSRzPJcdpypX9UYd5DbU5P5l6ep9yM3ks
4rRelR1CUetCw4pAMoOJvExdZ21sxigsO9z5RsFkR/PYcWaNYCXF3dugES+xyL8kSSyyxA3XfSV+
sbmjEMh2XzYDY7ux3kkpy3tPLTOZP5LQKqGDseuzltmfoO2zUfXeU+77EAkQZRneW1isO7viKsQk
c9VUaJud7t2ThkRSjNHkIc3GUzUPS9I/w3PqfXiRwz5j+6OFfyZrgAPNy9pM7ziykPtmmM51XhYt
Tf/HHOqq3AkiSuTRCl8PfIe4v5GaPybacAsKcQws+ciY/jMcxQuHOlY2gl+dgaI3w48LyJE/qIlJ
5DTL77mlgAMK6xkGyD+Suq91wREkp0hqqPU34CXoKCGlH27Q/BUZk7EHcJAR1KbUOkx9/x05rtyw
SXU7TM7rgVJK3tKR1qtu2mgQufqwc1hskcXYF5qHUCcs0BgtM/TBxClC5UOy1loFu8yqTkVVHGMP
CIRkWsrpFs5GMVmfObezTQOlhhl/wgWGa1VVzSQxbJy0vTt9Bjm1n/x3sno017hyW3u42yAwfrDb
vCf85iBgXiAkPFpQ9DTDGHZjwVYLGN8fEsaREa9QN7G7jy7YgeJFn1Mq2uDq5cp5tCWXY9xfXCCf
g6BjiaWJJa6fwWAQTDOY+oTateOelxjdWWTupw4jAEkISD90pbUV6DezEE/KtGinmNQm4OSNYFlf
7ZQ+mkH8zlPIlEHg0IV6oyP7zSH1e6m9dxoLlWR6yRi/c/Jl+JLM08VxrPvQLaUFWvDLZIzZP/lG
u7U/3XbY8BlsUxfIjuVeWQIe4sIgNljpoQ9zpT3hpH4aK8S8Ea/Ehpk0pVd1rB27ltGG5xJdrRgg
+a2BNQuZUG3zeX5OefsyD99DlxAUDO3pwvxKAjmDjJXWmJDMHJuTbYr2QWhq2kLmJn/gBW+JBjOl
8PBxtDwPgW2T+jCyrU1H7cKZYQvb12m97TV48bM+f7mDc7Tcm4w4Ohex/dmD9167vC47C9ohB6ll
4VNgCQU6H2R3WrqAK4TJISCYyBGLkRsBZ3Q3wc4SZbN2APUHNAV2c0YYbnSAjUURKWNS9uLYWpXz
3Eb1iPOL5bbHR8MZVAkmmTnmfMP0VqPAoqINS3FYjbBC/Jsna1FCvZ9CmsFKw3toKOtElPC91kWO
Ebv+Rd8m0Eamv0wxs8XhMedhWEUmE92mI7pvgDIxeb8JjiYrLeRCGmT2R0od9Qps6T6CF0rFGR+a
xBDFa05RRxxK38DOxMeoVhxisBjgDlljCYbAWqfmocXlm4nmn51E/4SVLXz6ex3S982/9a268xPm
K3VMoVqzVDb0w2bSWXxT867P2GkHFfwzMg6yWrZQ0txg6444AsDOkqjTcBy48SIQW6RFomHpE2os
/MQ4yiz249aeMblpQJdGOgrRrxeY0sKvUT59zngGi4VSZYy32aMSaZTPyQTUxAh4CxModvDJYKYW
u9gyr1Edb9Rg3IpO/eBVPkCIxSumis+mEdPy+P0lNYpJRPMLlXxz6u2KnmLRyNWLnWrS17GcD17V
voXm+Nt1vNmp9O6A/C/50FBzFEdYWep5Jfv/4Ygc8ZqqfKYTgvtj60sU1jFGbSWhAAnGLX3Uyr+G
TmZ+Ru7JFBPFHGUFrXtQ63dEjFGj2Yc3waB+Cnb7VYySf8vz8RRnTgHHi2YecAo/oLifyTf+gb/5
7oYmoOHO3FfChiXt0dSSqLM3lLsoKXwu41xDW/lYCAfKhNeqcyWD+imKxBkM1iWPamieYb1nl1qb
cc3wjK9NfOjetrh3pzheAPk/saEFm9I19w72Z/QMwRPvNv88rp3TiGHR7lD5i5ELO61gdUubJj65
JZf05oTnbjCOjHE4oAt+h4D+cJj+apcN9oIb8Y6MOo29G9BTPXU1BY1pLk8YZFn9He+WgEAg+cwa
NJJOagArPWp2UW1NiZ3T1PVX16mepnRiDE5ROIw6Ho0ZPY6yJetHs7wbuHS/7a0D6A7m4rjKdkt2
aWa07ecB8qCHldEqIQzGKRMRAz4agCwjbym00t+m2vx0eyxRWSUvrqZ9KK3SGWqq1k8RMR7ipPyC
IR+jZqSYOQmjhsNNG9NXJ5oeKuXuTQ7VM2leUn7BPQmr51jOWym6r9gyvibKIFCPJfN86ycZoxvm
nxt9FW+q6I9gLmiCjsTKTYFHJnTtTvOmJVyW8mUjgbNnllsvj9eV4pif9USC6j6+ddIgplgAD5Gb
RlTHYpy2ToDqYPQTU3LiiZ4jL/VQfrV9BGot5G40D2h4oKm6ZH51R+MQ6CMGlth4n6Gz5WawiXJv
m8bzaxKkNyei26r4djUMx9I5zmlymRhjDg4dPB281tG+h+AeIWHRvuewOdK/mM3Yf71twxsaqPZT
dLyIBjV0GodJxEGMMnRJKbZIhOZkcpAWsSSFLYL9jxi+iGdx5Gz3WkNmFFwuAZQDmwcdmCXN9t25
zKdLMhlMUdXbHDMWz9l+ENirMt8ps6GcvPt03eTkzelNUVMVOPIgY7Fp6U3P0uLYUUPAQWOfUdJR
V8ZbigrbUEwkmAZTRdv8xvNvCkMbJe3JY6yrErrLqPqdFkE6zehHQzvbKlf3y4Jrm+Hat07HI2BQ
fzlp0SWYw7eo7HY5S3SV0w/cEG5V5iHpOeQL+ACuKfyq/NPLrxJkaRmm5yHF/9VUCW8gT+qmLJ2z
5xh+0uk/0zT6Dmc31+F+W+k13Z8BnTfcYJvsr3OtXRmljLOWEf8rN42HVlm3DFNWiT4Rz08eg5Og
oseXB5RYw7VqOt92+13ZjpumtMnrTphJrVU1GC9TOa5V3mdrrSO3sdSNm+0LZWxvcTxd9Nh7KcP4
HGDxZvl99KjiRvKFVKPBD0kObqw2VNjcg8gDerCQN1iTqU3L6DBQLaWjstMvXT2NuyTnPmaObIkp
nFpD+nqP/EWPxKNmoNYIarXHaP7OKZIzMKKAYcKcWUf1Koirb9bYx9ljPNGMfA6OM/0l2fgrIycD
76WBQUpowK5ijPY5HKQQ3vW5RUPYmwQRyUpk3tHxQARUY/nEGNnz074/a9L9nFVer8j+3Nyc9LGB
7zDIyqepxG8fUiHKYdJi30RS0UyoGjWEcCcEnTk38zuPw1cHbYC2Bp+bFf7widAj4Ej6dxILLqxI
fEQHf8yTjZ3gGYNufqaCK15rNXgFxSDNiboLV4aHTqiDh6lPIh51dn5MCKW7Qb6Hn3w0SzrfQE0Z
HegLE4ottRgEcgoaVhKp1pDosQUT7ohhkz9UUfgOXJltVdgGw3KNf2mhyFsprCJ82UypBZQJhg0B
vRMT1HaPko1Wr0i1gNxLCWQ/L6vwzPTywbDhT1oTh5fJdHFUjS8GZ51ax0o55wcuAJdlXpY4xMxG
zyEj1PicKQ6NBpEI8as18X8lFfhs6qTEOhkZ46UN/w8OYu3ayhSoTBj8GJgCQemwXhvndOT6VDNv
qUyqozJMmRo7OSEOeayXqHIhAoJE3D3xAvbxSRn6MZwHPmHqmsdib3PrGLX5ZNRLQ7r1ok/2S2Ab
x6zBLjB76KhzWa+xDaBjmf22TymTxVGAkCkr2uDsst+Zbf1HLBd8YYEnoRLshoYPz+3UV/1jLiFA
dNRCzPUSp0Dfim3jUrfOPZoRg4Jq3iNk7Eaw38wLfUYm1EmYxz6Zi41re2hMRv4L72LV2YiLyfQq
8HO0WhSuLRwycQ38Hr8RyurKCcD2x7MP3u88B83VoenXseYvRKmd7pavcL47UsX13hiS59Ztf8FZ
4fkWASXlOFl5nNjBsS3aR5qlNq3ovrORI7jqzHs6Axgezb8hij48nOZ2Lrec76ieT+t8LSaPnYMu
9KA/NCZwydJ+rgWKUNe/6za0C6sxXsJ5PJlmDBnJ2S9NYq3T1Q8NDRQ4BfVzU9QuP8biJzNpAowr
7SLcDqt9WH4EqfkTNtGi2S49hsq5MfEJVo3ebAnhceFI4bia89UUxQ1023dZ8mtVjFQ2do99hivE
3XPKp7ZJc38o7FsPDAGNoAgvIR0/psly7MQQ2EhQWFZMto7iJ/TS4nuqs1/N4+dPPGLwYHqJDC4y
Ypk068KOtmkzbVBgQGmld8nwRMuwvo64D4ecEMJfs9yGLK9+l8itdjQdRV7d24bTIHfgJwsCWQs6
2jA0aOEpGa502lVJ75NnODR29YjP+V5Y2FEirqb4WJAK5g3FWcxN1FbBkOBsjM0yzwsEn2ydAgIc
OYWvuhombmSuHGSopK8OTcQqRzptN0blwSnnm7L090Tvzxb/aPSQcSvro+JvWdoewmrwlKT5JSJS
Mw/D5zxSv9TJgounNVmYBLwn7qofQ2b5osVfONWYDjrU+cSw7mKJBMrmravtTdaQG6cqEecFgS8z
5eBrHGPDxNbINDgKrUeE3VcjLK+mK9+phoOIRrf6yBQQy3QajFso0T/Z4B1AA1z1MCJwV500I3uZ
E455gXYrcc06E8LCmB8YOu9sOVz7or8Fst5BFz2YtM6okJUDz83YUpWhhfl+GoZ9wsDK6wz2CfoH
B+MurQKzR8cwoT10yqIaJTpoEb4JUd8a6B1Frn3RDPWhGDoIugRsYJHI1sGy/6M2yvSDQ8td9dlV
H8J7OsAb6az82hbFOkrLVYXrMCnFb+tBn5WNCXlrsZzqAl4jW4PO1Aynsk0D3kRVMDMtPCQtJFwn
/SDYQ0Czb3mbMBLASCuTYVvz4OSzfQp15xwF09W0yVZJ5y/MvJ8OqQO5XT7ZPXoR1QwWxpPU4rRF
JtAT9MYBYCwhRoM+ehRDeEIEXJqv/2lqfNIxvVI2cpw7foJ5CNclTrkqHJfqxk2UEkygPhEHdwQT
VgWnjO9phQHa3vgE0npbEY0vXAYjfbCd0/FuBQgIfaP2Q+ucu8I6g278StDfPO7ZpRkfNbM5pcrT
lpIbLCXDyQ6jndODQHXVNki1Z1PwyIT038akvwCWPAzMGh9SNqmQawymfbqFkoTK9HIjWw0Q2jz1
MOKDZ3zPcquHkJDSBQmmV7NNW2O0H7ENBFUMIJbNGXuVeyCGGDOxyF9nB0Xd8+hQwcqvsQRhOdg4
QcrwBhpVZXU6ggYVB702vyGfHqeSUVQyoIKNJzWY/pRNb6Ow3twxuTLVWUfxcJrqYSMKMF00KdLX
hlMYZJgzxdzcufBhrIXb6tLKBxotpUsA/cZ6le0yV4jxF3mAPDdlJkFs9oyC1mVuxReIYGrBNkKR
T2T8AbqgXE/uVF/wWIQ0PWFcMA38kDbe96MDt2AlsG1fZ1gfJ0YUS9hrTD7w1ro/RomRfGbd/qUd
z0BKNsi5ZHbvrsMhmT5cm/yX0bksHspZori52UDXmFtzM1ss8FIR4XdAr5yK1JUH4GP2ZRCOeAut
KMiWpLF7nKHBrqkWczYK4AhuKt6CUOpEE/rpbheo91SU25KxNlEa7L0TvEBO9jO3J48MG/fzxmT0
U2sraHurKh1fyV34Fb7RiHC9aNuLGz/p9HV3trgI7KOzqfbCI/Y4vGcl0kO3QH8x/FhLQxJkcP63
MYDzM1QPXoweg+8bDAU7UPAwALFcnNhc3bCMec0HFxos2daOWDF6v+HPFS9sywQCA0ae2+CI8wev
Fw9dzpjPM9c0GV4K+sRtQcmgyl+1MDkSqTtYWb7vAxDKvMOdNnDuksfEHj/zAXhUY1173rDQeVFu
eIgrZLuB9RLCLDWB/tT+Nem8KUBDoJ+hRdCGyFSqDaiu7r9Zw3eSY2zDPpk1nxLfQua9wq/0BZQX
R5ovWLLWjdf+zvp0Ulb+FCryeHO8oU/rTgvdehmWkfjfya5j8h+eq+FPiXjX6C0gkXGl12fsKys5
UyhRUo1eepwmEcofMIcdJwqVMWk+uMFAnw8kaWWv3OQOvYRJHw2jqtyYMcE66Z3wYq4QnLCajenZ
0PIXWTXyEPRsKJpwkiMxbj9JpvcUoO1Ln1HOqpRYDC5EB4ktMEEmMNxO09ko57NlVsckBiswYGrl
eTSTu7KxB5vZm4Ud4Jg0aUKDaJSf8UV12yASgqcn5KqHXIGZbGyeXJx2DNqz7yHOfj1ARCB4RgRo
gwM/AeyHYaRlDYaFdk+qrv+e+zxCnu+PQxHvZ9uajnVqdBs8mxeu8byty0diR2YCWLd+rqNq+HLL
5sto+h9jdO51DXo26tA6ppAIGxZZe7B+GXMS6OpBJuiCRjmbW65eEnZ2nDZ7rsKs2ho9NKqIAool
E+cG/R0JZe9IStZqt8V56bp2/+hpXvSMG0T7dIfBPoguf61Mmb67Go4Stt7yGGVUKs2FAUjVsAEg
suibIqnWeaTsQ9uWP9RZ3QxN4TVxZbZP4tF+QdP+hcn9LxOZB8AzgXLpBTQh03LWlIT/SUoVBybB
w7HmGL5XeVFATicfhPhjf2pDnzJSDeGAzwtdmG0ywQxP3l9NI+hpJUfGmgEQe3wM32VM8ztcgSP7
plpB0PuDKG6/cY/gq2ele+rc+SeLx7+4JK/sqpfCpJiK5QF72sh5lldxq2Hd2+Vjp33MVSR3dlw1
VGml7dmtmuGpjjxKkTsjXpU1M/vEYGssywlvWej9QM8jJBY73EU4VEyMs6kYyGwwhKVFMsgWsr4W
btNeTKDMq7zkeheVYH9UP8Znel3ibWjDDrLSQ1XOzByqBTBmF/r0lbvFr1C6vKRdXZ8Sb3gaTMvE
fpDmf645sFqNeo1gaOLcr3o0OTMkLGHr2Dnn5D+OzmS5cWMLol+ECKBQAApbzoMkSqLG3iAktRrz
VIX5633oxVs8O8Jtk2Chbt7Mkzz5nocFZWnjW8wCH07dOrgzRvokIRwjT9X12edr43XItqxeODGC
GqQNICazo/+rZ1UWsit1snaHnVuQCnfMK3sWf0v9IuD/ViMWh2GZENuM5WVppSKWHR6dyGm2FQTN
56wT/TEIKW9D5L2mmaRrIgalwN/jF9kmr2YZP/uQME4XCefRs4kISlAgXEeHfpuFpid/JvuzzkrA
Ho4p5/sYKPEumZMzYWocKbAlwLr3y71qZLfBJvsVWF7xMAc2UNzEzl5V6KU8Xl1GDZ14b2/88H7R
84deCg1fj+MSTAHepGihDpIYEhfIaLl3DC6ywmZ0n10MqlPIA9QkQLu96OyaUkDOL8jz9u4LDF/W
nK2E6lZSsu3Hi/nqqowrx4yyMAeR+6IW0mAQNxcExvA56W7LnhA+p01H1NFZ2OzIiaHOseZgje/o
dmQSl2iRf7TAmkKRPQACMKn7hMDWRldU1PqjcQhsAM/Xzni18ZPQdan67m8U4IaBHFTdItCaUL9o
X2KuhofKSpottY7fgNVDyk5aaD85998+aINtIsp0RdZ5RqxjaPTjFk8Hvsl917jlfTOrZKcc4+GH
q//EcGdh1ysqlpaBIzkpuaKHerj4LSLh4pl0a+dFfA0hLW6diUbM1MItq2grWPHVbnLfC1fa7j79
rrqEFQJeJcjFAynpD4EYXaiY0j87hVPucwdXXBQIMvitwpqTZvDMW7YQ6QRQdci9P52M3UNmlvaj
XKoer7L+DHy5g81xHsqC/VfOL9MJ74ax/bRc5P4iZidYW6SPc1hQR+XQA2lsnCgDtEGaOvyLVWWs
tML6X7BADR+Blq1YPzsPftO/dNiLDkWTHfFvMR4RRgcqBl9Exf3zuOAoRoj6xXP40bT6w7XUC6Pq
lYWBWNVoO5jjwUENM/3hdu4D7CTxNLo3EHAf6x+ImyUyXwqBr78xDfS8bArBndRUE62hA+hBqH7t
TgIyQZqw3J3knwe2iIm3p5fRVmR2dUL4ZCjUaZAFhYm36zOO8lVd6vRO4sReMQp63yJyIenMBmbA
QscPlCyxxUbFItXpWD9M73xK942LlXQQ+OzDUhIaqkucoNKEf32L6t3Iub0UFZr8MnvtKewW3Cp5
lp58Z/7DsRGt7JZ/O6h11ofhnUygvVq7U0K4q6nXlB9d2YS8tSBA1opnG/jA/MkAyPK3mj87q/a3
8YyskiJDneKE+UO4TL3lramwQKUO0VvWcoK2Mac01tpQbLdLpZ7QNO1dTM0GT6Rkd6ndYx245daa
ePGgUvm4wRxu2TU9RglWAgqMyKIo9Tak43JwpTxyB+Mp6eYHrBYNWWVolY1Z2ODVYMxN/4j76S7l
er7H8d4fugz/p/JjzVMhrV1Ucpuj+YK7aDaWQLS5KYV26uw4M7w7itbHXWdCBWRgieWxqqP6Lo8H
sa+nPqAGo8Ba0DQzaG9MOcciJbyb2QKnn8XfCKaAFduY+G89wX4yol54QGmb6CzzWY+FMKCwXwX1
LvAIoem6JFSCs2I3hF50CpZ62cZ2xorYsc+BCqnwDKeYrE6CdQA3u3PTjb+98eYnj/Mfp2Bjxhk1
bB1dujtPmXkPx5mvnI5wmPwuNlfSGTwbaW+eLY/goUDYKYLp0SevAsGnYgHXl2DCclvKh0K53m/j
le0R72u3JrFCUCtfyg1jK3mIaZR4lsLiuDRz+uxEy9+mz4gV4hZ9GYclefLtlheTvo1aSR/ZnBa4
hCFApvuWSYtbP6mK1rK5p4d0bAWpj7EmGIcPOdHqW7cVHR1x7/1zZffjiCzZZyaCV0OZy4omZbie
sNcYbhzF8jUrzm4IbaWo+L9ZipOJtiu9nVWOYifyMTnlhnZWvy3lroH2tcpoedkSqUhf/caAZsw8
QnVO+JYkLuVVQB8EY9zNGDQX0d7KQeTDG6cWg5OEZrOdXcLCTXlbMDxm76avYZnXA5G+Cm8nodHP
obXpALcC73UQii10aKMIM/StVNCk3NDAXPVAA5eo/aLmjcmw7Yg8+DG+fwjlW7916w1ATurVhro/
OWP46TfR8OU2YNuV8P96rJIp//Cudqw+ZvBNK25wr9iTPSBmEDfdKeeVgoH8nhJYJDS6hFZTT7aa
rbZ7IN1mXbq4/XVu1OfSU9mRP+upj9MnWiHZ3Ei2foIY/ZUx1Oz8IjnQSPetFHLaMADHyFwHEGGR
8EMhNxwPTvEvLePpKKvo6iHZAitiaSABz9OJNY9XWj6B3wJvOpbRRJ5bAVJo4Ifj8BUPg+k+KtuB
IjYA9KlAV/CQfPvpyJaJARYnn4QxT4fGBhv3m1omqKppO+KtcDGnTmzyqXrTUCPE7TzL4tc5VCck
tRFLWNYcdEnjWh1yMAS1/zDxgi8rMirzRIyh1m3CaYyFApsNq+6i3815/JSHwU9EMSk+hAV6cR5x
krYO+Sxf7WpZtQeU9HrLoA66VFKr1g3Rs6ecCCGEJsRJBxVvtJGqHTGPH51jHqlV9VD0pDpOCw1G
eUkiqyUVuNEBQbzCbbAbT9wFaxVZ28qbgD26RgefKl2Qass8vgMRzG8W8Nxb7emO7iP1uoytXM2T
BitbVfw040p/5CPkctbe06nhm/sUOJQWlqy8+KKYDX1Xc8O0+7q+1h6sE4oocTRN8Rkwn+RMqljM
6whbpRudoayePLbu7wvWbCAOhvHH+0vcjYryzn7gwKDcQ5JVK7BEGt6r3KZQOukQnsMXO2JkLADe
H+HLQjZIaMIEMludEpl+23SDP00LmWOh+yuGbWhHvY0a5pYv+dBw9xAjLJ8xsllyJOkf1x2jHYIE
C6dbTDdvipA8JkCV3E+KtwAhjnqucTM74z0D4LcTsUBPeesB1blpBMNECqeZolNZFTXpKP+SFfmP
dLnaBFOLqJclLI5MrAWu7gRVoG4apmubV5cFpWwtMi/4gRHyRysHR+X8jOynD9Itpg2lDXBlOeYe
2tF8t0XyWfZz/JRUHa03Tn9fZt1P5omXKk3+2bqi9gfaW0R8Zx12PUmf9K/T+deusJ/ssqbAaCgf
uHjfHOd8YSymLiXmliNaL4+Y7e9YlLMQKtuQ4uPGO/mx/8OLJ94TF8cix2VsE4VwI0wxvfUo6WGy
PIrAuQe8T3B6hIdRe2/NEHxUAdibuQCkPAb3fjDipsb2vOpm3Nk6CGgUsCJYblFRfeUJAd6ERUWq
W/9XDHI88j+5SuaJUmxeJKAMblVOXiaerLgY9tVcaRhkNkF7r6RIyE5v0y1bFxQX3RwipwP9XUx1
dYLE4B8tqPuHeWko27WWnORqhJ2bqGS+n/GZZ8hU686qQHUIQcjZmdBmHMINsgmnk1NPn3Xt/0Gz
+JcK6htveBYhEusycLP1uhvMNcPswGtNbP+3StNGurc8nB1ewYYlzvyKZDL5I3voP/KS6CYRr3EO
n9SsHlqfSK6WGNnwd/wNa3P6H4ibOvWzT00bq0kgAkNqvjCiJOtJd/Qv6uGpzoO/QUX9h3BjEmJz
2z5atmYfKlBWisa7Wrdqz1R7WMQppjvi0Hae+ZYZZISXHGgtOiSw+tcDrRsY7zN84cLu13Mtll01
TdM1xpXDml2ma8zmKBvKeqIYwd71k6kph+J3UBftFzak+jVdKrzc+F1QbGgKFfEAh1SF7THFxtuu
IBunb3beK/jGljwRVHa+whxujqdqXu0qmF+HEVPTyqEncRP7ZnqOyIWsrJLNBLMq+00bnJaUPsfT
dOPoCh8wqu9b/WEqqCFDrnWvGDjE1iODtbkxADcWQGYyGVhLYLyxDYw4XFKrxGKYzK33iLr9RHpr
wnFOdjtMcGdX7MdWurbF74Lf6yEbDckfOLls5VoXGqAcZM7n0EQWUHG6h0LXsuCPIOz9zLHZe73n
fVlOM/FrNo+6IweDmmnY+fi3LjVOOaPwhoRZnXKq9NXCe8ozCMc8aPx98EJVMF9zhlEimThkEyz8
VNhVw7XVwNKY/DFo6pjvQ+ZieIppGGLjWNwnmso+e47tK95QijJiC3bNXBMmnTLr2e+pcs6csqG8
iY1lsSQdr5Kh3bE/Zp/RBwTYqBNYs+p/MfQvbF3hQyhymXdkB/PfSkH9wRTWezQMa1sPAwdLi50l
ZB9hsJ5hHwwvc5gfKtecpR28dVUHLNDgxxVyUfvMhkAAs5FPLgWbYDx4OMzfTMu6zjfjjcNe3ubu
0sceob0J2o/XHg21BfxMqVTN5F3v9tEepd3ZY3d7YMQvn1Om981YAqEso/l1ClSLCZCOFn69GzfK
/cPoi/Ik1O24IYJNVKlGyvVAwK5U6P8NfEpehvomkjuYfdoQi32uxnNAGoJ6AUxkbZDFrK/BdnpC
/lIK6t/BxqYRhUIi2MzOvWfsaN+0Ur6gj/L7lHK3uDgHazKqJ7JJy1Oa9p+WSN8ri6yFIl2CTs+h
gPpjPVKoO+1KiaxQIH2tSqD6LF0FLGfR0xQbEw4RHm+7sU2WTWxaQVsSqSHCMRn49vif5dNo4QZW
cMfPn76CBK5jkIUfComZJQv9K8gj6t5ACSaWyJ9Qu8t7FrE/4lvExTbH/V3BDgRRpPo7Neo5ku61
bzIbmaksSK5n1tmLY2QO0Vk4t8MUz0/QnGfRfY2O5+MjAo7OB9tDFE6+i5bgvY67n6TNm42JJnpQ
2ak99n5b37kqvBEmZHVOXN8c7NwGY+phSMktp2Mh4gLPslh/D0ve7/u2lR5qp2efx84ud0qUFAZ7
1bxrrLl9MeQxtwaVYl1VjJFND343w9KXujNApLAjS99g0bD6klqmaSzPsuiOFJDoDP9R6t4JEYBu
SKQUT83QO6BkaqRCP+cCTEKz/4wc3T15lV/fKjjCbetCw6jiemBvHhcHu/aDD2l5pGmEti91YZkT
vtvqMOWmO1agiYj3jWpdcqXFzYBvrU+98KKTUkF5rINrlln9S2DL8hjRhLpnOxJv3dZXdIgWySsX
yH7P25irCq55G6dC13cfswubLsc1CUskotx3MngUpKn3Ue2w1SWyc+jb9PbiaTFCIGVvO+rLIr+g
NnjRv5VJrJ32gZfMMRKlJfi4p9tNlVy3esz0dJOyeNIYgsu7uZET9huSmYLG402l44+uBUmUeyS+
+FeQR9QRsBEVwaiiXIgnpvVLFcZqm87L2+DXj1lhNZB3vAgQgaF3kP0YSQ+BFDBU85Y9orepRiqu
mg4psCTAOgd4Suei3Siri3B3QpUHjPk8K+9rGDFzUZZHhoGQIcSg4WmY1HEO+x87VWbdueqiGwaR
UTUbqMH5m+6s8CkKiADF3YgBVBnDgQZ+tUO03lu2c+OMYiDhyWdXapv2uxiw9YBxR0pysnwX8+6A
wkQQj6BTvyvG1Np2yiS7krn5xhtKQbBE7Z1ZRH31B29+6Ggf8PDVMPATU7VgtUyudKmrFM1DruLw
WlCNwe0wVu4fOlG4U/j0vhCCwKv9j2St/uEdCZxQ4fHZxQPdNWSwHe9FjSl+r4jcmLUdgN50rLzm
BXHHCosX7KAJm1JDXohOWkKccEib/nWhV2zvEkU6RNH0IuPFBRy9VFchTA4rhpKgfa2t/xMl7oE3
ybj1myY+M655IEus6N4WWMrSMPc2eT9cWhJ/64bVwAkvSn6IpmHhBTJQgJiSk42Qm1dOZ9dvRmpS
c1bQ8+3jFvAtvjGaY9B1MHReCj+KtqUNRjiowM9bGTKs13FDiGuLDIzHrzcUPns6i/V+KoCwOpF2
to0j7SdrZItNl0R6UNkIQI63hftLxUz/1nXuv0opntY+7c+Tld30DkRqFZphY/JArFs+0Z1rRVQE
lyU1dZAhEISSrtyLOGguRJHIBHcYYblcZwSm2oSoq5scG/oMNnbFC5B/6nuaJAW7DL8/S/CtBLSa
e+wb0cpSiX0Sfg6zy3OCXeTw1jV2Rz9uhh4VhsHLJIc7qdz+t7SC5FLOvno1poSWaRkHrkpBPy3O
wATbFswcMtaUEKdTnGxjJDzFB0u8oRk4CwlZ+Xuk2gS2pP9A9Z2/KzRdGhYT7n3SGAeKS+eepSYA
luYh0I6oeBqkSzqduh4ccPF6aNIXLLpXUnRsPUETULlRpHxVlk2ToVbLXdwIs5Ke/k2n5p8Im/iO
Tvr7mfqAK67Jec1Ft9gGIMUBcvSHODcPUUzwWLKb3dpGYnWa85QF1qK2QoYz3aI2QV8HI1WBPrdh
/d8eigkGvsMecLMAYn6i6c+6idZOCePJ7k6JlzEa9OI0ddErawkII3kWYPah8ZDP5Qk/+7eQqA1Z
Z+fHNM6fm1z47wwTuPtv9Bot4+bYlYOzMixguS6GO8sAtY6op+I8CKLtotU3TH5quV25nVilvKMI
JXsZGLMnckWKLkBqV4R66+CWaNOV+Qyla1FubrnnPAn+weXKdpzMd5QU/+Rl4BzCpQc0Cb7nX+NF
vzymzKTynoaDZO+M9MP7uvhqI8Rzhhub+NbS74skGw98Ls3eRX6kaM6rDjysI/oPO1xwVmodhCE7
UsNRiito3rgUMWxKH8aEmYFvSyjdntvu4Bc1e2uMus3UzNGbm/ZUZw04wUdbWeS6jf2caUmGgfcY
BmRTVo9tODwWVcSPgOOZgEV1aD0QLJZTfHVd9gcCZkEKj8OF5YzZ1JVHrRMdPa9D4+EWGNr6lM5a
nttYe7TGwcMqfPD54D9+g8Tz9k2Kikqvjz5Nc9tvSgTy22zUbVqDO2agfvjOIx+4r2N+ltkNVNtP
ibpm7lJzO3e/GhwBR5ETB9AFBNzRLrkPsmpw/LI4Wyq1AWyBiI9n4mCVeqfnlbTNVJDYmSvn7NHP
tZkjFZzrMWGLF7f0hIfYZ7NmHCC7lFu/48dm+6jVXEuhczf+nY8cT+g7OFRx9+z60YBTs/j0ZxIO
49A0GwJbz3EYyY2qGFvnongrlAEAHTTfk6y/NIg2xq/00fM0oIUChdW70WyyH4gT/VolIG6HiX4t
L5e/Y5j+ExZ0QDZ7l7SN4HMBcn+2WvTQRRONA9kV73Og0uDgofMNi6YZh/YTChOmD+6BLwCuPuXY
q32K35VlH1SSDMWFjQBrihShDq1B6p2ErHh08TWvqOhF5w8R+/sgPOf+zQfP9vpQR9j67KXBAFh0
0UOtMzJZCcwXu23jnTEpOGkoDVbFGFO6TyIRSK4ixTJr3Pccz7+QOHsBDmGrKEnHT/TAke39QvXH
DYkeMpYK6LcOQDEavQdF8dBM4zc5KgAjIKYpcGRLVdXdT9t7fKTscTA/D8cyL7aeCF+DqpWnyJP8
WQOyZSdx2vtUCsroZgi7R1aXBy1vRnwTBpto4duspuItQXf8VHPcsJvF0B8Qr1svffgYdyJkmCrE
T764zyHVUC/cLtQ7ZUDBTg6I8jPdRFucK4Yzk+ruMYjuM1WaDTgWaiNi+cZeiPyhaMINYwG+DFOE
L4vvvseEPFYyprncGTHT5G1entOOKbUNW544djB3tov9MrM5MYXbV3cyHy8UVXBhQFfyOaHxVyrc
irBOlqb7rcKuPSoWJrsw10DyfJvp2lh/sFPcMMGwINAicdrkcNYinmfCkcSUI5ti3x6r0OAtd6mK
sf1kcLt877Wn2dsSZnxwbaSKyE6p7BX9K7Sld5W5oD9C/plM2MtuCaPpzu9uFF2IB7u8mrsVvR7f
g6geEy8HTFRzJWilPx5KSxGna3F5iwU0L2UTbRqcAg+5FMt+tlvq6JsuaTaUXAyYNTDA1RMrbour
8rptue8z+PIx1GP5wq0VCSMla5dP+kSrS3oyffoOEfdvbcHIcWz5TC2Q/cy9g6A+lQp0B0CtcbAm
u52Zn0Pp/y25UdFjwrttjsStn7kdPpsJWTfuU1TYjOYparwEj7tPgFr7sBFz8iOEPzDDZBbqVl5a
W05ktvdeZ1+VT+Jlsqym5T2tx02luEXgFykeWwlvMl4GF0SkBlJkP+YaHRt0xnYch3ddJwc39p4Z
ZOj6ngv3POUE4YauyjcBEZSLX7S/3ozhJRC1v7askEW/+2NqrvTSpqrDsMjwcvVqd7GAD+4RzymY
54swCIgNNvE6r4DRLNVdRP4CR1/5ON96hyqrGXFtNQOLORSuNlDnotZH7RfpDjliVw3G2rIaLHdQ
l6dV0gGNE7eaUlUkJ5FW4A/TFiJXjqiA+eJ97qtvACvbMgiiRy9o/uhpweAUo82cVJBREZkiQs8h
Zot2yqqjbAABLG2/HJowBiAWTpV+ZMhnl9llJVUU9vg9hom5dygUx4ws9ZeWKOmc6NWfRaP1FjF+
LiYhrD1h9m/AUgTbBqRUUdTdRlHXw8+sMoeMfM2OLlDuBWUdnhnQh4PUWh8dSF201WEZrirnw+aG
Q4Fi9a9P6wRODT7H0k6ct0nO0UfKWmo9lwRBOlcXh1EY94ERncLEkgqKJsHNV8apBZcvsNiZGvsp
ywTGUbuPP13Wek7cvrjBjU2uaRFMNNjYyZo1YDeGrAkp9wB+hAptbbIt0r23aRPxkLj9h5tV1wKd
ay2wdJ/HNiYDl03qMJEG2uYpHLxUZsG5499tM4nQoSfYgzTMqQPY4tdCm9iwcqwOoSjrc6PYQlcJ
77q8jz77nkYaN7VxfueUp5cFVTR8D47SdB/aLB9L8ugrmn7kZaDkBKKNdg4i677qJfdOKU4wgh7e
gzSmQp6x61f2aGeHfSbXuS67uqmaHnKHC3TShcmhTGSN3Yf8sSPYRXYydHfpZAh6Ze7FrdLxHM9G
7Sc4p/S/BF/8gGE9RqiXHbmgIXIvIkgOKPBf7qSeMWk/ByL+qy2Ce+0iKuRYwD/2QvPbbfAvOmIQ
ooy+p57amSRvncsILe1oB9MzA/QP8+q0cecMz77nbilosY4O5qltsnQHO0we0oRjB206u7P8/Hfh
kdnZogY6XpX9CWMOnrzckGNHcsILjTd1hFmewCt9733hXhIrpT+MOa6Ls24TyyK8ZKy/OR+c/Nnc
XHLIjVhkHHLpMZf2Vgwd/Uwx6KcBisc9zYi8VBOwua1mG0+mg8qE7NXx7CcZy8cci/8W9oi3qsfo
OAmQuQrKFpAV9qGx71oHNoI0PStzJ1r5smTje6Q4qMy4pEccdtgOIXfzxp32TSh5ZiKXG1TLraPs
mu0UVldK7OkTwUB827uibAneT+PtmtwUwbeqo4A1eXKiuu9WNEbUto/x7Nusb5u2o9QXy0gYOS+y
i85+Pp3qhvV/V9BlgDBWrEyEkWOMyf87dEmFgaJtMFXByVKqW4uxvWDGctAm5j3rzLsRAYs6RmLf
ZuyubpjL7QgsYV156cdg66uf1/Nd0IbQYwLzV9QWOYmbYRWdM9tXC5Jc13T/6oEN02wL0ASsjhFn
QVHX+LfX3RxS5BMl02X0x72Z0vmujuenbHY/MQiifkZ4DAIfWGBe9fx0M4DjMcRxZNuOlb337Pn1
axbYz0mNoZrDDgZkH1x5YrBXBE1zYRZmxOCihr6LGwRMrE1oc+SvATbYOEZxjdPBH6ipdxbi+jpv
5u00tAyoTTOuI6t2D707H21ys6vU69AUsQqf84ZQ8DRhxcSBdFsYstCPbQZH7X60LDn5z6zfHagm
N/xIup5bKzjkmuO5gjKwYo6nwQeVesXO7aYAyuOUy9e801DrSq5cWsALSoEpbcICtdW/mRmK5rOG
ZIBYK5gbUvME3huZgDBZyAPJ2mIhIE1Ofl/cDEFB5v5Iz8EyM2hgErb30evqxyGvvS4kx4xy433T
t8/sND58d8E7vRT2OvOqM6B7ckHjvOkKrIZLFQgI7xiLIuLgrj/ltOugDfmhdT9J810X4QO7ERy1
jr7Ty4i7MJ8uterKB7+mTZQ2EDZprK1pjvwzRuVnHTmXxgEt4y6KQzgvT1YERJTEh9iy4ke46sh3
EoCBer70PEdK/U5CP8R5yl+JwT0NCfjSwZ32ZSwrUiTtweNqQjsH9Rye/nGD/CVj3UMZvPM7dC7a
pvPNZpXU4+LxGuzBjUWaWcO147fGlrjxLAqZSqFZOSzjG5iye7qxP40iH9VObA9v1qhhjv2D9pvX
BToRIiA3gTKhYFnSNOJTpegnXbvtZ3WgYgPeruBINGm4JXH5qBPM69DiT03ivCyt1d4jTUMRpP7M
4Ynkh3lWgf2n6sk4lvF4SYkzeP4MShhzG1FJOKvQc7ABBWw48FlMui8YD1O4oZFf7xOHWh8MDw69
B9zTGnu8NFbymY76TfsxRMgUT0A29f+aon/3A+eq4uUFCNobSec78gblBqjc1VowxQ4KLXGpZ+9Q
OorNRZS6R8vrH3Tq77VIvsK+4ncYtN3RTTo6qxzxEt/8Vxg70YZ0+g+RkvIOC7p2wK381+Z85MdW
slfwVcxFQ8YEMez+PjHmp9HpO+fs1yi4qC91iTQNez2nRUai+h7SBOg6Rz3hE35Afcaf7OAGJN9F
mfJgvzMtRZusLXo6SAb6x4ugfsjS2MLzQo1mwh75GCM/n1ryTRviXxRX52w0At3NmLCdB+Syey37
L3tOrzhgaaHog23u+8u21LGzDUkDrTHibpUKjiqT6WMtbf/kwn3ak8eB1x+ydaxwA9OTmYd7dgUG
w3nPECPmdwDG/5weRpFTH2cTW/sF9vuBuJG/dpYEFQkpUg63Mx526CnKAqLCtd+zRPX+2oNBCvH8
Vx0TN13sLtv4KvzToFxdhsp6rfDfbPLR+duTHsfqU1x7XMOX0MX/IEuAj8ssP7oEoQZ/7PzeJdkb
mDAUwLz0gezD/3NJIzRRdo5wPm74r8U+mBA7YR/MuZUr1PVkCs2qqL36N8ZjRK0Ni74luc+cWZ4d
Vd236Pc8s92p8Uf3qFglM63R5jZ2eDWCfurfZFoe5hIWUxq5pzFw6ey61RXevkIxOcF66GwIIInZ
ssukZhEsrj8HV9m133QL0l+W6OZxaVq0lY5GTYwvrJpt984W0y4dqIOaPLrTRqLQK8sksDlGz79r
VG8+uUgdwi5rfkzRawrsk+lpcAIcfrJ238XS05zlBsspxfm+x1YcfnJm4gs0eqyui2MVe1gE7Ld0
iwcopZ6g6gj2+ZksABJBzIzxs+ygokD2b3T7go5GpR2WRNS5UuKv9/nOGu3Ou8JV9Mg7nXrPASHc
G0hBVABjRrCE/cTIbH6mpkfGyzNR//EnR2zzyfkZS1tv2lyQ+W2oUy0mX776SZQfw1E2vzrH3kqJ
xAu1lPZJI5GsGJ6XX/QDDBcTi5uGRQCkCA8bvy4S/9MrRXDHdR/wLZ/TtIlmoJxe2/xQeHyzXUKq
ZECE4lnTNjhK4r7JPL/ERZ2fA7YId5bnqif83UBfrZoQXG07KcafOP9yJrYSSe3C2m9BXpSiDy8y
4WFfCW9CGGOVjkIYJDauvN70v34hyF9Eg67HE5Mgt1V3+Jv1bnCtMsaxYZx8bD9UFNd9uuD4IjOV
wYVDZ2In1BPZQm2mdJYH0wGFhlHMz7gFTxDb9E3Ijd1cYMzFHOKkDVUUjea3Htws4bIUtDQX8xNl
h/EfXiABblsWYBW1krlLx03AfndnU/eX1KzDpB1rIFQV0UdpbVilQvpONXKb9eSy6n8Ut9LcIZjp
5GyagyqDW27OSiBWlL13r2cbf2N8K4W3nX+uwXxRSU9hBZp3ytMXLCliFS4Wc/tINmBVNkwDjIoL
ic7e6XeaasYN44y61VGWwFUJSOzqBGxVaFIG9xA3DXfvOUsuprIYTpN02cq4mFa8v2s+XsS+EAoZ
wSWS6mRqeKu/WJAiY7ckIY3adM5jdgqcLxYIsSpfze7M+r0MX+Mg7L/mueK2knLbW5LbTrhNT3Oz
vHXE+okdHysVotfHIbrgoj8r+lpxW7f3tSrfdeyrYxQm4WcfO8w5kqDAI7W2eOzQfDmCnST96xpi
jW7eRey8dX6EIsjUAOWHgkavtkiMuH/BVWLo9ASm1bFYjYZ2P5NEP8bru+cJrzClR3T9rh0zlQcb
rlj/VYDEhAo71zCjg7Yc630VugAFe/xi107PCZeT9jEHA8fNtis3Tc8JDN2DqOZCJ8BYTtl26KiR
rEwe4h8s7sPOFxvQJXudxDBYE3LBbPopy4nFQ6180L0aXrzsYIi6tXdvpxKeYmkh96eXQjJ/jA2k
Ry3cV5HY2LGTPLF47VKIgvkOHJtgfcfV17CO1oI0IHatqedlUpj3Mu2Ycg3SJPiBRjNj9AlpT+B6
hm8J4r9nWJR0PmRe6bea2KfJv6Fw3AEjRQb2beeZjc78Mumox87ofw92+E7ABhNkyNjEArK/kR9G
ApRsxCXbFIC9tr+BuqCRm+WHbMZjVeFea1V7bQU6Zc83wQ+yNAdngMFIzHskJ01Ut3XxnCwSu5sc
WR7GfNaAbkLSegXDM0yDMLiFkaCZex0F8mxTDDE19IHkEPOcWHZC9jOczSZGfEAoAiag8Blu+6YF
GEh0CR591Oz6vnjRaXcBQDNTvkvMNWJ2pkyClyiBqKch4pahbqLN3BS4SMeRK4TEP2QstgmcXA3s
LxKr2TFenEthDUQb8H2Zgihcburv2tH0AQXBc8U5Cx74XP3H0Xksx44rQfSLGEEQBM22vVO3vHS1
YcjSe4Lu6+dwlhMxb16rDYHKyjyZOZQ9JwPfMrtslx6kZSmVfGmm47VXVb9s9cQmsjhUG9oTImvq
b8OQfaZZ9oeRaauFw+0J6zdm0ljPVreGclzg0TIlbbnVXBMyQ9ucP624SXzAsNYMOaFSzANjSlSK
maH2nlJGY3vrJzmuRL/FurvF8TY9QV5BxK1lbt+hmNCQxBO2enMSTZOUZ3c+zih84u39bOYNGJnM
HN6x3bWEfYFNJriVkgGzYMEXPPElhQM5zW5wFuxsYreG72zd1zy4ahE9mZF274WKf0YpX6qxu2eI
URy8tsKuwxFtVbjXKz+DGev9dDHrjt61s8/Qa3H2dNmrLLxhXRkiP5uTvdzQMMGGy6BotywrMmSX
9Qwf+6pqNb76XISOAAFwcnVM16iXCElFYHwVZk9KQJKl248W2TDCyyVwNlaZR0IaIa1HdESjQI0G
tfADVSVshFz2tvRgNTenYedIrjbZaKiGKyICVDTGOE/xVsbvgIazT2nR44230iSii8vDw32wyhMM
frGPe0O55JsTWWWPVlZAVihr+4N9WEo9nOYPD2jtk4EN0EyVPPhRbBjCjCqDfxpawUqx1t9xX0uA
V+flneQd+OE2KH7dpnX31E3PO+qVwt9UOtP3EPjhvRhxa2SKbmL24mrv1R75HaQRKsFZWPFrGxx/
K9Mwu4txA/7rCLE8IOrUT2oQ3dqOcra8bukWVJlglxt2gvn6xbNmSg8RHZudR5s84OHIaR6KvGqf
p8gvbh6LQPwQA3Eo1ZXpY8Aj5o1PsLmZMl7OoBZBoU4NtasiC0dTaea0PQQuB06VcLOouxlUvM6E
dZudDm9aRV+wtcotwApzN9f9Rixkz9zyrRO4C4qKxxkAf64M9kYNlO4obU8zIYOV1gaPosyLsKvB
blQ9hqdKDzajfBOePd5EuHNMr8HghzsFP3bVFfG/sq9gsyww9jBf+OrLIOXoMVtHKcyiQpvu2a1h
u8UDgnISl3ovhXcnCN8gJyLnzyJhwijky1DRnJqwjJNZr/EcIwDppicjJfGLx+ijlRPRSRAhJCY9
Q36WjP7KG3nIuQbXAECDC9oct8UQVcfaAYAhF2JfLuyB8hhs3s3/o6STeX8mHv+NKsMHQPo08YXp
G3QKquMS6qLiuOSSbCz0RpalMamSmR8Bq+4oX0NuhxI7lS39BnGFNtw96GLyMTMM7ORcNpoUveMc
Dyra2d2Zqm8/tv1nyuCKj2JZXBVLNYc7pl9TMT17LftDXbwm+ZCRZul4e5SxxCyb78JEBkCTCcnB
cr/OIwOUsMGPw3Wzex7j743TnpKZmK83RcjFbY+J3cqfHK94nfOKlHkcdtuo1vriAv9nKuBHKVS3
F11krP0U6yfjV/RiWfp1COkrRW1Yj0K8cVvXHI4iDU9ZSdiBBWWaH4URsDHXDNZ7BvTs6nsLiatF
r0i60tvp1AIMnPXNBUTDuNYGz21+mNVHjuWe9lkeDoOV/9hlCE92Gh4ConT4WfVnECAt5bPt3wOn
jB8oJq43/Zg8JwUcMdZLUAuXqO7AjHOI7CHYmzV/uhcvvvxyRA533H4fwnxYRxGvVRjsgRhD2I2X
gmXqZN1jlHma/Y6SmmZu9hQw+6tedr9lYfwUCoaN48LnDGO+a9yBuGZlwTnwJmq09Cl3uce7ORSY
ZLA+cU0g9Gb5Rx0TF2zMyVpXwfw2jAqrXP3MYgcCiR3+9UjfQNBzSteH3rqqpEMyA+u79WrjWGrH
2FmG8ewF+GcHj93lKBe8smXF29mvrqGrFshzSoeFRQ9Dz0Oww5+qLOjEY9T/OHRZAlkk0+n4ZDXj
lsnRHKyXgN0V273hNRjzZ2qhFJ8bi2GVVn/53N7VAbqX52UPWEEahk5KPCnh3fftRInbyJxlY6ej
eGygPwhnqnbFp7D9+jDhGye5HX0XogTgLoQDvq14BRfY7IXXDsSs8IgPPhWAdUiwvwoQrTgtmKpd
quZdZCk8zaRNy0Z8dG7M1DRSxpX+pYHEtY/b7YQNEmZxAJ5DKOOq7PLWJaT8C88BjycR0RdAs02K
P/Wo/jOmAN4oS3YMPZYPY3M6OmUaHhs3/Mt0D0yt1HBDwX8+lEYP1juwE4b+YTh0NVSrfEbGiuIs
OffZlBxijS4MiBSYRlBpaB9wJted6fIRiMI/ENw/+WEwrgASWzyIGw/nV/6u6o6KhLq29qz7BHo9
Ude8uZ9DVVzdzv2eG34DeS8XXoGPDFz/eSnzFF7d9zio76PWMi9TlDvcoWruPnaFT3plOD1ew0Y3
H9yOCI87lvohreB+hEAlCaCzXC+HetjiE5lOVM1jB2U+pp829e+ZMlHXmVbJJgrJEku4pxT1dVfU
pbnB0QugOSHrEC8W2qj136opXKyVKLqEt8OrEzMANQQaiBg5b/j90msXV/19MujsMtjxk+fyYWTY
ao6eWf/rh0KzcnVR7YIoWw+xn90KR9bYtummJ25tftYRDTWWYzkPsTv+M4oe/0fNLqruDpqnDNtZ
XjEMOFo7+CmH0o02XWkirCl/YEbvkWq5Ec/7NOSQybqhZiCPnHt/iMgUUTd7MA3DenVoDT84+ARW
eVz9DMPCmC2Ue+z9/LukCmINDfihIuKfNv6XYju15brFczqXqMfphF0m89aO3fxis8T1aTdwu/us
vuQpNml/BE6GsNaUS5nSMteMU2+t8ZlEKK0znpkahB3wJmMJK88bVfFgFVP+asnhgKIfAj7p84fI
sJx/zNTlpq+b6WCRTX2wx/avq7Do+nVd7xsZskiMKg9kIC0EmgurmRKlMlI7WnND/WI8aVdqdH6m
mubxmG/eNpbGe+PG8dGRzqfNHhMogDcfXb672xHzxGZ0/E+6qr67MKZvxUWtdHFDobJVr06TyEuu
vGGr9HK/bsmCNqEcTrLz4g/Sd1sr7LDf+3OzGZpq2EeO+ZVnQDGAMtdHvy3cGxuHM/RS2p5cI9jr
AOmqdSKB13xyz1lqGCtbMuTLIfzytMLMq4Z3LOIPqvbcQ82Pa88n5gL8KsQpCCOsQJjHcZF+9b33
hQLNrmSiv8dvu/LqCsWOyPDefYSuG6v37hgbNQQwHQW/kR0NV8dt8a4MQ7fhdu2saevuuf70EVyB
ge6bnB1GTLhhN0zeRXaCn7hD50KMg4w51Sgcsnk0jPSbmJcIPh3JpCosssqWLcBhzieAoAdJsSvB
/LO0xofCUG++Xzrp0fAdsbRpD1Lf8yW4+ZO/T/AkUQgHK2mKnux8YR4b+6xILrYRPZulvInUKTch
NXJDDA1dWDxzdGncIs7tVT4CIYZpPw7zI5Iicj62zSh+tahTcYqSg80m9+DhXlVg8pegASzyNkJD
mGI4Ag6AhsBnG9Lm/eNCsKjgqYMYC9Gghf+YztGHN1snuaCOZ2SEmh9+1tGEW4gfL+WnCMNgXWZQ
saHrOrO5DZP+XlXxh0hJWkXNM1c6tmLF+EIt1WHMWcRhCuMxXG5nmmUlsFjcv/ZJKXObltG7r7vP
/9kzuOTIn/U6YasZAjHlYGPujD715LQYOlximPDplG9ee3ZVUDU8SjOlefWy8jJjWd/gt0Z7xIm3
Xiyx38UYMHBE/Vk5rDlDDtgVRhGshtxZ9m1fEVAuMAx+IENSrt1OkGtVck/v+K2jP7oHhI8gYK6q
qhv3bj9ghJDset/ZBf81TnrIY+5z86z/EcDel508VX76r2j6Z6vIDylLCxf+HJCg8NUiJpsKhto8
d4+5GRyH3nu1qhxUsgkMqB8yeBhpMm4dPLsHjl8uEVwAVsKcjHtRBg8Y22+z0t8TBXQHom0JnWUj
z3D93Jqu5HMlzwjC/l41uVgpyToJYvIfZGdogkTB9nZrmysF2HzN5mmPz0VsJhXXW5LKyW6Iq0cS
cfxL8Zeb5i80dAU7HFT8gTM32uo+LAln0CQFfT8lCVYmROgmysg3lOXQGNBNzncIOueNJ/QZ49YN
e2YEGNb5QIk0Lx4k5FyOPw5KvZ1VFdk0SppcFDoTZdDr3cOcWf/ifn5XPSSUHmeI4Rq/Tu4hXjrV
n1mFwRYhFQ6s5j0xxASfOG4edBP+NUn4rHOXNbn/ZtIlvF7YcjJYThB+aSub7uhkwJXhYzXbSJM9
JkIemf6ZJJ9RfBOKyDdTz1iciuEpT1gu8w4+gUcz+IWYe5OC62ZiBuFG8BqGDam85jOMCXYTiOa1
B1hHB27BazNqz6atv6vOdVYkH/8MTURA1cnzGHMy23qxd8ZQwCb9psSU7pQa4Xwydm6giuNBIXQV
oQwRRUjuMLwXUG+40tKJ/FBOI3GEHMuJsC3WVsPyclL7iTgtgOx2p7Pl4qzKdh/HCKpBZavtxJrp
kWwtnAs/ezcJL4ZeiVIj5rWhmrdS2Fdhq51ymoqwWH8jBnsXt8xcMJ7p5lNsMGueOomwyWsGBeUa
E/GOsnOPrq63ftcz95jwz7orFo0nSa6UrMd7ZKltZngnoSwurPWApsxDLnIXu1w1sjW0zBv7zus0
G49aF1uL6xj5dF7f+GIEcEb6gMOMp/EHGYP+0Z5YMmIUZm+jff54bWxdgwWg6CxQhyIjYVs0Jymq
6zQglNrjuZbAT4bihSTfk6PzTWrYFRDXBg8rZA5rDg50BupNqNL23IrkMSgtLH71yDnPXVjo+eJV
hVwPaXMJsgkfY0msbYiumvuA4UKccRcKVBLOn3UDQ8wzgt3QAjjI0+o+NuPHxrce2AUiVGNxytH7
7SF6pGlh6+LdXFm6fwoS7zvXkg8o/aF28Sduu385cIU2kvdkjW6tz+Hhg6hXPuW5BjmyhvK2hr9V
TqiyXJlxJBRrT6T0U/hnE7YF39GrijBqZ1lyJWm8GAdZuUyZeecx2e4pw94M8M+3Lhm3dvZuDrWW
tHxto8B4mhPhcXS3fOXL70p7dM76mKNmkz21NZ1lZJ/zghR9zCASxMM+y5M/ZwZIqP0nLmpvjuO+
mM70S1JlR4u3tcYBMq/nEUShGZTvsuxwszXNt2+r9nN2Y65xoBb5Y8J9Vgt5kLDLN7Vk69FVYXRF
TJVHOfSvYOF2fYanoxX8VC0zvEnmcs61Gm55kj/3iOyqJszQD9GSxnIu9ECGG832F0iLfw5l++ga
GStzGR8b9OB15fpU0Ufulb8NMGTZfFshDQDJ+OtObPVA/jbbunV/TXInJJUeE8X/2B7f1Ah+HTfS
ASfKvuzNPcWxX6ahCE1k3/w2LuM4Q8Dis8sRItey9B+0GaWHtIu2TS33BgErokwvsxO81nXzFYe+
R2lg+uIM9tURFTSJRN+ZZkF/YDed8Zv+xRjl8DhYcNzqamuJ/mWa0y+oh7eAxMLSa4OwJ90zoJD7
rJ4GbrDJa8wgg1smvmZED6YQbaSw9Bs/QLobvOHamCUz3BTdR52iKYWnLz0qHwnSCQb/6JiW47Wm
v9crNLqZ2T+aDjucINUfApz2mpHgY5Tqz/Wh9/pwlM8B0Tll4gXM5uqkzZy6Lr5Tq9pO3uaOWmyu
idvI9LwVvLEB+anE9EW1QMhlsQXc3p4MB+tcVxCDjp0QkSJiITJe7c5gNRb7//jw85WJ/znGAO96
1X3P1QEjx0glMPYJF5aCZxkw15zqHUwBfXpEm4rK4GiIrLukT186RE6KH4CGAe54APe/lnEMNNSC
jFucwmb8DCRtisox7yc9nCNL3o+apUfUHQCf/yxSKM1gHW4TVV4HI9nmbX/kIrMRIvsKuf3yoRcG
qXDcIb5FhQZ4DC60NEuhL4TH3hypMGnap3AU0O8HnBO6viST/52WMbckSfDWf48lC2o5PbkeBXjW
4B9CL9nzDRlvo28mB6eRxjps42ANZPNrHhdvnx3Xu5wPYweCR618pPS1yPIcry/kssntdnWqcUZx
AR5mbHhJcWeW3lsg6l0LR4IxhMsvk+gG5PZGat7UOpg3Nm7lLaaNXdgVr3VWvuR0Tq9Tv3jxTORZ
VUYn4UM4qpM3LE/YqEIFNwHBK63n3RSUEHOoPrGnYkdAudpWsOzA6Fwxi362qlyPE/Wi3mRcZMWP
L+n7K3A6NB/X5b2LsTgLIgd+pul9gMgPDOMWIDB3PWbkrK7OwIKzdeApea7z8GyPChUym/ckhD/L
DjsE3isqILzsJ/TTbT/KNysXGzaqwXrARLaaaIUi4auTnduIF3L7OJwKPs/Ou6TCPlQAhnDOJye7
LqK70KcdTU1gQIxcA9Lgf264wE9QViFizTu39DcusF435g/QOUuRLNdvQ5htgynjHHMooC89nlWZ
ah94EtNtsRRwt0QpNkMvzxKizsqRAnRQ7TFOLohpgh1Z+ZOMEMm99l8aR0fCcWepemDmHsVKHcZe
vFAUWPmmk4JOxc0WU4k9KVaPK+lNPDjTzyGaX6JJEy3hIrRKls6DQFjnwBCkSL1numuPc+tGxwk4
dDcG7zPmGODTOtjhocDi2lELgdS8SeP85LXiL205zovg2BXGW1bWkqZCbLTpgo/RicfLBFk99s7N
8Zm0YSL7Tv0IxOboG847/twze9kHFzfEuujnF9G6Ewyq5FlA+Ci41RLfPKHy4RIQLtuuotyM+F1k
EbkAXvtnsEukmSfjTgj/aHeq3oiuRwqPjgl7/XyiViLyGcTiTOEsr70zrqerXYlf37Judll+dTOp
7YBgYZ639nownAOH2cWumGvy4XkOAnGY/7/cA3CaK/2JT4G2S2/Cwsq/Ci2XrDydr/W1lkv/C3ZW
xCRzQ8fEQ50VpOjz34AhaUgQZ1qyn0WYPPWe8w+gDQ7YPnwckug8RNzNfN28eG23Q/l8jPHzbZuO
/Ri+1x++Mex7gcQ6Up5Ekb2YImHR4HKXtJIGCCIdsJOOzb03VzCl8ccYEqMQ2+9iRaXaYe6zi1vR
5+yjOrrMnz1aMJND8DgDa6fFhROh4wvD+3iYE+8Xz+lrJdNLYKhTy9qCCx5eIKtiKIQWiCmii1+r
Hgf0NFDdC8YDtbohMIPpm02UjzgoxIEq82+ZhWxTU5aFA9dS7KM2YcwNO0UIKsXFF+Ih96avUFVX
mhV+K7Z3zKzxJsbqbYFgF4G6w92E5bvIf+BKVKuJjJlTWE+JV9PCrH1KThZjNBCuboDbykXvPPbl
RSTqIiiCmAtGRJVgaY3rY5XQBTw1/RNX7YfBE4e6ch9CO4cPxy0iBeIwJBhUU/6rZThSWepRi9HE
0Vfju8fUih5V2p9ciGR7mt2YEOfkMxQlLyGWZ/yMR9MmhdqEql6P0JTXI7Cr1J+q78ZnoIsEEjeC
xRmDT38XCdpfMqf/EjVb2HCBFNZ5Jfd+k2KcbfSZPcnv2BdvkK/IWZS9x20lOsnWccEa2VfA5d7a
jqc/N2uDc+7aezttnwn6g5VPKVhATDdOrGOjNYolxXgG16VuGk8qpgEz8s82WnZXWCi+tBfEcAJX
xjw+d6K7IYTztGmTg22UQDqN7s/Ex9QF6Q6mxwFp4hWAeLNKDBx6zDD/4tK8WgvMXyzrliRyt7OU
Hy0WVB0R28U6GKr23jC6F5Zzt8oxLtpdugYoXmx0+wWp9bfubCxMdk9hNXl8oC0HvgfT2jT8J9ML
xh0VzhyusX0N2MeKrPkTJo5cn97x1VDVN9+czJVFp1rsM+4WSXankwW1DkA/j09DW3z1yvPWlln5
R2IlDbaoiCNPrfm0X7Gl7AZt/2ovz3aOLoMd7NaHLHca7Llk6ELChsz+6OIxvPY18VE6joMOcl/N
w9etHvuoecE9CM1hCEs6SkqFQRUNhh3DZrAVX12eAFQazHvE3gLvHOxiie99N2ZiH+Q+xFqquWVe
nFzC9b4wSBRQcMTKYsMTdD063Y9OnXTbsUDasTiGsQTPbV+bAa4dF+Q+JHdOauBA1f+i2HIm2Tdd
RU9lUFxbKpk7KfdyNncUJjSb1B/BK5jfluRJHg3mTyrYori9D8xRN3vG01u7AMcN90j35cz6hPzw
kIR7t8VCEol4O1odbAKSl1sTv+Qa1Oew7mMSNfkchLtBETSx+J1VIYWMU5Mc0Ppf4jalZ3JMdr1p
7RBh3ktfnc0w27TT8DqntImW4sEK8xffmn45WF/8afpKUwtraG+r/SyhMQuYoDqwL32UbT31//O3
KLakdDT+WCw4Qc/FName+XlxD+k6Mk8eASF9dsMKknJN+iaFc2FZ/5IC2h3mniu59F2WB9zvaOGK
0uKSKvdfYaZPnmVGJ/z+3PqK6D5L5Y2dxENnQ4fksNp2HK6r2TN22Wjvg678MDpupFb0FznqLo1s
TsZ+Pxf5ZUxNEDUEV4AAuJ99Rh8fWT5RcuuT2QP25Q0NUEfKOh7N3sdFZf22klN/zLCtLN4B4WQn
S7jvwTQcBlHeVNZXHKxsT026fPM87w5QWTZljZFakZFNm+7ZD5obbtA9XDLJHitlS5gCxYmQvdYe
Pth7Uet9itOlTMx7s4M4ZHVnHZWfRlvfq1Hh5SQ7RzUnHYGYiIf8guj8R2fWpg+Sy9DBjnGd8Klp
RbVyZ/NfUNMEvhSCoq6+Z5hm59F57xNR3Xp+22SWkZIYTrmSE9Mma0ajQiYQPy32BmgZrvqwMCvz
F2ypAzz2VvTTUuK4ju0qXbtpfZtRuvGmcUTxrDq7udzrqPmatIP50RGQpvJKoTIwz4VgNziNxnVv
Wc8RopxVRVseING+c2BfU3egWNKxvHDvMXoHm8EkpUtwAaR8ncl1pimC0EnQ4p+ZMsRkYkKeP58y
01EYyJodMxKQXTTIwIu+nLras6KfIYzV/d009Vds6gb9qYwYlu/ZS/Lw1Uxsc+f3cFUrbT2YrASP
KvDgW0LveK6d+Gy28ssY5dnIJ5p8CxAVxcTDOKpAkrl5w84GH+nUXLhWIdhGG4eInzPNO2Xgo5PW
ngXf19REv1SqJLi8eHIkIE88IvOrHlkZNOlrUlbj0W+8G8wTOtL5/0mt6RDVE+L0ED7q1IRsQASW
qy7dvE67lDvDXk8CaA1BaZwLIzjG40zUwKHXCEUXBmp0bzbjo2f7R9+jiqwrs3PATX/dzMTTgOK9
RRPySdNbjykE+qycPrxgvsXa+sDvfMjJMa3oLEzWk2ifhtR4M2xEalvziVLjC97GIdUYhMGXycoK
bznc1LBbWlkBeOHH04cGDOWWoC4nP8F4lg/YSuuSQs1M0BQyBF9uYjl0ci6BLYco2BwA4Wtc6x8+
ZbpRQusO5/4Oqki5LheCOFmskdmsZTHSdO2mL+2nCWrGpjFoIMJU7WH4xGVfPTEPA7LgrWtHZ0Gq
O+F+rJwXcLUfuCKYPZ13ktNftih+vTkkwMq/XnNzl80/FrMImFSgBpX/2Gfhx5xjVtFU3TnLV7kM
umcKKF58lFa6lOiPal3o9kQ4NukMHKoZK9oY7GDXGx1Sov9Xeyzopgivhc/86LVIny2rx9BLLyAa
O9LRrFEkH5FldiPRi+4UjPTAt8gMfeGxDK6Gk9uyK5Qy44xvfrHd4M3pObtmzTBUuSMR6robQMvD
Zh/oWvKM+qEYOevGSCQbCik2tVnT+RokJKNUhVkKb+cWCtY2a8pXR2pUVLfeDs70Y7b925iPw6qA
s8kVlJZht4HLXZs8DDCriDU2DROjmEAykOVepuOfkBJABnUnMbhya3K+wongfDIyQ+s+wDfkxTRq
UGC2Hit8JLOZfRiReWwDYM/wc6aiex10BKaxL/YI07dSmVfb7riQmtNN2S6Sf4n261AMgcR/FwwW
4iHJEPRnRiN9b9cSWSLRfHWoIEy64W2KJXn2nhWe7IwPp2GRCJFxg8qzry0oBH5+KkC4krv16SMs
7FPdmyfqw7d5Pd8xHrz0RcRunxMTo/a8twgB4GF9KGoFdb4FlRmS+Joz+68arRMBgAldYr5jawc0
yFWrpHDfMFzjlon89zAs7makXaopMAGZ7qX2mnAPLf9DcouZRJ6snc58ESXOS0HM0MM6SddNeILN
chjn4C0tWxQvijNcgXrqnTRUzpUegnAj/XYDmo6cVkqhXlDTO9LtuIT9EACbeKIyoht5uB1Kd9+4
pE69joLbJnOeIuynLBt5PWiyqxkeD7QDVHh01IaPkL10g9rb9uarb9ffKpn6xyCm+bfS/h2GQ2CQ
cK8d8x+B9t2kx4PnMGt2RnDyawnHmI0MfNMERwP6VzOfSzo1sDJR4qVmYL+xrjYBfr2Vl6W/ReU9
GllPUZ0e7sJW/rmdv6P36kBHw9VmH9PlhJE1u9ChLyn+1nR1FGJ+pWVX8kaLH5G2T7bux4ttEcXt
TKNaNc4kn9u4fO0a3iHVe8wZwBa4PNVrJvwHp0HUTyHnKlf/UMf9b4azQ5LfYv+Jrcvke211PImi
IYWF1ap7KNhHn6Yn3yXfLrT3G+Zs9oOZmlBA+YYK3kajv48pJkI/xaQx1kcKq58Q96JNnYmL9NI3
DLnYtKfyw6vFE/8xCeOw/UyoyQgtWieohDgPnBixM93bitVu7c4xlPr8zfL7XwmCk6TkCKhULiCY
Qn2DRibZlJ+7WhinTmH7wDJXb0eRfpkRU9FkwWBI2F5jF0yP4YRgXg14rcOhZdHkZW9Nnry7Vjw8
2uQqd60fB4e2xujkFvz0rAKVOZwgNVoD3a2LPeySo0UcooEz16iKNwj59+BhbkOcojLF9bQ3rdBn
Vuy8QzPb3YehsRQuarpw25rx1szOYcsb0gq4p6CTv7mpk8qPASzEvgypYNDtFqK0AUekEvumBeoz
JeKoB+geJeHVK1JnuWslr9ZINH/XiH3RoQjoErIg2OFvAUk+FfVnZAcR7h7zBYVb3oGXqPc2baYj
ALb5uauEwV5UEjwvc2EdsklJVuE0ZR7pP8lfRdKhR87uV0syDYSLOsEwCxjvh2EbYcV+h0ZtnUHn
TQfX75r3Sg3tQ8Nn/0hxqaZPU9RPdj8X+15RVJsMLXkyP7kmyFew0mgcwN3wZLN6vuV9UVFy5LFS
JV3NNA0kl++nMMjxFVi98v6mS26U2UT7m++3+aFnlOYdc18JDelHT+s/uLzfA0iZfW870TFImCRZ
uhgnazbKO4rFgm0hu32gpl+q1fELJPpN1pJaVWYj2sCjN5INpEkrItEzVHLaQdGia5W9aHidmLML
kpTNc4W6Qn4GmGMPHm/buMRSSsgvIua5FXebNJPvWTuV+06rcE1hxh7uK7vA0RaLR7F2N53TymLt
xOEPbZPtCcMFNVq2iWhn+QFOF203j33N7caLiOJFWSEvNrHubWBBNxMq6I6pKsxHysyrjee20J9Z
ybyWkT8jp9IRPNAGw9Wek7qpkvnRSFLgYVn5agL2WTm54yO6OQxwNDY1yH3RazCPtz6RzwEdYLTc
Ibhi5KcKUTbIJZ2BjVcKBR8q4Q7kOxjgFBKg3ZTfULRZzbT9eG64m23wQT9xjsPY6LBVdDGa8ZwO
xUVXTvKiCCpjFum58UjjluZcaiJtCvAV+TsMP457sz4bE2QzMI8RsVJqHzDZ8VXI0cOZSr8bNWCo
AI6JaqmDu7HgGE6LodtPE1e4LA3ZkHYZnF5fHK0pAYzQ6lMvkEbqIQ0IW/V70bNQmhsDV4ozf5Cp
A4LTx1eoAfQKCfUVSFAhoy/nk2S1T3zHTON9BWHhzsk0aWPvJTVjtXFxLu+HAA0+MEbWcsUw7PK5
H1ZuGDGUzrbFDd+htcqrXpxSnk3C7NuqaJ+yNv8guDrfgcF7rUgwbazZBWJvwzLLhJm+yHisd6PX
xfdA+czt0MC2qEiUHTLEzL0b+2CJA1IPtrK/FDjqrWuB85C9HfzAG/T3Rgh/v2VHW4NxuLo2hKAW
SQ05AFFjhAjJic5brTPqwyP+EYfBiYzxu5m3z+U0P7uyfElr1e+NJq9RbxNNzydTv104PioElRxh
Oj62jVlvIkdeLbcXV6FNepBiQQbeoAatLbOj0bjpwWy5A/o0LZAA54Ko3YmTKx+gIGKWTrA/Njhr
KJNZW2xzUEIk+6KGa0UaQHqKognctn7MsY149BnkIZ5tJ4kNTPYce/igcrprHfgPUfUchgoat+Au
TEBeP7RSPXJop1taggr82fWN17uEM7lRzMNjVWWHDHzjWibJ0QyKiYsQi70AlPfZA5+27hQIGr9C
O3EcE0uUwM92kHYvt8rsAv6xf8gBZW1zuaC2dUatjaPfUE+nuyEp50NcZv26ioPnsfUojDVpAJkW
K/2cdMvDhhVhUZP2bxJqjTk5vQ2HXEd6r+P3qamh3WLuWQA8ifE2cqJxixflZZIN+04M+1ycqNGa
q0d4qc3Z7MmeECt/opiXmbgR9grpg7q+XEIedIkQc+Fi2aZ5BDnM25jeRhoNcZiy0G1OPZCxtR91
v1B6y0NZh8W6DpJv0fb1wfANCzab110taZvrzioo/1bxkwyBtIUB/amOV/YfmWv8I9SoznCe0oPB
roqGMus/zs5kOW5k27K/cu2OH6zcHXA48KxuDaJlMNhLFClOYBIloe97fH0tZE2SVBplr4apNAkR
CDSn2XttBEBenAM+HRksI5bkv3srQY7pWbj0eLg0ZWge5Uwdk8PznlJ32TJuXqNjy/pqiQZSKRPo
Cbpm1cnTmdw5Suap/RSjBH42biOJsReY64tivrKhLu14PGb70oecPCaLesSc4nxnvG+eAQv/quhH
LqjK4hP+BXGSA0wOlMb1bRcT2ATdHKpRrhCE4vLGIoL0c/iajPRDR8AY5mqgCn0FEjTUqE4VJoCi
bogE8FKbhtPl4nNDHbywE5Sf3QBvHdWriQZcBDTVaHPkk10ArEZDHlz3/sAWILVs9OChS3DYYKxT
usTtNftJn72H78H06X2XSGiHMVziSvsTbcn4QwKdvPfCjB9dAWOguU0Az/Wt++w1HVvA0e6+VV4y
s9Fu0i/TwGg/El13b5Wpe1kvjYMyyuD8TaZA0/ALNoxdYdOEJyprLo01/1CxI0/ETHWgz2bS91qQ
VPjEy/G1bKAmVazicaJ0xMCREG/u/HZCtWT7zfOQe/zrtoQAQZw2Jlirovaz23ykZgUm5zjrEC0i
Na9dCwiCISh7QCxvFfDDq7ymldYgSm682P2Ff847RJVDfIBw6Rs8RYfYsPhE50BiF9VEmIDocqk9
d+Ni6X0dxT/7qfqpsd+eItvDTNkNw71srWsGbP19LJgOuQW7K9gy+cFOKWexmL1WM0SHqPBZv/is
gwLCgrZ+PUxflzK0n7jgIGjqcDkKHFwXzJDCC26iITx0YiRQGljKJoZBfWBJ3ezlmOkDbJPgospD
9+CAOEEzaTODTYOW8eukn2cU5l9xjOTXWHLoei2/hIKCd+GUjV586hrYnW4TxxfNRCwEj/lwBYSD
FX720sY6D2Sv3o9dxTIBVh00Ex4pwL04GhFg0VTdMcxz4b6q+Tiyyr/XVu3eBFxBN5rp5LYHs8MP
PZ6Hqh/OlTbRd5blSNBqRINZ3863S8+BGTll4rIzAwlwi7ABXyExW5N9mcGW5cJTq+xpn71sKe7a
0qX5njXVp4fPpHM1XXZJlhKARPc0RS1cvzkMX7FcxqfRDh8nAp1PLhm+D22k+QsLbRNSXU6hmAkV
VGa6ssaQSm+YmG1kZR4duQSYd+lQUuq0TEtVMstVmz+ec6dublc7L0g3DHuGNsGgob5lyUvAkzJN
tE/NQpRW26RICXycGIET6nPFVciz1tLTZQ9tZx9ATb5MvHi47jt17+Ll3C6jqmh/sUJI4MNUIdiY
J6GcvVYIiyJHsO5jvovducPQUdsGinxPDu9W2vlwhu0UbwLqf9SUumN3VeSockeMNEE1K64py3PP
rhjUGagnr5NQUOvneQZVIRIhXU8nppqMk0WKG0jyMP4tpPJnSe79trehpwsmlpSyifPExjO4U52M
mfh0eH4ChiVE5DrptqWSYnuCQhrZQi8uGszLw27I8LFuyCJxvSNdqUNMFmoDbtGWbF20Z9ATW+62
BGHFBv+5f2V4oRO2CCijPZdzhjp9wnha427UkGQhJBXphVvjG+ClWFrdkTJiOvwXGYhdOUKrR5yb
AxlayscaMfkEs64EcrwbkvZnYxVPrR6v44pnxJKSY1KQDE2sZSoviRnnmRGZoWZ8v6jh/t//+l//
53+/Tv8d/izvymxm4vCvos/vyrjo2v/8W//7X9X/+9PTj//82zWO8dkJe0Yr4QpPGY////rtIeYR
/J9/y//iAtEjuuOEy1yl1/MaGXNmLqILZoEJCdUfH815dzQtwUkJ1zGeraTSrnl7NOYZc9L7M2YS
wuo/V1XfWpTGdufsPj7O+u/8/Vv9dRyXg2hPC1uZd8cR1uyLzjXMSnpUmaxtqWSZw0NMnyh4fwx9
a8j9VMVy+Pi4//D9fE9IsBLGBdZo3Lffr+zBJuDNpzf1u87biK6xrudu5Pb7/ziO9Phyro1/Ub77
1fK+R2XAiBaZiioOum8wFyD6ufv4KP7vZ9EnS9DXjiIrFRH+229DB5YjVTf9acSqdxwd270pneUZ
ORwdDVwpYGi9hzclLZFmlAzdu83HH0D9w/l0XJY1rm8czYhk/YR/uzpdkwy6JK73ZFOBv1h5ucrr
oZN8TmPlrxYR4jCIEgoCd+e0WgiUwoClCBWYUkpKKFx0tzmO/jSFc5J28VM81s6TJ6vyijwObjb2
9nh5Ax13sClxnjEnlASWf7cIlGNaX5VARbPeuv74e/3j5el5viNdnx5DvvtaKiyjeUgYLCBEcRAW
k/vjWL4PQCtilLe0A5tqL/rDr7lee+/uCS257TyFoU4Rz/X2XBJckleGt/9pkaFNqN+iHsAKFbcQ
B4H6Kf/48Xd8/2DhgcJfsgUcJpgurnh38cRVwLqkls6pqfp0WDlH4571gvtEGJ56+PhYv321v47l
OpoYUC2klG+/Wt2VIF0G1zlZ3GukVflUs+cJV3yxHXuX13mdWP3p42P+dnPYylauqyXrekHNv166
f7s0lzHGMepXwQV6RvdbkGrqA73mJip49CePpQ+UoBbEV63q4EzQoAz/cHf8dob5BNS7musHfN1v
V5E74iwwNa6PspXNZyDtRN+Ncwy5rJ4vPv6yv12wHMoQCubzJvOFfP88bchQiAjOtE6JICACWYK1
y1AAUjnE01HrfjnhGElvPj7oP3w/xl3cJR7KduW+fzVBVIfTYpXhZc7q9BRN1musuvQxrCznD49t
ab+/N9AurDcim0BhO0a/e57SOlt+6jb+qczckX4lwMmdArZEk6ZuXaTLm85bKBktcMdNMA4XhFiB
enL65cBoUDKca+M/fKZ/+vbrS9nxBVovjDtvr68xasOK7Q8iBWWnD87kYepo7fnZDUEUfHyi12/3
5snA2VWKtyUSPxCr6t2hMPxOzGGm9KTxP/A84jKmbwaM6cVzfVzisTk35D0c2s6r/3Bhyd+e8BwV
BTooBMfzHA7/9muicPO56kL/FINDPXDOqfagGQPqIAraKTrwAG40cLXR3rVStvulQSKG5bU56sgy
9yXmqIPqvT+9Yf/h9CNM45OtN5f0fnuTM5fMjA0iiSQIcjiiZLFeE59xF/mfPz8+/X+d33fn38P8
BurGoyay379nLTbKVlZG1smCBgVK0SlTfNMkJWxpA8WN0HRVe/idHvaSyH8JqOy9rb9oWNfd5NN6
pdihUUhbY3NZphmy48WtcIi6kWCtsggRxl8kQtRHEVvz97rIaYuZ9KnTaAyhRFzfGehr4/bfA5yS
cqsjD0vSx1/yH54gRGdJnld0BEJ5735nn2TPAn5peln107MZoSskzRwfE8cExzrq0jPkRPcPryBX
/HZh21pR2jqGX9Hjvn57caHBK7RnocEA3QkEou9S/BayVF22d4MyJWV4jjy2sTOo813SNInaMqGb
rx0kCf4NKWjhj6lnwGUHDQlvFdPCL4nUJjjk0ANJQltjQRKiuOFMkYHUNpFxdlGpUIT5MEVgpFfe
CDCWTvk0kUr9EGWywtQoYC4As0mHYs9CsmRHiUDM2dpkY363/MYirwUYxPWwdkRXBPvSD2deHF6m
KeKcl6LIIE+PNIQXiELFDY5Fcgl4p3vuIfhLf2Q7cGryQa2Sijlg0apZOl4O4Vh+rftETCA7iCDZ
cqHYt11qM3QM0jA6BqGWLUhanEEXas7lk8Ue4D5nANztcoF/i01b8qeKWdq//0jcYS6/jkuZoKk3
3/5IdMVVUoMOOdUpgAO2p4wyWDKkxxFF1GvnLO1Xp1pWoL+v69eqNbTcFHCQFJkbf8MnG+LhhQmG
Lzu1h2kvl8DzDuRRgc9AgpZe52qc8kMAFWLe1K2ln0GbA0fM4DK0vePmezyqRGER/YZ+qZrdm6Xy
GdCIvoN4CEPpU+mqEXu2M0WXNT5mHBOjFRLTKVJUVwvenu9lGwjkHwInliesXTlDd9WeD4YyHwj3
yzO/vsxI/MDDrO2K8XjxI1Zxcle37fRaok0yrGlB2cDFYVAOJ+JpmnEbO6Juv8x8knOm1ytnwZWy
Qw4S73uILps4adDvMZv94lY8owFBYK1syY9ktpqQ50hw6L5oBFp4bJy7CWDhY1iG8ZauP36G7AFQ
0F5xLmje4CrHwZ1cb8K90VFuMfPyo7OUgfUU1UNzgW53brBGjGWxb3Azs2xJuit8quYLqabjlV06
yZ2Fg01vOP2M91x3OHYrVjBIE+LptCEuuHTSn+gkfnXEMt56UyTOLot1/Lg88Gavxuzj5POxL5vp
JTZxcM66ChsOw9h0b0RhWNWE/DM6hR+9q6wl25ZtToQfmo97Rg7JcSAYfCdwk7zgYi2umtpTVwU8
DG9VAC43seXJG8N28LheT1sFlfUkKiY5x95U0OTdseuvQ4K6QG5X9muvwW9ttB9ZTFr89FOpx1Bs
/6ePRR5M9G8uraqteAm+vfih5dSVkya4fQbHro4jy7D7ZQrL65L8OSQruhyavZADU+uPDyx/u+0c
IeFkalvYLKxAAb49Ml4YeEN+mFwq37dfXekgTWgD+1feWN1lb8VZsBWhCaqLXDtom3OEb80eSUvy
+vEHWW/vNy8/PgfSUhoFPOyMkt89o6vK8rwa2/cprkf0qpXr4v2OJ/wbZf3Aqnr+w0tB/dMXl7gt
eRW5vB7sd80CEyUxd2lqM2lUU/AN4DYxISaYi+YGYQjCd59X9M9WdSNEYz9g85MnrPhtFrVoIQn+
rAB0sE8m+3jaj4j0ps0Ik4QhMnOrfdSFrPOrNsnPjZ0IZpKuU/ypf/yroXl70iQ/nqZalUY4RDO9
/fGKscWWga2L/r9xL7LE3Fad196Y2Z5gN8QzKBdtA/iLPkuxAlG4EZESwQv4+Lf7rXDkt9PwDhUt
kOGMvvsYIfVkkyNOOJH1jnvN7zzCVp3odrLCcVfiJ7qCbgD/qXfKP5Ss61Xx9gQIbagm1ukAR3He
ddDRGJqpQhN0OVupfRM2eJRrx+3vxtG3/nCL6vVbvD2WFMJjpqO5TUAxv7tHq75k2VFl2SW4H8pT
XOzssq1ZCySzdiyWXU7mOQE07aCfuzbVV0vXuAiel4EcLU8kmXMZBUZPW6b9EnfyVLGWbpBEjwuq
YYg84Us1lk7JEtGArpNexOwx0NFyromN+Y7bb0HRIkJw850OBUbOUCGpbyBjHvLCqVarUOS/Kkfa
QOEzXY1nFeHu20rjTmq/xtjylkg8QK4JaVRnOrXBxREwZ3dej48qKADATmO6PIWRM5IYmES1tWOP
jPOZxD1c+ChsHmYG/5QPTf0lEOH0k51R22FkgvIcEbeT/eGk/9MVLiBmG9/lF5a29+7SAs+S+/Ei
+1OMzeg2EdV0XJyILVtKjhDVHLbeFgoXnzfYzgwsVyuigbGm/zSy/P1KY7bLMM9zhM1lrtfHyd/6
fC8bc/r/ETxEZFFWCXDM025up6Vah9ckJX18S9l/zUDfXW5ACHEo+wwuqZTttwdUalTNekVhhvFR
CxNLSt5AxYorKtBeidJgI/d6ttg6B5c84ApFiJKbV6apZPmmQZR7m3yO1VOawBfbOoMiQo1w5GPa
5K+ZNf4UMUyCTauIwMaV9t0mVf5bSND5vps7eUxY8GPVKvuvWDYhHZIb/Sj7urjOc8jICJjnjZT1
Ci5NS2bcWozniVy4kwT3ui0C85pjut4b6KoHDD81kneIOlMztqcMpiHJVoRJhHlJ8m0w/+rDWWPs
tVIY2kXu48lA+XhfFs6PUg321WimgTQEyzpQrrOIxO+9Yf8d0yxUPR5E6Kd7j0UHfE8bG40NuRrA
v4BT6hFBQh1eovtNqIdy3F0BcPJtEYnx1EJb2bXJ0u+StF1Fp0l3U8uk/cJZJkxbpK/wS2bsPERV
QN1uznZue0glrV/GIveNTgrWIyqre3dQaLg6VqB90/OIjYbl3k8sgsfnDskilF5m/G6MsxNASz+S
LAC5rj5nqFUPQWYFO/A9FjxE1e7qSf0KC8wS3uLi6UWNhhza9R4kuLMz+7R6zyxy2VL1e4C18f0l
Kbin3vVhcS5lnUPR8+GsEzJI5EMNOjFRabQj/Cu9UiFYpY1NmOy2HcLuaop0sY/SgYHCIvRVYTrQ
X/0gD0mDlbrnrwOtj1LsJ2LeO6z014GIs1/qFUaAIedUuezhVSPyI9OSkZVgNT2OUxc/uCU8X059
+jDXVXwDgr87DjNEZCTjzrG28vRLoBHR+x77t5hwPSQrCIzgE8AISKGr0JyEpCIK69C6JW/lFRcJ
WNXg1QkBokTziEAQ4Cy+duuqiRdxZ3Vrai8CGeSolbwTKaumkj7smMCqhXebpw/I1V1wPUbc+ETy
IRAwHqRdIVOMF4gSeBRmPT+h1eEvWQRmXMQu2ckekA5mjvd1QTe8AaCKGSmdDT/L6CW7CfPgc167
QHWIwdvGoAvQYXhEHxQd6znW7Q6BF/Q7F+mgajzjRlyxBrC+IaDkx8jjQUGiLCJdYstnOLKjbJ8v
k7rrHnNDcI9c0PnEIHaQR6DUHixJgqMTuqd6mf2b3O6QX+jM2i8diIXIhPFJAS5BUYDYOVZltqUs
mc9Wugje+1i6I+4ptBJWeBGSBH1hETa0afOhR4Xq0wAZBVXRqbOXGgcCeSJ+9TSHJiUqPYXZZhEH
r5oYgYYpSW3tGv6ykxfwNjvwlxoV0AE7BpgkhFu4huED7wwH3MgowzLQhYXKjmQeAihkHxUUJC6N
UEKavBiAhzCgPZVMAPHdm+xCNhXBfAvic+gzRAz0YfCoV5C5waaSbSZvFE9k9lQI9nsDl0AA7aym
EIzpbD/6yfQVdz5t2wKG79nUPcKJCo7Qc9SK9iHCb3FuSWjZTbgg8IglLFpNwfXDI3Pc+aE/XrWT
yPeNBAAKDJWbSGfLN92n5lu7+NOvRLQV6ntWdwsyuX26xvDkg6DLUtV4xQRCfSmghNFvRwLzMTzT
iWf8DpXP59rR1napQEhsylxJNvZY95VyRsKsSYbKc/U8opDcLYUvQefK5rIpyECHMjkcg6SPtiER
K9vFon/dGCilP4xL5IpUAZgRUJZPQzP9aIIh2SOxXjaKMLyXEYH9UeWQmBAIpV9WrfTJVam+I0vc
u2tBH1MQlATZZ3i9Q8clYCYMvL0dTTxN/Knaj5ZSPxPyKcFYo5E9eI3oL2z2Tqc2acorENWQbi3k
QbLpSFou2XPul6njoPEanTvVEWqw/iV0GvyqkFewvwUvM1I99O9Occl1Xx7rrCa6ENjqpqXTwlAL
32AmHXYv7bDbBqNrHUUtYAE41XBjtUCbLPRuF03WLbcW0ug7C4UcYE8DMMTNErij1ZI9p9hm/lDr
/lNFwu6S8Q7WKAFi5F1FgqQ+0B075lMYwGRCKWyRxo2SkwAv3hX2UJ4YLVeHLuBVyzMjwmsGX6vJ
eZN/XCL8NkpjLOnbKBzY2LprF/C2QGj6HgMxduwTDyHIybaqmnMiS6TSTA7GaZ9Lklq6YHb+cNx/
qIRozzxfknDgC+O9G5InIKrcGmTByXOZg6ZEwH5RbVicdMEM7g/1/VpTvyuC1km85jBMWX8fvy5i
8WIiJC9h9QTtvkncbjj0C67nPxzIXsupvx+J1tN3qezXESENuP3uW7FiiaLRkfJUycT+qYbQfFmQ
ds870n9zlKp93P30e1SHGz8MzYszEKJMde54/aHOzED4hL/gP2D7JLa927U3cQfMBSWl7l4ijF3q
Jiqjtr2IuwJKrydzQj+iRKOnj+zZe2Vk5fFIGEvx3U5cbA2o3+Z9gkeBQpz4IfZH+JrZJ+vwCqWv
/4RHlaDeXBXR7f/ssnL4WXki0MEyhTZSvGup8ihsrDq3uaxcLHnJNM6XoZVlRxBq5PDUrdgw/oj/
UO6+7/45KI0/gl1GHy6a23cHRZ1b+LEnBAyvhjj1afVqaBJ4oLvTgshI/GHz+v4aXo9nc0kxRJc+
84b13vpbNe/oRMtugI02WWD+EbQM1yX06x35dOrw8flcP/rbC8sRDotrdnM+Tpf3LWrY2D2KMwMZ
NxYp75hEwhQMVZniH1Uq+MTGLWDM5TYddEOdRMfMkZb9h/P722Zr/cLMVo121g/hvb+8R53jdbZg
+Ew9ZpD9VMjhwq5nYGEsZyvItFTwMEhIiek2sesnzYG7uSv2bgzpeleFs/eAd5w4b0Z5093HZ+j9
Tc5nU8x9JPsV7kKeaW9/jBCSj1PUrjyhtKSAYw8DGw4nnvf88XEYRf3ToYh3o48UNPD89G8PlRCH
nrADUyeW1sBmUBLB+Oob5KVtWT0OpkyPGIuoLsFV3EOoAiMjrXjfKbSnY4X9P8s7YiEKqL1VQNCl
SCXD+6Kfjlxvwx5eh3O7+NjipZcQwIu5k6CMmjf8WHsHz679YxQ6uH0jE60ch9I8owBVF2WYd6eK
ou08CO09CdyHxy4XzUEDdYOTgIpbWtiausH93oVEoNCNDPt4lVulLB/i7ZhbMwbDcbnz/MzsWc8u
d5RXLDLlpDARIf0LHRwJtl96JFCDMZ2SrL4fbPs54O3J1DupvYu8VoCHZVYA2p4lVDl7rrcNYuqr
OlA1zgRJ/zG0IN0BAVvfG0bJB+Aw+cYKGddhv1aP3YIQEIESPl3sZv5W94hvFSbdrwBUwlep0gDq
goCWTQjmxCVo7Hv6qGkm8dkTp3k2lJdugdNropI8GJ6vW1uN4+e69H2maJJYwt62omEzAVGHSzEs
ADsCZV4KCM+fl7gf9izkAybN9hoRTPgQrgxNnmxVLnsCFor72J6syxrrzffBACwE/Vweej+aHpw8
xnMeyYugjCTFi5hu8wyJrJ8n/oNtw8FTQHjXvCYwOHFQloehBT+6iWqiovIgx1nqRdwshZN/6ix7
vkTL8Vyk8/DTTEreWtixgOKlFUFyRi9EsXWZ/AEs03ynRLNO7aR/NiMULsdyvhREaf4ao1rfcOOI
L5FBzyBV4V2HFfRWIinD/pVLAim/cH7B+aq/4Oseg11ttTGb+GX8QkFbPQY2lGM2+ZAPa+cOVEk8
MLTIMFDHGTtEgISLe8N+3cC0yt1fbIlwjaZzZTY8HPMNabQZJaH8oVvcX2GSwFHwhuErzC0M735K
X+gLzIGLMJi3ib+TFbQ1J7PjT0sWr6gfdWu5dUqLBIiRsQAhZpS3n42y8ZVRRLDRjcxr6dXUuPWg
lmGHi02Om6lNfobrxIKxKRjMANlkHWbzeQwnctznSW+EWf2COA2+us0MtdwYXoeFDS1rM3ex+FwM
2JA3KVXRsEe6WQ27lBrjsKS12jqjz3dL2VEU9Tyf8AQ/cX1HhyLQB0K1ki3TdnFss7a4BFmmHhPk
i5fcV7iJquKrB0vlUWFA0RbSAIHnFmahuYmb/jGZ+YEYQl7KIQ+JAudzAo+sn/IcCk6hSsjGlb8h
LZY7TniZuxGyYpbVl+7RzrP+cSwmkNh4ISQobzLqjrGUzRcwLMFVmTR0DrC+a2hPur1ycs96kjXn
KlQkKJGKq763AqOYQqOJd9endaEXHzbIFEOf+QX3qirpSbM6/hb4VfLs6QDZcWG5DeHvJpyf/SBk
eNFrAny2JRuhfeIN6TUyZWyUbYxzKFkMowuUgneuIgOOU5hkzYZ/JqUBSLzsHM+de8cVCFySbhD1
4thu1WzXX73G2CD/VwZym0DQYeFwDysMI7IzanqnQWDWJt+k94FU83DxLz3gURsABPNrNI6vUxCR
CLnmh+Rz2bw0WkCIGAyWxdKM3wYhp32PdWATw+c/9BPK+qjh5OesX7PN0FA6sdv0/cOQzO5tFhLq
yuiswByZck4lOABMES5k9gW5707jBKEjjcibGzE030lyeVxcfFV9Y7O9vLF6B900zJn2gqlGsw+8
Qd9UuvoyiuCF05VfV5Pbf7PGfjnPrKHgq9Yt4UWl2eNOlORWMC7UUk+Hdd74bWYpdSma5msOUIA4
ZeWhSV1Y5ycMbAjq8BYs/NDtR+a61AjxBH7UB2udWul0NScmu+usVfJGpgqKbjmf0OnDDs11fMWF
v+pH0QZvnBWyklvFja2Ka0TSlyHklm0I5nPjJVNxQmk6bucO91MSclLGvmVAhOnMhDYsFxLrwwSs
YsO32BKyOm3jRAaHhMf9XswaXrUK0wtt7A4XCpaVEL84SsG0AhbkQAlGeBmA4evGbZuF2ZZBIlkN
umiOjZ+Tgux2IdOfZbzhiqxPOrUZMWBBzjdR3Hp7J5HmOq/HGbfKEh37ZCHYp2Bzx6vprrdzuFUl
7hxV0HyCj41/ZcjUr6Leq6/GQguyUZw7GZt7MwA/ixYOnUemZ8xJGkA+2ssLNLOFTi7Kb0DZ+i/2
RLM+IcbgfKkvnesSIuC2wSnhCY3NakKl3fNLQG8LVoYVqWMDR8r0t6VSL2I2v9zIIn/TYPvvKhvg
y2C2YzBeTl7OrKnrmuJ7Y1ZzlVN9rd0hxUFD8kMg/a9zPhA1bvmvOtDpdVtp+55OPd0wE9MHsPgH
XPPlRUu02xm+2i8iEeobhhi/9KpFtg1lDPwUmmlZD1sri154SwcvqGLslsF+M3ASy+x7wkhj28O2
2kfIUHYUOKSoDBpbLLujveV1PNB9t9r7Q3qvhOo2WcgkoLbZanjdnRpj4mtj/TlBuL6fMxgweVLs
A2cahh32V3mTpdlDHvB0DnInPNT+GsXpGGjxsQjPUzV/hjvgQxya1MZDQM7yJHC2pvLzZ+ax5lRP
nbhXk50cPRkhSRjwIqQzBLBlJv/OeM6DVsNDUdVPSYWXVwT8L+Z762zQA8sgmzMcbAC2VK5caNo2
t1aiwmMT9d3lOA5r4AQIY16JfE1tPQ/xPO8LP7unfHbRYRD1FMlsdbTiv0Cuw+xm5FYQ1ZU01nMZ
E+wb5wSLFnZzzyi0PWO49fedRmQhksn+LhOyHFqJW6tJ9Le58UfcAdo+sj5Cdr8ivQqRRHucB/2J
hyyY2Eq8wj7injEuOUFQquTwy455Pza8YQES6ed0WLjSQEVZXfHTd2kJZTkP2zJGBt6gicOCO2w7
D/arKe3Psp/lK7NfiQUhqSGw1h0JLQ5nNkOzRzGw5/nF3ihYyJgMEwvAU0xdX67Phd7Ag8od3pi0
pyx+GMqa3NuFCQQshEH2iQX4U8uU87r10NPmPino0VgfIjV9d1wsoy1Rmhu2RXB2gsW+6YeQP5sD
mnZeKOuZgL+v9NfeKdojfUd5MRfTz4p1HVxYHX2SIjy2RHPt3bQ+1IUKL5vRanhhL9euqWGmlI6D
Z3/5lCO6hBBRn1TSwv3IWhdIDdZUnEs3/iI/j74k4qq25DbD6wn3uT0u8B93i1/invQJN8LecCod
traerAkHF3T2U9EfshHBmYo9bFM5T8xoDOKzJTi0bMmmjSHRwyP1y2PY9M4Wt/n3ykb/DIUnvCPM
DQuOA3sSKLp4SOl4+XcZ72dL/6mybLNRKaFQpHJjpyiHT2XqK9YM5hKZMpbrVe/flqN9pra39tHI
+6m0Kig3PEN6SdHPTA0Go5s530JASJdJzFQ8VySgx3gotnZY2lwN3FBsk9SLNyFj5A4Jtl2dPOZB
Pdw4fZq+gtoOPzdLdC8Y7ua8nLdN752rrreB/gFzkr1q9qYu7kznym3rK3yvRJzDcekeujbwts0I
OaaWXUhEoTmPU3k9Thj23RHp9i60WmbsXa2xyPoU3W5JzqUG1jeUExxWz/I+OSaztpTN5mKs1v1T
Dpe8Rya7S/K4vSkavB1YasJTr/2fbqh+dmSsbACIYy9ySaFywBvcuF1WvxATMIudDHr7qZrmywYs
xd5rll95hVfX5BW+viCpmz1kJeyfFr4g7RdkhhTTID81liou0qnvNhGQlXplZzKIDWEy79ayDtxv
IndjNSPGdjWesIacxEMx2sRKixark2YBmW1pl3/ZKcjTtOUYqKf6qzA3z1NFjGGsMVgvOV4YkVGf
kUW+8/ql5wuT5uVlvXOTOllxmK3m7MTOtNc0aRda0nI2flBe0Yqh2YtY83i1cE51nIHuGwDHD9xa
aa+w/nQBljP9WvjVQ13zPpkL/eRVdY7F1frBguYONLOh8ostYpfGlzzp288YZa+bnoG34+gQF43b
6i1qeoUuik805kBWuogwCFsEl7Gcl6smGUl4zbp7T5FWUTI623nC5q1fxArWGYHh0lmWS4M1zbKW
x1TmxKTQk+UmTT617UoV7oB/bF3Cb6+8uAGXtLCbX0r51FTNcc768VttRn2d4ao6c/c4e9bTa+JM
q7xtqwOACj4fDT9FeoH+mM83dzhMF/Dtfe2C08mUt3fx8G0wo0Ibs3HmNkpbt7mPqzfqqb/4scsj
8rynYE0qL/zFHCyS07nOJCFV/YIuKMutK1X6Z4jvONJp8wjxpp4KUTZfsJbo9/UknTP6IMitMr9V
9NfY79LPhWU3twOSCnRheAftKIDDyqRSzJR8kym/5KzjWWLYL36FDKy2ZX8Tl87eRuDymGHsIskl
GHcYteMtyTUUn36A4ivI4mwXi4gQ9oREhWSq/a0XwadkQ+MdFiv47ATAHGiJo32Nsn7vl4l/skpc
l6R49Qdp08BU3hQc3UC/VElEuHDFqWzjaU1nbvN7MoDyYzdX/IU2we6ULj5sqfpCjemvHPJy2bBH
cnj37bKQ55WtGoinlU36KpUfJRl0I8VAFYcpHuhhSLr9NDF0XiISz7wZvLogauSkMkb4IUHxume+
T1NyhYacIFymuZt0maKDKN2XpE5Kgnp5/XruwENjde9nICxIEkXnxvP4l1X2YsOmnJgjr73PezSP
Do8xbZpbA5T5qnDrH0OY6nOdxr/SBXMshov6RiTgrufC7XbGXS55fxtcHe4I+2sh5sCue9gAMC3x
J9k7qot2y1LiQYXJax/0xU60bM0WP/hulSrk8+HJUJQ84VjpA0cV+9oBy+h0BC+gL0V8MgHj1hlT
W/KBd6WJeN675F0PHVEKs6uyAwusy1jT23kuMxS7TDXeAO1t0//L2XntOo5s2faLCNAEg+SrvLR9
+swXIjOrit67IL/+Du6L7k5RgoSq0+ehGujq2KSCYdaac8ymhfKLA5ImGXSwyskfC8tu99hCnh2Y
VrvaBLbj1gZGUhZDq2m+hiJ+zEkAYDV2HyuIrhC7OcDbbfdWTvVXD7XOyjDDhP2Mx+yKOem5pPeY
5i/TO8wBEz3Ice+Dn9A5RIzynRZxR1wCTc5Im0E9mp+cOHdqRyvzuXPnnXbIcuyzfuglm0IisCBh
5esg2S5DhTiEzt/GJK0Djxr0bv7Yt6YLSrqV2lsV1OHeRraJnNwajoBEfXjgYBLcfjCOnKi5hua2
+KyNalqpuH5TbMdfO0o+x8oe7be2Zxp2ogKBUBPGC9/VfWhcjVNSd2oIXN8BhZVrkh/qtWZOWK0b
PeS8kmnNk5qJdWDBSf5NrenRwVtKY9T7EY7IRf2pKLgntMQSdWSkkhbLpTmy53kvIWYM2ofcCz4q
OnOrjEX8M8eMVw2KvIpd6BOs+EyyT51H8GxSub9cbOv7SIaQ5/JfKNzxP6IEJVOtAP+TaMXJUDKY
c+CJwXC7J93mci6LuDvVZc8303TZOiiLz13HzoTdEYl7oMIDAl/9o2Vp5ToIs3FjGtrMLgu9ne9y
Sh2x1zy6A7uqQfugrRu0SH75pAYP3vbMtxqCFg3nMH1NW6U9id5pDtKkHIS201yP+C3YNy0us/aI
VTSa+n2XetZrGpofhUifx1HIjTWqn3mYf/fc1lulvvnDiAzIK6n1C0mguUq4wuN40chbK2qKYQmy
psJWHjXCvjlWodk8BZHGLSEx8VB5P3Wt6VfpmB18Sn8kfUUHNETBtrbVX70sSPBE2FM07VtfzsVH
pJibSYvlByMbtV1Um9le1iZFNkfMUWSA6/W6ec1hA+5hVamTFD2u5RGOWEfgmGrj1xSCzArft75F
ZmV9lCNtQVo45HiUf5kDcjZKF8XbSDbNSxfl39AnJ2vd7V9Mypc0+WFEdWmPmoFDYh42pMkCqN07
sfFm+lrAhpg3K70qnrvW+N2M8x8lavpAlK/5/uKvMQScLiLiK+LHIX1afoGW+0Am0Ge2kL+ocD2D
9KQU5khgrmjjsZg6w0PQ290R8B8xaJMhTthNYOXXxlcc999dRAUrHJOsujIrCeQriXJWeT0QFtpE
BFkQXtQTLLJWDcgN1yZ4tc7MeFt1g/dawz48aW7IbzhhxtIBbJJUZmJARhUS1VMENqB7Rm8zbfU2
l4+Iwzhhay0QLC7YUWxBp9FIvM/inRQwkZSX/4qRZ2wGyVnOh+TDVXKMOA3GH+qQvmdSNfXGSKZH
TbTid+oVlGPQI+5FoeZY9cTH3Urue9HV1isrMDQyQ310UTjBsEhTCN7ur8RhjR4LbV94GddrVGBT
9kWaDm15WZXP3FIeUYr+TZImGcmYgzmfI8+L47LZa2JCPw4kh39Xf2vhrAILRxYkINWEGRdrK4FO
VbVQQgebpGBNAKvps6rfD7bzCZbKhIVi+lAPNVM81qaDp2DVeE1ccbMkG3WWAG2ArEN36eIX3LIw
u2AU13VYr5TFKUj6XFE9sFmALgh+TbIJLJT3Nsh+ekJcKx6BilZHnpRXMFf5a9dAx1b4L1pVGttm
sL55KhpXfW7am7yzfqg0rIEUI23ybF8A8TXNA1braZuRuLYZ3fAbuMrwEFWx+jA6AcGMjtW9glKh
ImeTgYSVf3z0SGV9NgNjZCEV5dp2E5cjpRPtPM3/wvLzE9i6uW6cCD6NTbL2VH2200Y/DryZlZvl
zsHOPNbiqo+LT+PYAECHPPUoJNk8ztAeNczmUG3gvZve9E0z1PQ8SdCVBfdRjqNAHJT/0Sgqn1O2
HmzRDpGo7vYalkcPmbdOYSCL++YFh0yxQ8VN/o0/GKcILzzbag9TTnprndCGjWzIgCG/9BWMLuob
xBdONVYbGHtUaq3nKtTSWSCldtoAHht4BhBxHALh16SDN8+Tt+6TkyiFDpNR9LEx+QnGUX1sKLQ+
tFpQHvK89tc1cP9P5NyzsnV2+jGLfJo00TvMBrddASnvMNlMLIhz+TGsaQTHeYSKxdD9lzr12XI8
JPLU4MsKZX46USWzqb4ZJelwZWvFL+yDCObL3tmrQe8PQU0Xalu4NrqLRORPppzEF4pcxIWUA9G+
aFAMJ6qf0Q19rYwRlU5vUu2eStx5swGfMpPWdyQpTcqMPvhe9TdNQR2B0JxHGLnaBjaItRFlnM4c
d/zdqwE6kTrFjRnvVYiB16UB9huRqfg28JXtAukHgK18QakYEzycTxG3v6JaPAmnKbdcB8MHMyMT
hYgkfe11Rc9kcvyvhRbWkB+Bhb0pEWoP9YDd1O8JK0asmleHTAWcxYmF/NF2dn1CfdIS9jv2EJyL
5pmIKXebFpiQDOpaB7/23Q3XeWB7Q9W8gJHuv3OHSuGmqu6EkcM/oFkFKjYU3Y60ruTEKjNtA1Q9
SA01IBoeaLLU1zY6Bqq9Lywuipndl7ug4EwzELOwpZWv7VrlUSgMqwiQrN59GpKwpX4RBg8hJ2d4
Y1b6SGLYNyQd5tauNOvhXZxAjFK99gP6LKnfR3uKUISUpSPKviD02w9GIdFvCu2I1xoekiS6F1RM
uhs8Ozrls7jG9I3kk06vgwqUAOJGRf074dDuT79rjvhvxsOAIo2gOpqRZMD8HXaNtXWhla5TXaPo
YOUGSjf5ySj0hlMbJXIOp3+JEl1KT6zbukR/vZaEem00s9RhWDrmPpljH4q6JBjJidKTp0jVCtEt
b+yaCSuiGTroQ6qkYgAKjTe7wTifHis5TUedaj0WpZza+IQYVgYOSxbiEKrEJejArI2ejUoGay8D
lNgC9DtCvwq/4FoP5sofdRGt9FFBuPg6Wv5FFIRGxVXOi/YTbKIDXlKdKc6fkNip+SXA5rTpqa9x
/2nnF+/lrwL5Kq3RFO5mP7AoZ6RieoP7m9MQnC0cIhy1qS2HZLO8mmavH4JecBNIdPXgQch8MKoq
+YSdpltpVV7tYnM+3fn29DmnwrvVEvCdkALkY+tV5TrUrPCOOOCKDkGgpEEYy6nBxN1+3o8GIAg6
qk71Y1pZncNuGaP6zCn5iw1nPnEH8nBh9qDTjqtMzv4KMZt45z/nD9mDXiYllYLeODZV1J/4WFCb
hDl1DBI3Vxrt3Ve2ZGfLIRaoLtemtgadfLsJv1Qt8Sc4thCCnxE9N3rH8z9BFQUfAi61o7ICkN2U
9g+Ky+SzIP9i3YmMO/LY9pvbg17RYCAecS3cvbgUcAKeDyp7t53aLhZHbBr9U16b9TEh/ALj8tTS
rShrN/slyGuKWCdCcgGskcDzw+2/4drLJ4uAt4+2xsGxsZA5FCjC7MbECV/VMUNDFkNjCE8a6rkb
a9bOs9loaRjIj/STSVHoOLTKbY3OwL/zOpazzjZAv6C1cWenHdNgMetiI8sGhfP/0OWpBX++tdFr
ukVIfg8wx1+3n3sp7fn/g3lobBDQOzTsz9/9iB0Sik7oHki85uJMJjVGFRf9JKJKtILS3f6H8TzH
wjKOaVe689/zxxynZ6DCaBDuIU1N7QWBsFpFnOdPXuM1MHss886EvvYyGcl2UNaQRCcX0qUwN7La
Cs38hChNhwTaFLtYM4OHBH7Ex9uPdn0opo4ONMIRcvEqSRmpgRd14OTYJTCQgsb8nSJxXffkjtxR
DF372Vz7f8dainIgMZZRHZjToR4BroP/mfonq3HLN691iENLhNDc//QmXdYGfHD2hUapLobMQwjj
H+CrkXDcsQXEbpPA4xPew+03uVyF5kkJXP5/hloa/XVHdHETR8mp4kN4ILWxJ4NAgi7lYOaBwsKz
M/1dZ1x//sOn50qQLRg6HEp/i9lJJwFrUNAnp0J35e/E7jRtZQubW6aIGuOeo//qj+gwKVG186Uv
tWdTBh6syGL9AEVuJPiuEuHPWIia9lsljN+9irU7Wq7lSvv+Yj0PSgNKM2gf8xT+4+vDO5wmOiK6
Qxxz3wmkVbCcaoQAF7uRysREawUfwmocwYJC3jGn9FE3Rgyq//r3pY3k6IbHi8ZQv1jwHSKqg9Co
/WMB5eQgkwAcL2KFlZuQ/kuEbE6lvfPvKCevvG2XNZVHx8PosSCcP3taTG7tG3YCNs6T22Cy9MOI
AJ6jBXnbJhaTOw95dTwPUAMaG2TA9sLBOBUo+mWTpaesyUfskrYRgXlL9e5nW8Yx9ahRF/t//17B
GmHTtlmDWM3PH9GbNE5hI367IkOdBTzK2aIaCb4iuy9I87OBZhSQt24Peu05+SHZr0xEwMaSS8Gu
YkQRGqWDZ/bDAQ5ktKemC+Q7N83d4LrxnR1LzC/uT8kmkxiBINpdGmX8o1icUWJNdm4hUf8A7HaR
uVglanS0UyYwGWwf6xGA54tFIjO2rDxrv4920NFbaOLPrWP3c2Cgir4GCdHPCBiIBVj1RSSsda5p
9GNU1+MM9YfW/TD6cEMNZu9rnGrQvQzUS/Y6qmBPIjexQVrPCvMZKdBOzRs931Yn4mBIv1uWnJIt
fmzvGUS9PKnSyINNwDR/iJUNtcTW+M8GxYl8wFPbRGtbYT1eC3gQjzjl3Ttnm2u/0J+f22ImVuAO
yZPu05OFzotLKgF/OzYrVGZZn/0eMrLubk+Jeae7+IX4xvBKW5DLllOiH/qmGOM4PcVtp74jOwjX
5jRKVMMI1b6r2CBvInWAmFeeOt0e+nLrQPqPEwYzoG5hTFx8Aok39B2Xbe2AA0/bdNBgycdEvhYH
1Ys1gGWMy/x4e8jL13s+5GJRzcbUSXy9Tw8ZpQNaDrKwv/pdmxtPphs5w6GRLaFht8e89phQJC0Q
bfAfDLFYQbMBBUplE781E42sQ9EEzd+6Sydpj4wZebaOm8X5NlWUoO58fsb8//r8x4VfiVraRBuE
ZHnpfITJrvKh7wkiswc/3nJw11lEA66ltOzsyi9flPLNL0nXBl+iZjTpNnTZXLOgMPQyxX7P2agm
4zG+M+mu/AyuBIHFJYLF1rXnV/bH3jZURt/kVKxOTV6KpxR89DbwuDkXJBT+dM32zm1tnkiL1+Bw
MbSRa8PE8fTlfcFJrVB6RXKM89THdDyHEwQuXoTbP/Q8eS6HYctmqzSdC/If1uKoRUVXH0v8YgNK
p1iQrDC5EwV1RfjA7dGuTKuz33bxDqPW8WVfB9Ep9VL/CFCLLmmEuCS3J/8F0ZBaB23lbW4PeuUR
OQZw2MJpyOHLm3/YP364HKuoQRqOf0hMd6jp/9gIOArlBb+dJAH5cnu0a484i+09CwjZfAY5H63E
MzWaVhscbQdWFgLwjNjGoNLlS9NPdnh0zDAzNkkZgSq/PfK1CcqRFlaW5MSH3uJ8ZASCmZ7VQXKS
waA/ibFB9JJO7qEKrGSlS1pct8czrr1YeHzslI6YWYeLAf2CuC/N7aNT15PpaEG/HFJ9JDBTl08O
ma9UUGCRiJqbXk5CEgFCJhbHvFwVhl6gySPEBtkS6CF7cva3/7YrXw9fqCVAZ6FtYqE+fxcs4BZa
WyM+hbWPQh171PAmiDG756y48gowYQHMgi4u+VIX179BBeAdwjY+Gm2OtFdZ6bFMkZ8ZSXTPgn71
kbg2cKLlgIlX6fyRmtAfdS8nBtxyA1ZEquMdyTCNPhm72+/uyjNxOfq/gRb3TNEGTTijqE5do+bq
hKs3n40QVceabYie9+3R3imVixWI4cA4CO7POv94/lyJskqv0wqc7sBfTzKqh62HgRdxOtE9eoG6
uS2Jiwwq4xsdkQhBQoM8V/WfWktyCNW4tQ2ZGpE6wIoZcxqefjP7qupc3pnwl7cbQKLeTABAN+hA
Djn/S9klDWeqTedoFECfjRCDLVz+8SCnjlp25I3b2oEr7BaK5MYAgNPtN3VlAmC8cyCZQkqaaw3n
w4uKc/5o2/HJ7gAubAEjl2I7YoT27/wkV5Yw6CazvxHgHFyRxUwLfFqiqW1TqzZwcxgNKZdm7q0n
PYRTPcD3hdt/74O9snh5zABKgxh0uEUtDt1dHhg5nuGBWZAI+xt4DPklxFkLA85NjHLfWUl2ryZ3
5fecK0Wg0LnLOEz48xfadUBoqQslJxdzc4TslQZX6Yz6NhkDUi8cFHkKXxSUTMpkfSX8//CD/vnM
i/mk4FtDj6HuHhY+5mZBIjkAZZH21Z16x5UzFVs7+7sEKEF9Zbkp4R73DA4U4xHIVRp/MXPuqAnb
PFR0tKiTYa68OoB9KkT3PWkrmsZhmlCLTmN6hU3itbh48JfIze0ZffUHwEWLbAwmKW7a8x9gpFvp
mbXkOCCs8aUNVItcEagJkd3kqCH9I63Ez9a8knqFOfOe8+zKQkckz/8Oby/mnGoMhdNbZkcPGHHG
DZq2Nc0WKBG9r8h/uv2w174qdiROtu/1Qmfxa1OwdKe44L7Or/SpimiKECHdH+mbeftRkUOPUPwe
QOXqE6IGBQ/Mpd2yFtsgKYcdwSN0mEZSREhWEDRG1mM6pF+dlJPKnSe8qHFTB8XpOJ8+2BNZO+Y/
54+TlmVEbR+MwjpCXUBFOEyy+TXG9VifcPiExZtA2IKyIUrAcsk4I2e1yBu72Q5uFsV35taVOY8x
mi1Z6PzIND0WX7cVolHJjZpihUH6czn0xlYGRnhIPEPbq6jI9pSJWKnLjIhi0ycqEZ3gcEJW5e3Y
ALOPt3/+y58CZQ13KcfSsZxy3T5/NzNmwNK1LjhqotLX8MrLRz0K28eYXsn+3w9lejM+xrLJAl5a
tNNIo2WJaPwwkHhiQWITtMlQ3bfgwZPur9uDXX7D0qQTIbg6cEvh9Hn+XCRdzlrYKkPGnAYfdReA
nEq78mXUQ0SpIXKw4/yVH30aaaRHVX2Z/4fHpa9lcAidfb3Luji0bW80ZOIeurh0jr6AOWEqC3YA
Kus7k+ryG37Hk+GNllTHuZ6eP2xnBhiQLBc6vmkjCu9kWIcPk2fXiPkVxJyEPIwvVWa0+p2BLyse
0qUE5ph8VYCUl/dxzbV6MyUI/TDGLTm+IQmpqsdnsEdwbPubbrQJeO26CHBrJmsRPt7+kd+PNueH
NB58XkXmgyd7yWKptCh06AnZ4YeIiYv3wALVuB4ciqiBkwfOenRN9RWCi1VtSUeIPukVGEsQbgLJ
qN8bgb41ypwUyMiuAvvOefXi3czTzzYwc3h0tbiNnP8oxggPQpY6DgfHeDA1eFjkpzW7ZOwwsHdj
N2ulgYhgArvzUuaHPnsp3Cto59GMoVbhAi88HzgRZkEfn/h0M8r1fTrYxuyrJfEB1B7+Jg/1CU77
b5ZPvo+jVQVOxuFeC/nKw88VMAttiW5w/lz8DR1qCc3uqDrXyvDVRgHzQdRcgoveNyJ2XyyTs/FK
DUHyfTAltuPb7+Di2EanxrB587PFXffcxfBo/YFxJ0N4as0pNkgv9vGS2kgfuFiHBwxlWrL/9yNa
HjBXTiys7u970B97jK+Tu4SVNjhxQp4eAyvSdp7Tmbg3HYubZE8W1u0B6Y5f/s5UvDnxm9S+OScu
D972GOPsp/GGxsl67A28+3grUXFnINPCzqk/VpSMkQZSlaYKH30W/gQLgxS2mfw0tc8K6cQmixSe
SPAS26FF2qfrffKCS8N+arsqfWAPR182TfkPL2rik5W6nHyTIj0AwAge9AhNj1taf/fK8XaVJeOH
OsGyEjUCq1uRE5PS65zUPL3aDeDh1jKbMAbNOWWJaJ2d2TleuRFO0Zw802dLMF00ajKDZElIF9jT
ACHCrKnwjk0/lCsiNuzT1CrxKy5rIsVIct03FC62XAvMbemhDcwnheuoJkNEoc6JVwM84Y+hGcfP
oZ56+3gyyt0UmaT05VPWvOq97I+J4WAdhCF3nMiTLPd1YRsbrUKAFkKK2ozmGDwWedQCDIymVVWb
5KTqQ7HLoBAQOKSTxDSMBv+y0Z/SMP+n0IK/oTU2B0Kd/gbaWDxw4klOUZ3pj7gDqQnqnbnXdHKL
+zK0MDICfuoaJPWagX3cQE+3phWmIe8nR2AGZD1qivot4VzTLgOjtLatvj04QmHz1+oIIkdHhk+a
NJgr5PCsFynZUphA1zaytQ0l5+o0ljB99m2n22+xmiJMFVmzwZgitmnCirERszDGrpHzopVU+kTQ
d6fzNl2nZgkhs1Q5OAORDkXVUyJG4iJjxzjohQICInppbSMHUJmDWhl7AgWflVGPw77nYo0hI7Bt
gkGlIHXYA7uDo3ql6Qr/BQ2UYIfkwP3mBLENgqjFWJ+R/knmCTIYidJRAUGzRiNdl4RBrjOU5XfW
6StrBQoA+p6cxjgzmIvKmAefym9Kxz1SdBxYJYJZSCzMfECmg7ryG5pksF23P94ryyOWtvnWg/KE
2thi33KatESPnshjwJR6wpGoPViRxPFAzwBxXmYQvjdy9czQoJp1c2fpuHxiFmVKTXPtEbXLsoY7
m9SriDP4MRdm9sJq2IcgEVysxpUU3UseiaK5gza5NiTb4QxSAfXsLTuwLvWockS3dZrbF89BOBWP
qnU0bpdlZ3+nrz/cq+m+n/DOt0GulTO3HakpC/IFupkjC4rtKT2poM8gmU2VEzKJHBLUozipmct8
Aw+4HJL62Epl/GgcszM2bdOPUCgF9OSg7cuXMMr4GvqYqbl1PJa3dRMO+osqtO5vAGCE+FFdEVSI
qRv+6uLYfE4MgHK4vGCAWZ0JykPTGWTDH4uuH3TA04ge7p565r3/sHhc9n0uqxw44SDJxTSGHl6Q
3pRkJ8e3KE9ghvXrAwpR+clNSHnBNF6BsW7mTh0LTmD+IJMnh1KBuYlcRhkRQpOETfeh9d0R1oBZ
+u6KEzNhYQOcAlyiYEb7NWHK9W8Z2/0nzW0cQGid3g4b6QX2P45Cm1Wjr9yQXarRMWyzFFLJUEFc
Q1FWnzJ+669JntWPIRlkj5Es5D/ST5JfbT1jCekiTPrJpazyV0S9iXw3bEUrssy9jyIaB2Joy5gV
CBVNifOhkrHxWoyOyx2KE36Mn4u4OdhqXvVTHxNMOWnkGxHhaV7+YcIeRN9/1K0Be21VEn4TO5m/
NUdIK9vMVrPop/bH72GUcClrFfAw+vNw7XBpVMjZg2HMOlTXeCIRKRC5uws0Kz35hhEDzwnS+tgX
1EyQ9qe6+1TpvvwrHgZEp3Ylhy9IqPR/yLN1ywMlUmlTbK/sHxARAOLSu8qTdZnn8i+rUmzFcAT9
YCV7axYGuH744fbKc3n/tGZVHwsduBlBao04Px3CKU19A4b2gXyUNjsZII6HxyiJMUw5bfkUBfaj
3gFZImwuKuYYRMvBAjT6Xss2p4g6QJ5WtsOdk/w86nL2ksWJYEAXSAfkYkFEtg9dsWOft81W3xPH
Hf+V5WH6/fbDv6/li2Ho1AMKQ1hsQEBanMmRsmq4wFrvSCqaBjOAm9vwmc81+UhkrvsDJAFOpjEe
K3vbtpj0yEec6lOI2z7b1BHy8kOP0eE5AXfzhH6LFEy0ye3agEM3bj1dQY7kdIJfSAMT/iFtPXEy
iqKv/uWWxaZBOYM+HAupCe9s8a370xSJym7so4cz/LNQ+vC5EXU1bca2odONcKi6J9qZT8x/vrl5
SEp1OIQsZg515vNpExLo0LoOO1brjhaGFn025acke3ZJemL1lGuwe9vbP9flmJQxJeZvdgyiZOSi
NFUPidPWaWIcY60OTu0QFjpUO5NyL/79fFy5kTTx6hojcce3R14erdFDno08b2d/nOYJNyk7PS+M
IwFo1s4M0/Ah69tor/q8+cASE66cKmSJmrx822RheOd4cO3BZ5EH2j22TM4m58MnmLyqtqysox6S
gErVP95axOeumiFqf9S2oR4iFz/l7WdeVoLmZ6YWS4mdxhlYgfmd/PHM7jRD3fFdHUkTzJ+gLXqf
xZimr15rWt9uD7U8DbwPxfHDA7NBQphYvN46JUSzrxvrSKa5euP/zF7nHrzGVEUaTOU4298eb7m6
zOM59AxA9YEE59R1/mhT2Q8k4XQ6sAHdJ46TawfB41il7tV8rs0bXqA5a+nQ9IrFjM3Z0pqoCvRj
yPKyClJDvZWooFZiFN4b7gZuKrNb0ZEWoQWx096ZtleekyIMnS9KQJLpsxheI0AWwJ9jHDHO4aSE
paQQ8/oIMe6cIK9M0FlbSnFhzutylnWfnLMNa1AjSFaiYrxTvMniYBals2uKzI63kdaVchMBeWjv
VDeuPCKFJtrI87V+XhgWP+WERlJS0+CnFMSEKD/Nfpu9yL7/6xmDUpcyCGIPyXK3WGHNoOK6WtfW
MaGcTNYQJKbxUCokGHee5/JTQFeKO5tqBUhtlM/nz8OGSBRgYcqjqO0WwzE+RGAcDOoBizYgQo2u
Mu7pPa8NOksBweOzptNnOh+UI7oLNq5wjso2IT6nff0p5UyG+9npkw/a0EJfvf0+L0ak8E6PkDHB
GzLmYmb6QUmpKqbLEDhptPH13DyNfduVBCI3DtQ1C5Hg7REvpuj7iCyfqPkdCnCLXzDAUmLXOSnX
WqVFe3yT43bIq+qjHbvZcXR7+ZSSg3ln0Is1lEEpo6NQppZmGMvoA+kq3UzjIDtxNgCybzrGWmsK
562pSRK6/XzX3ijnGICRhC0w7xYfQt6VtR40nPeFN4YHnRT6k+vkzTYFrXLsOk0dbo938eHNj8YV
jnsyewRN8fM5M2jCaOvSJq4oUunP2piMN5t4zztb/jzzzo4Z8yg8DdmYiIz48c5HcSywfxWQ3BMc
vgLTOPQYV5J6jJvV+KkyONsZgro9ODB/d/v5LmrJCCvfzxocbwxakcs7OZY6wjFUnJ3aIMwfu4mc
gyTy6p0ANLQadezWSd3rT3pZ6IeBOJt9PoEdgpyhOPt06FuQYdxrxc4v9eJ1zEpCyphou/TF6pAF
rUeaE6XcxPWNve9zd1XwKp/weW4tzX0dLe7sBa6s5p9//zYQCWFOMVC40qhafD5VlNFYoch3CmLg
KQVsk4OpSCpK/fFHNeJUhSLsrTNtmA3rXbSFbky1xgSO/NqberIzTAgBt/+mKy+D++2cPsCJgP/O
X8QfBxQgA62G2CA9QXpu3sKWxqsXaP1nP86+h235Q/P0fl2xA2/icDTurNNXvmyws8LkvjhLai5U
Dmldyih2klM6Gi65Pf2EL0sn572GMn77Oc0rSxc8wfkrY8qgI14szzWSZdlGAzOqIpoD/6YiVDga
O4hlnXB2IrWnHRcV+zkDVU4KAqZ/87MN5L1dm1UTHJtxirZBjpwMcxreTlso1CrEQlQrlRQmuKW4
B4GdxcWO81m7FqFb/jIyxRUwQil/gGPj7IiQRl+jOvmYYTuq7zzj1UfkmDO3xjDELP0w7mTlCSL4
9FRqbfsw8L99xTKOKU4q/bOuoNZrrTbcWTLfA4sWnxNaLhrZzCFjDos8n0GywwQ2eCAkesRw0MGD
aGcEst/2MzGOn5OOxDjfeZOgLHeaLePjqEf9X2ZrEZlu50Apa+oICf2wO7PryrLHm6BbQrmK1v9y
38hQe/T0pqNTAo3uJXXDYQ1W3VrZ1TAvQCIidhoIG6YJcWfHumiOs+w59Epo59ps++hczt+Jsiqj
q23UJp2D8K2nurwzteEfShTEotuReIjp322HBi9thtyhj+5UBi8/rPmgSreKD5uwKW8x2dMBbmpu
pbj9CXjSflB+Kpvfg5H43EPC8ePtT+tyMN6xTfuZ/5n1fovBjDHq9bqM3aNOEuEBbTiXey0gOz1p
nC+3h7qc4XPzi9MOZH22y+WJBwjeVCDBdzmoRgMRIcJ+bfrI2uWlX/8syqrdUf8ct7cHvTLDaT5B
5jN0mkIUBxZrpGZNHo01xzuCAyCGLNKR18eq4CiCSbpp2+Z3XTbV50BV5ikmk33dl2Q5BCLtnqdK
UNvse9wSWNXv3Ewu3wZqGhRNqAycufoyny7+WLsj7O6YfWmGTtBAf1peVex1055RDGbSfywd039N
TAi7d2b35e/NsLOr0ORnty+koJqGzVgQGnjs8sTZjEMoP/RV0+y6NsvvrGiXuxNDuWQK00VASrH8
hKM87g3c4u4RP6VYt76Zr7PMFbvJrwGIgSM84edMXoMadvJk5tadte3Kk3JwoaA3V9fpey5eMKi/
wnSrIDi5rVM9h3UJ7K4ZyvyZ3iOkn9vT7PIsKCyOaDYrFh1PFvDzX3OCPZTWZBsctdqrj4MZGa9z
Bf5ei/NyVZwtuRzFOPlcUfuTodWWrQ4xbhqlDA955aY/ICa6/1gSPtUuom7w0xgS86cdg9S8syTP
X8r5XsHg9IUYeb5tLjOejLpxBksCq3aa6skp+mhHPkaEWDv1d/CN7nwfV5Zhll5kSg7le5bCZcnH
q/ByO2ifjlNGoUenVowbpwmwhRXhSfQJeNDE+2kpK9tbKOC/moS/3flVlzN4NhhRt5gbQmzJfH7n
v2prsfhL1KMnFOLIVghLI68npo7arftOJXC6gJn26yDXjHwFOrwHCZBZ/XTnz7j41ZnDnsOuxO2I
Bcy2zv8MMUk/DkpfHj3EWrtMavWjAu2yMTLRz3zI4CkaiXhXfdVG/3poZKxc27Ct0awX72mgf6xS
WlD1NI2VcyyzqftA/jiHfmn6PiukPnlgQloEXesszAVMWPy8d6bc8gdgDzZ03jyaQUeQubj4AQQ2
ZxGO9AfYOibwzf63qUztX/aovRSEDR1Mp0b16fblqfDv6gkuFpDF4IutscKygsvcpqY8cHoGgjJL
FuLEBm/QKaqdd571YglhOHxKHKkp5KDlXWxUbhDRVm18mw3BIc1RVRq5FH2W4SC7vVZdTideKgdN
Dhez7n6phvFFGLA0C/vYidh8i1SY+aRwDlG9mmbH+85RRfMRxWcCVg1rWnBH43pteAN/ByerucTz
vmH/MaXcQGqZqGL72NIoEBt9ylLEDWBZrHVMteRDQ9PAOk1doKltEyrz9fbTX/tVUY5w4n2/0142
t4umAR5uH4XW9z8DqQNR49peu2tMQmSM3R7tYpd//1HxXrAPonNZ3t5JkRgDG7fgsc6m9DDYMnzM
4ggyExy9bRGqr2USWXe+2WtjzmfXd5XRvGCcLxfwtRCGl0wku+mheWPZqVZmaAUvQ5ZAq1GV8QmA
R/Lt9pNe+1QdQllQzTK1+FbPR61h8nEi1/la+uhLqBPjxtwFbJSnwcYYqvJT3eTRZiiKDudk7tx5
z6xJ81XlbHuS3GQoDADOmM/OS9luXHNHVPBzjmZtNTs0w92h70VE2FcW//Y6VjgIQF1ir9O2Gj9p
RpC95Tl5tA6h0/3Kcasp4jAvNNgsk7/v4UJ9akbLycn9cpKHWMLIXdEhliur7QDYOsThcqysvnUU
Y5pt5adfEmCiT3oTeyDaSpivsk8hkDW0XFF2PKbskQQC0kv7ovXj3BrlCEzVvRiSEm/Me7TVZ7+F
jrkSuUv+V2xVRIC4ptb+iCUlBPixJCWPndA2CNV+6VM9vgbZnLRX5VIByZe5CXTS0IjRImcwJsur
d0mBLY0qUkQweNmwA4YEb7Wsgqw8dIOKEG735NTACYDps2pqqIGwsqeohB8ZqAfipwasBLnUDtBI
8bTVeRKdssmMo22ZjsSF5YUmv06BSbhFYYwkiCrqWGuLogj/HtYKuthON3ycMgWUrKnrftxIM1RP
BOH5hw5mPOExZF0Gq5iQ0GevB2KzUm3YxPvKls64C7x4esYwpYESH5LHiY6w3EO6FsEm7chg3omu
iX5yU6w+RvmYnUZA3ea6UCGvMXTs/0fRme22rSxR9IsIcB5eOYgaLMnyIDt+IXycmGzOc5P8+rOE
C1wgF7mJI5HdVbt27dW/s6AoBhIMPbKCBIcqOc+bXr3NpLcQjucmue/ClQ1qIMw/uUKCqt8zp78v
SjleNouYnmquyisLaGvnd26l/tWWIrsWs9V8O+Zg3tK6ycUTeDP9YDUGh+g0E8eOzgowQHuYh7Ke
YEH2u4A98hA9/HbKzmyletd0JiL0I+bES7qUESAXPgedtjeyGs+JrMTzksh02/pl4REhoCxTSdsU
k7bB8zPEgGu37RR4IPlSfen4OFioaZj+W5sOVGAiWaczzI+BeROwbju5Nmb/yB/OWB9chFMHcEJ5
Q81u02Om7e5PthXms1M6bhVXyei8DkTLEQw5KZ+WuimnOe+KllFRnpCCqXqNylMjEhHys+oEIMIq
QE0hLvGHc6fSY2tYM++ylkm5kezab/1uJJ4K04Fp5AeBCeEfz5VxmzW1uDryAegwION+Nk1TCH/M
F/PTwBlBGhi5p8RmkqPG2zOXy4FSaMRHMEgJ2ikzUE5iWTr13U7FZPhqOwmA771LbuKSUoETk+t8
N0pXPou1nW8mg/uvwpjNH/ZVoGVonTP9VcyEjKlMr+ZyN1kqWUjmABqPV8OfJNUnD1n/Ty/NcQvK
on6Y6AYTCZLn/kPTh3mvqqq4KIlX3HKXbDufpZh6t6hK8wdOtwkt0FZuIrdT9v7Xhnxdjxkqo/U+
UsSU7XAcULsPGP+8gTospCCSL4p41FeNxox1cKl1rqqibje5TXYfbuMq1v24tNvJqMkICknjKG7D
oIkAvXEIPUxtQzTwVZFVlEt1CKjicqpGLS0+mPIRGZVPlT4QdW8Xn2WeKzWgzoGtE6diVQ3XwTEh
s4CYXCLH9G4EZdcunI3HVNRQDcDgHDOnYM1sVbLYFQLc8sM/YbWV4Gyx8CXWEBFjZLZyX2hm9aMN
KslwiZ57/9IFxaZDbZjINdW9F1UYzq6aiarz9cYqLJ9La/5oGIMeqs5ltake/1VjqYfapOb/5YSm
weQQhXegOnN9cKI2xkS12bWe+rXglmyIOa2UO0q0cXoMXAmCtqaTujgZOW+iuRu2Ue6AqOY3V7IN
5rZFBwomt4krhSDACQdAXO5aXqwQiciEC9fUJddDXsFASccPy0udeDamOcAypOxZoe+AtJDIWPNw
hk3bWntArv2BOAQYGQNRbIPfyjV/NQclPRi6PkREwO63vsiesnJO9ir3cxJ49ZSeEvZVORKESVy7
nc+l35nG4GO7EBdB4N/VU7ru1ixzfhIY5vwcSE1U9UStyykF4voQyaCvSl/osx5OBkSohF1E5E4S
SgFmKotCUqTFBtMKMxFl064DAXNlNxeJfHWHzXtN2tq4tUmSP3E0svg7GMWeFUN+WS/Jj5K1y272
EjW2pC3PbjlVjd8x4QmKpdtiEnas72LtH4SivJX4ndT2wEU7n5VswGFEmlk0CHMOvE0VX1o5OW8Z
RxzDUcPEMJ+5+qWygZpopeRfY0wWR97Kf/CcaMpLZRIcWXkLHkx7HC6luvE1abNGSLdo9tzJJNSp
lnxLJ1U75k1uf81b4+lXLWtn5+hkXf13XQY1xsI2PYo9NX1BvfAgDnTLYRWmvVf77qJUeRYopJ7F
Hctkui9VvYr0CuYqPCH3dV0wNAW8tSUmK2flsswzSp1kyLx/aqZvR6kSQ+44Tb0jNKX72kpv0oNR
akQQIHuEHafnuyPkPIaD3dleJPuOF43/A1Yt2STedyFGnddec+Uh1xs9SDAvfeapCSqE78YMoE+J
uOtrbZ+6W3bZxqp5WL3w7vQawOUG/0uBaLsW3H9pDfXSsUVY95u9H7FpfKxdMYVOJppXLDzafdW5
WSjzccj5U5/WEXZpaB8TUA1ndeTPRvLLPhO2868tHTV0G0+8ZvDRSFbPBjT3rjkrAwKpSKza9Q1H
DvqOXEnvGQezNvmrMdaHbRiduF3LLsCBS3aXJJgAN6zNByWXLX+brKFUyNlK7ZsKeg9ArjqzX1e7
ufZEci1eM4vfGyputfwK1SqJOnBMUgTy34IOxodkvL1rNSt6vtQdhShVi9w63N4BtyVywaQl91nt
iMmet66OFcGdMGuLEgtJsSP7RWu4Ta3tv5XHkpEOBuBt6eEf5I1LgFKbY5wj0umGOy97J40mjbom
eeRHKO+tA98isHowbNZU5bj3i+HbK9o/hePBKpCbESnOUvx1itGhSis3JC/sbcfNblFYZfZIw3Cb
8bARTk9Cijd5J23Y1ne9tqj/9GRIOF7Z5PGbotkCzPPKJV0NsCCuk7sE5mPZHFLZR8M28DmknfNK
oDDfw1xq3QdHlJaFtpiScOg2nMJIZWzcUFQAZFpzwDVK1gEmIy2iIM1TsV62otb32KWpHMFU90Hd
wv4kf3XIQhI3rSogDdEpoqHLGKialaMcH7FsIQxz868kaXu/DAlEBIsVTWPFYTFaUJRmUi4j09jA
Wagr9kUH0tYBv3l1dW3qNdPJ6gfJg7QW2gX2Y6qNftsGFgNapzry02KEnPAcRroAGOpvzXADjoaT
bPyvdNvktV+H5wo87x1/Dk6vdTOBk26Ij7HssZm11bSBRp2adacx/X7OveWtXXv5k7HPTFYls2sm
d6VJKSsz4tAdSWm7SWle2oqcyXFd2zGsWRbBqOKmM2gLS5C6h6MtaPIiR5Nqe5vo5nQxzlT5Obep
eB8WoziAJIrUWZ4HoyEyNaurE0kUbDyNdnHlzOf6awonNtQuDVtFeUvb9IXdzrPXa6+Gmei+vuIA
Jo2+4P4X33Nh7U2dEDxkiRd2grmXJyJsRbOGedI/gaImN6qFt8YcDTw21v2Q0fv4zJLf66LrIfWV
GdVjundr8V66yJPNmMfpLIgjda1AMl+yUuNzai0zHJ3qxnt/WwpcvJ4w/mmm/ONoyrdLARUw9Bye
ptnka5lJxVpy805Qowf4suxfqGxIUjLhfwf6oDfXhF2EoLaA1bJSBxgod/NY80rMx1P9mygwC1Rv
s0PIfuAVeu2PAT1lxAwRt8n8qRjYYcnV80cPpKXSHEoOKxALWxkZTXaWIA8AU+GYaMa7JY0ZJMny
XRYuYZ3SeDZnD065Dc+EFfV06wDvVl20GIsWcL5wyLhkj09GXHozyt6YR1r6oK5Vyw+ZqW8URq+U
cs/dmI7krmfRBvhzPw/5yd6cPxRkJ8qFlrpAt+PEM5zQJjYo1FrDOi+8sTtwR/l1xe5Fdn0GLbcx
iNJr14udwBRbRos01ezidssrmB/KGL18NdXyx9rqh7dfitBVcoiCE10fymfG5dfqoVz6P6pwGFTy
N3Im2Pvc1j7ayboYQxtLMfN6PIzXnUOFbi3Lth/ExBVW2J/0tN9bln8R/dTDB+/izSA/XCog00kX
k3tQVyQwm+s5n2Yv6Nua7HhyU/iWCl/fDNPXJuou0THwAhZyV5P1Ui/grjOLymIys1dXE+zzE7Dv
21Krjx0mnhCHgrrb9AHzJzlNhLoTnzyZ6m4k++PoqnN/IhpKo1hXDWq95pTm5m9juscZ989pFO2D
o8YARBlT81g0XvMfNprk1RpywIY2U1m0MS9a0uqrVup/lcYBTLpo+ly7zvSwp0cOc1qfRgZTFHI4
a/GJ9zwM9V1zSfVPQRbo9a/myZ2l8hwOiXeYWvnT2WPuwwLOjpPuXsduewDaKnZ3ONDkmEPoM6jb
B6wyALsAvXi68uZuM9drrZunodKOwyAvg1n/GbUUxq8+d1HCIChImCZ+KDIp7n1WPLbW3XfTIM+T
uPy3VKY/hVl9D8jvAHL4q2hNb5W1vUh9QL2ZCZisWP7e6u4pJTA4ImmBZHajtXy3KtvAS9XH/onK
j+h4TWhD+6UQN29dV5T7ZnFfkg7oT+oNH2JVkngctvbabaOLjbspL2PanDdt+yK2iD9PGv+cVfQA
O/B7TK4LhSwj/FNp3xWbPgHtsI9hqpm7zIAdl9qF7Y/qBq6csGUSTKQ/GCDAZs36lK4jQzm2q6+Y
5vbVpq5BGEOmBUlLI8woJWrEdpVF85SvzokiNDQG78aCQo+sUPxteV6HROaxOU89+fU4eKs+UXe6
NvRXoS3NtdK46tOyyQ9e2857h9ZjBxJivBp2W72PJonludKkxOBq09+6p5piov/wkideGdmKOMAv
zGGFVelXX1GwjlRR+AXjrRqbyKvFc85Y0k/6/C/sFO3DaNw+6EbW1walXfeIULEstI+mEv/Rao0H
LV0iGCaHQl/JCST2H8TF5Pejdluax5eXZre2opzNcjvfKeZQxqypfedivCljbwAsLl6EWld/oUX/
bSUfaZ9h78GDnoeELeW+7eTyoefd1qSOMnV7V7qt9Fslj9uSB1MhDUBpTH6R/pmhbXTDNoKAt8hI
brd2PxjjCvhRm4lyH1kjEvQNdglo6xGlCJWLCBZFObZZF8MVvtujfbWU8RnwW/iYfvjoNb91s0CF
N6XQ9mKe767inDBJsBkly1NvAzbJlovjSv7CNfmvzY2jU/H0GuuUv2cNLyT2gre1zJ/nocujbF5T
31GX0SdhKpY1q4HKJOMcy33C1vdeatl94nlXOX6C1CC+vByUIyM9ixUB5bVxlee6sQj0JhzfbiCf
NdVbkQ8NUR/qrq4BmK6Ffmg779NVZuCsJArWvfXVJMUzs464atvYsZc7SxFsYs1nzq7/WD0PKdCP
mIGPfQ7my5Ef7EzPUPTICHST0HS3l9klWN3qFtIOuI0FIxc2BEgOks6pktW9MCSMnIIUjlKcZtN8
FpnyozudRnTuEGNgFLu+y8/OlMaa1R5ZTf1F0sJ5XxbykjnDk55tv6qApME+BRkASXvRDVgvA5On
oXnTysrydVPPYqzpeegIhdjkx3Pbe9upVRwa2JbP1TSLUwM5atKJWRm9LTKE+EIxZqPFvbFSH7Wp
JRhm0KJK0/xqMkcFkpue2ek7213KvVm1Lz1Pk5+yHZsItDsSt0N7Vk5srbP94zHxAjjDSmf63+gK
KkhrNULPnQj5R6IxVsoDEBF+nnv4aqolzGT5ko6cQrYonzJtkaii3oVAq70584mL4aBbI61G9VmN
7m0okzOMwftm5LCk+uZ5RbwslORUdNlzl9hndZuPjnTvbVG8dUN52RL0HWt+n1bYmb2ax/aEuEPA
/kdjt8dJWz+arr3TRqmUC2Zz8sT2d1utY77okles+B6N7FZARNlmmCRtk0SW293xTj/EgYPUbECW
k/mflrKdJ5P+OI7lrdONe4J8oKps2zCyjUu1fWnYsvCxkh4Q5L6xSD1W69V/3MFv4OfP2UQgTW5k
oWZBv6Ewu09Vv+ek+491TvgmNRxdBRQwByoJyx2cSklaXuli7EUdMQJPsf7qXf2GIzzKE/s9ow9w
cwIOF5etwDppOVOywQPI1EpUK5aKYKzsU/Z7JiM5ARNQAqderjCbvhK1ak5cx5BSi+QpqVr4D8We
Qp8yRnJmO3j3iNh4h0t12UTqAr1b5T1pqP0Tl2LAmlMgw7PDNUTFkCZkRFlZctJosrgC0vFEUNm7
qBQAYvXscUeWT17LcUO2s4ycvjum6/gJ0uo1nQntrzYCtZWM9wgjP/HDgG7mVMSrUzxZc/XGutNB
b7fhmXiGLF5Sd6dk9nUUOkSzxdt5ksdEU8dl15soDZ7S7she+rAphmx+qthuGSPb4y3rPLojoa0Q
y43PUamnECuOTvKCoNAiWT2Qesdn1fajr2tpDp2xr15mkEeWV5Ws5i3zLpPm3STzH6YpD9PstU+J
owKmmFRaCJXFQdY+W0S09EldyiChzYYUC87Gdtp/6DJ6IGrrBJrz1M8zNkL9MFgA3JtpW57zulk/
e8ciLYAWKyDCfY5yJQUgoCY7GCibz/NnxAR11M/zptzSpNm+st5dww2b2j61nKWnl5WK4Rsgp65t
0piE8IMxdSmdXxVpiOeZPDXB6116/jarMBUy4DR+plbWrs6r5jwrPaGomr695Sa83qoFIWyv5hq4
g6q/GxO4u9UmiB/xVwf80WowGNfpvzYr4B+YI3KVt9a+hmvaHJKXlONLJej5megaGXaDizih22AC
h3RK38iaAQHnrjuathvMozNX3QKGT+zoNC4uW7aRTUpErPIQwzeeos2F1GOpLR1k7qC7IcuG5LPN
cT4keO71v6iAHbczYPKmSB6jzDILTXNp3x6a3INPmPokjPX4gOqLl5aCSm9xSPZNjmYynmizMW+2
6q3shiJqx/TULNqfeUhuRZugrcpir0GlgBLdgCNMGGCAjPXXVmHDEVyW1QPJstqbvRTXXN9I0TZd
julHNdSqZ+QXBgwmvUmPqL9+E3byoRiQzcpcf2bX5IpjxQqtTjuyYfDE+BKypCv/tC1aGFSn8wqx
J65Wl0wSM/vMe3izubFGRbM+qSiZflbBspmF/lkp9qUxx53RJRcGncekt166TT71RHpzNix7lhiG
uJ/h+IJoNvlEmkQL5iaxAnNyt2AROGVkCoyThKMVjAdbXW6m/eeU/WsPelHLe8TtvqhDRsehQovb
V8obhfLvqo/vREKG2urklO11F1SlcbXSbWetReQWU6z2EjZaafnbkjy5iLCGsl7oUb8a5Ep0mKS7
EQdGLBskuKo1XipE7XDrKu+culPM6PTJRFEJ1d6F66VCIBkM/rEtV7Muksgoute+UaMVXibUmflQ
KjaqRONccJz9WyvnAi4DcX4+Tb0uka/X7rhMlcnIx1ZOqazpzSh2jLDvQUwRydzuRlNtnrZSzZ87
zEa84PbXNFfq50RMBsRVw3ghSodZXZutJCRCRuxNBiMtEQ8f1FtbJNSJP8lqx/Pa13BXRtXyp9UE
Wzmoyk5FeA2zli8uLwzW3mX26uS0lVUzpsGypD8ISpztc7bEqi1fuqKnls61HLU7/cjExum3KRdu
/YxEP5bn3YKnLoG9ZqAjIddseQx0O6/8XjPt6zLJ4T2dHkVyDytoRgjle0bYZlFowF5JqZCxrBc4
SBphkhEloC88XFNbhrjV5mepzwrlRWPuVGCRf7YeFp0EhhxTCaWxvdlWVGqlerRAF+xca8s/R2vZ
zqXilcdJ8IjWJgJK5xg1pdmi+d5kQaxjgnFmdTh71buuC0rKcgjqNLBb4kBsHaYOYC/rrFFfDluI
+nkH1PKbcxd3Driy1SnVUCgV/EiHNAsWX92T4pRp7M452CcwYTSFttixVfvFKIJROHDlAsz8YO1V
F57p5Bq0Ux3EbAveTgBPmMO7rV9FWpRRMmCSY0XyDoWgv1RNJt6mZlFe7akXbybY7QB/hbrrVMkI
TWmygMw7KpsJ0THQrYcj3rZprpmGRyZQKLpf8JbJSrFlsBFMnLDlfpIyPuzn1MpZo0NbnkRjxKDO
5zCtnT+jNzwWp1HGrI4vJR3ZDRkGZ7pYCz7orNQLsk0RiyCZ8Jw46g+Q72zHLrdx7Gx1RKlmas1+
wF3XVx3NY2p2CbBPOlwoMTvGzidCaYfC3zKjDGfohtKvh3w+m4nqRBiyiZCrDCNeNM7tNNGrQBRj
FWer8q+jjDpY0KhDSSxkrLGs/5ylFh2Enf4ZVdO5Vky5fY1ZFXpHzUjNMc5o4hMxD8mnbSjbTs7z
fkauYcamvPVsOIe9vhLOg03iPhCZXYdKMoqn3B4JrVZqyhh5arThmAEmCDvT3o2K9WSTnh6t5hCN
JnG3mszIh+vHq1PZMXnbF63mj7aZ6tp5HulTHZWczjspNmI6jB41Q3hb6KrNUbZQVUt1Pm0FRsWa
v1eFIuzbG7ymkVB28Me9Pw4G/NV5TkOQSTyS0qD8wXaPSXv6ZGoB6Lz1/tu2Oex662ezs3uhN0vk
2PNZtfOnPoGV3TTbk9fIv2Iweh/c22nVihH2jJqFniFYaazSA7dMEZgMlv3MRBjrsofSUkIbTM6W
1RyIqJkR3hA6lYWhyGqPsKnMU9KOZcSJcas649RbNU+0hdA+zjtaAp6b9fHwtNTqg5YfCnMYAiPJ
Fup+s9/BAxIc6ssNTbP7IY/iGQy0FYkxYSDYj/86jak0Hzuhpn/B7MZQGvZqJnbZSP3vbea5kS0N
ZPWSqWhWbZepASkrEWSWLzGWL5QXr5aNY65oOUV7EEPGxs+mlmVE+KoMJtk/0dk5n6ZMHM4Y2+Eo
obYVTkm0tuMsfi9h8hR2fszlsBCZ3d40p3ouxzo0nfYN8vpOJhiY+/xcmkxsM7W7TBjDfJOYkHy0
yf22IlOdY9X0soDVdDfYnB4bcF19Cs34qxbyoNDeWxVHLFuXpMKwt24MqNMDQGnHzO9IGoekEIDK
7eaZmaPmd3n3xULApbSLyHHkcVP7/zysvrt+chyfQy02iKzwy6E2GIE3WA8yV921Xen4hOBAfNe3
KOfBP6eUFpFpJsKfbEhk/dCfSrf5gNI5R45JQ/KYT9RV+1xJJV75Mcd6gDZcDqDdp5dOmW2fO/IG
lvKOT/XVKvMXvFXPXV79kmsukTAgFwwCdb8gyMylSvNEwxfqAEc01bYIapIIMLrU33PaHWq9dvdW
QtOYOH1Uu1oZVfbwZfTGNy4fnsmiA2I416rf5E3qF1I/dF31NNclQ1lM+fCJaUoHdzxUiRpAQm1I
KfGWoN9MgwunYGujx13dmqEDryJoDTniPKcfta3lPnLmEN6usUKOvl3a3dOwgALKhrdWy9803Qvs
XB5SXkGt83btUJj8JqZK/O6d0ZtnWtoGa00dzQuYQ9iKMM7U6uhWzXdva08FUKi13/RjCozuAXM/
tLN7WbTsJuBSUe3uytmgv2dI1GqcJStNbqATH7TK8jrk/IKq8d+sK8hQD3j7YgNGAkRsNP2xQVXC
sBZt6+PzsYyrEOJaof9zetk7mAt7xa2/q7I80QugHcwynvr27DGy8zstuaEffXfdfK0hBXYrRYqy
vCFx/Qdz6dtZq2v36AAZlcaDY+ygtKB9Wd77JskmZHvQrZ0jR+t3uxoPvrcD6rC+JrWtPTxHWzi5
6Uc6KQgiALGJSTqND+JS4+ohsVc/ZTJ8sJNAYYWokQrK+1JM54x/t1w4nbZeZyo2LmowNuNnj22v
caffImU8Xk59c1mdNYmI1WJiTHCQrGCwelV3yyycKkTURptWxAVW7MGW/bOOu+VpbdqrR2jA1Zn7
j65weOlsLAGenA4ZAxaPVS5jox8jH/wvk52TiolBT+U/tk/ApRXy7BXWrm+XvWNX+35o1GAV9i3T
xwMbezx9XnbXux4EldyQzDIrAlpShNPobsfamr8Zb6EtAMcTs/bpZc1Ma7F2cTcyYtKHZH3jHbF2
hau89OlE6b1WPi8VEz5j+mmbdCcfD3WLCcla63eiSb/ALHdRnxtsUQ96FyDq2juSk1bfHtp31Z5+
1aG9D6LYJS2noFE756WS9yx1Ppwmx7FhI+uvChx0Oki640delbXRHhunruNKZLPhum4psn5X/7GB
RgWzWbzgyXjWE/Wv56wXlnzOvdOmgem4d4UEKd/YODtrBWOLJTusJcm7ao18u6P7Cvxx9vEuY3pI
Pe/TQ029ODQDzOhZYSvzN6u1n1xWIhDoehF4BW4uwTBvHNd/g9U/YZT819k6FNOhugtXxoTxOrpv
WYBJm/qkdinfJQ4dLS4m7du2YNDn1EWDi2GhR0X1Wf0J05apUaInE4Cx9WKO8gAnMg2MpWHHeP2Y
2G806aKJeMF/Uai0wkL7Ksjkbm1wiOg1f4yZFwKkoOez+vlIJinrSFHzLOwaTfrZjOjKpXNyDfuo
mcNBI7liJGjoMDTdXyNNn52aOWOvTPsFAEGwmF4VFQssPxNZvpwf9cCWI/NxBeKMdpDozKPaZTsx
Khx2+uIz1n0Vq+V3Y/fHZHXEzZmpZY2pHdcF6xC0rgm6qDYQsvMg+C2OYA5OUbE28lvxmgtd35fW
TD+6kn6yBgX81nNFoGh9u+s6prDEylAcORMwxPqrzDD+CGwy3kT0i2HiR8vHal+52cm2JCr2pHcx
O3BHu+dBBd6lPjYxP0SZWedm2GIu/B5mJf/l9tMZceZeTtav7c1Hu1iDKq1+R1YUqcxzLaB0DDuW
grxsAxNIy1iP1p9JlBE6iXYsjeXbYlIR5Vm/x0x05iVCHhPZy0jAkp8a04E+6Zxm9l93FffFa0as
+wYIb+V73OQYlrAacVLuk4ZBCG0pGGZ72XtqFpmDaCDZDbuGe2hzs2PprBYbrulEUc1tjgDzZJfI
33Oaf9FdnLAQHRSnPtfEdoakGym+jayiTuvbggMCkiCbx6B4he1hy8i2MlAnA0anZmuofbDe206+
bCp3Lr2IiJHZd/T1P1w3e0/LWFjpEF3S3vlITebQhr2c2SN5KzUi3XIWTJiTVy8tJ/ARmwiXBcNM
uIjoC5VJW6QwMUYOUc965tRX8sdv6zAPe0qpvVnmr1JPX8rBWI8qZ8dh6daY+/63TXlpemFEW9d2
O26c68qcxX8AMhJb/yCA4g/3LwSNBcLmanwtSXOZRflS9yXBRGPq7UrP8r3Zfd2MUhybouZt4iZV
VVVGgiov0Kj08qJ4KWvxyx0ZuW15V8Wm+QDbv2WB/l/XMiAI1gubRZ5y/hh/5LKTmlKHXNP/6Y0K
fH3GRvQI5jEZ7JJTtn0xjq8iW2TMpxcGvmKrLiWLkwEGyt9GzEkIAmWP7cxDdHGzUKW9p0d/QUNB
cJswv2mgL0euHgRWgZ62fHQ9m82lWT8iTfihV/p6fKwE2TE5hzqOHUhdnqUtbkqe4JACGW6QlJFW
Kr6NnjGY0n/Ubc+hmSSXEb+CryLCsMM3/0KKORTIUu5kPG96djZzgq5EVRNCt6B/aSsTRyv5U4GG
36s11hLHKS4FXkXfzK1fkJEvSV3Zx0lmJn5gm+uOOznQsY3xevJvAqdNYJ1O7GF90Pr0tG7Zl+5O
FucRAFeX+M3HzPs9SRzS4RR9fuoWnDQJJ52hpQoWu6UO8Quh4SZoSKa34EV1gwZMdFC4+b5ticFb
EQ+RX7wQsnMkN2uNW8wjR61TkoDdr5PXqS/kCASMQbygnsQ+Xd0PXrmjtUByIF3mWWexEH7hBcjU
nqvL2zuLFbJk1PtyGS75g6srUg4TtXFiR2e7g0HfrjbNa25MEyeksVcKnp++eDhSEPInG/gyUPXe
mcAqz9YfPckTX7GBobiNGAIwoig2qxlzJpFhs9RoAEODVqDwzBtTFrOVgAYIkEBf+qPGCqo2TW+M
m2Jq1jBdC37sdroCwe2Qw0vvnLXKdtO77dZZqRKoXRLj538Grxrn5sM0Wtk/LVbWfYGf3M9k9u5t
2RSUCECiww9LFFg9G9FYGNnBIOQl4L0/wAdoaLvWny3J6LacsMyrLwfJE3TM9JKZjDB0PBpymI5U
caUvcjMiSO0+eRrKnMafbD413fQ6dcVxFcp+FMq11rRrv0mKInZnt8qOiuLRERpfs5FSACfLYaQq
5NKmzplgwSu4f0qUoYmDaayXZ4YLt5L8RC6DnMhOuLo1P1hL9RvQK1z0yvb8ul2PUBt/e02/9Njj
Q1dmsaYXX94oL/XMeIBnpPMbHm/hZeyzNN4+KxCrBCMaY3GoYQ2PLuExMOTo6M4kNEJb7dvp5DF1
o0TRSzzX+lWBBO/PxhSnBoNDwlB2dqUbIeVGPLvZd6LmZ03g16GvwJ3o/e1d9MRG4rRgXBtndE5B
i9T2TrTGSoy4HhMKdZoqjbnslv6XtM1TbXYysL0Ry1rixLTROxU2tT/iUcaX/4TX2orwe/G/1AuW
yv4JULj8TmfZA6nE6aQkJrx6th8Dc2iiSTq/dd9eC7U7e3Wxnyz1WLFqyljd/KPL/zk7rx5JkW6L
/iIkiMC+ps8s79q9oK42eA+B+fV3Ufeliyplaj5pRjNSz4jEBSfO2XvtPNkNfVHuGmmkyHtyupVN
Vd5JApSZ9Zc/mCtu/cx9KC0jAMIgnxK+dDdi0P4ifHsSXvOAC+66jwknzWF1P2pDdu/27RdEnzyB
HnWiaQ8sd6P+s5D1vZLw1OgBnHrb38OgvPITrqLdjPFVKcMXdIAKyKdKt0pkcOQSbaOVbnQ9FLws
DGVz1MHBn8xMs5VIdRPlMcGwaVvTsuhJ4a0mKhroa38cFePnaSd2Xb4Zvba+1e18qyoOaS2uMxpI
COSQmmRjvqbIXCP/uLfKAROZM201DYioL7ZeVRWUFZbNusmHlWyOYVUGxZ4mcb2K++o7Cd+MBVq6
lxr57NOIWpupebI3fHQgqKWvW8eO1xVEQbZAXh9tIzdcd633jDoeqmdiNJtAT8lMt0mcI+7SOCQx
O2/Pp7RHO7PqNfe5MKOfoi12Vcz/Uij1YhWoHnxoynMNFKHvcOnGpAWzVde866Vxq4OwQXGgb+Z2
HY/Kzh8H59TA6jiwG9pyFXrSa2wLLQLcLEfP7nKN7zZgwkdRIb3pB0Iq0tbYOyGVqiXybtaVvCSN
/pg37Cmn1pdrk+j4FUMkiGkh0gtNXhNBBr5Toxw0pvLPECWPKtf+kHJbINXBjeAy/dxllJilNP6W
KGCSsP/e6+1rX6cvWL/C1YiGa4LA3I7Ga0csyyoQ3i/UeaTSD/khVC1hzVxYoxx/qGySqE5zb0dM
NKFWnsPkHF3iCT6CWCm2vaS8l98nkzR7ERUzP/BZOsM3pjA8fEwTVUfpHA4s5ZY+/pB+elQyotsX
lj9F4TFAKrvg94SqYWUN5l+pZHmwxuonWeJHpPzfzaj6HUnr1HnFTSPsA9E9V24gHtlYiP1EC23+
Th4wwLD/H8sXxBtsenz5QnpiQFna69d+G+4Dzz31rLbs0opjJLVHKf1N2+pqRdxDgmmj+OWPyavk
mmaFibRI4RvX9Ee3sw+YyI6KMTzJ0PQvqto5GF6Mqk/bNB1TJSSVv+PGa0n4jkEwUdgSNFVuoiF+
BQlJbDrQm+sUn8qqMRMmpLJAtoZDfdW67Hd9LVOM0NBqaDWg1dqIhr0ixD7y2U5i+dp5amCnkvl3
KRC01aSzv9RQKIyIyjCQM14u0989jbfJL56ACiLOcBtCTg2Sm4PvUVWcWhJiVsx/jxNS0TuYcV/p
/qw1m/qtHOIObiLyDOW52ZqcrCu9U3v4MrRW6gHV2mAf81YeeFDJJvDqTZyLn61vn2rNvfPYna/s
0TmAsU9XBDqiFMDLoBt+uW5MI4agUF3VZbO1BWJog978Ji7jUzO3HpMawRE25xuTeKBV6iCkgP/7
s2TAaIbZjbS0G2rv4RibtINpbuzzkYlAZwZ8PAzyA7Y0WjsUiixoIJSiEzvD/peIhn7viyR4br1A
rWsridGQi8e6GW77aKgpLP05yBu5QgJBrzSOlaJnPLV1cjNodX9f14aXEKfNecGmGk/gBLt1lWbO
rrTJikV37zN0xS3Dc6GXv+MaIkhogPlw/FD8CqrMuQF7nz3ShkellAVPKW0IkB9DzXxb1HtYV8HG
Zqh29C0v3td1ODx6SZRco0lrvU3f0MTE9ArnYjS6vN4OhdS3gVmxudc7FvMJSTrRZ7ijmMPFm7Cm
yxUw6jxaTt2/0BcNNyoQ8quj/PiUWgWizBqpXihE9T2cwuzYd606NhFbiUo0Ldn1ubUdUt+6MlQf
TxxEFcg2s6JCk90kVzbbEHKA8zT5VZsB+600YMhZxsXPKamz3agkbq+6bfah1VS/Ch+99moyOmGu
I+kz73XC+yTFDhiJ1lxjTYmv0grdNhssGy8Z8R+khccWqsdw7p0ZbL8ZRTnbiuJl1/qDeVON1quX
a/HaDWmnpHmC4Bw+2C3affpkjf3DNfN2N3m+BBNkNAhKZZDsII0AVskCmq6FsobDaMhXy8tNcFR9
dqX3Vctz1UDH780+Y684+xSaos33dTMCsG75GT4A22taAc62pM19pClZU6qHinEhskZaiMNTykBm
a/I93EgMZQdaR9k+zqJEpwErGdxMDb6OpmrvXSQL1NJetcuI53kEFhvskgQiN1vDhpa6mqc1XfTb
nirEDr3SWr4eIUuTxZBtAx/CfaD9ZD72UGGuqmGqH/KI9BkJ3YWHswhutYlBTuKHAZ0jwrtXTpoi
KrFSdMBF0d6OsT/dOmr4PcR6eu3Iwp1VFtR8YToxdbRoawqzvu9JsrwzE7jAceVn+Yoe+exCDthg
aREq6reB1an02Tau4EZ2pKFPhnvS6Ylu8HcVrIZqeNXSkiZEQnfTBF3OHK4bd7KfJoDjpuF+V1aM
ErzLEU1rLmNgPY3rP1pi1y+SIeQu7JInh1wQxqTmdD2Vlf80cg6bMo14e8/bSD+x50I9ZdJtAyh0
P3Bf9FpGYG9C7ygxU/5hak/ZWPn5ddab388f6QP3FXO5pPviWo5hwwxdMhBLG41FU+TuMcZXzzU1
g/BbE1SIllJHFdaPKQqrh87R+t/IJFwGrw2TkVzF7lMLDoft8ugll5KrPjAW+E3k6/C3JQlY0sV7
F22uscOzms49OkKn/6p7/UPZGnmEnrXhg427pLiEhftwyBlxA2IHupKDq1afjb3/+LHHJi56hoMI
ZGCPf4tT99EeDfUNEXG9nvLyEinjww3mcDZGaCSv3GaxJAqYE7AZdo4ekAzLcOeicnwl5Nl7gj3d
/jl/iz9Y6sF/kNajgzpxSVVeYqPinhH+/IkCduJp11ZN+W0Gpfrxn48C1MaGOwfmxDGWuWg1jYVg
TAfvaNN6LzZmCyl6P+Ck/Xv+OMYMEXnncKYHyDWzLW6YgN65MHb7OvLAvm68mcHa7jph/aq6oPxS
BZ3HkMS4d8RQnITqprsgil/Bwk7Mw6mOz/+MD/ZyfoVpCrIksHqTpbF4RDM0akEPVZrhr9c+ljUr
dlJAy+JbT5JLpE5apln/1dIO9mtmf4FG0AFyOAu8ih32VmjqAQrtnv6gE/rob8a431fJiG92ohXl
m+hlz5/oG4ng/fV+oxbqIGCFLcTbn//zZqQYexBWx94xSkb8BpNT2AU72jTFasEU0jmk4NdQVdHE
Wzvsw6c1vuTKPGZFrcx9HAX5U+AODe18jZ643wT/GVVlGbTVDWFiuXeFMJ0FvitiI180vpudesdQ
Dwg46j0jZgfvRZ3uRNP1Gytjrha1fNIGkyZCS6104d58fKGhVgCzEaAGQNAtsZJIsJKkAPl3ROaF
qtdp/DstE8w0R088n78jHxgDAEjhv8n/55DC5H2/VPVO7Lh1pAFCYbq5MtGdAsgogmFl0NTdjY2b
bjAEyo0+1Mat5/vew/njL9cTS4fHBdyAaG3HddhHvj++smFKmIH0D8jpcWKzI9SdjayrYPvfjwPT
1eKJn/GScvG4+1GYlBMKqQMWtCxZJVmbrCe/wvRx/jgfmAnz88PKxSo8v8hiGZIcKK81sBFlJyLR
sfwVTtMhEtVQzmV4PQlHtOm50WJKEWm0ihHTCp5Hix+6LY3/nsruWMAqCAjyhE6p8v7aeq4mPFJG
kpNPufdcq8Df0OS0d8kQIOtxifg4f+7Lx3Y+dca46OgM0LF8ahbH47ZlFaiVgyZa57bIfdqsaeJj
PjWn3+cP9QbK/HchebvMQDwFpTkQHXNeUv9ZSJS0VJcbglwaSUzn9FK5sr2qh455x4gXKgrzXx3u
f4aiQvFF1ANa0RFzVEtnWzg90Y9lEupZOb912lB00HTPQ4TMUAsvPRHLamD+qSYEI77MVCFEBb3/
qWORyXTWp2EAN51bPMzYtZJkK2g4/TDdot+j3FZr4g8GIA+pPLRqzGn1EVWi4WpduwlrQIbh85bT
yNZGHbcX3o0PZdvbL0RmYunAPAjYXHwFexZeK6js9NT7/qNscHNXdSpWGQLz1zHQtAOOmOjRyNRf
Np3at8pkpOYWqX1Duze4cLneqpXlnaWemTNDWBasJY7USlurrEsffVtVh+kGGZmMVoZZYgDR+1hi
+i4MRPyMEF/sKmEE2jYgcdcmU1f/Me2a/lkbJ+d6QEQYHXMq7hnVoAV/o0CzaRqkTfIbVGHk7up8
JkBEvpRY8jQ/exn6iF6EkwTp77A10y9wquLbpEnrX01sW8kKgAL+Hj+aSKbB/B68nn+mP319zPlN
pYIWFOvvnxPN8LKQ+W1xqHUzOrSGU24COHvbKTG03flDffZI/rMyuItDZd0IuNgA+ZqKoDvq0p7W
sMEoHVmujn5gXwKbLr8ybysDUEw++MKhUb5YfV3fZbYmNF6BGFu/59RojogXW1FDMvTA3LMJU8e6
8jHnP3RSXlqUP15ZFiOuLOBHMkuEvjhd1dSEcaGoPdIfIPaptrrUPkZTnWLsq8tKfTl/dZflnAWW
2dNRDFiw3XiAF69Tl5eqb8EfHUxX+1M2DLX8OIWRCM0fV2soUQEWztP5Y37yDltcXXfmMIEMEsuD
AoA3aFBrxmEwiEvZ2gWRmus+GEt3Y4N5oZ0jWt0/qKntC8b6AhLAEONnYsBC2AiyGz9INkZIB/VC
cfuh5psvx79XX7x/rvsuzCy3I0Ks8J2vut8XhzhN8dnmHiMnO67XUtONY5qbP9xKPPlV2l016Mt5
EaWCpVLoyZXnMLI7f8E+eSYor9haAMySfLbmwuSfDwj4CztlZhKdBs3HmjDqrK0p3phbM0rdSwvs
/IC9X9OI0GDvzYKm82ov96DWAP7dm6pgFuKgFLMJekGfZyS7eeniRnSp+pG1N4jdtl37Yk+GuhRA
9ckzaXO6OnQwVngyH96fbudNTuPBUTkiRBLMsJCUK0g9O5EO/jeiaLxnSKL543+/xlAN3+BRhkC+
8P6gIaNnTXcm92APk3WTe2O81d3GRSOGTPT8oT6uaDRRjblsdtnss0V9f6i25Csrvd46GCLwUXIq
N4lJ/sqS7Nk1WzPcVyXkmwsFz2ePNtGQhNoyWGRVW65rColukudleyzmFWZjCdAS0H/68ofeIT1e
Uck391jfUZQabhKgwJys0t1a0GkqOAZW90VnWEbAiVei1UFC5j3/98vC/gHcOdlUBNMu3j0zhKw0
uJl30CM69BjapmtFfX8zgKx5LNrM+B/eKm+uAanIcHIt36qpy8fJRgd0pKnpmVstA/K4QtrUuDtc
N6594a7PL+nivWLn4NozlZRG9XKzpo9o5fu09w/WZDbooEb0BitfiuB/CBOW5J7yDOue7hjLZBpH
jwH55bzAvqFjV2NXA7K4Lu6AFLgXUoo+e6goEw2HCojS3Vqm5YIHiwj1tLxjkf4FDd3sCZkcTkRM
ogQorS9BiqDOdjqNrm6kf6GWHNcdjqZdzmYK3bcb3BgI1M4/R+b8hV5eadYOYXGxDdoUi/XDb9ym
cI0wOA2Vib9byTcHVB88iaHNvG1VptiXcxDT+zHzJViYlDZ7iy9FY/ydBn9Ryk7fO90f0hMZP+pH
qZAJIQpFqncYG2t6wPQaMA7oXV9tq2wYjm5aRl/GJiwRoZbCp+TyfKYUaQVFZ0Od5L22NC3uSoFB
HYqclatN7OC92OmlM/7VvQoNud9BPly1BAn0mzaqK/rIdeI9UGxo7pMz5PHPoounZ6XJ0lnbxX8n
ULIkzVF07AQJYTasZSMrVlHder1wD40mo9d4SLHjD9gxzt+dN7Lx4u6wzxHUGvNBPGNRcSBPmTAA
O9ohV9VYXFd6Ob0EOGqvx1xGqEliPUcQZOLm8GovvsacCVIsLfkKq1ICu7JLXug9VA3jFudsm7J+
Bm11mNIceb/HS/bCSC3y1m0IOa1A0ejtCESCOdaOtG+8rLuuEq++Ib7Bwk5dWd20zaK6pMlvu3Fy
4BOgrhqm89eGZOZ6z0DVu9LbOKYSGWnZXrgcn3wLWICIK6XSk4bjLqrNvuEgRiniU47onDAB1551
jj6gJCUOVWd3Fxa9T76t7PhZ7pAA0Ru15z//p5SIA7zJhjnExzwUyR11l1tv3KmbkAcMDQIbXoU6
Y+CcErl5/sYv6mq+OzRiIek6ticJ+17CXL1BysyrFf32zos3VY8gX1eDdc+Y0cPt3RXripnEzhma
/OjbWnGptPv0+MaMdJ/LKMNcfODdLE5UxTjwaLvR5O4JtlNHIy2yrwXP1QPikTJel04dqG1oVlCb
Epl0d66ZmV9HyjqeO+S1qM8DDLW+nHCYYdFTc3aSjUZQQ0YeHZki2uUGfHv1Hzug88Ujkx7nHwst
Quzlx5u4CR/W46gBMXM9FJeplqhNO00BxlJMRfWWuaL820B3eDp/15Y9orcjs5byPfFIlQYb/v6B
ISZGZR67vVOt2D+D3MjW7WAn+0r19mGM6n6tMNwwPWTJb5QWot3y9IcLP2Kxon/4EYuKiRdoMKLa
io5eyhC3bBq4CU4nN1EvjZ0JBHNjhcgQiYf9M5aonYGHwGjGd7w7/0MWb+v//w6aVFwOKlQove8v
hlYrw/Ja5RyDOLV3TRu1z46VkHcXWOFWd4iVPX+8+Uv1z1o5H4/xBSkbbx1WRgzvjycGQFAUi9lJ
Vtms2ydfk2xurQW9ApwxkxcWo0WJ8nY4A3arSyuXtUhf3OtyCMnunXgdG/xuyINiJl9oSfF7X/hE
v5XwyxPjeZ4zPYB7i7eW2T/L0Og6EfzD2MPUlTKaj3ASqEoUm9D38+euQw+ejHgSYZvfOpWSG8SU
DCtbZ9iXffA8Et1xLEsJBE3Z1fH8NZ+v6fKnecRh8DUk0YWp2PtrToLKqJXaGB8rmjA0z2G5/ElC
m3gMDICPqWGX2ykLyp+GLasL5dQnt5s9AXp0Jg6C1J15CfvnquDNkL3ohM8eRG++Fqlww6+Yi1xc
rY5vPJ4/z8/ugQepl7gkE2SvkIu77SHfbaw5m6nGWXIjOdtxVUFBC7Z0ha3XzG7puvIRbctDMgES
hBliBF89FWd3IZlryI5Kum+eCjF0hmjuyHfL4im58Nn47JpYdGOoZ0nmYPF7f02wykFl7dvw5AS8
B3TB7VvGMskGFcilp/LTQ/HwGyZNWp3A9PeHMgCI9XUEY6pxUvcUQ/7YWzFco34icPrCxV/ssudX
jRR2Nn8m86V5B/L+WJFRwxDDoEtGVW8cATJYq1p549ZAhrWZwiS+8Uy4APifUa7mDhpEArcvvIUf
z5c5LG/7nEQ29xYW5xuBoevSOsEUZAd0FF0cl21POsdqnOnB5094meHDCRt0bAWES3YKbH0X97GR
Jn6qQapjRyq6ukNRgQi1Uvrg8TULzDkqewzQMsURfQ4fFY4By2cA+w4/RnM2BaSK4C6vK7dE+Bqw
LhWhlUcPCo2h2BJj6H3tw6puEXszw97OaFJ0G1nIpD5dYYSM5ZXeVHlzoJuqo+5PINYhten74UXr
HYzfXQd17cJd/rieMsShr8bYdn7TliUH82+nCYGfHmBPJWi7x7FVp9DFuXkhM+bjmgVWRDAYteVc
vzuL7xJnEXQ6DvPT2JTaDi6QPJVZlW28UTZbr63VgTBkH4+Gc2Gx/PhB5MAWw1n27TxKH6oD2Tlu
UnfZKQL5vvYqK9tlqRYc4sr1rizZgiE5/xwt6tf5MbIkzytNd7rPjrNYIiuHNqzNXvIw5ukw0xFm
pyyTxy84d1itlQOPGdeSqL+fP+6HIQ5yEZ7a+S4y/rNJY3j/wrZaJPUSfshxYv/WrPB9+whDu5pC
sCjK/jGxMwKKsxaOKTLKMPiViyn/ixKqCm9jBP8zPk01eFLQZr14GTr5FaI4AbHYMyuMR6xKT0VY
uleFO7iHNG3iCzqFxa3iivFFd+fm3SwiEEtCO4Iq01cG8gGpeuPO1jOwLV037LvKj9ciyy9F/304
Hs1zTN3UrDpHYzz9/oLlE3mRwkqCU9411r5JihotcD+ET1kz6WzHjCy/pB5aFqvzOc5LC4FWiCn5
aiyOWQGeYe0Z3GMmqvgRxSQJjm3cMDIJk21YTBNwXCBWG1OW4RUNMURMwrmU17FYVt8uNJMDRsUU
UXRFFj9i6mSpAz90j+H/S+WnoduHFQDGdedbv84/lp8di80Uigxwre6HfYGJVyAjhs07VsUwXVVJ
RTIWzXXzaEbtFGzOH8yY1+h/SqO3M6P7zGG4yhTB4v0t1U0zlR2wx2NuigSivWu8KBtzM9GS9kEK
T1vbDDR39lD1dBIbsXKxD5JoGQUHdL75FX//DwkLGPzoV8wReIxyFxe7Cm0ANl3kHV02y98Y57h3
mZ9DbzGD5kACekV4uSi35y/E24kuLoTHOmAxoJEMS5eRLG5og4gbybJqRZKbK8YY7s7GnfdVxtP0
0ERZ9weOQwsTO62iK30C0rYN0lFexyTP3YHnJe62r4boOqjYLEXMdKNVUkj70Wtj44cVBsHPMOF2
QI0x9OcQsn3GCNB2wn0e0Td/GMbEl0fSJ5N0wyQw1L566QiNJQuitF4HPIHTyqxLlJ9jMIY/9Eap
G7qSACgNvSJJ1QhFfwx1Wf8oU0zmax31dwoFVoz2TRnXkbMB6+34OzNyqhvC3mBZMty+i1PerVXp
j+G4Kt2uVKsu9GL91JQ5fLIys/T7Lgnax7F2sEPayBuzVY4c3HxgSMJ/16vYNNdu2wC6iBGn4zkf
qujWZ6rxu5NTbm/stmYGfv5uzY/AvzeLvhbyBsRtTNRo93qLldsZQ9vtVR6eIOjgqjFzYtVu6oiF
/sJu7bPlh4k0H3tCGV3a2IuHMaBuBi+geUeDRfXgDRFeFEZ80B0mPAeN4cPTM9IbWr/GTvmetvUn
I7pQCnz2oSI1iSw/2nj4KPRFoSWNsIJEn/lHwr2QcxAw8EfQ3oIoz/Bs3Tq+u+00i7e2MxOb31bN
k3pJ23uGZdnTPU22AkdKCObn0FqZIOCIAumbpY0yWAejsv2VroUKY+jotPueG2hcuGGLaobnms8r
V9GZZ3G0bxfLDGjMpDWxzkB58tVPTRX2L5Db0OCg5OgQblU4YdntvR8CPbF74eCfrKjcPubaOltT
QrYW81ctZ4yd9Mi30TI4tBSsfHZAx9EwnIK8aS4FR388VwfVFKcq0RMxiV3U4Hlds70XrXesA2g7
pJU4wbfEcxX+uCrvq3XujyZssrqwf3DN6D2dfzc+PTwBDZDl2Y/Q43m/orvtWDY5BsGjYOOzMgxq
moiieQ23Rt8i8IjusYmn26AzzQtHXhRybzeZjqet6+ic6AYvbjJUsNAPqBKPrZFOuLWCEFMpEpPm
um9CW+4aDRMkkH2Jdu38OX96ZAtBH8Uyk77lzMIbporLqfxjjQn5iue62FdTCfCllt3W9pX50EoA
K+cP+qEa4pmWtkE1wD+IM1s8VkY1uF2eNf6RKQoEgJDG68OUojvOQzcDKJ1f0FMtF735HXJpGVIH
wam3l12MRlXkGFAtHat2cH/EkNOyg6ixTO/On9fH14X+gYMChiEPMbDLPbMnKonhhjyGOq+GH/BN
yXZPsoDwGchZL+ePtbyGlMAuEXuUOejV5r3k+4e1MMm9UUahzchI7Wue5+2NZkXBixgtdfIy7VI5
uTy3t+PRkqf5wA7ddec//6cdQ5pKUcYTFnJfldM1/4aP1e7HQxVmcn3+1Jbv4XwoigkGaJRXbHIW
b4My8GJFmOdO0ViLBL8Bmlb8y9ndJGXwLR5q7Q6OmXfQcOduzx/6g6747dgUc9SqkjHE8tFUjeY6
2HtRAWYWsRY47nbWIJyXaJ62YLtvd41Z6mueoGbdYNr7gVTbvJMuqK0Lv2TRFGG95yqwl5y1N9RX
y8G/lsLUclMD+gw5DK+j6MPrph4EPAeYcI6CISOpLGA/Ne4h9Jx2m1Zs/87/iLdGxPtyweTFYcuC
qMdjx7d4U7txGsJqTNm3pMH0zdMC3Gx8TxGbjpYZ4csIy46hk90N3qaBodY8FIQAOffhRM0MDaYe
UV/5Uu82Ni4WuY4svwtOysz1X5qomwe/qOAHlkU3Ox/NmQfOK+x7+N/zAcklFif6IpCUjyaJJ89E
/w0PIWaBHJOoT54zxCX/1chHBpCGM+Xf/F7AzpRay7ZGb2pzI9u5UU9gSEv/Q+YokWVkPyckjqQr
kI74Y6HR+yAf+sTT9wECsRIXCW5fYMElhipnUmWEg8RUDI+NuLDXoWwQFYeMf4djA8zrdYzS58yP
nFdfg7+9UXaaEtY29ME187j8qR81Ua7tfs6Q0VIgh5wPSuXNYLHirdK8gkzWQM19JlISexrWbyZO
uRqvfRf0L04MFM1w8p3XdHLGCYul0rKnYUTW+4VtF0o+ArJ84tOiecOfJera0V2TbOe48Gqod/Dm
d05kteMdM9ZHb4LF3xaivbDwLb8i87M676VpniH8Y6f3fnFQpGnoBDsER5Hotyrs3Sv8gM41EgYN
I1FnHxNn8i98RJaL+tsxPU6GCcQsJl0sSJaMCgTdenqqirD9kkcaGICCplpxYUn47DiYujmKwbpH
N/T9udkVuL+66MITqXztUxcYmJItpZjln3/XPhTM8wnNxTJNQZ0GlrkomDtqA6sckVvpRXobBOE8
zTXN/JssbPtHN86Sryav1APzuIIdpl9u9czZn/8Rn3xV0Pcb7B6pOOkbzEvzP6u82Rqio+eenfI6
EX9kE09f/FTQrUOx8atxQGleWGE+O2tgFuyWZ30VzaTFWYOEg0LtesGpJlDj1fLJlnAwo0nN8q8c
u2v/VlmoPalGhDEcxby9rs3JEJvzp/3J88vsnb9Y8CkT5OIez2HMCVpu9zAOxgCRJ/DsL5EI7XSv
J5B41zFtPLFWI732/+WCU1hj8KKb5rjzDfnngkdCV6707eg0IWGz1pY5MWSqbAlM3yRbCzv9pSji
D40LnjPuMY1DelK6ay1jrsVgj1SbI3PmHsdm7bT+fupQjoYx4F+ovJRlST2j8GS+9tJk3CmtMNZF
OzJSNYoNnN369vzln1/VxVeGX4Q5SdIhpp+5+Mpg8wJh7Zvx0XUR0ICrVU71qOqmYxzdCfvCzvTj
zcY5YyI+N3QUYPQs3l/yLpvy2m3q8cjHI93qpXrqDICDOqv83otN5zQK80Lv++NrxdaTBgn3l4kK
Ldv3h0zSIYURGbrHREva+x7UGoMM1yp/0ofwVyVO8wuvlZhP4v0l5YgoKVhQGGqxq3h/RG2ECiCb
Pj2FZsQXxVS1/2L7jqo2c5JYfCOHpr3O+abgatbSn0486iQF9V79ZxhI41kTDziBW0Bk83cC9/hs
pilC6oxB5FNHVtwzmWk4PElx05pdj4+NcPjGojg4/2AgZf/kPOanFfeRiT5wOZZRPgtSr2vRiZa6
QUpFG2xy0jZ2aSYh6fldsakhOWwMRgrEogAHGsN6gOUAc1EHSXANawu6t23ty65Qu1jWIVK+WKza
MDFPwHSLtc7/D0dU9acQ2Tz8qDrZ+gORFnql7NsoNvy9qF0EWj64v5aG9NaL8uQPU9FuG/HYngjW
hn5cQa8VJBBuEDz4NymlItqVgDyfymh2Cs3EfjS1/j4vaRpZwIFPVYr9CM4qwO8kTq5SX+mHesCh
ZI65+0d2Q7UOM0C+PMvjrpJmsh3KKD2AN/AOExvjpqRhQWlVbmkaDPuJeKBVVIK0T4RRrRJXDsT2
BM6qjbzmyjCr4VQKK74KOyjSW3iP2Y7VPlwnYS63g+f91PHF3vNNRUjgu+lVo0FGTe2eXAy9rVaV
Fg/rkpgyvERzJyeswLA2czslBPpKkBk8qhFYaJ0S3xSno47WziCskT0RTw2mcerF+kp6EIBzFqgj
CIrhmW2UvqPP0h9E2PjAiC2iAMf+VQ/hQltugc+UhseaDODsvvNyBxBca0tEdHZXBevUY2LGDn2K
1g4I7VUNI2+l8qi6GQy9uKIk8iGjsBtzukHe0hglkBSOqQlsP+x+wTCsbuverDcq8vUVS3QA/owa
ljgUc8T/0xnOU0XLcVUHun7Elf8FGD0c0Wgo7yCvhiuY7ePWsv3q0EEFOJQ9HoRKz5vrooHByPc1
mEm7zl0St8ZRV5a/L+re2k49kjgC521QGEENbQlnOAh1cKKjp+680spWZWw/106fbQpyl1Cgle1B
wwn7ZIMz/AtSy/6B4F5RWRdSfoUqJ57UGN33TYSPQhPxFRyRaBeV49VgwZoml+HVbTz/RHQUm+0E
YIwiRW5fQvUvVkg78O6HYA2qUegblFAI/6JGP44woAEA4YAPcq1a6YSbrNXQQc/q7eZgt5VzZQ0y
plEyQr+tQ1Ht6LVG24Ck2D35DpSxwNS2mFaGm6Tvyy21IdANphUba3SNLX2n6vtY1941wxCiR5Fi
/TSy0gs3WayLL2Fuj8d4GpwNwMEWIX4bXCc+jkeuhvXiYMldtwGUl3wI5U+vA33p1OVIBAbu1miS
9nowyubWqwf92Fudsy+iwrnReajvQ8CHd13qZNc84/rdNA72g58O1S0ZNdXGjwzzOZRttCnDqUBY
EVZXXWn0a7MW45YiDOdJ0To74o++J4UJwx+Z0pbtTvEHdMpdgZT3ltQd56rV+l9dYkNClVUDVoD/
1JUVSWO1mwPppZIiPakBpOaNLLR2k25jo3duclSGc+SjfUMGWrlzFKIeAvrchyBW1W2ikSBEJEuw
GcbpK0wJ7ScIaXGg7GVdCrPsKaRXzXNth+vJkuVV0fvmIRYaMTIQCm6U6NgJYMD6Zo+ixNjsllcx
5sRVBTdyK0Lte16av5u4/U5byL1lE9qgcDJKrmFm7LTRHdejBobcBnd53eSmt3X1nKCN88v+J59L
1JAWfpF5wOI4i6KoIeCLaHFrOrYe+JkscsqVFUpxSn3vm+aK+sLHkv3sJ59LxjjM/elvsNddtsHq
1tQagj9sjlijrRx7tW39jqHgVHs7hqvp1eQF6P+HCltlrZlX0glQRxb5ybW7dWv6BlarQH7BQeK8
kKKQUDIK+PnI0X6pCZtMHZA6M5KFJYxuWwyCx1Wwt3U1d21ZY7ZFn8WkVLNui4wvTF2Ke4sE0HXV
as5KteYRlnK4ySsBaGfK9hPwlZV0cUIquPYirlEpqNekz6/onISsH4i3kTqj4cNuheVqeq4N+0pq
gBJEfzfaab0Js/auwF1HMOv4hVTVgyaHA9A22NZaA0qxQd9X+vl9ppVkXEAZ1po/nhPduSViFwdd
Bo3afdHCXoJEx9H8kQAUz/mVlBnBpV7kQiYa7MzY5lYUH8zg/zg6ryVJkSUKfhFmaPFaUFC6tXzB
umdmSbRISMTXX6/7tmu2M9uCIiMjTri39oEvxv2vriRd9K6EBbqTsClx0moYFUwXnjfwGJ1Tr+XH
HdBlHydfe9InIpgL0+G/6wwuZQ8mEdDFMLlZFChdOwIA5HflNF4MYaQ9GMKD+qRZguSGBDD5vOY8
2nuNNirBfYu+bkCe89RPaXlOC9AvlZkiD8Cxksh8G0MrKFXCcpAVbZ450S5o4ANpevOJP9d8z9MF
1BCOtXJXdeXbPKbfltYhRSTbAq59erbn8cOrCNyac/5v3qyPOzoQ/n/HWUK69d0vW+gcouECN2CI
3LXZ3SldjV1sbMu8tyDGa76dYI4mmp037YmFdnGegV4DBgWx2tCA+atPmcLrgl88b+AMY1NvEqyg
zUPBYhxf2HRXZdY97GiSPQlWiuYyjo66tE3/VaMxe6X0bJGO5VUyu/0cGVuao3IbjJOY57PZaf/W
1QdAp6+Q+RQu0aLsIXottDCiudu6mBOy2XeF6bGh6W64T7jELde57f+ZuWVFhajKYtcRyzxpZGAS
YTf/CdSd+0VTTMxGC/ZmqqOxaKTnP0DOMF+1xZZJtaqFVneZf+lzy/9vtv/MFGJYO7IJ3klgfipB
mDQwPUFPo8hiTIrqqggZPOLTIkM94/yzhtqE2weuSG3otZSDd8sAunUFL/dt6vUa+4xtGx7YwcCc
1Sj2OcX66nL/e5dunr5NFoTLIeiOeKxdiE9SPqf0Ny7j5ulHi4YcBhWnfNYsamnyr0PktXPDEmru
hpXJl9fh5fwo7LL4mR1PPugBuVgi29gju8D7ymxXJbiSRRa7jMRl5KXNTNE4AV878NBjklDgd++c
wQmpupPp58pVEm7aqs0hZE8+xm0NBsvJWusNr0Cwx8uO0BIoGjjwugn5fHUAy5X5SbjcPNAV7P6B
i66XcJ0GPcQ43lMpi5LkUF15+5qPHMG+ISd4bupwLhoewOfOgn6P/nq7GoO7PXgaJ+jaZfNLStif
0f0oniAY5YmQkAJzNWrHdEMb2BFcO9RNp/1yq7d/dJFqgDiFPT/BqltiUEfOr09q9k1Jse0H0yri
FszHY1Za2TMKYURIqYIF3mbyD7Fn58yysH+Rk7FcAB4vvCqL9VMzcDA7DdKKyeiKnS0DL8ltkNRF
N9tRV+YI4jrrZ5um4uBkmfaGlza/lVg8bpbFA841zY1GNyNuRsr/b0EebAxri86KgmvP6HoU14AN
u7vl1vvSi2I5STBZ0TAZc0zBU4RiIqc5SSinhrpXpQOMTN7S5Yb6yWz4CCqyV/BC0MNkSwWC21nB
Babj9m8okEwK2woO8CmyQzdCTlDEB/9zW/OGOwm6pgVk7DPDcnSzVDuEmk1jEONYJf4Dk/6fqBCq
wJSDX7o0OM5cB0Vnj/sdRHv2vGx2fZgznD93m7auDoA7jX3nON0zGfgI9Pb8r5QeeCbbWEdgU7JP
mizzLoOPTJgrsH+nsQ8gGAc4Q0XVPa2D47ziHwwg3t89Yo0uIR3rjR5rJpcLZ7lD/dJyhTM9A7mF
FA5pqtqvprX+SQF8cYQ6M4Y2V7XnEo5gzMuercVpGbtTJTSPZlc5IyiRvgXnyw2eaJOM911/wuR2
YxAELE26sZilK/LeSsdMbDlr7AVt/lYrfTSiKifiEY1jPQK3G8doIpu0Y/ZiXLFpi2smFQV2TQ6P
QFJbQISDdrTCo2oAXW0wlrVhQd0xO+MpswMt8ii8+XA5HGwNuKy/gP7lIduMoWfrX3GoCRZiLxtI
+K9gVeb3XPvz1SM8moMSgkGxI+VYhaWdTQdpjxMAQZospOCBY5YegfDRSC8Obd4bfkPgGUOX1Uj2
MnfYl50M8EFbvQF6ccrLvdPjORnWfrnkklpEo218v4MVJhB7f+LlWq7mpztpucZ2dDFEBB2kH859
553M1msObtGWEdJ1vqGhB7nBh0Zlf0Qmytc+LY3QXll+3OlQqHbQnYz9PNp3WFz23Nu4TTcFrxQl
XbIsJQ9v+i/b7P7CvT/R6c0/Q/6iiMhmEWfZ8JXaWZ1MZbD+QYbwjSDzdTDTCz5bmOR3ntmmoBIX
Z1uq16pzjmIC5KYZDApSQLVrj6CnqA4TRP6DmRVPrlJ52DRusVPD8GlNHLerlM5Oq1luH3uIvw6P
fWaiZANkmhiF/UaRfcxGnhoKAH4cuVx2pns/hTonMsv2wEjJ4+ToTITbvNom3d5i1JMvllpv/aSt
oW6JB5ywHxmj1pAz82wMCk7euqfz+TMsGQ253jkXmcF9EVg5gP9d4XfvTu69zYP2XjTzmCDhuTnO
SFt/YdG+R7IauwC8QkXFT72FtlgDEpyONh4gI6RT8eNX1otnZdZ+ksaxsxqENRY7E+JiqU2dR4wU
Y4Yt1dRFF6W+Uru+1RFTKuFhIF+bLqo9XhQVjNP32nDTB9dUYEt7YZFocLnLovpO1LAgcG60SGHO
okteXkRWw9JbPD/OTby7A3TaAh0E1ytEQ8thDTxuesXdQhULz7lMfmrgeC4OhFV+6s3+9irtPOuW
BXC96mKzdS7cc84Ce1XSmdmpFbAG88l9H4RGyyX7qQZl0ksw+hs7+4xqCqc/u2y/8GLsX5YRgzQO
0e6w1ebrotzEqtXVmKDlT5y1qj96Rs3veE6Ui+EKSsTObwBQG6xa7CyPizcsmrh2GDoNehNlxOIt
8sS7mqEKv40aIUD1afvzM/oXb1fgueamzlezPGA6SnSv/mG0eDecP6m+fiHLFVtl/cJb7C+bzeHK
m46inwvSVv9j7xNFl/fPgicQGR103XLZdeYQpRM07Y5+Q6MxliuzvWPy/hDWFOa8dvTWwBpVpAmO
+Ae++QcgJlfNz/82s3tbfUJA1RLXafcX3MSLcAxueVQBgJN80T82+eZB97R+VKWO3Zw/qFrbTwF3
t04Cclz8kHmCeOL0/dGX+dlHbASh2ndjw9quSJygw3vT2cYOLljYX2NJ9TsTDIypFaqDWTW/+MUA
1poPHHefTsUfJ9GP4GdZUHpqTr+vFe2oRRzb2T0pHkvODvuhF/lpbKqIe2e8oMYe6c6BLrwIj8yd
2UR523OzKUpvp28SlZCoDtU2pDtcAG/BSNEQuNOLge08coHXRoHDQ+CsMEwL3eWiiW57h4feO4yC
1c3A/edtEBW9u0+j4DoyX6n/UQz4Pc2J9qvlZl46AtMXf/HsG0+zB4Y/9X7RoTg7m5RPxIbOrxzH
kKxXLHwVqsG/4dD+3swp3gbwmVb6NNIZyYvyMs2NCI288iICZP/XgV61NUjKErTS2CesNv5ZyuJX
jOmDP3JDWuobkCjg1aCxwg5k535jLzwOChNW4qTx8wm4L/i1xP7XfQU6zqZSAi8d/a6PxmbNUWYF
z2LNI48W3d11jtZS8WgFg3fzKcszo/i2C/lGnPe3UN53EXAFauGf2MKhSgmuyC4jc9KithXHoaq5
BW1RunV+MnrOd91pe8KpWJj65R8bLeylemm96y3UY/kK809gw0bQLSv31WpzKkCb6q4OvJ0Glv1E
U86MBCxGRUB+B5IIJ0ue9Ryj6OxTdB9mjYKhl6aHcotBXL92VN31RwH4gx8ndZ7WE/jtBvXLzpu+
K0G37+6gsDDgW/HH6VjcPyzdvWGqZwcsvOlu7FhNpUEXcBXPcCWYGi9wgKQtcoS0heluSdqPnlGE
mZCPgNUjEMi3xS7joORmsnV/DX96mS2d/xJ5+9zizLKG9WFVMo9Lq7s6Y/UlLV7G1MX/esNPOWm6
59bCNAmZ0trZNZX0rNdvFT0U2+j5EAd+UlWN3AtLmPEq+td8cZ4B5yEG5riKWuYiYGDUb09InF6k
drZhT0q5jpHE7R31zvDa0Lzh0C0v4BGZ+hr8YqA34SrUDpXdXu18AA9ZsCRb2deRr4d+VLDPJxvG
VtMf16J/NEn073O1HjWNx6kq1kPQd0e+q6thoBCSixkW6Gh3Sy+aRG3NX8pwCCvNX68xjlwrtCsA
ZfrjDRfh3suuxdb+rimZZ93nl+tWMzRu7oyql/x6fHRPWxdwNi+X1OX3wGCg3aNW9vZai/546q2J
Qpqx984cZu7ONMEvXMcYAaNB2slROAyEm+sAGpQ/SzZ9cB8LIz+urKiW2xbOsvngLb1DCRxXRSqj
VC1Q93R8GL4/n2hW/ecZ2nCsV83YbWZ+Ygz5So88hHnzUQzZeJ3laIQOKNBIrwLWXJvuZN4r2ypw
1xcEd5esXk0WhPuDskmkV4OH9chCxic1+iSG7Llx8FYHlTW99zKIGTwBrkASkatLP7WvUi8oorse
wBD21VDzMGr2HRRoxuENxTCQ0L6co3zTrjMNKgrOo2Xn5zbTrjqFLC4ytSdhiZ7sDr5VHa/CurcP
wlNyx99/2Og5HQjDddj0umE32PPbFMC/5p+8KppSTg9by78oUD7g32DZ8OzHJegLlvpWN9Hc++tJ
jRAh14Nn4ds0VpQ7Zn/Lh0XbIT8ISx1R31zuOllNh63MEiJ2B/Kh737rh3WtX0s17XxqepP0EGTc
nqGGzb+y9RNXXoBbYcsOVecdmY5HlZheMX2+meaKgLbbOxSXLDu2FWZc5eFSN+q4Yx0tNLzZ27P5
ah6IHpzK2j4L0cR+yc+R2nHdmdL9yrXpaZDGvyLN3lV7LwvY9O26/JP6Pko751mY055z44OV9Kii
r7qb7Q0YC9rXaF6Wq9LWN0XB2EjtObDbib0h+vjbqo5Kzzjw5G0BFUa/dIlM96dHBkhlxoBvQRm9
viskRTunTJNpRdpsTwvP1rz36/yZRa/84i2CBMnITUXPszqsPQ7ePMAL2zaj3GMGBmmadft15GR3
7VLfmy0u5opfZjpr//mNfjTH4sPqbYNrY2FFYuuO/Wz9Ndx6PjeKb8Yb18hP0Wqr5pxlxgNjoysL
K/8VxUyjTr+tbcNfbYgfy2tFZOrZPzK9Z9khAqgRAnmrFzNQYo2m+1qZ4Pbl+IzJC/WJ7v8qDmFV
uX9qs0ng9nx7mhbEKzUDnlr2M7fxO6vh0FcuBzJFDmuztfvSKezI2/CcUSr59mofaqf8Jg81HR0B
iLzzJYutrXuvZIaKXkt29RyZRlsljs1di5Gp0Tk40n0ojPFkudOtdPFupGCKSjP3d17Pr5PpNveP
7aN3lr+UfW5UB623ozXOo7U926v5tk1loub+aix2sTcW1Dm19N7wrDchrspXBbbjpkz1AmnJeTfs
+kXj5UzHafPDzmwYWlgXlbrRJqU81aY08UQsiSEZkwQihd7GEJOJd2LJYLvYi/huHfvqU6KLzYwm
OKuR7TnHWieCZJLj3zeNFTXI2SWKanvO47pWe7grU+29ssRAednsBwD5ykGO7Tl/8YP8Td3xQa/t
7txZgPmmBoJtJ2I19eRZKWJ8udBjqAHklKmHKsPkWqYvN27vD8p2v63SZnKBqH6s+bzZ+rknOoEh
dNwzNnrsLaZDxKySFlmZ7srIZa5S6y26zS3eMLtNeMl8sR69OThvEMp6kldSotKYV4hYtp6G1Tpi
vs4a+laNxQ0nGx6HilmUblFwicOW1loyNw3G2TZiaoQZFJ0xoOwSnIB31HTGkJYz7pi1cK9ykqwU
R9bAjR2r37vt/nhMRfG6WDlmXnkeCm9EdpjdFCMRXA0jcSUzIdR3EdgTQOUzE/OzF5881OZ5r1iv
Ei/bTltV0G9nbF2wXgEtPFGOEwajRzlhHniBXHxnOEAcjssuQxdGfDZcl+CLPSt467wDDFKKbbav
yE4o20lSLUP9p9nHyr235wJSmcF64hjHk16ec1y6jqntLWldTGOIlnaO85Z1sWndSY0fXdUVZ48S
Y6yrx3RaadxCYOnRtHc+LeYtsW0iC/V0a9fxVFTe1XA7lEgpjzTofO4EQtr0P5aw8IxbbmAQR9tQ
sSOhhvu0qeCtMbaHGk0snuYusSD+c9utr+NKf73Wfhtjcu/3N5JnerQO04XPL9bJIAzSNta6bK9V
KzNxEmsgymtuGWnVYh80f+2NYIfbXPVmupuVjiu6stblUG/5l0J6rwOdt6Zo4yaVvHidaz0sJ4A/
Z9ad96wP3EaMmiZXlRntcFO5BzXq0VxpR2dUN3Mcj5OBzkcvDhn8Y1Rs8ViaZ7J4BlhoO6qXBmJN
Y0Sy6Q4tDHYAHkeysLgz1hd9ng48feGWVS9tu+5hbcUV1XehNflhTc3hoWzKNRyW4dmza04Scgxe
y9Qa15A2ESrb+tQ+ThkPeWk+lb281tn6BCbr0a/0n1nTsAtMqJ3bfvqj4GungsrfE5Gmr8eGCa0u
2uelcBLXQlgYuPO+0qukJfuxFx3CYacfztocmMwRZJjyO7ypzc72pek+phUX0l7fHoZinl7a4I4b
7cokd+ls+dU+98ukG1WS9vmbzfPgp+KR4eFF2jkDky1Sy3B2qjnWNG9vKoSBeaV/qD7d0dCK9Dvb
36a4hJzSs2XMbr9zoNm7z7b21o6C+UrA34CsteVyrPovPUsxuhn6K8mOqFnoMy1IKMwFwHZOq5AG
TWqi65RSe12KdU8tqoWVcHWC3dyenMG6GjB4kEIFK2sZ9gZI3Z640LJMXKmU2VAGnIKe0os9lV0E
D5RyQAQ6bYz6o9E5batBXLpSHaTO+4xZybWeyh9g9n8GbRN7mdIdRyFdcC2eHp0peHaVf+/XhSpn
vfouCGmdIHYmPm1NuZzsZr11fvdKR9c49Sp/p13Z4o+pab0ZYw320w5n6pfdtHncOjXtSVXYt7Lq
TPIA81iPvFCI7yzwaT9kzRmncdxK8ZBtQTJZ5oF9okTQGGOuNUf0O5Ol4Tual3S/9toJte1nxYNB
z2tjHUhGFUuBY549WhmFmu+O5m7Z2hNjaXwSrnP1pzzeHIei2/gurHsjgLEHzhWXgt9i/2hXmtp3
b0xgyUvq/mFASpAay1EL6MJ4+gPj9oXSDAw5OhJOqIsveTHR9E8nNMQlBb9LCnRzKuvGEpJNS3MI
63WSu1IbHghcfCnL/DOo2nmzmx7JQIBuYRhxJcGlonBy4b2gZU71ddkxNjj6Tk194cfrgCCpbuNs
mZ2zCNSn0Av/UBC9iTqLJaYWi/LVpjP6xAb2ORP3gpCUDdMeyjZa9BHP2h4H8auuui+5jeRlR72M
at36SDvCNZhhQlAcN8Y/h7QCgj+umgOIPfepCkkbGSzQ69aTT7SQKl17X+0u2/UjmYRFHjwNWD1a
v/1S6lCvMKfBRiGBYJVOiMo5wZbRhJZD1ZtL5q75OG3HmZ9z5C8Y1Xv672a5fCxTypgJi06oUpPR
pGRrQqfP5dVNE9EdjS134DLiLVcatG8c+AjeZFdEbt/8g3iKbplPkMtAjDCRdTDz4M3tmFb2XfqV
sQ8U2TS5IH/VzyogBiIdbV+LIWmc+0La+tmp6mjlGcpA72JTwezm9jdfmc5r2u+86Q+6zI5rX3wE
9+R0YQZ0BlOLA7baztKcf50iAO0syviOIV8nO243Cep+M3/YZLKuaYNEEKzHnxIXh6Aj4ZSDDEmE
PngLe79VdZny9ZJXFihohgwZ+g+3wvQMLpiO5KqFE84tYHanthj/y8sSq1Oms4bNp1Uv/gWDlTjV
ttft/sMwUbCA9sA0s5rnMUV87cyobdN4cKo9hqPD7GXfXXYvbkpA8bnd7AgT3a1dOMXK6jt3elSH
WqIZ83M99C+GOZ9L+nHSrN7GmbjWFOwDtBS0OcrHrMleygyvRIuFwiX7jwl8pQ2+0G3KXpF2Pkyq
fmvvRHpa8Vnob915dVknk3TbW704AZ1+L3BlyMA521gOqBvVS2PM/h5jwBpJY/yVLQWBX2hy56e9
GTlj8yMm/Yt233AeZl4SMyKdCi9p6N3Ns0H+jxWcY6DyEj8jThpQ7T2zYTHdmryhEW2gqdr6ntUg
G1tbV7A53PrPvqgSzEl/EOPtZzBWx07LX1TfJxzxEBOHRxxGV2GmfIftQztukbFuDws0xWXiibPY
RQN22e9gQJxU0DxO2/i3487lLAAwJ738dTb1Zaf0x7qWQ6uesdSTYIrHzN/XmUJEYQVxO204kTjq
1Ux3qc5bE3fP9uONtCDcT+FKtH9pmSz+9qp5628wMjNbiG/rdv3HtVW165YNj5lNK1yY2XfQCxWx
SApDXbC4nLcZc1atDRIkC5+aMyUyqA7Qo26jVNm36gb65Okx0OxX8KwTGoeiPzDrxHNDQG8EYOfo
c1S5/jHL0KFLV2aRNuqfnZyjpeYN59TEAIgDnkRD10HLxIKHtf+dGVBgkdGupTe/D1vNfZnmR7NO
L4XoHzAg7VVtL5elMRnGsxm3nwP33FcoR0znb11CDi71M8dVtFnTZREfLYnb3WhvLf037SL95UvP
16SvzZeNQEeSrsa7swaPkClucm1OdLE4JvXmpDtVhGUrZu0h2YI2caXWh05GULZ3XGYi3bOTzg+m
Jlb2GMxIQu5CBInqhI92aDha1KxVQgfqAk6VWiLAwzRloRSAbOa0d2EZ2+Wh8+1PcxBoM+ig0RB6
4oO/R6V6Faq8zauYwszuvE/+U6qc4KHEW12a+rJnExfeLsoLdCXuS9VxAag3suIt7ZPJMCgcAjQc
XlsfhdPGBPRvrbKzg6khk9cFK1h4Wd1xe1Cj/GO36eOka582yRGEZOXXJrpbVkwstqYP6xykoTNz
8PGW/9c39Rc7rzF5q8eNmMphVTh0mPTP3ItV0+KmWYzDljnx5CLPcO/tgk0bWbD4GXLjGfnFNWu7
sG42MO0LZjxtffZ1O7IX+uMtpsKadhnDHQZsTi8+AUP+egtTSbKB3vtGUwyVbx/1GQbA3Dya9vjt
9GTKedcuzfS33MSJTYt/S3r/pK7Os6dz47aDh2wY9r3FPSjfBApns+OPIuTk6DvQb7LI//gJycP/
uLI8Qoq8IFqM1kD/uStwQjqRO6QDsEG7c17lj6tvURtZ8wc9S3ZTMFeUimkw7sy/7l0K1jIxGGVu
h4hed3pufRn2xEsVIEWZlj9zMD83fseVc6nC3mMDuZxvJc5C00p/1Th/uKN85055bpwykvlEa80B
veQe3Xp6NRs37P31FBDDAXdcJsPakQdyX2D4JQ6sGD3NbnPDpcOvTlAgK4SsYJj9IrJKdS/+rPcl
Z9LiTQwo7IjV4IRnDNOQqK6TE7zyitwznT3KUlynVv+R91HkWHo+r3x1BOvxQjDu2UJznYkCJNga
ua26ZBtk2qn9zrBjWSmXPs+Ni86+lIYdBeN07pWRzIpLmaaco1dQ7abSph+ZQx2TjDHa+45u0H86
bfOfbpvMr4cfYXqXjRi6qS1PpPQO/sK4QNaXsTPi3jUOxExJMwgmoOnFt423wnfOm02AUeYdHVIB
MXmp14dhapDd6JegoQnHswuC4goKgtuFd1om6xlwQuT1zks25oyQWd2udC+RU3EeVLtP8boJoS7c
T/DcliwXjzwVTEqY3y5CX1BNcY+c0JvJEvtiRw5TCzeR3jq0rlm9vWSpGekTHdu61YLQy7Uzo9eo
Z+fVr403izxxk3UnlG6x3g8P42RTofJ2GGQQaTYv82JtorpKo1qjJdETddE0O/aEfJvY0p19PmzD
iIJvbc7oYh+1jeqFvXBW4ge8znp5qlWTmKK8cM8lC+oeFrc4A1oL/T6lk4URsmr+4oqkTl3O9Ub2
0HFP5djT8Fqn0ChpMN/bgSMXXNrrSKTnN/IYF250R5UT1XYpZYQaw25D9aq0a+oVl2bejnZQjjuZ
qX+NTZ+3bS78Eo/sKl6cyUkqRV/Zk7wd0sK4wDn66Ivt2Prb49KQLoDwdZzqbgoHO32pS1IYSnfi
hWj9DvTkawbQbpexXG/oDawJcN9MAW7asrBSpaE4Fd90cblq42AVJcG4agzGizBzwusG42hiyDYd
RA6L2NCkFtPcYULC9tupt71n2K+71TIx73B5cBGNMcU8yMLiKdMckCc2n1JNDMfFF5dVwMWq15ua
7uk77EybcdNU/uSVCzZfmvadbXB3Ee+6sI7FHUsOqsAvHJ99tPYGffrAV8LvrlR/WqOLtrH8Wrbp
UOn5jckEfLn0ZUN1RFGdIJiniyoeFqVFOqLwwdculWkmtrRvNdTYVU8/TdIHFSpt+LXvfb9epAk8
YbbibKDaFoDhOKGycDG9l5pUfCazJwWK2rW7S47MpFbbH4mOdurKi0s69Qa2/ex0QCkJpTzU4BWm
Yo6ZfXHQFQdsIHvL577hSO3qwDyhNVO+WkV5yxzyha0D17ObvbCiIOV25Z0YfJxNN5gOTHlQTOmK
fmG+vuGy4hCsnGNZMA1WnvUHy5iRKP4fZzoG7MdM75bI0XsE+9FCl4iFqYy0vHvbbPdmzfLqb1xy
hbFGSND00AjcpAnMS+XnAatblnVddE7tLX2VFgMWX0OaKbnVmP28ZzHwwZm0djfyXBhjjp/TTR+5
mR5ybThZeZNANfgjzXwfsIbquuBTNCZOIuVOHezw+10w5LI+MVnv6bC+s4RT7nqlzvWQvWaeuKW5
PC91+TnR9/RoaDK9e2ITXYT1IFaEC/LFt/UjAa99VWPopoCNi8z+t3juSTflU4UTjwcUOS1WwZw5
xJR23FVma9dX7nM/cJWiFCJYgTRMe4PugkttfuQXlO3UbP6xpUg8gLTgCjSuQffbVGvXsdkNlFFs
tudk1bS+6EOdu2CC/EJHXWz/S0HbhNIhq+mKaF2EeX+qme6Oe46zRIJIn9aRXLLenFc59y+5yGOz
4KK+uOqYbcuvTTIlUl71H4+NGZLMeuxQWRvIgkJv3lZGfdQijs3zRBDMjOmJz+8rL7bI3lAKzmxk
+Dm0AUIx3U4Ms0TGQRR0S7cHTfWPfUODLrBO82j9umwZ7RuXYsw1uridybbZ2AIfWLI9iZLkhwPH
7lQIJ9l0iG6aSct89gtGsDUZrYExJh/7hiy+eNbb/tMvrUuJSNhamA+V0wczre/Jtn5r8mY3qg22
9Ms6zhmxXhj1THsl9T896ufCHx/ZdXvfRkIP+Md5u6mQCjNcCtR1CKaX/dIgq6Z112EqRhVt3Jj2
i92SN8/1xl1NH4yDkbORRWpWj7RGxBbbPKYLXtKoikcLP+s8yfxgzsqMunY7whSKiVW9s/xl7wu3
OgzBwNfnOA+Bm10zrbt4c9kTSuDwJ7G7UgMyvMhrl37v6hOJcawyduZ+2Yu1+ND95X3Rmv/Mwfy5
Az8rr3sa2E/cmXZKzr9+3tzpqRqXQ2c5HwMdYWII2X7ZiFI12r5HJGsP1ZMM6DRuE/u8M3b32Tla
k3xr13Tg4Z38e8761isbRouI02B9qYP/X+bGMMuFu2Pe/uk3XEYWZsRGn4tEX8VRgwGH++B5XTRU
fNYZwjBXodSNt9XcNU3+xiITaYSv7h7SLdbsrRomHnXpdFGhmVwLUTbFPfnjUGXsiqaqf+ONwGoT
JDRU2fcpot01eaQFevczlLl5mVlOw0aJ8EBzRxV19vjplu174ZdpRB7CQBXT5vGguiIeUvGB3y8Z
ITnug3Xyo62l47cpJ5ZdGg1A5Yju0Dh14Y+t6XSovfSJO0tPQhQlrjafzIn3tGK3A+ep+E7XdD+b
zaEYxMGQ1V+LCdFu80vvulUEoIFVRS3lcyIMUaPfLPIdyf+TtJzfRa3jMzGPg1UPLm1i62XgE+3P
rAw1TnEKNOSJ2kZhOLhFdcqUYCl61W++7NejPrZv5JquI6/9HdP/h2mZ3zZ/7EOciWApMyZqlvey
sDGQ18HEyGRlft7Wj2O9PWaGuAKkb8PJ6tnB2W418R283gpeimvR3h9fERfwn/qv22Q4CF8k5Jy7
6tZttXEfuD49qKb+SEuTtgcL9pZTIEWQZ592JpmenTOLme5nfupoc0mCHvSC3TAPmPNW98X0jJ9/
Vv2PszNbjhTJtugXYQY4OPAa86RZqZTyBVMOApx5Hr7+LvLlpkIyhVWblVW1dXUnEQS4+zln77Xt
4Jh4xHs3iAULhZWJsR5awdF7HBsMERLgXSujXaERuWC6CEMKy3zVwuJBmtWDAf9lLag/RcLo1Gzq
eGX3kYtRBa13G4V3Hhr8sg+fY506THLCUUn2wspCzO1oX6ECXHq9CteUgw8YkughW3q/dMn9ZlrK
kjtF+WZkkLoKbIhpEWK/jSeykUNaPP1iagsHDU0WKe7TPTyUVcuBzq+ZEek984tYjt9GI/nu2Okh
R1ofFsBYeNNB3m0DIiSWCdPEtLXXiZKreCCo0kHmDhZ2GxGiDKPo29Bn9cEx+qcsTH4kaf+mPCR1
ovcOU4/8Z86iwIv0ROl11Nx070E0AveM1g4yi5eZKH/rO1V0mM7bXajsAwAsMpDT7masTTQSci0K
LeXwozerNHfilZMWFlWQugnHbFMY7tHW020+GD+T0miKBZ2pepkU5sqia75SboQIIdSLrWkSqzlB
pVlYwngKfeNgBP1RGfGKoR0iXA3PVxrG033dTHfDQBAx9I9jMIbZSumpf0qznoHyaJWbZpTXFkdM
ewKVWDdBzFic3akLOTNGUj+VVouaw9pCRabRaXUr+MgPqjK+m0W2znrnkLnyymkxL2iWiTRtetAa
zV/w5jDu4uxxoMsC8A9hVjAflj0k/jyYV3rJ96lqi4TWwk4Wraaf3IqhgFRosbzSq9fm4I+r3GWs
3rjGohcxJQ2ZlINOBIFUkl4OMLyiuXESFliS3tMd+WJsfH1Dv3/qCfZ029dKiE0WWyscO0tRj6tk
sN9UnB59J1FEkFLeDXkNwBW0QR7X96OAHt6Aiy1j8Uc6fnTQdH2EHuzly1740aIIYiLFFbEIbA75
qmmN7jpyBLPv3F24EeLrXtExcGiBmZw047p/CcviF739nt9btguVGQ8SBMrClkwWSZf+QzASUiiD
Nzl1Hdo2MGUYKOvPYTM+ZlQqeoXazva2WMQRyYUnLZK/BxX/8pt85ah2K0S1SXCyoCSp17qfd6+d
ao61RxC9Hqj00Temu5ihua4ZG9napyqT5mOsxydywW/cjI4eySXWkV/HXHH3d1OEmH5IsCQEgk82
yuA02tpTkwV3eECv4CZe0+Q98XRFK6HnzQbb5vXQ+z8Hq3/QHO2oOt4Ys/RIFfZSip78hfu1xiaa
rozYrQ7IOVejG59wMoENkeKJY9E3o3ZvhkjbU5uHGzKnaOWnsGLMOFw56K3oiPn6o2EzSBXUb3Q2
fai/Cb8Dde1eYXlbp039IKwWcRdBQ9mkHTTYv2pABa/M4d41m1fiZK5aRtiIk3aF3UCei9TSiqi7
QidOlo3MbymEKIJ8flrDY2cr2Ez1ruHoUnNsNZ/ToKQ/BEpiYeRGzEiB41bslztjjG98RlP7pi0T
VhvMln4YnfRa7WK2M/JXg4WWp9uMnHhpJH96OzMO8ajcpWcO5SZB5E5jq9/GbbZjXPKjTfV97CX3
UYZSIo/KEX1fRGsueGlIqcR9tmOoRO5ToK0HxyOvl5Z4mD2bmvXShogjQ4dwjikwXuyZe+8n5Qkt
GYciw99kLRyOUq1HIySjwNq15vjY2WW7GGeHMLCHrVul3xqr+UOJ/L0xhiPZVY990q2zsm8WZEkc
ESDupUTOwtRF1ZVYiaB8tHFgL6yJJ6YgWZaBbK6vS0feOlZvLTWOjG4jK0bpuCg4zJ5EhEKzab3r
ImIyH3S/3K7k/8XsCiMbIT6Rtcanx9ydgmDVNtWTTAxmlbnN0tcylEpbYFtJ8BSI9E0Z+T3WwGzR
xcU9fdkt/Ie9By+OuKydNifSEL7NkjRl3+tkbBdWISgWx/4H/hK1KHm6GLkFaPyoHzLsXPEY8T+q
nK1CmJMF4zH0UfgNmHCs5op/d0pdY1kPinFFuWyLCJ+Tf9dhxXKn6Fi6Ie3FqNg7xHtjAfAfwI53
y9IwXyKpyQ1CW3PFXrS0E2wnbkihX6ti2Uv+vdf8NJRD8IPwts2U4wCNrolLg3clrV8SYwyC0eLV
gWyjKdEcsKmTbqh1R7xb/VL37OfaIG5cgloPU2Y2IVUqWIYXr6CtmxuSJCzk/k7L7pvQOEeuTRLH
dzYl3MrZJnLcpTLlvQ06dRPmCCmUJ14Iu/0p6xbtaUaYgunUxslIAOZGOSUZXSO57kV1h8E7XoEp
bjcVigBGgMa+8/zHxO5PrtNwi/GT2AogfKiOfk2AOdEwu6EqCMEub/Mk/EESMknXIyVjnwISRFWz
0Iv2Oaknb60YEpn8ueTB59/L1GVKKK0Vg7wrz6U73mswQuPstRHlymPOkvvjGySdR2uQD2Vir/1C
ThwtkjstMG5l254SX+6UoW99PL48aSSdZ5jsYlwDaCjJNyZqSCAx7rbwDMEJiwk1gf9UDAEmYRrw
jlkeQP6fYpLVBxtMYIXWtHZWHQclYDWojLM3zWIZIFhkV1vyNuzsjrs+sheLVeUUBwYIzwgXqgWP
Ab8vEhLNCFGg9AdCrfRdJIqXpra2uk5DN0rifdOIG9MxtkbZpeuBFTS3ywOm940haVyK6bbGhVAI
cT2kuODEdE3Zsyk0+y2supaXMyYcMb+pQp0/yWFuP94pBH6WX72WwlrrvXlTBNOqnaSz4tm4sSP0
RENyNUnKZ0KW96xeN8qXp6kp9RMFqtiGrr4cnQIV2fDDS+1jFet3rcEbEEvn6FN0pU74nU/xhKn0
NLjUv9rgcoYRIzU14pk8H/ZG5t/YGDaxUjXaEWN+dwpz/2h2yB18CDJVImhUsY+tTVrsR8QVJLVr
6JfGQTxVWtiiT8c0xMjppmJfXDp5fu+7sIyjWrSIAV3OO5Te133PESo1h4hfx3yb/PYw8ausnM5e
x3U6CwcCzuINctmSg3bQO5zbgj2BJtUCBetGDsYblK1V3BinYFBXw+g+gbNgAWmwvQwRKfWs7CnK
qbBaIgB4dUu5NxkiRQFySmu8FhO0Spx6bZZ/a4rpTgQGWprkMDJgXvAOrMfEHLe8ZyOdAoqtERfC
QZTjC7L91aAFB9s3YTI6NFma6srGHXhvcmRCOpTpO8Sy5NzWE+zNMsKNAgim6MKWtgpu8AjkwcJK
IKd4w8FzixtCGPdNrJ9kpL9pTv7HKYo/UjRvLMrB1vS6vZ02jP2ooisbPAFnCpNRd/ETedidTTed
CeMpGQYczj81xyd1XVuHmsYcglcjDXcB7iRq5KOlpZzcQm3vgrKdomaFb/8U28W1DJk4K++1jd3d
0EdiEbSc8RBLPFKI3TCKW/SM3xaqjE4cHW6nSPz0GPGAvutRi2kZRY/OKKJpGJkUnc50EPV1q28n
MkkJbXzURPzaeJq7nqr8exLTxxLpC/Kg6ymvTmapr3ONZabkoWhb72dVwNcDv4AnLcsQDpaYLKpD
odV7Tg+0wdIdvbarzmc0CeIoWE+uew2WTZul3FcofZdZF/30O8SPhKZjzTwgLoDMMD0Ag1oDEThp
RbgMLfObX2QnlCczZXwO4+TZLgZao6XF9FCnlUqbC9PJnPY4nRgenFQRBjQwi+2gW4esz+9z3vu0
qG5acLlQD+5kVq47Z2A0Vs1j1Ajz0rTJBusbHa9xATbj3k54OKFyXHdWfhJ8voGuu5+Yr7E70CCL
XzQVXJmd5lJr1D8sxkJjGjPjRYEV1xtQQg/uoD1H+LAWccAYmqTzZhE0/Y82aX71+XhvRdpV6A5b
N6WZGAerPBaox7G1wlHW/ug1wiUe+CeYKMVyQltfRtwfFL4WKiPBJ8Ye7C2acWTuOjLUHIJncG+n
Iqc3CffnOjCio9f607Z1WJvbCuWa0xdoInWBoLoWL5lidUjTGFmzndNbzNSMPGBkWKv+bmpVd0iG
Lj24ynz2MuNb2WBpaMW+0a0r8KQ2p0t2yiGyfgQZVvGhRFDqj/XadaY1Q8T7irL4mlpOrt1evoZY
RS4h7D5yfaB4Qigk55VYJ+ucvlqRPdTLDnpc3djiySNlADwytmMfrSIWmivcRxwCG+wuB3ZoOn1F
DszcMWJj4rUZEXBZia5+i9DWvqnMnrs3neFdCi79i0o8Y+XwMQmO1s05PNo4pz8FWJLRoBK3W4bD
rFgS2VNlEui51IdM+Ci86xTnUI8s9Gdj6LdjX1lXXai3D9YAm29ZF1HvMMoJ6HyqucjvRF/uUXKl
NCAqO35qEk9/JEkx8Jgf1/TP+FN+FVrli21rDH5/gVj2yW0nxZh0CEIVZqLWGfvHD4kqjy1g4wwL
krXhj9GjGeRqOWit3PxnUsO/lzqn03oYg8sGLfK+Nlzwy6HMhxEfz5wQ0qRlnS9jw02yC7yGj0Q2
jui2TliK9HRpn+eltBZrmWazvcZ9GNJeV0YTLJWyzPICh8L4BETBIAskCcMvcyb7v6coVbbWzTF/
yaFSanpu+9DdzfE/lOpRQ+fC1lQ8LNMkZ4UbQ9Ia2NDjCOlTloLlxFCo5lw7wCf25LxKm6p2ERaV
oJtc0AH4+pf4hGoFxJU4Keni5THP46vZfgYc4l22B2SDV0ni0PGUYJao5NqMnFcNR/bj15ecn6Oz
9wZWrgOklV/B0c+fs8Sv6lFmMQkVbaq2ReEx0CJoYmN2qHLjuDGpaBPxrUkIIv76yp894Q7RjRCR
5/Bj+wzh5cO4hrNYhgc3SPuXyUUE4eTs5ZY5mXdfX+qTVD+eNocnwABIIp1zBnLemDRXgkQd8ipG
o2uljkstpWtPOXO4vREMVFUZjSGwQmLaKhCZ9NK0vHjA9uddUzu2/dqkMX/LwUmWF96/T26EMIET
zpAvJmXe2dJlhHHuuG0JhJ7zxhrTHXL1qcp+EkDlXMCmfWBp22ABpQWoz5YW7549P4H/oOpE0FsM
+t1hb5ap9SY0zThUWRPdE3zTB8tMd6MfVpFG1ySH9wejiI3Hugpq9M12p5wFxPfgIdJz1GpKDsFe
dYAf0NKX1tGp/T4kLbl0viFV6VBdJFHbXWDMfQIa9Ej0YyfC6zbTwM8gc/CNIbFLle61EJnhznNj
2otNQTreGoQVNj22XToA7iDKmwLxOeq9EoMPM9s4usRV/WRdEVB7TcpYQMH84/2tRF9slCkyyH3n
t8jMczxTGWOxLi7XYkStsGyacsj++0sjCEYAcmMb0uD8/v6iqGAj5Dqcyj3T1zaBkYXXml5woid1
Srv/+q35sEQLQJkgY1HgmfN/OHtBc7fPopTqZk/jG8E4TNS7SPf6C4/kh6efq1hzaCxTASCgzvzv
/3kiG4XU17STfJ+Wg9xFWdkcvMC0WZe19tvXX+hjUuN8LWZnFMaWRRjw2Tcy3CgOgYFY+7EzNH8T
W04zbQt8xehjc0Ara32a0FnWhdvVT5Fb/Rqws+OLdLTkLwKDyMQ0Ja193TpYMBllZtgDoVold2PK
0kPbrMJKgVRnfEjYc+5TnfPyTyIctPHGYDLaLZTRkTcnx0LhzYvj3lym0szbg1cmzgteZutkoMML
tmleQOMjRyVZobMoMJqZWvTMRAqg2Nc35cNjzK2QEK9Rfhv83udcbZAfKM4Qluzrfsp3vD3RiUDc
nlMbnQxdK+r/vBZzQSizgoV4Xu/0M0J7D25FZVVt7ocBPeNNErreeOoGBKoLUcjxpWPx03ZVPcUb
BbquYm5KnNICPqFRXVd2m4BwmpjZbTUz9ZKNTuPs4etb8mEbfv8Jz1MPPJ4CPCMFNoNGG39abpCt
A7180hjvr0bWJirw0fsfXgNO15IQDp21xDpb2crMSt228EtO0oFiHJZVz3qhaYdC4BD5z1/PNmZQ
Jym38PnPTxm6agY7ATi8l7U5bIzSfxBxFT8NlZeumqrBO9+Pl7JzPnnLSUc1dVfYgiiJ8+MecKQg
C8PWR5TflYfeIO8sRPp3k6jAvvBAfzjRCHCZ/3+pv4vAPwtKUbH5cbCz977f1Pq6L+yqp4kTDd+j
2beIBjYY0FyktZQbwTp7KRjsA+2S6wvDtTm4m0TCn2/nSWronYqtaU/uur7raEQf4lqP6dZ4TwgT
JY5fxAIOK8DCbpmbfP3jfnajhbAdhw9Agox79hxVCc+sjhp5T0BYfsNRHruPMYBQCcpLb/JnN1pY
puTsxlNLVsP7lTs3TR/suOXvlc1tTckix5vX4otJunYpegmEwE+q/aSTg/a/fEvbBPZmSe61PFtD
hpgwjZAoHoztOW2jDmefg4XuYawdOoZf39FPtkGb8G5WSZN/fghfpp828b7HeK9iKVAXTB5TjIR0
IudCqf0RYDc/Of9cab7h/zy5XlT7dRMV1r5oLAdvoFa2J93P0mkJxgXTYqARPHQ9MG/9Q+gbOoRE
r9p0Zxt9c0pIF2tQMWDE2RiEmkIzbYmDOuoq0GYh5PjH8N1JOxE9Z1DnVqE93jIz1G45EPfPX9+x
vxXju6KCL8J7TkWhk5UtzlM+KVwIDKN7sc8bj6FbH4rszi8rzABaP05QIeiMj7eVnoTpae5iPyVa
DRpft1NM9nGLJ2E5Ck5Xy7lwYegKFCbdDqCEzKPq6+kUCpkj3sKmfNXkBs6ApvB5+tJCL8bnti66
IxtXUi8rmRV/AuGkSOd1PFiRZNyct370I8vZS5eAsES6dGJTeUslTBGecqa5CkJbxSOrpXZKVzGX
9RXst8LcF0VTvDkqtp/Zi1IdZ4o/PXa1qwSgZQgSS8uGeLlKvbIC6FRbNOQCJ9DHb4XsjB+gXhQq
EEV4z8IoDCrtYsY7XVjcDZOH5PzeOwTmEUQKtJJD1fuHqG/KAP1lDgBaw21W0q0Ct4mEeW6akXkg
0bEnfXXrAiZCS+4xRRzq8M4IapCvUeFc2O0/Wwzpydjzmi8tT56dVzVl1rifPGBUGlBszAC6Srb1
CBAWWc4cRKnw/ERtsMCnXV6oFj452cxp3NDYAUJalP7v74Q0srTSpOPuJW74U9hk2S4amjtvBit6
NQHaXz/1n1xOGnM565rEUENtfn85x6IZNJiJv9fNpHtzTNG8oHb0H9ykxWY9JuGlnIsP64XFAYqT
G3m68+lcevOj8M96MU5uG2phjqIbVWkMj2tMrvuhOFSaAX+obn9FrVHHTLmE981rmXikddz8LGH7
Zytf9QVIqG7Mf3V9aKstsvzxj0kpc0iBBff3mh1490aSMr4NpYSxNXn1dP/1LTvfrOYvQGSuztnY
5BxyHr/mKKse7VD39pEuup9KRwKFZGLqn/00ZOz09cXOt6u/F+O1ENTZkp7DvM7/c7cSI+p7cAbu
fkiCLj/kaU10F+gqDdidOf0yYslwBkSyARBxKtoLKVZ/G5Dv3ku2SKp7wOiY0ejvnF2+TbAbZ7mp
IX4zQ3cTqsEzvoXWI3aK6ofXC/zPRpuJhtn0LKmiyrAwOCah6teG16Ne5DH63phM8i7cl89+BMsk
uMiDMU1lebZg+Agn+9oNvT2TifhK2Q7fP6LbvvBtMV54JT+5FmeiOXmGoHYq+LNWR6ETeaJUZ+yt
rstXXtoH95ryvQPiO//H1z/3+bZNe4MIT4u2j/hb8M0f5Z+fu1epZjpw3BAAD9bLNIG0gALdlJce
qw/9RS7E3spuR6nsWERnvL8QXfs884ZM7p0Y6dcWA7UHkwd4O3xPQrUBaZSB9dTgjJmVsaWJubdO
bnvRO7OjN2I3GABuMkH1qwwzATLubVqnxrTEkjnVv76+Kx9fAj4sz75r2FR8H/K3S15iX+KnRxfh
Y8X0WgMeJXgIYs+1TWchzUfGO80RJtPq6yuT/cON+PcN4Lm36WVzOuXn516d7QU6k4JeiZY3INb9
a2RD7oEBZwwjtAa+CZkDXGHZVfHvKintCXdCWJj46JAdsDtIhioZ+v1rFRvZbxUq+ULhx8gSSB9a
aNEEFshYRnT20nK98lX2nXujYAy4i7zTgKH0vkPRwS+IT9pNiTfZaDotz6PmNMZ1CnDUw68UTjRy
iGVyoQBpdbS04mHcdlETPwIdbAUKfndEDoL6lX2zKSAr6M4gm4Uo/Xw/mGFnHqZAa9SdnosQwRLp
Pg1HD6O71W0QY6LyJgFt2WtMhOOp+afJC8SDVuCVL6bRjhwPHNyUKMBQsy0gvfsn0pMYBeKMmDbo
pkAcDMoS49auc+ANdRHm8RUUHiO4KRMxfp90pf8RRWpcZXaN4KZGJPErx+8tFtnQ1FctOgUc9KyE
ERYQxnK7ukvxzo1B3j4ia2uRwo9uSbtBOGKLOHM6xmmYOqvJ7saaAB8VHTpMevla9IN5ozNPAZAM
XdPG1C0qcNhtyC9Kl2d808gAmn22DV9F94X5m8+SHuMBHfmCkN301E5d/NaMpjXBF4aLxJHPx92l
F+XsYUcdONHpwwAYoZpd12Uc03FJzPR7HnbVVaZZjMJlWqMwLahy0rWltPAK5MAQb3Lh5skmUGT1
LOAYMjhL9CwBM5L2+SxacVvAy3VI89/KimkV16rEeSF6gD6awTlhBaXPO+hOESLfa+CYSkGDFFGl
uHRUPj80zHsBZRqgbAoMTzpniwdumzS1Lepi3zXQA6aJq0510xfOuqwKLLZNnd1eeA/PuxvzJcFq
UYhTnZFLeLYwWvEYWsNY+fRQ01pfdaoA6GO3homq2I9gdHT2eKS7CBE8GiKAeVETfXMZP3/vi54E
INca/GMFsn/mzlTS3yA4RO0gVFE+Dy7EyK8/74d1fN4tiVVxaYpgm7DOjlXSrcfUZY3as1NLaz9I
Ylw2CKYu1pTGJ+sTmzON1bktxXDqbIdOEJaUg9L9fZZoPQKAjkbcgsIka19C3xy8H/gU8cKbpMYT
aMZIDNu/Q77XQsYd3Gd3EuiHE7fzlqnl6O5ipCwFQEr6YHZhy/7kqWHCaZEqxp3hA5//hAU+BT+b
goPGGn+cSbsnxIrTHRZTxCCe8Jdf/wbzPT5buV2C/kwWb8YTNE/Pt7ggNwFMBweRg7ZsMJacHGiq
N3kvnisJ5tmxByABAW92b4PA+/rqf5Onzi/PlSmO6Q+7/PX+8lnfEhU8CG3vBVV3KEMFp7EBPZBl
XrTyGUrsGskYNsxitVI5spC0CSE+ztk3I+Ln6yTBWmQk2pLU2YVE75lGkbpQ6Hw431mOFJZkgMZE
wJuP4+8/JC5BQXy7Hh5011MvwGDlo43CnfOc4Tt/wjqwt8rBwYnKUYM3V/ia9T0q/eDY08469E0/
W98qdeHA9fFJoS+j85wQWW0J97wZFWdmMkXRqO1zJhm7vtL9XWTuctiGKxlN6YW15ePSwtUM3lVe
Hrb4816y46OrJxdS23dTA1G4JYKjwRm+1iVijQSWwLq2rbcLT8fHBUISkmPSCSIllnOs+f7Gk89W
Tr3lhOCC+uYbfxMPoMs42NRBIn+HqJG0jWcM3U2XA2tNp8rdJ66m/c7sLvwdjr7xJpPYemG30i8G
Z3+8/dTXknJj/sthj3//2TIcN1Vpkz4nkSckS6R78e85htWE7Krj49YbgR+dNGPgcXWbkE8lEdiU
8AtH+xfaf4z/ATRXOhmB7TzGjQvzBdYktsSmCgzcSF3HjuY0UYKKBsfe0aN4MJaYS1oNFe00PofV
MJZbynBMzL5tT/Umbyyb7PCgG9E50hNokfVTowN9hjK+Lpu8v8FwwGzbDSIsI9iBEHygSf1hJU3G
KI2+TorEV4H99yZ/wEaILKs6WnwJ/hurQhvRhmH6GvgRkfA5C9W+9rIO5VPEoHOTkgW7TRE8NcjV
MxOPiWFHESyIspd8K726dcY+vZcZza71xEno0oH94zLPpJXpOguKR7lzfgyFJOIHvT5Eh1LY+Yre
VL7rI4fkJMfEgvf1w/nJ708fjM0WlKBDP+zs90+zMNAmYMXMd3xEPUCRrjIL7VGDieUhs8Xj15f7
MB9lEWJnof3gzZNJdrL3z5vfKbuG9yn3FnYYmtxKitdC12o6aVkYY0lhCB4thoRYkh2cerSjKk3R
96dDBQzz6w/zVzrwftlm0s6OTfQwVeWHnRuZkg6pz5P7SSRmdTAmi06UwFBPnCrkMqctr70W4NC2
7VNBjEIywuEoClGJjYuDaFhncLXrRUdWnvOTWrEznjRk5T/o54MNQ9A2T4z0ZtB/GpGD2sgDsTHs
rJgsCF6aeD/xQD9Rk3n9/PyC4EHb2UPk5pDlcJKcUDM3Zms8OIRFRjtBQEt0JxNsoquqakedEpxl
Agl0CnTOgrVt/6gZ1cUbWi7hr6qNdBTY+PjrvYGwrlwSlGPD9LHQl1lahFVNN/Ox3XqIXdsVE7Y6
f1OkAhjjhWfsQ9wpPzq7M1Ulx5Z5ljcvkP9UuoVoM6nlpbYHMFqeSPLQV+QctzumZI9+SqrJZClz
Q5JTtk6GvL3CHqvRmu8uvVgfaktnXv3RF/BTM5k+j8HTGfinhq9R33VIeXWoQ8sKGdZtRamwHmeW
R+tRLpi9dmmd/XTf4czGMdFi+zlfZhONXYYQC21v8qihvUzocKdBuM7pFi/Ja+/Z7Cp5od/3cd9x
0JMQQzcfiObX+/1tt+XoVUFfBYcwsTQwY1OUuvDdzel/ua/scLTJ5pYJM4/3F6opauOOU++hFdrs
bZIPuIL6V6lh/TQmgkmhceH+z61LEc+f3VaiezxBO99lkz37hr7SHHsa3OAQuEDH4DeGGKUHbTvh
Ptl0ZhvuMhet4tfLxsfleR7Oc4JwzLkpdf4U2Tr9a90SEMgtZVuLYcQWa0Rzt8LJtTRffX01Q//s
eoitWC1NZkmcI97f3Q5zCyX35O9LG0gcktLWco5MBe3otmRReypwHrPfBW2CS7DAnL40k6bNtkbA
6k69O5JllnQBNh8a8m6GKSOp+JUGA/ez7VW/O7MiFCeS5vTY9rj3FwMb5Zs+MKAUsrQwkbHyoBgv
dPfgekn0iK9dEDkHoR6TAXZSmKmOjvNSsxL2/R6sYL+a4AJeRZ3W1atIpNMf4lMh3plFTtpQN5GW
Yk3YhTD0V461kMgc1dGoTXVVYzF6TRvcicvRGARChrzQYOhKYg/YLUBIwZE1KnRQYyZvG87dN6Uz
TwzsoqPOxsHsQXoCpkSq8kjfIHV08QLAqyGOBGiDs+Rwjtm3dI3hhSWi9PcRebP3kz5402rqSzxl
ga4DTtFiWdBpmWT6M0BcnaxMZBuPvFOguVie5U2dI0dYQI6AODOOevsSBcXAZW1V5Vslkb3uNZHa
oJxVW+TLnPBeGjjhCJI6SF3/psw76zlOVP/kcwJ0T34EnWOjMsAn5Mtl2VNS9a6F1i1AzS10332l
2tPuXDYsZOW1PUSrrDPGu4QvrWO+Q/iyphFhxLvUqMNkYZhTwTkt6az4G1QBEOVVbLsse3SFXmRo
X2gffzxIOBaNM0ZpFossM8/3T2kxqnxKqkzbTzSrtyEYz0eqovxgtzWur6oOn79+L87XcuL7PHP2
2QubLcV1zvaUvG41zLSkUiuC1gJOq744ehzGlvHUTtussb0jSnp3NkioC6/khUufT7AdVbZRbskQ
tyOoPhyK/RIh9bg1gGiuYi8H6ifCcAu60blQ5rJ6cxv/PbL8/doInjxjvtkfZgStPmYjwV7hwSmT
6jg4pr6lD2ihwgQy7TNvSZZJ12NQEgl8iDxvVoMkryDH5rTQaWASBSLzdVgq51folHjZLaJi8qni
M/e5frQFh+YIisiB0A12x5rsLh4esuXjFEdoU2AH0whV0RX24WLyym0YJL8T6QCttznPOdTfkCCV
Ax0BDiLUhfAgzWI6ZGLMBVkLRXhd0o5Z+3EO/p107Y2BzRg6fMonT7MOwiIRVLg7k5nVn/oJJCSh
WSs/1l6QahNyFc4WI8CrD6kOt8MkqmHTRYiVYg9GgmmH6ZI9tedj5vLJCuZxbUbwJS1H81ZFkOPH
vl8BQgHuF6IXsxrgk3pjFtdUIGKngtA5qLrStxS+BCgi8gFKABq5NPr0OBFp8IRb93tuOtXGC0eX
JMPBWFJXTbjniTOBM4ihBNd8BDNlEiejA17ErwIZ3GyzezMyOgU/jIiMIG7CpdZpyW2pgJYPaUUA
DeKmemk6WrFJtb442b1w17WTIlYg6+NV7yZA/KAUjiQFpQtybehrpHAyJuiVOF0tSvmu8ZfseyOy
DsnofMzVswg0JiZ435MJ00Ak1pZXZMjJw/xAiIQPHMuzD34y/vn6BT3fm+cnFYmH4xmzMoG/vV8Q
bDKNp0ZvGF75aVNsO5zoBS1dK7SWsSzzn1pnAnucOCz5m6+v/KHIoN+ESIlylrGqQ6F/diwIBwKe
DS1EMhyY8Aulm+7GBOi+3YIh11xaqbA7KoyeXTjDW2m9ACW+cOg937Xnr886yMjF5KRJdOL7rz+5
WYWzUHP3Zl8VV+x5WGTMpu1O3lDW9YWLfbYqcCaZC0aGShwW3l8sKZtSjA39p9GofXZYMn/YM+LS
lLda7ZnXQQ2TZcm8f5SICcCdnzKmd/ml1WnuBZ8vTi6iIgY3LE76ud6GbkrR63OIOVaNJifugT4t
Jt3+La4awtVoPxb7KK1FuISwzeLjBTDzwYGP8sIQ6ePNt1k6kae7NJRMTsDv7wcRFMYMPcDcC/g/
nDMItDfbqiqHF6SD3vD18/bZ1eYtj7rC9DwEJe+vptuQoMDhAtyE942zzmluuhbLmd8Pl2K1P75U
PFf0ywiKZeujBfz+UtlUcmJrWwAlbmYfXOLp98PUug+ZP76w9KW3rlXZN19/vY8PF9d0XYvuqkUz
1zXfX9MwS6PIDDc9aF5b3w12hr8kKyFNh949ZbW1LnpQmWPmOA9m7F7S5f0tDt8/VLzOs1DMNAmT
/FCkJ4qaeGRKtusiUWd72cj4T+Ur+kkh/YVgq/SxC+GWp2l0y2NOrqEce2KQXS2jzSNDQBR9+iaQ
gD9XDUC9C4eBTxebuXvAyHAucs9dAtpIMIhF6NbeACWzH7AVLXqlAwynlb/KCvC7+JPgckxp+Y2I
OBJFRDBeeN4/+4mkSW1p83e8CuL9T+RZYBKNzIz3quh6cAyhI/G0QbQ0Fin6s2ZTouFXuK6V89MF
99Q8DqF28UH57D2QcyfFwMSClODs4fRJk/o/zs6kOVKki7K/CDPAGZxtELPmMZW5wVKZEvPkzPz6
PmQvuhSSKezrVVlZlYkAHB/eu/fcxGasHGWsYHTb/bhOst7YStkb++/H5OctGDO86SEQxRKCQedk
TLpW0kJOtDR23sQotYQ4rkHDBAic6qJ5ml083egEIp6Bc26u/fou/9+lT+4SL0oRzGxqD5mCJNMZ
g7XPMpCYInTkmc7Sl5dCdaKjoeGE652sISIqO4XsyNtTD+uhPy4JeFjPdRgNfTMHw7l1c1mSTz81
d1G6IBigHGwuw+w/dZq50huVoV8+OnYkX0CMmU9q0pk1yRdUtw26zRuOmZbz4FVNgO3biypt7zVj
+Fsldd36Cfkc+oGeG8K4qR1xi3//1k/PGEwEzEDwx5kBefunGl18q5onM4+AAKeduu0oO/O1HMLF
s1sA6VUGS+6ZNe3f6frkmSxmFHSczLtULU8md4O0AfSVc3qARAvFK00EsB4dQ22/nUQ//RKBNgaH
OUubDouqCqMth7CIXUculOXTbWhIj+6MSbsnNyoi7pDDLyl70GiPmQR9sSNoFN5DnuHbunEpoB/a
0J6HvUs0lrtrDSo3awIEqj/tMr3H5C/9dV0NC2wNkIB0HDsH9fn9Y/5ikaGhiadBsJghrD9ZPXnh
Lrn3MHPnGVKoNbrlDfQQbgmPMbtTvV+l/die6QN9KhIuL3fxzJiIrf4Vkz4OPq82PI91KDp2EyZd
6gCruLebA9UL5TcKVl+SdxpJZwS6WV4w4CQGbD9E/dP3N//FGONlIwRZ7KQEQ598c8mg63OrJvZt
RWFdJXRz93NVeH5BJu06q5xm9/31PjV1uW/HllyKChb6+tO5u0IgIPNCzw6zYXaNL1x8FEesQs6e
rmn3W7QupWkIlGZ3X0PJfPLqeXbX7dgP3pb8ZOvRruoZdFJCucCfnKWNklM5ds9MDl/MRfxM12Jz
hx6OPPWPr2cIS7C+2OEQ4ojkJrfqMN7onoLJ1Xalff/9Q/lXLTj56tg6W3zrOEvpr5/O7x6L5ziY
wV6aCR9WkmMpolBNk39TO1GrdhmZ4tYqgB0o10Fu9jsbZv+OLlMLaXhosOxnQ3QfgsDb5mGW1uQh
ymHYSRBmiHH1vHx0a2H8aIi6RbAzkgpla4Y9kGMMJFcDEFLAz2jUa9AZaQxbXy8vgN0HBM0JQgt9
lBthAOTYA8wmKAMkZ2a6r5420odlyBu6Q9H849MmJE0ZncBFJQP3mEvLuxV4L9b6APrt+0f9hS/Z
xtDpUkvgrIbhdfkp/5n0TeWlCfUxEp5tNpYbZLAEGhWKmr3fsCFMYLpWPbEbUwdahv6YvpLRrJs7
5EZQJ5FAebepFfeIhGaz0fxacRCGRKGPVEbcwLqk4zMcqV9Nf0xUOM92KWApuENGhbZge9ZetjEI
1s33d/W5arp8Vss45aPCWMu/fbytsC+iRZeQHPn1zauoQA70zpD/IYDCwMvZh4/GXJlHZhdvb5Ym
AHezHTeVp6ptVU31PmDXG69s0nVq0nQ8NBM6YZRrkSd5skoL3fw7SJqF3gTixDBjOjp1XsAPKKuK
LDTTpK/usCm9UtYcbmOvR+aqxi762w2T9odieVpuNKuC/jbCMyB8rhQ9IkNhQOXP+t0UA3eh3c52
nlolOa4jrMKL3myma6i8AEzMpiTEdwrbg1eq4TiMA1FyUgy4//MmPsgo9K5Csxh/tnpk34VDkz5X
c4TivKCVhYiobAh2I2XEXgWpPT65dd29ghfLd9E8V3KTtVH6oszCIlyA0HfYThpycAi/zfNAodEg
yThLjy4qhvFI+QCaaYOvMi4scUvETvpLoRnASWNwrGbO0PdsA8Glp1ptPowxqOp1ltrESRAmgxwB
e99eeBHy+HgMfplENV4mCUlFRRgDMHSM5iYmNuDY18QIOrLrn0YrojjVNhRfSWCAUNxXTvK7MPC2
bTMxBykIQxVuLFjW2zppiKLLvUjNFybqqmkV23SIr5OSTNix4e2ZULbuZ2BI+Zl19KujAR8xih1M
NtaiXf04BjuA92TcBhSjwFT2UJbhW0fIsInGy8uCQ5xWKbVNaAsSDta3s05OYyDuOeJJ94zY9Ms1
/T8/5eSEYM5NJMiCkHtEZfreJuzyoQohDro2rtmydQgOrrrqTE34q1mMxgWvlgWVvtvJRmIeEyMr
TU/bs6oWPo9Z21dp6xBDZWqvZz74ZUU4XTFcPnUbc5qwxGkJBC9JWMrJDg5uO4prqHdUvqYQkqKX
sOuS5AzvbWe0tmRCJA8jvMwNDol2i4zOOHMi/GIHwaxjo7RlWl22jR/fehskE/65EC48MRa7sLVu
+bizbZFzCkwMIPPf3/lXD5l+AwdjZ2ltWieDLM0VyIuyCI81J/Bt0+cxaTOTUx3DLD9X+f6kIVpm
Vcophk4VYulmLsPsP4sF/e8w9cw0OJQpxMBd0ibuQoWDartyDZkQaxhRJbjErFuwJONvIMs7c0xQ
v7UEkguVW/zwOISTL5bF5MT874/Co+aH9Ix9lHcqFMcO43DCtbND2JIutaobnWRTp2knvFeUCc6s
MV98UotUHqkyXVbQHic7IuLvamQV8aLOzzXdxyoqQz8Fbpz7pkMbbwUZH13oGCIEPTOzfPXOOReg
YDJR7Ounl7anEgFR3nj7bsQpwdt3gLSIeusOAPP/P57pv80Bm2/LODUl6NDdGBIabp18ycnTez15
9CL6U76paek5c9CnG0OhhmCaJrJcxGDmyb5H66WbRLANwYF64XKYrw7gcIJHR6bJGTPbV5daDtWc
OnT84/8m7/8M5YSDm1lBMDikqHOvDXYJZM615g72gDgzI3waKdwVcAf2z6jKdfu0HAnUlRq+KrJj
2tElp1PRh/V6TpVHkD0ZXSQejml4M2N0bs9c+fMSROcfa5GziA44N5/WZKKsqtiitUTRE4V8lP0k
NkUGx29C9bOt58C90v7xmu3U2QYiGp9yUVhP3w+hL27f1RE/uKgDODucIgHszioT7jw/OqQJkI3k
heRjmJU7vut2hUoyZp8EMS7v0JV9f+Wvbv/DpU/mK6u2ZtuIFfk6InrObb2HamirnT7p1jVJplD9
J+D4LtXsK3uu2JAw3h/P/IZPKxOvgMHMwMbr5jAzfZwzSRjCmOEUAMPswlrrlVlvq7wW27RMSarK
1KvBQPglp9JdT1Qzdl5TyLWaXPsis8Xwv5aU+DFgKWj0WxTIOWp//DFCmUqES6dgxM94HRDn9tuh
ZL+VXmyeGXtfvPbldpFF27rgIzupJnVj3zchNezDDHsOyilheNi51+U8vpflAIiTA965Xc6/1s6H
bQD35/4rVaNr5Oy0vIz/fNWpHdamEISiiEo/gsv7C07rORrbNUnGj4pkjdQYn4Jxeg4981DQHFl5
UXYoKjJYy16+1iHRbDMA6i1uM5uw9aYk3Ww27m2EBTtr0IlAwwa/ahqynxzIjHD+hutOD35VBckL
HaTPQxMtJDfydDwYG95qgBWxzkISAip6JtgNoIw2RXnTCXJLdFHQIOoustG895qSUPrmOPUTKVBD
ydZdkTgZZ5vKyO9hhaDJbbQ9dECs6WGiLtAm0ux0SmdVF/IuAiK0IvychoBz1zjjfphr8pbICfg1
kzC1DkfnOJhoqrIckukgnY02VeFuaAyf3bovweoDwHZWI9B2UB2XpaNdi+6hbeXO7F2iKfTM8qMy
u26QaRVE4HR6Da6xPZBeR2RmkKwI9HwjKPqtatqboBUXjuZBzrXVpnRMKrHhLpTaX2tuZj+cwM16
sNecMjhqRXr08jR6yqvqhnMAYRHdU08ELigpeINe9ey1ZUrAmHf04JIZkbybF+F7OOYEPlfDmu33
Wy/rA9lYW0lbfm5sQtV0/cGW0702y4eWarjSLd8b8TYR7GtOal3U2W2TRRsJXc+o4aOOVvbUzEiX
+umKR3dd69MVacgb08o2OsllhSYeIkVEkc22SiTWlSgIAsMsS55eZD6iCbog0p1U0fxFcwnlSou3
PCsuCuUd5pZkBAOYKMcNbHIZeZiE2RX5uEsKIngmPf3TtLCHu+Q2j8iIKucrIYLfVLl/pOj5RaBe
tDZYS6GuqMY9VE7R+XoUvcZkhBtDuNdlVa681vk76N2FHpm/qV+RfJaH+7ScbzmqETPWtiCNtR8B
ALaV5ZCzY4XPg4NeR6r6Dq/VrdLEb5fkRPzAV7VGGlw/zlBpLa304wWVhjtkwzEORHB5PTilb8qE
NI1+vFrmdEQQd2WNai9ySTqwSNdNtecoinw1Zc9oEo/OML62YbChHeF3VnjdDPYeSjPIQtdPM/tR
avJKRaVvWdN9WTUDgQRsKSfy7cfOp+my613zStNixcZx3CA92k6tQ8Jte8hlzjdcvGBeJNnT2zZ1
vc5hck8GYbVztE/y5k5k7rXqvCtGCZk38a51zGOecaCVxRV/44Fzmr1iOwIWt7/WSvEnyuYnQyNp
ISuochE/HY03tXDIaa43Hap9fexexq7exJziyHfB2A2xvoOG3WmvwjSKVR421wkeTYNhtLIb20/a
mBJTdxyc8drOjWPViQ2Yc8aF1v+yvWgrk2zdiuZ2yibfRcszDNV+cIQ/9+GLstTjFBLKCpyCzBKX
o//oNH7p8aG42hE8/l3TjytsU1sKujvY0BvSyp+yUrt2teKZOKZ7I57JxPO2XS/gg2X23YCqYkKJ
KUr7wk3sDaPkbfAgj9bm+JBW40VM+B7pH8QSOrumXl6HIzda0O7G1ryuq+iJQKzbthp2SUDe0Aia
3C3vZyxsQVn9QYbH0csMfhoTse91vS+L+YfGud2fkppTOxY2vw16C7RmMG08Zgs5xtehp9BmlUDa
XeJSTULmMUPZD5E2gF0nWTXLDG2DC578edXdDMP8M0efNXbO1Vh1v9uyP0ZWgq+FAA2mVovUIrGX
OIZidBSGDfoxTfeK6A7JLZKOTrGgulcORAhkK1SZh+ihcJObVplPyPHXmgq3KGzh4JI7p8v3MEyI
4CUnuKCe2CWhXHUVu1Rd2ZdmEv7pqwJ1fN8/UQ0jhSOY+DocAlZmFMKyO7ggZnPV+07hPbUgPGPP
vOPdX9KwGnxXIu3vK6ponJbW3jT/qnrrLqdjsLZycTvEposoWvsVk2lDkVP5Ym42dmUcSwMTLszC
/RRKdHgRnv94gS/SjmytqwFdTkiEI7VhYL312rCnIxmDV7pBwA1orIvMUM6K93YQciZfGKPtytOi
vWU028ad4A9H0aHnQMVbXMMoO9TzdHB4VuvSsW/1nDxgI1f4ZLPxaCbmMWrLCxE1j6klXySZZXZL
JK4dOpf9YJGAFm4d0qLBF286FIA5yOGoGg4WCDfciXfCUDxmMPaJPDrE0BWFOpBb9ovX+5DC4Set
SB5KiyGcBMwx2jHq4mwNVuGimJNfZm6aqzlzX4OonxnM+rvUssveyN/sOUP2r+jXABCX8YQDqH8Z
B0jMjdJ8Pen+pJnIL6eU6XyC600Qx6FXwzXp8DdpPV3EcnbReA+Zn3bzX3w+gNdtO9o4enWReI5v
tBloZCD/8CePxQQvPAvL4z/3WeC8OmP926NwSCj6nnq3ohsc7R0Wja6OOS7PYtq4HSLgpp/1baNP
j0kpd+PkXXZJ/gz2kuiv7JGC5NaaVeZr+FcurLRiFcdiiKblOZBipeK+2zcu8WUZnC8avujBjKBd
D5l7G0z9TR0Xyx1UDPPmMtTfRZX9HQqdqmjLQVyz/dppLghzIGPK2reEb7D53BgDaTpB3V23Oelh
qklZ7GaA6h2sSspot7YOn9ojWsYD1hobyKiwRPZsd6KfkRBPmPi2jsMqVPUQjkdqQLOxGR1tD+l9
oIFGtovW3JnuQOKQA16aGmjvyL0qxlt0Hfaqy+v1JLVrU1asktZbK1Fw5sXtZKG/7KZNWzvvc99c
wP4Eup3ekvB20LG+QlHYpOFT09s3MosPVibR/VAOSuYCtZQmfUQ4WzNQO7ew7kU8bc2GIsEwr0e+
Ga0Vj1pDIp2woqs8JyKmbW5SA7GmNv1Ixt7XybNMs/RZ1fbdSEBOYMlt4oLs8bqbybI2GNR+Ej+2
97Jg15DErZHY7QLLtxVJ9crcdrOKV8TdvfeZ+psO/aPKp0trKm6qbva13LB8YYTXZYYqqyFeaYit
7WgGjy4M37ztN0laXlI5X+d5cNMLuhyDhvV4nvn4qHFGoKDVdF17Otugdl8krOfez9isfmUqvypt
554gzJugzl90lIErQtsIyE33qRY9mWO707uBKiB10z4ZfiBjJyjKlk9dKVmOvB+qnYA7w6kP4shY
jSroVk5XPMyduImM7iWuzS1wb3OtOuZXGrW7uSPAy2gJmwO9is4w9UswVV6DhTovfWrjzMbsETn/
4bbe9aYOA1onebpDG0ysDknE6ZrEzK1pUW129L9mMr1Lc2YURNm957VLni9aMrMdgECXI+Yd+cZZ
mI1DuU1DgyiO+SgH6oGFfhHZAMp6Tf3xktj0R0+/0UxE4z0yvImEzpaXwsHdR53x3mOlxka6dxFv
FlRTpowE6tyCmFyY/QOks+uygtDQFc+FoR3bpCFx1bla9rJk0jBsXZSAAPa+P0N+Kili3l8cpvgn
KB+wgfh4qmlqhwJD4mJc0DWOFBYnZcK8435+N8vS7DaFaUVnyiNfHJ1x/EIOpEAC88d2Tq6JpB//
stYZ4JHCgLyWolaHTC+tLRRTYrihYK+mqgs4vc/iSJQpI7WNojNd4c9FGn4ETXdqyByeGWcfb9wQ
EeJu5ZgH2Uo79hd1y7RLskSMR4gx+rmK/ScdDc8ZaKGFlg7FhemenB61XBdKJ9ziUCLcfBgHFp1e
z5qNk7TOXcLu5WIUTryziijZjUKGZ07M1lfvefFF4VIxUPHI09JxMS5snNo6ED3jomfH2haAuajs
HPWFp0e4RSMOb8KmPb7OIiHrdeXFUw2Ou3DIIRBhsy4Bfb8Yeo+rUeSxR6vFjJ1k1bW9sklqN9PU
h/iF8jGfhpAcx8Sli6Iig7QEwB4DfnS77sZHi7bmZd0JO9xGdlrHfllImAdNYLCWjEMVFDs37Zb2
VIsskbBKBEWrMdA8Zq0m6yU2UoKw7b8NdPIfDsckk8AlDBVLGCXh9jPGU2OriE9UGLx170WL5/IR
AlTSHgVAGRLPsZSIM9WPT7IhGoGLLJP+ACEOtnvyfKe6s2QPzwmdpFv57sjUUlVFeBXjBFjhAJx8
jS3hMdWbaf/9F2wxUD/WJWzs0Cz0SxMdgc1JEUiLTPhyqSkONd3mYfH8j492QZH8+8t8MYApteCt
M1EvUPc76bgYed7MYrS4jKtP1Q77vL3Wp7C/7y1VhLvGUqZ4gSovko0ehfm45sd6b//zb1iQP6aO
NItY4VP0GQ6naYgjy0UpMDa3DUlAD/ApUCgHgDvworuhPOQjKBkaolF8aGD+/Pj+F3yuPFHvBOaE
G4FGxSdTa4J1FY4F7vPKFVAECKevKBLU7uPY1OZ114ru3kRtoZ+pNn55Wdoci1EH5cypDrRV7mSJ
phpJTPGuVdG16xSdxGYqSQ8d0cHu2xBu9fe3+nlcwVpFFIWRUWKiPpVlZMKdAfPG0yEqk/qJPQ1b
hwKp9Vna9+eR9fFCy83/p7AGD1HLaseDped0YXfVWEbUIMmxKalVQ5q9ZqmGgF22NAVWCNP/ZejV
nUMnm57RyiLMm+pHUBwrIG9XTmi4r2QRTPrKNsoOmwoqLvKGZrO01oPTDvFGyzqke+h7mJey1qFg
hME4PWZ4agbf6hPv2OmdG3M4i/A3BPWUz6s6F4TS0FjmTITYtyPyTZuty5DZaqu7fcyRhVkUg9Ok
zw/t4NRg0ZJM0WhIvVlRkLSzhZvQ1ZdhroXv1MkJTqmi4ob0i9hlm4l3bkuC6fAY6JPHYS+dmJ41
z+hL9rpB4mLpT6r7AHroTWiUDjl8kEsl5TlQVpuaUt0PqY/te9R5Ufv0/UD4vFIu0F2scBSbTcTI
Jysl7sskaKvOO/S5lPu6m+ttMqtwTYDDucbXV0MBvDF/EkMaZKyTxlcwFZVFCix1LWW67zUgAYAF
RdD5cWL85JQqtsQhvaIqETBz3ObcIvlpJqXPCYEciIFwPyO57LgcczcNvQNCQGVsdNSYxd7MiAPb
ff9Ev9gBAUxAeWxa0E4pJZ+sFtqYz1oR0FKOx97bpEFfrYl1NK+FS1Kw7bVvstaig3Lx445T4t2U
LTj0M79h2WV9XDccmg/sSUwdEIp5KgHVyS0bEq+ZDkmdVwQrUMmDArARrUAQXecExjXhPaU/MjZn
d1Na3a6WTXbmkX8xtqA+MqmjRwJNbJ98+9IAsm92s31IUP8tIb+230EI2o9p4z2fueHloZ7eMGAG
2gXsdS3aAx/nmTbEwQKnZz7MkzaJo8VO+xjOUfdz0JP+58DB4951G/cIJcO5mc2hvidXyPnRI8m8
zUQz/JGoUF/P/Kiv3gKHTt1AXL1gmU8eQOi4pQ2sgAoaW+bLmNxdAmf6sPkLEVr60H5qYn/ndldI
89Vy8fAMytFXXqDFZ7YRn9Xwgk/bgUUHGozV7dTaIszECay0JnoNcuGD0JZjd57+7LE2/rJzkyC9
OK33WmOTVSA1bJ2qo6onis1ktTRCDJpfzGLnsOdfDRA2HTS10ZHRJz45K7Q1YojKINvaJBp+3XS2
dRWS7r7v0/Qc6eXLSyETRQG8QMJO5znNRZ9U16CPrYowLuhzuZ+V1Yi/ihn6zGs3v74YnFqHbdtC
Pv44GM2odisri8XBm2VvvYczFXcKN1TtV8v//5a0SyEN3+dSkSW1vCWtrZ08uN0GhNmir8d6H9FA
fyfKOw4xtSVmRaBw2s9+IER1wNygHTLi4q5iEKCD75FD39NxmNybtrVZW/p5BOMJI7KVfobmy/SD
IZRvWMaCN13V/Z94MCiITNjjfmhGQbQxniP7Krcr94/SuibDjkLe8hYaUnHMO8TEq4yKHUI3tj9i
5ZLJcoNpQnvyqki/zXS9srd6yvq7BcaQsy73FmiGINDnl34WseE7mb3N3OkIC91P2/LG6FW5Devu
FtrQRP6nrRcvYwYyfK88o819BJ7BXzkU9lVRtePd3DjTWzXmze887TpinmIv+2s2hpftIxLDum2g
u/kTYd043bAeW39Z1VwgiG5YzpuhddgYkPyrP6tc4gEenTb84RIPYfnGiEt5x8xMYqJg+975pGUT
m9poqUYqoTfwnsq5dzsqvFqlX9tyoFUnHb2191pVuz+LcSSnpxRdTmywU5KmVdWO2lUZdaeGAoaK
VXoEr+Vm/Ge0XmsweO2jqAx6VI0dE1Sf1yp/ULEe66vOUymnp2yivlaUguNXni0Z8my/JdJUYIcQ
NnLEIZUs+11mNFN0oRGmQa5jP4YhBsKpCdZ5OyWmH8msp8DoAmlAWj4SepFnZqBvgdC2l4RK1PMF
AePRb8fqjDtkUOLHIObwnNP+/55QTiZmC+ORhcuEI5R1GrPjEpOu2QEQh0p4hdi3ligvZ2LlCEqO
QsOmw4T5nRA94TygcKfhRV5HjcVxnDVFJKieXLOgRxdKm514yTGZhpUiDqtYNSZZu/vAa/PrWMXZ
JSo96uAqbwVRtcLhxQ1eSmNyEOUCmhtI+luKoUG2MmlT3WakWSUYJGOs7Wbh9DN7kbF674vBQ8iL
GpEkXL1/NLKJsijbopzIDG/RhxGcHPg0qT1nHai5fQ+krRAWp3Hr+W00F9B3Q5lSqLUmu/eHWtTT
lvPwdFEkVl2tZ8xYDXEckUbeVK8Hv4lw7dDSOfY8oZ+NnJtRctf+TO/3AvRB/gb5GktMWjgkJ0Xq
X2PZndCfUP+zV3MhJbm1MjfGlRF3HfOMMEB3TVhgmRi6xOI52A39nzHtXJLYbcQ6G4Ai5YMe6sZN
iOctg/1sVSxFLE3Ew4Wx3GtpqjW7uNI6hLyVjGFd9PlP1x2H9y4a9MxHqSofnKzq3lwRhjF3Prj3
UeSGt2HhTm8Ka1G/TiKNXjTLckEiUQcMR+VlOvne7M7IWkkY+5UCwS6ZCRtEbsVMD3IVNobBma+r
ajaheuT+GsVQPgDM71+E1Q+/xnjUkFODs4sJCiTr1Z9LZE3+aDT3SZ88FqhLJ/g/ufjR4a7YcGym
4ElVamhXylFxsxIWAqxV6HFD/YzzEf+JnZILViCgR5G20xLKlePYFMwfDBVwQXA9gCgfW7AEFHZI
4MaRLJ3iGg9EFa37MOOUmvaGi1ygVzE4hVh5xAtroBKBpVl02r0xIv0s9aKOaDhmsMtYxrJbJ804
389KFG9sW7LWD2qZPFGlyX6hy01fOC+6kIVzkkMtz6oIMhpMh7alk007NhxVsPLyziQ1MkRCBA63
155y3qHtt+0ANVKQERetVKILwe4rjrw1m1G6AXwnNNeZTqnbYjd2/DPr3xeHy2UPtiQgoZRCj/9x
+WuywijoLbiHgsk7XECD5P5aFPVnXgD0KoVDfJJyZyVpe+kWfUuQaJFvsLVQVxmD1zCTatdiXb77
/od9+btY/i0AczjuTPPj7yLduozSMXEPNTPMuOqbTv6cOBIGZ3bfy7buZMpbhJWYHvGysvc+uY49
upBIdbM7BJkcr+gyWeu2EdjY0VTts7aPNyUUy+rMVb84XkncnZywBKwYeXpV7LEVlEwcKFOOo17a
ren30hwoVdv5dTWMtxL5CG1wd9xlI8mY3z/br3aYGPgsrJY8YMM7JTRhKwI93YFG1zStabDxLYTY
SI/dyR9Vpma2DoGpv+XNKPecW5I/HiqigRFoV9OdJsVoPNtD4oT7zGpY8vDLGec8oadlUgpp7MLZ
li2aYjblJ1Wurg+FO5B5fAypQlDgNBJZ7MCM1MC/qPE9K32MHr5/LKc7wX+XBPdiQJtZ4uZOLlnn
HWtQFSfHsRewdFLpMTcj4/Be7Zli1pkh8MUNUtDh06OAhrpUP9l3UqAjW940kyMOYMr9/ejS1s2G
TdjiQ8BmLc/sdE8H+nJ3JuUDQOgcLPCxfvygRmqTUBrIlp3IOvNNUToHp8Z3k09efYl4e/47qcR8
/P6Rno7z5aKcbUEmLuE6HHM/XpRiqJFJJ4uPnVQG1KCclExBrmOlt/HGrMzm4GjsdYOA/vNk2OmZ
BsdX98zp3iR6zaNyJk5O93kJlVKLy/gocomqiNRoP+zJ3QCs8uiGAv5X6nTnPq6vhhGz6WKQX9w2
/0oO/6mizbWFPqPVMDNEiax3jWmX2NHzZAhT+smp/QOIQ/gb3R4BqioFgrEWHDFuwmHKLmpUAH+S
kX7lShV27K4aap90xemX//7+zZzOr7yZZfcAyGXBZDmnOEv2Znls53V8NCJc/isrLo1sk8/jeK5i
+mmyWcYAXkNsvJTH6W2dHBwT9tyDRQzyUfecdlMOSbYFEWL5bB3plAOu2zgi6fe1QU7xpIEKmvuR
dGhP01dWrZDJjYVNsEdwLvHsq8Hx72Mges6DCX3yuZtz2LgzIbXHGOnZD1zE8aXyRrtatU01G9dR
5BSjn1lx3G6+f/Sf7IDLEwFOCeYZaTeNqJNhidy6p/Umk2NRiHSn3KrbBLpxHOxu9Pu0dlbU3YEU
a024L2m8+JVGm7W3cqJ0yYRVIY0Mx8LBpWVQT7//bV/MSgvKYmES0ovjlX38YCcbXC9Ra3wxgPYT
345gFoPkdvq3HFfriJunrs8xJVhqTxbhZTAuhSemQrTD/PPjVeukx9ABqeNIUbu/GrEH1WvILaHv
BhwBk9nqjzHY7ue8cvJLI3Wrdi00TD+oxsbs94j/YtcbQ3/H7l6HjWKluvRH7NQ01j2CdZNGuzep
9h7ZrZc/KnvSaWnBYd4nuITehdvqj6x9w6pFIubHXiLvcv7k20DNbqEMzb4jxuY3clBjWyu3fqVu
s1SsR9d9iC2B2NvAsx05Iru1yxrOJU2nYwXNei2YXzQ0I4s9qfdoUrcNcHbOUr+rWRkX6O7C1TTZ
w3ZWdX0jB6u96J22vBZ4PPe2jGrpV7WdcpYyCmA4wPtvsiZHL2/W5aFvXSJjZ6XWig3wC+rj5Jdy
vepPrJP5EQxSuwJQhXKwX5DuVkQppZuRI9t5kexBd7mXw+iZq3ywrXWD7ZHg7hmlRm0aaylnezdY
ubNP+6q6nOkBJNjBjIi4WbCJK6+v0n1YpdlboLXqQc/otKwTlwzvA02b3vKhLlr5JmFdR/+pkvKJ
WVjbExhCzi+t3rdpoCKxKGNd5KtmkOyEGghmKaEsHGWX278qq+4MmpXTvJtJ9UYK2Ytt3TVip4WO
dmc1KrmbZAX3O3A0QKBaYq3KwYyBBVXzVZnWwaOHUmY9VLZ+tTCrdGDb4VgRl1yrZ690RbeKAAP9
HrSyfyEKjdJ/bhFuTG/nr+5k9DaNTmnsCk1zncqsuzCwF+3INBFrWO/mBhKA+566WblXWV5B8MyT
B7s0g9JH5KOt+kTTIr8K3flqwbc/lKM9XA+AO66J585+FhxrLgy8csTCLxh0LUG+p1NuvG3M1Lks
Kr5RXys6N/NrMneFnydwMYJCDXu9DFI4Z2V6bM200XaDbebCd+RIKd4Cx3Nh6Q5j2e1xnCcqt6yV
nBtOdlrc668hbbts1caFt3bwanH6pRbFVJDtjaCo/EHTOKU7oZzXRjsPL6rRusvYC3Q/tfRkaziA
iND2dAgybcCtdeUAmyEatm02XZhUW7ubctSJmfPIgTq40Ro1H9Ksloeur+c/qjCdda+NBK2YsGK2
gTPrN0HvlpscMpvpl9KhWZQqAQytbkMNcpAzGsovPCtVK+yA86plKVkzE9kXZeENV3n1fzg7j+W4
ka7bPhEigISfonzRe0qTDDXVgvceT38X+A1uF4rBCv3DDnUQBSCR5py91x7lP/mI2hjzOorl0B1v
Ah7QDscmMP84D130oUIpVrHvo8MMC5GBWKWwvQ2bPr6ujZQ1FgT5+FbXCIvigqaj11oBmTlOZt8a
qV8SXTKGJsoHulX9hjQk9yOtMyDvZZNtTSYLhksbH9LCNPa0wPrbELPlW6ByQ0Zrqj+m3nZbtj6d
c0tHqPnws6iOgfDKcW/rIETHaUB5bVM6WvdidFf+VDb7IJb+jRKg8WTIDH+EVhLZ9f1M/8XyRzAS
6/J8vMI/sth/ukGMp6khc1XIOIrXzahZO0iIb6Hb6lujq7S3qBaXSkxf7I1MthxUl8xPl8jiouxy
h6ZCWXEsqDKT5liKPQLWcF8LXV7Y7361kmHHZNOBX9CmdXq6pohC6am3dtzflGLa6lPLoPipsy2T
kfZcaG78f7gg5g/WMhoILiFdpxd0O/KOTPijR9ccLU9D0fHk4iRms+m2O6Bhw4VtBLiVxbIJH8WG
ugUpCFIl5svFFW2jS4qGaxy7Nod9P4z34Jj/8B+HSRo7iKftARVRtyYL+0n6zRU4Xs1Dmw/qTdP+
4U9fj8TtQrNDSN2AtlN2Ip1+WFoZrSpX4qfHuU02+RU6WA6pJUkZqY1sxvG63GFaUSX+SvScihWt
iaS38DxUaLj7jaxUAoecinIe5aFJjk8paquqpBw2TuGVaLtDOhLqOmgHi8XNTdoN89I9531AalW2
rWr3pZbFVV+ae5JadpU/2mjrh11P48PT/eGqd4uDn+UffmS43jT6e9Gm11Oe/iH7lSyp4DEd8pey
aMdb/sYDwUVM/GnBT5heJ6wTlOE2CQm3aMgI+6k6/dhm7j2b2GJPky9CJqKBamcycuKW0HQjvk7t
8l+qaC+AAOdCDhr1KnTf2akXgPZ630tbrfdEqm1sDQtWr9CxGOSrU5tXUdmAfTAeS7Pc14rVeoNN
rLJBzKjiKtTui+GJlEp3j4535JigEHLNgjIekpo1rFLS28p3rtwYUh7OiJcoxrxCRhvsOvrdg7lR
wuyouUyzZnnlkoEeGG1GLQ/yFqKmR+y4294Zr4pGu0OI4bDFUZ8HTd1pnDE8GBjvijpt/aAmbCLd
FY5/29rqFvDwvZsj7UVqwgkk3jaZtXfBCE82atzIJDkH7iyNi5qN6FC+VVa9DUNDUiW2NxU9zLjw
8aYixGxHsAmKr191sRhoLCjqtR/o/6h+B5CvsG4JyNmaUOq8wDFXCpCnQ+yGYE9QYdbBC8Ek8d7V
80M8+OSBRvtMpFeJMd4MuS48p49+SchRHjXUjwkFZ+2NcXoIA1Qnrchv/dL8mWPK8qToNrZ0keda
617JbgsrRjpg/Sqb5CZMhzvRDf2a5JBN2Fm2Z09Bs6tMaht9VfG8siPtgqsud6k7iNeOzee6qyzq
cvJYox8ktpodVfzLSYvqlWAklFyNf90XzopJd2sEQ3aIXP+tb/MrGRqPeGgKnhlZN6nx3pnK70D6
UFxfSzk9kkW+bwL5YJSJsUupeKBVTupDmxi/YB5uJfpqigPRoSzcW8XgSGCLHECoPdyFrUW3Nv2t
ThYv1ZlWrW6vDUTIg0+/ChD6tlRmaqQvrquk7dbOiLUHGr4TDij0szWlvtyzyIz0yJ7hONr4xNzM
KtaxTLZTEV47HTsezd5M/rSquuRgDL+mIMeCpB/4H9e629374bQjr/RPPJHZ0afRPu7Lf7uxYv/Z
Pk+VcUOUxcaail/NUD454fQWCf0l94Ofhol0JooeY4w5VmP+I8Z8bUFC0Gv1PYot6m/UiBGdbO2m
2dkkxxBJ+GD50eBxaNjmbGDY72/MJjw0nWDLJVaTlvyTVriGMOz9q6KSSIZ2whqTHgLfvMry/J5g
qF0+lb/yWr8eKnFs87msX9dbREXwtLrovYPYtFNydulymO7Q2/4sOZWT21ndj7Fy14XGPeL2ej2o
ZYcZIf6p6e1LFgbvfRf/KNlyr0n+XfV1t6tj+6HPmg2ytXXH/pBAq+cxw71gpNWd0UN76cWNFenp
GnbEvVFZV9bILoXq8jPpCIonc3WlOXBoLTIovMauIkidzCDhWHmq1V8lCtE4Gj6bjgwzyc5hZUbt
Gx2YYxXU2qbUjHvsJCu2PmSKd7PdhXgl40Or82vTB9yfFum/WdMcRVEdKT3yDsqZIXlHcMQvjClP
qlZepVobeL5RIoZv70PFOQZgQR3RxkyV5R58zQeqmyfQZR7wEU8UDQ02WoioWFXcePmKJs4j6UH3
ugx3Y6/sOqfbklWBmj8b5qOmh8HopeunveXMYsE5P5NG4J2qTDuyAN7wciYezhJ/Kx155Wvh1gr6
X36e3mlxfiOt+l749QObV/rE7b4V2jWR2DdjZHw0rr0DabeXCQ2fCvWEOTy1obseQmvlq9ldInp7
hdj1ZzWk1zmKtZXBq2pbBNG9Kb06Vh+FPR3yUX1NtZR+T2iuiWfZO4PEssLzSLpnlPwfWU33QpQ/
+lT+QDB/BxbxQbXL29QFnIXXi0DWl6oVOyPAnODUbb6iVSI2MZ1VQ6QZvQi5UpPsLcM9QRMTIHNO
+IGSmAz/YReO054sqH9zv/VXuvDxYU1b1IErakgt0QcCL1UrYhrW/SGIqjUsP+Qj1E7aKPrd+HDX
MQGBv4Ke3DWdl+TRbZbRjrWsK02a+7Zqj/SMDmYPwzj0D47MtpaZbfQuvGqDyVMEc6uvB2sks6+g
Yj3VVHpWZdUTcRuu2BJpXsfJcNN01hNi5Sfm7R2U9X3f9kcp59xuPC1+5F4NqtWsHZPQ2bg9Rh08
7Thtr3RFblgCP7APvEo1+eHMbcGJZdlTCuVXUKaveaGug7F5rN38BUDTaxroNw3n5jFhKh9N/SqL
J9Mb57mYE7ZX9M1K7UtlyxHuGCn9o6k6t/GovtPeQcM/0KXN9B99raOuZ/FRGrI5Y05MG1mXa9cZ
iy0hVDuJraAqWQR8+e60BBe29l1Jvrzvw0P02zszGzYDSDpPEk4R+am5S0z7VSjThgDGYvZVrKpS
32msmYrV0QdDE+yVPu09KzOvrS49gvj3ZNcPWzuddhq+mKpujg1t8NgRBy0q7iut9HKGcGSkH2iC
ruvApXc048lqdbibqJ1NtI/zvLyzfQL8UI83vZyPw6upCB7UVEgw0v2amoaxKu3gF1jYq1KVRMNN
scLHYqxtQzn4inLtKsNVXgSxVybTOtO6bI9GyLibdPOmSjQcrMga6UQ/qVQp7WY+PDNqQ74VrZHv
IzZBYfj/pioGyNGuVuGg3gK5XhmKvM042Vg+DBbQdjTcle2EngFSiHhu6/y3iNE+IB/FjbaXYw5f
TdxA3rsqNedZq6rr0h93rV+uRK4Q7FXolUf8yNEwwt94+w9t2q2SGaiDF3XVOtO2SYu5XfdEdIIX
2eGrxv6gyjtCxPvO99SIA7frpkfN6C7Ijj9d1SeNpHkzzjGD2p5mYEddFPWkUvJgJUBagtQSYkWC
XkLStNiAX6NrFz3NTTm9QiyGlijpYRY/DQwTghIV5bZ1qUXd31a/OR6QVWUD7KfZc17iRRLUOqEd
JSRzFvUxEKVYd+MYkbmRhWulbaA4u21+//2x8lxRNz8HvARYsNWZ4reoIPpWxDhv0+Sgls0H9Fe5
MUwb3Wbk9Cx9tDH1BraZgp3zyoLgsZ/0anj7/jcsj37zuQg6pU40AhU7Vp3TkxjNjBEkbNAeMtF0
24Gk9zXU0vC9l5KEG7vuLpzEvrpnSK2EGTLTuRAQFvVLmFgzrk6ND31QhMOe0mqWH4UKrd8bMuna
a9q3znuTmsCt25mm82gVdmDDeXNc/9KPmQfaYiCCmpudDUAA5sr76d3jKUuARThyL7oiDNe4dMW/
KTZrtBSuxREsgIXReaEw2ltKrkG06jJdv1N1wLbXLUnK1h4iHgz+ocic/gJndll04M3QWUNpOVcc
xBkvoO9t6FtEWR/z+f69CYrdK3KYLt/JHqQ3Z4sOV7LI1exvk+35FmgCETbP0ORsvngolG31yZaR
fxCjb60m0gMfHAKJ92oW6heaTsvOCpUNJnL6FkIzANx99kP+0//pFEuryIaWh2asAEL7sNtJRaCW
+v0g/+JRogbHJKsLR2W4L8TAsvS1IW8oagdW5GzMClwime76RpvMCklFHq3aML0kF/j6oqCuIF4T
VGEsBrqSaGJMOxxXdA7Fjp/Xb4qI4rZmEeKn0S3YSr9qLjzQZRNxnsfAS1HF0ahJMHZPBzT6hBaz
qR8dYz2LCD3QDU7vqf7H71DAwSuc+UMQ2SU9nn2WXkQ/f3n5GfFFk0yf8Y2nlw+ydAyzopAHs9DF
TcXW/d+e4+amGqHrSiNV3mvTSg8R+Tchpz9bXhi65+OJb3gGHvGacWosG8UOGDHgftx+IY3G2RIP
IP1rvzIQ9nw/ouaK2HLigKjBlzlbWGjDnN6onkp7SDH2UD2i6tqmYbwDQ4pRsrF+WkkqN6YPf0jP
x/Tw/YW/ukN2E/M+0bDpCSyWjDSHoh0no9zTwqW7oNbU8F9CaQ3OhcXpq1fpAECkHW0j+ViuTXVp
NDDj67kHbnM66TRrmm7qtDP8fWr78spsm4geB/EJz+SZhltHG4cLb/MsR3CeAjGeAbxEcU7tbi7q
/Wd6CH2VzQrprAfChyVhm3jBUo/oY5qNejgM+ZFdHQEnQ15WOyQZyrCGK5hDWShymCF9BVSWFI5Z
mjSZhjw6IrB+UwWp0T5preuu+mDqzR/fv6D5BZyMDIIoEKabs2Bbxzm2+M2lL6eG717u7cKfruE3
TQ8d0MTtZE2X+F5nY0EnpgzGNoNQQ2u81P0knQW7MJuAbMyq3I3aUavDYhqX3YXRfrZJmC8Ex16b
YwlZtBdtaRp3NbB3ziatNPvfU09VaEPpJjgUbqq8FlJYl1wNZ31fhBCUhuk5I0ADG7YkniKtw0Zb
ViF9yDTZGEUAy63Wf0+tCgMxkOk1s4e4DUPrp0zd11FR6Uc5aN5Cl9gqf0SKlZQBRQUlrtbfv+Dz
h4EMyGGtwgGAstVYvOC+pPbR+RW2JjrAm8bVlX3Vi3Q7BZG/JtK2e//+ep+74dMRZQjMj3DM59wE
ArJPvwLojoMYBzU8tDZKr91YdhGebzckkDtUcifbB27TvSuGUu04S1DEazPDbiDQc5rdC2dwinUu
i5B4QhV+xvc/7nwI8ttMRjoaDnwoS5SXpUmNHlicHEfyE352WgB2wyeM6VIB/3wqQGlLIibNb6Gz
aV4u4VrTlG01UqiZCJI45HZtUQfvR68x6ImNAUxDqKfWhhLLW9ub/aqgxrSbbZZr2xrpZlchJmsF
uE9vMix8yvUrJ6Uq9P3j+PTALN4VKjVcs2hoyBhfQp4UpRVFbJPyQjhVcNuGCL+FAO3q5q6+Iagm
uWoh778FpSs3iYmkJDSdZMvZ3/pRsSfD0JrHLymk0YOW5da+n1GYSji028hAW2Ex0LB4afb4MaWu
ig83KMtt6yT+XysK2XEKVlLMxvgWl1xDJDtgY2gKHTB/JU/1UMI+0LVi0nffP6+zZRRBh8onxEbX
IstruV+oh45MKycbDmRH2j+jvi3GDVHQ7os71FpOXk6l3xNF6mOWL5Jcv7D9/+JLnhc27Ewc+jAL
zoP7P8tLJJVsqHwbIldrieyY267yNKjssVe8j6IkwKu4AOQ6XxwIhbIxMtvMb2yvF3NHCst1JMyz
P0SDLA+RI6zdEBWc+TmH/P00BbMcCZGhoQu0lk6pSY1T0bY9oqVeTIQdq1H2YrKc/obd011PQ9hb
Fwb/Fy8TpT6qFIAUKtKUxc3VFnRpg+jnQ+6kQH77so8LVI9dE635iQ7aHCpD75SxRbLWUsgDr98P
puWGe54c5oQ/XPomb3Tp/Ry0oq4GjnFHJDHxBgX2i2gQ4o4m4W/U3qw7q+nMC/Pf8oVyTaoF7ny0
4MXSrT0dQnjEOsSjWXQ0isq/S1S2vGs9iCv4C3qLOun7O1wO2PlqBLSZbHCZYlhyT69WZu5ACQkZ
VjEO040qRtLro1buLL2ONhEylo/vr3e29HxeEKLEbPtjn7u8PYq8VgMoMaKbWRS/hlZI3JsyTwiY
jSb9J3SMPFkHdRe3Xj4M3Z8YPc0/oRFFT2JSKSMrpQ/ZrUry8cJzX461zx9Gb5xO7hxutNReWQjt
zYEMOer21HwHx1B2lUMmrm/TkM2KwXnESqNs/LSv/nz/TJb74vnK4GxVDf4VKrylCzJwu4zfQyNZ
1nbxWvnJxzCpFGoZ+16cJ+lrGSQgnoze3kTVVO6/v/pX981GAHkqdaPZun86Auqu0mu7G8Mjxanf
WmkTsdVAMML+EEzXOclcXiPgz6V9cUnt9sXXxdYPIZ6qMn1Bkz29cmoH5PsROQa6zKFlr5jDmuTU
bF9apQVPNi89xy6qCzP0F58X12PfAy/Smfefpxet9awt9YTX3ExREoPNHsULdd/BXPtGchEju9zM
8GpnygR2YSIIZl3f6dWGKClGp7FBBysc6MGvkKi3IsjyonLwi2eJdo9j1Wwj4Aw5//t/Fh7FiWVd
YVM/AjVTvFio9Zowj+FgmUZ6nNJ43JT2dOFc8pW2lDMj0xQ1EG2+9uKi+HmSUMW1BZfJfWrROFFx
U8DTQHNL8utSEpOGVtLGMdR1CWq7NCKPzotDDXWCZP9x7NgR5xjJJuct0CdNPXw/tpcv26TyShHS
wVwAlwJb5+kP7DW/xwYicAD2QKiqoWzClZEbyotSIHa7MJV+UYfkJUOYhEhuO5DxF++gk02o6Aph
MmbstPdklyLxdlmOJ1Wjrj/8Skoa74E2ghGJ78mwNC/8gOXdMtjmcjMbRcwFkDkXX/Kcb2wWSK1h
PQr7oW3cYUtk37SOOVNemDS+WDaotQIC5aCIYXm5y2pEZudZO0bHxg4Z1+SUQh+Ih8LqMQdV4gZV
o3Jpw/7Ft0RRlSI/CwelIHOeRv8zxFU9HYPBUCEUyDJ/cauSeDXIY7Tu/m7QzI8R2oMqbKT/8B4W
0xJdz6kYwjE+Uq4F2BVXxu0USE5JqIkv1Na++mo5Q+iEebIGCGMxPYyDUNKEBEHW3CrE1YPtc5oS
tolqm3phC59qDHx193f3x0cBKpk0LZcvgzPF4qMAPxy7Y5cKuE1xv1bsYNzpSAfBTuXiwve3XFv+
dyk24zQk2Djai/sLMWlOTaOnh8qX5hZAG7pAtKLtMZMkCB5I8KGpRk7ibauN6eavb5OzLVFZ1lwy
AUVzOlx0WnKGWpjNIWeP8xyh1n7pG1M5GJF5Cdew/Bo+b5OUZGe2E9mMn9NLNakEzZdJ7BSEtnRw
/zKJaUoNyAPYKZ3ZDMfEZGm/8HCX3wNX/ZRss5TR8zizzBNnAYEuaZOjoVM+oZUait9wWOOn75/j
V9Oai1GGBHu8oJBQFhvSEvtWUXLaPZgGTQovHEYIo0rQ9G8msk9x1caRr62aKCYczAxjQZZwpJsv
2Gl85eP73/KZvndyGGbszp0Eahdsj9mnnT7pPNSdQK2QkijCjH8jMDXobSm184jye0LRafsPPtqd
J5tm6TPJLiAzrKwu/0j2GVs27NWwzQytKr00xI6It2qGptQ5wqMhyfyHMB+1I7Qb/drRiuKRCFz9
yhyQLI9Znb06qSUfS/Aij1ovyxfau9ObaCLjEAfWcPBzWj04OQKDZBO/QcKrpBtT0Wk62Q0BrEYz
mbdDIPUPUdf23qfq03hou5FOazkq9ywttbusycdfgVmDH0TCDHMWTU/7RySxFnrN1DnXEwCiu7Hp
NZJgw85Fr1u57Z7kV9vyCjtl9ybtDLo18ZQAqAKtGuOtxiKNmghu+kuIkvmRXzb8LGWfmKuuAHWc
saio+1JHOTX4mbEveplf06Cyboc0HUBNjsEmTvJwxxYwv0Kz195WSMd2manbx6xzfby1wIYeC0dv
riwaV93KN4l6hR+kv6mC6iq6b0Vek/ZT3YdR01/yknxSAhbDwqW9BKBnbhOg/zwdFkVWkI7R8RJU
mPPpMcmBd2xUte7BHfpOATqAVmu/qX1XGwGMuUXKrrak2on+v9Gt15Jtbr4RLa2GB3wAPsmaCUIH
L/dz21/r0tbGC5OwNh9dFz+ZyUlAPaCPA4FtscpkhdoPIsrnAmhbPBeKEclNodct2mUCH1O89k9Z
p4u1w9mIU6Cm3Jkwge8jtex/jyWCxO33n9Zy8zDPYTjTdME2lf7SMvcyrCzFgNI5HfyQTBe/IUwm
JPF4o1XZpfiOz47C4t5ppHDC/QRIneU6JHFkTsiPYgI0iIQBsBpR5Zwe1TH8x1ebq1hPeq+thhvg
4Ghk427TZBgyFEChqvYnkUBCbAzETEcTwW31ftI6zP6KvO+jjvAZN443FTZv5CuGuw4LWnMxM9Vf
brY+Z985dYY1lGe2rJRncZgTBE8vVVqiu+usSPyKyVje+nY2/Z9m4P9/reURTQvDCWFZDFJ+TKk0
jqmzycu+8nQZI/1BkbsOyTCG4RiMm7EJ0OCWqFa/Hx/zJ7R8Z7OZj5osrQFtKbCopAior2tUpmVg
P3Xg3GFvude9VZs7s6CxraEd80Z/hDrpZPUFfccXGwl2m5SeUFPQBFcXi7krh1CFDpkeUeI3YNDt
ejeSC7/OKk7oZWcMG3WaJfxdV/wfthG089m86BSKsaqdTi1WSMSMkXA8ZgkJ1m6Op8DU8J9rRdRe
KJGeV6RZ0f97rcXOLHZQchYOwGvSTZRuNWHKqzeUUorhuq7almTh0URgCQjMxUdhx5hSHGmBcZ9S
Ub5SPTaj+7GccOjng+zbXVMYuVzJ1CIXegpR465UN1Kq9+9HxhczBz0LAvYgSILLWUal0NHjGGg4
4UGQT3ZoHIRTAdScPciR6O37S32x0aIghxQfHSOisWU9DhH8WBWKFh0dRYzPemmUXiLcBAJzZt3p
6cW85S9vjRtjzMMl4uBx+vLtuK/VWiojH56o7OcGxPdw0+p+9FHQt/zx/c19sSRgJOAgAGuOhQwi
wunVmJ5xWHeNArBPDZ4zXyk8ZVLL16Qch49Jc0pQFRGab4lOsodggVI9HLZmT0AQx+vx5fufM39S
px88DTp4ihadEYM93mKBSpUYj4ouQtID0BNmODo2o0pCwlDG70PKoa+mFnphkvlir8miiKOCQram
srvVTx9B7mPdVXw/PaZziEealv1aL1rrD8lM9RrKvQ9ZrsA/17jZqjCCfBsabXhhJfzqRxBYg3YJ
0QqV5+WdEy+U4A2PYiiVUUCMB/nWoa2JPV7EYmd2Nv7tChSESvPlAaFoeyxbaR2+f/rnI4/xhoiK
gyFbN9VabHSNpIaHjVX82MVdeiMsaMdDpwZHW5T2hZXsC+3c6bUWk2ttKrFkVU2OkZuXj73uh7eJ
oF4CP8jfpVYYxrgmdJD7dY7M1CO+BopwXY3BLZEjkX7p55zvjBjp0Fk55v+vOng6BoyyxnhInBu+
A0loTQKZOTHhS5ajhNxC31K5o6ox3TVpYjfEeCjVOiZ35MVk83rvO4IN9/fv4nzxOXk+y151mdhV
UOiNe2jRobAjmXCmrqmzQCWH0lIQr5M58qEskrDCd9IZj39/+bnrwsmSbSIVrdPnIVoFdW1p24fJ
Tm/0cO3yelQr2jXMIyvGkHI7SlhBF276fKqd3wLHPTbxsPGWVQI3KoyszjFsNZ2tTMcixVPm5S02
Lj2WVn4VZUNw6UGfTzmuRiEYWzYzjgMH7/RO9bI2WzLLpkPYMUnc1iOxTit4q9VNHETd1iojaT3a
jRlfUIWcn6S5V+J66PHMmwxzccJV3TH0R1IYD7XTWb8HzOhIPYIq2nz/Ir/6pulLMrV8tpWW9Tkl
JSklVSnKThQ97WszQRPMzK10+saJkbauvr/c+V2BFkFWQMuYdDEkqKdP0zTroKrBakNozzF1pG5K
9ETeleOl+/pyqPznvhYrBd0BRTGyMD4giAVWFY9xeIV7u7/NilbZl4FxaYY+vzPOeAxOpma0jHwX
p3emD9IpJfPSsbKM/qOtIxBULQfhS72C8xvjrmx6cLQ72W0s991dnphg6QxypZrWeUg6395qNRMe
qbSzR9ZqLqQ5no9/7mu+K76lz+/g9L5qV7pTQ0DHEYZbuLIrIz+GJWa3MBj+qdsMKYopkwtL7leD
ksPxDPqZtVnOYouD11xv0jDN2eKY2tqUWu2luuLfBkCQt98PyK9uj/07UAnQN3xl80/5TwE3TJtw
clsUCnGSIQfP1Qa4BjlP6NkTVA7/9O7UCtw8AYLl7698vsTpNLc4u3zyNWcB7Omlg6wt4AuG1qEc
Wcaqa0iz5GPFRamuayqIV65aYq2aHZD9pcC9z3rxyUaKa8M4gqQD3pAdxWJPE5XIRXJRBcdpKKq3
hvP1uPdRMDxWXWn+06ixhr0y1DoSg6wmxDrhF1W0rfhb41bmWXeruXmerd0+BRGoPEhyHMiv9QXO
/rU1YFmc7e9S24TSNxrPV0vyKsLeLk0vGyS20y4A6iF9G2oZXV0vbZqI/IDKJVrLaS3UNfwlojfK
3Apx1gRVH97g6wE/VcjGMolZqstkPc4pr7CsRz3wYr/XCq9Ap0enFu7/H2xUE4X/HqAXULLZmy7h
2kMdA6eYJiuzFj5EiLwTOF/Jc15HleI+hZrMD7VVWD/n5uetkyrYRH26GuWKGLmqXkF8TattbUk8
f3Gdkumi+rrvgcUuw33jNG7jKWMEsz7rcXVD8SsJWCuqao7gdSIsS6Mb8BD6biovzKxnA3l+o/+T
bHHkAcl5OpqqViUyBDbHIYH1Dg0RT/M6Hh3Ww6zMH/qobna5GK0L+4Dzq84HYJTl6KdpUKuLWS/K
B+IrAEGhq7c50OlBNcKP0Lr7wTArtEvE2+K0HHKOfN9/PWfT4OftMiLZk3Ozy/3PGElYNVVgHHL6
9qAAnECU61qlvEtIwdCxqEgy0C5MFl9edAbIwwUjK2CppEEQQPIZMqWDrjgOuZFt8cso9Oh1gD2x
R65WPX1/k2ebPG4SORw0KJtWBW3H03faFiW5K0HhH+tUI80rtv2sO6a2kv/SKwKQwXOERAW5Y+w8
W1Gm5H8/Q6EuRugJqsmcRZGLGcpuhlHH7xwdezd/0IoOjmErfOIDIFQIfasoMutXUsQYeFQlflKi
Hh3XYCvVg5qn998/i7PGLnu+kx+zeBiJRWQ1cgA0Z7Ior7GODhy54nFbZXr0E9wJfSmwnSvFHaAj
GZWBnTuuwMGUpeeTv3IIOt/aZi6Hhe9/2Nlixapo4A4l75hFkp7H6UvKDLPD9KQZ+3JQofaZRRzJ
taReO3hWCM/lwiHs/IvjAEy1AYIVY+JM5A+TgXQ3P+XUxePfaXbxMbRAMZWGyn2ZjuMuS5RLy8UX
twiQjI4Z3gVE/suSg5GrauZKIu2K2oZ6qFfk5FWusmIf5D9//zTPPzHUCRCMEEGogOiWQ15LzSSP
a8j2KJmD3yNG7hVyhfzoN5Fzy3700ts7/8Sw6RCeQNuRcwU2pdO3p01yXntwvFEQ99cAHhEDhnly
MKMefo0I+98RTZFNqo71hY3V+Z3SkkfZTmoDJoaz/gDmk6wL7ZJyGdXLYJWFjR9vE5WI1o0e9ukf
5KbEy/zt051nEgbs7HiZxTWnd0uWF0nNuVJRQLDjLXOrvvFBJ1E/1YH2qmRI//X12FtwcEZ8wBSy
rFrIts0zvP4Q7YpCPwa6UGi7jA7JX/0QPZFySGTj91c8L1hR8EXu4NKMQ7x8dsKwIkgL0pLKoQ9N
anKOE7NQq7dlnDtI1qzy0fLd+FeWYLGsEye+VRozeO4qAAiKXV1yF5wpy2adDXIPKgcIFJkdFuuj
7rRJFw8iPihVqwNtUqIx3yE3a0EdVYDEvAzp150RFoMgpcVUnu22pP0gR2Hc9UGs9h6BwVEI6ks0
F8rX5x+1M0tkUO+DGsQUJk7HArBwaVqVr+y1pu+BFAhp/giJJgSIN2nFRSEK8gH+4OmekzopWnfm
SkKs2TOcXtDNWrV34Uru8SPBmM6GxhNhAs+sXbdOfiXM+rZQld7LIKEBRDCvfLJhUiYcMq83QrgH
gDxbVSGNz/2RRNYPdZZCKOBcdNl3twMEMF9HFl7TUvT9V0OL3wnFAVAZ7A2+qc7C3uGr+btt9Nsc
4Ak9rj8FxaVVpeTqIUrVxzg2b8Oczk792xnqg15rD0izDkWRXmNGWeV6tQkQH0IU+4kYMliVmTpu
+6zlJVXTk6ECfXKEbm6gPl8VY9p65Bb906p5uBnU6tnwkw0b0QdND3dpmvxRAmjTY9aCUUiIWayC
8TqI3WMyZg9IFQFRa83N2BrrwZqO9DyvzRCcUWIdZaFeu3n9PjX2Q+KbmMXJEC2dFIEGR3czjgcy
q0reoszo8k5FduWbQww3In5U2KxuJkHI3mB7WZo/TVP+MOrxzznmrckBiJlMPmZ6aKJxnZnvQKj3
QUhnmm3wCoDMmz8MpHioD6Fs7zM67nEZbHpHHcBAa692Xbds+Ptby6lXXRW9+GnxQydhIxbdGijN
PhkIg0ek1HhhZGxQwh9goK+jMdD3ZmC8CVXEKzPXFc8Q0yZMCiJIOaG4NcASHfNwTMAWpaxiXwfd
owoGmJQu+7FTc3NVZZRissx1bgPVXid6+KCpyrijbTHB64NsBY73SGWe3Ltx2iYOcZY0USU/pn+t
h+C9VUwSVKkpovkoDqKzcq/J2KdPudHfx1XzU8MrauTDPVGUTyMpgVk+ycMYAaRKYth7kRZCE642
sgeHVZXBPm91ou8UGOJJjVGBxESLbZzIAhzHGWwUanYTtv0Ebx6i0VBgUdMKWDWECmxqR7zasXhX
Fes6hCYG9BxalakSfEdWtOh/SCd/aSLw2q76MEHo1Vx/bVnd0anco8VvxxOSlB580VUXuAXPTG6y
eLQ2dAe31li9JLr/CAYkXIeyxscQprQlU745mU0j4UEjtvlmuKWkZnhZw1eqDYkGnLx6M/t62w/5
jn1N99ijK9nmACi27ph+9CAruAplFemq8wD7TBsG1FOqYqXr4y1RgvdIFI5TZSXPqTP98m2cv01U
ItCAjL9WfbFx9QFR+gj7WzY+J0oJSH3KlBXtjo1d6US4/D/Ozms5TqVdw1dEFTmcAhOVRrKksX1C
OcjkTDfh6veD/xN7rNLU2kerVjIDNN1feL/nRdGB2ax7mDxGIcame0yWxNuUDkPx0TCAfasaor+B
N1ri56cKTF0MS1Lw4ZwPGSBRbyJoc/fagrOmmi+0soUaxkBitrOqLnurQcWNHWLkxwi4/WZWwOBY
RrFNIYbtPZXJ/7nrhqBz5u9qLRmoFCx+ePonrUw/16b2kLjD0dLKkHFwklKdfwCCOiuW19SIQyIN
AOmq82plIEjmYu6ZfkeHXynOo2bOEzaK0bCZYBK+qW78YjE5EWLM3ASZiD+ZihMC7j9k/GKznX4V
afLo2g1D9JMJosL40ej6wWyt0YetaW/cxoCFVAyHpGr0DRMQSZgYhQt9On02C8AjgEWTXd6oJ4w1
m70zqsyWNP1yzwQ4wl6obaLWHss6O2BQ8quFnmN7GTRxrfzZLUZYl8njUovbOAeHEkN64rg1A3zq
QA0t8maWuFa2kJIN2CJ5PiiAeFK6ftktZb+7pcRTtWkhH9XSuE/tQvWpO5q+HFycs1WeXNU3ADX6
H7R54k0ksnNvoalv+seoN549cBsHt4oDydxJ7BIcrslfycV9nZMg0SDqN11vBwxdLMFo4jFoZBgx
VJwdMEjExiIYuLOtZi8jL1hgN1BHOCIVkhvNG7dD4twUZfKjGGZGpa2D0co8FJ35c3DkblTH3TjT
53JybA89VyQrjjpdJ1q+91HGoRHtCpsBe1qOFHWY6Bji7LHFARdQ9V01T2ET4cPQtSe3ar9nurvv
F3nC9znxe8xsoShtpbMojDLJ75HMnr1MfuqipT32uLsGucRdyFD658ntYgx/08Y3TDYi06l41MlN
kyuP6IjBqC1ftVHF1hnxEyKd6GaZ4m9O2xyrLO6PlWOeKxlNIdqSOsBtrtoWUQZGueph64Fx35uN
daIAF2ZtfpvG3hnTZjgMAJM85zCxOPykSr8ZEl2Vp7UnCCYbo6s/uca85zjYd7Z+MjrzbCnKyRxm
aq7xZ6/Xv0hHe64F/Toy+lusFe7ipXoaago3jlVsC4sSbaOf1F6eheg3A56cG3BmsH/s5NZrJgNW
GERYajZbXR931PRcf8AIfaPParqdnOopLfttVzg/EzPCexViE+DPHgrk/DT1KE+FHHdu3t7Y7nBT
JB0wqtF0A63Tvi+z+ipM/Z6Mq/XVuZrCzLU/g51/BsgJfkbjM18EEMV4GnrfpM3nNxMzeoyue4d1
RBK7AcqjxQDux6pGMCXQ+wJj9XSvc6f26zLPAi9pHD/DvjlYbCPGKHoCMlIyap/45L4Sy1xQMtTF
450J7G+bt5PcQuRLvuhlbfpW5kZH4FFM5ONxPI2p5qvWIuHGa8+akzQ7F2iV343AgNzKcLdmxqZY
SapQk+7+LABF+oqCZ5Mhk61KhSyEB7THUcTCqBrf56LtB1iuDbVIFaZi4IH3CDxmWQJzcE9axZyx
XTavzBfFG8Uwn/W6f9W72PBF0ZF5eiwWoyvPKewpvW8eCyWXIcvxAbQhPBojt/E+6XWKiosVAFJ0
6dnGFOwUlAKJC2IdfK0GV4S/bePkZlCVW6NRzzJCrZ1A76lHARW5sCGRjPx3dn7IHfO+ba2Tpmef
29VdbFFupJI89PFwH6vNvRIrD3bTrK0hAbIMtkjcz2Fiy01vmt/t2dmyle/skopRkersQNIUN1S0
H8wq3urJSAOb4bYdUtgt3iG7SHRtSB3v1S6jn0Q32iZWrW+tUT9ZWXfruNlZKMW9HJsHd66/2JGO
EZ721jXRMU+Lt7UPAL0XqlFs7+0SsFqMLXLh3uWg5KlZAChDNfeF/ejNaDFtMLz5FaxZGjDBK4Oh
Go55W0Ap0LTXhR9VJRPG3ENJ5AmKMjCsKWHzHr/CY/o+JymvlClc+lO7OJ/eBDquQNeyaWssEd05
VDkuG0ruuk/65N1EmnyrvAoayZio97o9kn6Y4kviChaBmuDanEx3sWiZvpixmIzK1VbZ3LZJY7H5
2PmW/hSHEcZoDeTsmWBZjpxkMJqRXaMWXjSj3Mw6tCgjXYaDWlnfZi/92bbj01CJyTegF4dVqr1I
4VnhumB9F4spv2fWMpAT60BT2MqrXoa9tK1zWy+kdLr8EokcJKvR3I5JD9DPfMKV4L5VunXTcL6q
TikCRDvqPi7GQ7O02QbUuQxpJOwxjDsmkFn9dHYOJJGrtuXJaUcjtLsops2W7dVlgtIGXatr5yEY
FK/dOnM0btiKql1c1HZgKdEPaa8uHdHsMoaav6qFebLL5MBGvm21/h6a4S84TY7vjdSFbbaAu8TR
frZz6u2bVCD41Gdj21BjC60FyEXhYLua1xh6xyRk6J/hc/QRILo+3vImgAS1xatF2cA3ZgkTquk9
HyUzFsp0uvzcUO47O/1aWy4FfeuTEmuLH1li50B5mbEfCYeo0w6tMZ+jSXb3+H7UodstxAVefdcm
/Ed0Mdeo6LnKDMPHtoU9VBkgJdUShlx9rsE5BJG0xZY6SkkpfpIPtiaVACs4bW39vtG26bcGSKWd
kkIKsiu6AdLW7igOt/5gdGfDAY5kVd6OpwdtcMTIuKw9gvREfJbAGTd1AR8ztceXqnAxHAHHHcwE
P1C3ftmV8tjhUwCwvU52iTHs8wkHtBrsGaLIYT9OxYtdyDfsPkEI9666LaMEYjB2aW0JGw7p/KEb
ijpwlMH1sUbBQJAVbZjpYywUJSwsjEKgUakbYCPaATIjHHKbVKBOx+QzIuKigzjWu/eGjTC8nzNn
Qy+DxGwa3cIn+YjOeCVqJ6rVJuDLJD7OkxvvqQLlR5rh7VejGVX9VuH08QA0ZckunhjcFUi4YUXp
b5CYf6aMTW7TEpvVIcqNe8/slDOaGz1cRqE+atRdP1PbHHdFluu7IsmXDdOVrONBd3aG3U8bkc3y
JvLKOF/Zk9rdNE4pCZXmShhvpBcPnWeJDWQr4FiumNwwGcT4JRn0tg2yVkCJmhTD8rO0GO7wUnL3
KmXfR2kDxnqY7ImAHPyxPGlS7x9Uq453QovfLP6MIC+G5aWsnPQBnVjyiVZvEcRk4V+NTCEXjCLO
qoLEGzpwmwcmZdKdUdnjXodBuq2VKD2lIqlfp9SqdjOF3R0qBp0HHttPXUqX06hmJMRxVh5NF/yw
UWr2ESK+Fppd7G3xegK3Zg7P1hznxPFRs5E6Y1w0bJNfhj4U93Yp5DPQ7CH3kW7k+2Zq+4fZm8dN
V3XejZpOdGwNQ5nuVrYqQlMCRTl4n/G2yjZ9k0/HRq11cL+pd0/zwQtJ3aJnCyrplroSaESBb+BG
T4Zur8N92uhqTEma4en9XCpa0JeMHHCKxpz1scUsN22sbhDaLk9msRE9e6biaOANZu+bSQZ7cGYg
wW7VAahBb+MvzFf7Y0s+SCJs002SjCvCyCTPW4wnuJsNpOqaBlM9tFsrLSXfvWGHvalYfiE8d8eY
V7pjCzdesXfot4JI+oSgZz5UMcLkdKokrSPARCab3VFr9Sbs6sIJydfqc7LoJrGOPT+6tBkekzzl
xyw2FQgIiAbCd107OU7SB3YrhxuRusZ2qNX0VkyxefDGpl9v1T4tWue2waAiT5kqSgzLIEw87e2C
fCcT7RdMbswtvabsLnVlsWOEHNcf1OVIyxSkyLU7Ifo2ZB70RuOCtAO67NdZJY5TRfBSUZP54kVZ
frCc0jwomQEgslf61xH/rK/p0C40/2xr2pSJKLf5iOxatLrnJxFzrV0RWpOiAcKGcY/P9iPbWeiV
Zrgoy+2izJ+yoTyMnss+no8PhAffXb19qXP73LQt8Xxxz5XP9rj8ai3x2M/aSpd0X5Wl/VUo7k3Z
ZFjGK2QiaPTOmPi9YGGAK3I5PjHE9lq53hAYffxijva2HpVHEguktHzo6aq87BDx93xQoepWv2zJ
/psaWyvK3ixXea4xRluy7Kh1zSm20zv02j+6ud6MRXuaey90cH3eogtS/aGnZdtMjQHxsX7RF2WH
Z9sqWzzRytzaMCb9uPQ28EjtELDO1iEUDaSTf4X0EqqjLMKy0W7JZR5kXH0ptISqanuwRwXaqHxW
h9L1BX+8H8uELYjVqkytr7fTzbSYewcLb30A/Ngujh6mtvuiLHoLiU07AGw/znb5DOd+E6dk+DCh
D6KObsxOHwhl0n1qtG+OSipiI/gZ+eHtAjyW4YVvnVvdz4sXLiAoQTJUbYCGHWdro/eIM/NawrXK
huQbQ3cg35a6m4KsEGTNwnv1cvUu7qgIRqYaWON0LkpnAgY3PplTjhVlrwcMeO3btF8xiztGDm+7
0aKprTO6oI3jUZudZ1kmr44BdR7CGVzbaQN0iJnl8Rbzuk3a9980qZWAlwj9q5n1Gjv2G53pG6MG
wqeRTMBpKqk5IKxEOf1UN/WWcvJL5w4/vdI4CDHddYJkYDFPCcmg78jECkyNe6zcwuXJOGsGk/6w
66G+Ueu22bZm9UwrZ2aaUXSHZvW76kghA3AZ+b7u3K8Ii9D4TNk2R6w+iZbkVtlKi6pUU5/qCdyu
M2M/NNbKHeoZ4WfQpPBEPHaGeWR0aM8ZfIajnQU0cXwRx0jdGCAV5BYmxAno4UXKWUIxMirLIPYc
uUEvuC8XDXvBKUQid2cM7VGPmxG4sYp9uHbT8GUQrI/+NJEVYID+GavBTaWOW9dIz92oPsdd8sWZ
e+KFpdyNVr9JKKb7Cm4ZVZ5TPm3qOhBJpSCE6R+hN4aOMZDSkdDCtr9VJtvEibom68w3nrAeF6IC
UbcbwQHSl+1mwDfNL5O0DJDSseno8jO1r4cOqlM5LGGC5iVgJOeHa+WfIq9/dhR7X/fuxh61s+6I
n+qkHoXSBpge3i+aRfIWP7lTsZUVO2XCeCa/d/xEV+ktK2Y8IRPlxpF41+VSq9ATmFSW1YXijPGV
/uoJB7sbNTNv0TZupChOhhrd9Y36orCVZIX2OEVTMI/unZXU31o127llO28Ga9bYskaT8dbSADDJ
mRS75Xmtlsxet0flawYIvgKBI0SXu1sj1R/myPmuRd0GC76MXH65c4nwoVbySTUFk1WL9B6asvq6
WiUE0VQugZvBu8Vnm0avbCng5LdDx8dedt0j5OjP1NzuBozn2NxbeQ/48LHxxmojO0Z/gOv8NBXQ
6x2sXD2FWUNDL9n3I4kZJdxj5hCk1/P3IjE/NyleDaYYSwZ08z7Alg43b3aK+7aKi30+xw/16J3x
hPlG2LpBcnLGnPiM88BWeAwf2CkB+0A5sWrdOx2HQL/VrDc6jwaFdbMK7aL72iTdYWTcKoAw7t0k
rEVwhAUYc47eIFcctkNDQBsGdskKBmfWuB1PLwcxHJct1af2STW50YLN1mhuogQkuqL+yikY+9bg
3Opd86saMcqU/Qvd/W3jyZ3ljTeJmpDXD9+UgX0yqU8FlHTfHUxlrdxtqPs/pApTE82S3qZO0gUR
UGkMj7cyjY+Fqf3SMXL33RkBZJE+MOO3t6PoR9TkfVjPywnW5Z3UlKPVRlu3W6c/SKvKDOfk1v7m
xUvoVUTeuYeOuwlsSaV7Bo+qTOd8KG88b2ZLZuyodm+qFg/NzGweNC8i3GphBGdbJiH4wswQp6Y9
2Ko9zPONATS2ao0bPSINGWu4xov2lKxnVkzdht6qbKxDuaAb1uutZQwb17F+Wgm+fm01U8Avd2Ko
wokqt+jusYE4ZaV2q8fyLanmN8wbwlJzy5DB6W2jin1lrA4M2KQKtuqvisWMalX8SKxx3C26dRR6
koXxYj2p9C16rAR8Ghb7AcfTGtoiVWL7ubYMUsNoudXm7A7p7s7hN3dOz6ZupZ/nYiQZV+mIxIn8
1bvNrjfym5LcLyMZwRjoJjXBDtiCBnG5QLWB4RJ4Znmn1F5Caai+zYvS11rM0eZG9FtkC5DDk6Ug
YRL9QU7urQ1QNWY2ZZMv+UMy1PsFSQOPWj9HBp+cSnTSIKAvRPsJIf2dNkevlNy3ZKvf46yDEQsN
TMTFm9mn9znJFOd0SBVm4ynabSpUtsWFagycJtewKEBHr+CLAic2aU8x2FdO36VOzQmSLrHGwEMy
oMkadCGjB9Xpbj2rurMnW3sSLMsqH8K+P49Le2umRqBJFQrsJ7VTXlRMMpd4Ps56vjHJl5aaplWC
47msnXPVtlR4iuyhLxLWzGrmaYReLvcZsZ/Xig0wWn+CYDeM4rOwqUuq4xM0O4bMGHuU7UFzHAxy
VPOz2fJ/V2UcdvFLxKal2u1zP6tPtM4zv03inbrmgBIJij7v0Skeqmx64rR9ior5i4VzPVXErZxI
+NPsZTCb3ZTY+7KiT+hoO63TMdYkI5TFFazlv+N/jObgaK0Z8EtopF+aTTi9gxe8qkWHXBjtrlwc
CMILpgXMMAJh9pLuxZ56e0vvPAlLkZFyqWsJLZJJaKvez8yiD1a6ihl4OdDhSO+uCVbf+4UYsDm4
oDnk6+7lgKKZZj2YlQSjEsw4PyndPAfdnDG+NlOnq+MGMwS8lAKsOokWlkTFcav4NBGchILCBf4p
DVlSTRgxTCjjlAz75497+avM86JhbKOOUE3EAzbzBhezJ7mqV4jP6+jAYCzgsTYvNvq0jCGmQmXQ
q1ocOmKYD4ps662Com738eXX3vzF5R0kbdYKcAXBYl9oJHtX0Nt3F++QMhdo0qp1lU8FWPr/PM3F
SMGf17kQZcghMeuys6I9Jg7t3kOLOQZORQzhOeS9V/QR7zxTh/3YMZieNuEVXFwsTtuKQ5RnOtIX
unOLjEJgr+Z3Zgdt0FtKMBm5aM76Mug+nVrtinrpX3IYQlcw93BlkC8xUHTxUIdBaezUwIJLrMQR
X3VXo50sNqlOLSvojHNlXKh4LWUZUsSYSMm9xvpaarH2qYkqxl70Zu5Uv7QHeaIs3r/QvUe3kre4
Y/sOUiV4ut48OJu8nIbP3NqwHgNuQvtPlRCha2+4xit6b6EwOIqOdiU4Gu6qtPhDQ9wrzWJ1Lm5W
xuwomFaIqh4DrGJx9/p4Rf47pAqQxkRkzlWYN+MvF1cSOB7NLmNtylwtyaHumrBq+5ytnH25U19n
3tu5zInJj4OaikMDqqndxnmDAdfQa+WjNhRtFi4oUt17M25i75hxyJb7SB8i+gMMze/ywY6yTW4N
phd4eBGOJFtN53w23CZAdVgQa9dpMuw/vrULNRSYZATQcHdA0zg6Aw/rv//jGeY1g5T0cs39Ehek
AQCm3BfLiDF4qmON2obRyfLLx5f8LbC++MDddZZEc9fpBzyw/r4mdtw0pdOpPYxt0u3tBNVyXBnf
JNEX1mbKr6GPz6zlDptCOW+UiS6+NklBvBMTIoDcrIOqEPGhKF2sU678uHVzu/xxTFtRt2YLYhO6
+HFwDkUaZW5+nOrcPIKhiQ5N4qX4iMC91CVQJH4BcDMvGY0Hil/UZ5xRufIr/tUIeav4H2Ejgjw8
7C6+VmWRZaeKrDhO8eTeuBzQyGvUYmurk3JF3+lcrAAUQVxrVRmi53XBTq471x8rQONiiSWQ4sye
21DDUTTaoCDU8ReJulx/0Zw5/TF0Ec51uj45j7YlHLxKs2ktGJPo/ap0tenR+6C223aeU3fhNCVt
v8G8jEZJz4gwWlnF/omY2PwyqcYAsFcYuNb0fRP9LIpOIY+IJlejb7FgUuMqiWg3EbIlCF9LMT/p
/TTfc04237uki3/omB2/tUx4RRtNrRwmnEU6ZX6TNQgb0PypX8G7uz+cqFzOEbYO5FdJgT9d2eQE
QnSDyCrYpZ9ya5m7oMRk60wiXf5yOtmo2ymbadtkw6wnYU+Kg4qehjQdXaOi1oR3GQZtbNBfG1zP
yKN6ukOuWpyo4Z7NtnK30nOXe5DenfbFdjP7U2TkGcZulSK0wFm87tFOc1GGdGfYN/umaagMI7gK
9EEx0xsyUuQ9ETwg2turdKF22lWHYAxNE15Z6e8uMoBbjCLAHXAuTXbdEUdLBXc0cJcoyKMlfulV
XW67NPIjxQd880qlgM0pjvNQtcbH2n7pjLLbVca6L8DJDPLasF4//lXmehD++f2txB0TaRxMVkS9
+HL+vRxLIUhMSo8iaxzzrfEpGhCQKZ9wzUbOz0L2zjnNCXR9FGA1lepEQBrK2jiDj4zzgVst7r3V
tjl2j6baUHvUp/En1Tev8k2aQdKvFaW8sca5v4/h7JZhrOjqs5u2feybg1gGWoKJvHeSbBzwj1dk
c2dmKdY4KY7jPQIELGz8gWIrTBByPvbWmuDbZQun4tGvznit8sqKxGQnYUiWslpUxZCuIlppO6ui
9w9tHftCGnzwkfw5s7lwRjjcbiPhtoY/OIr3bZYiOwE/6K4Mll9+7jzf1YqAj41pUspIl4FIKcza
yUAXpyOlk8Etl2MpMXxnrMTZFkp1bfLsMvDheuwsIAVVExkmAdff75NddKRMjy60IC3BQcdKdh7I
ko2YIg9X7ygLZroiN6iFJmZw3OTKevpngHe9PuNFCGHRwdI2utjPgRdQgmy8+KjSeGgCXKawgp/K
AWdDmarLkzImFhrQrGiFr7jrXH/Twnk6oBKMrPuPF/c7a5uhzd+hNWwS53LoScQ2uhqtSo+ZYXZ7
dr/yQWg0FeyWZrREALLpkzr53Flpuvn4ypdv3WLOitRNtRmigHh3+RZQBqB6qHAlItSUYzCJwjq1
iE3HubW/Ui5GKvHxBS83l/Wxo+0mtmCWjDTn4rXLfur7CFj2MZG9PEaTIFqyF0vummwSVx7rZRy4
XgvtBYc1+wVI74v56K4Ad9pAbTmqqp2fbIrd35p4jK9kRZePcL3Kny/v4sNBFCDh9uFgXQuz2PB1
G6FLvwhhG4h2VEIv//0B8qESlaFiwVngIgQQcGrrDKNbEEQa1l49gNO2ltYuZY++dhK8e2u8KRTx
4Pug9v/9jWrCyj2gVWixmCray9yO7hEb1WE3SBEO0qCIxxd+K5I42whPh8uOg+BuHRfwATRQfqc9
MkwoLhFr0LIesuDjZ/HPC4b5j4DXAS/HWC4g6L9/H/tunqRjAV8FG9f7uqnWSloy2dewn//IxgmA
kbBDKFsfO0PHFw+iaYFVmNBlj03WZzYbhJbc6nBROegtTaAab4v5zk0pNqP6qZfXhCGYW43I4Kx2
1Nmx5ZHjuMXrpCuvJMX/fE8u44qOyqekmsxAXY5mSvxU3aXQ8OR1J/UTInAd8bFIX/pYuTZtpf+z
Zf++lsmf8S74PXGmySwiD+gdbd43+F3RUcsyyCIjcUmAW3kHDV14mFrZpUIU2DrCXnvfyXfd7efv
pSEW9LAiTwKqscWpYYQ0Drx0QKOI7WtCocWR089CLvLTWCBBD7xJFW+ukZfRVvNm51ziM+sFao8k
0XfQqTDcpwn7qPWQZpBWWElzZYG9c8e6jnUHtEwm3KlG/73A3F4mYzOL/GjMZbzqRqFG+bObpXlQ
ogeg6jjH3RQqFFxeUcAaP5Yib54+XuTvvGHWOF87c+8uk24X+0tdzj1cOnqiSYVxD0mG5T6iqUvo
fKpT8/rxxf4Z12ClUwYAfk+4Za2I9b/vOPValAjYWB7NtAWPVQ5vSWLVr0mtPpCqeswSOrqvs+Gt
9pb9NtP189hjbSoR6l85Ki5PRRID9XdazSgQuI/L5HoeJWagBckOlYh+E03O8kj7frmxq6K/IXJN
dkPO/IqC7e+VUYzL1/77ymug6XIW2xQR/n4IxuT0oimn+KBZVU4VxjAC7L27Tao11R0edhKEG1iZ
yWl7RiYG+8qJcvnG18sDKAfxzD7PxMrFqrNtSIE5QtsjZZP8tGRtdyecHMc6j377x+/7vWdsMtfN
VBCTcpwrf99p6nqVKWslP2au6IMZmLLfuPWwBVOq8/klZhDRCME+DavFj6+8PsM/4/nfN0kgYNrM
5jNJeBnPe/jsLRWUPqvxaN2p0t56EQ2sJZ3CBOEBPi2oOz6+5jsPFrUCAS5sIKLP3yONf6S0lLLi
uFMB4DZx3a78OxT/W9mh5fFnm4/4ygJ+5xZ1IKQa35QH9+h39ejPy2UGjAoEgdAl1RWqn81bc2zS
m5oM9mFo8iYoNd04f3yP/wS2PFgiK2oUDgcV6LiL/WIdrTBsE1NUdMvDpm4mGN3sm35eDcZpkvbX
VCyof/ErSWi4bcEAV1fihstjef0F2HVwNFNWpNp+cVpOBpM5+ozxqBIJS9CuwGklmGei6Ctr6Pef
dLGIfqP8HSp9FGUuq6dOSZPDtVCY1HqLZWyBLGpVAhR9RIFKN7EUzm3c1FXM7ShGUs+qfaahXBTD
BPeoNocXtWNQc0MVw+sCLE/pZys0cNVN1C6jeWe6RX7KG33WdlnVLPlm0GQERn7p7QfhUdH0hZW6
y862u2W5sljf+TSJx3mGHD3wji4j5dbBwV1kk3do1RYssoEV+44dywpr4Lm7RrURSmnWfDPKSb9y
7F3GfbzAPy99+W3mRF1qMwM3gqMlW1TuWrdZppZ2WqMVTCOYM1N0Vz6Wd26XtJPKH9YPhFiXmciY
Vm1ktAb2yLLoN6q+9lhHRUffODaBhgxxo0JL3vCZKfuPv5h3PtPVMQemzIoS+mdXsCSShjpHeZpq
mnmwdVRHkZfZh9zG9k4Vo/PYJ5py+Pii7z9isi5afjqcgItzVs/btB1FkR80xZRBV+s/8nFQPsPy
6sNKM6Ptx5d750SDSErXZN0UWE8Xu20LStfriV2Peb4o1jG1tSW0MDOip6QmFnaHajt0KJ6Wad6x
Hc54v3bC+fXxj3hn++VewSFC+qWEcwnYUCrJJNpURAdG1Nt7zRq7J2I9Bmwy95p10DtbEJQ5E1gl
nRwe8sUmOKVTrKqMTh0Ks4CVzCzSqqjS48m7sgW9c0/OClsAi8HSYTP6+wCdzHYwMjPPj4m50JLP
++4XPbT5rBjV+Pk/Pz6KcTw8G5YkhbCLS7WTlitwQYqDa5beFv+hQveLplweDb10vv0/rsXB5VAD
hLJ0ydHu8jSrshoMi1KY0X0zqDqZrVSQ/DXOlX3unaWJoha4ElDRtSBwkaVbo+zx4QR/b+JLj3zz
6KQq8s+stm+WDjX2wVVxBa605hq96p0dB44e0KO1nu6Zlxcm4kFMjCPJkbAIOc/oykPatt22W2aB
rsMRqI7m18hisPHjh/vOhuPSLGKefnXsss2L83Fmr1kodeZHRcMmViZiZJAhSjYTYwQUXEEXIKEe
r1z0nbslotVXDD/dURLBvxdqj1S5N0Z7PMAdFg+d2am7XnT2czuXTGiZ055Sw4THWnOVq/POtwgJ
haQZU0fSdPNiq/NyxJyd7kE/dlJkoKCgt4wp1OFsNOXJRCgWKEMDZlekSlOGeVKXrwPEvNMyNPYv
a21mbxlmTGlpz+N4pYN38fmSWND+tBwwCvAbAWpchNq57nYGhXhnjyIDY7ammne9XpebqJnGK+t8
vc0/YpX/XQr9AdoDxv1xi/n7BQA18ERjx87eEGTLUVswqSABAzoDK01bVP3Klv/urf1xvYtbM7PS
bUugg3uRmd8BYI63i6VP2wim4uPH6/m9O8P+hqB6LewRcv59Z4h7c3vyuBIDxu4RPBXDImNmnplb
mveySf4jNeH3k9Q5rMmHLUJZ5yJpQeKEv7xTqfsinwE05RTDfT3xptqfaI0Eap6ARPn4Fi8rQP+7
JtUFCorcIeyEv++xK2CrUK6w94M2MNS+rnYGJxw1y7Yy1owutFatVaw6p6GKdXmjzV5khS6OpkhM
JiaxKFh4yvc5srLXj3/axW7y+5cRv9CWJO6HP3axm2DINjWLXSKiMaz4ZYpE3PnSbZe7Ch7f3boB
bvU0Ua7tnu+8dKJNQF2IBshvLkF1DXwJN0/A7MW5nDV/ae2h8h0vE+d1Q/9hEkq/fXyj71yRN46D
CN1h7vN36eKPdKpbYt66LrjRzLLuKYN4JN+dfIBplQejNdrhx9d77wOiHb0SOjifrMttmjkQ0raB
+oMoy/peE2M7+CTLYAvy0nW/f3yxi01yfYtr8P4bfLJ6212srwKp5SzAGO1RaHYveuUmt71rLVe2
u8vkcL0MK4RQhVPAM51Lk91ytPNMMFB3qGMp9oIihD9mCprdylK3HRDHQ7vOIrNRk/Rbmg6Rq8qv
SLHeeY/AW9EPgXlZqebrgv7jPRqVE8Xt2Jl7BjZbsdNobjFrBYqEkYE6SRq/9Brkrv/5+RrUGlZy
E18vva6/L4q5jWK2ukYfm1btWzWlCfIvI77yFt+7NRwHuDHsQVg5F3t8P5pKxRGYHLQ8m/d1DpWy
sbR8K5DV7ceWEuLHd/Xu++RqVMAp4RBLXMSEVZKpgpaewmCtelIzaa/TuO4LdmTjnZfdz9aNR6Ox
j4YHU1wzYXzn+yDeBUEM0dkmUry4thfRyx6YWNyLKik2jNQxwz6rzeMikdV9fJ/vfB2mxmgQUe9q
b31ZleyWLmmHHmp/lTRmG0JatJmnom2uXrnQpR5q/UCoowOsocvs0ve4+A4F9rLS1WLloJaT+qq1
M4O+SD/2tBWmL0hzbDw74GowSmDZzfdJV+sjSVNym2YYQYSdV0SnPHMBoSSFDS/JVplQWblcqLcm
MaB3ncqsgVesSDXIm2V4SiLaBgwNFSlDEAsuTFfu6J0lSYlt1ctxZyuj+e+F32DxkFsdyIXFrOVj
2Uap4wt2AW8v5//j7Ex241aCLPpFBJicuSVZ86SSSuOGsGWbM5Pz9PV9yqu22ngGevsAP5aqmJmR
EfeeG8bvUR9izPvvX+tvj2R/Ebg02WqI2PvzkSPkvpLAh3g/DsRNS5Gh1qvjrNtaRACtcIb9i8H5
pba9/2gmAaXUzDQQaB18KQhqbcG5VsQ9HsEZwn/Txu/TNJfgNoTYz2Iy30dnnHwMkv0/tpUvl5ff
T75TqO99akrcr3vZfaLaTW2W7mJttNu9sCaaTrLMwx9EO1YoYs24kMhxIe6BYKHTuudiqP2LifuX
lcjFHoTFvYqle/9lR42ngQBo3Ur3DcztgxNXpa84Vve9YWjxj0LoL4/iR2VhIHujPf27Tvpfm7ck
rERr3UTZucy5Vu6QQ14guOZZy8L0H6/Rl+8WNBGtL/jtyI8Q8wE8+/M1AgXU6KyKbH/38GG9C+1F
X1lGSV5L5nTpQ1Q7/ZMzh7hYQ2O8Ioka/zFA/vLH/v4E98ExyQ1chelV//kJSG0wzcSt8r0jyxC9
tdruulhY21ZT/tWg+bLD/X4UrzGDNb7T+9L581FahW+zdFsSbUuRfETCHGI8eS6ZCf+9Nr9Ui7+f
w8F7zxEkk8v8uh0UnYowkgn8vlFjNyidKgmi2FVgUhizn07Nz1IAJvjvZ/7ta7wnctGyuGfyfI0+
kpBijDab6JHUucEYaXTe8hkL8l12QzTD/+Nhv/WDVMMmwQd/fpGYW+Kq7cp8b92nNauqi5MPenCx
7Y/pIr/998P+9ooyHWSaQEWqwQH882EWs4NejISUSFWfGQmG6ZMRqQa4HcwOcd844FpFBudsava0
G/6VO/9l3/v9Y9LPc8iD5sWhePzz8aXWxu6sRcgB3ag/dCVJvklECpkS2fIM9H6kXlUTcqmTf+24
f3mN6Nbef1NeV0ZzX3ZcAEBJCL1K7iu3RVA1sEC3s10L1aPmAQU7TmLID9ZiVW///Y3/7cHcORxx
H1ndS6w//2QG4OBpdDPf053NA0A2RgApQ9/MmQP7qcVexrxq+sc79fvU/1939/sXbQgkglRYdDLo
o/z51EwZhhbjKfR7x8IJLKyIFErXxV0C86dOwhtMXihhpUEm6Jg8JkPoHMvBePjvv/3Lufr7U5BP
iFgcDTwD4S+fQocGpkZmU+w5a9IkqHNVfV7Yj64xXdfSt+20+9ct7y9ft4EsHRsWGi3cbl9Wk9P0
o3DGrtgnGhm+rVFh1FfVfkW0xLRd4iXEZz/Xu//+O//2ULq3nC9IEBlCf6nVganNbRQS5OLiuoCx
IR0vNfNu38dthWJUM3eO1f5rCvCXDfjeHafDSsFCfsiXpUz4o9MluSj2jQLNwZ9bsGI4Zqv+9t9/
3P9ROd/fJZOu429RDT2TL7/iKNTECGutYKcv+o2xWBqJz9oqyUYGgsYygODA+D61j3NRexmkvHw6
jlgl8TIW9oxKMXaYSbtd+Y+TXf99O/nyliN0sFQOXTra+GT+fMvBX+pmPYIyVXNHJTVBTFMQQd3G
ukwvYVWYFS0Wa2kiKD8RnuTCGKrIz80UVlA4KoheMYesiZUxfmGAdCcfgSU/XRQa77lqhgezatBe
qgIIyaDP4iNCMvzQl2aymVnxI57EqNoaTtUfICHCik2mzvjlDkaIb3LBEu07wHhSH7lB/6KPif4w
9iLcOmal7GNSta+t4RqP4OVNk0hc28791jbaPc60Zt23cdJiXUfe1jZ1eSg6U/hMu3NM77rtfp86
0T/jzhsYglc83TPMOP/ZlYm9mkvTvtV1W2/w6uvhquuIKexUM1E3UmBfxrOvf590JhvonfhlvTwN
570yJ+m4itsZw5uRLuwV4ThVENNKGxBarhQgL/pxBmfdpM747hRhitliapwf1mAwheyNuckxmWdJ
MDuzulvK3Axi24qflz4MD5hURGDN8RhIl5Y1didGm2HYpVfhNs5TP0btj6RNM3M91UV3k204X7tm
NutgMhXXChiFi4g+hmh3dD+sGeoH86OAzSf9OfdNc4z5GuyAW1f0UGZN8e70ugvlCSDFhIBEXVHO
60FK3XXDh172XjjYSY3kfUmsjWMrDhkw1oB8ebLIJg7zftjNoHLVF6fSwicpYcl3zGxvbRaxnzZ1
/4CtJHwjQBjEzqwau9TIhyvKOgf5uW76I0CNvcm2+iCrWr8D76a9koieJLKiKHEbOUbrDa6ovmnY
hItr4sqBvaLHLrcm9LC59RM8RSDUIR13VZPlQru5adsgBvaa+SFjgE1hy/Do9FKpgnkuplWN4OVa
gnq+xiOZe6u+HBbHd80ihfWTY+RtR72tVuS3J/mKtI32WIaLnm7o9pEDYpuRogdDuozSMyujO0SK
6WL+i6stQPZlb1sRqdZ6PA672lSnTZ1k+Qfq+uZRWfrxKAw335ciqjasvfaHqU/LYzwXw1GPRSS9
PC+mxI/yCbafYphdujGBolxx9s6GL2uV0BPHQS/qactg7aJeTG3QKjbgnyQRB72OTftBzj0giIod
Ci44cMojCSfdCRCs1e51He9CL0miZ66FadS2h+3Am/8qGZeS14tPzfGcKu7ORmmLK854AWq5idST
2TTyI4orLX9EHIDXPW8I8/QSWpTPYwuzODbxzXtVjxuZ3HRXXxlLOpJYZul0KvJID7dxpo1FULOb
mLdKg3vklepg2oE5LXb8RBReuEsKpuJIruPxV0PnPhCTHI27oOFuTsS5/cQwTr/hXKBQ6AYQNcRN
AkPIJsTphZYe7Mrsda+WABSbthIY53LbXHU2Mh9k2dA1sVdD3ShUE7GfM69iA3Ll2HWQ9wcnf8bP
2C2eZmoU6Vo43hDxR49s7PUS2CApt4reDyZq4hKaxVQZfq4XBd0DqS3sEVYBKMQurz2+1BIbNOL1
PB5bnxdp+FaGTnLhQQCo5inOeTXrVB7DMG4+onCWkc/GB9alpgyRdjGWPnDCtgFpEkWHhgjCrVOr
eEn7qJ+Laz+bUIqMrjSOdjmJnasO2QmlRLR3hCIPrtFXz7Rv9R1lT7czzUzbtbqbv4VTVa1gf2RP
dmo6F+j6zskAX7yNgNglGwxVyzYO7RRduiLWpS5z6VWlpX3rC6Sfo4JbvLfLdaRnIFUXEvd04it1
++g2XULkl22dhrIu1+aISx4MbB5U3VSOXpLAMaMAIocvTjXghl2Uk5EKrkYerKzzwzEMdFj+NsFa
ngowdPIYs2jxxkSWsIejlel+VfbDFguG44BExJaDWbvo9q4+CDTeaWfYWyWtJ80rSXJP8KlQoQZG
01mHpEvatU01c5k6hdECQQVn6Dn2vovL8C3uWw6F3og4wXouggwZ1NH2OxNOIp6XxAkcdPMZCsGs
9i0qRVxZND9v9WQbhyVXzADiT3jqVVFuhK7w9Q3CZADn1FfIEsVzhPH3aHeh/Uu3c+u5I4bhoi7S
uhrh7IpAJLb2PddxW6t2pfjYa/MXxRpSMI9p2EZBUSu66kV96tyWupk2uHbN7SSciFLUjUrfLHXw
ENzP/qUfM4C+UhV8qRqQE90LGngF97r8z6phcLHux4RD7CsDLgO0XDw872MrPocGRp9i57vRrE5D
NzyTnrMSNhAWwSmiyT3pYVfFpXevTScHL7fQ5Kkc1J8c0xfazs89GV9j4W5CeA4jNZuPGRGYLkw2
t+w+Zts6GmW/U6P6tZiryyy0fLPkyH2MKt+mrfs+QWjM+/mDqFV9pcaN7oeuAfS5gYdJ86IckZvl
ZXvRkCQkSXnJIuXW6uFxQv+T6u5T06oHbU61u6ss0C2yA9t2eC1z99pCDCqAb1W8dJ4SdkGfyhM1
+zmU+trVcpKvzGDRtIAUy8RDthvYYFojRT0W0r6l1fBDt/s9YFrKZ/PY57TGMDs1S/XLreq93id+
IZMHAj4l2LH4Pbw7caSZXU2kzXar7WZ7/lTr+clNJ+yi9lvtLj/bPPusFXL9xqy5VDRM/dTCLRTh
W0mc6MKK8lE1Pop7/mMqDnOmAYRrQkCJDQe/Tar0NB5Ey5VCMda9AtADaoefzWnvJ0p30BWxLdr4
aGG9I1dgDQr5VNT9Dl3mGHS6cxxR1ClYcfy0hflqtMXjUGSHbh5Wi9ovLJiJqgzPTmotm9iK1iVG
v94thTfbw2MrcvBG2kpFSuxDXngXOf6snG1/Vej1vjfrt6F7GUHl5G74VCHXJj5EnVdMHr2u4exW
7uOE7GPpQL+BQ5AFHFUXzyzwk9yLypL5HJEfav054zEB36ogHi1fO7NUj9wzc69iiEcR4zaeNuQv
Lby30VI8wWcNqQt8WgAkjYLk7HD3KeEMLxCfk9MU56xLvqHfcldOk2crAhq2s5n6IeXx1OGEd9S2
oZ43rjY6bZ+Dbt/V6a4t3TqYs+I5U/lfoR4ZKNMAL/VBmLMHN/niDVH7nFhAiSHFwDL/rtk9iAu7
v8YiP8aj8pEYw6/Btn5EsbJpVfljBsxbTvmphmQEDtR4gdizosHyoZbzrnfmfT0lR50/fLLJDAZu
cNZ1NyLqPjmhizsUdx88ZM69LAjdhsY+xxijrCU71XUYkPK2NcS0awfjltdi1U7jHlwvMLfyQY7x
j7LNXkxKNEwB77phPsy5uhr75tNV0rVohrWuVtvajO60GDVQUvUKmBmpVe4bpnIHYuzsIb3zEibQ
cXoXOGKCa2JvcAYGSt+sUycGMeEsfCjJDTA7NhzkdTE+gaPcOE60m5x2o3GnMrvKD00Ce+YZTM59
/wXMojh78GhnR1lucz/uQmqOrnFs8jvGrYXNxulF6i38ynNpfCpWeinV7g201D6qtWegG1vLHBaC
JKLIoz7bDO3M6yKPhkohVHbvWAD2tTb9HE19nQ3RAWffWisWeIjglrP5x1BxEXCzwBXFzzwuHxTD
/WRT95vG/mbMDDJiFQwxV92fs1O/9XaKEcrewet8qBO50dLqTKul8NVlvrW5dk960i6aHa9nFhrE
qvpxzpRz7IJjZsoFZ9oqzyD/AjrPZ1L7PCjfJ9A2OOHSx6ptgF4PHw5iB6SRh5r1pTDG9URbe3bZ
3EJZrZ2pOZuyPxdJcktCAaiBFG+prXVTeezsAtgKcNe0A+sN8GHIVy3cEkyrwTSOq7AbAa3JX3Y7
bUPIjnHHHuvkxStRAxsq3vMYxttiNgIxi4fsnsqZttcMeDaJlUT/TFIPltjc0N8ot8QwbXGTXqqq
WRVAenV13GJBL/xBdAetz59Di2/FqXbt0qnQl6JjDBlkbeA4vWcGZR576Qlc6CXJuRxESY9xo50d
ktUwk6r9DOW2zAKEBgfRSVC1hAJI8lJCN+LwngBzTPLRIvxpiNRdlcAQT/I3NQ5Pzax8p5KhlBuy
Wzxovhb3G01vVzM6cQbXHj/yRimmcyq0lZiajVnrvjFpx/S+MpkP+i4E62UsLxOIB0frYSIKSFRz
N+xcu752YDcUdAWxIgLKbNK6u+ozMceHWjHXGOf3FpDDpY8uUZP4dAUBmSwqTKm2eKqgj4Ahh+7V
1b6M2l0cs4Xgjr7G5fhdzExfLIHBbQQGaqjqiysUsNK8smq9bo0pUEV7jBL9qot6Qx/3CRLl6MWK
oXpIb6QXt2bvaY3OO1iDykjQiYvpkWJxq03Rgwq/mkNxDZ2ByOUSlFHyhClzTQjTNRyqF1dt17ks
v81csNJwgaNeHIkze84UKFFghdflUn6YvTuuakfZgAnZhVAkRezovoYia1KdT9dCrhUBojT19L3h
/QFNKpFPLiYfs8yvUab/NCs4wL2mNjRTLFoVU/UMQbv0Kit+S4t0m0h1rebl+b6lNY0OKha+IfkP
lZrDm78fF7GC9rQKH1ORcRaJ22Lpe9yKul8r0ToOORXjaVnJUN8RNrBrhf2WqvFTCeO/4xj3OnXy
xyJfzbnWrXWtpqA0MERlwOnruvoY2dCtZVqRGHkdzOjQFfyR6nTQyc6Cj3NHqZ6qOd6aerZjHQRa
Xl9Cq+WI6omUHDtrJ9mACUnbJ6FKi6I/6xptucEYnu1U3zRLkfjj2H1ygd9VA+5sJetOcaS/h1n2
UMfDGzct6KRg75YaKiV26bXA0ShlRVwpFWYMuy62yFcQYtionbktLRuY4pTqQTnTGbtL51GUd+WG
E+nUyOzE5He1QPv0U5GulCKhwpW+rur0f9uXQmZB2Kq/0Kyvps49NHd+zNiwE+jqRQ7OuyPmS1sY
L0XUsMdrxos5Ohfksdu2t1eyKXbWrG6HpNuFKSay2lRo+0TBwo5MXsmxT/SntlRofoPVFKVjYR7o
DrastuDs1naGZnpsXvn+eHiInTw6yLwKLDFciQT62dw79PSIwAwzTnbXkTo86bJdJ870AiHXXuVZ
exLsyBKU52TSVF+Y4+vqQ1Vnh8lZPuKKt6FfnJ9DWD0vVveBK+agmPMv9oBAbavOK/pyJyYVRmym
BEKZH7IuY3nUlAausoU0kgPE63d5Bz8/y24W6M9tMxXBQDmn2FW6CgUYDuLQV46bwzsZ3nRrfsyc
ePSqfPpoHHUnFefEQUN2AQB5Lmge1CzHm/V+J62x8lzKsIk2h1fxwnjIOB/Cjl2U2/WhG53V3Oir
2YSgJDS0F9J0aebo8poS23WEIkXKpaPDu+3mj7HLzq1tv2eZWLdCwXofvVVRTTqAShJCCpEmmiRx
p/FL23RUe8q0S0LzxdDjz76L2VyiTa3zLtV9Gcg82rbUv53K80A9r3CtbVSjfYjVfl02/X4Q+ima
I3kpKZMDC49YUfbxmpUy+EWXfgsrd9NGw0mJKPD75Kebue+zpH4gb92FXadeS6fE48GvCWMqEDUH
kQ2WmeF8xJ20AVEGpWSYPmWk+Frvvtr3PZgb2K7LIJvrLlxlocQvldtVHtSeX0ObbZFvbVWuIh4r
ho02VSJyQgDrNYVzXZQcwFMqH4BwXy0zvdqi8UyzkWCF5Xau+3ZVJAM/QJfdmiQ5SfCgYEOdbe7Q
XKV4+QA381qVcoMn6KFTC2DC2rjViT3xZTNeB64QAe6vVT/2ZENI+9zN42c1GXQKOpXNWTXpkDSX
yTUP5WTuZFGf3HF8mSTKZzUPrNLZDE12VCrJPRWaEAt+8WNhBoOUT2pWYfPnjpVY9ziDvvJIK7o5
WrGr8etpotvCYHxoyTrmmnfoC4DVU6e/opUMV7MtMi9z5T6bk2tI3O0KudmtLItTOkb7tKi5/EK6
rNESB07m7PK2BjWminNbgrsCNr63U2MtW+OC8udWLuk1vrNaM6s/LKrxDfbKzbKjG+pVT0shojJs
y2FJ9trFUJ0b2tHIN2vgzMOinREjwnVo7v/JHg/RSCOysMzv3Akyr7g7+UtZQ9rl1RSVemozAHKt
OgJZtT/mu1DHiO0gtJOdmQzHEIgH7btvucaB7ujth6HTsTT7aWuwZuBhP+aNvZcEw3pgGB7rObwM
2rKuitbyilm4wbiYDxbgVhwqh6mEEdoTxnY2rNRdO0X5ZhewTKyY44rjc8U9+iQlZbpMT5PWkMfY
lL8UPl9mpLC7TLVgXpoMBPUoK6UFO4vvJC1voF9fEjUDMgGMcoagyDgnZjpFOQjN5KSlcMiMGUal
ndrZt8aodglkTjmN2Vo68lcXqxcSoZq11S2Y2XoiZ4c6sEbw+E5UPWQD2Q09xUitDCRQ5tVFjXNv
aswo4FyOOAwE51BC4EVhXSoIzqoC2azt36RZrHUhP3ISID0SwjdzpHRrixDpwNXGR8XM+mCS9efg
jBt0bztF6faKSqpB1HXfRsXqVxYp9GTpoaEotKSgF5TwP4suYzQ9kCXzEw9mEBv5Fp32hvS9dTc4
N5sQGC7u0msE0QC1Ej7VS3RKpXpEHVH4lq0eB6EFEhxv0GfD6ySqml+CFJy2r3NfK4jsW+hSY7zX
oJPbIXZHdu0u7U7pPF/0WNsopZDrWC8OKS/HnHJZTeS7hDKEJ/VStHSgtAGkcqe+crm69FFifdaW
8dCb1Gp6wcV4ktiPhKkUXgr0zF4ajJTLmat6oBvpXUekr9Cx7SGSrao5fL9rxsK0/EgZsGaNMwRJ
EStMRuDLWwold7oJ6VIG7qLSOKdvVTbdWcKGiS2DSgc2YDeYgN7cYDaWndvGr6WuDDQN08/e5mwt
Fy4iSgszR/Jvh5pbbPcmFfFpDKCl1SkPpni59lF8iqb6YgrjHLeOv9CkyHFDq858TmaY3mY9v4Wi
OmplszE64oN0c60AM9URbm0ZWvFGzU5/dJfsPXdgDYYNMXLTHHp2BGejS6wA2fo77UwK4MHvazKD
WOy5W1Y+V+UjDfbvSajbzJKSDVsmEHN1v2TaNU1wqsyN68H0gwoMLn1I7RudAUofMd8Eb3uaUa5K
h9gxsk3o8pmQgup0KxTl5tjlYXCAaoax8dH04oAH/KUYwpkq/h71qlsHTUkOXR1GK1Dse9vpN+kU
HQstfKBZfdSK/lfbaZ2f2sYzmOwzxF00/QR8TMYPmYQN4GLaTOgdwaLMZ4GQHQP44JV2vrVaStKy
SOITGETcXREJWGKeTqMSv2mK+dM0hu9my81Ml+qJ3uG2b9xsrY/xx9I6bFfZuo2Va+2U11SrBm8i
YCIxqyBstCYAj/yo0LJybTeoDdnv9E7e0lR74jQqAquPg7wFrV4YEwY342j001o2tU/mxs5yaTmn
sfwUttTAhdsvfSr2TmkfORLYnoF3DV0ICFQ66kdJN9jvGxFTP1NeJKPG6IeJWm1ya4hwcU3NtDbb
0teXbEOPZM2aOceh/glsm80sxc2Vxj8xSfBvi8JAw22+K42+tujyQ2vAtkfkRdvB8UU8+8uKGr/R
NI4uJfJlOF2SCN2omdMRHKbXVoUjPoU1cEv5po8o7BXHAZ7qBEAeq9UkyqudL+gkS80Jpiz8oSb2
a1Sz4Hu1qkFJqjoVYGXtsQr+HChCAAlo+5aWKh37+IP4EJinTUU1tbABOj2XkgouRzl3M0EkWRGU
9waxuOeOauNpYutxAaOdpgbNn4E0GQWM6ZsI4Px8oU4oFSql0nJvypz369Cg8emKxLPylO+iruSq
y6PDnIxrvSKuI6m6Ty5+p8URTymJXp6RgwvrJireSd76eJ5WOJWv7DqGl+jyW6i5WyYQDG5TrQZP
U6FDE/1RN4bd7z6jaQYtVfcYDTuN05ltFXjVfZ0QFcS+Xj83c8cVmiyaVFJzo3d9NKQ8KLpFs6a3
Hu3ibrCk69BaOgRy+4c2J4fK6uDDcrXQCm3Vh8XRMIZjTn6vpWbESMwbNbYfllFc1Kl5gf3CxVOD
f0beokyepyJ/te8W+6VO3iCTnTUI6hSjyrYVyGns8Uww622O2Jzqlgs/7xwl8Mohryxk2lp2pu2B
p98kdncb6b2VsnkBUB00MXwkt4EAnfaPUZv9SOIM2ky6/EzDDOFqSq6ZRQUQ07RX/KpwzmANArrt
Kx1jHMkI4TVT60Mr6ghxe+u5tfMk6vfUJk0mY16Zc6bRueA5EdehufGijFsxcE3Xr2vtqSiVy1Qx
GdaJsBB181kMC5kn7qwEEAUJC5gzqtJFz718aQWzI+adTF7X/BtCjPtFrt3U/hkusFWdsMq9zGAK
aNCq1dW3lmisaRjpZ9vjLQ61G/xQEpq1/OgM7WOqJKc5Ees8Gw9mSIkqBTms8aDsKpXwksq5OE4N
j5PMZWN+jPv8Fi92UPb2o8v5IKS7dzPzWGri0MfDyiIxUfS5WFuCa4ALObZQn2eDjiRwLZr5wvhW
p6ZkTRPtkTP6Qol8nynLb/TymRKRL1gayVs+KtuqIWHMSiydWDDzdzFg+LM+ryJjfmXKsqkGAqLj
wljbY0i9l1sbbSL/yeW/Zrr9oHeQ5SfHrrxxLF4qK93h16R7bm/tZLxGS/rYVe5Od7ODRvra1DC+
Ns1Loson5Mq/NC18weJ0kNI4V8V8KfqJzrwZ2CzVEc2OuYCFbaMxYFS4tRK5TnP5qkLUrvThSF+G
ALxyO2n9r9qCgFUt02uqji6gC/MWhaRJj+QCRbWZeoj5D2o/MeFpnyOOG8UACUs8A5RwoiWY6QIz
1qiUkeIy+IIe8xqqDQIXMM6GWmyjZkAqUPWbuCJYxhjcK4RtX+LQYu4VUV9QkHvUc1hxAbX6mqow
Jle48sLLTqx4WyrNoTEMTAtMEBKDL2NqP9SopXzp3gua2t2guH4x6+cI9KTt8kc3QyBh+udzw7um
GT8yx6j2Zl4a69ztDqJZNpFDcRlqJQEr4JsZ5IwrV2eeGg/XOL5nI86eIetLrNM/HgijIW3oU3Uh
WSVEbyit8lwp1Q/6YGcjbP1xIAirosczNBqntqZdMpYtNNqdbBd6IVCZZyE8J4LDmxCnN9Ybde6e
GbsSQBLFhldgRERGcJlnyuZG/9GpNBGJKdvFKNIpljfpoJEkJJybUMItMSOvGPKew4lZ7yTNxyK1
NkNJWZ+YKzt1nwfp/ur19HvOfKoOCzIxUWW7KvJv5oQ7uKyfhlae1TBSiSzLbvkkeg/rzfesp24U
y8cACVOlgzZJYx3H6kkmAzF42pl4ilfwjNfFjdfDAHUsNUiWUcv8w2nTX7jGXyzI8yRgqESMIUmx
KcFKGPdI2hYl2t5XRtJQt6s/EXtswrFWCcmZs1U5aAHu8eciKTdFH6M2bJFSgkz8ZirKnpMMOJyb
8LpE5s6VWGWo/x6Q5qg+qm1PJSbdb2I5r4YW1m9sMWtpq2ehzQfypA4LF/yhp71fWIkS0P/70Nuh
IMYKcoKjXoauWodxSB+xa3fKZLiemg8/usk6TlJTfRd+dbIYO6Ell1jmwzqtmJgRFNBPLnz16EKY
FiMZssKQJQ6Tvl4msW/u8e+hsRyRmK36QpLjSTQmbUgTxA1v0HwQVbxfUsVHJLsZjReEldda5f4z
g4osVU8M9naOiu+NMmwLDbuqYfuD6X42qU55VdtocWy6ZK57QcJ3Toz+kzHuy6h8qxxBW4lNlS/t
wIhY91gbmQfd0PbMFudpqx8z1AecATZbmrORg0vJysLSJuMXKsBrlJTbqqVxOHD5Aad/a0J5xry+
Tl2X8XVTBo6bnpiun5AIcogpDKPsYxHHL8h01gOxdkpoQgoaTzVVkKTIbzPIdJLe2Oic3ab1bOc+
Hus2YBQn1CSKAX0PnQeInzIdD2nZfGPlf4ph+N7ORBTKzAc5umkrwv74clVPc9J3iyWQCWsHSfPG
oUc8SrERTb4q3eUhtGdCU9I1IpbtWIqHgTEL7LFjrKF66DkknSawwXHqUbq2pnitt7avaKnfEZbY
tumnCdwxTUbEB8n3OHf2/TJ964ofFQnpnqsYL2pa+gbtI64jyQthF8xL8rNLiRPSfIGrEAxVdjDp
ekVQwGc9POnjGGhNA+unX0kGvAPxF3GirbGxnhYkAJUhXxaiYRNlDFxjWLmJhIYqw86LF/3Rauxt
W6A1G7WZYyb0TEnRpJfmlo4NB7k9HkNyi3BZ6as6ZoRr9+nBGs11AWjB7ShvF/oGSypOzT03xC2A
dfevplLturncaUi3rER9CqPpV6eQ0xwSgJJqXj+/Eax3wgUr8GUbq3EW53HRHmWynGyTcYNQtY2q
RZvUgVJux4dRtc86c+kVU8udkyqbvHNfSZ/xkRv57BPXNvuO6/BMHyBsxxUyjqfMFscw/lmO2kFL
i9DTuJ5qnXLtlfk8czFkJvZhqs+0I6aHUWenaVrzoJMzES57TIgF4YJyN3XVQ8uwlWsds5nxjUIy
4QjkctrX3Tujh3qNgIWcvtg+ayn3cwYTkZP9mnrnI0/KcF/KdK107r3lh71C983ZOLmF9ZAZ7WOt
KyfNytleuvKBxNBzlMqfdUYjZB7IMQCiZBPl5lbDZ7z8D2XnsRs5kq7teznrnwA9g4uzyWR6K6/S
hpBKJXpPBhm8+v/JXnWrC104ixk0MD3KTJqI+F6rE10/XLxGrB3P2d/qIHzvR6XCoG3kypLOq+YQ
QDcxsvtqShY0JT16nf0ToB4obdpJJfaJSu4jl+ONpjFgDaxNxHP0z5VmsV8KcA299pZ0ntJsovUP
Jk2tox6+Jm5E6WWxju36Ogn/YR41Av+irRTZsTOsdTdCkhMgrGLzRHHUE34veutY6Wk3c8zxceAg
3tTD0qjbizW71EeIbNFy3BpcdUE3uZ9pTYscEG/wHr1pH0K9WgGhJIHp/GjC8mo77Y4wo6XqRZBV
3VM2E0ViZvdzLWgp9PYAv1Ah9YPCMOOm0RO8iVr41fCjd+tVaXdrVZsJlEd4a+fbdlH9AEvG8qZn
dyyCK22Eep4skzdfM2ri57sgQlnXh/6LUebVxo5Zw9Qcmce+bAMElvu4bRZ26zsfqARdHZAp0VaF
6EDhYiVOVSg4bI6cPMLUGQ+e1dx0acxGWVxwYwGR4fiA1tRBgSeqnIMG4Kbouo9OeJ9K8w8cVFcx
bfJI8Gi2VXZ89GjRCqX2ns3ObqyEu+VE/j4MzjmcwAwwebQdeajxoBT1zC6PBGixWTsnGTHiFn55
P1v+thiz+z4Pl7WHxkzvyDFqii1F3kvg040X9h0CBpLtO7OkWKu9JzLvSpfYhnbQo0fqT6PAxVw3
waJVPuRJunJr557UsaMMhzMQ94Z+JOsO+RMSG6eCN6CRY1WXKRoNX9CgpvQFbPeha811mZUQAdqi
oXvSqOxNWshglOW9R32kZC9rqXWvXMpKXODmZgqcpL9GpcwpoIwOZUFZsW6Nq7Fgta8am0rbqkg3
xKChg8XN5x8Kx6nvTDHbjzLLKY9ApbbRBWQHV3QmQlq0xCFrGrsfVA3fDR0XIzRSlL88FsLO6UJQ
ZPQtpUzid3tGZL4IPY9XjkK9D99of2lIXHFwr90UP2+WszMQQ0LV1R6M5iTiadeb8BSjfavbOxY/
SUTeZUa6bsnsNy3zpbUbFeh282pEHbwGR6EO8sBMIjoHKHwhFU7rUMJ1zz2gW+mHL0r2AavIymP/
7Xsater6qiFTin3zajoF1RANtANwjTvA2VIW1LkbKzF2OfLo20GZWr+7oWfVMoaYk6p1dZtxZURv
vimWLdlkIZWsyq1WSInOvoaxbkDVEINnGnmxk0P8mDobBh+4rYInSqPY1qQYJaqrQC9yRv9+O9gf
SWMDL6bHxsouDDb0uQ3HpKChsJtmiuuuWcP20lhdHuSKwphJZvceqROL1qn2k2RibErjnN0Ea5lg
CvNgoJc2AvNFZjrXfpovnePvdKkt9JEyaCJhFpVfrmvPbRa1iR5WHJBkfTI0XBVyAyot11gHz1XJ
jXRuwHMt0l3YchalCUYvshMU+BwYVskEzDRq1imZuNqjRse4YDbI0+SAPJl9uNLfNEFZqcfBfc76
hT+4rwUtXovIiC9mZgdyrGmLUYSVd9eZSjjKeKrl6Plbf26XqoKtNSdmVeZXi9l3QhojMw5qylrV
QvNRTQ87YJHpF8s+g2tfFvZXG0mvo4nP5xgsjCz6LELN/gLLLH41os/eLb+dTo7XtSByo8peicRv
af2gEucX7VFia7thZNNZV9XtmxwE/6yRU6ovS8JBzgUHxZOXVp6kdNpz80M7I9laeJo27w1Zm3sj
1zgvSfIZqk0yigmS0AYkm/OyfJZUZM0L/5fw3y11DQt3kySU7obhr9p/ztskqMHU50LsvBEazYl6
puaRHlDVn6k5Jb5jsMmRjrkIk/wCpf90q+ExmW6EZtsfOCWdsr551tH1IjYFvol7XFfqgut6qRPP
xtaB8Nw1AAI9WpmaelqlNFRW1J15TUxv5bBpXBkgNF55lkYjkn9vAOsads+LY9Gr6OQkmEUgRWqG
BqxaKj30Dw/gZ5FSRJgV7GBpfzFiumh7Cm8Ge3hmbQfUabbIsEtUcma1bEcKgHXtA8qjW4aeFUxE
TBH3uBlYjGneJkeLcbpFf6UBH9SzvYL89YHzi3dD6T8av10rmAApaCxFB/mzneQ11amCiYxiFQ/O
AVwWMCn68iF3+2pYjFRGzxiz2F1WyGa5mzaxNhRe1BRH+yFJyyzkYgbi7sZjK7tLMzMCER5EOQ/x
wJJGoVoLGohpVJ8w7Rbjk9poqEoYph+jaD63hvXiDMm2KvwDdqWVUdbvRtK+KcL8cjrieIM+WwS0
MMd07iHQXggv24QqvMsn7Snq272KWXkS1bercU7PY1IvBiiephXvk2au3STZuRnjmmc8xkJ7tuyI
U0l0z6/aapRSx0T0kKW17OxyPc7Z0kn7n3k5rzTlHkfAbbZpNrb8iiKSzklJ+HLdYCgwFsUYb0QZ
LgY/bVZOngeNX559p95gH9j0qfYw1ewvFDUcxoqjdYG6G7RAKmQI+rCMFB9RAOAPzQW5b8AOl56j
kRc4Z6aOKxmYuHHNUQaGBGZzOE/guj6pUv9FRTeHbYjusv0gEPNcaCzCvADKaIIGdh3OMxhF8aQY
Wulg2rkdacFez6WI6l1uIQW0UXfbEMhWZTw1PaYACpCYlez2kM50NsUZ0WEE15+Ria7zgeVHY0DL
I3+fovPpZhTReEpdHe1PEb7xq57LiUp6C1Zy9o4gP495TwpzaFGmlywzD71ugwgwB6ZuwjgBvUGC
gefhOCBT8Gf/TljhjwwTXhK1q9BNqIkKfw05GvqxwvHYtDs9y08zdmy/RtOk7pQtUA1qS0Iad9Ho
H0RBP6c+QpyAOggW50KZh4zK9YJXggp1AnDnCkC/8u7Guj24bXGkHm8xjagS8/bDTvMnQfQfrAYB
813kozS5UVdJubbnIrAJr0tgiRZYnjZqQp4SR3fdJN71otwgYloa1njH/rEeuyaQSDs0ZhVWe1RV
E11cSl5CEAApTp1WXqUUmP08Xl6xrXuxMnODCqzIeBE5K3uYaitFTJ3LdIuP7YljPT1Zxclrr5it
HuuKgiITUSSn+JtcCuFTxdbWc5KdI2dc1zUtmaDKCxegz8ThAJV28WX9GOklZXGUTRoTFGHo3zUj
+94wOcs+Zg+SoljXdsr86l9C7bVyvU0VJkhvmi1jZhJguFvTdfM4oomZe4ityNfHnDk6hTJr7BR/
iIYMv1X5Rh+zS8+NTmiQKlxivTrQIK1m33XZvUGB+I+kfi829s5Er55v3FmDFqBk3A8DYsFwoFk+
l8vZTF4wnqzrVG4RHNG5F13tylqNpvPRNCivfdSDPXV2rNrbGi4hQTI4WT+EidC9iPgLk5kGMAhn
OUF8pGMXtNYEaBhe2E02DcW0CJDozkt2taPW7Sg2DagMu3Aw4TyJ9OnJM0a46Lr7gNba2LJjbW1e
ZmKOlhE8l8N5QUr6vqOUZJNuV07hXrVp0Ejt1U7tByCojYf5J/TzDR7sBYkiS8nVd3D0x5wY0eYj
DRuqbXyT2hUcg33ZHGFpEMoOP4sWqd2QqqsSyXpIsyCyq0fKrfqFbO1DOrboYIiPaKql3raXvC/u
52nLC5ZsKMsyWGxrG4JZB2l8pLDhzTGmDxHBg0hQFr0rkAonj4bTnBsMDMg3ScChFXHmRkdnv9au
qXK+JkRjS8rGJ6RQ6two5vS2460Z3XKnkxpc1fZGJt6h7IxPDyv7MrsJZG9K0lBGm9w36d5G6zGg
48rhcOBcyULryQgkf6JOtReilldZU+7btNsl/G8wtie6V85DrK97gzLncfxME2vDNrrscdLoKt2O
CSo6z6/bxajgaKlzPPiDuJrhTXzL2Uf2+9Huu4VlyQclox9eKiEiXXrFs73BYYRu9rdSIy7eIcdl
NZj+S+PY1zKuzlkXAkcPhwQPWl4P7+Rz8UEYsByNlzmidXYx8kZPgx0UFc8FkOhHhu5nOUY5PECa
JYuKnpyFaLhOtzlkGMVjYpS7yKRsDjiXb/0Iw/MhXXB1r5PsUgaHaAT5Ld5uLbMeC+DRpaO1r4mI
D6U1XYmBWQDOcSg3j0Mtj7gsmDycGCSwdk9TLcKlmeP3Kw3tse2zH4Pjw8FEh84EGQDOpvAL/4fR
3omOyCU6VsNhYKSkQ6gIUVjEtHA0iaRafobznsCBbKSRa68d9G18k/T1NC7aHcLIGWlT1yExbMwm
XndT9GCNhJrnMm6DuiJVSVq22oS1s2kRo6KcQY5PiSvktYpzqjLUUCyNxj7ENnLvZqLAE3PMkjPi
3m99uXS6ilESiYcjq8851b+88d71UWmg3eN3eI9Obj5w/jlGdvaV+fOZbOQF/q+V30mmbfsrrXjF
WSUuIYqBpKJNgs45gCFVrxokc7YsD6bZ9mvaAFed31KSR+9amZOaKyInWgirXCImDCK+Gv+OenJV
361EXx7lVD6pzPUB9LxVD7jK3tW59Nr0t1P9XWmOFwddUV25ERzauKd5Od/UpnfwYwUAKU5wxLf+
SI6g3NuCECj2Xcp4rT7bjz2S4pki5yYNDy17DJzQ2bzljmGZZJKa8JGVa0Ibzkaov2URDYyIqTZT
NzxPUoB1+m+EH6yIjNvLPOFISQuvaMh5zofuExQEqpDYdVm658qYJ/ojq61bGyjsCWO6DW2s11Q4
RpqH4fBGfSUzGSeVv4m9+lVZxbPXQl7mlXmfcsbN6+zJHtOAOsI9V3JXFtZiFvNDOTh2ULuFvs5S
iBO/CjwTboduVhRPaqn1+c3o0m60fLzddQtVMs4jCZs9+g+pOZCMHwMzxsWHxR6OzGqVMCVlIl+S
pvMzLsYT5v116qb3kr+iQ1JT8rHWzPZxNNJfPW2UTtScQpKXvbC7UDTPBOLccRiE4TfZaQ1SbbVo
NWTDJw0kX2WfbLoxO5cqvR8b1PS2V794kGW5AaBG6Glgcq1Zuk4x9MyAQrof1SNmlXXZjWtlRDh4
Kl5XMn0+KHk+6UlxB1MZ9Cq7s6Kcu1Xtk77ewISCwOmHOfVeMuGEoO+Iae3ocJuAQmVdWhT8Tav/
MGmOrTGXetJ+ctkdxDyeqtp5N1rtMQSy03vxFSL+us42HGse/cS0v5tBGHPq6KeYX6bPzUIXBNxP
RI8HkXJs8I6azax88GV7JN1m3BVE16wQbZmLpBqexrGhrdIG1M9YCqoKZbqNoK8rfkV8nVU/9vuq
jDdaWB/czj1nQjtqyHLSRkP/4DQ7M6p+NBRiwyBQG26bdzLyRqQJkJczbR2o3OR7z9fUb945t6gO
Bp2DHN3EV5HLLczIe6dP11gU79o8UjAtMh0Ma6p2VspxzyQxF4o5XhUzfS+yt18jHoNFr3luMDC6
xrQj2nr0hbvrOGX5L2IIwwDD6VNp4JHRYLhS3biOESa3EnuuRWTtgoz4V7NGGenMHwysT6VdPVCS
aQZaN15DS/tUyn7Oh4mTUOZsephJpbqvrgKWH3T7pbaSVQ4W5LYVtsEW63LZPIYlOnjVPxQdIz4O
nnv03P1qjrMMR5U9rRyyvSgVcH/KQl5K33qNbnF4egZ7FLfzq10M5yYcN2NavVSFhoM8+8CDws3T
+nRd6cUvUfqPGW40FuskINvgFFrtZtaLfei0QRIbT4PMfw6dh16Auj85yPWcOiuJXOfBqNmTOrQ5
cDnNuhW+3BXTJFb1JLcTeIVjliX15RywqStSC4zW+1EILWjTEvjEo9d+TgTuh8rem3Z/n8RWYIyT
h0uI/qcwZ/lqv6ie2zSSXuqBDc9EAq+kBgJHw2qMbMZjYWAAt9kaw5hvQCy92zpbO/cWemMFjmof
Zi966UTaLeuMhbgd5Mas5FqrfZZXzIhmW/Inx23CPg/2+FzZZbMpW0Y9VHVb/j/TVoSJ2riYlZg9
sq9mIvQPhQaiE8Sa9UQds173r10XUVR/W3jTdp8O2WqMHKx986lHZB6a8HlVDLil0PjmUEG2oX+S
a7pQenUuYDvGVr7YNefMAWM70VDlfgyzE51mG3b/jBrK+kJWwSoqm1/pTfXjjWuvTVZFbdWMOGzX
LGuegFlwQ2I7nbyjC9XVX51KnLM4/dQdJTg3e/uC5KPAjPzmgOh1leiMbHTGog/zbmibwX7umgej
GF9U0V/NnvpRa7inFCsos/zsFsSW6xPIX/7gFdMyj8DGkyQgpqtHlcDpNYXwEFEHHWdwQq0ttJmU
ZSaUo8OhjC+2Ga6bwjpSWbsiCHkHBLc2UV/C9opdFsf3XmTW61Sfuwe0FiYu0Zzli5Wn4pnnfR+C
wbaOepVtGZO7delWnARdWgNjxGqBavpTlgL59V46Bbd/KE0Gvj68xa9ZcOfpIUd3s0i85hPn+p48
yZXU4m1j0vE5pNa2NVAUJLHco3bz18kkF7ocn3S3ufN4ikn6h/nUk+hnaolA6fHWvi1sgB5vPsif
2ZuP1NIy1nplucVsOC6cdCgR7GbvQsVXQa43YBYy18GeL6E/UiiuXWwF3KPNLsuef/B0ElBNOa6I
4KODNZnPuWefQKxogMLSbOuXKDIOhOBifcPkn9Rzs4zMqVnWMbW/WccRp3HP/kRXN1PWlMUXuvvQ
g8MRI4m3h3JLd+h1SsqnMteIETe3id5ujHw6YOR46XoIMcJqD5453UDtbaPhdnHaczeEa91uuSVy
Q4TYtXQFZhWkQss4IpuCptwFOS0XqpJpdM+zZ3eGCJpH58Vu0RbjHbjSghuuTANbQ+FkH6lPpZPl
Du7SijnBktG1bowpsHqmQ5k8dUaFwdfVH6Rb3+4cqiqV8462m7QBqZZND0lOAVvnRe+eW+0MlW/l
DO+bxQOnIxxevbWimos0zulqqeGeRjtKeLPomYHxUnr1MZnh8YxYO0on/4J0yJfTjKOzxq4g2WTx
u3ujiAPRUC3aynJbzAjNhbwnArPfWxl8ISvTmv1zUxvJQ913KEwJXNuhzuDd1at4jSlAA8qBYw9j
c5uF/AiObDx6sUuzc+kcuZY7pzU2TtY/in7qVwRLLkRX7mtTMRaZRzQsn7bevVoK/NukmWmRdfqr
lYd8TxZbWkhWYZE8KrQWS4X6JrONjecwyfqGty7gR2fJfG7Zby5yzkTv7uiTNheUBu4RQGxkdAP0
RupM/b79WdVIpsNwXk8GitlIp+edhNN+gbiLcjfAk1YOp7LRJgYCE1wHbykr74R6araSAD99eU2r
+pdds2clsH/LMo7cZUQk62bsOWm6tvxBRKi+6KFiBsNDLOxrLA3tpeAtqSI2cxDPV2l7D2U8cwgc
XueeE8Eolpk5XKObc5aKlzMu0iHQx2JlZNkGof2pZnDDSgrXl3bPZSmwCNEkFU7P1uCtM7B3T/ZI
kcz8hxdrF42CGokezjWnozMlP4cyOfZKbUN8rYjuTyoukP0LZx/pt+vhFRt8U/PajIq3PO02eqEd
KxiNTcxRAH2efNIRfS8bCn4Wjkw/nNTYNiUW2Vi9ppMMBl/KVZfqDYl36bPqp1Opo2K0s4nknOKm
xvPeicL+DKMKNdmgfjmT9cLR7y0yFeEqI13hrdwmqfEgZ+DjqRo/4boGfH7Tlz5ZeMjsp8bjND3i
VwImrE8NxhocdAclY9wNGlZbr8XzpbcMKsXtgQ3Hc2fKVSiNl15mp16vN1EnL3VWTctU6fQFt1qI
foSxJaxtaj8MG6lOs24chSBKvuuo/gq4IYfNe0Vd7TU1eUISo8U86lHAYo5IeRo7fspr69HwxWtq
6hsw5M3EtzPym4wurmks13qsH7PxHFvptDAxUcInbewxP8IeQV3GGnPHTTtFE8AFVQkgxrSZbeMi
nfTYFXobdCg6wf0PRmje6z6T6tAZnEIqd++X2eNoDxyxVH0/d/EmCb3zXIwb0vfe57Z2UQZBGDlq
XvaZuMNqRP/YBFDlRYe4STeuYb1NZumtfAchEjJptKcAFP6Y34n6V1whrSEh44cV425uUQQz8jqp
v2ydGaAj++XbZRHolX4fYqpeZoPNBlUhEOkgfP2bbEWym7chJ023Azm3B2DcW4kfHkVjQEslMn8L
9LNXo/+oyvLFdKEnwyzwiCtQOttMSqJfWeoQOm392nI6jg1z73TaYtLtqzuTKeADcOe8edL4UHZx
mH0iSWzrzeroVrGNT+UVz1OifzUh0QelPHdpetSK+bUUw5Xn60Fj63Ca9Kj7I4iQtprxMmT+cO06
NttZi8/TYPxsRod72m0NEzK7DH/EDsS7oc/XFrHNgnKFryhhLWBaZ8I4IHFDGK1DUA9bGIB90rEe
0jcLnIyObq5hZbJVR6yRxPS96Ao/0FrjpyWjUwhDO40fA8u9WeUnjpJPniiuWmLxznUVdJn/MPQa
SXL1xbWtJdMhoBSopDMPr2FecjAoSL3GYOB718j95VfFRfr11hhAoWauvsXxL6YYciFG+VKZxrVl
TilCTNBT+ZZE/cnEgo1Ts0NsCXnVAceQf+osowJLbdu/pV65oo3pMUzoravbE5hNdFsDT3WoHqzG
emz8qllEaXPVlHrgjD4tE4onF8Q4gHvgMbXd+kqk5LXMxw8B2ajb6SUMjTVREBDSHlalfO7z5Yh+
OhvgidvuaPXehWflGNXGJjLd5CBCSdZAMg7rZiqeCnYDL6s3pDOuEA8sZ4+ykrj5DOeWOx6OD67d
c3aJ2s8CWawl5EmaEp8fTKQw6v00IkSv5dlFM7YaWZc4CAMcIPQy6umYx13ghjwphQDIiMlAdfw3
DXhWa817y6YFSUx4722o4pjGr8h9NowWzCr3T1KPzEXkzfu4x7RDgMN7P2Tb3KnBfE3E1Dk0l5ld
xMAOEBF6H4UoO4vkiN9iSRgHogmsIwlyjGoW71Kr9pWk4ZMqi2VDMaRv9B9DDUaEoZKIhqjfFFF8
8UR3qVgMXFV9RRiqeMJ6LKfGeHQH+Wjx9W10V72BD7QnLnMwV20KShW5GWbQZounHTsjoXZx89Ay
BPAXjmSY4kk035zeWcdWdMIXvaKEE8Un/gWR3mIpcjxYfctBNi0/uhu8wbaEeCreThmxF5H/6o/J
y1RolzycV/j+dspKINDhfEJ1Rkz1Cu950L1x3wuAiJsqKGI9b4ZVBOWX54hb9QkCObV2eWz/bIxy
rQ/2BtDx6kD66a3hL53xdgGyLOgkTR/GGKQy3mZpiFvPubQGm7vquhX15zS1T/Zai537LB9ecOy9
4BLfxbZRBzj7z9iPtkbhBY1LyBsseWbiUhe2fO6ccCkbnt8iBxf1FzzDr3qj/RrIwoi7eMVzOS9i
T2K18pisSIZrQpzFhX5vEu3f1xNwveKxUaSfgUFzgAu8HtRVr4yNX9Q7PviHP+V4Lxp1uon9Gl1u
U/8z9dSXpyfwatGpsw3ys/DQevNhMvXXqbD3SSEQJFnbkCydvkKuG0+HNGWaq7MCFZjz7lLfHs98
c6+MCVrQBbqLkTNWPZh7H6OYWSC5ytBMoC1Gjd0JtGdi5Otr/VFaBGpxjJtFcdb51hE8sC2TS+W4
rFEa67i/pKxs9ZcEsNMVObPD0jOrO1WajLkMrG0ngxCa2Grjc01CehZ6nMzEvcysjQYZZBCHNcse
BXnFilN8KsjHqso2+eRdk6jcqXlkPtaKTyIGnBfe6Pg5nPGdm9OT4NC6iLrcWPbudG0aHlUPjkb4
9cpgOoxS+NWk5tXjSM2TW0qUCforQyHpB/r55kIgpmQXtToaRTNwfDzgboxLXR9ZQbPAbfwfdIw/
piqCpmJf05uMKx92C06H5yp5tad6mxpG4Awh3p35WmrzZqoVNbVq59+MxnjskTP0WLbL4SWh20Ig
o25L+w+5kL/JGCWmULcJTyU0lqDGf6bQJMyJuavb2V6h51rWFuA6OL3xULYsBv+d4Pf9o3A5ebS+
s+LbumlDgv7zozqpZqM1wdgmvZEhNsUeiVVas88FLSa3xX9/2veMz9uncaH4XTRckoL7LZdQ6WHl
m8rytrOjMk6Lqr2bs7rn2FU0VYcq0+xeRzz8WHezjtn7vz/d+J7uw8cTpmJbrmN4FLV9r8KLGlzH
JQfErTEOY7bUsHY/hBBsZ4i05i3Tp/TTqjJhcLLp22iFA5QxUVZFjMgYDTWAfl+P/+c8zr++lUE5
mkcXpW18zxzy2zJuYwf9Fy41FdK64+U/QORwR1ZwWk8DrB+U8Gig0SAQdvrIzQJ9WzJK9bNlqf3D
A2F8z4786+uYBsHyfBnf1L/dI0K2alLoyHVJUm0kw0W1NzDfH2cNIDgvwnOPri8KeOsUgjBKacUV
PXQ+EvFY9vraGfTswSEYXEce5Wlyzahdy7s/3MnffclbqCYmSnL/TePbY8uVDAWFDmSYprO3I3rK
PDnY2qkXw4FQp3hMEx2jkgOOshyKAbbppryeOpJXckcQI1Y6D5j5//CAfU/Q/evSuabnYaG+Peff
8lyFKfwR6CEle0PspgZ/dFneYg5imwm8SIoTRtpo6dla9JbTy/Lf1+R70Oi3D/+eYkvZQCiKW3Vv
7SfhE4hysaIFN3kYu9Rb62aB6g9H7h9+8ffMfqrViMnSidcQNiAE2fn/XD9cYJ0402yxNdHl37cc
6Y1l47kaZQvCa99C0/Hv9KwYfqVE592h4ryWXSL+sKz8ZhETBjyjCTXssYx9+xJt3HuTmExsM+wr
Wx0q5qRThA2I4Nt/+MG/e/CIRiefnBxtjwqPf/5eqOjCiE0R76MckgEDhEADJyi+d/7wm367WFk6
+bg841SHerdv8vP9Pimj7n//x/h/rRWSVmq0/rZJGxPCINJ/qNSnTc7ArBvlCaGTUZHgLdUFTp4O
RfbkxpeuLIxdL7HL/ffTZdySz/6ejHa70SzcLtSOIXSqz/75dQR6tgTCM9lrMrLvVFrKVVSZGuY/
rwhwx4DJoujN45sup57FKkwwviaF9fXf3+Ovnsl/fQ/WScZFQtooFPzn95BJ3bVVbRX7ynbIRq7s
wpsBdeh4J10s7OdjpBqVBuRxyjcyaePkpqYJT2RqIUPwiptItqFQ8quumvJE/zyiJS1BOxZUsYGU
r8sxq0W0DK0p6yF4CDTWPddRZ7/zRjEQml7hf8Eminsyv8Uf1t7fPVwWuLmv3xY253s7bhgmA6ar
lGaIOnfee90HVieS2qmC/76Iv1sqbJ2ib15bh96Sb9cwNJJ8brQx3M6TQDJgO9WJ+QCMVdXd0rF7
aLuhz//QQ/ubvV/8/UO/5XtLAyd0gXB7F0dl8ZwnDM6TlwgsPKDjma4NyzKqvFXdjtYfIphvj+b3
R8axLVY7quH5r2/vLAtGrCW+Fu2IKsILUobW5BMqmWuoW4jgAHnCyqr+cI3//aG0Ebm8tlTTAFJ6
3/KHQ712SSeK9Z1fSxLm2syt/Gs83eLBmLpLVI1YRV//r/eVzyTZn+BnuAff+bb/pEPRtaUxpXsf
a8dRcYhmbq9yysk6dWyIu9pMcsz+UMPz7/uKAdTiReQI6bMCf7u6in4eRAKptjNcE6ej7CdQroKE
ASWy6AGIVMsodR89mNbJUuMfLvNvPt3WKatAN8PpyXRur9TfVskuT6vCmA1cehb/1jLGyPc1AdMj
K4uT5iJnzEhRioY2YMyr3D/sBr/Z/nybNfrWQ0SzAzUE//z4MGps2SLF3Xt4kHfs/dqSaTleNQJN
HelKOom6ponLrkq2E8T9a3LTv/73Xf/Nk/b3S2B/uwFTiLVAo1Vm1/AAPMWkYaxqSwwLqfU3j5eq
/3DJf/ujTV8nM9+j3NQzvj1mrVGIib8d3XD4YXgifLs5EVDUYVIZkUcCyBTIr6qG931pjsiQ69KA
7NEMdC5/2CVvt/efrzbdZB4dOkKn3ZE37Z/X32Egi2TZAiM4SbtniWZ00CoEbX+40b+7xhYt4px0
bk0e3xuXcuKEqqTUOdVpw4ROZSi2ThnDC45EN5lJrf/hnv77ROMzkFkeefGuLf61QkOhkuwOrbkr
PVGLAER0+qw6E5YYNRdRav/9BP32jtq8vmw61D+AmfzzMtY+1AaoKu2R3VREr6KnN3jtVDNqIzuO
UwO5qonoUpsG817xBBdrKrXnaqHQKs9/+Om/u9R/+y7fC8MbwgtiLSW6iKAXD5BYr321jNKw/SRv
FmcSRAYajv++AL+73I59E215vmn438sIWoWWSoTC2cUu1rsx6TxvMXIDFuWAw+APH/abkx2tsTxG
lB+4rm59P0OmMVbcRm/xrmlW9Ty5wweSQX3hTICBWD9IuDWI9yZhkWgmvED3fTobiJFKa+m3o/un
2i3/ttt/f4ccV7jCdG/tV38NhH9bQknvnEoSWoxdO80mCV5kchBXmnYlsSGV7jk84KoeXwwqb+dl
iSDxhzbmHsbgeMCpiiZnaRI1fYrgJNU2GvH9EUwxI2w3VFU8R/wJkhAG6bQIF/PhWnezfO1uCe3L
XMfgZPX+fBiF3rywF9vhKfr/nJ1Zb9xGt0V/EQEWi0PxteduSZYsWfLwQtixw3keiuSvv4vOw7Va
DTX85SFA4CRsksUaztl77TzQ7SkWrbNlXekfVD9RY1RWMkG+xqHfr+FVRMkGwBNiRC36R0XZALJX
oPMK3WSGmtDz5gIdXeqkUDa0dYo5HH6Zq9L6lPlzuR8hH44neFwJ9pgpCLIbqisgu+DQYePhHOXb
9NotHOndKOn+V61JjnKE1y/b1YUbfsliPS/Rbh6kEVsWsb9Ofbt5UV5itAcIyuN4bIYlFbR3B7Is
ZGhg7GiK8LF1FrSc1ZLmi/jILn61UDbstZlZ08+mwZC+jasBmyA20AGIot3yyL0irrdek3YvpnQw
v4kJytk6xtv+AYFu/NPSOJspdfbDT6ekMwDdZbozCo4wSz6Bag5Se9lT5xloK8ZGUNlVQ4/wKek9
/9adI31vjSPF+fc/qd9H8PNhZTtLKCxpmja72tdzileWg0jmvDk2eZPdjwNgoizvqB67Rr43Hch6
deLijcgBVHkwYPYOutotPi+fcKk4emzorF2JQDpbLcjUovAjXcKPKJGyV1n+/I+RbmGfnhy3HQ5B
7bc/HD8qEEia1ZU7P9uSLFexOCKhv7BAdr1JhlZpOZPzgCfBmzPGR6ro8ljgyXYu6s3TaCGU96bW
PlH3D68sU8s8/cczXy7NakssEfFEbLZt+foGw4jVOous4ZCiqXhp2z7ZoBRM9uR3Nt88Oy6/h5Wh
n6+86bMZ+/dVESsCzuY1sxSfXbVCr4OuLtIHj5o9HzxQ1i9YFjOUBBxEb/GK+Z8JEB2elxyRzzIp
chppfe1/6WLPXnJJEnmKKhBbXVsy5TL34zzs41pdiZw5K8/8/p0KLbckcgZCj3W2yoV4nUxQ6Pqg
J2P8pBQ0m2L0FhdvA+E3CfP6HhynRsptEmaAKuzK8e7C9UkbIwTG80yHB3YGF08CdGiokFGWSWiH
q7yPc04j+FtuJwyP0SpjkmbHLqexP9ZlPtgbHIHJtRScs7VueQp8lmxXTTbknADP3hZd9hE6hdcf
Khn5tGsjD3yHMCxccQbWCffKanfpph1GJOwASq9vB4eb+iNgq/6gqDA/2lnl3w9BCkCxAiiRWtDE
dQHEoVJze9P8fZoeKSmC+zSpZFJJN8/HZmM5sQBc4+7tMauQd84YvOew3Ix0Bh78oB3/cVSptnOT
h4f3P4vfe8JXHyMJetANLSYDm7X1zdkgdXXbw2iAl4KF62Dk4VQew65N4gc3UmX1LfQmw8Cz34jm
Z0av88FQaJc0jrzF0+ghMpFjmx16y9HWwaejxsoV5QExmE7dmh/5F0C4zTaCmD5PG2R0MTKw7kc2
EdG4MTnmbtJJQo2dgowaqduDMorxEXZINLNiQKaVTJ9L38QZMfU/R8Op0o1NqoR9CKLap54E/6rY
t65ZfS0S1/opbcq6rF0yntcxja5fqWOEdGaULiCDF2rY1u3sGQCH4kFvEC6QWA9Pc0Qhct9Etnsq
W3WEqIqlEUxmEtxRRqWr1eQ7ZeefyH7aVtV8cpJvGbzyLFnj0KeUKw40S8G0i9lpwFXUQ19ttVeH
OCNZaKubwQaQgChLeT80NuKPHqXr721sW18KzOyfwmGOfnbo9imes223Ny2hWEe02HQJY37jrggG
oMOgCGqDTw8dIGzBGtxGNUf9nVnMcXjLoRolhwq9GlUrlMU1ytD63kuBFhxtuEFPSNDzCbSWHOSa
agMdYCtsp+exE6DmCBsAapzKybjyZb1ZzShDmh51SAfdpKSU83qyx+XVgJ2r6RJVgwDSqdVd5+rm
ynb8zZKyXEVZkkRx4Qt6FK+vojPDzvQE66ifOlD+QWNaByMo9a2hO48eW6melpCvK2vom0lquarP
1kGwmtEEW/78j5W6tBVfj5/AypWt8aEPhrhe17I3v8Muu5bweb4fVwAPKIVRQ2A7TuPjPNIPL/JU
yzyITm5nPkUWhtE8S3I24FOCJdCQa8Ja7afE7YNfUdJVRwd4wCH28B643kCe0/vzxqVbt5mvTAJA
HY4iZ7ee4dmuPFwlh8JCHlsUjbgfg1QeKTWkV57ym7mZG+fdkLkruR7H+ddPGe1z6yEf9Q6VduJP
Q1/GHyISbR7Q3KMUCacmhO+JsSiFJ/8CNh4nxPv3emlwcZvEDarl2HWeWB8QWFKmRFId3JqN8DFP
0hoJH06rX5xJ4n97hzxAwoSiOdy+f+HzLtfvd77ERguuTS/yfF0g2qnxwBYSS+QaoFVRmhYbdsXp
MdAYiEDZYqombyiR37qFcFhkCD2hK9jGnW9ARdi7E+hKtPhB66ymaHCj0/s/8NKTIX+E86FFWYt2
5etXgyNmalHX5EuuSPbEEapYsmfTbT9TsQ3i8RtZHvWV4SDebOQYD9R0XHLC2Rxwmnh9UaqnOSe5
TB8qr1D3PdrELTFFwYHg0opIDE+Rh2bba+07H6Riho7yRRkSLt+KxtAfOoZ7p5B/kn2AedUejZ/v
P5SznTW7d9pMliMVdT6m6fMeRO0KokniosIa4Qqsp3UPVIPzQwTwx4zLYJM0Q32XNBHSh0iOSAjf
v/7ZS/nv+g7aL8tSDs2us/ODTZkgzCDennDrCrhXnrdtxh9dPrro8Yx2PLkJ4Igr38jZfPDfRemZ
e9w1m/rzXaucRxiRWZye7N7Ib9KCgifQ4Gk40CqIr+XmXagE0RKQQjEZSopP5+NugpDix22Wn0RE
vWFsx+poG9h/ZjQQIaB11vpstIAL9WoJZ9EdHHUzuNIqOBuHv28Z8YeU0jPZv6mz51zPho6tPpgO
cacwWBPsUndI2ydI+o2rZyxwAVGl/8NzJp/Rt4lAtSgqni10DcdvFQovPtVUGmhjS+iVgfbVDmsA
/rP3R9LZ2v37Dl0aPRb9CKm4zddfWtMA1LScLDq1nQFv0wL89jFsMi0371/nfJ7770JMrKbJQZR5
ZHnUfyykMD/t0qkt89D4U0lRth2n9GtOAnC6HjQb413aJF6/iUnaM7bhUKNaS8wxTvYWrj+TCJtO
N0QXZNUnjWnyu0DHbV35qt6ESC6fNX0ojoEWpVx6RK9/Y2E3dWqlXnocMyPYV3lo3XedNoktTKJN
OEuk65Y2qQbN+S1APNQ+eQsblFzhNcKdn7mbJM/u4Gf3DhlzVxaKC1MOYc0ocZbtD139s1FR+G7s
dUklDn07QOuOcR9paLW5jUwKxEW0rjlD5CtObuWnWRqk4L3/Ai9NOShlONW7lIEdcbbJ01ai+9jO
eX8iDtZG6Ku72DLAm0eNv7GqHsRgpry/W3z+GzTcLEuBi2bhdy/4j0HTazpXdj1AxuwtOdxodxSU
oVQuX8B2ZdSv+ih88Xw1fnn/Zi9+FQwBfCRUaSz37GGX6Jo90ZEg1Hd1/0/Q62nTULe6MrvIS9ML
K75JG1tRZT9XuMyensaIAKETNw/2e+Qk+qn2JqoO+DwBHVcp1al1llvuM43o1N3COfCfrCkMKWeS
2UaaqFWbOIGnDB4SRV5kxL2naT301dgna6SaZN244Wy9ZGkkbgpCQr43iQVbMOuAHq2C2FHxtq/r
/iNWFxjUhASClixTosizyWmafRWZ8T0abv8l6ISsyZGZxIuHItfbWngIIWWlIzRJ2YtSHN5/CZee
DlFEi06KzoN0z+oD7mwT3ZCN0ckHBr+3eP78MOCKiVl2kOaAVr9/vUvrGw0On+znZccvrddfvwxM
UrzY8Z5kraJ/Rk6W7bYaK3IipDf6n/76YhT4qcyZTPUW7dnXF8OeRIAgMJET1QLWlxCOrL92CeWA
mgWp5Vpt/e29OS45clwN2jYr2dm9RWmBmD6GSCZCXBFdxAyKL54SvkNmzN37t3a2meej5VqUHGhj
0HVWzvJb/vho0UiVmn1LchxcrM3UGYJjl6Vsw0yW71Tn5HoHxJcgJFMHXRPjcGWmunCvHtUkKp9L
k51N5OvrK6eeTIKMgoNvDU29MUdO3lutBhNltFkQv/X+7f7eof9RXlnul74rdWWKjkQQO2eThYf3
waSSpY5J3KNaR79groA/2SU8TJE/5e5kV6tuCGW4NXBy4+qr7Oyzk/n5owwtEuX0UKLadpTV3kfT
BAspSt10k45D82+cybE7RHyhgMVj1O8VuFUSLmE/Q3+znHoNeYAkii4k9sEoP0S9rR0oHEUljpBe
I+tWZX3l/dJqjqy1qgzLX1VyTL8TeqlgawxTa2597Wf1OvN1mB4nRyfw7ZLReundzPrUUL7Eo1l0
HvWxoa/jNUUgGxZ3lhS/xswj/gnnTvQ1fUbsvZN9aO1SPeJ2tcd5r0YwH6vKroqnaHkeeD4z8q1d
dM9ozMN0mxpi+pEAxnK2ZddFC6u0IQuyrmTT0ZYQSGCCaE4/YNiW1T6X7Kipk4Rht411pUgx0xYO
7LnKzWITGyWW1YlUCR/gnG4IM9bjtJGFlX0nI5RnW/owvkjPeWCE9IRBw3YiEc7MvbtZjuLadvnt
gvlqWLhnn0GYjYmwmyA4mq40dmQPGXs0EMZHbv+lU+SLKHPuruxgLg59epZoOCXb5vP96tjouJst
jTdmDiGrtYY+zLYaD/kYxVdaGG/3I9yeqyi1o9BkP3f2lWWmGPKOSt0pzzij7As3cLEHzDj8rcXs
R8uh/diZJNgChhvpPrz/0b1dGxxPKAe5sEW1n03N62+8bMHSZF5nHIgwK2+quRiqe6N2svowxn6Q
b7Ed4X14/5oX75i9j7dMbpZ9/p33JljElHiFQ0anMsNDaidoyev6xsa6t/ZpF2ziKXF+jSimr1z6
0u2iKCQNdtk82+fixqg1BvqJFAXAcsEB14hLwJimzrTmAE0qUV6kCMf//na5HHHCnA84gJ1thuMp
GJ20EcAfhwIbDLiFkSadUcY7vL31vyIKkgc7tbReU5joP79/8QsfD70xqolLzY/59WxOHUIAmwnd
kGMAmQk/ThuyXqF7NqrW39g2cRMtZcArd/x218dtIt+gxohayvPOvtih8aveDuBgDeyh+rVjxWjy
EiIuqytLxsXXiezbWiqmNlKl16PX01ZBEsTcHfPca74UpehMGPjEmflWLNe0cfuP7z/OSxeUCFMF
extgNeeSXNXmDfsNM6W7NbE7bKQGYgG4Ivs1xDF962Ror+xtL2wCluGKPhVBFq2us2c5hXR+2PnG
J5/FWGwDB2Lu3Fn2J6zJ2FqsuZ3lR46ZNWbcTgRfW56zdeUxX5gNmZ+kjQCNsqJ7XiXxxNwbRtml
R34DzE1tBcGWSHuYWmnvRuWVbc/bq1EitZfCCAPIZ8y+fqmaVAOMIhLjLODKfd+a4AUXAGnLDHZl
OrhQHFmUnXIpyDGIqJG9vpbfeHkz2wH6Bsc2q402SWvCapJpsIpywZ5lsfOlE8X0KGh4TCQYJaA9
3ZxspO3fjqxFZu64grPhslk/WwYoao4qiKrkCKCjWlMOe2Zn62/QBWJYGJprychvBzL/R7bmYOKY
Rdk6v75xtjFNGSetBzirTtlfyAVWM3yuEzjnVTb//RFkkdRZS4+WLgDygdeXayqwxmZeQrqfvPgf
hRhpPrVuCHUki4YM6JtRhMWVl3thHP15zfM1vJ/DfmjzKDhQUzS+0VaLfjVzBa9xzgzaT++/Pmt5
P683r8sdMilQ3kW5eK65cY3YVfkIjJ/cA6ta0fIdDlXRcTbs/bqFuIaj90G07MJAEydu/YF8pdB5
8cl4C6hNEQlzh/PUfsi1JYI1eSlFsBd2AKO2qqvuLoi6VMAHmGlnZYmN/6HAxGYeu0D01dGTBljB
rvTSKw3us+VjqYm6DrdFtYKOAovI6/fmZ40OgOt4x6YvPhYjFMAVfUm1Kqww/BDnYwJSj9SB3fsP
8+0GYakVoF1DFI6O6fyqZWFPurZydRjMopgOY2FDePPd2SL1FBvkscl4aKuUqoZelwRr1lde5oWR
g7QYKAE7I5cm89kMNJtQdxqfXmCWTwQ+mx5hX+vYWtLj7QLX5vt3e/aMOfYg7kB0ypmHGc8/7/rV
XT+oTozGUc0GHD8DJjc81+o4V0O/K7MRV2bufnn/mr8VnefD9f8f8ZuCECbIhv5N7x9Gx6QRYWYJ
oX3RRBqSV6V+A8x8Rpo4xkq+tKNRP7RjYbDaWCQr7QdS7P6FYJ4+oIGpbY4oIiwOhc4xF1rkB4pD
aOtrGtXfrYDzXywpmi9CHNvj7bweikUfI8PxXAaFDu0OKCJ0BLdJBTTeEW7MoRxF+kgDtVE3cQnq
EjbF1I8YBOAObUnT9PV6HKZdG/QmeABO3N9kX5SalgeJFuwaBpN4GmRzEPPL3HRvaKaHFEoc0tu2
ads7dLtnYjzXU570n0ru/JOKWt/6H4b+4mVzTYdBQQfz9V1CgaO47JfhKSqjvCOtRZJ9kNdOE3KD
xfSVtBf9HNuN9Q90Okfv3x8WbzcbLloSnBiKjozL2ef11b3AqTI1hfFJehV4xpJ07wdb1R2G98hx
qxujaei1c7Kl3V8kjstzm6d0/B8m7j9/xdkzKADu+rTbkxMzHMllSN0/hA1NMiyU0ZUbvmCCocRC
q5Szo0l3Vp0tTNVETLQJ8v7kjVUBpltDuqUEbe6zNjB+qjguvFUEQokUS8JCv7GrdZp1udAooY71
ndsf3n8Db6c+7E5SkF6MvIUS/7K1/qPm01qlHSawcE9KliP1C1SNquIAvsqFV22GwSCZL8C9OEtK
qX97aR4FXzC9MPrmTP2vL50nGJAF8TwnTO54VKtaAtOububpkczelTdhTIzTOnl6/6pvNyLUmEzB
3pKhB5JnmYv/uOFhdBCYAkA+FrpAH9M37rRh2gENKROiAVsoMe9f8O3kzgWFwGW49P2QI7y+4OjW
lPW0iDG459XXZMz6Xx5hp+EmkbF9RZ+2vK3XcxbXojS5FLMUnf+zkazyiBgrgPwgYYeagObMKYvV
UEftlQPXpVHDKm3hMcYtgi/m9T0NDd5Fay7SE5mV7jdOW9ZyT0TG1VBQGOHhse5Gdx86eAbff5oX
r4wchIMBmzt6Gq+vnPOphhB00mM1mAFhTCBc+ttMOJ2/RvZtzvc031EegPKq62cr9jPnyg+4oEpl
34Udh/mSG6eS8voXNIb2GjFSP5nQJVOlcatbyLb2mjXpG1kVAz5/GLaJ6bwISOerdJpBXpWp3oxg
Fsjb1erl/Udy8aUjSqUTyAsR5zt5JzZNRE1EmZHC050AtRHflsoyb66cypbBcz64BHtNZolFNCTP
vlcWgXKA02wcG+hOFPPJcfTiSWBy9ppDVIEkShJ6+39/c3/MT+dPG3Z+K8zcyY/KHvFJWoRBmqtc
mcE1I86leeGP13o+ERLR4sZRJbF4DY5JBit6vlVXTaPcKO3UiPmD8Vob6dJY5uCFfd5drJHO2Uga
Y9rnYdtlp4Ay8NaIh/qmrGd4u9R/1z4MvG3TTQBxa3JV33+q1vKBnr9LjOK0MRgwy2bw9SCGJtlN
VV1PxyK2rGiTMtYncAk2jXjX6azxszSD2QEqHEuaXCKrfdLF7OK5jGA4IVqa5OMU9BL6QzL6BF5N
+VRARG3rdkek9QQ5p4JmVLr+BMdS9eLrwq+e7hWmeOv4/r1cGv50wIXvCMGdnOtwonhqXX5zdCrD
JT2ckjSWcQyeobxSGbkwQpajFtMe6xWa0LPNCiCyynD9PjkFsvLufeLunkkBBq1FVrSyovSvDwXM
M1joOeYh4mIX+voVBcJAROyT0Wn4jTghtTD2Ixk4m4AEvytf9qWByPyB7ZkwEDxKZ8vGWKFHygsH
zbCRDsUpimLHB/iWeN8gppDE2tEn+ZiQt/c9QuF3ZUt0YX1k54Gg2mJRRmZwVq4soEbR0Qi8Q5QL
SlzgZiDNwSuGvFkOBik37w+Xt7MYtlVsUWy4/UWMefbRyXxshKU9CtCaOB+KmBlJL0V6I4QRPg4Z
gsGcv1/53t4+YC6qLFSIVEZxSZ1tOqCBGJnpwvJ1LRKyUE4lGx/W0BFGZXMsPRUdfD3oj0Oi8yvL
1dsd9nJlX7CzYxNC+eX1KApjesi2Vt5BzhZys6KwMdY1Qdp8cgBkkK1lFs6/xINGGQoERIIABMPx
WoP2wq6XX4FUxaa7YeOBO/t0Qiu0kgxC9olaH71LLbCjO7XfgfMamODsfMDUERHAZsbjvocuumqp
he4GEXR/L0z485ec78ZUME69pWl5Zx15pHNcRhvKq12/C6k3wmuaidJCMPT+mHs7xJfbZ5u3aLld
nK6vX0JQZ0NaQN47BgolO3WTLiZb2HUa6jbMn9WVe7w02uiHK/YDi6Xi3P+WsVPQbEQJFyXj90jA
VP4pLjJFggYxOmMVz7tpcMZ1wX+bXbnTi5dG6oI3RjCRuGcfcwbaPK1CTSmp7gy9atgWAzecxBwd
Fs/JY9iOBHXNqZbQE0GAX6ukvL0+fgQ+bU/hs8T3eDbcOTLJRpRBeGS89Xf4rzhAU2dUj20cFdUW
T43rbr0pH27NLNDXNiuXrs4khioErzh/Wa/fs+nO3tx4fX4yzbB0D4AKoe2OXlk8oMzrHzprDr7Q
HXZga/bCe3h/kL2d2FjJHTogixyWevbZo0/gwKqmJJEISDLpPdYQKPuOUtZIkEMZgm5lxlGfOY0Z
1v79K1+QX3FpKgiogPFIvykiRNx2mIvYPtRtX1frIrFzCiF8UPh3giT6yH5tgHcbi3sJ9Roqje+2
4HiL+SXuAHv4gJw/Rjr1HkieEjurIN3k/V/4dulGnY05la4CnSk2r69fTJT5PYVYklBVFC9BqxX2
ur5M/b1WPUFYbupd6SlcKPQjK8BLv8CXli3D8ov+OGY21NZz8iYVdkYpbiN8i2uSXkArzqBJ55a0
0HIiPUPLgCishb2XzlXz8/27vjQcmW2x1WMX4rUsO6c/fkMRmEk+ZmZ7rL167rakXxnfO+qc3123
xaRQEAfv0w2MdqGDefHKkndhi0n3UdDSo5PD1GefPfM4zYa2Sq3sGPVe9SFmHNQrsiwBhY5ZFk0A
QcsZo8gY9fKWxxDqtVGCtF1R6nLSvWW36ge9/QiMHVWoOHfvqWrH817PMq1IOYn6cBtVjZfhSCnT
YOsJsEvkjprWldn07Xdlc+Rha0mxFPns70L8H0+Rs62VLZGwp1x16jFGrEzsW9EahD0XXfKgvAD0
LoDfaybfC2+Pr5kNLVsVWqnnyp9gVsh+2q47TrXrPw0EY65qWGQoUkQ3P7JnNANMV0axzmVZHN8f
OZeGLx+KucwonHLZhr4eOkK7LtEOZnAsKbjdJS06gC6M6pvAb6EpChoqdylW3A3PxdxG5JmcbCu5
5kV8u2wyn/3/jzjv23dl27tTX2YnJwjUxzJwiy17WG87jUCQri1cv5Elr49EvGch6EBwIqMDsbyP
P94zrko47MBYT7oW5daJw2nvW0RN6cBrj95kjhvDS+Z9CUftl6HIh+7E8DWZRucT2YTz0Z6bZiU1
0Xkpla2Vkwr/0Up6v12THN/NkKZT64ivU31oyqa9T5nI8Ua72Z0lwvgJLGz2lEepjUsr0NvISecT
yq/mR5IpsdXtNN1Q9PA38Qirps2nb0nKJhXvyAe6KYKKeH+yAZZu+gZS7Bwn3SY3O7lupgG8e17b
X+dSGBvRNBaoaZDWohHhZuymAG8tblZiN4yNnOv6Y9+PcUX5YGK4uUqTSJx7YB3DxiCZ3cur55LG
+DpcmJxIoEhiYWtn/FINKw6VJ5KAApIVrZ61X1QORVt0eaeA9F2yHLxhbWp7Se+V+hnORfEcqCZd
TLTgK7U3TKe4cKEcV1FT7EaHqPYNQbkmSSWEnMTaUU/e0EoecqvFh8jg1KWXwuFYkrjRsaMCYK2n
YxgU9bNRElbbTzVX9MPyGFdN3wJqBmZvlhmRjmbwbwgwlKw/0tLzyQsekQ7WO9MjBIzKpxKP3iDn
f7Wa6o1mAriz0xx2fOLAYjTwmUGExpW+Sdz8Cedz/dSbFvm1UozfJ42hAFx1/6KTTv8gfjc+IQGt
diV2UASKDI3ATTvaSNQX3Dhtj1maaByMY7YxTXK6TF2WT107T2tPx8G4qrCX7e08NvdzWsicvCUn
fiAsdNxSsMxY1GHN9jINbz3DGXdiKNTe6ezolMZt/0h4crrOaniLsQOOlrbMUVFZPwZunp+i0Qv2
0LLxYWXweh1Qmnbg4J3OTeJ+xFT8qJq2+ZJ3PPO6JAnes5FdQebAGuF01VpWyltVcZ6D/oS/jsQ9
fcQPCcW3qqLq4HbFLyoEIHExHK45UXsExwXx1i909RB2Q32kZqX+kYZDVumMohLhRtXr21Daw7Ox
4HT83PA/Zp5PCrQoPUS0gsj1NAo0ITB2fXLbasT6Ww8fFLXyreia75MJ7apsAE2YTZIce4BTBEiT
LTanc3i0s9HciD7VKzpKxT2f4bBXbY+sgooxEWRlchhqVdxnHBLvG6re3PLs5HSlqvKewrEkZnzq
dq1rQ6jPSG2v4mAgD7l1OvIrYS2UC2w0Nszu1zDURMGHen7BtNmsIbDjus+c8VACQT6VIvreqpaW
itHv3YjoGGckodjSlrHDFDY/yNA2P4ix/ydK1EuUlsWekPf4mFVtv+uhBwPPIBodeji4e6Oe4pO9
0EHLAn56WpjhP+nQQrWtAm/TB0W3dU39rUIO8xhmwFkpkTTGOnUWXBPavRub3NOV4czWtqwN+q26
mlAZC0n2JTMdy/MGUdozRzt7S7IFGW9h9T02uQ8yPEmXaW0sHGUS9bdJ4AtmoCI7lB2OhxUqkuek
Lf3j3NeIjQwJjz+Zgg9+kugfLvzXkTgiZWyNoWs3g5j0LqZJvVdDABSsieCWpokLGq2JH0YDmQZy
fuWux7CVG3Nq1Y70qV+2V6JmokW2YgHvN0UlP7P3Ej8oTgf3EcrZlTRMceOqJRNoSLwvnm5HgsSy
L9pWEJl7GWwiZ5KrKEs5BBrCuXMrIg6sUHbrPiYUHMVNfQzkYK8KYi3WhKFX28kJx8egrJJ7Ohjp
PqybdAtBIihW6LnUth3S9jR4o3jsxaBPhQ4aYKPgVv2ylOggu3CdxkDkHYezWBFYzBgJSR3EecZr
JFofPSiOqwZJ5towo0copFazZNl2jwRqO6RDqfInyh/52HuMTnjj1ZFdSLKuDcPe1sqQp0wun6EI
lPct1JoExKj3b8Nu7jZ9ahO1hITrUAgNJHMqiPipe7F1Cv2MfB6Va2nG0c7rSFR3o9k6mEXSn/I4
anb96Ce7XIOKkGQkH4a27zbtHNg3Y88gseeoPVUC26/0A3vruuO8M3SrV6bs4gNiQ3moeqDmRjqZ
J1LUyrtJlhn50oK4VQJOj003BJuZ9JWDzIXmH8cffM7LO2JYzWPT7iunKVZs4znGSAIgnGwqN9WS
76myzHyytUHAQ1nN+Ien9rHoFcT8Wlo7qIbJwa1Gb51gAX4CLlThlyG5Ko7DhECVRJcbZVSTXFdM
1eBEVLeefTnsIJzVO13GxHXFpSS0IC6NDaAX/UHVo1iNhu9uVYUtNysdc4tuzN7kAzbACRwxXxTP
rY0SjNcC1Df1r3+dGTpaEQEXl+TrlWuRRt3Om7rmeUgSF60BiQG+YxS7GpPRqpkwaAylDbVPTOJL
M/g5GRb6ibZCcQtn/YUhHj+gF+0+KdnGR7MiDtfFSvbQiKKkBT1nZE9NsLPYOa+jeFQfkZGYtzE4
5Ec7F+2XrkA8OxXxdFrUCcGKMFYYok5YVaCL02RTaDPeY+MaN6ERpCytzFR92Xqn0pXFF3Sy1hdI
FinkFBmQh+qBzX6IyYT97MZ2uHH6ZtpofKGrFEfOphmbbAsbv9nniQ8yIe/HAMA2KWV2JqcNnYfx
qMTwKbKj+i4uJ3vbVYwexSJ7M6ITJfqK/JbBXYAYIbc2FqM8aPaPSEn1wBtazrg1NagbhZT2pz2K
4tSbQ7ELpnrch4g8PkddA5VPmNEuQUe2t0kAPIZDRIadj1kgqRBAr8yxbUDpQ8IirDjy1YazUrpW
sUc2Inf0kQ5h+szmUDwYSRPezGHgrNw+LHaZH/o4uKmDs8r3Wz8zxDZzaWgm2lDHzku7Y9Sa+sGH
Mk6SJmmjI7Z05tbaWnUeBzKEq95jZEji36PEOLQp9gKk5fkB7xJEa+06G9egZDSVzDOtm8t7PYbF
nZFXBuH2BI4P7VCuZlA8G1f2cmUSqHnMY9cmoFwpAm8o6rq9mRwTE5e5Ishvjdup2aVGZt2mS9G/
WoLPmj7Pj6kXWR8avOGbanD9TQlr6smdHH6aH5QPNZXVrVJ9vY/Hbl4YqcNaWvPnztLzyrBMvBDT
WLrbZILTgbmzu7e1HW49yzSQNjgTfHLhb9wxtk5zXbkbBTp828xptmcO6L4geSSxoa4cfHtWt/PN
zP4Y1Ejnm7qsngZSZ7ZZPZq7WtosK9AEgJ+77toqzGnjZSgX7LQcnjmkiJu8jmKA7yHm/S6s9H3C
yW2nx7naeqpQFVlzYlrlC4h7aFL5ZRgIS0iSrCQSNHP1Ta6DYaeLOTqJiqTKGWUX0YsxwagBWg0n
s+ftUDp6UwrZPlpsN+5SRNUPutLRDRNBuZZ8A9tSt8GqrcmDy/wh/E5KLhssK4NUZNfwqD27fQZF
yUFq8vNg35TzvIs0KXs0Mp1Djm3rFNHTOHpVTD9xsminrBu0WOtYzkw4c299GpQX3jOmhz1ZjfQj
7YHB4U3q1NNH3RZmJEi8rAgeIGAx2aoyCj+TNkmWIEWdPQr/epV0hbwVJkCTaCzMbQatbNe7nDZN
zqFsgXry3DV0OOanJNjzWKa7uLHse6cnb9ILPRb5eXEk4NP4yoQazBt/NKHSk91AnL3VbJuKc/Kk
QvBbrKpbYWES7jSbjgityd7IE/cgjFk9GnlGqLXMKcRi9nlOEX6twjBjDAKBv62hktxAQGLewkur
jhGxx+vKcfWiJpqZ5XiM97EFwlf6bf9J0AGO1rZPgFXtNe0pTbsZdeNIlFWTGgclm+x7aWi9ydLO
2WMcI/rWgLu31GY2HW2ZJd112vQid59GBzubDupm5xHxtkspIh26oHhBMGovWyp1o7I8Ye8/FTsw
MQGe9yRhT+YRdzLkLRGNXX+icZ9s3SEyiZiQtzVL1D2lDHUIcq//7koMyHqYiH2OAiIH5qBgWiOM
YT03XXuY6iVbKG1/oV5w/4+z81iSG1fW8BMxgt5sy7PaqFteZ8OQmaEDvefT3w89my5WRTF0Z6dQ
aFAAgUQi8zdHt2sDvFkia58VNjQZQsbOUThlxtC3P4cRGV+0HBExbIv5Mxc0BDUl6r8NGTe86Lvh
xUSd+0PkmDVW3iqvQbBvL+1Mdc62hXlExcx5Utop+xL2eCRNds0djso3z7ogwY7CLl+VVrG5HTEa
mlIVgxu7+FDlRVvsiiaJ/Cw1jJciTbR9jH8NAKgOTyoheDYGYf9QJmW50xreioWR5795PtG/n6Li
U023FzOSAe90Ey8/DB2wnkxU8zhgh1FvZnwyaWKo39O0MueTk3vZMYpw+Zk9uNpW2jn7+5WQ6xoE
aG/gUQa6OwADlxIsSp2ZSSGPYGJb4VHF/ABtu0F5jjtI2ys1iBtVFzmYTX8d2XYJiLosQXSFi8RM
TjoPyy2acVMkqcu8znzClEX1qcLEH8jaZoy6JowikoFP1w1e+/P+lK+LpRAzNOSnLVA5QCwW4A78
61FsA414dmrundapxbM+W+oTYlzVqQIstjLtW0v8frzFrLXe7DscOCIUGEf1Zx+24b+hOf6sU+Rn
7s/suqQGsw00/X9FJUqil+s7R2SDlWuIM5Z5uAQ7UfyIe6T70tOhIbir3anuY6z2IuX3/YFvLSlt
VRRW+HKw0he10CazylGjQH+OSRd/likSGXu1p/a3Sewx+9iOtfH3VUuuU3qqsmwp61qXU41EW7Vc
AO4ptmQWVTgRTSBznPB2s1vrSz1A69rqYeAkKwfmxlSRUwfkjXg5nfIlf8DzROoloxKfkWdyXsOq
L55gpTrf6q7mEopwfr+/tHLpFmU7B0KZ/t9/VEwvJ8rDt9Wk+Mi58drkZBb2MSBfBSa6H+uiOLpT
bT2ZQWP6FSW9lZ17c6605g3JWIRsLHf2u5KhyRXvCaoYoMy1gsdnO+gHvWvs39aMewUvyLUIcaMW
7QCXdOiiAnagg305oN2l+izgM50NHQhOSjb/SurbfEC3+rtAHn7TYau00t25cTxJ4mVAAqLCA1v+
pneTzOcgHWynys5dGPfnFCT0Z5UsbZeNJujs+x/zxgGVnARUr1TLRlRnsaCTN6VNij63b+dJv6WO
Mx6iTpA0Wk1+xN5uOvSuKQ4NAguf7498a5YcUNC+4EgIeotZgocuSwwHvdPUCdqUWFr8g0PT/Ihj
4/S/+0PdCvN0KAGQvYUDcGyXK0rdKqMCNIZnp0CtDbLW8Mco8V23nTJ6DZSm2xtzO9AH651XXG7T
40BRYaU9I3s/y2MDP4tWIdwBZr0IhdgqTHOdwGBXML4DsxZTBDy4UzGtqT9dLSzIXseWUgAS4UEx
+nKySI51LWWFCHAtVjdmYNe4stnKvvGwWF1ZWPmjLyYlWxUSZU7TyUUFYDEpqkCBqNw+PCeWkx1E
bf/AxRh7zjRoSIa08QiDINiNDdZuzVzARU29YhsZuKYZALFWVvjGxNlG0NG4TS1VcxZNfwMdlzIW
5eiHeWzv0LKsDknsfptFUP8tMIlp0yhCHg/Bd0SVF3vX6BDIoxZTUQEwYGqPo6E9iQGggQGpiLws
X5va9Q5mRHYwYBYXDtMVhxTOezXrE6LVZpAku6jpMfT0IgQNZiPPYKR46ZYCvvJhxu/jw9yOKK4K
bQ3EdmOBpcgKdAmEXkAPLCJ/PKPaDI8EjYkcteZ6yHN6YVqTYOtUJcmKRvnVeQGsLbtCLDPyIvzh
chuHWqQOEVvLd5REV3yLOOwccCkPnZUQeGNW5F0kXroDLBthqcuBGomWg3wYn3N0DF6GyuxOkzF2
T+4UuCvp0NX1JedErskS0ruH2XU5lNkFvMQaVz9ZCkxJVCisb2Zf2cfcgsfYzaazsoY3xgNSAjQC
3jFbVV2M542KGWdOMUq6xvy5c7roe63nPClVq/o5avEaEfYqNaD5/rYxkGLQJdb7cn5Y8Y30UGLA
yNLa1Cvycas7df1YF7aza+vYPOS6mu0Vtal3YYDU+Uo4Mvj/L8IRTGdYb8QAfsmSC0ul2UnIz6SR
S0gRhSaq5lECVkSwD7rYcs+xrY/xll9iWQcPEZj26PVjCDK9TRE7px8Jx3LCqxVDSpGsJIg39hmo
MDSwAPLykF4uDuoRWiBELzD6DHq8K3DJC7e2lasQopt0JUJdfwnauCC23rYZSM1F3lJpMQjRVAeR
JCqaNp1qjbspb/ChnMfqs9ol5UOseeGeR1H2v34wKSDd/xbXs4X+jR6Jg+EKiNfllas2MXVJqDqn
xOy1D8KCXeMq+YTWo7omfbMUAwSazsUOlhJEJW5YnrEMx1xRboSr+BnlbX3jBF2EBSnaDEMcfjXt
lL6qgpWp0SXDJnfx/qxUr3/qnTT97noIcq3M/CqlonKLgjJeI4iyQTlZXEMB+sl1YBrRuWrN8SFC
W1e+rOOta6UhIKHoA97F6jbN9TW47I2BEUuln04zAdLn8jHbRmZTm+mEQBVF6yMgkGnf1FnxqakM
Ki99QSNpiH6VfbCmfP+maHR57uTOdsmvpOYke+7y3KtGgBR3TcMvUWrcDFGcQst74l9IM4vJeBBR
qpKFtFObnxRqUAOmnHqYHgb8qv8XBSJ2D96UQbSe9TinDtTztxtZlDQ3SPzyT8Oic5PN1PciWskN
5d5Y/nSQxQBNJEOYQHn50zs3RTdRD8KzIcL5WVGDDMPcYNplnZXS76KgHlu2spI33Tgc2PKgNP3f
o2K5RRJvor0lzNBXrDw+FZOSPJS5o+yjbl6T5r85lEfsd8jPDGg4l/MLe7NKej0W58mbw6NJYeUV
5d1vYqj0FSbprZHYflg78OC2eFRcjjTH3GlJXQWnEjsi1HDFbDb7GZPQfxwFO9yVUyZ/9+K78b1Q
7+BWAwK95BtHJnknXT/3hBm3Y9EuoEvIU9DK115j+o2RwLBJ8gsJLux4Oe93z7FsyCzcaM2AquqA
IHo8xMj9B4qG8SbIDuUL8lOViQKtZ3Clu0XxfXQT95uwq9jdFyqa/DRiUlJvva0aVGW5gPVt0I4A
FTU3pkODBVSc+OXQuGgMl+BsxiYLXlsdOUeTVvXZcTHJxuOzNdfI8Vd7H14qXG1MMmHIY8SiX86s
7WluGGkB0AoUobJrFK/7qNGkDM+VqnY/0iTVoH6gq7kGWl1sFZhnKhKmLCg3NQ+HJTq5TO1q5IWf
n43Sc8Wuphl/LJWiFlTAQyfZ3b+KrpPnt3mCUKXYyxFfooHjdEJvzuiTMy559qvTZwGNRoTrewuL
99KO670iBmA+7UityIYnuMGqc81HcTHn/0jAFgR5E3wXJJDFJdV29ZBgEOD56Op0e4yfPdgu43AM
A7Aj9yd8dREwX/qmaPDyYIBnuLiBJjCdlm1Dc/GK2HvVMJfb1ryXSACU9kvTKPM+RI5vV9LjXzmV
VwmnHBm4OQFHArqWFF51QEfKiqMWSbToR4wQ2QECrrVLtdL8SC1gXpnorTUlAHA6SXZAoi2OZjOl
PCUjI/UVW8zndhw9aOy6eA1qK1jBl94cino0miBAZpEHuzwreTarLdDP1Ael52kbc4AuDTRhEPjc
B2r/9/hZpDjkXqU0I3G0i5npA5JHCH7RUhjZLYHFrdpEOEwr0xwfnPRv3UslQ52JMS1odgYV08vZ
BV7ZWGObpH4SRUJgYp9iYxYgYZseK4pOK/Xut+B8EbzlcBY3EhhZ0vUl9QtVrohypknPIpmRRo0j
IBSPTlE7v1HVdw9agJHJZsSL+IHQGH6MnGjym1CbXosWQUc8dWbc46MS9nSqa/9zyzExTnNh1NvB
RMy8DzP7SyVMIFJD59WvWdTpHwjdyW9uw9k6Nb0ibDxrW0X4qWLM3ddyaKsdbU3rCQFyQHCuXj7P
oWzuWnYbPVbZ/NPF0C/dZEnFVw8wo29tvfaVsOZlAfh7N81NeRqadJ63HEx1bxq4aIC81gPEHOLk
pJVxuJ+tDlAb1YLoYa6s6l+RWkOFMa8GNn/00LkHaoEESUZ/+NFQR+0RT9nKp2Oq77wY4/J6mjJM
xbMk10gkK+dHMvfZs4NA4Y9Jz5WjZ3f1g4J02TfD6bLikDSR8cRFH/0IHYVGkAGKkpSfRFhdOfe3
Io6svDgaagpUJxbBzS7C2QkwhTiXVVgjXj/ZG/jTf3QBNgPzQewTYpuZu2P9436ouxnbYbQjNWXR
HbySOegQqzBKy1N4ZzTNsxY6+dGjMIKNy5i9DGhn+HGrE/9Ckx62h7Uo7qPu/v6PuDn7d79hkfng
4lmCv9IdwN3/6iJznlUx67simGged019mLMpOXKbrmSRby2F5TGiJkSkwAiYssIiJjndVFBMHJC/
VYXz2Hs41XfRDu9XkI3tLPZvQDualF71vd63KPyvFNxu5Q8QP2CfyKSPJs9l1OjbIumzmWp85TmV
hBna5aZ0U2trTm2zN7RWHPMOnYv7q33rjiEZYzjiMID3RdYSsueVtrLCcwkyhRed1SrbJlXRhSp0
azMWQl0LV0xjucxo2iA/qZm8ZNXFMrfNODeml8TnVBSN35d6DiC6t38odu1tIhu39BHb3JWPe+u+
IU+C/khdit7gIiKDYgVwVY+KbJDV+6qzvQdLeo/Ucxv8P27RdwoJy1Qa8RE2KJ5ZpzSLq2+5agp3
lymj99EcI9R873+962watzJqMLiSEv+haF3uGS+OqMTHjuUDJqqwHNU685fWaeVaRLram7LqgKSl
jgKStCSQpaJ3WbtDX1yf0tj1vdwtXuF2clsYukhfqbKp+qYx5/5Fy1tMqO7P7+q7MS5EFI4FRWiZ
LlyOW0YgQdqghRvuql+iSVcwq9eV6ABOvPn3/lA3lhJ+IVJLpCPUZN/4IO+mOE1lUAE3cfwEJZ0X
LFPTT8o86af7o9yYEFNCe5e72qOMKBf63SiO0yhT15uOD89S4ENS1kqzc3OR1BIwOaz1pq9ON6Vl
UgOSQYh7siB7OdzckxD0o+b4/eSCl+EK8wCbe3XVbLrEyD6FdQGf7a+nyMGWqlUw+Ei6FlO07Drq
zXCy/XAOgL2oXBqYeVdbUoo1Va4btSpqsRSZpUQWO2RZAk4QJ1ANpbZ9sJ2dglo5bDFRZZGzYURX
nNsCtQVSSkMb9gO67mfN7iZ9qw4psY6UB1TsOASp+f9YArR3KHRDnKRQsAiqcGHNXrdj22/NZNi6
PSi6TCAGC6y5Wols11c2bz4ayHRpVGTZ6CdcfmIajWY4Q8fwo1oxTpoAtcUL+9keDeVJBzOzTdAB
ggExadA7am0bTpOzEoWubmx+AkRvrhD8HxChW0QHPSHvDvvSRmgq+9OgrLA3sujXYBRJAlSuA+nm
RvUOKp29UiS5sb0xQaa9C2sQkMBSBkDl6yJ8mXj+gD4lhjV1+U8B98fbFMJqn+rJnQ739/aNmVry
sa3DEoEJvIQluHnTWAGlCH8yO5s8tQ+Df7zJ8cB56nP/P0ctCiluTb0bwKxSZSvzfWuQX1yetLCJ
hxQX0HBG+GaRI5ghaldm6dl+3ubC3iLSZH9C4TCZtvNgF/3WpVnV4FipwFsIgFmddLUONqFSqekm
zgD97hWt6XCLjtpPkH20Q5TjpzeW6vzDEUqZbpWx1o915b2Ri6uPYnTIbhtIDr/SBN+ZbixFumnc
skIVTsuQGEpCe2N2asjucsba3jB0+FGx0/5P4yWpvR1mSpQo5WrCV3A18EGGGejsO2YB4rS3EKZy
QiDP6Dlk3gctjEAaUhGbdiTBSXpwxZh9HiK4FY1T8gIHGAq3qTfEB7Vt83ynwYlxtgYkQSCAZaqm
2xS3OevRmUfjz0AvOt/M4J+jTRyExrgNuUrPWSLSbedZ9Yn+MfSiobdBUqfDy9Rqyj4p7OowJaX9
koadvVVadTpWuZ6dpyrPv6FprB9BUZvfM3e0DhGlwK3at/pTjXFbtkH9OGq3eetVB7gI1opqjfy4
y4/PMQOoQVWah+wiqoy17FB7ge2bal78CWLD3tcBPr+dDkavLyVDJCtzv6/Lfgdrw1s55TcOGykb
VQhCGgpQS/0It8pcxDMIanDoxv3sKg2Mx7J5balPflETMay0225FNkuns4MnqYOQ51LWIbODthtR
2fS5OeKTCKAtuZHQPqHOWx9dSEIv1JuVQ0VhDamgyNxpmHvt7x/4q0mT7AAcUe03Ojjd4svo6rmD
Wdq91vjhOKc0qB3rM32uEuNXaLr7EZXGlVbTVYKArAlri7ADhTyTksViwAKsARAy1+9Mo+XZjmy5
uVfgBohNos5dufLoWC4yZngy53FoL1H4lZLil+OhX9lxG1rzqRG29jAgMuluY1Wf9B226cq0BfU1
4Bhn1sI6pKnWv0xWXsQvSqB0K0t9fZkvpi6/xbvcKLTCLvNa9Mw5vGkOhSM1XoaIBstGd1sktco0
RVShypT5j6mi/beJaQz+EviM8jgjr0LFWx+zNaTJ27vv4tjxs1gbwj7vcdKoBQIkSpM5qsdi8odx
7L8KxEzRW6Y6H+4ay5jhMhWphn9I3KQdHCn81TctEuMNDVvHQL1qzpQHU+Tds9UI64ewSv0rvB7l
IWpcL9uodUnwhlgWSlZPCrjVpp6DFFGeuX868L4tfbcYJo1bJcg5xpM5/crtPkv2mGN1xt4opwD+
iZgn9PtTkvOX+/v/+lXM7KlrS219SY9f6o0UGKrqdgADIJZSmhXc/O0w0W53I3UPy7LYOVaZHdse
UZdJy6udN8/uAWPZ/PPKD5Ebf/kZHOwoaC+BVKPKfrk7BPD/yOjm3Lc7vKj2kWImOgJDbvUYlGF3
om4Ui+OogrQCP9EksKvtWCtO0ZyZwwHGhZcfdEMRqLK4Ad2C+7/uOkzoPI8g7yIjIOVxF1sXNqgZ
83SffbUZuzNgEcpDOvBiXrLxFk3wZGW8RR6CDgBwTPQAQCPIbsMSSIenQq8rU2CdOqxqNtxZpR/a
Wb5tJniOWd8m+6lrjUNjzdra0MtjKsem6k4ShKoPXVl9kYPkRZ7SIE6cUwyYDcvA0SzSrVX3Ybor
Q0DiQGmaqgcNVmC0O4aU6Tew07XD2HvHNIrrZ/pQ6UrfcRE1iWL4+FL95BfJTuDS1xawjphQJjZO
ytyqP60wpYjhdVzk4PJXAvTiKfzfUGxBei0YzPLGudyHUzSOuBrWlEg9OzuMXpVuoEDbh9yjtFpF
eOMk47iS5F+PqcGeke1ACO00oxeXglWNhj029nRK9Kp8dFuj/oyjp/45yQu0OIau/hTEcIFXNtn1
osrrHkQ395GENS5OnOHkGQJ8ClcDceGfaRTet1ipxbdsitdkbdaGko/zd6HfzsOIunKkngbhzoea
oPPcR5D8Sg+c4cq0Fmf17cZDMhrRMqbEDl4sZgau2BBmNZ/qiSLsZrSN5ptbECQ6/N5/wPIK1l4N
N0YEEIrFE6tJf3X56J8tis7AdcD7a16xC8ehOAZOp7yCQu5PHc3+tTN6FR64yHkWA9rhFSqfoJfL
SRQVY2eJ/oR+Ul4dLWVgXC1B2WwT4Vb2L1rzeXeg3dokEIcme9j/VThkiZFdkK1k0jfEXJYTpkpL
etbq3clWU+JuXwIsnmn1fomgbpn7WAXOvfJV5Q65uB5oKUuMCFGRe+oqAteq0AKlDNIzlAdeokrm
uvOWtg9PkvtzW2xVZsZAnkMajB2C7Llcrm1qidI0S14ykv36OZ/L8jBaTv2itJ2+0iVbfMa3oajd
kJrJ9AzdrcuhUN+OzbjJxJkaSvxUuq3+WhRz8lXVhfUJ25Tp33Yoe1zlR21cSb5vzZLKBRgUVeq/
LKu0tWpklYpOph9y431xbG30yEVtSLqh6fxzf0VvfTqpKCuRB1xnbxfOu8PfNzrk6C4PfHDF83do
YI5J2lRpa+4HV+8nvpyHrhLVRBCDPGIul9OMSJtmd6AfX0bhthiVcW/NMTzJpOqKb0VnaMgiTNmh
jJpvQ9WsyfQuooD8mqhaATtFycZC43TxlAC4ZUSxVo0+Kmn9g167097VsNM0BxJKhELMld1zczw0
u3jAmFTbl2YPVh0PajWOrm/A4t145UApqkYM+gRj1PielhCV73/HWwPygEYVF80uHP0WJwMHzBpN
hjHx+bsp3TcZVs0np7ASdwcWQKMFOtur4J8bm0cKGqowillbUBCXH7XQM9C8ehL4VEYmPG64sTfI
LSurD6Ubh5EWCa9QuYeoSMsT826XKqNwR4c5nQtjcCH4E7X/MRPXfA51QzwEmts8NGpQPKd5qUbP
vdOJT9BMM6CSdveah2O10QtRoHgBbfczAIIhpsJgmpvMy6zvmBJ5a6qIN2StaOjQ1CEKkymipXb5
i7sha6y41KOzYlkzndVo8B5FHnOhp3EU5dveLfDuTfUJHE7WVvy2PKmmTzkyDMV2diJWMs/RZXUT
S++2uCsYAxUvfUh39/fNdawBnUL17i3ZQOFqsW+6KIntoHMnPxZzW+5Ur8VlbgJisXHUBFfV+6Mt
X7ycQ5bFgBQntYng+iyGQyK/Udsum/zSxRWJV7azzcrhY8Wb9xSi7AbXOgFYl5O50yV39j3OTiu/
4daMQfdxvKnaEmAXX8bNLSSZCEB+JIbk06xTwPA0aNDoAKzJMF0HPcoXpkxXQa5IGMDlJoBPBl9b
TMIvjHH6zleOXyLMwDZ6LhUXqrl+shSv2jSJnX8PQH3+ur/aN2ZKFwCpSp3O27VvhlMHPRIvWeDj
maQcOhEXJwf2zZ5s2fTvD7U4oLT3NIu6GDkdzwnSjmXSEyBVPOZJdA4CI97A+9NPPW3sQyhsDDMp
X27mPhR+6WTF/v7Iyy0lh5auIGA+VMkaW94sljJmZULV8pQYjgJM4mAnWfEn64tqo6Wx+YBgU7dv
CtnBFrryIcfWZOWFsAiDb79AMqro5OIkeoVNb7OGxmpjz6euBsu3ia0gq6ShT7FmB/rWMnqXaP03
EhGe5gZrDCHxckM1LEATQq0/ARkpN2Pb6+ORwrv5QWlLx9hCUUn3QVwFu5Le5xe7xEI7RcCAwo63
oR+mbI0sjV/DoU6fdNSVeEC2mWmtXEXXewFCAA4cFIBAMrAjLn9kWChNhGHOcMo7Mw6Pbq15dLw0
bf5fm1VJfOi82FB2UKVDjEHccO2yuB6eShGaE1wX4CgAA14OXzbF4DVmNZ0q4aCQQk3+nKBylm0o
mM6fdXCJZ691651WlWJl5osD9/Z5dHng0bCUXLBFaKGrFxrCZivyrBn9IZpnQnxhYNbaG9ZahnFr
10FOkDAnaogEmst5dgUCRZ4xT6fYq4w/FrElKboUE+rW3VQIdqBAIYoPcDQ+FqP41Lfdni6rjxaZ
j0juI0TAjY51XmQFhygT4cYOy31PRjR35mYY5m1TGI+oW50AVD1qIvsU6NOHeLQ+eW29U0X25GWY
6c0/ZnKqehaPkKUoewByzjhiNZJuSP+a4jNGpQcYKI8Z7O9cbX6ZISIUpWr7GNu3m6YInjWkc/Rq
xKXlZ2jkPu2TnYXRmtuWH+YpR0uHxsokeULdcexL+krdXs/Hgh7jkJ0C0/mhdOOaM/2y8Pb2IdnA
1JXo81APXnzIuizcrOu86USfBs3VzvBOMNAowpqzcypSO9k4kYkpa1yFeDK62qGZ0E8pCuhhf3db
yV8CD4C6A4025PKXh6npyGOCHP85gk/iPGIAlXoHyNsGhUu1Qo/yfjS93sHkczLHwuEA1N5Sg9Xh
eupHrrMTSJHpKQ1t8xzlrnOgtLUCRXkrXl7GMjmSRCNLhgvE6sv9i26GrRh9PFPcbIvxyRtIxrao
Jcw/LAXg5ab3yrTyYwVT8HOJMre16d3JazdUzI3fHApMNlLhueyETj7TeDTiyNwgg+XtrELDglLv
jU4/KU6l2ajThAqiRmw2b48QNwpmajj1n8Le0r7oZmirwOOs9jWZGmQx6Li55ZZ6wqqAtNw3l3PG
W09aLMDSkoiRRWxCGyzlXNEsakej+xioSveoKpnzj3D08DPCd9Pas+vG7ehosEVJt8hFad4tHj5x
1BQCLnN61jDx8zs9oQGf4pYDMLvyk7bHW900UCNDg38XI2O4QXO0+31/U904ThJSBsmQnIvTtBRC
SIfARWbTHE52b2f73kWdETWGpDxZkZJ9DwbiASA376mpFBtFjk4chFE3/8tI/lZK6tdBU/4S6WMP
xI8EUF4e7x8SWlq61GWHE0tt9tSf1O48lCXqYitTvr6FGEgKGZP8QRJYdseFCQ1X1/vhxCY+DlMP
FSROg008Fi9D1qHwpOj7bLZAW9ofTCd5qkr8f9yhOqHZeM4rRzmo8/R9yrOfhRDeY9elv+7/whsr
gW+NTtJGdYzNuDh+xlS685ikw6kJ7OQAFK3PN0JVlD/3h7ne8aS/hC1Y4JQyrm5jNTTVzlNSB8n0
AR3ndv5kwoLZBF6c7MfKWJMuuDUc16GU2uf258m4+L5Kk3k17oa+leqoVeH38QnD76o/AV9S0h1N
JFQf789w+dQjRPPAf7eSizH7rkyzAfw9Ai1xcFLLCp09GtIHZHhe4AMJjpTX7FIrqXb6XHibeTCT
n0g9t4fEw/NZ9HV+NJtm3qC5sua7cR3PaR3J1QAlQg172asQZt9GSJZOpzrlzGXkC09Bn7iHAHmX
Fezd9dJzX9Cjk9LdHK838sm7o+UGZQx+ccjObQa2fOpq7vWmi303n6Inu/DSz/fX/Xpq1JHfmmOu
LNA5iw2ciDCreuQVAEHrqqQAIqorhuhYAIb527zuLQnAg5USEvWjZUpp9kOFqXonfKOz1Q9WAvQZ
1SnUBkuv3P/lrDglHqUU8JkyfiwpvFM/KrA+VPNgG2Wx70Q47rSIh1TamGIlRl0tIM0aChPynpcP
iiWvUXSyTkZp52C6COMguR19Sew+/ddA9XDljCyGkkB8QwPmikcd6u68Ry+PpRUhlle1lefL6R36
VlPRag7q5tlEA3EtMb68Y9/GIpvgGYf5Gq+xxb7wlLjQp1pR/EFRi4OlVRmm9Ur2Z+ji/skegafd
/2KLSP82Hkg/SqcUayUp5nJusYMETZICULA77VjkhrEvkcfexsLjGab11d4Iq/GXKLO/2ylv44I5
kY8diVRfBnAFmVNRQlw5UXPJ8VYMks2szfaXIU/W6Ji3Ph9teF64VIrRC1hMsc+dqsjrOjzb02Bu
XC35Csyv+4Y86bhyqBdB5L9J0UvgPU+GpC0TJJCfwRwZqnuaiGpPzjiInaJnybNW8qRGhHLNU00+
mN8lZP+NJ928aCjiseEtErIpGYYkzcfkrI+6gnRXGG49pTKe8dwIDomq9RvAvWsN66uykCQUIdEk
ATYc86V3T+TOjYnGZuo3TQuZdxTRUUSNfQig5rxoM9494CrDbVNrPxwvND7e36/yYy2mzKUP/0cq
a9BbXGSESIQorlDd7FxM6fBjzgJkklGiBv1wf5wbs+QFTKZFaQSy2BLS31JYG3RLxGdhpY9JAbOE
jop9iEdDf2wKq3/I9NH5XFIv2taOswaEvXEqqfOT7xJCSUCWEQcC0IhyXBz5VmVZzj85ptbDR0SY
+3GLnPxcITkqRHh0sJ36F1v5yl45nTc2Ms9GzidwZkBMpvx9727DQU3DVqstxQfaH52nulK/VmY1
7KugS/dzZOornfEbR5T7CZgx8iVoWpiLylAmBH8VjvGZ5g22BFEL1Ukn5TgaRpT+vv9lb64tNzye
NNQfeKFezi2z+5inbppg5mVN5QEQCm4ItnD1rwBiy+aEtCIypyKuZ7hLhbnW0b01vLxLaMxxZIl+
i+HzOnejsEIrJFfio10WuAs26phUTwHiIZGPZCIN1qrWmvgx70EZ3p/9jZBBgQdoMzcZtfOlf52Z
tfLFBChHxyMdoRgrPgSGMVD0pKFbBXW8K/HsPdwf9NbnJYGDZAruFOLuYjsZYlKqQHeRo8gHNPi0
rNwkAGKfma+zspNunFtAIFK0jmauZLZdLm+vofGlxwXq7jmN5A0Xj9gm9qzuFcWLX4x2rPYRMAk/
ogyMyZfXr6zvG497EaDgOpAEEaVselqLABWElFpqp0Iw0dbzjd3EzWaEdfnguZm11XLd2hpJ/hk9
gO4Up2m6oauhbdxJptKt/KMR+AHOUGv3/OITsBg4ToJYMPjkdEyXMBfijBAZJDw/nboJIf3eBFcd
Ib4+b71Gr7OVlOntxL5bhrfxZOsIUrH7VlO8/A6ZEmVUn+zIp1eqfSi0njpijap7uy9abGp2jjtr
ICgMGFsbXhnqz6yops+ZliF1GMxBpPtKHBavkAXd36DkEnNjT3n3O0iG9mNDCwplcXPsXkmStjpg
3Re4J/PRbrrdxC2fbVyn0x9J2b656D39G5vaOGwah44CUp70qHZGEjsPeY8f7XPqQHo5BcLOB79o
R9PZIngaCB+MpSgfgm4cx01v0hPdT9MwZbs2qJx0XzeUzLe8XIL8ARHQ0XwsR+7FjZlgJLorAW/p
XwCW2uNKq2JxfnmukRbCV4DaS/WJRPFyXYEHVqOtQPVSzVTfo+6aPBQ03D8ac1nwLgrSr6aw17oU
tzaPiX4NbAFOMOzay0ERSOirGOuAE4JO4ptt9/lOFL31tXPxbL0fKpbn523jkD/Ra5PaRtayIZJp
MDizPot86pvWKYENIFA6h7wIUr6ETbeFjmqAO0eu3zQV8dNs2m/10OHx1NXagxnn8KmhlK7s50XU
fvtVUvQJIgypOYfpcgWqCMPWKdLDs6djaLkpcsUr/TryrIfZaoic2D/FiIO3AW4EEiR0vL8qyw/w
9tVBaIMU5Atc98fnGjnZenROtl4VLyjp4yZdpv3ZrHLlLx/CMlBIzpRqUmciVi++NY6pORVjZD9Z
ieIbCOZ/cCtCqsUOLN/yprXrcDkzOZz0EpV7Wj6HFwtb9PYYFAPzKShOYw5lCR/wduGrUWXt/24R
34ZiVhRzIPLxrrj8hmkSoLZkxum5cEYsC6a4s77A1hXuxmn6Zq1Z/Jaj3YmAS3e/BBzIjJKVciLI
mfm+T8quPDRma32T/sjtZuy1PjyY5Mq/PRzivJOGw/z8xVTTtN8PPLtemtrZ2Qh2un7jIra4K8J4
pAzcuDNFuYIJnjEltIaNnc+4ayNU3M8AayuU9brIGv4VgzYgxG0m5q9cH233MNa9WMNrLb/f284k
R6SFQwJHWLpc1NEclaJT2uys5L3lV6ij+RqYRgTerWllZ94aipq+lJQDsXllJehGPa8Sr3BPcy20
nR459WESsb5FOKZfOW+L/PctypL2AxgmTQMJt5hVQBaK96mlnCLYEOdmyqyDrSThsXeT+CWfs25l
vEXW8jYeyj3gbbiImdtia/YlyAmQGNmZGhpuK0NUP8yD0P3WSLJ94So/g6HOjv2EVkZee+oKN+jW
bCmlylY/v4Fy++U3xFzcEElOg7uavOQEWwNWfWw4yUZvVR2vgWQtH7w1oMTcSQgFiLgl8mbi2eom
uGz6pWLgktfx2nr2Kk05KD2ixxIftLJ1rm4VuU1ROZHKIzICLCHguTWIxgSHctLnpHM20LvgQA19
431Vm95QDwkVme9tMOKygDak6uBw0GQfgJCW2VYUdeIcugRBC0jORoXeuqRSrfxEGVffhwv5C99v
Ablm755cwkCSrEkV5ZSHmbFL+jjdD17W/ehaq982NMOPKf6CX+6HxKsPAXIO+AyvEXrOprvEzzVq
1I8DTfRDiBM75hiudcjMztwW4OAfTO//SDuv5caxbE2/Skfdow+8mTjVF3CkSIqUl1I3CKUMvMeG
e/r5mF0zXamsKM2JueiIzlKmQAIbe6/1r990X1Xnv7zCHOi8uHxTxNQIItSfv+SMLGeNhRPjbTpL
YcEM3NeWrg8Fc4jw77/aL2yD84wKoo6M4I1mAIXnz9cyLXy4qqgdNlqlYvGSKje61rxMlbjX85k0
E8kUG30195DQ2SStLdZ/obISwmcor/GKT9lgk45BXMdXVrafb8LZRwR4nxoc+Qx96Pnnf3rS9Ujr
YiXzumesp2AzQVSInj+TkopQGYJ68xWY8Avtnlt+np8BvDLKgH/+6Ui3ujHrytQeNpWDZbmmrbs5
l4WvknzrNvVy53TSsTSlYxJPB6HQidii2Y11X32xxH98sz+vcaBuuJMoW8+tNyPNT998gmvfDwwR
qJzsIpAc69iQOOAiKr5I+ysh5V6lVltdy5/OgSjdKIdSUVyK0rrIzQH3esz8Ua2/llIe4IuybZJ5
K9W6187FvaR3u0GX/djsr815+oMW/V+v8/+K36mYirOupP/Xf/Pn17pZOsQow6c//uvUvFe3Q/f+
Ply+NP99/qf/96/+/A//dZm+dnVffwyf/9ZP/4jf/8f1/Zfh5ac/ED+UDsu1eO+Wm/deFMOPC/BJ
z3/z//WH/3j/8Vvulub9999ea1FhknbzHqd19dsfP7p4+/23M4Psv/786//42fGl5J8Fr+Llre4+
/4P3l374/TfJMv5Jh8tqxukRgBXbj9/+Mb3/+JGj/PPsPKkSpMfq42zhR4TpDsnvvyn/PJdg8Gso
MuGZY8P02z96vHD5kWT883wAgUUD8emMECjS/s9n++kh/eeh/aMS5VWd4hDw+28/v2kUQOCDrDh4
s2eO8C9g+lh3JKBkveVHc04M5zJlYSOXJCmOZIb86bb8cek/X+oTIeB8rXOlAGJ3tl6BOfRp/9ZX
snUxQ6MwqVuxX8bB2OFy0OFUg4a6WdrDmuDK4UzJzayUMIpM66OZ7W91SyBmZk53TlHsZSmu3CGa
TJdQqdiVnGzZOVr/jMb0NernBSEuyVHW1EXXCcE3fuIAU7qyCngulfJ7phTi5u+/1s+n0o9vRXEO
BIhzJdy4z4PgNDITnhWy72miG0sXZw7k1oCMANRNSjwK3Xejt5MvQJxfnhvnNCgRnS4wFVKAT+VX
HU+tYQ0Vz21Q8hAjAsObOo2Urtr8yjLm0+YIeqrCHmUIehYewEb6PEdailZO5k7wDYmGDsdUFQE5
TShXxtI8LBRE/rm73856Lx5T2JBhP3TNbqqd5EUFRPhqHX264Zx4bNAYyZAZjWvlL4zWSc1TAZgv
+x1NzIU6EWAHHtB+a0nD2AlFFKe5Kr5iDH26KCM00PSziR8CNKqAz6YDyySvmQEB27fNyXxfO2U4
1Hrd+mayEGQ7ZzY1afHlU/586/99WWjVrC2bDeLzY7aGZbJFUROEAvYS6mPfB4K5GPpGtd2Kxeg3
IN4fI4OMi7Ix4tCRVGnTY4nlqXJP3s7/aKmfPw1OEOfVAO5PcfqpXliStMwxgLJ8GKn1pi8alOO9
/ZZE3XQBIkXYhur//RV/rvqNH1eklkWSzwTTgUf0cyEwSIxmbSdT/Bz7zavzsCRcRZ/6seNc6GMn
fc+rdvwuUMO7Q7fKD39/9U8v2b+vjkccadG84Qg1f746iPtcaAMM+4gDtnCbdpouCKiMkEZWRCV+
8V3/YolRXkKVgs7DTvmD6fOnoodZFDTXsrH8LmrXU5cn8PNIhGwquDRqXX5nuPXVqv6r9XXupXjF
gRfkX+S3uM7UxlryRMnBS991Y1F2pVFlO0no42vVrPaWYLF2L6axu+gmtdhbKkuwHZvuDnqn+cVk
l9EYd/Q/5c+P5/3T51E/3fFzXO8KNu/3IJSrUh3qmvxPTZo4kGY/qSvHBVZM0X/eppW6E6Jzp3Kh
DTg16UW1PFRio+RPTSMfS7sKzSq5yBZ4EY6UPA0xhpjdHFT95E68PblEKlu/fugzyt/mBQqlQA+c
KKNfKC+6DG1GIYO1DnqFoJ6ofDXTyG8r57J24k2q3ZGbFMYi8sapqT3dKrcE6PiAjaGetQE23Tv8
Mi9GcjSktb8xybtq+Wxt3u9lpd/Hev2ayPPqdsnykDfRi5YSAFYVY9B0KtlRXXLS6vVtnpPZ62WV
OBdAEe5J1Hn1akMBlhevikklK+x9zn/wk+Sj1Gja1myTLelm0KMTZz5pVfVOKYGKCJuYWmWjF9eZ
CqEOeXk2l8Fqzd48lmFqofx2+mBIHoUUuYZyJ5rFm7vZr8bSF0TeE7EWGhGgOIYWUVufWL9eWeeH
jnDQtJGCplZvotg+1VlxGOXIQ8/Y+qTQ7uux8NQOkTnr2W1XK6hqnA260h/zGs6KtUnxDMSewHbx
ssb6rHuYNOXKjKLnuHut5nstfu8hzXVLfC1y7WQM8qPEX+CLfcNwPfesgu4/pwfUlLAQC/4WceJz
/H5xyCvyeaf5ZWWC3hjsRQwePyMAOoFdUyrhTNm39aZVnW2VlG9Lr+5XUZm+0YwwWaW3DKaKVRkM
VZLNEOnYBeJYslREZj3H+oATRuVabeoZY+XpPIBpvJGGeB/VSZiOd4N4rLUonFj+uPHthpgQ2OE1
c/b4g2cENYIO+nVyiOZDHgdwY0JCVIKu3RPlbuIWZ47PHQIrTW73Em5fKnmRGi2yWflT8xCRLqrG
fkx8xtjkGyPNw1E4oTxZH9m8U1f1Po5bt0ptfZ9GRr2xFpIsGSK/L5PymitEcs+2uBuN5DWu26NY
8B6qvyVdfCGkxe3MDCs3whiR62a2OOU91PxGP3TERixCcjuLXKBC6S61JoOPOEcHZuAwbMUmO3eW
6boj59YtWW92Px0gvZJUmplvVNUJ0qohnKdH8gCDiTULkbGi/68hesARTuzWJcbzCt+8a4zl3oGc
t3P2P7RApqo71z7UPQCw5xHdp2NgyaV6wVjW8RdFtJ5eW+ImO78+cjaIi78/cf4tqfq0ztA4nEeP
NrPAX6iUGdo6wcq2eVSm5pat0vupMveu2UzUx9XlIOXYBMq+nUqbSGue6r5/JYX6NtKy+y6vMGaW
olMNw9Ulew75MjVo00TXKhm6wdTKuDFqbKSSuVEq/Q68MIAqcHZ4KK9XHvtaTBuhjRM7i3qDctDt
ZWKRV/nGsTw2s2Bp7xo8abSavXS4VCCLtJ2/kie7EHnZmWTPOYOX1Ypb2nvcal1FlTxLby+sdpdo
2iYyZLeNittGGW6y9l2zTgVJsVm2bdh6Kw7xvLjqrFCLdlknXPi6q/moo98Z8uY2XcynuvyIrPgC
r8gD8dC8MOmWOOVLrGUuS8cI4xzr8pw9plzYuRLPMVIfKB/lFdtwCQXK7P1iET4v+RW52z65v7tY
JXJwxPI9F/hhkjpZDJlvacMxdXrW+nSp6sNGjkRQrOkjCsYntYq3pN6ENP+4JSbbvB5uUo7HJW5K
N4miV34Rn12ZrgtR3OggZiF51Di8O8r3aTAO5Jod2FLh2WPdAwJyYwszwOl+8rM0XT1wuMiL9fgW
XvSDue6lbDs4KO6jav1IBuk5N97IP03KR8eUIPkuB6SV/jocBrHsFZvvQ0qf1vJOItJL1Q6RcHZl
5O0zJVu4OlGwADqrUX/oiG+fH/TkZHAvtXu7Go5VhskGgbGKu0gPahRk0kNWGsdJxXIqMh+baMVy
QHQJjJbhaSU4JOta1xhNd2zsxGtX4waBHyvH2HbZuJl1rETZYvqo36YlZ+nsl+bGrKQw1sVD197F
hNwt8RwsSXGXEphMQuBgnFZHOi4kxiUKPqq24UaQ/fAspO1g6lm84MLhpgVZbxE1ynXSXa4WPpZ3
kUJip55szKlkLza3pj34zAHdWBAfrQ0Xeqofp7R9qjThtY3kmuaRYhJCVVaiXIo/jJTTT+ZDS/eG
mH3ChRA3FCjk8XNvNL+AhZXg8D5Ks2tlsVsskddF8QU20F7aSztlfaRz2kT9W1Y+cc9cwmFDRXmu
WgPtA+LERr0x2upaLISvzKafNE5olDxnW1DP38FhC2f1QVIVlxGvJ3R1Ezs3ZYN5VAwrqpD3mWIE
jBGu+hbrEyU6GLnm6iVBKgo+VUl+kRjmVc+CWKXL0dFcgWrCfEsFSYQ2kxIz6MnMwwbWVwRZ1qrm
rZhvTrExecBN7wjzy4IUlviuWy4ROrnwmtxOG92RWSIY/7fSIiEjPYL2hytJlw2k8kgXm2aIXduM
bx2j9yFQ+oWzHs3c9jSYzpP1UkK6T8CQ9cJy47Nbxfy2KvljLCfbNDbYPExfLfOjhl7OTqbgbMSK
NCEQXbdt5BjyvMGjycuAJGCyYyxjQ/m9M6PySTKWY1R27BtSMAoDakDqz4tBEDl2fwAMgcbYiKjR
Bglpv8Ukjoc01sG0JORL4twviIdWdXHMEvP9LJWZuQ/ZcmmM/dYYkp2hNfeZIvtN2W2ayWLhmgHs
rRMv5HvRRhfmHG+K3uGNnsgF6hvjeWqywYtM6VDxbDPF8nQxeLMlbgkCTQHE57uF1OS56zacMw9j
G7sKh5e9lvt+bROSdCXdz00y34vWCf7+QPnMMoAuRPMCL/hszQmmbJ87rD91Fdpq25NVOHLQdm1e
uIs54C9TErVpQkcmjxtd6Ggf4sYu/WydBJs5m0ODr+YV3eCAQfFgPNeSUT6OSlrucYpXXhprHmHR
ZR0deNRTJfRY6jRr+a1W+oHcUIHwkiVoqKNLJOdEiCdhn2ae42nTSsBKcjEr3qisybYC2d4NSJY8
Q8gotiRFvSvkZuGlSL1Sz8OCoNXHFalc6U5FVl/Bd61vK8mIyGyeaAvRPM5bS0qssFYLUrmoJok0
xgb6K1+LTyTwH53J2SLTAbrC9oGos5/vIwlK85TjOOMP2Tie4rOeFXpFcmo1s/bllnnjmCGRmpDB
uUNtG9sYtjb4/TAHZUwKh2cOqXnKC+7pIHT9i+H7DyDgc9mA3AQ3CNRiBirxnz/eDEyUWkSY+04s
i73oez1kH1phxpLyZFdRtcuscvY0EjlvhKpqvoVtaxgN43uSyN0l8h8TnpeEJUGal2yVMem7qyo2
+VTg9RxlYrrtIUZ90fD9RXt/Fsn88al/sattzvHWQ0LLG5G9tRtGoyNNuR2Wl5EUAwqXVCeQGOqk
7jpIlWi7u1T6osf/9SOccX8dmTv9s06z//ONS1pehWKyTd/JRHPqc31gvcbQX2Jd3jEkL66VViue
pGzuN2rafDXT+rmtgISFXIjsmTMCC/MIxsrPl3eKxpbMmSl2NDurPwyyfZMQKrpviYZ1JeVDjrPI
UyS73f79vvAX19XhzjPpYNiE19Cn9VJKka4j5DR9xsP2sbUN/BXR9rgiXtlse1vfNWtSe+NqTE//
X1f+DGnZaaozDwdyWBe7vjBVqQpgNSu7EaX0xhwAO+kdpuRVs9L88YtLn+/mf96SH3cbpiqsjbMX
LbatZ/jhT5thGUOqxgSZKGJyfHMzDaTmjnxxnCmGsLDMnaFG22pYL9R6ORVdBqh+dlpwrpb+e5q0
rrwMp7llFkerpDStl5r5pYa/RCfbAcyETZTgPdMdNVGFebUjp5fE9d3KVjb3cUD7ulkj84AFfGhS
Y67J+gjHLHTSPtQMaY9UBP/IZTPNb1l6TRBU2Kfq0UFK7xD/TobBcYnYFKl/VqU/KP0UpFq2n0bJ
zaouTLQPSPiEdTh7xFebiQllYighXVRWtxdqu9qulqcUsujr7JBQKUy+9YPcHsyuIHS53OWdOFip
9WzOOvi18piqzg67THeVG28Q1u3fP4nPsrXzuv/zk/iMp2oCGHmJS9Z9q/UIV3Rt3pLwqO4wtW7f
TC12NsYsjb7RsZX2xdwHwI35/d9/ip/Rph/LAZLYD18rghJgEv+8HHKrJEoSLwI/16TWo/Fi5pmo
KsBq8xWz5i++MAx0tDq46TL5gLz187WQQk7aCAPfb/S+u8qqqqA9140B27dR7bItCXU6T1v7AJfq
551dxJbqOWax9F+AuOeD6qd34JyvdhYxc4YRafnZPqguWBskjoExlKl2mS3D8IB3Hl56dl1eKmSg
f7HTfE5c0pBOwZKGyoABE/jxZ1JRsZZqRCGsUodOalAMDRROVSZRqWmj9z7rrITmRs4vkyxTN1Es
MsmTpXzUA6Mv6yd5CMz4srNago3L9UY1FCrJLug00X51Y3D8+uXenD0GmKqpzDsAuT8Rnwe7bK26
FHEw4/GEizTjUlfOh9wJullUt+tSrG8U6/amnok2JBbNOHU6Dm3uCtkI4WVKxgb2uOt4JyOzJXp+
6uqObtmpHkqSms5GolH/2HcqOd9SU7zZorWEm4jMaVwOKarWbi4dkq0drcL+v9O07yZ8xrtKL6JX
IkeNDZ2pemO31noPHUXZV5iMVN6s1VaOpzwLK13i6TGPS8hpwuofgZKVcEL2kYC/TPWr1Jyz40Wq
652ro85zvGHo2NmGKU5GmtasCyypqW5tHG1M1+Dke9Oh0cXuGCvrPpbw/ENSER37qFG+6z1T5qXX
she7sfV7NTOWm6HRtP2i2+gesrZzbhZNz+/hRVZBG2vypoFhczGm6fxYt7l+ILawPvWK3mwExpyB
ic36R7vMjofLBLZ+OLHOmedMVXQahrR+SpqyuuzYxQ9TTvZWBek1tBW7uR50wtFcbAkgp5S9mrnZ
ag3XQzpX+tYSVX5QqsmawpWryx4drH0b17O8KZtIGdxoluW3FkGqvNfJQw5mVS7C2EnIZlH77ij0
RHzvDaM86OTcXzRVaV1aUt7ua4m+WRQzb2hj9Us4aYnh8/1TzTdxP0mupUntPcNy8G6/sKBH9p5Q
z7qQywoe5urLOURCaPSDEs3fcg078dQ1lnkYooMaaSbpPmasPakxvrFOQN0ISFumTjRdVBpWeKRZ
1tIbUXIrWtOsFoqvkdvx6iiieZYlWSINvtemBfDHNN7hlLQv3WjqRGGiBDnW3Zw+4NN2RqChyp0T
7nXWoQPJ0GTd+GpXx+Eg98o+Kmo56Iop38KNlrdrr6mXUtlIu9Ww+gtyyLCCRF+9Sxryxu2oy+9Q
jPQvSkI6fdNLHSVUl26MVpTbcdFi4mHUcReZprh2xsZyx9bqniKhKvvEcogojqU+Co3VyK7x+nC7
cXnVDclcLmZMe58Nu++9cm4b1bPG2aAonDRa4BSvLpZ0bn0Taq+EsTXae3yP653ZSrbmt1S0PqGy
I4GOhbrJsDDeCn0eQka10wFOkcrjM0zGzQ2VSEFJtKZO+awlXb1JBzN+Izt6ue0ztcLlGRuOFBUv
R2oppsZf53UIMX4rfI5+80KGsn6XzfV0lc7cjiJPo4cyj9R91tYaicVTd6hUG5A06QQZl5PTfJ+l
GKIjxSFp9wslS+6LVVv2i4hZ4DLW0Yu7QK4LsRG1t+1kZGG+qOVNUbLOXNEoljtIln4vj4r21C29
fWhzu/ne51Z0VmBLiebKaWPt165T7mBw9rYr6rG+E7GtbErLFPcatcgBOxdrh0WtfFOPcn8zpGCB
rhYXy9VU1crWWFvrmCRYk3iFbs+3Og/6UI5tfkj6tdzxVrGA9TP+JZvjcNsQqXEqVCUKCFFfd2lS
kSzQJLk5uiLCvsOtu0R6Hju1OI3nq5sjwVrCIjZ6UhUOg7gHIUlnZauXkv445Vn8jcHJeFlJ8mK4
1cCARZ3EtFtbs/zWjRZgd6sZ03iIEs3cy1FbUkpMI1q9IcG2OE7Coi6xHshzic4bg9P9ZEnK7Cox
tEgQzrrPKYqi+ibPHUYVjjHL34xV0w6JbFeHpJSMuyLKYkLVpOqtA5/IPcfW1kPNg7mp+zJ7iPJK
+HFlF7mfRwnaR6tpq++FUU4866i2wm5lRNqucODlVDYOWC4DswxJbHwn5ie9Q13MmTP3zSX0if6q
0wdllzEhYZ4hj+MDkLR0IVeyum9zc4G6H61E1KdlZeyQ3jdXs1XNJyR84pouyZnITO2Yzq9m/WBW
zSmykSaWMW7gOuqGm760tdqFalFxsBZxKBlU//umGMzSK0tDXBrtrNxpjYNxlRVPEKCoUvIPBcpz
+MPZcBrVEhMc1kRoEA+q+0k+TvSIdqwGcpI1+8VaVpKGTTXDiaYyOdS0VT8ylBseNP7v4jIvVnYE
8K0Pg8Inz4y1YEwCGISXebZExyqaa/jUlZG9Lpa6MveN1vkAKD7gKI7VW+yl+Yr5vhMZgAZm5oQz
T+pWlqr2yoatd2qTZn3otcXBrL5XgMIrZcLPOlkgbFJjcQeRG27MWJHYO3UGeLEY7Y2TKvmlLEWl
v9ox5glqPHHGo3boUpFscuIkQHscGxlKq9sHM64VDwNG4zAOqb1Je8W6RrHR7fJWIVGS2i7AKMh8
W5NovLFsNtQRbfrOkZfMk3Gluk/MurnP5yo/KTmaGyjdC1jrMD/yajOqg4sdCC3XvRXS4YUKG8Zb
qlV/MrqmuVHlTvLRu1bHSU8j3hmMGQDaYvXB5vt46mByZ7qu0Z9Fz0ugWj3tdNKkApidhD+34AkE
8yRfzj2olVG8mKV9irE9mdrqSpelQBk5fkmvMM2bUZe9nkHB5Gxpo0M7q/aJwa9ghx84pfLn84AO
5MbXDYXjbsbHeCeLy6Y+rbrqVcONlYVy86Dmwhulg5adZO2i0g9OfwXmKRd3qhz08xVooLy85e3t
LIdm6ldiXxGbwwAowp8+lra6/q3R7uP+vW28ApQpXk6RuNILWNU3Ji7WlnIwlMHXjMRbp9iNlYOy
vufGa73uW2JHku9Uj96Ea49oVciicqCYjV/ETJXM/jHWqShOkzZ4wDmbQapgFzWuOm8xinbPxz4m
MFYf4A1tH6deu5ZS9L9tFiRacS3jD58w6UzlYx4/5xHM1G71rXLwCk1y9eG0FrzqUen1lRdnuz4e
g7pSfXneZaoSEObM5qV4MEEf9a7jdj6pxX3BkLY4T8H17eQcRYbvyYgNcM5uPwt3Mbgrk/S6UlZj
fPKeaMhvFu1d1TM/mznJliiI1WsCVKP8ju18pKTj19mBJmH8LRkPjkSjP417uENXqVm7KkJJHMqa
xMSFXFxqQ3c5V5YneF2UrPSmJhDkMzHPZMu6xJ7ltrRTPzFXV+XZdHL5SIqWpyrFYZHkPZGyZzfu
G5KCKSv76wykdI2mkybN+7wnXHNEK4H6pKWAX1pxaGoMxMrnMu3vyrJ7zGwHLRGGCfLAP3vosl5z
l7k7xCsT6eSjWNtjNYysTTbZOdvI8hFxEzixhmen2DgYkRUJm89a+4beBZCTNqqs+lLdhk35Peuu
4vJBoV4o+jSsxHeq08A28QKPLw1G/QZF/TBdgO696/nVIp+SmmHQ4rhWSxBD0e1ENBPzCq49MbtR
zIvIWAfQg2NcF5sCkyOl6sOS5J6kH9yhrY5mltwpZWx5Ge+ZlrZXS6N5yBqP8rovaW9XqQzxEfNr
w/CbSCKdyZgudU6lItYCvc9fk7YMEQ+EcYYakzvWosWI1jPvHId25wrnrU3kgEIrLbOAJ6u57itn
IzNaMICibUxyTK0KMln26pzRZWcdVyG7GuZRpqHtB6YjTfPi0HfkGrvSbLl0y54YT7Uce3k6XvGR
Xal9TLM3S36b8QAHteUGtOFEXu46F1fjDGpNNCRD3WB1mpN2Hg70C+nBySnRu9nFSnyTzs1l2Q2A
kSNdPREaxNNpOnG1hSA25Vxp3ANMXA8rE5Ha8mV5IZ103E7SbbcgSsuJIM5ixpBx0Fd31E5MHWp/
qsnnHbaWvCny2e1Ak+to9ZRu3WjTwPGkc88d34oUbvIuT95X5Tg49Ta3Gcp/iPTBsnYlAwHBg1P3
TXaIkYbr+VO50A7fa1MU9iY5Yex+39JBD2tmDXDSOAyZhXIu2HYJ/VkWvDTLwZLksKg6Jirq3WCV
IaIhnLv3qj650sgtjtqgJD+kMmeU0OwWcsGI7sGZrlWWVpJhKq5lQdxdt+NdOTzMqeUXhhOganen
iOm9XhwSVdm2neqWee+pY+xFhR5O1Pw0GkE/dpqrSoC4JfQ8Rx6Y8c522Jg9FX3ltv1V3KFG44Nk
ynscn0wr9eumoJ02woUui8rSW4qPslldW9538qNiXzsleYKigv/Pan2z5UMkXgwtNOvLKd5LrXAV
G2l1GZrd6DZZEKkpXzr25XGbKKnLyeWoTzbp6YCJHZkmTITD2bqifN2K8mnUAiXaRfMDM9pAqa7n
9LmtL6p8ZKmlftkGqXiqZglntdGdslPr7HNnG7Mf0JPnxj7L+qPakjKbnmr7lJl36rAcWvlGLr7V
jJzlZB9XtwuHPLYsPmnpm5j+NbeQ//Sxv1pqoEFPkKIhmJLU7dh/a2zcZYMv0jHPYhplqWWQYkRl
YiKHa/YqRtfMvlUWPpIS/2P+p5bEocfHoqj3wPoMvxuvHIRnodQc2tYzE8uL0lsruYuLG0u5KeSr
ugDqILiR4t/g9swQQSKypbHitqQHaVgCU+n2iXI3VYUrVTIVzNukvZdkEzBqcmtyWLLhTiFoporv
2/GjKw8Wk/MOtxm5xXDNuRNGumfW7FraU9E9RKrAfOYSm4GdHrf+2EIPLSfXSdSwXG1viLWLpl63
OrwOUicXAgdNK7nVBZyS1AhUyQ6c+LUq97NjXERgC3NxV4h3UskDJU1vy/SAzbY7N4zb+2rTx/1u
nBzu72tLwMU8LYHUydBVJq+f3zCeovN6WTv28+Sgq0eZ+ei0vJbyNo6EW1NgzlHsVkzphPyy0okh
E4V5ZXlW5HjYQAe6cY8KG29X2yudfKPBgrKJ4JHsq5apeazgzlapm6rSNiXpRFWqunatX5X9TiMi
IoeayPRF8KyZGAW29T47MCqe5MmGddJ6tXox6wW0Ki2I7I+0k9y6vh+aJ91+n6Lv9VR69OEYTRp+
sV4ymWhn+35UnpNh8CYZ+PX8HLVtmlnwi++QA2pJAVdj8Q1A27GuN0rm+A1dRToLP6KlmN6E+XGe
c4N6qtHLjO2FaeGP+tFET8A03mIxAS7LayFYiFZ8UoslsJqcvc5ABqF5VMG7JH3I7O+d5vi9UD0M
2DwFUpGQdU8ZBQ8azULUhhL3jHklu2t06OaPGHu7UbpLSjjS1E+69KbXz1F2U47XZ5F1KREvpBVb
W+0CfZV8WcFbsXuD15slyobhvq9oWwmWLRPNbL4fhnUz0LSY/RpgKg0VZT+iU6DVEXDniLVwS+NV
tp719LBiMt93EIicOMgVyiI+TuKJ+VKt1IBaabPK3yzj1e5oaB3Hj9hAzpkOaWIGtbgp1gepZ+wu
ssY3OypNjDihp9DJnGsThTD2xYvbm0w+65KITD53X+267FrzqpSyUDelcMZjZ43vCuKtEfwf23X0
s8byiNDy4afca/nMgigCtf5m9e9d0V4XmHyuWukREX+xUqGUzoVpc1N1KH/xIaGHgpoJpFUM3xs1
ZlA5bbPsxiliz1qXMFesx7l4jg3br9Zbg0DX0Rn8dqR6AuHIRiesS9olJMiFugYOA2nYW7uKGVO5
XsYVR8z0INoT3UgIZz9o5CBp3qpWe0zq7mlpLgS3niRJb+0dT+3LywyhSi0d5uR2hhFfJgy677R6
F1NhnB2RV4arVsUEnowbgYuBku3jdLyM01tRkGsiLOdgOK8GkuxZX0MROe7UAERfS8TP4tl/kWRX
XX+hxxGAHgNNVX5w5uw4DnWIvvKI/8OVMqteZ1r3U4abQA87CC9IWfSU8cJVuzlUFtWNy44kvigs
knhT2tBMluGaxjqMGRJP6bAvFj1wYF3kafs8G3OY4gjrj3L6YOb/m6PzWG5Vy8LwE1FFDlNAgLJt
OckTyuEectpknr4/9bD7hOsjwd5r/TH+VbqPdbkqj7F3+F3qw1z/WciNZ5KidTXjeZysLwVZVDN/
03FzaOYtBFN02808U+CyzzflSLUzA30Wh6OoAtCBSDLNE5C7O8vcmaXld9mEHmHYDsBShy6d9k7y
VOO7Mgr7pBlY6LPmQtDeY/BmwLZf0TGGpYkXUFEOGm79UqfDppIRQayB1DeRrJysfuKXU8+yJ/ps
Z9dAL12mSOX0zS+5Knvx0xUx324RJdoZtH43yRex8R0VvNWS8GREsBanKRLgQ9cj+5wY0JQtMtLS
N4xTuYJ2Mew2OlNv4RzL6iUBKmucA2at3ahzhZX4zLiSka0pYxLkdZq4DdfQTJGMu433of0zqfHy
nIYGILSVhRej7BtUtpVEmJ7c6NFGzVymPknKbz+EyBWCLadTdOqCejU5cxeOny3MoQrRoXo6F7qK
FaHQrBARZuiAQhFOGMB7gmyrbmNOu8zKQinfdqvyMOSOJNuul8poMTJoQerw59RHs9/ks/ueRmv+
oIDvqbNjDUUQLcPr8r4q/6HNcbxCrx3facezZXcXYEzPMr80gk4pTkeiYl+nIfkbmzksZ/llsmn5
3fgaljFo8w+yTAwvmXN0rtyA2dB/V/2jdHOV/ttYEx2+oFhYb1NlqKBEE31zNcfxatkfSZO+UpEk
rPd8RS85XDMlD+fB2qnxbyXkN1WZyA6rsFyNeqzsmCO/H0myV7s2+S47a4lwTvzLJUQ/UuoO/V3S
obXN35J9EE1B6XViNBjH5FPVO2HZWM9tubhOXyBu0/aFfDQea1XrPKU8ovHCP0MMRu8iDT6udfYK
phk6ZJQ6mQVIVaKKNxvSRHMPEuZu1NrPXCv8ZEBB/TBAeSdPVWocHKWQI0n50gzriWjO47Jl+95c
AlkM2W4GgOnS7alA1VNiW25og1+z3J2U9kDU3KfZZnd9YGhDH705yDsKo/FXbkJlBl5Ost5zUL91
WdSP2l82IE3LkoHHa0ONPe7SbT4brYSYZ/vLGJuMwTnUfQNrmaHr/TItwo1jM+oS2a9FfNGX7iyQ
CszzU19rz7nURZ12WjjwxHEhwCLl7a5XwtXsyis68zIkP/ZIPlj3h6jqZFqTpzYkUCC7yg07kufv
BY1Ezay4cXBzqTynzNGWdNXr7tAMXM+57YJh4toe/6q4jVZWJHURxzzOzllHhUqZHuzVPjlLI5ji
h/ZQNyPzxzQSetRs6I1mc1/OWcDAEsS8mUUnT/uqxuZUAt5ZUu6tEp0slnIlAyAJEJ+JU5NqaWjZ
86nOrT3njKsa067W16MN1xBIifmZynU0DNBu7mJlIDV1OvBQV/UPBXfKTSNo1W00/dABzLWgrV3n
o9VambHEVbOK5k9ZBsKkU+cbWWh+2dam/BtjPmYS9weUktAWZjH8NYbElZuK594c9pVaaV6xZO1M
IoCpBSieec0qTQfM5DSQtXUM1SSjcrxK07dxyt94qaf/FiNrRvZ7ozkl5axddJTbtzqJnaexkOy7
WrRN+LDW0MTlWN9E4LyPVARabXWNVzmI8VoiAY4ZXadV2lOMi/S/nFCfpg8uAIb/slL/xT89F7fE
nLRrbxn5UWnt2JOd7knNltVNct0hVqa5pTrgEK9Lh/glu4gkvheOystNngC59CIf3EqxvifiGAAn
ck+ycQxIBVDMUMgLsQFkbFhVqp801Yo9U69faS3czfojQ6fYjmlt1gHHZ/2yoiJxM2TVhjZfC9M+
9tmo7wio2n5a54EtJcUhm6x3QkJ4W5IWNr+2p1uZONrbnDCZqOnYe3FHFEufc9XOHWAv8Eirlv0p
o4wpHJGKBpBjJ9Meb9oivggW++s3uha3fIgKKzkneXPNLNNv8qF7Jqt5BWNLQYY3ufCNVE+81sz3
a5lWfgfk+vmwnlAnlTauKOKCdxuxzWTmbHxOawboL7GTsmgESqn7NjWRnsZJFptbkCvCPM6LYNdb
Me/J5fTSGem54OYUc3yrdPNjbsxLtaa7Jdf3IlfvilbaAaEBDaspDvpBs/dE6b2ZNAdELau8VJf/
TXKRAx3CroiN9V8217dRUo0dLcWUWo6s2KI/TmbG0aXsrBGXrN0+yYSd7NZWyrzcboVrSwP3w7Io
4TyPjxJM8VcMpHVmmZj8Nq/+hk5+s61Y7FBZtn7Lp1/liYW7H8Vv4+ifXd2cnJTf7GSlFbRJ9myl
9rnkKMpkoJihSMieh1iQslLzxzqf0V2ZAP5rLt9skS/Hykb2KItJ3W9r1V4lNNzewJbpE9YIyFw3
iBLrx6NTwAa7kuijhE0Q1kJxkxblN7AWJz9E3ooGK1fXrNmBPMukVCuZb7c1AF5TuSuKf1ee6uH3
0eC2M2TNtUo2waXM/5ZZralpW2X93XDiEigPOdJzk86EaXbNlH2JumsThgxdLf1FbHS6ambVA3CZ
Sb36ymSypVV6/p+QFwNQIy27mzXben1S2kWL9FlxnhUqiVt234Szpi7t2f52WrYEJi0nsXYl9giA
396err3YRr+mT2SXa1N9nzPH+MNVgDPhkcyjAkPLgSUmhVNTZgvyN65AUK5h0MmTs3l/J1PLjnb+
uPUenGH+NRmVDlsOIxYt9mOnnmddQTNisUDGWuk/pIg+ZNix0MuRkax7F2V7WFUDJ09xUwwx87yb
w5F8M16EuLit0/jPrCm7XLH5F5RjdstuoTPQzer6oov6xGJ7kYrlqTDHE8zJdzu3T0YiXaSlOUKl
Fe48pju4ZHpMl4Cv+V+OpHHMWI2GLvmkcZXGeSEnbN2AEZUz3RN7iyap/Jjk5PGwBoba73T5L4Vq
Mo30qFf4gaQk3Q9WIrmprFaBXKDD5qh1fLPYgsaivNKsioTTsD60ffnUJBUbjLYzEuGuMTrkaTra
6z/FqPA8KU8FZb5lrIMBmMN7PhrzaepUgtAd+zcfjO8ME5DaYj1pekAAoR5hjlx9YfzK+vtQ6N/L
MB6WvrhgIhq/izwrnxI8rwR0WZPK+lCRqMieVIjlEwGQELvesvnbJEOsPN2DHeWAwweJqhNcWI3h
Idw9amTmZFtdAuxDmGWNcqMEUfLapf5tVqT7CkBQbVqbV+KXCOxkvNYAnmjRByQzHFMX8jhUWhP1
rb3lwA/AwyTvHnrHPm+dwJha/LNzEei4IwMpzk5y3ps3cJAmoB7M9MeY0aU0TA51QCqULOOOw6K8
SjOOFK1dQ2GrX9bQ+ZJm7WyWCwuFSCvbzE4pP+Uo/zjWnLpFXN0Zq55y21pdXMcrrgf7MuhLKNb/
cgGW9JDqz6I9EVBy0ZvpMqzpnuQJ07fkR6tsr1DjDBNexBdn5rkeVuvWSfm1nxEPq+2XndXMa0pu
oPeOBaSK3H9LptzlwOltitstubWD8p6ImJbGLSENJxZ4qtp+dHtyZh9/aPvSiEBHXZ+BWuKg/qiL
NkrHudkT4ih2cRUb2LE1yGqnuErTFCRNxQdhV0ugmrov20DTUD2oJWM9v8tZD35uAt3rR81Jq9lT
C3FN43l71yp1/BNaS3992j4S/fN9Y2vnmOC2wFQJIZhoHhh02O7ybWbwqQh7mNVnZXwmAAPDn/wy
JwuonLaz0OGBOEadZd/kDpn6dK0TOXpUK1vbeFxq7quSbmPu6ukx/cPeBMasG7eUrIddgaKAWw+J
y9KYaN6hqnc29+mWZje0yJiqKOf0OcrZSKVvux6tt8JOniejfmkJ/wd0WoJRiSFl6B2h4RnryW4i
5cQquOzm8TpIzRcrJedvtU8hhuvlC5c7Ej3qoEzQzzHfS031rNdvHI0kqzWXZEKqkhqZs5fzOHL0
WnZJMrmKtjtm+oQtjA7gxQ6ZOJ9rYMa1nPy5Wk6ZLB0eKxROTE8yCRrPwFByce1jB+Cqee+XLEhx
uVfiWAqIikF9GdP2uFQbs2YbH7OldOV+COR+O/WLzhG7RCbmPMk27mM8uVV7MvD9153kVbnuG/gg
VZzdebZhUlH9tU0CmvUk80u2i09OY6SF0EIot63ibS4I+oXfrt+G5liNDUOwHdAY7a75ipwmqtmf
jcH2lfnblu+5s8u2j1LcB/XV0aJuw9dBYwdY7bpPZhVNSDQyF1MDh6Oo8IYq93qi3CnEtnM4OPHT
1CucNMK5Gg3bci2at4mjrnL+001kjWx5DiZGe97PPSIYNtT8AX04X1OrBjKTj+Zcbeti6adRhOn4
opCjB6PJoTGXJNTZmJuP0FUOeF0qPjv7LrbnCRvGMIF/TS12lc/ewakiQo0hA2+ta3d/ajfxuj43
8tvCQinPPWu2cdAbcZD4rEWPY369OdurnXW+yB/mqX0xMCCKb915NeaaxEPgoYL4w5SXtWJeLftd
gammuhnam6yx0cW0v9LxczOsgzmeaeWwH3bH7gnJup/MmVtqAZcmu+fiSTp2G3LnhJYyp/JG3fos
9ppBuDKccvExq9ehmcngP0xEtwi862n+GRcSUS5/JeOABtUv9+c2iyTQ+AreoSHsZY3raN2+HfkJ
giaUFrbofQIgZ6cHE3pP/0dqiQOE3k//rD5E1h3ViGUUPpUCeynzZOnhRnErWSYqod61QDn2JU+m
x1/uk3xZUAoyk9sqAWmBmTFh8eU281+zIDqz72n+M5mM9HC9ZXGqSky0EkAhRABWoukGGO2WNlA3
ZJs+g4aikCBK088QHVnVCC7T7yx4sIF/CWiCW3XnprsLfBg4jvwWnFfLQItA3ya2wceiUJcnLDPu
VHypk33I6mKXrIvfP3BsZ4Pgj4R5yYx3TYq6fPAliF4ncefitTffteJSIhUz3+01rDceMcaYpWbx
5qPDwkhOn74Jl/D0f4/u+IHXfUj3c/FZrz/E6nhKU3sGya75YXTCxvzOJPNgygqvQaRg0VC1t1Q/
jib4QSq70vhUSE4ANgx8WrhFmnOnXlOt+M5F6Ihda1bvRndm6AmUSvZq+pyzSQZnpsa2JXZc4xhQ
3E5C9z78KB3/sk0FW9S8yhT4L87xWuxH+51SOnQmQSzfkAiQF6ofHOPeJq9aqzzLqmfUid9u6qWf
pp1Cc0yj/spN5VlWHeVyHlIDpqnU9iJ7U9FA+vWwnDGkJwzLHKp1CWTdTNNZ7rC9bhNpBw84tt9r
TOhIH89sNP6azlE5wx0vHB3d1hwnfTjoM5GUlehuKnIQYmrdrnm85IJP5ovByVm1PQUZng1bqRah
urL/W7/kzkVAjdLKSNjjOYyxKiMayVKl3zm5LRg8kOIxnQQPj10Kfb8W4qnqmkPJIUo8UthiaxzT
dcervEPysSsm4fcGCgv75wF9K/2HzSku+nOCocKmeLX5BpA86PZB5SQrmJFUg+qAsMa4QqWutXwp
c33TrNUHcQrEQ/olklDPrECJV19ihFequ8PDicLMK7OJWJMhVOzVx1UdogzkuqZnreTJLN+M/sNx
lqeWY4EP51ogw1LH3F8qZA/wC30LD4GTk4gU2MXVi0GRYwn+pzSexvVH4OVslthN+z5SMi2IFwjC
pb+k7RUyQ8xPg/VslHdbr3Y1XrTSZoO6NStoHIesAN9WFset0CQ2cx0AV/gJxclNqbitelIH9pH3
WX4uYttlG3UlfV/0qBp1jR8DSe837b5etyLMnLkU5d9+jKTibm6nBeasvvEmVsO0byrMXevHWLwP
Zhs4veQl2XmASoqBu7vZs5yfSfpxHu83nHTzIdV2YEg4m/LnGeJ7Md6sZacjo9K0HEPdl6JWXop7
FDqn08IFIHzQ0p28bH5vvejJiBApSMW+G4VfPzqAEiDMr1n56EpxyTllY06C9WmrUI5JXxiqvVl5
TaU/TfwTKOL6LLS255LFqpzMqF4AJlThJ13jt814oE97auwDQg5ftv6MZM9yCM0fdtDpVNi5A4I/
rQsFic+Gc0mzQO5eOhBvY/nNULWIj7q0dtICHy3+4s0+CuBbA4sRWhsWMreRgjoHCG/h3jfIFzqN
UwSBqW9x3inUxGrxeSpt34J7bVnIFbPYT2P9tGYamJnuCeTM+njvYBhMyTjU8lHhh4qNF5NE8wKS
91+dIoioIrX/KIrnWLmkAyDW8GNj0wdkizfnqarArKokjipzPlBQ8dbI/ac2F0+EybB5x17JeOCu
FSa9RuVNsyJFM2+mPSuQtoGDCn5sipc6zYMVCsguJdpWZqJoJFT7nPI3UV9s7T3tK1eIoJ6epuxQ
KdRddfd+e7O0l9J4H8of5At6elYep+7wtZTLJSl+cUSFVXM3OxKFcN+qiHI00zVZb7ih5+LUDOEU
g04q7ry8zTVCnSoNSUji87w6242bxBPjpe1UF3/Nq5b0LjLTQzHg7U/2qBW8yfJSLmixy/guehVp
OLkTGJUhLC4F7hL9d9NS16g8YqFhfSqPaHwvkU0wEW7mZmfkAtu96j9mirZHSI6rVZ851P9q+X0a
nirzMo3XSfqtiigT/+nO6rXiOln2Tp6+Nv3ctC/29jLD84IE6xBQ4O5e/st255n2GgFoslFxMhFt
YnD0DP6mKPDMz6Z1iNnzDV6Zo07etdNOT4RH+b0te8p6YVBQ8lNphfRi1SWtHNW5LQ6L+TypSKy2
gnUmGIs/q33r5INKJi1ylLoV79X6VUqUhjyKdncmLF7fHWuR+2MDghn/Sd25IFawTw99LN1acWxG
h2dNJXwiatoisB9LNFdVb5RY72BKx+9erdwlGz42+INKO+H8dXXnKrTFm4rYTzvHXwAl+rzhyDvG
WRXW1ZetSrtee6gxBldhYMbJGW6EMDSWzDOQB/GW7VTz9aEIUsJeQZaLMatikC2Jm5iJ0gdBq1Iw
yqk/pBVZDsaTnZ8X86/vS25VyUtr5JajyoYoGBH+HHUJFqRIU7tHhct0eyOxmfhR8Hml8Ez0+TWj
m52TvfeuW0BUZoAjC1U/xwBNf5+2FmKH9WY7DQeZVfmD0pt9nk0YkI8WpEXdHoBhsYxf62X1uXTY
QxhBu4NgaJUfTaQzL3JPVAba7ISEE1owt/ZSZBdUktFk1pGaLJ5uhFpWYvRL4UW4LIdLD8pqOvtR
wiL/EZdBZ58y/riQvx5+31F969iuti/mcNHw071xwuYsmebyN6bB5CRRmhxwOoIl3iyLeCBvgjJX
kfaI7W4V+GMRgkrNDrNbUNlnFYI9oW1ZVwso7sVNusjMO89C5cyrHentAmh0k0xWzNhvZLxX7edY
Gl4Vx1dTqJ9Fc97kajcoWjB2OJcyMyCYcxBfxKrDoxlHY+JvkVA4GrFB0+qC7BthMtTetHlDjaZD
iPqIISBI1T5KJcaLcvzOq+X4yKgNa7kZvRo3WKXjUgdjNVASmmBJpabtZXv+62KUHWseU/SA8Z/s
ixlPGwrs2PHrLK+ROzX3udZVZtK54YrC9ZYTTMss2L8ZMR2o7M/7Tqxx7OskEe62rPslK1D3nGV7
qaoUSUP6L9eVy2LWzTPyNinaavsUW+WLWQGfVBjoFwQBi1oHslnWD1ney1ZL55V0krpsXmaSm2hi
MyPHFJ6hlFHGO5A2ld9vzvu8OidQV7vnfMtQWZk1ntHhKqXoWiciOxBtobfagmQhxRY1IkQZ5OAc
LjN+WLylNZWEcnUsS8JAOiUOrFopGcGc/yzRh71TBXE5nAWtZKLvLllTRoBQ+573JGv0D3xKL8Qe
emtfPTkKo5kjztDJJBUkl7hHZNm1vZcsGhf81rJtaas/GtZrlXFOqnzqqF7QWDn/aX1zGOSZo2b7
Gor5RZmkCkCSAAD7Z8M6N0Ar27yFGv8ApyUyp3KNKaxqrunrUNyNCvFm6+V8D/E4Iu/cUJ2p7jhp
sH/7IQ3W5bBSV1JtSTinpq83+rdM9qwSZ7vBPOqqYNlkbCEoAxKEKU/QC617nDC4u3K99m0CGwH4
SjUoZbw9IN80QqXuAkPz8CD0rxto+LzAlRXE/MSYFoZ/3IwQNNLy1KjYHQSnPyyl/YUCfkKVx621
Dgb0vte2TwKfTRMuULi4AjVXGko3VXbqVHkdJzI5QNsp6b/QM8rrBT2KYX8btZcm//ruUM3v2cB5
eumNM8k0TXqetz2yzK54bYE419CZQIT7LixBmJBXiPFaDp8xpUXDg2gKQMGG+pCWzOcvNcdX8jJO
kRq/U4rWVFczPst/FTq19ZmmegSFsxll9qnvjykCGhIjCAcn74TzpTeeKYTy+NHs1WXkSWBWEJ1u
6wldCMzeZh4AF+IqSMpn4iDm7thTRDW9yPNP110SInDagKXQ+S0lP0Prb5IAkW1/rYKCuHiZtGce
WWhTVX21yF1gFCp4M4fGVxW//eL/IhhnxMjP5p1/LfNbrR3kNJzNsGADNjuB0o2HmkH/VTh7FSht
9MnFRbMqTTdt/Naq3zG9bA1/AYvOsNtyX08Vf/03G6+K87ZN4WYyoHLejypoFCHewEvOP1WPmiaq
tRsrelWxRAWVZewGrofk3quXtvpP9IBo99pB5StLnqojqtnX8feI/jb/w/JR6rf1OS7jnZwhFp2f
JKSKJWjnt1aHBckc/EiTvLkGEk+DKIVs+WdnK3JkRAGLR/2km6Gt07QXndVW6VTIToXpcadqXNU7
es0rHd3cWntZ/atXvDTlWTEOeFDj3O/fEWM5C8qC74boq4GcmiECOVGby5pHm7Q3Sv4s+9XCDezS
RkemxNEZFW9NAuS67KSk5yXIPuo/VqhZbn1FRKUUpNNO7j6IhiIsJgU3mFnMGh+aQS6+LMtzhsvc
qP5UfeXaQ6P8bCeRIp+72S3avzQjQWuJevuPfxYeBCmnsGNvNnun+9L6yyhf5N43Sv5T+a5vn6z2
nJG/oJpfoDT28IkJo0EnJgFUU0bqO3AGOPlSjgIST7gjUB5Mm40k72TkJE2wf1/N+pkLAz4GoS6p
rl7nnGMG8P+gMY4alOtY7+yUzBLZAXB+7VKIU+YKe9vr1WHMOTLVL3AI4mAoH0VGsj1u6fbZUHxF
hTaIOrIngINJxamshsjLt968a+AGwjgsyY5C5Ex+ycmTEAh1hJuwlcwntfpMOPpW+2BDPM/HTf7a
jNdtuOaoOADlimiowhJpZgb3PpTn0rmVGiINpjn+NxhJrp6LHCBG+ORyQXIlY+T0oH3EbJmRoQfQ
sXJ5UooDU44Vn6hyBPI6xSAzFJsrfrqEdfyvhRttEbsjRXXM38lGCc6KHt+btQrJ+vKG0iPkBLei
nw+fTXvPkdNt8UmZfqRZR2ZzKlA0GdO9IqSdHhqcc4+jxvHM9d9GQnJ9ruGNtb+cNWVp941s+6XY
aXaApSbOyI9Hy6F2z/J6S1ce7azxMHeCUf/Ha78ITBB/OoN5Kl4X1KFDOaH6PxbAy9k9g/oFHujL
r84iSJdbm2V1Z5zkGsDuvbFb/AhYkcB1CgdjdSRRZKKizMYYY3dtaC6YCSI9jhB0KPWOnDOgzIvI
Ptvpan0RKpQPLyMRbYRwiPaYmSHa24LLoxG3QtvlULQE/Vdn5G3NvHsIBUWgaKhhLm1/xunlF4XK
MhIN87+Rp6Y7TyyfBf5Cu7d27fq79hK3TeNXUuOLZCWOJFIHJpNz3wKelaSZfOml4QO/GCaj4so5
xXvJlfDh5Ae4FmM6VaQuJyZ5JU/swjrG1S20kY7MSNOMfWPwiSjnVIkWgFQ2acv4SJmPVgo/c6TG
aJzn4alYf2JkRT3prcU4BvPihDRz+Gk1efxgCBCJs7Fnv6uMZ2HPH9SLe2Qdcw/gtkVHNA0A1xMc
aG1gGJYsxMzazo71qzk8jO6GFtlld7DyEsf8uEuW0tdEfcDyAwPbyb9WNx9Loz07Veob4xFDytz+
5XDJiBdIl9qhWkFM9IqnLepB/3Wo+IZnTqOg05T2hWPF7rhVuP/HIE3i1x7lFAHh5N7UvkIK4TKK
qMIILJcaNDbzKjR5m8nA98KbRiIMhPmuasZ/caW6+XpKDTw5GbEDBKPkyq3M092GCxvuFjQ3n/2h
5H4csQY4BxVgvzUAIBIzGIwaZuTDsmM/4/wrOL1tszhb1nyAeAzqWgnrYnxZ83ssfyL4uuYgLQUK
/DlvGVl6QurkswlorVBtOM8IEsDemxc5pq7ShhOLvTaePWZZdPKfchwm20Eih2VWF/iFS2ISo6XZ
u6SHPiENNPY27T/WwKKvjhnnZ8V7bhqln8hfcvW3yfbOAFxc0eEu0uuczW42boj9tqPgbRotJKF5
EcoSnhYz/0mrItTbYyL/bgyPVE5y35C5Q5ib+Ujqkg3klhYa1sOscPSpZBhY/015+2aXVZAXxp7B
Z6eSg6bNd1Uouw3YTJqRMMKDFuw8WeXpoEwEZ0atjqRHhlUqtexm5PMv/tVoI4LFkYEdne7RQIc6
L+kGdhiEXI760ur2i720H73dHxaChepRPvfJ5k8Wpv36NPdo80iv6hD2OHgfijk0kiTCnRyspOEv
pD51mEllDCC9VvxHA0SQDwynsxw27KaS8mK0ZZDFp657ztqXSkFPvzZQO/U1TUdyE1NSI75Te/S2
7EvvzVNRz16B4QB/edjVtMNzd1RsIw5pN5Mz7WJasWLsuVq7eXbshAuaiqLQjuUsWHxKXLzKqSDU
KaOtGxO0O2JOa7qHQQTgj/Apid1fzuoQ/s/btviiTWxmpZL/SNmE/LoK+Q3XwnjvUyMaexjDYd6h
y0ARmrpYMd12fuXpstr/EBmaINQ2C40iCmRY8sUZX2z1l0Ij1AGs1k5KR3nKC0S2BAQxA17iIfqO
sf5mAe06LoQejvnFbYmkkpmeFwvbRKqoPymi9a7DwSEIuqxhuIApa2wVcNqD8xpbXmK91nzn6OrD
sU6OZVo/mwVR7azDNTFLSpn6C+OQOt9nutLl/da2u7ILbRumwXKC1U48KWZCa5kG8stKgBrVzUQ9
tVEyIwHU3nRxXI1o4cDT2QkLHTxBhr5YcuA1GJgCDmRGzZXAGWEO7nM5kmUYVgCd1v7Uu/iJIvYI
Zz3yXQBZZQj0EVbInC7xQypPJIPjwIJiyJoS+d1oTM8GUyrib6l7acp3axSBGjeHXKHBuufJb8VO
Nbpdx7aW6tq9rq2b6sB5zZxyifVtZuzaDZN+ooM5FuHM0VwgrU+nRxJgEhZyFpZSetY1qJKc5bno
0vdW1g+PNdUsz5r6ilmTl2MIdRVCLcaIut4p8/YzMF4d4GnK0Oif6jnfjxPRBI8sgy4eIg0VvpXS
sWJk887kq8yL1p8YYodRCTf1zc74NdMwXouWZQDUgVzpPYkhEQpygA6g7Abfw9ppT3Ojfco6QATi
nHAZpqhMOVkwPkho3kX3pa5Uh3MoWkwQwPhMsElkpbK/1MZr8gjxIa81zbPAzggGU3q+0DnCds1E
7JxJVfaMGZUR0o98Fiu/tsJr/L/mc7fy36pKGUQc9s40wSEG8jXXQK8GsIX0vhUWKjbrppgUDkmc
4Zaz8BsonF6A/ZYRV7ri1U37PBsxSh0JDTQ/QUwAV5re9VL+TOb4jXwaLxPZ3lGSp81m19+6BCti
f+2N8VRCX9iQY0lXnUVrnhSOnz5j5jAQTvKtrmlyluR8P4McmfF2VrThloI54uYJVSJn5DgN1VS5
jk0c9qjZ9F7d58lMTF96nKjKSFNmij67lzavWPUbk+U2p4RYm+Kc1eISW+Kh6H2VbV6wfHRnErWM
8e5gWEISGBkK9J+dBC3U3VJZrqHrNBM95fgim2o9r7k4mGb6ltXZ6X+cncdy5MiSRb8IZhABtU0t
mWQyqWoDI1kktA6IwNfPQc9i+rGfVZtNr8qqWSQTIsLD/d5zG6ddGu2wpa/GcCqb2birUMPXkk6n
nB2VlLdGslnGV4J5wOcAnMULb6vtxJhXNbxfg1x72LmCQW3dPlqxv93bRbAVUp5s3G1j8RZOEU37
nMImJxQL9YUfrXrGIgXzGidRd3z5SYr0RmjOXQcnt/RtdgN9Y0Tjup00yvqUJmd4cIu7pksWkRNs
igqE79RymhTIQ8XAbEHGyV6k7ge0oPMwUF+WvbwJo9tOtXYVNf2UwW5fTZuFQxUFnUGBj9fM+BN9
MEQKVYzxUfWflaz7lSYqKmar+CaTCIB71tGYF+ggPK9C04PcmYzZ+Msi7PhAM9E4YDTWHvVUGQ+t
O290NkMACEln16JpVqJENd2zpWnTWuuZdmqxei8sdDQc3Cvrs9VnO6puP2dpdon1BgmxD0ff1Bg0
Dh2HwBJbZabVPsFuFsbirnkjhGfGvPa0BSk6/OrTLxXa195H3jTp326g6Uu8LtjTFAMubaRLoEWp
eyAWB7t9L5YF+XlLZ0IYA6vdm7FpHtOt4MMe68/Wc3ZWot1nVFBN1BGf6TuLsPVekiS9o6W3jCRG
Yzd+CzNjGzEobx3t5uEQXwSuka7lkFxV1TIGwkLpttlpsLZu8CxltQ6K31bNjL9d6XjorTBc9VoD
3drnuYMVgWTArikvVHIe3AmnQvRrfnzVCNCpdGa3wqrGPUxu+j4q/HWefPWjucrHZuerm1nV90ba
PbT1e+TeUmPktIEGAjOj68SPE/++6jEIeAe7PqiEFozzbZg7HXWsH+2E/SsHMtSX3c1E3mvYt9ZQ
FLfraPyOJxZgTLuy2ppJz7s6RvWya6kPpwl+DDXqfRpDRayGdd6XFfWf+kb9TkvmffDix9w4C3HI
dTSeVHIlIs7JksepZ2CcJWvDdyCRPPo+buB4HeJjUR6UzvKla9AoN09l8xD0gF1ftUhg+EDEnR0z
E/sqoJ1KX8YKxkCxxN3fbxxJZ8u1UA7+9vP3LL7pvAxpuNeSebZYX3sjujA6OpsQfi3ZvozjEWgf
xoJsK4xiE/P5NfsSxCyPfCxbvEZuvR7bZuvqNOOL4SYoDLrYZ/rAfkt/I9LjM0YqrK0P1Zi8mywf
GT6fMWXyT2k2uLRCfeaOTHASAEEK09g0PjrUWEidceoxrWSgt22dV8Spq7HnSVe/3HCjwB077159
tM1kmTbaglgJVCjP0C2ZeeyNicqL03AQlKtIus9a1mwTB3szXc0OFCECWv6epa138KI2FgLGx3CY
VjRqdmPBuCUIbl2O3oD1Os+0o+3Tmcb8UoUhxOXiNMXOgQx7+Caop1jB1KRdcg4QBhbt/qhRLUfm
Y6a9BuKln51BD/Fk0g2mExIvsxx/NDD6DpP+vGAbY0UNPLuN39VQvDYII2AYMyh+S8vojWb2kag/
PCY6aeakNvAaOI+jPawlxiqIRO8yHb9HX+IQs/YcotZ8k/sA1fUmVw1tsyp4Ub3zkbLXLzpLfg+c
3lyCeFierHRdzcNxO5leIpPbeic7E9CHapazjsJo9XMPdWBI2otCR9E02sGfGOFpuGV7qkFPR4mP
9Q478WIWmxb5CdznWZbiUaMpMfozkSbfDH19lkV5l/ftKQn6ZUdpr7Q3DaR0nTLKux/0r4zVue+/
Uszq+fQs6PJ37tlO7Qdph6vW1Lj8NEIXkYg5UqXnFi6w0Ub0lD5N1EUDmZULJ8qYPTf5zaL3WHhY
x/txr2Ma4u1bUWZtXIqXnsK/o89DQPxaleMBOMTGD002WKRBJR5Qvk9879rjhaSZR6LCmV/S2/Uc
Yk6BKXRg32rDPjUlbXSKJEW7gcdWNN0BcdIh7H3UVcWmlsgUeEfjITlaQn8FpPQaMs/ucV6YUbUm
qeJYe/F2wBbgRtBeiF0LKG7rkjcdeVeZRLw1u4EjTpnr2zDX9zoNhtKkAVilA7SkkL6udsPX/Do6
NDXNibkXUtp+jR3itXSTl9KvH4KGj1Q73XPtsoswZYiYxnk3NLV3VTwfUawu2AR2nWxbzqrzUfMO
cCwWdT/9HKf8tQtMirPpNvrpEhjJsOratFyqtLPOQDz0uyFvro70nifNuhvcOtx1YInWLZnV2Btm
Rc7GK4qvsGhpP0/0HDXK3AwGvR4NTBvgFF2I9vO2Rk13yRqrj7Tz5aJvOMQbU3rV/fElH8R1dGZO
QWNtNfCrXZ6uLc0c76oxvw8kRtjI8p87Q/fv3cJ5Emn+mSa0RSCRtEyVGfVbBPEsjeGppPPNCmeM
GGLov3cf5E/fyRbzmMwIxkobHMfRIRB49tDnQ/Fm8B9jvntC43oymEpJnca+4IlXx5IPg6w7b/qr
0MZlyBCNjqtux0uD+UYrd9jBAdVMLG5aRrehXPpd+dbK4i7M3gcarFIlh9HXSM19yBMCcPIh2MYe
jlimJrXmNAsq+V085oie7G1DNujCS3MMEQA7jHap0H5z2Fv4DOd8M9xXVbquzXhrVP6xbfRrQa+s
iobXwC82rf+e9rDJAon9tSQxmJE7vSnLHPkWlC38uRlhUQ3B99Soz1jfqik/z9EEPac0qybA56J4
7rAeFnjaODa2+S3vYe9qyIEa+N19+xu9cp2xIufpaiCxMC4EIxTEvtpwMXIAAFGgnYgfPU0tsEYD
2V9G7Z9s+iR4Ttt4B2N/OWCrcHlIZDHjMTyOM/oxwu5boDlQHvGVALMIuKKrUdInCI+9fpmZ9gNY
cTq1LXdjRoc5DJGQI47sH3nUrDvW4zyMmG1g26QXlJPDYiMNAFbHg83UHkpVa93ykham8VXq2Yqp
+lbkn7XdbctA/mr8V3ALm06eM8ZC4zynCZ4nB7QCDc2cQZDJnyUtUdt6qJLwANN/jqjAUB1dUrfb
9LS+4blSTaIEtPV9W6L5jCk5Ikmd9Zkj7UA6v5IRlOqYu13pZ/r8dR/s+hkljXPUBG4JL4mmMTtH
5S81axMjBEp4yAzDvh+YRxkaenAufTUG+yLXD/QProQPXZoUJT0OrhQcb97Ye/b5tALmM1FnSxSv
LfhsPOUXJp+oJ/nNInmx9bPJQGcK/C+f9mlh8WbysiaatpUyuU+wNqfl68DGO5pH0eWXUGf0bZlH
FY94c4Hk1nSKbblW+S2srhpJL9EoFzU5Gzq6Ja9zD5HprTwV7Gx6fowMslAdRxpHCd2CUYHI8QT1
Df23DH4ejQufCp+C+NR33tGV38b4FXF8KQf2UvDtaO5zsqe8KGTPZkRR9EupJSfdYsxMAlXYGAf8
Qi9mTI0nXBzHHEnmxCrTvzYxg5HQxatcM9XxplHHf6jtx6beQ/Bso18BALNS9I8tj58u28eQhIqa
r3fMuxIAU5AxOG/7l2j+dtj8Enwmbm4DYebIERqXkQzLsEAQ2lXEdwId8+W69xlJ2CBJA2NnAB3z
kJSERbCycC+7mrMgfmxTaSlJzexD9Ox9YwCQTdOSQShw8Y1CDCGC4bHxfIAOpOjUL274DhaIIcZz
is1d6sspZTKNwqrhYprz6Qu/GoBcStxw6UHmawfuFHQM2zPXLi3zhsuSUelr1oQzIdgwGubyUppH
19asKcRpPkRqKeFBtPUm6AHF6F8jSgVgz2vDrRYBouSMloSJLmMaTJYARpEMRab46jL1qJs7XyO4
olbbbBoOA04dh3lM4TRMME54Hj/Cpj2FZY81xoK4RESnF71i4wuXJnLhyYP/b8bM+gZ69zZnCFj2
zxkVra1XO+nYi3BCANcaSws5T0RzYwTgMKWQzgXOntD71oT+JbX8zrHNGwFvd/oQXzMveAI6vbTo
W7km9nthPGlx8ZYZ3Uo2xJ8osde1zwqrLWYejh8MIhsxnmy0I7B1AX/GhHJ0SMgTtakjGhEhneEk
sR8mkCxY3SVncwoWXAsQfkC9hmK8OnTyI6bzeZ/uB32WozvnTM3UNL++xRbXxsbwy4AySJ11EstD
qvQzPC/XAzUFFB1BofeSdyPuxF+yQMalueuo3wWYwIfqu/Mem+HGkBcJXYuBCD0z6JzYONE6DGd5
BO3WKl4F5W4w72ehbYu0MekwDL/5Zbkccwp6nMrxRfd9+vYRrTmDoorNmLNEZhAUET/zr2T/IcCp
ezFsU1Q6xpvhaQiEOGKilYu6DfYG9JEngjwYzv6CcbGqTeTHZbpJ8vg8gBIYk+eyr9EoUEt7RDNF
dIIQJgseUR9W/lPkPbgdiyG6Q1Q3NQIrn4YwUToLD7UOMVo7VMQVTdDYYws56lATWF4oJEhtWzuC
2anzkmXvrXMnuIPIp0J5DXgJa1AalCXqMxoINZnjXvQnnLXXqf4skKvbdbZ0NNy66VZB+IK1PiPO
txpvibdJ82vs8W5WgHy9iJCf+N7M3+mlWISoh1TUZXbUOJ0pCMyRp5DmHUwMrfpXTOAFF8eawRAp
zycdpsliruzmx2HQlpxB18K42UGw6KOrdHZR8FX0b9hcJk71hrhjoSmm54SJEQkK+Zvh0rgglE7e
nOa5hjkWX+3hikejb69ETUkNi2/zhBnLF2zZCCTY6XoOpPk3oTeMu2Nv5xZId2hD0bNW1S2PnpMe
wSsdG6Qfwn6fgBmrXeeeaDFVRbIGhTUjkozprJsCBP4TEL1w0WeIs/uAkwTdcBYdnZ0MOwFpnyhE
LqTTLvXC5Nthzw9vTvaohVczuIshrrQfNm75/Mlm0eqdcOV2T5a7srg/ihYRnuplzrkhFcRAkTpA
HWJBvkdN6ju3HCupQOnKMGo1aveYY3YpZZGhkm3Dd1MS0cUby+UuT1/DhlEitISqf6GccxLcDJTx
3Z1TLS0mJm13TcdfQn0Gat9baL13Kn7yIyTIcpOjQs7VdbZlRdo+Cc4Zjv/hnLIGjrt8wte+IDkC
2tTkc969pvHRGt4haVjqavkvJS9kdfJYfHPtmkHd1C8e7TcfDnq819FvhEw/4V1lq2GimzByvKl+
xZ1/ctAFJgjjLDocnrbVEXADAGCKdJRU+HGycZyHukTCylY2MaFvZyWWtiiQW9ogn9S+trfk5i0y
huyK4re80xV0JHg3DrLBZ+kbqBbx3U3g76qrG37hh2pQQqe84WjXWLZ0Ts24XnmKDtq8hCOblI9G
fw0wwGI+AqhG2x3Kz57hDiSdAW7gC7kqiGvc6VMM51ocJ1RgZkXDxSLeahMk+kbv6PnQ1iHAahbR
w35SqFtdaLf6ruN47Q1ir9TONp9t46Sqxyy7E5gGk5zjwEblXyjz/fg5H+6r5i70PIgiB0tR6lLi
w2qcrp33a4TL7VKkmPu8PhRWudHGQ4kyzn911cxHhZ3WXy1aJN3vrv9GGrax6BJ7SO9ybKXcKoSU
syoiW5hm8mi1BPbW7VPfiLUTuaeRTgvo58OsLeF5KPPptXHsSwEPgxH1S2PZpNuYv+ZcAKGlR+XN
iBd5P8aQjQJen2vODXNQVJgY34GYofpnMow/jHhejbf+VFvhSsUs468qwiLTUQI+THQHQ1R0jXzI
aMBNIAFzXrsyPU7FXKc8WP6Az/R+TG8alfMcuGRwwI/yhFd0YRGxTtOvjwDDGutwGPZxeNIYHxXT
q6w+egPHUfJYYnZMm7eof2+1fczgzK6ZEtozk+Yy9a+ah1fCgD1RnU1qMYiriJ/Hte62q7Y89eXv
AiWQPzmrJnrxs5qj/Us/LZRZ3ZUFz6ONQdu7xyHkMrLWU6APp4LNOZoIgyG1hPulnOe82I8RTul8
n4w3ab06nfaQEA6TI4PoxK9iYnfndUvNkIgzFy83kKmDhRhVfDnDG5nzKxpkAK5SNNynQr6HIRcX
Y1fct2fTgZOmnXGnhsPOahxGk6Bl7+PQQOZFQ9i7RChdU1+w0b2GJttJbHIM4HhFCImr04Gw5WMt
qrVgGmySjCbRUMTqaM1t5YwN/XNOVynoDkQVcVzkvAVvnverSbZx+mjBgC5pO+v2tUYSXHAn6Jit
whTZC50O7Yhzm4Mm5zOkTa7/ZKl0WVqHjkFkPp/AKWsEpHdR5xgxulfGmKs2xLXBtSxLf6nEg4Uq
JsdjBOn+YKboGHEvuNlXk1f7qA5OANcPqXmnad+6ddcyeXQ4nRjlhs6GG4T8jY+h6VAgUR1mTjMj
fl31iA9Z7RV+/pfa3wRVuG7c+1EinpEbb9xnFrKnZMNcEKn/U+i/Dm29yivWcD4p0ZdLc+xps/mb
aGblFQhpTfmWWO7SiFkNh2Hp4MKXFUULIIaWlbRBMZ05+cqJL5XXHXuqd0hW2ymhdhEEzFYlwzSw
HdRYYxktjOoR7tUxJO7a4643aMx9TOJYtTDs+ZkC22Xt4UQdR0B+WiTXjFdYa2e9N7IKDKVrKdN7
MriWKn43DIgXPg0gbxnhgfK1hxAfpm3W55H+UdU9VLD7aC5amr0sbWcNFrMgmSpB6FbF/jrF6qUx
8q2RKA/TkUHBqvOa7Vz25DQ3J5ZsgUXAYE7izB4b4oLsb4o+sFI1Zs7sMSDZMAOjkyQHVbOGm9Ep
6rKNZWgHz3LWgkxAMVOoamOF63qHK5aR3gS3G+lYipS+Mzdto53hRq1r9AdRF6wCMmsbBJ1kQhlG
jNgXxVOnn3T5WtAp0JOn2NhrGZPbjGWGZkprfwx49ERbEwd7Ll0umIVhGtQVY3FjStYl/s6B7zS4
ybasy2NXs58r83ddDxdw3AgOKZXj8SFXHjgZvGtkARzDTFu7VrVsAR+GwyXj0RKhtqcyOsSATliu
doHhHURwgsa7U+Ee1y1DAQOio1wKTT2Yg76Rhb9suHF1zilND9NyHTju1gmo5/wPMx2/poQ+FtKd
rGTAF1suvKcJIVFcBNoVGiszFcsx0QAHAaVcSLbkUDB3CC1fO2pdjKu9UnQz07B5yzj5HZvSC+56
1yquXVomxC2I4BkoXP+hl7ULFFV3I2YAvMWVnhhLARPxkk9xRsUluDE+YaCshSXDlEzRDVCRDRe0
qDZNpn4brJy3oocPIPXpDPLot+dOAFk9se9TnnStJw4ziebBfpLE6cLQNHKhYs137vCXIaCzY8HM
V8PoRWFNUZE3ykaTi6xHTkjTk7gZUDH3wc0r9Hwru5m/VSQJq8TQlGfXsGImbVGw7AhDRfEfxAcl
a6D8AsaPo7OL+lgdNlYeQ+pLZm60WbTNpjLN8KLTel0Eca0Fs1XdX0VuKLYCs+Ib+aIFSpXRpgcz
JvU11rxNWWd3lVHDEgdIgpe1ru6hnR8N8qL8CNFR6ODcSL/dhGVt03rSWVa52X94uYToqlmhuvOq
qmcKUGTtziLjm46HwIpdhSqEkMOBAYDolJJvaQU2in4r3DFIyOFOyVZdR1+NWzyQ+bVuu+5Y4q+9
aLkxj9kqtvykrfU7aiccFhBG1posJnQzZXRo6iw+G46C1oDBuNiYEdeqSLxwBRipeqwLi3tkN4iJ
i8B+4BMD/UsBS+Ef8+cZay+G+2Ac582wRG6J3YPYK9WXTC6TbnI+6ai6/cL1BD3kHgq1oEuQdoyw
eoaBbPBjfEg0HZJsGZbhLbFpvvJYMGj8X2paZXHarL3qBXtLtKpCp9uVnNC2Tezrd6Ege2FSIr9G
mvQYZbSVz9Lf22cr0jSwkT3t1kwlbIVdIAGwSr+VcG68MOpR1EbuS0Vj0V+0Xp7suQ3hTQ8qaqw2
yjEjlj6gP19vXblRuq/169DP6YlCVHZOIjIxOfVFum3I5rlP6fge/pztYf4j60WQ5eAb9CFcU+e/
H1kOwsD0l06Ee4gxeC1cHsw2aX+rrtuHRHT7WbNxrW5t4b1sZb7J2wi4Dx4pBCXQbc8utYPeUkeT
cy3H6hHI5vOILu7Pv+Q/sziEjgrMEa7rmMIyf/yOeRFMbtkD3A8k3Yhg8HGisUqRVI7SEtjNv0Rx
/CPvxNaxiVq+pRMdb1jGjwyrYMrDyWMFWiG5ih4y1uF9oc/za7Qdmz9/MkP8jNKYf5ZlGIbuOpZl
2D/yTgpduTkOTdKM4262+mDE3pQTvoECKjYvIogtAiXTTW7OKdJFj/XN1givieJ8Ldy551x23tIx
yvBfLsI/rjmrre54LlszoAHT/3HNDeQDunTJnMpLkI9MiWHYyGuahVg6kbH8SzCXMScW/0fcyo8f
N///v0UOWXMuWRrTS4UF7wFtKgZwbqxH+KTWsVc/sETh0R6uKRl7luWxfAqBmLlgZPDnO/Kf8dK4
wA1dmLYgb8KnCrd/PmtEkTSRrQoPD0EVckIi13qTJFgIa0zcZ7OMmmvVcr/+/FP/Ch772+f/68eS
1677cBQEke0/gqbom3t2Erb+asIzO2G8doxtWOv7wg6g9ENCcOq97QwfWgam3bP3TWDdxlEepnC6
hGP4aswhhnEHIKDb1KBxOIzuSOmg9fzAee7m6cVGBNOhrro3e3w0iCeME/oN9qY1Z0QcHFxag5CU
SSUlW4HQJpbJVU31Qf7QhteSYSpzIQBQc3CbM2orIF2jD3xYLHKk/235CARl48pHie48petfm9Xa
polSZg+uv/KG8tJnN8nyRtttlefMT4xr3d1zqj7owa6dHZ5TxSTzMtKAJU45wbWbwBRKGLZk911x
NEjYAKzZD/cxjfyxrNaj5q2cqttbwVHnPYnxyIGIPHflPnKOjERoQnflw8REZdR5UVD0GCYiKdfW
rz4qkd7qTyVr2Z/v5M8n+a87KXSblcozWLD+euP/9iTr0OU9nljoqYVJL15HhQt3IVmPVZGtNQEL
Swx1cuzdUSEiNBEGtSOSRctHlJT18l+Wzr8Wq58P1t9/nR8LDM+GkeUJyli0ey59XtFvGsXsLmAS
/9Fksbb2PTqCTQfp3qTBcwJrTI5a/juvEgPnNoL+WsNGDTSK7S1yg3+5Xj/Wmf+9XMQ9kfekkyX0
88HvUlqzoquYVug2zce45ggi2wy5gmaR81r1VvIvb7j1n1l2f73itkVykUHaH3WCP8cb/e0OZVps
tCKHijg2XvNoRsAm+mDUTqUD21oGtn8Jal+So1qiJIk1UmUnP3Hg/wTmQ0rcAl5C5oBuLV3ULwkn
+nJUGy3pJVJZb6LSb9S2F1ZNzxKOYpQmNEw1b7gUkUmDwBPtsR36YTdFKZ4+6WogrqDgWtVcLbhU
ZuYwId8rRP2r4jxOfkb91dYORs1xXv6VUrSY8+xfHpT/dlGEwcUgZNEkl3y+T3+7KF0yUt5ZAaE2
fh4mhIQn2ZuwgV722Uh+aOjO0cOBqOFKC+A1fdf8yxYwP4g/HlRbYI8Vpms7Ni/Qf/4CqtEY8Nez
bdEpjCMoEQgfGqm7okn1/Z/f0Tmw7B8/6v+Sqn8+c6bn4ORrU3/l440yNDj5xqSfJyt7l5JwhNBG
NJEk0/v/46f+7Qr/eBO1dHJsmTsuQzgbm7sxc1lkkK4FrKGtVbRzwJwOj9/CCPfnnyyM/7Kr2SxG
ruc4NroW68cjn4xmJASyMmReJZ69ctkYyP8fasXjZoCpK2jGDDTOx9es82nX3KN5W4x4N+B5LJ1G
2yQwOVg780gui5bWrkyTB700HkRltfRkSVdvgJt23l/arWBpSQLvzd8dro44L+ky3TkmS3ByM+OP
hLZCAB55dA/kaK+G8cHu2kXS6kvNptkwo0Sea1WQJFzBoyEjWwdY5gpO+uTP0FZnamFJ/n2sqkvY
6A+maHeJ4ouzqtpKTpN21K9CK4LA99TXwybFVEvmikMvBvoRE2BUP0AjPoboqzUADlovglyN5hZq
byHd+cy6t7xtFz6WqJkL9+K3pE6dY0a/JQ5wJvsBs1OyFcAqwZ+hs61R2nuz/MIf92P7DRdy10a4
Auvp5Nr1Lff4tVXz2eTJOS9ofIMCFkODRpchn+W2b7QVQeu8ox/f66V9HNvolFqcyktSIsqIKbL7
mMKtylR21dN80RMS3Y5wYkJjHY8malYceZJ2Qlq+pbPU2O8OQSnpU3QrA6qxAORtlt52Imsh8O2D
Kb2npjPeij7bSzptrtWSt8Y5tueA5Vwrp4U+nKzM/MWtPBJk6IOXv5SapWQvjvk78AJmEHsf/GpS
cJwatlr5brfPWd0euxHfF2Ur4TpbBbzaSRmEMtNSbXzf6ORv9zXdKiJrYhP8zTWX434QKMDlpidn
CKhwA3vbAmZBHkKBtL1UR9Ihl0b4StATSvdxm1Gx5MaMZyaYilZTlt5sTnlRxUASAYvXN0eyK+lI
DhDIui2zxFFXaJ13tBY9vmAQMx0tWcXuRYfhJd2/SFAe/H8pHXCw+9L5GgisntBByBdXfRjcXL15
SkBdq+GQAGvwDQx024gxlEd+QZF/Vj2QePofE4gBIOrrWv32qVxLPLbu9O5C2NaIT8toQyr7wu+t
2cccqzntVEyWJDep9OSrT4DQqdpWOu8Y5nIWWgq0lfDxhT1apBBY0QNm3WWWoGHA6DPkyBtwoZWY
tVzcFqAiq1nIGH0rcnmsgTt+c/X8lKJ+WA7kxJDuXh8c5jdGC4me4CLxFWt3k3ed4C74s24dOg2j
VGYhWnvEWxCFe0m7Mm1WdvzWkbuALbk1QZJfRLnUx2vMBEWAFK2+K/GtbOMS46aVgXORoBdCbT0i
q1LZftJo6FOuV/rnkNA4q9MPmuYrA3CH3xevMUjmaULiB66IaAprHtLU1JYtHk55m7KE+IR4WUX3
fW29Ku2UBiQv3CpjqwWQQOUpct9GhXSlWTrOO6yWZT7DtIdPcrrwJNTqWONg9R9wItXlQ+NkMNA3
Lt99wh+BdkaxjIA8XHSNvXSSGnESym+iQ5wAw/OrO267bNooQWU0XScKYs/L8Mu8KdGsZIsdk9l3
5CCQk8FSK/GU4Sho1Twfa2nT2SRDkWpftI/al3JxKFgrI0cNHX9M6KpHJn+Gd+Stmx8WGb8yTolI
THae2vpBVXeJPKdIpYWkRT6CRHjBTrQLkulB86dT4mIiXzWyIJfD56FmDKH8ZpsDion+pVr6L/Ws
sAxh+hb7hu5xMvrPfbmvJpK+qRFXrmF3hIcndMmTZvamWHFcr72UQbVGeYLcQhMH5VAAY/8No1e8
cyHCClka/1Ip/NfNzPfoCQhfeK71o1IQYy1UH1Nhm54+nAvMJU/2kA1Hy4uxPbYVD2eYiuuf99B/
1qmmZZhkAXM6NAgD/nEe7ilNfOp9b6WDId0Gc5zhII2PRLfsfRz1n3/+aZw4//kp+YEOycMcRLGC
/KxS0T2onBZSQAAi44p42kwR+Q44jQWofs53Ka96txcQo5Ge1aS1nyrTfqO0PziU0LlCtRzsJVYB
+Ghmgh+VzmKY72eYfViMu8qDfY4Tz8GfNOLEKPFVB+gQ6mlN+COmDjI+kDOWJxnfZ4jgDRQCFXSl
EPmWUa4jgcU6No/ObIamcMAeocQjqamsQazesFVqht06Iwsv+TK08wCmG1QxvAUfmT+uHaQ6Kf1D
XRAsFCAsRl1hzSMZnMJss8J8jSJo7aiMfec7ha0gM+a7vf5UB7xZ7Mx+RqEWXEsKk8GyllLf1nVz
aGWyqfVo5ZRy6ZWz7xJ6xCnInpwG4BZjb5esRlY7MgS5giVXAt04gIEEDEDCNJkBcEiHz8SEIUaO
QK+znNIkiQ7Hbk2GgcU4M5u1bhU+/idIBbrms/iyAymDZmqxAdKyJMzBJyvB50IeDCQ7hm5sejY5
tOFQLtplRhBVU+jrovX2FjPghHlQFR10+xSXXx4RFTn2xNDBUgNgZjxV4buRPRl40ckRG1LJyPIF
Hk09nDOn5tZa+I6G2XflQOmqneE0GtdRfhMD5iUDYowUEI9BpCgiVLUskPmL5HMGtqTs5D6DNbdA
wZKgVGOwYTnMrmfa+sWjN2nDFfQgDHcFSPgY2QjDzTBEBj68FmzVtraxMIqRQrf2XBZQsSm8cYdO
GYjLu0KrTWwfWHxFRdmZd0WOM13fOuFMid2QJ7ysjWsUvsb+Weo4onClJ2hgBr66r76n/J6A+aXH
a2aOn3XxkDbRjPzFtfXLdC1EwCYZAxvqROb3gHs2ofU7i76K8F0MPGEpGJStjf0xOTpJC6UeGRyG
O52PTCrgQo7vynsKRojtxGH0SGuUtSjRgtj8BqkAYaoughGyRSTOVHyZDKSD2e/9IfWXzDnQZq+c
h7i/2MjOU2fJ5Ay4OW27RR7UgIo+Yopj9WnQei8eW+NtRDASuWjK3y3nycc/lVPK4nyY8D0nEn5G
RTN4pSX4a5uGwuEJxyTQmouO5wJnCJJvA5zDtivXSf/sBlvde8xQZyE+8lIwfvE5b3811RPql8bh
2zG6nMfQrV1B0kQfjQrRy9Frwrkrv1W9M+07gLU6ItRY7Ufe9Lb5CIZnD1tF9h2FdyXOezdaIwMI
cSzgusqbZ81OoN5YEGGQG9oLcoIWCTLdKXtVk45Gg4gTWM0phYJnj/w1D+6mLd8RYCTezqLLAePI
BWlpZsGK6GbUz6eSuWJin93sUWWM0BlID8NLV5YQ+i9Iu1ZO1y/LoV/31rHNSVxDnRIFtKywrKLU
z+7Mribb8soGtBj8c0WFWI/5pkIu57wyfC00j5g6HNj2oUTkUiW32HCwni8NSlolCnymH8L8FTFg
MUsUqshz5mgFctUbqfaDeTTjcwsups/oEuGRo8bIcgOr1a62PkqqrEBzlmaFpb/A1WGiHEAHox5b
fa3bH8K6c2cxXbKmJslQXkv7nrdpoZfQOivcQNoLbHob4Q3je7v9paOYcaPnFlc5MgdaCFvVfacR
U+8Zn8fCGOSQDN+SdmIFgaMSLFL5HfDcdCTXVNNziExylnGmZxn+D2Hn0ds6lm7RP/QI8PAwTq1E
BSvYli17QlgOzDnz17/FHnXdalQNGgV0Fa6vJfKcL+y99kHC9UzQkcgMIuwG0qBqHy3+jByFpfKp
mls53LzqjVRxBJQOyU4EoLK/6DbZeC7tGwOXSCYYTcmyUVo8n92Dh6BTKoLvchsKfRfWZwLw1h1L
mrZ29gZ7JEesLY10D15Xit0eZrzy3kW/Eqp9ibcacWcxPA/DERE75kqQJdbS7M7Ih/GIcuzC4sC/
vhAGjUHORg+vs1o4u6Jjox8iYsAlrVfTuumabaciEoSVO4Q6pRPcZDjj7ZOGKiJS91FyN+BTsAb/
0W2JNuMy9f1xQlQegGRvZ6kOOjF9psqoMJade80quYRZpqsvOse47ShXYWrXliYuaNoHCzKwZ914
4rVgJLGRUaL+UgGLqRxk9gqb+o6HmHdmEr+A7R8riT9wqOa1LFI941FtIDto9IoUSSKI93Jinyg6
vjbUbjE0eHauYZW8iCF1ccURJX/I+dNVzK18DWpHwgBKEPIqaya2Fh2c1jy2c2/zCfgGiYaeMbHK
oazMuLgH3QRq6e/GWb8AW9rh3/NF8lfDxUjohMX/GMwqy0bZTOnd6t4EkoWu5qFGDMZZL/tfORx8
4yscYNNehLdooq1NUWsExBdpG4mjUeeGR7OUVwJ9EVRFlhZ+elA7pPXWSU+hyYYLnU5raKKVo3xl
zU2QtMYcIDCg/qAgj7pfdZCwWFkecwvRDCQ05+ad0LlKnpW5MMBnMsWgsrkrR+VbEZtWQw75FNfw
ZENkdRcSXabJNYvXWJwM3lhpuh2Ba3NZVL4M6pvVcYn4R2NkUJFMJ8//9rjspVHjBWLM4NVnKciD
BhnYeYjoYvxBLQwvTgsNDg5HfdyrW3968nXuMSRb7Vtj1ljAsdAiLDGEPI9yvPbwX9SP0ceiVr8V
ZnO2UH0V2rTzow9RFFvudOYbmHuJtsaO2f4GgpPLrpBBFXq817z4sZtzvbys/YkwpjSFXBpQ1UsH
X1X3ogjv3KbPTZLRfMGGQo0F2qKlqyAG9yHCzt1vKvU8YoJM5GJCHY5JOT3r9bo2dhHnRhlij1NQ
pSOAoi/wPtGjIG7+JWuI2GXoKA1eFTuM0QRuA3WdAbZzVj3Cp3jVBW9A+LnkNwFyJY5d3X93iguu
lHWvQW5BSh7AeQkSDg3vswceXeu48+tw1/jXJEeizLFi5PY2FS9WVuHNzBcRtocq8170ClhSp7hF
jpyKO4y0S/rMt9A6GgiiG3wSheXG2pb5jOfdBv0uk8cKGPTUcyERassqOojAGs7DHNxdGcLODhWe
LkkRrV1W+gy4yEy8iXGnB/fZ34pdfT/KpW50W9VypXLr2SIFkHYEc9c4pxzUsQhkq4atZkGti0xh
N2a/XeDA9CjRtAC/pPFT0SX6y4g1PY4wLPkxwSrMGjpqVOLXjGTvSEDUI5LRBCEZwxNzIOcnXjc+
+C9nmY/lMuo4U5Szbn/1rQ1gdn7gjtOwCnogF1nOZIVelbDl5N0P30PlV4H0FxEc6pzI7DWaH6+6
hv65nd8o7kNRb9JZBgKlGvfhV+dsa+coJyZXyGiI4cjQ2Nj4Z9XhEIW/VYmrapuXB28oeaO2Iwe7
QagQBtGQ8kcb6fw3YxQgK9x6kbfqUGvFrfGJaIK8qR+JUBA5pdx4WuaCuYUngi5y8F05/jTS309N
dol8UDki6l9F3iOx6NdpTBBmxSiMYNWa7EYXKzHmXiyL+vdUuCaxc6PfHDTuSjXCIYXuB1gW2874
ALmyIjcaCXQdfLfJNU1evODbK2amN8Hhj31kvDLI3Wdl8hpTZzizH6dDIGq++eNzVF6z6jloCG37
GLWczJVplagUvYa3ZiY4IfvSHIwmWNwqmPNC/UhHoto4ZQ2prdoZLaXxZ+WfRYr3NlFXBQcOKy5g
YSA3ZjSXkheMhGaFZXhjjvpga6hyZ7wBQuwKoZnRAihAFxEG/QFM9T6pt4RZ4fSWzsXrwThOW0Hi
UDXaR5PqTA3QqCb1KQ4yftWnAfZwyv5OHb4S+6iFn03AY9a+gFxG8f3ZqZ91UKzLFukr4m9pBk8T
XVlTVgspHKabT4b90ZPqoKh81Yxin4TBWbCOtXNUMMJY5swkjpwCQ4acYS2wGzobdFOVwZ7tTIyS
YQHXQRz0GRcv0l4oEGTlEgeUxRiXjO8C1hiHhwFwCEqCuUjuQflaW98srkNEO0RbaXunP5L4UHrP
6MF9gi3RmKbmIZzZSoeIp7KYXNRqXGoLI1nI7qaaB43RpPeZqPssPqCH4BUKOjjU9Vtr7prmNllP
wCX17DjTRYkEk/l7KEBUvNsdU5Mz/qnCuo/ZcxKfDEAWHGychcprmG+4OY05RPGs6S+mgDux49Ug
+ynU1l68KUjwnTREfge7dHV7q6JhSYdVor8HvCPqC4o+Ej7xqwOFCa17NW5rP0ensSFmguAFVe5w
/PrI74JgnbO9pk4PkEjCyUjeAEMmxi2BG1BZlxGvprbxGsrLZYkLU3CM5DxDxWgs+/pVVuSrbQts
uiT29N6bbDdeeezkVfbnmMHhdK6DdZ2i+1Sh524y80eT70mytWE40YcZPzzZkn2jJM2Lo6zpS1RG
S4T6hJXQ5jwPWO+RyNY0+Y8K7HzymvUTtv/8hR8Ji6kYHwQ62JKBJiECBc+3sdIH2F4rPYOKjSn0
0YYFxAE7PCLQ8pAmcVM3R3AUHtc56BpqLjLVoS33OvDRt1ZzR7HMyAPst83wG4QrAlIjm/ZXREvb
eTdNC3/de+Pt/JQyEn/bptFJidzIlkuJSNtXEyDi2SoeeZHG4lBzn1c7ReMnLIOaMoWo5B1duFTA
H285oJW3CJRJrnx7/cqYjl71oY7v9Hi0Ra0kiWRvDs94aj3j2MWuxaQ73tXR0p8utQr24c4Un0t9
+OinZyFfZLibCRIZqe8fiGqTZOP9tDxJgP8wiuByA3kvundq09He2jW7yksd7WyhIN/jPgRQRne3
9hzm6Tei6mqShKg6pEHjD+JpJb4RzXjxm99d82TeHe41CEld8gpbMAm4iF12bKPxDMWtaNxqPEzt
a0VvHaztHPb2f6bHfFM49/rlhHoUeaY04YffHFh33kEHHamvS+hPSwN9J+ENpBjp8QReHKY+ZIM3
XvC+gQXn78krM1uwRvOW5AI4cMDZhwAsOJjiZqEeZdQWbyL7xS+f7XANU1AVbjHirVgpiNmznapd
QJLVFtU1FHBtA41YnxChPrRXXV8SbzOG8EBjVwNbKmLWOQQWmZe0J4OAUVICHkVb2KjyOVUSdMXD
IqZc64pjMm7x83Xp3hvJVFqJEbXdYqy2gMkM+yhT8Ebsh6ZTNXd28ZuNyxG59TA8q9OG5qnQMC3/
J7KzB2OKITy5enm5MsSTky8pzUxcgUlz0bJNaFxMm2zjVarssp4ZgL+v9W+TGrj7JD6ZT+veyNeI
CMB6T9GaO+9D/h8pq5YQCU4+Al8XoDdai+4gYGynIXgYDImvVnStOgoSeswTM+CS7HEVBg/tQTfs
OctRXMylqKpc6PNt87Eor3n2KP2Tkhy9IKGj+04osZleRZZbFnOz8JARzqmcKdCD8Ef3Nk5CPIAb
8Q4pL8jWGzNaip7JsH+I7FWE3r7p39hPYfFYctQTKgfPlQRbs535MBMISFkrq9J46+joxhVILWnv
fJ33H+3GImRDEuM+6fdM6Jj1pdU2nQXz3ALBj1o+B0im01fAa/a4tEGvQEVmCB2DDljxBlBakB4Y
mfyPh6Nsdna79Fs6ezfowWYUD6zpwIMQWkIHuVaKTQE0jyoPpVfqlt6b4fMorXS6dzSVzNjVgy82
EgE53bK+cewHDQj+VyWPuTo+gJIBp1y992BDkBCcHZoha428v0/2g+2yfquYUuIjTHZ9vRqq1yz5
dpCV0hQMqBnXgbPjHl8yB4WFYI4XXX8JAJyMNypKYSPIugHEIjWFVExVbkPnOmAc1Q5G/4kBx2TK
jQiLp3CBtJcDK40fe3rLMN+Z2ovpvIw5mugdmshO+RD6wQivev7MzZGGbsQvxN1RPTrdXRJhBdtq
aN1COdXhySgvZbFHvQ+8dmgWc61WLSqKIqtdBO1ziOzdNneRzgBpkVqPVrUrrEfbqR40a5+lNyNe
C24wnOOMJ3GX2i550A+tesI+S1GmxzuDa3xCgK2jJyffF7CUc9bNrybi5D7P+cE2vr3x2Osvlr4a
Zm9weq9A4Rr7CWpZuvFoLPRbNzzbzCKHy5hgvHNtJOX9ijRrwSNTZR+2sawZRTYbvny9JBmKprn/
yplsUXsP9yQlpPNdZJ9F+B2OH1TiZXrM54f3gLOqgsqdkqoM9FN3PXUrakiSnE7Geqx2evnWj0tV
u6cF4YjJuq5fw3DHRik3t5G9B/I1eyY9dxIshJheEtyFh5HKBgdtR7djfng+nOWlnG6GePawkgje
FzeE141fNRB3T9vMeXH9plfw+e5Y8Q3KB9wwAFb8jZziVpv7znyylPcx+KrjwywkJQWq2VTiaGlr
Mok8c4eCYWLNpuwM/m17nORSGza0ItW9CrANbnSDD3iJOX464ekHddKyN8InpfbPjfGUWmvMXazw
0WGvnfyza7eRsx1TZtsfrGEofhrrWIlbbj5q9VFlgA/bJPRfeNSJddE4ZTLW6Fn2RJK5OmDFnQnT
YfHQIXItX+UM9+ZZEP4HEoQgOPbMfZJ82aSSscVmqLEap5gzhb51eP7NepkNOv3/pspZLhebiWcv
MVkfL0zv3dRPvbrr+SHWtEvQrTn9Oxlr6XCNnbXevfrGPrPurXqVw97KP4kdX/pODzZ0MZmbbjjp
ng94/5qbv5wHlO2yY6yEO2N8bumtLfVkmpQWN7Urd8bQrzzYMBk1M5FBw1VTDpozc7gWypvfU5Fs
fXGtm3vqPwdU/oB2y/Q5TqEvvDZApMgQQ5PmwNKXIPAJXDEIbiTWl9h0Tn+EyYxxvOJa05uPELXd
uKANdxvIYzkDyIYsUbAEK6ff62DNp9uEyyLX161G746KoDBxKbiNQTUx70R4lkYOH0kj0u2Ye3fa
ex6BboLxRLAko3mwFdmyrGHGIG3kGymNLYO7eY1doz1GwmxbEFvBPOxrO2QMvGmbnyR6Qp2BVsUK
HjDPexMrVrcwt5q6iZKt1xD1eZ3iM07QBNdeER394kuf3BTzexvc2+FXTPAUykUhDkX5Qv8xMcls
JOECD9M83dsicU+I9Q33KUlW4D20DQFXplgB2XAgjhce3fUJBCH3Ym8cSUrtMCIXhz656B1Q8+WM
oGO7qlL8atWTzWI6Ih0JhcNyiFGNL1i7x/1aYQJR5Kcm3AUIyCHmwZBU0MvxXNGn1JuQLFook4Gb
kcJgrticAOgDg7Cz2qMvuYE2nu+aCLLgHgxnfiULhygTvqq+RcZ3mHKFLFt1KYh3E++1f+m7T3IG
VzqNPmlVeXlJ03WODXEofiM27Zay8WH+9gyXMbhF7/QNNMITi+1gX+dnuz37/i73Nw5MO4OYx245
h4dnrzkT1lmGaOE+gW+k6zAHOczjt5KH31qX5r6yQT2Aud1E3YoRx1TrD0Rc4hauqIDSnVpsMnsF
MxBWFHBg7JRYhj5KA2TILq1eHJ5Fz36YP61mRHs5PDB0LsRj276RAfYMAgn5yEqWL9hviDdiQfyq
aZ8Gwz350pg7rsyZuKGw6sJLSG3HI3pi5B+EG6QzfBm+upX13jBdxfiZUAzwuPsPfrLDWZiNe5NI
uMxNsz2YsoocJuuOpw5TEJN9mzJ1qEfczBQ8KwdIGhSt3rhIglbynrXIovHPBYQNgdbHxXxn2ASF
uHq+b+Q2Y+WY80CC6bTY7tjVUUcKOq9BYvsRoZAO4ihLrlq3JqT1oTZ/Q3KSB6J+QckoB10vF5m2
0+zHSrgGM79+rWYnBjQFF2XLyZTJPdLRqpbvEbggFZ2s96Qza8/CK7SDNHd9aay1iYb5FPqXgIk0
sOA82MdY+BQOafxFjCwJycrzHWG9mIOWoNntGu4ceelLgWwFT3xHL1WcPWpQItPbXWLh5cPqqG+J
1iUT8ME3nltQ/laxAx84u92Zw/QRSaZgf5iKFvajmtKp/3Qt/927TR+bNdcMunqO6KJU96nHscFl
gzvKZyGW+SVjg3bpBL+quHrTUVdvMTkgFtHciR2AjbOXeRishN/igH9uw2fREiMH6L+KftoSY7JP
SHfbHQNGFFVmb3gkphhuPKAIqwTz/SgJKSmxkCyr8TrKU+U/5dqGLi0qX3msVfvTb3fG3MKz36cr
9u/ELi58kxOuLai80YcpXFvem1+fVe1pMG5Su7SNzzpswhIdLZWaw3I64d8Hy5yFHz4zOE/ZTyVv
e+Pjt5aPfXhrykeSl6vmORb7MvxtrKcGlLHN1oVAYvOHwcl/Ljrs6vBhuGnICDcB18J7VPMXv3pM
6u/S+eSIGEmEAaCJkVVnCXtlfiQnfmC2LuCVyhdifkjwCMefApKnOEQVVp6CdscCsWdw6TMWOoV0
6oVktfpDoYH9YWlpv+TSZXC7gXo8QKOAkYY1aRXrJ4F8O2jJ2jR+8s4jM9u5WNJ8zsetagbHONc3
RbPrNQgNCfeI6mM5KqlmQiftrilZodwefI1fqScwGhcd9I2xae+j6aEgqZBnHkTgQ1bVeopGc17L
2jW4qTzPCaUzhK9CxitNUmOSPu7OttKhlxqFk++qrjP3LX1GO3vVk410ziRJEfWYSB5HnbCWjMWM
wVxdLkghZLpFg2+V5Q9AxHaH/YtLrEF3Dl5IJ40BVgwksxeSlVnjh+NyiKTO3ZVbiHWa9WCOR71g
Spqdam2jBleFBV2WzcyVhe0kK4OO3gpNV01YTRi/SfIVoLlPsJVED3YC/wNklgxZtJGk5bSMnhr0
SQmDMoxFS7MGbKegqJHIdu6DtR85K0Xl7GVrq/RHmNWwjSutsYLF1TIk8wXDRnbQLIaNEa0twMKE
39K23zycE0bkuFH4FSq1y1O6Sici2fllMX/RfJPMl69zadybkPLJP1o5qx3ZuI33yqItW/wfBmT0
ehbafQFZIgAqYay6y1R/Oorr/JtcWsxKzb9qV/8qC/lDjhMQx6UmHvNvO1KGVaaNDX47+HBBLAGE
jPB4irDWb5bCG5MMAZ1XVAGd0OqidjE5z1b/RlSP/yxX+bt2l7+UbVqApFQTH9Ef8lLHsTKbJEB7
2dVI7jrp1OTDZMWGjbHxLzrlPwwz6MX5UY5kMmQZOh6dWdv7XzplnbiLuNBzZemHNrWC0yiEohT9
xz//QmKW8/z5MaP2UVWpWsii1T8+ZjAuE+LwQll2Jl7zdVtmir+olLSNN4MugqeKFd3FQjB9MFUW
zURjZ0s1Tfy7Y4Xav8h3/8enq6u6o2mGJh3LsGYL13/9ygGe5rAskB6h13FgSE4T9BQy6hJdVx/+
5fd2/ofs6C8/7A+dkwpYzLGbObtoYO4vOof4GV8S8zYQxfhlYYaN2pRYJlg2edP81GNFpql/6BJz
ZUJh8Tqdympgw8nO1KosF77lkdDU2e/IOdlGhAp0PTCRzCd4qUmWhm/s7JTak6pvAvqafgnmUpPR
wvL9Mk2my55B/JRPPGncfZmUd2ETbgw/35jMHpy0WvdqDvYVihjsWAERT5EvRFky2j1WEX9xVPV1
Ow+hsLz4TF4rGngNoghkL7MEvfwSGyUFer/pxLbhNp5to1F1g47Em4/TjTglNQXMyeIwhPdXE4ST
OeYm0x67ao71fFPRaka0mEEdrof0ZmEQ0Id6EdNhmuyYJgMtCmVlgcIk+tILY5USHidEtFfY/Zlk
J8jhHDrBo60y5KKUNx0mCIaOLQcOCr70Jbw+gCp0aSxZbdRfoa2sWu9HeupqSNGLMuZlpgrlgh1S
DkcIVHTDATEwuimqDz0Y5tKKucZA07o32FFpBlKc5qQBE16pNTZDZP+9BZCjQu6owf5KZ9Ql6zvY
kIxAqrhkvMQSSMqVT/03hOk3yq6VZh1UYt/VqXrNASM/KCoQX4B8cxqBBK7i06mI3jxWXF80nekl
K4eTJka+onhOw0mBBBCH/DKFJKl9Zp3jGlUPUyU91CqDdAaXXtXza1rnFMVLkzSfSSvmbf2y6qIV
5IKgBfXDd6xRozVpe1SbY9M3KMbQA/LmBthqsht+36XWhisks2vBRyVtbR0xlU6oGQDSwW4kkUY8
JZWr8AjGrBHzgsp+NvMTHvEvr9f/OL3QD9oogzH+2qr4Q7pIhdXZYcFBWRWeTfcdkZ1bYbSEqwZA
o5lEQx0OG7k0RvUpzmAqdA1QSENHd49rKF47o1+7haXHr//8N7Ps/3XK4AE1TGmg1sCD9tdTRqE/
zdnWkW4aGdvWYx3QyYM5oNZ5RQIKgwLF0kVj9EAAnqKj8RiwmcuClE9U+qBTEjjL4KWJZiiFa7H6
reetisQDXKJ5fVO0V1XbegWwinHhVNsgrF2NEIusAiBwVykKp/HukECNEkpk6YYQMPKTYB7P4Zfe
/CERV4EJGXG9smPy62MVpx6jsSbR18iOOZESKA5r/tl12w4yREa8Q5Opa58/iVx1yre70tBeJMum
M9dWxaqC6bdRnxRhrSk1PLClkkFIjKBnZnFYMyirVXcMoZsBkBEM6wx5oqGuZw5+MfugQxTZLD9K
AGO50S76gClaiNinHM5ozrvkXnnz9jVbdhX73/Y85vgLEmQm/sUeD7Ij532CPMB/lMwJE1jwIvwh
ebEXcBrwDhVDsLOAYvW6XPQ1SoUZr+zBZX8IcojtEm6qwwxtK8YNsZvSeMIuzuT92cInFNCu+e/F
4KzK8rm0TjWJK2H/awLGzlm3Su/DTou9gvCvCPRrpFvsWmHRmNJtGQAP2SMww0CynSYrINXvkUZX
Ancpy539vKqFpu7jY2fwQIrOo9av8+GiDJZbtK82fFTfGJaZ6pJAkrLotgRgKGvblY8VjiKEMZQH
NptRFkYTUPalb+4Vg1A6/IKBnOfIo2MupfgOHDreyT9nLFTy9hpkPl2rjrKaBhg1eQs/GSvWJSg/
YjrGxDrmyl7Ebht86EBxrJwa1v6oGXfpqtjWhvUUZE/FOELDyjCaetuiPhVFdeUb8dKbkqwy+9I7
zd521hWfuN0hEzLPHroghy2WdXB+EmCOeQzYK1iRKu0WCPQ4hX0D6zmWgXZ4miOFC3Q1CDJ0WPIo
ymzUJQ1LQnoz1gPOU6TRho8nB51njbPKNq8NUcN4bCU1KCK8cleYzCj7oYTcR0BvPpA/qcQGy1by
Qga+YzPYt6pA6exvTSQyZg/WTs6LoeQXM/QiNZ8SE00oDpsKIZ8Qa50Jtpe8a9ZW13DFMNRxG0E0
GbkvyWjwJvO+RCdo6DxvD6l8xjCj+r82W2COHdlJlEdPzvTOkGxiadXSrtjqUsWcSiSVNL6l/k0m
9tYEbk7PC83+AWTJQwi0TrAmtXvv5tT1UpfhOqoIymQu1xrc/bCWKs4AbCHmvk6w0sG37attaLkh
WeUq9YNdIie0iSNj2mKDqvY4U946xgQRguBEnIrsm4DpBZkS1bjy0UWiHwmigQhWZK/ngeBVA/NN
FqMMcWbVKV1P8TKUzyltxqC9tynGvxYXgPBOFfjxjGmxwdNqwC+DZOujmzTiz0k96+SPeRIkeosH
AQLguu4/sZV09Ul0SIdYQY3LihyCnPFRVjMoz7ilbjlCPkFJpKC1SXEv23vLO/X10xzJLhhhzOon
X4ep0tEFA9EOzWVsqButuFd2TIihWM7eGcfjuWIFHKTvcXzWkJ2hZsTD0rhBCUuuIoiLxQcAU4JH
1ZTdujxgfOk7m03gu5V9AYhS9C0hHTGALR85W8kWo4K2ACKB29Zo974Wz2H1D5XyqaM4qIY9FxJQ
OHyrKrP/4CqxiChiEaQbHVNycxwRpOcWOnD1cxR3gcDYaR/j8JBlOzHgt0XeqPHgil2iJG6VlkyF
YVNM+jYYEB6W4zoW1jUcqmMiXmaIKAzMFVkrSH+Z8IwATHQUiPB5NB8MvlYh8P2tGQBBOEaCui7i
o4E4DHcnw5Oe1w/JCCoZfh1fPUoT7kv1EgAv7ijlkk3W7zWTHeVEPNQ6YEjvW2i4UAZ0ySpqv8eI
3Qqm0x1EWTKTBp9BA6NVtkb2Jsg2A7ByXTdRrW9TZav7R2W6FmjEQ/2JoEIPBRSTc+xichu0ELRG
RFT5oSq3FcOx0QweEzQhHRoDpfARPr9HQ+JieKnbBwKPmdfB4iDqfm1oPsZsbSVKIL+wdPRrgbYp
yNjrw7nFr5b1jxP5VH7iWthG+SrM4kjqDu036nW222VHCl5LFrSNeC76SokICqkpdA9RO9vuJPpW
g33OtCnFrYp9aFn4ITtCXHJM8pvo5EHlUCCqaP5X1zW7sLpFrLLsuRZFrjUTr5IvO9BcnSo5YZYS
CRxHEym7COJiPEpABHhnn6hMBggeuckEsEBKfcFpvSAzYj3vECbdQV+qzYxDrqGFT18x5txqMDdF
xO2KCEdlSkrqdr7z26ea5YWKsa9ofsryGmjkjQQ/mu+49lQxG3gX6Rt4ZkX97Ytzb56b+CbAvrQt
yXfAYfEGsS7wZ8QmsrqQuB6vW3TeMQi2giRAv99xxaEmGtJVVz8zOB4ZxEDnCfm+dFVeWqfYWPIr
rlhdCOQzAM+iXUghVhUEBMRvHUiMwEMExBNgVtV1FMEiK9+67ir5vCfpICYgCaN0W/9Xt/eh90sI
Q5p8BoBiJ5jCreCii64+hXIzO+h5JjFixhaL8hbRlLgEmoD4+ZTnuPwRkyUpuaOzwYd0rVwxuHw/
BVt4PD+rxDsLxu41Q/WkONZ8IxpSBNi9XjjXGocgJ1MpZEIVkrMJ0qiTIW0OewICRRQ12VbiOYE2
7mFcG2A891Cg8Yk3A8HmKQk6c2+jaztCyh9idV9T/+BI1AexCyLs6+aLg1J1DlqQI/WrxkNspMNy
Ut5StSUappoNkjwQ7AKLnWnkkAagq4QM67JXANmETgAHHZ/aVsVHdGiNLyciWRbPJUETIr5Dv63r
jndqP40vCGGBPh/VJMJk0eyRam3HwAbvRYKICLdlrNy9LuSs7j/7vPvW+kNmA8fSv9G9pUjzfUpt
m3GieAy5EIZxC/AJ8xf6p6Ai+9my7z0rHtyaq+n7n2vrv9uN8TRL1cQ25KiU/X9Yq9Oum0pLLSns
zJiRUCTsc+0nNR9qFh3CaiLgzRe5mxeK/Be6y99NS3i3tHlgpKqWLeUf7UbntSVsJ2gVY9Uj4FC5
8IwAfZpROYmbR9Jc//Nv+vf2hp+HQI4xhaVJU/+zh8BT59cp8IyMmwRvkGoyNc44zP75x2jq//xB
dCq6ZTICsow/Bk6M6CO9I1WGoGsKfXPaFURcqgH+Ycveo6rCnGu4ceh9NUngmtH4avoXJ+nefZO9
laGIo1TLpe7Pwe0dVij/W2oG4L+auQTzy75tLp1hPxVhh7GO+auuj0geQTzKyoLlWN5rZLpxnT8O
BNH6bXJS0Ch0tCc1AAXHL1aZMpNc00VmNF9hwAvst5uAzBbbIkAnmxgnd0Qco4BW2KgLQJ5Kqrwg
AnWrnn9W/UAwKdshf95iPTU5WuPu1rTsW1LPvGcx6ylumckMXeDOJkA5EiqnIfwKWLfzSWB2DLjX
Erce9FcZUuKbZAImZ7ioG22aab/WOSuaU9ocGWhXvreL7WjLNebWXb9tEYTnug5mfYzXFl7fKUpQ
gmqsM9pjpw3PMGPf6hoC3+RQyY7A9ZENNFO7t8yIeUL8bZd4zroZEZA406ZUk2NKVVeSNR0bOa5H
uiaDnSf0sbr68bRkmTAM1kA5dRzennOO4LdqhPFYqvKg1K8GxixNTcCVrePyNSituzexx0/ipcmi
e6RTTz23EMqHLiKXmKmXABObFyO67SGK9M6hqm5ee7fQMIMU2aj+Y67gnYJ2hot7wr/jcXeapE+S
RrQ24/i5ZanOKRP8Jqm5T30+CVK8++BLtdnQOS4JUoeQBrMgxkfJ36Yo/gqTCj2tmyvlvhdfXsQy
pVZdLQsvCkvUwupWlbNt+K7b+mckPref6z4kiJV1ZYfkTsw+aqnhnTCBhdxSkMcyaxdGcfWbtz62
WMmiIzFBy6HCcVrrvbVw7hQgahP0tZlW3LBQ7UseMoeRWpzCiFNu//zO/X0uyKv9X2/c/Eb+1xAy
9LvOqsMaHdmcVibo486qWpqvXTcgp+gxah5DWB7j6p9/rP63w9MCRErK1X+OlJnW8defm3U5AIE+
lFA2Gv+iJpiS/TCvt+FgRqewzfplF+V8oAM9ueegspB6BXQsT1pt02atFS3GQOm2zHLJUIyl7jqD
nd+msDX2udZEr5YWZG9GmJg/WZ4nTAt0FXbB2NN2LRrLFE+FPRKWp6vDfpB986SkDB/yNsNclbcN
d4vSBmCULTKr2ljv9kXRTns7L4trEOTtY9I29EmFUZ0bmG0/nAWTt2SUwDrdzkr0VDJVXVtpQNIB
QikudVs4KGGT7Nsbq/RfxvRk8PFp/XWsrYPPEkAgJJgN58+xdl4rQ1u2zOlaxtmQaGeXzaJlH6wr
7XbMQ3bsAxGbl4HmCkTl2BDYwg7UoqJA39OWXxGaNA9dh4IlsMGinLKlQUEklPuI3oqa1q5OaEwW
MVHzBfr5lvXv7Ewn4b1P6MqOEQopGwu5wBQuSYV0iMrlSvo02upVjtOeRNMFRzswuF+Dl2M8VDpS
7x/Fx5BWk3jkIYYjvTlQnkokSAZ9VNE3i5RcyyFgXRXVi2ysV1m2LzVz1uPa46fTvUn4iJXOaTKA
UpRnSVAymcUWm7ecJOWqY5MSP3laB6yOvark/waei7Mm+NVwVtXMGB0zZDxAOJ+9smkTyVEEqyxI
KPFHRErrxjsUirK3ShaBqID0qVvmE+y7DotJ+BM3uItwQinfkcZZi1kRPv5FVR6H4C0s28NkwIvE
Dmdr/AtktZAtkmDbtNX+/zk7s+W4kSzb/kpbvqMbcDjgwLWuMruMkTMpippeYBqYmOcZX38X1JlV
CigYcZtvmakUPNzh8OGcfdauFOUXhMuV6e6UC5XA+D5onzKOUhqREi/T3hOEWUsi8xFAemSCSZav
W9CzBWG6UHS7IMFtlFNOVxA6JSreVT+mWrzLU4KuLijVajUF/d5r7RUifsqagusUHnpdItZAkTKb
DWT1szK+lM2PgrBZZzNfxFNGBCmPKYiwn2uYhFNubbjxmkweY4Bjh37Cws/WEagqQ+LdTwi2V0F9
l7vPxFaS8iGaYztUNI1EvW/t4KoVJVVo1VoQYe+8/rYe72r1p0Z02dTxUd2H+Hbq5Ua5X6jLSClV
CBzueyygGmF6ly3QxKcmJeDozTCO/INbghfOfAy6v5qm3HXYvWfNsO4s8MHwZG3E40jMbMSRbjte
sgTcUYPN2T9+HBEqWoA469su2lFGFOSP2F6tnPKL1VJtNmmsDcbtbGVdfamomK2cHdkOzd5a/ZNe
XoXcPsIrL0Nifjeq74Qge0mB4fTgaXtdGl/IKd4aVbGtWbe7Ek3NLJpGLy9aqgye1YT7Z9eQGC1x
seBW5vrmLZDEq3Zy7+T4Z0Ycsi+y+1Z+GqsnbeL+NFjUF0e3NoqbWn22fFygM4qhZqM/EqtU2ZIV
ISLVNoBE8D6wCwMNATo5uFuZA3NrL00o6lxrapXctiFqtyABwEX5NBG102u5OHZqA/UEqpAV3fwt
qZb5qajatIOAQ1RHooBl5QhkVN2Mvde/N2Cs7JGSubdxNmO8xEwHjkW7bW1Do5ZF9CuZKr73wu23
dWyUt/loR19Znjlljl50L0e9ZQ9t4hEA8mhxARuLDuOlTjpXxdBZ57amI2upJZSydVeAK7IXmbJJ
yydBvhV0nzXUm3zquDf6FGydHrQjmUhJRJ68qgN6QHfsOW7/y8arnCIS7gig0WaekLNR5vOApmzv
hjlUi9R0ILs3yaZsJNgdl6rvIarah9KsrMfTv+TYZYK0gbQc0rwmsLrDHxI1Xd0ChFI4U0XpY18m
Lfa2KegwW/fYC/P2zGVC/J7qluavDS6OHAMXT8eNJ7WOOWnx2i1rl8hJWyVkJm51r+FsliKr0kvk
62rsLUobdWQqKcTVdkYEZFhuIkmDS1QUDtyiokZCXmkYrtSzsWKtN+soNJq5tju/AWarfSjlZJzp
xbFRcxyQS46hTBKyi1EjLV5oaCXcta0pzryd4hfONxd4PVmCkhrO65kWf0/k2KA6MB40TPYxeFqH
74mBsHIUHmRw8UIk1oAjxCprasKtTaV//N/OCceUQtA9eJm2/fMV/jI5daxMfEI1Mw0Z89LCMkNE
88Wc3qwQWpa2eS4v/9twwqMUQmLRIjm+6M6ic12HbU9vst3UWtJTMx+U1q0oIv2hH4P4s1l50kEZ
jOSGIhDNB0hgDkTbxlBchUncATfTkbUmbu98xoaac49hJSVERbIIZxhjv52XlWVQ1Wvb/FJDMUKH
b8HMXLOTEfmv2vPSd1w5xTvPH8d3ll1Qt0yE91YbNO3H6ddhLGiurkGrQCsdyCdqVkksWnUtvQwb
puKmSQP8iatY+55nQFs3qdBdyhRxMxVcUnZtroEtyIX33fQt4+7Mr7B+W+iVBUxWmjYea5z83YVi
IWpUb/Aj7c3QVSGqMxxG9LJ27grTyjbwJppVGbnhJh9j/Gf6BOA+BaKIdeoqhUaSRgR9E8NMas4m
FE8ZsWOiOgPn+zwVdfFhtO3hh2c1OlbvprZVQ0+5A9a39l2Zloj0kGVQ0eEqDpncy+6bUZnXRtMJ
lL/cSx2dm2FA6ccWP4j+jvFsP6OmdMmj5/WV4xNplnFk7EuNopI0FjHCP26D2GYZW8ewoq2AlF0g
k4erFY86xSgdK0ykGk4BUxNRl1dK5j/UAoIuZIwSiFbwft2PeTVBh7cz/4OjieIDQY3omQhqubOy
fuIxVVXUd6FB8apWGtqlmQ7t9WRU1bB3XWdmo1vVoKP49ByKqUdPQScfxwe7LJs9sJAo2EeVPZK2
0N1s12XF8Cn2zXrvR6gGE0rCSQwKT14PWRU5u0THCyEMFUI2Q/Vat4sHMG1T3ZqYOrfE0y/lOPm3
iRdQTkWEKua0ElmfquG7GYjqkmLlECa1qEiUU1pbCZRifaZSqqBEJVZeJPIPuKIS6dSVwF6sNKj4
SMWsa8gHklpDm1rIQj3MiymMwREv71ydy3CaYBvnka+jhp5jUK0PWDL4JgxLJM/+hJNWVMbXZWRy
N0vCcdtwQsd7LO73wK7ay1IEzrsq4dSb+6RtLGewrmpnHLG0cvHVS/y5eEuzORRXAGqIlaY/sM/W
v3giArWuKcj4SR715FIDa6cG3PlWgWkQtYhniHQxNe09XlvAmHsfLNSYVchJsBBD5DxoNkyb0nv2
kwT1WT+OokEUaOQN67x0PgoY6GoVTYFR7rTa9T6mUSiewiFXZ7RCv6+Ph1/eIjCmpVZT5wXXZWF7
2i2wSIG6U3sHYxPP0TI3zqixjjenHH0+0BEjWzRXFKVC0zkZG9nku9JLwqveDocN4UisrA1tc3ph
+RmvPLi+zuuK4YBLttgHTHuxriQz05tonkB2P3RcSao5m2Ko6pPlwA3p+tpGDpMP3BFDoSHCVkPT
c6Map67lw8nEZRa51XfLzYgkkHUi62F3SHSysghXPrXWWyCc7js+o1SDCBA096NJHr+qUr6Hjroj
e7ItkAGeTgorDb9NFSapQdQn1GNBKuLknG0wpZ42wnd4ggJZhPtsnpoA+qbueegb9wNV1U28Oj0u
h2/BkZKjobQs2I7kWNn0F29B08vWdypOZr5FPZA2ldt0zJtdXHnIRDXC7aebO1zdf29ucS4rgmpo
sQDAWh3j93dGqttXTeqFn//3rVgu0kGbI6d0rMXBCQa+y20auoeWO1Ryk/0jOdKoM1NqAeD+n84o
0JiInQgz22oxdkPiOF0Xw7kunKTbayr85mYIn8yUlE6fe+U+LZjLtH6HNJfLhIWqqPS1FDS8UhB0
CGEkCfV3pzt/5I1aEuXhzGbHO2BJKDV8A0uEskN1gA3ws52ACMKLODKwdMExkauyq87Ehoz55PTv
b+vnQCCoRDMiDRvumFyMd96i2QE7iYo18KZv6RyMDgL1zdas+imSiBiKIUMYUzdyFw1TtI4NN1rj
s4KGXeuq59P9P/5rLMJ+pNt0RzqLX2OHIXFXQWkvWahsgwebXPkNdYV6Ql1IY8T5cDHornFvRDq4
vtKpzY2BZXWJVSn0k5LswJlv7DAO+dfwuBxoLGVwFfupm/zlpDuovvaqwuKNEC0gIxh94YLafxx1
zr2h6XibRLXWunH8+PrMUMxd/fXFzEkOXZJm1l3XMjlPHZ4kw3bsMip4keqBN+hIqKqR7U+LrALY
Rt/A2fNIwtmjJf7spSc/oJBRCLkH7B1yhY3h6Z+zuJU5fIuHP2dxxKwxrEdK4NubcEpRIDclqWnC
mKP5o3f8+tHo+X4uyhF5S5VaFCLCZeCUUcNLceuxrBFK9R76Hn9Y2Z0ghG3ESflNdnOZVB7lc8mH
hgEu0fEmufJzI300CrPAGrcJpMBOigl3ZoDN5cxnddG5TQC7N0EP/7YE9JFmhX6puZvMcwCXuFda
yDeGuTI1wimSKv1xioddPLYgANQudzG/BnbqKZx8fspG840bUliaoGyi2rSIAGNiL4GtAvWkxIJs
+7pASYj/KWdP/CsoCOlyfBJTvB+mlUIhwpZ95vYxR8WXc8axXd2VzFZhiMVGmcaAi+IKVVHsQwLt
orQrLizw0ZK8/ThdMQblfQVx/r7vW2re6sSjQP3nRPmv78P/8V/yh/9prf7nf/Pv3/NirEI/aBb/
+s/b8HuV1/mfzX/Pf+1f/9vhX/rnffGSPTXVy0tz+7VY/p8Hf5Hn/9X++mvz9eBfgL+FzfjYvlTj
u5e6TZqfjfBL5//z//cP/+Pl51Pej8XLP/74ThS/mZ9GPiH7468/uvzxjz/mEM1//fr4v/7s7mvK
X/u/lT8/Jfu6/CsvX+vmH39ogg+mf/n5j4p/zPKqCeb/bPyncmfwvzAk2xH5jj/+oyaDMP+Z4/4n
f8RW6NgmCU8u23/83fzBe/j3e/mPrE0f8pBr/T/+ONy+aUiy39ksKYfrSBKPRM4kvqi5HgM8DkLv
iwmTZzizUB5/vOXOC+gvC2RXJB35+CLB9Cx1/yQXK+5DpeXrX8byr86c//GEoA6fbgoZVmFtRpuR
qfpBuXEDhjiMyjOr2ys/Xs378S8/PvG0IovbNNpYcFYSbmRhHn6JJtVUZ+7GrzWw+CCRuLRWVXIZ
1vGbumzkqF3pdkGl5ZuGZ5noN1NljnmZBdjbZMVXwpXNjc6W1Zx5/OGx5O+pQ+j2cHgKv9GdMpcB
xudiJhj5jo40y0ysh5FZhYRZmAgR39aVxUjFKTkc24T2ODaiGLdtGJfhterTxjjTmeOvgk/hsDNy
yqB/Qn7isB8CkpjF2skFL0M9vKkDP6Pgv8ylKUO2VbRGsMHWVcafA7cODQ/SQZRa1pkuzOP+72X+
X+9jGXbDcNEQUMMURr5E063KxxXOHNSlTQpke7oXx1+5dBcHsIbMqTGEZHzKER5akAY5IYGiJMEc
+1ddawxnPuxX2rHF4dsgLdsOwNttxKAd9TyNym8BJVLVUaHF0mSePp/uz/EhY7s/bKcLprSpm8RG
1jl+M+Vg4MmgO8992g3vTrdwuPf+/VIIkx+20KKL8Ywus7d5pMHnojbsIjFn6UKBsa7K82pbgT8j
keF/MSgE2J1udZEn+FezcvG9ZH0ix9idm82Eee/6lndNDaGPw72TQQ+0m73VGhLxbO+T80SUy3nh
Y24a/vfTP+DwgPx3++ZyYCt/AlfLHXCbzMUMk4EWPR9A5FLgaO2Ib6m9FebDlTNo5669hyHWv1sE
TX040FJ3RgTW6DmdCT+2PAIzSxnxps5M6ipEPa2mmWf2pt799O359WO2fDFJL7eRfNolkI2i2nuu
e6MqJDFhSfwrqhoqcoO62Zxu8Pj3wIH0sHNGqqmWclgU8i19guFo71oNGI+uiGRoQ6OfWWYXBYV/
jyKh2sOGAr1FbdMG9ja2I2flS7ToAgP7danZOud5gPcaYqR1gx0rNarw78w2NDGrMcBPa9Swenl9
LkF4fEU25TwWvwxyTfU97mOCFXlw7a8+2ccnWVB3dXpEX3m6uXj6JHwz962aDK1sxhv8WO1HUbjd
/emnH5+MJJMPfztuXISoCY9t0clq121Kbb5mqWSr6UjEXKPNtgMGeGcae60ri8WytLoBcYdmbTOi
4U+CClCqXog8nxuqV75lzpkHL4JKxiDTrLk6BqOFG5GYESUB1QdLjPDfEtO4yNWMvReFdmYWHl+V
TbFYM2XbE6HDGGXbl3gcC2t2R/Xb8Fr02rlz6St9Eot5Tjlmo1uz1FFoY/OJUsB4n7bRDPi3jTWa
VH/b1QTv+rh1zqgvX+vUYsJlLf6I3sh0lrEsrnNL9cQmnPGaesHyzCrxyqpP5PXwTQ1FLt2wYDtL
q6G4o5AP9Vpd2utR9V+p1IYrUlFTH4wZvlg1uC9vtCcKDbXg8vS0f2UmLg855qiVHUFva0uONnxU
9ozVHUvHfnnb483D7rV9OZrabPZRVnl/1VpGfKs0MW1PP914bU4sviMCDMRPOmkhZ1HUwRRcfosR
L3ctNHE6q9V3I24+FwC5kX8H/Fk/C1EaD6IXSaJNH5jlRSabB4eqra1Tys9kGzoMZEWyP/0Dj4+u
+Jlf+2VBjMyS+wgxFjDpQ/oy9MUQwy/svG9vevwy1FekgxOlihNw6Qjs0V0t8R/KYjLDN33VBBMP
3x7SObsfO93d1tD6t0YrP0ReQ+nDoNtn1vTjn5hhL1bdAV8Su8ObZStNfFuqyA4vZR9Vj07oqTNN
HH8HFEQuOjF2qq25G2D1LZp2I2ungPbYYS50poHj50VjuS/ZGvoldILutpelfI9EoUeoCktzsAx9
GxSzI4Lb4tmjgyVAl6WdmVvHh04sz4uU5GsFyWFr63sRZWJ6JPaVKCYg56mxe9P8Wu6JPknqIMYT
ZItcBxmrbXmUdBtKl+HmdAPHN11jufo4mrRrgW3dtmqok070Zrope+TZXZKnaxi0AojUmJ5Zzhcx
6b9PSrq7mM4TRTm9HABSjRaC9pJQ57oWMeZDYyzB3mvepYLnfCnDJLx0qFy8V0zFddER/CyzKTsT
qD86H0mMLPbmyKunDD8tbVv5CTx+ihXeNRFZt9MjenxFRGFxONv7jJBnP/HK0Du2d1UcO5dxWlU4
DSO1bt36pS1M91bFo31mjZgH7/crLMKmwwZj8lk4QbIE5ylcpCQgr2s07rR1i7q91llBzry9o8OG
k+ny5eEUU5tWyGZs6MWzltrUtdXuAAvuLQOH5uKwH05clKkquf5MsTIfBzO6j2P3OcDbOUB+vi+Q
paxM3Xh/urXjH6+xnARkyRILtZm9dS3bu/ak66H6Zp8IW0j5p5s4PmDGUrvhuEYVD75lbzNzSLSd
ZZTRVZQGHMre9HxncR6zc2GQvxm5iMdyfJ9WrvhSYC746fTTXxkgZ/E6OLdWlaM59rZQU0pVodNg
k+RP3EarfHu6iVcGaClB0lVO/XNso4V1W7nDJda91cegf3nT05f5yEaCRRirWoHlqQtQzdRdP7VZ
UcRnfv3xpRO/2cP52tRDL5HeuqBsBvjPVqRFn83edj9TolJksHPsyFtV6B0fT/fnlfaWR5kud7rG
CJUH4s4p3o2hUWyCKcdW2Ji02xQrnJVrhG+KErNGLhcV3Q4dObXe1gQMe+1zLCV16LnfT3fl6Nwi
wL2ItBiT21sZjvbbqCTvXyPZBMXhgItDR/y2RX55KSexKkY/t7VtrWqQlW44Yk40uTHUlNN9ODp5
yXktlsOGCmDOZKim/MgCJ9JPFrJnf7TLs3GFeT/6bWGnhcU+JVOsVNMZU2IWFiWBpVNR+xJjc+k0
9m5IyBdrbUthalkAepISAkPhP5ZeX79tCJeh8GawGzOMB4awTSlywKTMQyxdUvX2phFc+vs2mau3
feT7u1R47XQVtS2FO1Pt2OmZL/T4NENpe/iFlkU7JFYB+NBNcaey9JDahboCpOB21p9v6YP6mRH9
5X4xDrZvl8hSd33dGGApiwIaBCT6M+qghRzxrxMTwKLFIoPDXgrfvvX3+EY2kMm86CGoJ0x+3DZe
V4pCjYpc5JXuq3Cbydx+MPOiSc+8oHkq/z4B7eUi4Jt6akRj4+/91ozWQW+CBmYkHztfT+Gi129K
VKC8WXxKZpAmfWiJag8FyqPKAb+DDmdE51xk9/iniifu4TzwMPRsjcq39lZdh5chwYR7xnA4sw0f
n2UoLQ6fPkV5MBTBoO0RNn4WQpR3WTdla6CN+ufTk+z4udmas5YH0aSkHSxAm3GyR5KPiDurg520
Nea0T9DgWYM8/L1UaX8nFMflmIrCKzT1wcbLzPaBWvriw+nf8co4LgNASZoWbmWIGNb6qHU3zdBK
ii/DFNr5mxr4GaP55WsChmE5Vl3FqIf8WWw+lfGHOvDcM9rno0dzCz3q4TB2qfKH0o9jGMa9se4m
cOjO5LG2YghabVVhgJHqiibY1NR5P72tS4tDmgqsKo2xotu7QdjfpyP57jXV1ZgsnX7+8W+UAorD
Pomhy1KLWAre9nj5Em6uOvgHXRoU2HHoI14dwh/i/enGjk8AXS46E06RkEXsY/k55dO6byN1q0VB
+/H0049/SPpyv+GzdHq90oJ9nPj5S9RI+SiCAWBNOIF2Pd3GKz2wFsOVw/DDIwTfFY9XgcREjSUs
NVtLtm96/s842S8zuKEU1RltpI5tXbQhyEvqFHFhbdVbooWYZy5+/xD1nRc2E/wKZQKZ1CaX6r9B
eVBZ3tAByosWBz9j0GAxpUO+d+OyJI4HneKpzm3jzBJy9B2TC52n8a/jI7MkEZXMwUNOytg2KvN3
ra7Z9s0oVaqf0QgcbwXBx2ErrogjrTbacN/1OChl0MFA47Thc5uVcvWWcSJCctiE7cNmkpGV4yTr
UEXX6FNylwQNVJnTz5+f89veizfr4j3UQeejugZm4Ke2fTsRk4MdVafXaiyGh9GReIUnxXCndw7w
cxOb6dPNHl1OJKUvh91yM+AHwmsoXzVnF+Sxt590G6pGDyFlZZTudGbTPPodUoiyaMdKqSgyR9vd
2bINHhXZGKxKLUriT3fj6F1prnM57MZILVATYdC6l5S+bFvVwQrPIUphZfjUJBxmQ1Wfi7/MP/nI
m1oe0eLRSIqKNPmubom/IE2JgRdO/q6sfO2L6PChkXkbgsyIqvjT6e698paWAqTKM3XMzLJ836PQ
xvEk6XTyj6BPgsh6tofcR73dNRP67TOrwmsNLg4gBkJunKHccB9ktWxhWHYj9ppB33zUkIqGa7Sk
2Cuf7tzxj5f6pMN3x+FpIsZghXvdCHGHGDBWHboxAknsn/u4js8+pRbdodbOKpPEzPZNN+Xv2mgG
N4WZXrzp9jxLxA67oHeTRpHa6IKSGvrLkFTZp7zrTedNI2QvK+HSoZCyjTkm5ZmtJ9e6l6T6g9NP
Cs5YIQt9e/pFHH/painDyK3BdgtfC/donSPcPchqNAhK9pGiTLBphLk73c4rb+O3tUDmviyKLtoP
vZfgo6wH+sRi5+mPp59/fCkFzHj4NvzeiqLRyzywLUOaXnECC7ZinDRg7X6sf6zzuMRMy31xklZd
p0VYybfol6TSF8clRxZScHbXdmlg4SvRiugxZH04cz0/3q3fbmfCDcNCj9xsr3fNM/jeO8vCwYAY
7WXLEddwShwrxumdpaLuzIQ4+qIsS1+sqpFnSD8YrRiW1GB324YV/HFMs9hfn35RRyccz198lqro
MNs2J38/Vf2zKaoQxH4PS8rM5LbO4urldDNHNweLHeBwPmRjGMR8oj4UrgJiiOVBGbeHvnoIzWB4
bpuCDGSkOe9Ot3Z0OUPybR62FglAEIGNn4QxDfW7UGRZdd2EFJ03VmYXb9lOLflbpWphjGbK2Xk3
kgiwdpXAX5KKFWx8R+1NLweEyWE/Ci3BQEOUAQViAZ5ZIvJgywxJVaSbqMyE2lGIKL23HOBQ8C4G
LTDbAuRIRmO5E192mgFf0Yri6372Xj39Xo5PZnN5cco1R++4xhJZIZ2xb6XGdGsc2Z7bxl55/lJn
2wnki+PUx/tMGjhn1qC1AM9FcXLuhRzXHVFxspjHVhmlPfIVf++Zyr/RnUDu/dypP2SZHV3lY+Y+
RqrDzSGYnH0Wae0NSACZXohwyvbhOKYfqsrPziwNr8zyZRLK5YOZsD2P9rIVeFKS37sukUPhsamq
8S3bHmXg87Lxy91hNH2wMqGOQxdE8WHrG0brYmNlp+IyzqPkXOXQ8eXhN90Y4IDK9QzDBwtZNt+A
Pjs/SEqSfM0gTdjW4OA8RzD2x+lp+EqE7zfZE+DTssEKOtz3Gg4ZM56pXllxgsNPHeIFEZRuqt+o
wO/89qKglI6oD9f9xP6Wy4wc5ulf8dpkXXzcauoT5aM63LfaqPfAerWY03+WyjPf8yvPX27xtpEV
PUgOfw+2yqcWVLcmSlscIzlz3n/t+YstPnHkmCg39ffKb3DFEqn2o9KqQTsz845vTEjkD2de1MeU
f/oEcdpQfkvcAftIvfmsPDP90GQ5pMnTb+H4RySWE9yVXaYPjYusqrKKjZOGsr6IO6C5gJjyl9Nt
HB0pLuCLM4kfo5zNCeXvA2VD0apFHn0dzTY4cyg5PlJiKYihjj+oElDlu6kUxZ2GzvlO1MDE7Gzs
7+1AjWdCeUe7Ac1/8cKHrpWjn0FFLQrU2oTFXS5YTtGcObm90o2l7sLLBpUi+o/3LmwIbFo9bWc7
uHT1npffNoAKzrTzSmRXLONFYirQNA5dstfqDBuTSJNPhHjtjWnVPqB1vAA7Tg83FFDkF0lvBVRU
N+lVHOHKFBvwOM9M8FdWod/S4XEdKxBgdbyPM+2lqgzjYQggkphhoHapp8atl7tfuHV4H/shJpHW
aMWZpeH4UBvOIhKQoYV1w5ITq59jLIm+9JvdAZVvjSS9Mtuz6u7Xmll8wlQ7VlKMaXHpQka4wyFg
RPo5VXu4OONl4YJCfsP3BbhCHC4V2FKGncBYZE+oFt6rBlhl3PItYE19uoGjiwQMoMUH7HiZLDNP
4hYtS4WZspPc+I5vfVBOULylDzQxj+EvG61Xd1E5RLNkIRLdnTIGbBkjFWHheroLRz9eCQrv8Plx
NOZZbbrpPnG1Nl5lsSeZUqIPz2TNXnn+sqjDnILO8KI42Bf4rmufickWKR4QPrDX0x2AtDG/z9+j
PvbPD/qXMUqCfNAsS2b7IoJ7XBrD9CFqMUKztar7khktRlpT1QBKBo/Ztxb8/b6TO3BjeIoVzfg0
SA2sYtXd+6J4SOt0wpjC1MHvqu/tgKl6OA33uqFbMx4WpMWAH3QHtm1jxXZ356p4NpAA8K+5xHg0
Nu+LiFDQ3shm7ZueUVSM69KqQ+Kyjku8QhOpkrvamspolQyFtTLSCtBEVDobE1MJgHWcG32BPUBX
5eq7HufddhwGc1f0broaIzliYxuU+LCVFgLKQXiPI1jmFRyqYq1kj3lgnImdTPPuVq/dcT9RFwLf
K/Wv4R1mO9xJ001aAUhbjXnfEdRsosshybHVhn8Id0v/OkjfuO5d0J+9stP3Y9C1+7p1YF789KNo
bfg71nUQ4BNlDYS+3dFxbjOvGffCdKJvHdneh9CwNCyf0ha7RgMHMxn3uMwPwb6pHHBx4KqB4eIu
lkiAZmnxXLoC5gY+SbEJcJzTcLpGX/yAEKXF+5Y1ofGDe1mkH/XO1BERYv4ctgqkigUfvRTUPKlu
/NJIDeB1QQEkcIv6IvHN6zTgNZtFhTlXmkcbXzgkzZQj2EW8aJ+GEUjOJsC+I4HPq2Vj4uDz7bs3
4C6mCzdOs0t2gtpfGTV+ck3rRSvPSTBPFSGOnrHxZDQtTqkYM+at8B6SSHmrnlmOaZVtYjUDg7RN
p5fC7t/XZTsBZC6/5UJsepybxmR6XwlnNRXetcK2rMf82gdJPSIluhii7puYozuRyla66Nd6ma8z
jGyw9eRsipdA4AYfmKSbEBZ2WwKrc0uMq1p9W4nhog3HXUypOYDGda3KfYGOrw5UtA3Kfm2k0UoE
2s0kI8wG4Meu/MTESt1+thXQulbHT9WdC378Rr6LlPsNAcR7vZ4hIJzwuX+ue+ZZ4XQBhp/xxsBg
wgMLBEna2TXauLJ03B4xqGvv0xjoNC7xpT+h6u9EsINs9iXK9Jtw4FcWCcBlrX0cQfOhEFmRFL4u
AnA3FB4jbutWsY3tZjThWG3PyhqYTGJQmwGXWtNw3+u61q51TNWl5r3LTO3jqIXfPbNfe42nIzEJ
vkxG8ODgTti5YPEEhVEXNbbMSes8Afq5mqB7XLRaten9/AqbneTCso36JqiC/DZpVMib9GdhjDNb
6gWgTnwcfNt85QOJzRPcwAeNpG6w7uETwfLWn+Twoqz2UfT9Phh1zIWtaJ14E+RHW3uwpJCbduAC
XWNDIExYdKoUGycBtKc13WpS0z7zE85rMdXYdvWhabObyYzkRYwZRB0Fj8kI+8qSJa4h2s2IBWSd
Fh/DArW/PpUbzWwfO09cplnBrxoBqeoQIW0Lw2sXFG0CG1Y5mAFmP1ojfslbOoq9KB45GIvJG2xx
P1WB/+i5w+0UYms0xMxpGYHwq3dOgetr3n03wDsCsM0vWuXe1ul432jeVqXduCqxKmgKoIZmcz1l
+jeKHYPVaNpP4JG+hp3ad5EIQGWLca1azJU9uH1p3nw3AJI4SfLOVd4+Rta4QgmIE0gNTh0V1yZv
3Tu91LZlFH7RBvvKieo/uXH1F+REPluBtDeNcD/S+IWhEsrZwSRYMOEp3toGQ7W3G6L9eTo+ZJgG
u4n8FFQGdPTxfWRReaTI0naJ9giTYd2I8DqCADHo9d7KwP1TqoRlD3TKwGCddfFc8bT2uxZX1zrm
Q8L2N+PEKano2uteht4eTybnswvG07oY8imF5GDj3VymDxqHKsxq893gZndDVX0rVPwU5pz427Lf
1715Y9mue2Gm1YPwC1j0ZQnZqt7bblZdZpbfX3TwsFf2UHq7ROGe0AyDcR1X2NTlGUbA2hhfR4ER
rinTq256C/dfr8HPkuOb38mrSuvFuoCaCmxDJvhc5H2/a8zhT9n438ZJZhtqEnLQ6Vb+eRDtQx3J
nRIg0St1E7T2+yjHZ9WOxw8N9tV9AgKhx4uyD+1uXaQxQEnODPCKi/ZP/hNoYpYXio7DtWiqdakC
/F/7u6jq32vmLC4eoGCKVdzU+2lq98nMVzOajYMf/SwJwKbcCEC6NdbGJZcivPGp7fwvRVSnmFCH
H6XnCUib2Pzm3ADgyWNPgzHAenADitMxtHK9MMRR224vkJbY+yZJhxUTcK85/bu6NG6liLexpz7E
VBavqgAT40TdeEXxkk36Hq34tghTMMWoKEhzXJlmtoVf8Z1asqsqtS9jASuVOt7HTNPv7IijmOuz
FSRufmPHYh7M2TEHkxkVfQrxbmAS3wa1/7004XnW/rbymtvMND42aXIbjO02UDh52CM4X0dWT/YQ
b3PV7L2OwJfd4EydyBJvZverW0fNJi1M41vYaViT4IcTGvVtnmu4KJLgDiv1HniAv3EMjBdy8a4O
rE08mrs6EVdZnr54JpEg16/xn+9YWtzZp3nCOHB653iYf4b2l1zWd5WbmReFkLhu+Zm5Yme/9ngQ
ep3VMLR7o8pcnA85MXjgfqci+dZ37qVj1vehNm76Acsbg6LXjYeZaJz67soWZYpNWfZeSPC32O1o
BaMOVu5K94Zhb+t9CfC67+dxgI1hJTexlz93QcjiPoiCwjkNJBmJYjA22ftR1/FLxad4Sv8fZ2ey
GznSZN0nIsB52JIxDwrNUuaGUKZKnEd30kl/+j5Ru/7+xt9AL7OAypQiSHeza9fuKWEkFE/FLMw4
DYEg6FpA/22yiQXb9Llc8jXh+9y6JlHjQqc3nanPMStuaHMw3Bb1SmJhC26tueihVb9k5T6OdVGf
W2JJNvniY+aRfX7NGIK8whwV+yrsT5iTNxh/thMtEvnpdtJ0hZd42rF2qrUc6rH1SbrLFeABYWCp
U1Z7DvNtn5s7rwKRYIdkOQtLb0dB/NgiaheOKfK2ox6LIos+2n+LxPB3PRrFu1lqqovAOImB8DND
7ImBYdPV198q916VYLw0AnSssuZFNQVUDyhfVtgel6X6qarhtkJNzSsVT2F0zXKHJJWez6nX5AwH
iO1y5BquLpWbbviMz60jj/lY7TM4p8ZoPXaWOuEraxI3RVH23BcM32fOVxvCOoe6B1htGGF9RHwQ
wbIdfdr+ojzlKUEgBqwei6muDHNj67osPKZ5+u5NxckhTfEkJts/Z4A86GLVn1kXWyeqEzPP/hKZ
CkdA38WDqd7ZUfrY990FDCQ7bsVLboRPhrb3Df9w2lncde6l9cF9pu4hz8ACten0kfbTF8cWhQ5J
DU9V2OZXu4jqk6WU/ywAzpk1lCkrXOWma4aDcINL3UDONOc7vGxR5LN0WznCUMNPvC279BYZ3mF1
o0vvez/WfFdq6GQm/xdezJ1Rhn+ZOD8Vcj46jvkTgTHdKjvbESD6pFX3VCwGta2EtVx23YMuKp/y
KQIOtYrploaIiOtABNFSuNGGr/XbUg1BdaTyFyXcare2z1HdhPtp9p09iQHBYVng9XkOXORyvbI+
tXW6+tkoRBGni3TAirn9JsyLY2OZWyk4FAiVpV0EYgmwyAvgUkny2v0vV2uyr12YI1MJ2j7Mie4P
z1V5z7aXMEaKut0TURoPaXfUmdxrnd8Wt/6rxuldK3Vc3eK7Js6fVZGTyhyy+nsqjt59QECBytBu
s9H5dpriiHJyduEUViuM5qBgLl2pFSrW8scMzCce9E8ZpC9lFUxb1dv45axuWy353hkCNtJAnvU9
gnJgnVaXVGJflD4IZwLt+p7l4Xm8m2JIslOlfVUE4Pd9+9KIlper73+xUpB400IztP7CBPQQdQMn
QgR5ecjDa5qFG8KYGKV6a5osgXFuDFisUug/OmABumEhynH6nWGNJPQ3j1WQxrpvgf0UD9xTEOOd
98zJXtLFpkXxv0HTBsAR5WcAVtcPmiuDbkyg66biOLm3Agfi38j8JeTbS+un0TEempo1xsVrjuaY
7wpcVqtTbF07J+ObsEHYOilY7zZyjc0Udr9nNn/M3NgblnVmE/dMVtNHodO32TA/SfZ59hxz003r
rnMRomC17yar+DQtOgZbPq6M7JXLRLKtgiYeFm9fZiy0e/mWtClg3wCo7znZkiPCHIiuXlv3VIoM
MpxwyTP318SFlsQts0lD8gqzESOViuoetKI1JKAiRFIPIVW3KDWR3zB0IweEpMPnay3QmcYJc6zF
vuOmF8bvcEJSAvZTGqt3wTMz8eqF44ElkOF7qYzptLiwcyIlw+2spi8jAjTJbs926NjZlr3kVfc3
XaWeKVDbpM7BnodtuRuAGY3zuKNw3vd2/oDLqIMCV7+zT7yeG+Gdozn7mrW8hquJVbtvi3iI2AjP
PT4yZaiz1WYXYqligB/whVxr2ZoaXKgc7ABYUOiAmwGCpbVHcnnt0/qY1peTBd1ejmxMFll4KHPv
bDktHaJxDIb2VGoyCrLyRKvzBnO1SabSes4aMEEQjojWa3+HpkFIZ2Ts2iraLKN3m5b0wfLTJtFy
IJls9nVilNVnFXbMxFb3IExDbgwDTaMu96Uw9ZOro8dsrNqjD/MPtBKm8HkAEc4xdOlL/aMq9sfw
xWaxD8yVN4YQyhqWE7aLr7TrPqWKWO5yNgCPKOtZz1+bFz+zf8HZfSNMtIW9RzC6QWzcNvL5LtQ6
caLK/UQAZzwu3Rtf6okJSL2dWq5F2dFkOlOXb4IqXY9isYZboSJK6KoqiMeCdWCqO2+0F0/RPZE8
z078cB/KXafYK2izpgyhqC7XOEy5SDxr/JYT7CW/j4Kdqq1TsYhzNVW/l7VBvcg2Q682VH8go4aa
FoOWMoWdI4TZbciU27Szs13M6e9khlerz44T8Awa34tRUvvMzdDH5rp8+VZ1nKSJ2JOe0Amx8csx
Zwmz0zH1ztZCQi90fhqq8b10OM34Ae/d6cQK73iRE/cisEkQAoG6tqAq7G6146wbFQRTKKMkd3/g
EAiB4sjrHMxXcvA4EWX+UE7Azu7+R5OCuuV7H4chqZ3pWIE6AvDA+T6cMR3/M3fWhif40pbFydf5
YamA+S31xbDX50waT5hNN1CSdncU+SoKKAyTfJuK6dkGy9A5NH8DV0BfTJyhWRnS9hIiLLjTOuEE
26AOZBIF819vGTb83MR5mWQn9Ka5EWnQgzYMks4rvlbyfeLaW16MhmkzFoQO7ru1BxWzt22go7KZ
dwWb6fFatC/hEr56xXpYp+Wrswd6veyznAFxFe4jkwlyS4MOvDN0oqWM3laSi31wKGIJP3Kz5esM
6svkN8kwdHbCzvRLqIrElvZ75CMm6Mr8M6zNmzOra1Z7/7TUPbym6nfQEBvS65gp3bU0ip3mFMzH
8WYX3pNvAmFhRBH35EbFFl7WMCQqn0jduG1yEI2U+wTmO5+j6x47VdVJ4FXsEkTkqHViF+XTazfg
Xg9JfIfRoB5k4D2R55iQqQuE0GPm2tLsW+639GVCmuBzlRnHXLoe8WhUX52ZvpuG+Syz9onM26eq
DyHmFm+y6BQlNPDntQ2HS5WLkzdD9cnLLJkW+51tGeAJ07LBSdYxdAyhj1Ih67QPXgkUkhdrJFFQ
DOYZTmsLsNwCl24h5Jkxrq0bSIkf06IpXfUK5aydiLol4iiZXPYIVkhe0AbitUZYY7QNCs1Q8KlI
dcn+SBF+NFl/CtKQ6P/2AGn9yWfEvULDXk1iWFoMIe68Ejo98+YGJqeodb3HX24s5c7XNc32odVT
+MgLc5UwIcy9i/NlvtZIK6loYTqqTd70LfF5MAVMP8mqYSuWNfHTDpSOe6rhkREA+9DZvBGQ4yCF
Wifbs/4OCulPqubW+ss5aNqD1wSbViw7FTZnoZpTKBd+LnSaIQ2vDjF9wrV34LmecBwnjlWe3Ahw
UOusJ+aMlPIDRXh5smXx6CCA9tlwqHzjKFr1x66Kmwqqc05ovxGRLNwAJ63zl8y02DcnN8S3dwHe
n6V2Lr7Kf9MpHnUAn7CZHv1QXseQ5BEtTg24JJ15j1FXPbCXfzGm4B8k5mPrKraWu79DizRCziBw
L3LwocspoGdFVe1dDY+lk7tBye3aFKfappLhP2znKUgMRMHJFO86A107rulW3yEOKIEomXpjOdml
1xUOkYBiEjpFRivk44AbfesTiOnWmNujEu5n1fqb2Qi8QzvpBa6G2I71+DhozpyWAzGv5u/ScA4+
LI/eGAN0iDv4fv6FLJYYixdba/g6zUA3CCVueYZRfMlJhLDqhfuBt7UtjH2OcXBw7hiQ6mvmd9hF
7XykVT1hkBx485Z/wHMi+E6xrsPxzg856sjc+UtqJIPZ/Erz2k2ERVgtXISZ9wNKU5dNYhOay6Go
zLep7G9VjdYc+IchF5/9Gmzd3HhcGN4l2ajP+cRd1zS8zBOjURXkiQaNkenwy7ebTeANpD/aHloh
TBf6xRfRLH9GeqsTJR0seCmLrfZRvk17FXv66h2krhWMS/HaZ90jq3oPbaQUTwn1ZJk1iGLtzcth
jWijenHNogVIQewXb91L7oUvxiCfMuWeIrd7IzMbgKb50A/+k2/NZ79yN53FBzu7L+0QvM+u2o2u
f/O58PqglrtlLd+9efrIjAoy4kA8sxfYO9b5YtY3uEynTVGqVzVR9a3K2eMefjC8LyW1f6ynGtZk
dO+A1B209IWkftLd+MsNjGyL9bjGYJEPp6VJEeAd74NX5OrMTbZFe9z4cxYR3kDwusNNgxVxm5v9
wDQin2+1AS9xsq33iguPdtkBth1S8MXLKMSLFaTMKXhkTn7r/a7ydrqZNUmTJilSegKo5RElmXlk
Q5Cgc/bcpt9wMVzxfhwyb+22MDJGIJBwM7I1dbb5FH1HFt/X0ng8eF4OfEOQ4EHOKqp/6bFo1Jvr
R8oEP3G9VcVL262JaTkNZfUA13bulj+zsjUAIGLCTRJOfFJP8/yjbNIMXow/NNwcS3kL2Ic6gHIZ
ri4h4JthDNqdXpf8Naw0tN1uNeERrt74x1g6ay/srJs2yqYNNGaz+ggof4kvaX6Eh123TB0GVSZx
50Xj8zyj5qb98IaTfQ8HBnwgeOA5CMqtaOwHS6FEDfMhJ8XvQk4pUr5OlkFBCJ4+BonOixzNIouf
FKF58lz/zc7cJxllv+dUBm8eOapIhCDeVho14paZ55JmPdU8utSqVUx8d3NjdO9uVysATYSBehPx
eZVxRwzIZtIEEYzQHjZNbT8xMmpuvrf+EnTl3Gl18E0m19le5aH3ET8y9xC2Yps2xPcIt/+niAbS
ltTR9NPtGkEHhXA4tv0DPPjf+RrmV59gnrsVfOmcP9q2Hxh37vlpN/VgvYddc83CfEoCuZoA1FS1
Cbh549QiRaoDxufV7ol46M/Sym+Dn/6uyjaRi/lmN/paCO7AzPlmRePK1w2HrVi3daYILZ3VW9PI
OFzVL5cvOTbL9dnvw4uTjQ8+8yifOwTCBEvWYQWreLq24/yYivDmmQJJZdk2C2dUIM4DwBn/TtQN
JXKAt8HtciW5myjV6VDl9Xka+2tY2AfZjidrdDcauPvGCOULSzuvQhi09elvU4GNDhcu32gtP1o1
HW1oSH3jPZaK7651o0PA75lGYUxgw4eO0n2q24/KynaD/omGaFf2TAedfh8yH+FdOFpelpSrutjg
LBnjtXE6l0fDX/ejOb/owj+u83jGt/CLsN8rRe8+0Dy8SE5VnOXBbe30cY4cQvLMZ/YLn2CnX9rs
TntC8bSN5SZ1+hqgCFLb/BPkAqk8kzDp1od0LI91ZWzKe+6MDtKP1mQbPgAQHoHw5X176Uo09yqy
4WsCxzV9OFiB8VKUJF4MBosVUrCeBcXPttTrQlBlZlVncwIGbplHMYxPapKnXNLLRBMx1mXDPJXV
fkaUgbyMNMlJ3iH7piGjK3P6ZTZGn1Rl96PvfDpDG6dVEKZfOj+KmXqMTv0u2nkfONXvPvXDxB/a
i2WBrc7l1VoAPDiz+LaV+xqRZBKjMlbo0tVr1yOj98qZj1HUov6xNT+CLbK95qTWsGCipX5x6zMj
JI0pk+0DaXJnOXrXTAwSOrl6t92M0qVr/3jSeOwlRCOhliNYv/eu7Z+V1z8GRrjlbuBrCcZDVrc1
pbvBBHqmRAMN5NVW7GtxhRLyyiOwYe8I3JJ+kzYV6qo9fHHz59iMSViiYpQ8Qi7PgcSCmwTaektD
dPKmaZ/7xd+T7YCMPm4rq5RUgfnOqM2r0wOhieS1d/WrZaonv/HnOAzk96CKz8VPX6BSwFOifsq0
rDaihXNc+pxjHQOL0TUuRtY9uHCdOBQRolMC2+08v5mdDReKgpj5SPVGu1fFWo3rxraz21rdsU/O
u9uKv2CBSD+ZIbtivBM5MX9e7zx3No41oFaHPgeQ7CwXNhLOdJlg1ydUG/rK2wT+sLMZLdhEE/tB
ChoYMFVRXI00z/YFfWtvq7cC0nUgIJhbTv/ZzONTmoGSCedT5Ixfte//nYzOYxuKOy1ECuq5u5ko
LBygnvOYpa0du4zoY/gbfTLX+ma6RgnosDfPupdvkW9A+mIrzx6BaSLP1c7w2Vp+RdVOYR/OB9+z
H0INU/guCqZ+CW590nMysLoO5dDe6WG+379wX6LcWTcW18mpVkhVDhA7J/y2xLSbLWPPepB9IOdk
zyPXA77KOtCz+XosvSjhy+ahHQDXnbJq8Wlo62LfTx4La551Q47+cnTfwbXIvG3eSNoXq0Jvngk1
WHZjuT5F4j6sG1fv2YmG/ZLpN8fsxkTl+qiK5R0BCzCgICciusyrL6Emj2kCcELjfLd5voW/fIK2
e8oKxhxi6oK4yoKkidCEl7S2fsrVmrYNJgfoYtYfJ7e6JFfBcAaCUzk7gC/j1cyj5rZODlXkzI/1
4HrW+tExHdz2EDWelnUCSZqZTCsUjLa9x+b/G1tT9CWlPe0xItonN3fMrZmZztGvnRqTkYCgXOXZ
IXRL+WiweAX5o2YaZHhqQ0Q9bMW67jdTXlKuwS+hgyuLOzwMRZgSPza78MGYnb25es4dHB1A2nTr
bdVxhIZ2/WBKRoW8JJvWm27sNDIrBVUW1jgM1pTXeeXhygVphMpScegDlsdWGm0atzwzlHl1c4wg
/I1/q1lfUtW+W5F8bs3h9b7cEzNpebGl9+gQ8pwYkWY0tbzTGxycoj+CUuFKjsDdWwqR1NP6GJT6
yW7XvUUIzuLoh8FnEAT61IjZV4liHYbHMpy2dZVtc1uovdX1B536T6ZPstssFm7ZJdrSOByCESqs
W1r0ix5xByXp4RDr23kzkBuetIFamYeG5zEq0mTyOaVbH/r8CtliY6TlsA8dAw/HfR7AcB1Thug4
PII1zsPwZip7lxfNZ9BCpWxAZMSkaxx4+U4Ve0Cy4uzIhUuTYTFxEE3GEF8hN+Vl6W6XtlgS0mnt
2I9m2DmTGSNg5TG+HDRPX5zydfm5a9O0LAzBmTILgBXVGpzmjLfUkp+pHp+ntdi3c/mPJ5rfMg0Q
KufpsmQ9hJh12RiLfm1W1shs4TPTaLZMoK9po0715CPfjqhR/YtemG6UCmL60N6cqqAla62T2U4n
ojQeLAIbrHGJHXMZ8WPw46o0A0Bvf4lwOeewnT6mxtzkbf0sTFidbj/cgzKNW2m6t87P2b1GH/JN
/T63VFFW+cdvuDDW9Ow3I0aX2bt6tv/Qy+jS9Lg3xqX80Kt9iKzhDPkFJYGkT5rwv7X4FiRZJSRg
NvEoBwLbe2bKIZs4cehF6FU5ZqIRx3+MbJsmfWDw61a8wHhGFsdJutB4qAdA9BEausM4fVTDL7uZ
DuEwclcOWyLav2rBjKgXH7azHln5/zvfCyMxvBRR9lGM6d4b1aGpwFI00W3pQuzUVEodwSOJB1DU
FSUApQx7Rn+oreXJmZojF952Nl4ZPP2ZavOC7WfnFPalC+gUCFKmLlsCWrHubGbqbShAQHZ2dTYk
2GIImKZCNyYt5yck0Cqe0vFVW+uWgQc1CKVlXUhIDM0zbI5NEEWHKsrx25gL3KaqOHh2So24locJ
xqCMBuZ41XDMlnaI68DY1159Cxk2DxNVa3PHZ8y7Ui7b2rBu48isb0zNQ0k3s6cnbLdohlv4Oscl
DKzYa62N9IYHRzCWlUDc6u5DUcXorN4EAFZjS3R/07o/ga44FHX9KTrm+AUBbuDjSN6nsSulk4hZ
JCONcZ6Vybhmm2AuUWjsYzfXv7QXXLXv65gDTt4NKdF2mMZHM7f3AJh25uARihUkAyOndGLCHxQb
w2M4c3c9FHn64+iJXiUSfPreefT9x94xT6zt7AumaXEqwz+ZXJnRibPThIfGwKvTExcxaYeHzBhj
u8XWI/96lWQMRvCLVdnsfXrAZhZWpWAIBGruk9QAaNSNWz/Nfut1fVjCeucP8KFmFVtgoYfVjc0K
VgmD2V1ZW5siJOMjn7KKmCjqaMtJY/Sgx8Yvn/IuPU0INDk/k+KE3aW+8Wn19jl1PAbmHD8jSlFs
AsiLer2j58OIBMkAvRbVcIhueHoTogSHncr9bWnOHr0oYsOAWuW0ApZ7+Fu3xIWOtXcQGZTsyQiY
Z3J4eRlwPkoJcyCRXpe/pqb79EnjrKP0GFWrS5Sv/QmN+Sht6wPfxaaIwnNtYSPsmMlTESOCA4MW
x3oeznXhPA5RT64DcA4dFE+iXEZieWssyRZTOg7SuMOIgnyWfjcEmdtOfQPKNnKNuj+tqn6Puj7V
jJyLkkt2WYN3jVdDESCi1/ks0ooGCviW2z3VgqG8pp61KM1TVFW+nXNulo/1KKHIOip2qU1V0+zc
ZTjmQXa02YLAvvSvjA4zSFL3N3zqOUst3BZMgr66frjzf/PvKi/to2oHcl8s/8+YWa+RdJPBj17x
In5Jp3bI61iOa0jUMlW1h0+tUVu/Ww6lOyZzWR91xd51OH1VTfrhV7xE4L0f+jp9Jq3k1mCWjmW6
8J2VUiSFbC9ekO61xWSAgPJYt83ebsKHJRhfzVX+WCHzCzs45dHykrKrh8NkY6j6qmFiD6HelBMz
6NZRO5U11j/Q1T5cZXMAtOK8Ns7zymQsDvLlGYn4lGW9sZ3C9uzla54s/oxaO1uv3pi3O+xBP15T
kMepem+IZ8SWo9lZQHkqLONjH2Ey8RqU8h5+eCks51zhzzsGMHC/eru36fXNZjffVZZM+NkrZ+yY
xXm2mpuKsVBcyIp2v5D9xWWER42JAhawLPI4oJUnDUUXCa15uDMUUxninq+zSo8MKnemVe0yNTy3
NXVZZ9HjlmVpxkGYv+dV+sZtjBBvWe/rCsgO1FkW230+bwLuZGzuFbpf8GoZlGSGYb+vGIbP892V
SqnXMDsTXzyuWayUW3Pb6YN3Dwoviwr1IwJAkvoXR4cJ7SrC5CS3+FuTFkzrZznNXOkp76Koe7Wv
Iz9/S+cVY8g4hMlq5O9Tj/2upEJPKSJDM8FBUP4Nq9HYNvhintLKsXCcgXGTUDa3+DCAB2detBmN
+ynj0dyIjm/J7kNj4NFN9QMR21ziVd6flronDjNnJj/mnA2Tu+hkhod17DBNJau7Mu+a/ddOuJg9
J89E42Rw4xmVIuO9H86mC67U8pmx3iGBbA3lPnYTVGGR8UEVw0ylm1n3EsbmqhHEa+dKWknTYrds
qaM2poDj1vamcSyy4qtyUKi7aPaf+zrLPvCaolWWfXUiBsh6zKwuf7MGQi2c0Kgfa2W2zG5cleQl
/oNYOmOdaPh2vKyNyUPAbHhZszQJU4aInd36JPpg2TMoVRMChDn4K5/WhjXWUwfafV/7wbDN3XY6
LzZvUYNrDNW64L2d+AXhCBLlOVrlGUPQsmvTdoRn7U5Hlan0rIXGDRKm1pONSrerOt87+WTqPrg6
lb+MmnpZ5oFK2JAMTswlcO60ns6PzQTP2Rezu5ldkO/kLWAwtcdlk03qeZrm6kAOZpQs9tzBSKZA
R5LNX5diUYnm3WeSL4fopBccRl0x0YN6rFEkVud4ScZTTYloyiEuyMg+291oHscFb2135x+2NJN7
zUu5Ldr1Jy+4CLWZzju7cVSBoaNlLlUxqaCbrOYzlSNDZ6x2H5aAxL1k4XtTVMXzGAnOZM+x/X1r
hlZSzeNf0UAzyKc+vdWdspK0oB9zpQeGrZGonU1vxREywy5ySNixSiy8ptUu+ykH0y0i5HOcds3O
y8KJNtKj8x2W5WZNGZMr23osebv4XyXtNlF6FwBu4T5LLSSfEIWbtYpu60dWu6kN7FdGYekPkU/V
kQxlPIPBrE9Go7ytD1pxH5bReqSpxxQ19f2mrZlbZ4PwvmTa8fQXWbnFLuKcpdlhfQQ6+myBztk2
k+jelylzY2AzehdE8KCNZv6qWBuHwi6c7AH/77ALRxzGMkDZ60B0JRGuF4yC/jDthnxyLxUhnT8W
EW4MHRbLPK0VzSNdl7Xt14pn1fas3eoM9i608mavQGvt4ETZjypohigmphyvZ4kZKHbtNjyqCEr7
nX67/desMJDIg9GUprQqfPMw68hKhi70t9mQhRJR0JzxfyCI69wR74jdSDHUQtulGiF19lQC0oO/
PhX9+If9jHozuZxJobB4EZqsPuSmMR+sVILbKHMdMQDkER7FKK450+3XymHQEs008qEQ6e96tZYP
k+CV3cBLVjPjKrKdxxJvDRBd218YOmsa0AwlLOoHNH1Epl+R074Mq40gJxf5sEYuY8Aq4mGpimI7
mT7i6YA3XZXp80AezZYvCP0jG3B1Zzp/YtI8X3JRfzJZtvfLaNbvfpjbG4L/1CYoxv9T3o7r/2f4
Roc3PqNYIjsgF/ktHFLjpzHT/w1m828a6P+75QEn979vqogydLJ5zMtD52ljeO0L1g+OzWin6a0t
JyF+2/Mo+K6DxjC8JKrBDnGeGGct8cjaYrHVWdthph88Hsf0aksj48H1+yAPHxywujPD+6qE7DBl
ePCf8mj13BdfmV70XKsAI8SWlNVxeLW5gSU5VWVnQA9ox2FiVJZrwem12CTAOI4upy+vqMPcjO1K
1OGO65nXBa9i4KB8l73XPNGK5fOPnBi+mwd48r39q3GD1s+R99Zy/da2HAJqtoI7stgEakETBNw6
mgOnlqjL6i/HoUn+B6sLAwzHaJ7Wc5/qMLiw42dyLjD9swbRdN9z5UvOV0XHd61ybQ479JMse7DY
dyueK9esvjqnCnfSFuKy8C0ObwbQMmPXuFXg4QP3F/4E66WQmEFI8LF4Pf2yGvLXXoyR8bV6HbEO
iXT4G79qu2+bc15ZzkV6XbdbWm6jj4rYl+HkyTkTZbxI1y8vlEJWkxRV6pCMD+vO53UbRJE4bT4+
hpAuf4YsgjsWG0tEF9kqf1CQQKzROwTKFW/jsvxe0sp9VU7XGrceEZohJe6cQob7//9u0f+8vOT9
Z6ortu6+Sg2y9fsQ/eGp1YWc3mWd0uT/3/6B/9juanyH0Q9MtUNqAJ7Y1kXjdfhT1vR/Cy13/w1U
+x9em/A/FrzKNhCt7Nb+WBk+xtDJ1XlbHTuvLlpxNAdHMATTgxbWY+Hawn008gKETIyq0vD8ZtrG
M8611qfdnyoyQ+Wf2UmralakZjY4Er6BdK53dVsuSLMOb1NpY+l05ZAegjmI9JtZ2FP/A2yjs7/w
nTh4rxrJH16zYKI62yvXqoqJYMtFQssDLFpW5rGdc6/8TtNUmVcQ17r4Y0aaR3hnFFE56aQsUo/u
E4OQV/SPA8wzH22FTpUQgb4ZiUVLBS/7gXWeKn9ehLDu8+rIzMJ1O1bYo/ydNPH+9klglvPq0Jkg
zGCNMCbJoNQUalzSp56lODv/bUSssgQflZO7DMUUwEq5ANy2FwKYkb0LLFokJNrdQ5Z6VYVzhjdF
PI5DRp3IkN0N0uFiSGcGuYkAOotr5Fpj+qBHdxYH2XGC+4kfonleSRJEnuPj+ybJkFQpxhZ+wgKd
oS9RITbs7Kq3LkWfERKo4tnwh545bcH228wN0TpUcaYZDOOSNONQpAx3wtl1+vNCLIRjP+M0CJz5
Ebzt4t0woa9q3EtzXKN+i3kn9bipiDKVZPHIqY7WXdMvmWPHYVe33pPTBtHSbIjVz5S4DKk0PDtu
WmFM19AcW0bAUZCN099MOn7OazwNvi5P5Lwr29jbbD+3BQtoRgeBkC0x4V4KxPj2piuWvn6Z4dQ2
r0FR9+vwtHRFv1pJPwmPeRJGaZYb/pjM2UYma2u6zCoJwv/i7Lya60bSNP1XJuoePUAmEkBOTM/F
wTl0IkUjUaJ0g5BhwXuPX78PVL07JMjmWVVXd0dUUGICiTSfeU2cj4+SKDkBDmOkksRvsUNXfYpE
QlWM6L/UkLrowHgRWKEh67TYx6nM3LXiEemKYhcU754z1VPozlG4SpPTalBp2H9wmlrm6lZnThIC
bVf5YHdxusuWZiHSXqIIY1obzoNHWHhut81ETOEhwpmWp1lrDTq9EmFfu/k7cBiVBJ7VY6Fk0WGe
luZPqlAG3ciIeANySMLNkEVnwjLkAPHMciM3/zl0WeYNB2UqN/rTAFsWmvvFcF1qEPk4Nh2Aw1BM
0aHyAAmn5QH0aCQ+57Q9WsOfYeOZ0bs+ij2aMHlk2z8ro48oAVax5yzphwJOqX1TFxWxPuQmDpG7
QYdd8yNzPbKLXZma2iSoFGk9X9YTwPBhr9takB4zmU4DlIltR6G46TJ3AVrZIYwqdukS1+M5eMgA
oyu8TBUREqryNPzOzM5o6/A8isMczVRwtKa1r/LB6DMMZyuZ0upw7Ur2u9LREQmbWY792J0ZwQKm
mjt06vvqAHzUgVElusiorC+JDOlSXcRLGcufNCvGNLip45olcIBE6YF4Lr3CxeSrqTMJRJPuZ+g0
53MWT2S/XZA084fGnpoBcENLwNnfygzuzlRS2c5FT8sm7JsxuAPskILQFH2RgSxZOW3lLC/bCl4k
pa0F5ygwNXXR9ldmkkLWfh+O5tzUGBwIg2cPaqAiI51wigafbCRk6+nglYu2s5Mp65L0fVNPVMYp
KMpaZX9mOhW4nbuJCqKPtltxF1KZXWYUfjKhCklb1FSGR75mVDhdVKqTi+l3dRorwGJgDouejD4z
p7KlGxRWAViJmpwIWpVMbKf7mNG1orNEWOEt0x76lAAFa7oS3eeDAi0RYMY70IG4zI2kW+jU9Sgq
u/7Sl3ZJkhupzsISJQkrQIq0ZewIOPVs2IVDGRK7atJiZ2m+5+yj6pTD0muFH2GCmpF/W1SnPph0
s+j9zXYtY9NPqmSEPiqE7MJVPXdqyscoqUz7+9SMOMvv2PGRB70zrDpIYRDR2nCGm5GwdXZxOHn9
V6AZoij3WiZZqzhewTYpypZhhI+vC9Kvu3fXqIjgK5dpNNIJzHOkh7257+1uN3qpS2k70Cj13qfJ
uHLPNbBl4wzEes4XTinvyVvXyBIBBdG0HEIM7gLuwZ1tx/34Tjp6Hl1/MigOprvRNNMkPfNUjqRd
oFNVYFKjdciyGmszkY8haKJrDiBw4/tallHzKMgl44Euf6Ksi9qJLeSFwwnkVpcosyO37XpCJpRJ
bCrJqgNVBJJ2MRr2c24BNPoZcLu3343V0Q5kLf1J0+IRHSv+Zlurl6Y/jbGblzuFSlA5UgTvIky1
+Y4V/SRTdJy8WL07hfWTKCzs3yc0GKYD6EJj+TRWeeXSU0rBGaeorhR1RdNIJ2V2E5dmW32mkt7M
w85QSbb8TIo6UJTOIFWW9xZ9SIabjR4fRYDnzhg+jAH8rnuPaLqHjDabXvclbilMfEzyGlbWLtRt
YZ93sZ1xCGCEiT0FtFxkWDxaF0PfnTswGemARwYs2noPnWpe7luFq4wCpT2AgQZ0kC6FTRm1CnLm
1gwDIG0w/xWMqSiJBFXTunI/ebGqQYJoHM7LExkFefDQOvPCEkJrwSV7XqgFofIQaPvUSacYHRAk
7Lv2dFhwjT1328RO0n0aCDPuKVAhjXqdRxYQVJ+ZogfG8WGVpaQL5dRJhPCrl6cPUeoN7m3rFJFr
7+3BqnpcnrFxIOPtomiE9Rw78XxtW23enclImfN9NhdFdW6VRuvd0ntzaij6ULX17ZQnFDz8QhYO
1/YArhXCq8zSBnh1VtS19THooVT+tAqSirs6VTgR+qzORfd7huymmz639dAc5mlZ9AfE2O3MPrAa
Rklwb0Saam0KKgRANeu4MiRbYQmGD57nCAq/o9ml1vtqSJPs54TnykhhknDOxBm5pgj7s65U0eub
CpU3Wuh1Hkb0icvJwlW5thRiyNyXwdzfrGbKLU22rmoysOuw55pTbRaTcY3YVE6zuWvwUXikw6/s
y1nFk61aaEzOYhm3edLnWt/WSW2JI/H464IOamvQDTY1LhVWXWcmvqDZKeDecd57bgSha8wN78fb
Uf+/GWWrJ5pFIXgmvaB93GACb+PV7qsCys0wgHZ9e4jXMxd7q7raAFiAj6qcw+SFOXT93iF+KQL3
7+kEol3zPBlHOrkJk6miP4Ngijq0CJbcaVOqYwblr0qE2La3ER1L62yULWyDgxcjtBq2Ql5Qon4w
7VbvCYqGv5Xgia2KtqUDNVOzYOGXyeTtrbjV0QXtY3pgb3+H1z+1tc0gOzcS1Iib6JxAvj9fSMZO
pAmdq7LleP72EK9/anMroJmSHgTjSmteRiv85mRd+QjFMfxbNoaklZsvofLaohpgh+fGZBDXuFwi
067rAuOYetCrmq2kNpu6DlDwqdEljFsT3TDvc5fVGmhB7xFDdDsJHmTXyM6buQjAgCU7kF6j8xk6
fw1aX8lRjxiqxhGFhyTmaNoFIoLaCOpbeuG7ToIMeACpW5p3EJPj5UKaMFpuQLiNc73LWw7+z8nS
0rreLRH4qVPPHgYnO1Fm1CzfTXuk0W+rpQfO5lW9XWH7WaPF7RuCLfbZ7K0l9icTcSvCV5Qrq3bC
AEKQ08HoU9VCRhkDVEl7CnbLstwbg0Erf6zrZQBO7GB+sNJblP0TOLXI3zXdGCfXSzLGABggb2WL
OIFCpIzyrBmGkrSO+z2z4iPaL687xiG7t/m28QBOzzDL9Jx0zLPck5my8M+lz4XBuWF7FdgspHv1
oY/s8mOOG3LzqSWIshaQoRijAv+qC/wWNF1UWiGVR2ji5FZL4lguXXxNH9e6J5K3z0ZK2PKIvuK/
WS9is17AdRs0etFynUh66BHQSpQAe/eDoJUJ1+lCCQKl1S3n7f0l19l4UUGR2twMCM50sfpmbs8H
z8uDmwTtELq8hhE77b6xsmmgJtDFwXDoqIfDfSPTBrrTkgHAinBGK6fFUduGFUF0XFRx0nC/U0iD
YK7oEtpDLpAAy91u1OU74HiFI8GbTnHzQBq3DPGJBxR2DHw3GhNXnWtEUsZ6PyQ5Sf0OYtmYffJg
dINZKcjLYGVWXmLWMdz0VFepc4AQQQAIEJyYNwfOJ+WpZQuzrOkT6qA6Jkv86kknvRdCRS6FxCSk
cE5ySShCZEBxMmy8pdpV5qiO6bK9ejEwzHoKPtH66ZQLwGwCrpRYlIIOqZfYFR8mrHpfd2MINjTw
/pYXhvS2spFuWi+VoCSzd6cKHRtykboBaIkWn//20nr16GaAzf4LyN4i6fAyqtTIK1u6/DYiL/Lz
7/32zbrV5I1hYVeUCQATGnsbwKY6zTuIIoe/NcDWFAfiQRKSr2P/7mUtt9tkRvl9CdQkOCYz+W8m
aOvnMc5ZQAAN1At5xV6cwWAT3fsgpTr8dxTPJEHk8+XUgntIM3KAg+240LQFZH2nA/pcUeW/6QyZ
H5mqf7Ns1eZLV4Z2pklO5YHAGvQcsgPdg12IWZ+QFEzQNcYeJPPf+ixbXwLbI22q56g6LFlvclSr
LpSnpbsU6siJ+PoJzEXwfNLK1jIFl/VwEwokOJXb3C5eIfMqtd6hZ5UI1/5hh1RXO6vy8eWyLUlO
AZYiMpIcAKV03KY2x+b21+v+54/pv8LH8uavk7j9n//m33+UJFlxGHWbf/2fq/hHU7bln91/r3/t
//2x53/pf66R8/jQNY+P3dW3avsnn/1Ffv+/xt9/6749+5dD0cXdfNs/NvPdY4u6xq9BeNL1T/7/
/vA/Hn/9lo9z9fjPP36UlKnX3xbSLf3jXz86//nPP1Yno/98+uv/9bP333L+2q751sbZ9s8/fmu7
f/5hCP0PoT2Pgp2CYMLM8qtGpFD4kSv/oam2C+TwXctB2x0x66Ik+//nH+ofwpSW1C5OoFizmDbL
FYTT+iNDyn8AD+YvCO1KRwpypP/7aM++0f9+s/8o+vymXEsN//zj+X5ATEm7rhKSQqZybFppm6UE
waKL3Rox154y7Wea/it3YlIXvQb+6C1tcmT/Pb+dILVpU7j8I1zLdLQwVwm5J9dHL0RZJMUc7cZp
LQZoAJ0lGhagpcMhTY9swOf7A+8kXDUdF9VawR5xX/h3FAZCLQg+DKtyQHxFd9T9pKcOykvazTcN
iPHTLKXjgvaLPnKhbF7z18iuaeGD6hBRe97mNZsMMYNwWWgNtIPzc6SjCbIrIwVElqU/MtbGrfnX
a7pSSNYXGR6jraLoT+YUsTXS2DBCDqLWBW9LR8SS+5g6ondVlVMUv3eG5T7UGb1Np/2kqWxlax4x
oguRGXTsn6z+fy2xp0tq8+5KS8tRJm8u0CVG5HtzpAN1zxeIkcjD0UA/G0trQW1goZoBEvCIsqr1
fPk6v8ZyiHXYXUK50l6f5cmrWxkFRIhf+U5rKv07aIkUVKJKR8yFYV6FanEPSavVTTQRA+2cGgkM
UL2BOETGnPzE2VMaJAKd/YktXr9raPJfsyHiY99ofef/DV35ROBBmBeM69hsEFg2QpVVgzyF7o1h
ZxmOdZ70k0c/qXQ/vj3zr4wiPUGm4FmkoRw5z2dDpUgV04mgNGpUwX7uXMj9cRHevT3KRp91fRnb
ZF1zanB0adPdvEw7S/xkAP5ReR77S8+hmkKLKmhBojvqTgQlzPG1fSJbWt0eZDzYjH3xPi4qlPa8
uDyy3rbrX2lOQlfwXEoJjsptDEGojT62V+W7EY0oQNMQc9km4QWSGtBikhPwCKCuoAlUxXTi2dN8
Zpmhc/b2rLxYiZuH2Mx9ElqrVascfTXq4To2LXRd+rD2sU2PfNNu2iNvvdllfAROUMU56tmk7OZW
lRek1zgtJD10GXJg0NDh/WFAja32pvHwW6/2ayh2suKO4sLgJZ4vq9TJ6dA5sCtiOGP7tinRSrNA
hnf857SgK3MksXzl1cB4oybMsS/MF/q7oWpVmqd0bcQwL191ELjniTbaPZiwo2tnffZnG1MJjASR
daVPwCLZHtQe7eam6NiYEH9aRI8ahLSWyDmN0K46yTVKnTBt6WyVU7uDqOHsjR4Mwg6SYHDWlw2w
P6c9phu/ER52oPEpj//nFLWgC3OLPZ/w2CNs1DUTbkhxW07zl6bsaNi50WVpLJxnnbvLl+AwrHjQ
SBw5U7eXJoNr/E2AUrlIE77waEghMUc5t8ZucVDWCoL0IxX5H/Qxz1uAhtRRuCyhht+8vca2m3h9
Z8Idjb2BzcJ2tzCJmhJU1gxAVmkw6PMIUmTlT52XHVRVQcCGiXA1FsI5VI4ZnpM+G35H7f8c1vlw
ZCdvTlHWnMXJxl1CJu45jtjMPjTxMQWKme5wk6uua1OOt32Ko9zuyBuv6d+TpfdrHEy/WN+OlvQN
N+MsIbX7eSZZNueh2ndgiC8aZWZIPdr9SV+O0bd5aEG+L4TstsNETIv5V8j+LGJ/elWvQzx/BK20
4jDHJd3h0thkqJU2SwSo+sFfmxg+3Sljn6dGdJg7kb2bLdr9UZ6bt0Yo27sepMyR4deL4q3hN1FS
GloaUXSEN4s6MYACJtJzaaXAgW+XsvipECNxzkdDI+fy9txvTpj1xnBM7CAx67GJVLbGboAKPU1q
2/vACmI/kdht5oBl3jsOmly/PRSyBMSCYI3h/G97DTVyli7NIbRAy6S5MCsnh61cNBAdRhtK7NuD
vXYJcY5xHa7ZAbvg+cHRzah0xsOvwcIS+n0jHRPChgD4kuROfgfXHVLI22O+8hEZjTxGK25gvd24
ZmaXqgysfOelrb5qmphGwVj8QHE0varz2f4KUhLY/NuDvviAxJhP4751Ip7EfSjMjo40MPDIqlj4
Pe/2mFA7P4uqoDkinP1iTiU3LW9GlElYL7beKF1sxnWtgMGxk43PwGmzj7FWXnvaJU331R7I7U7e
frkXB9A6IimjTcZiy1954dOX64VMG4iedIXLLromu7RhTDfi/u1RXplCVEQ911ZrlkQa+nwK67xd
0QfQg0NIvVC5xupQd3a0x3Y6OfJCL5YIL/R0qM3X6kYraSwDQSGEGj50k+EgZWIiK4T9wqEemx+q
7oMPb7/d5hZbE4NnQ25i1MrO+WQptk9eMzmPCwQ6lHtceYkqdyyBkC0z/RTT8iG1Zkc2xItDdR2a
e4x7m4/3oqcVAePKJsOd/DhTnhGjXIWPpO8oFGh/Zg7krSs4KwFyO6ocJsAGkxHtsSgt6yN75LVl
RHVUUCLwOA629oWIyUByj6fJrzvkSaD4juKDZRvHjIRfmWlPqLUYIYRlv7i4M905dSBA3xLIoBs8
0pxGPu5CusFl5JpiX5b5Z3rVxzw5XxuWXoBNYuXi/Wlu1hQLoOxzNy3RPmlc361FQWMPg0vpZY+Z
ZwZ3YVlDnIxIPH97ZXk2nS5Oc8vVLLLNvvHiDH40+6YPLKTRNc5wiJHYHXobWd0CiY16hc6kF1Sf
R1daxZHhX9lLDG/jFKA1h8T2uK3LObcA8U9+05TZSdQZV+XyHiwI8PNmtDmUsvlIPPTKeva4KwVB
GYxIQtPnL5ykKkU5rsbpx9PdAVw1eilO0JxCCh1hDvXmoQUMcWY26Ddkysjufne+BeUbyT8CEBox
2fPhh8pBuyBaNTS6AKnQ1MzMs2UesxOAR9YpHkhiZ4HJ2aOblFy/PbT18oxkbC7TNcMCjLA1iAEa
WHLeR8UOyKuo933oVPYeMX66XUmmFsLUqb3oQrOF81GFwecJZRj09HoMgdNC93dEFlNC72meL/o+
z28DRGa6I8fNa88I7te1eE7SwG0LvQFdbiUth2uhI0TrmrE/BHoMbvM+D4+kBi9PFO55zXcASEBR
bQtqcCIQ47GCtgyAyIHFI8K7qhuMI+vt5QqnRLLuas9a3Uq3/m2ttsA2rnB+ge+M70XwcxLEZcd4
B9rfK++7Ppwqn+O3dI+838szhcOSTY1XhYUzur2JyAuBGHcveT8kDIW9g7cVvg/qKP6wgvUOXuc4
O5TkywDtzrcX2q+P9CwSppryZGS1CdwKXaHfWzAyPilni4MzrwODOJXiYySRv3CzIfEHDUcwMqOz
dih/Bl7/IPLqKoNxvcs86ztMgB9lLj5VGr/1aEAgMY7RDde9qVCpBdslUL30yTpbVCos/CgMR/jz
PACbMo5ETNsCEWfv87fZHJHJBCK1x7QOMuKAMp+QzZWyox5vBjADYFUfqEWHCHLP1g6ZaPRVrRZp
Zy9BOQsV0y9vz+1ry0mQx7GeaLBTrnp+fnhmUnhDxR6eZD8B8UcxIt1B4QJ+AIas8HaWU+Z6N7Rz
dexqfGVrSmDgJFiashzyZM+H1m5Ws0lABYZjBWDKH2WXDg9FtHpZo35lNvmRd31tgzpIg1E4Mcmm
1eZds6VyYckiUNigPdfdlIlEGXawZtM8smB/nXzbBUuJ0TEZSnnC3Vy/LjpqLqfy4keu2yLkPztx
sHNCIxE7aVMC9q3cgr9FtYTaG+gYJ4MeBaYTzfgUWw8VCHQQTRtM6LushCgAV7xPH0y4evOlgQoA
Jh+187uVy18LUzncZlSlXdPc9nutaDVs8sSMtLrlnaJVhsxBNMXnRZ2jRNb01qkGH/IONU9jD+DS
vE4odH0EkGIjsw+Y6+2V+erX4kkUcZMSZE/Pl0cd8SxNATRV6UwVq1B5P50Hdjs6R5bFK+eabVoe
SxFPDgoam3UYLrIblFtUyGsTs+7nKpvy0zAPOvsavz0P8oEnlvJGufUM81oGoVJHopZXdgIxE3UV
z7GIE7e2s1kyTtNg1oj3L0CIBJr0n+FXepeRtvvfqx6u35iyqGci/mvx0tuhhkBmHfrZvGxTeT+s
aup3jt0hktshwvz2B1zvg2ebgBAQsac1PHgt9C1R6ivyJuvwXpHpfsac5zxGDDjZKVQP/MIWy9lo
zu11IJfgqiqMY96zm1l1KABTp3MFxXiuf+ltbo3cKpYG3e0vUV3ga0s45N1ZnC35RVs5w5FDfV2M
T97VIfCjUGWziqjLcopuwrCFFHty2bsoTzo50BV0u63TkZVlX2EcmoQ/rDiPj9mIb28Sx6JMQ1DD
nrVQT3G3LoALsltV2StqNByfNFo5FepgV3SwcGou42K5W+Yk2rmIJUWIDqaRWe8cZ/rz7e+8uUL+
enfM7Ryew0WRe93IT6oNVHaUGwYZKAE4j5CrTPOhREnu1FPA72MVtGewop1jR6x4ZcaFSSjCBUK/
Qm++rmrsSOu0mHdoCqAiHj2qPr0I2gZxFSSYk/4qRoJ8oMcGf2BAOyxCKLpr6iOP8WKN8d25xPj0
ci3P/jJcffLuQboEoPhrnqKfPWB3cKTBdhsHVyNf+PY0b85Dppk+nruuZZM4hHjo+TRXsYk0C8r6
u4mS5zUidPB3pn787RdyuK4UJ5GkdEJ3+PkoVLEo3Nh4DXDog1MvpwYqqwvhzpPTkXP3lRdiKI/j
SNLzpmf/fKhkiZeJ4xVDMDe3BOL3Fe4cCM/N+kjg+uIjOXQKWCVc+47HgbCZOVu7WNIoSIuiCu32
4DpjAV4tqTHdC7B4Hs7f/lDbs4CCAnuS4UzTpq6wtd1zq7KA9oElzAgN+0uIGswZj+V9EOUQfQ9M
+C1vj7edR6HpAlHUlM6ahUpns//6Mu0GnoIa6jirkwIhrHNdBsPD26NsJ5FRqMLb3B7Ea467wjGe
7fJ4qIfQUYCDyp5ooMcNpq/xCwimPvu9FIcreB2KpeGCAFG0U58PpQSkpqbXTKC9WOiiGkH8Jcrn
1AIfMKBRoFsUp3zEecz2yFRue0u/hrZZj/R4XAdc+uYct+B3VuAQKV94uvkymJDlofpa+wH65SFo
EM+eCqs9NwIapu483SdpPB7BxG/T6r+egSCVOgaFTjoPz19fzASpVoim02gYw71pZtWZQ2h86lq4
bSxIU/ka0ZM94hPdeaFGO91NsMfoEmSQetAUo1MxBDSVadHJsdOHt9fBK6sNTA4iIYqr3XqBh664
jYY+h8pCiF3c9kOCqpeW7u+l7X/Ngaskp50H8GZ7NsR4xTkWNj+0qgfE83JLnuPtJA5NNwRHztUX
t+i63Lg8gfeA8bGF2JxDImynNI8kOrWAydXObu3yhJnnCETXcGfX7nJo3cbY5TkK4WczClLFA5Rz
5IRtFK+RocuPFS1efSTqSaZleqZkw21OrG6RbhrODgmvTpbrvrHrT3NWuCdDXsg9Gvbmu9iO5hMT
uazPqNSVV4t5NQka+yA8fvNCWGeHuQEvwclJxX3zKG7DOqOuAc8deo7ac8PhwBnMcYMi49yWy9/4
8E+HW6/9Jxdq73mpDACG7sZMhqjDl2F0nnUTMHqiqWz/9lpeL7OnURvvBrZLKITIIAbR7Ho+WFFR
q/YMdrugkPUpdqdgT08NWm7eJx9l7KDlm8+1d//2qK8dMiQcfxVxNG3F7VFaC91bzB060kOWHtwB
r3IUvlTyrcLAhzfNEzODc7Ny6TzcOL8BGIo+AgZFs//tR9mkPmwzAkfFByZm1YIY+fkEQPBPQ+GQ
/UPvdE6WMkF2uPRURm+/qzK/xBwE5c84P2lReHx76Ffm3va4IIFb0kumWLwZGqqeYeuC9M5DoRbO
fT99XxCpSXzUHKrveVBFH7oxJZ59e9yX95iFRvl6gwkTfPYWf4WzAd3cCqMUmSBDUxVWBLw5qk4L
lHSOBALrd3y+vBhKUHRkH9tCb+FX0NJ0j19rsauGrthXEIN3axCHUUq8NO8bWrcX7DrnEC22PI1z
8zf7uOvXJSJdm3Lr/nW2+TyeWgt1MrmAckXIwKBZ/SUuDKrSIYILR6b1lZVEsIMMAbOKftD24kyX
sWvGimvBRYDoT9HZlV/oNPqEtRR6RJYqIDiaDX4MyFC//UFfXkgWSBBOSUUjUsltnSDF+dIZ0IdE
7hNrzpOsQTH2xEKxsDzyipuVQ8FoBYGusCKqI9Sr1gd5cjRVoJRwFsL8s3edDmc/ZHgwnLOcLvG5
FJ0jkO9XJhSYILhTRfWDM3izP/oGOZPJ5CA0XAT9djoBdOHnSJB/tYJ5+ioiXfyJyGB9WwvFmfH2
nL7cnMypJjAHjQeGantCBV4yTzjWFDvbrK2HLqrcTxBFqu7QzY2LUn7mGY3f5AGgwbcHfmXLMDCH
Ii0r8HPbLdMNg4tsIM1dQILygNYGfogEnvCdUxop9ZifGkYEd1w6xcHM++VvTDpLmNBr7RWwfZ5/
YqQRRdzOdLPxSYg+ZVU4nS2Jm50NRocrKgLgHyvUZhCrmcu7t1/8tRmnkYPaxq//bt3dSwRjLVDx
aGBX6XQJRWs+TDSGb1MI/b40NDR6D1fZtwd9bY0h+WVKyFy0p7avO1Y1lF5syRD8b1H9bLz4dBxc
nBPGNn1XYCRzUpuxupvUUB27A9ewYXM2sp3ou3IBUXHc1qGirOtkikTzbpxN6adlF3xFVCW6S1aZ
7nQ4tEESfG6h3O0aWLQCkg69JWsKj1yAv4oT2+cAGUl7lmYKBPlNeDOWSVLH0J93BoJ3aJsY1pkI
uu+eigF9B5Z3gEH1tYkR58QCpWpxsEuQ3zzL5BT7aEFwb2Ph9PZXee1AW/HriH/wvxfBX+OhJZQo
8jkiLkxrQKk46uAmAJSP3E8vDzTI9jRKTfqG1K22m21mPgIdhSXA4KL1/HqKcbbJMG1CVjaMPvzW
W3F6SqTOaDSsNSIAZJut1WN9muCQB5xdcuv7oMdiDByjUv4er2RFpCG4BjhkzVDWftwmnC/kUhqe
ZA8jCpR/iwBtOnuVpUl75DO93DyMA4oYcAggNRQLnp8VTTzw019nxVKKy6ZMEV7HYZu1jqBblQRf
caBT115Vl2dvz+SL+gIvSAlXrqUnS3JUPR+4NRYMMKtI+DjXTyfVXMb7VnW5j1DTtB/cPvu92iYs
C8BLpmI8Ck+AbtZl9OTe680YyWdXN7u2WaUxyddQWcRq3kNSTkES2k9Izhw5iMFk/0ISPtma23G3
dRTdNF0VEQEeqs69jltX1DhtoKlNU6qcetD1eMkGA2G0N4WuOfpGWw4UDZremEnehiYE8Y1Osyi9
U7dP5LBLm8ClUV64dYmBX4oN08Pchy2qCAGdHBsjHuDhcb4fFq6bjtiwNZrOR+nDnG4EcGl1b2bK
ytA4mKfB4U7G6EEtyFbiXIvtuQdTC03hRZZV5Ku2p8fjc+iWFearDdoUa1fRLmR02mMDK24Kx26R
7kfLpjypnLHFXwiFcnyQbDRappPIDqeDEVfJORo87rsZyheNK8dILop6kRe16pzLwsTG1hY45fRT
nN/NxTD04Gpsq/XTHofZKdfLnSiQYg7QW7qkc4Hc4jjq902jMekuVkoqrkgrT5Z6Co3liyar5Z03
mu1lFvf9QXDPnoY8BFooJeqsA4qvkTMNPha76D1mormwKzFjTexiREWN6hBTJEFNKpxOOks2O5Fo
9Q4mHgIfszE6j4bA6LqkbHpN2ye/CHuJK87SlgdriqwvrTSTK6pd3pdpGtOrxZ2mE/oLxv1ChXD0
S9DU6F63Lq5zgxF/nGrXwqu9y/YmhdGDAZeDimXbo4zR9EgSeeZ4lQO/P3itwoh2cOLvRoYwEJ7t
08eI/sdJvGj6ju6Y+YnK0EEdOvM+RnB971gGLjbDkkCmHPOy/ObKOrxA+NCPMfcDRYJV3Th0+FHM
6fBNjtmqzGIFy6kusFonEo58BOUaLAPTsve+yrkHFu6amN1nxJf7pjHK00V6DZYb2jwfLDu9zpGi
+KQmD0mWqokvgUXgYxV3CACDlm92UWflfxqY9H1yohAGeTO23TuU8qt57xgg6R2E2vam4WCeSCF1
h2pRfpllbumrVbhTWZP4CuOgunICBHs1ciYf5gxoUBVhjxdO9ud8CuIdcVl0odOmGA5uHpGDlhjM
Rstif0GuGJdWF2cJL9BIZNVYZ/fTlF/hpoSaqCtZZLIZMOdAD/QgRq+bfWj54WnZqduuKzT8+Q5f
zCLqzkbqlBdaJ+hXq8NStSHOZ94yImoJd1b5PeLOnwsk037AIaYxitop0qce7p4QjaGqiNiipo/x
cD6JjoDJigZsyevWugvmAZrPlN5YdkIjuf8zt9J7uhAHFNp+LJk+q8v2LOlxUk6q+yqrIc8ZPwlC
lY8YUoO7b06vIsIXwJ4nHNIFwluGrD8iTH5fuuBh42kZDwixNBdOLcWVjc6i0SLGBM0abe1WfzKi
go/gIWBnj5j7SQSFqvEgK/RqEeGa/Bl2/k0S5NcZQk9+1eYHQFBreQtT2ILRzAWTHrt5KPv43onF
w0DnHIWkMPUN9CD3Aj2vNBsugUw36GAtXznr7m1UrXdo9+J84CK7rKJUntdEjp0JRF6I4lY7yeOS
F9cxHqAncYltHSCOELVz2hZ2lEdnpcYhDQEgliTIMPRkTwUGsifUNlt/LuLvng2iJALpg/1OlOxp
5MGiwtQlmXMwZCgQfg4se08LM71YFmSM016Nl9Uw3LCir1opGLARoR/QZt3LqVvYrtZFtyBaDZn/
Tqr8rossJHUFUiwUuDk0QHwbKrdPghEfe8Sk0cUZE4ok+dy0e4zRSF9lBrt+1pGxqz1rgj6FvlGG
dyHNJgtJb4yL29ordrNVnKDCHp2ElR3fYKIT7ZF9Av5RBIrgLUuqUxc4D+KVMmj2GE41761ZTjd5
UhMIUwJasGYL9XVtpBDpqU6h2+Q9Ivf87pc3gBVcw0J84BhhbQMF2DmeeYecwJnnAq3L6vGK7v5N
S5vUr6GGnHaIkvjExKeg2nd9Yp+hT30QZnodanlRqWAfBO1Bo2jfR7RfwtEhEyLy3TkxhvJxMf6I
6qX3lzY9haD1MQmRcHemC9SAYG+p9NKdvVMUETqKNphiLdO9bPDgEdUtUPpyH5v8OuzPiPQMzIQw
/clm+a5usRkFkxfDcTxgCX09JDHO3cHjVOMHIm0vAZRShju6fwc9zDd507l7eiCxXxrpCfbe6OMI
nHwQ+Vl20SBwojSu6kU95GP+NUOAwm6RDirr2xI3F9zmeh89PJYSpaasmx90U54Vib3LMnNvucT7
VTTdQ7Dga4YYKOfO8hhWTom3hz4Mlfk4mIE/eFjjADbDyBZVpn6+VKgUXNWR8wGnzIfSWcZ96UD+
mXR816JKuhvrGMnR+CxrUtQ5s9Wh60xV7YUxS0iHmrXsmSxHCvLf0AG8nA1JvkVgsENi6AcyBwfh
DrwuFarFhKw8Gf0Bh9f3+HZc9ehfoUA5t9Z8aqo4QRmqx1Fk53SyujZbXf7I+jj8GTo6fyeGRuyN
SHxumoUO1NIgl8+f8Fl7l12Ln/BgXKD0TKoZT8PXzJ4xPRqj/8PRmWw3igRR9Is4B0jGrQDNlmV5
9objqrKTeUhmvr6vetfd5XbZEsqMePHi3Y7B6gK1lE8XEHTFA5JJ79bjQ9sPa6NCqU3dVt1JJr6m
CKnzujLwDXlqOc/4t3uS6v/o6p3o48eS6O4j9Uvg1Mku8/OoyczH2ah5xExMi9YCfKZkRI9tjtun
uEy9uSXj/0HBNnUrdVusESuGcSn08kp0U0spBgvC1jtFwEEMsrMTHV8gRmxLYxvqWbLT8Lozs/FJ
6TOvRs1yIUC9C+JJxlenxw65cWhPsFP2XZ0e46qOGhse5X19iJFZF2RjNsIjLI7A189W7lkbstOJ
kyvSd73ERNOO6GqatU3Ifh8L9dENznZy/a3v3OkBhf1XQugksjF0V/FepR3n/MqTo38a+rItpuRV
aF2HwJJFma1QY9ftEFeBNy1fJOC1G9lqT4vjbMlMe/Frk5uAjsmFayRNuetquHFWHlrDtLU02Ip5
zKMct/+MOPkjbfPN1meX+0GlYdIY7NGTmOfO3jUe3HcD4A0paiMgRGtLQuRzPhk3fOdIHDypQr4C
JvsEsOeMAJ217uoVgIHppclkacDiNOeWlFtwN/5Xl49PbLJHQ08uNkFB+So2c2buPbOPiiY7UXot
G7WwKJLq8nnWi0+cVtAr9Z86Nt/HhSlXXcSfcqmuq7EeNGkHEAyfSl9cEwk5U0wzzAbzK8u8i13U
X35H7b+KatzIKr3aKv5hq5HaazG/wF5gqU78MFXatfLURujqvofEbifAV/5wV2Etq+ZPW05hG1tW
SBrd2Rbr65qog3bfTe3r+VLLGbNI/qgN/+Q08gQbDxAlqW84vk1e6oWDYoi1KM/4K1hWAaPGnTIm
KpLQAazaulZtvfVLe+9b8S/z7l2CGSTE3NTSsec/pZ7+aX0+2OydvhZ69S7jZdk4pfmIGf6HiBYy
XEu1z2sv9AEleopXlKwhmGxdxhtvOIFambdUmqFtSLzZzdNA1OCUhJ1GiWWRxzPb1tHMzGxL8MiD
ypaTmVneXmn+ZclL/FzVKSuH+8v8rK3jToz2cTa7kIlTZDvrbmo9n3ZgPOGB+tE7O+ZkTbZWWj/b
NTwYqcq9X6QkZ1K4t9KqI630nwkjOtYiu9kiA4syPeWrFRTwSFqtOcUUCcw7WUr9w94YlZbzzD7T
lzRgC1Djx1VDgL06kNt3pzMTMg0lj1wgiIWR0ZHwN9TurdRlKLi/imXesdgRbyxQxqRZH/rJiUQL
oMBtv8oYjpjr5DfSj6K5ME7JaEV27F+mQu1Ndk4bvOg475lXWTnsbk7xKuvVhqWV7QgyoNaWd2+5
/02sUEO14GEhZJastahdp4M9ZBtgYf/I740MzKB9M7DQ/epzdfWF/qSv4jbPRKmaoOR3C2Arn+15
7gv13jt8Hrr1WGakm852HWC0exbCzoNJ9U/M7B8GFkY3LJbNG3t0sOkL4scNwcnBS8AeVFG/kLJ8
awVolrjadFJ95MLD0l+EyUIQYCIpltTOruyXStSh4Gu4rwnRC4dchtJXF3YrDlaVRtLrLmJ2w2VJ
wxl8aVP+8AGIRgHCnZzgxGzPmebxbouNnmY70re3uKaf6jG/aqRbJcnDbK/HpMyf7bKI7tnxmob3
1QdR5CpQRS8OnDXCW15m60ObvmvjuSmmHVOVt773tkBuwiGlh/bf7OZL7/50Wc6LRwIhccOxab2m
w6HklyycYZPOn3F+BtH8Rud/7NMmdFsPBl+7MepLPV20+sVPPJ6YJZwI+pdjFVbNX467HTHjB33S
uRhJlZIESOePaOtkK2vGmVoHqh7Jh0oPx+7HyvTAzdNNVTehEFcNliAh8BerdoLMOSf698Dgl5Ix
wAj5PEzzBb5ulLdDqIjj1pmRJSPov/ajKOJISPPYljhY/R/JotfkwP9rbqlyz5PZPGr9Wxxfi/X/
aK1LCkHYq97qBEtN2UeuxDJlpdvZXsLCUnAJTNqCjAWgO8n4U3T5A+r3xhvgYBhPFtdyrlNHluWh
k4eFgUCtaSfiFLZy+LtyhRL0uOkLspVg2ehg21DAtsRRQ31bNx6k6dmX24SRvUfzluVVhMxwzMST
BaqTWTRh8qEwbrV2MDIw6Z8F2+GeX0dZm2wXGpw7u8bZGlTUmvxXLk1or+NWAwreXIziwcqPuHvY
7rHCQlTs/7f3DFItmL2v0Uo2nR5vlrxjxmpsG/kqrUfN9G5V/96Xu9gyQxJyl+aTCLFNl3ioDpZ3
WIj2umNHYJh3fx3nqaS17WzIRuBwu7a+qEKHBJFETtoes/GiY4toBa1P6Z6U5Z61CkzLPM/hUPcv
7uIHi/NOHD+BtSwqfI4DsTlF99Z5fwQsH+WkIIFi0DPJcKw49sVSRnn5SmzMIXbSJ7uynhepb+Os
ejdMKh4fHEi6RvdUOS0m5MsbgqHXjtY9PAMaAqS7IKm4NYp8f99czb2HqT2sWh/V5bIlau2AjEUm
gjlGs/kydmzkyxdv+llEFZXWc2N/rLoVivxaO1c5HFcgPH6uIVE7D1q6c6z01LFgohqO0BqyMjMb
9v2JkEB9shNAgc2xbqcdZmMaFO/o2upk8ibESSnD1HqGt/gKP4TLZ2JjQkay+FOVj+6wICylZ8HD
nLfiSZv2CYsLm7b5cUzkGJFtbUrwtFChr9aUVuHkJMZL1wzHqS237didgd8GJXsBth9BavxH0Q+T
05qvTF6/R4fIKzSNa2o034Ve3wj6pcdHbW4Az5uaVgTQXm+pZ39zFuynAoADFIkni7G/WgTVfirp
sGpq0jz9TZaaAxwKDz/P+FIbfDFkhTFchPNgxs7e84oz/0zZVGgPCcCtXH9Ac9p3SO4V3UFb1leF
092i0Rscd+OnF4KIJ8ON8hn7NHdZoEAlG8N8wRuwJbv5NVMpN4xLii9kIIdwsyoL6iI7pmlzVnTM
iChjWMGks5vPvLrGMn0ZqvHPHE9B5yV7X59hK3QR1ysd86+Y4Y/pHyPJUEWcRQCuYRaYzWmIKXJ5
ICeLmlkdrKZ8KHzz3C/2LfeA0BM2vmkAFertPARlwWTX+ewM55SsECAzLEKFw0Uw/JoO1m7tR3PW
m+YXUcENbyxzFE90FpOIJLxGOrRNYWXnpuYu1Wi82hcj/0du7Ub1/tbg/7gzYqvBvvVqPoI2Ak34
tzUNXp30wZ+uzkhAKbn3JQlrk0GSxhPI+S6wBt51k/CmOGsiVSfbgWEiqfv82sLazf38PEr3WJne
C/ypIwX4sy3eckMP2lwe3RFyq55Elv+80jiblRE51V7wjq4NChGHmlZPD/XYviE0EbIvMJ69pjZf
avTt1RLDibA+1FLwkbH1LR3zxWkRkAzq0FzttYwZh5D5yU39B2qLvTCbD1unLhVJSGjFoylfVK4H
vg8eYiSsVvkby44QCgGDT0EDUnb2WedxJQ1SFYEP2LJbtKmqv2Zj7zSPlxyqBYdJ0LvPSofNbTBY
Mw9VXZM7G4l4n+t1OMR/spRwV7H2e38yDoYnIoINQ1q5TaepPUESm4oMid6JQ1cbQsCvjPQL9k0m
asVqX/PoO9m7NQw8Ov1m4Lyx1i8tFiG8qXPV9OfcSQhkQqdwEBDsg+I9a1PwLDq4KfHmp7s0k6BQ
9gn/kYXdzSrtzUrz05n/8EJudM4q0AEBbfcxNqsPEgBQCZYPdg530nvFd4zLVv+rJf2xNZOtC/tX
xG9E7EXpup5ajTiGeT4MVf5R8/lGSGO/Uwx7g2iszWDS9QJv+sAWAdpaO+ctCtrs9//iLjnAhlWR
8hcj7Abz1i7db9JmJKfo+YW5Neo/zTETzX8klL4Jq7lhrHyWMb/p4k6PDcNS4jJuQpQXr/H/kIp+
y7uRW2N+HZItSVtb371IfXgenBvZ36GsHk33o+AOUd2nbWAbN8owNooDHJRDLQh21vPQt07+eumw
OpOz/qDPS2h31m5M/K0si/2ifofYD1sHfih0JZsQCGRJZ4C6UvytxzUqpzpy+VfLxmXDZeBpm8T6
A9VrK+3PYZwwarLlDn+O2yzl6NTc357XEtSRh9+LeOONk7Shl7cBPPhdKcUxVxxZ7Z55wM4xhiNo
3V3dqpvMHu0x+Y4t3mfQu67GU9Nk+74AM6zAGDoOEEGcZ6hGiFGcUf585SE+NOsa2r62zaf91GtM
Vj5T4uczHZzu+k6w9Saxyx0N/sFp/b0jP2AaHZdiOGVJxhZeu2EvOlg8d5flfwjmYFxiBlni7ks6
b21uGHDa83OZrC8rLN0Rf5nIjolZXS0W7u3kRYuNk+NcUxI01Pizxo/+zD1GucQuGzz7rWz7fQZt
yNKL0FFFuE5gNTPUWPFkUjvnJna56qGbn12pUWh/x8rZuEQuleNb0spAjc8pvXrNC5umR5EhU+RP
PM6bFMJ4scCcZX/MbN9Lsw+UdyY9PhwG2hU3tJJ9oe3vltAKRJi5/BTixULlAdt8QrfY9CbfQP1U
egN1+peA8B2C7rlay+/eJnOmdMPMYpGql1FRiqCBx0DRoA6zbu9Hca2Ka+m+TEUNYxUpk0x6Rgid
f6nsV7tG0qgR8+Odq/lfkwt5F9LnihjeKHuTtTSx6EulffLGN7NsLwAFN/C/QmLckXwxZrj1Xjen
ndYtUUfFnDJGTtP+qI0MUbJsQKGdtn3r3eKpIxCAa6T26l0M5RpkxQHn2nPR23szq/a5o91ip96V
cNAowqYHVVa3qSQwIZsSUD4IB0rvOOsMQJs2auFqRBo8tqBqrBPmvn3WVDmX9+AEmB3Th0TBqx8r
+TdvWyIt5HvWtzesxCdncSJT86PGlPtllsdZN77Hxr2uqDH7MvFeAOwy7dCLFJ0q4QbPFwLFbfu3
GBWKXe31f0dQ14c7lWaTjUkP4lwemaXu5pLm3NdIV9eZ7u08rXskh50pEcL0lDZymys0aaXaG1ET
/aYnI3Kvq4T2744wdqW9t+ZkvxKzAJGAWCvTj/ekAbyMfWNuxsl/bawJfaVaWyBeIAzKdtcp9VEa
zqMFNqTrnMcazDaIDN6RWvCBBDrzp/JSBgakOLoG86Ya2CojuA5O7+AYWyZy3Hspp+909kSxM1cA
4YgFdPLxgQxztiEZjVFeVhdzAfZWZky91LR8F7n52fgu4p3fpY9GvhKKapjn1l227SAOay377T0Q
7x6Vire0N8lR95N0O4jxqwF1Fk4kI54mVf+jafOCruG9rZk4BX7cYYxoL7E733Tl2k+JXgGaUM++
nVH32hPZGbZGf8jGJFWEYpU+LTKCC7xpQ1y/jzgmwB8UonTY9KriBLJoTQjBs6sv1asilNVnWXYa
3qwYOfE155XmITdN6BSzzPHkNL1/n1ZkJ0qJyX9R9uz2BP/0OrMehWhtSx3KmWz++HbMVkjpJc1e
SzL7rXRLwOsr6frlFakXak46C+X9rbVaZVurd6B/WnwmzrPdiYfW47FaVO0/6GCuHmad+UTS9/pH
x/Z4SBQ8jSltRcSIJTky5Kw/zcGK9+moxgjKQnxzhhSUQhcXM4tUdfmQp6IN6RHWTVFO3ZOWGM5B
aqt9EgTE70WZEX6N0nzWV1ytZlamUZsNFrKnaLMty4Nl6E3DbaCrhYFIs+hXhbgaqq4z0K+riDTD
bIMVYheE7lGjCcinn4m8eWJ/mZ3Xrh9kRDqcHDSe86o4B4qYucRQLGlUgGqdtqXp9QdkJfiheHxP
zJrZ7Cm94sWdGWfymVo2pJcgFy9DQtz+rLuRZnt0I547J+cpET4HPjtzlHZ8t6XOnGYzjOCUhE+G
5zJK/clqxi6ycrN91oB3P/L8mqE+ioGSwWbcl4CABAPLfKc2ymk3zThO3aoaacTdbp/HjgIb68dn
P3bcwHIS+jgvBry8xNJ8X+6P6ASgh7/AgWhoZNnVL+7n3MyKTm6yp1QJbTw2rQvaQRQZjb40Frhg
oAoh8a0DOKLE70DBpxw3VgveUkcQjMomSXawDOI/MUZ4pmTK7l5ltfRHP02M8L6sGi3EqFBSzQgQ
i24yONK9/Zr05VmBud5ZI5Bcb/HZg7ehfMrE8Y+VhqhLRBsXite58UZjRnGqNUs8kBvabRfpA6rw
qjkastSNFjmUpwkADsrD2GybtcojMVIBVzhc32y7/LLzCYbToEaIyyaEjtozXmx7VIEZK8TMfMzf
zH7oCQ2qyBVioMUQZ/0fdghU72ZhQv1N3bEKjKKTAYzReqs3UxmYLZJln/XjeakHLnpQJM9FWWGJ
E2PZqB0pixPX7GC2hfG+VMwBsWfDBJhegWY99nllH3m58+TB12TuNHcvZk6AOVBRAbbXTObRPzdK
z1lEFYjzjUQyBDh/Anur99++rhl0Wwm+A9ijNgtnhKzrQBSL97Yqdesb4/w6d1vLWvse6LS9rAWD
I7dq31dtjetrk5Ed/gIox+F/xM3dw3a3eSPGd9cthf1rmb0NTqTPNYMpnrcSpX5krcTLn/Ke+NBj
5k+WTzUSk0y9uNyP50FpxX06lBK6YGz61QdRBrMW4wITNZxexafRODYsEwuX4J9ak+78b2XzljZB
1P7C2MnBWEkZHIsR0FzUNLnVfyN2DOph7FYVt6Fhz1Rrm8XrtRWSiFX6RwO8W002ESDk5l3PG0fG
G8xtUG82veUryUOkpqxuNm1lkXYdIsHF5WfOuirCBwdPMvxoLqMzOvVE7/R/PGwuKjHWEn6kDRST
vv0cirYanhxrnP2DZgEXfo9jo/MPhSvN+Nfl0V8elzqelw9S/jqQAw4AGVhbriSW1Boqey+rUTl8
Gps0JVUyr/S32mdmd3IsmouIGFCQkt3SWWrLqINPjdAnt/60u9bsboU7zg2FwMzyeTmwg8JOuOPC
KOtNw7p0batEOLXY0aO0G2KBDcWT7s6Ui/a5mLX3SUa7S/di622cRpm5dgmjcPBO7IaAlvVL/eAR
vIh82Ft11U27uNE8Sgij0PPhl18ZmjY7Zy6DOfYUfwd9GMYfNftalgbrCFrxs8RpQDFpza5eoj3E
ZLi/avowkkmHasHboTeN8+H5HPjIdGm6toe+n3VK8MyxV/FSA7T513nm3J7myppvBKcMYrc0GHgf
fUeZZVTW6OCofkJoagkIjDdg7VbpYjBqNjs5MtLVllV2oXR0s/m0xpVjtUWC5lFFmqEZ3tRNA0GO
YNtahjNL4AYduHSXU1xL032WnIIlGYGj/kPg1dLfiNQ0013f+qI9TsDZyt+FxE4i5LKirYPWIU4i
3nRA2Wa2OOMipUkzRy1o5GCIreV2FN9qNJfs5C2N0fLiDLXW/mlKr0q3tU7u6UlrbWWHal6V+duO
tTuHAIp1+82X+hr/FdCzHlzFbGS8R+AIlymOlHG9gw6donmxAFhRZVh5nYQt+DPth61Oz3tz9HmW
VLoayv6fum9W/Zk5zRpfEn0cknPBhyrZGzIbiJxZUzxiw1qM/ffKn2ofbpVxfMIrG2PFDrwO/cYg
caz9jTvbz5/xdK3p3nMIsiCDgRyhVOE3KpoKuWwq9OGxK2yKv6QG2/w+NMyCPyToOHsXx71wzx52
6fHFrheniZK8HyzgTyprmy8jhYQ0VUTBBunQt5CHeEv+FUbSyR3f1ob7NOVZFloxis0a6/NfK/eT
e0Sr8VF1yofOZCbmfi7Alx985XmnNZPd0RQFHK9Utjiism6dp2sR16ytx3HlXRKmoxcOSky0dWt+
+CnzabIUQUQzs0veYEv0O0dSqxbeYNfRBOtr2RhdiwBUgBHKAg+0Fc61MfUu+NUoZ/xYP5GnhqnN
WvK0fMzysvmTdZ74wILIPELrXPenASK+rfgoPtmZld8EMbBfSc4imdIUgi2gn5x6ZaRXtkYu9r7R
rfhiAF3uDizcIM0vgzc/N7qvWfQjHuD3xWcKEAz4W3AJJTmadZXK7q/Jisa0EV49+xgKYrElRMIM
0njpLi0AaLYO8sJ7cvpmXF/6QtX4e5PqB/t02of9aAFGSuGNdeG0GOJYzncw61C1j4mhqUiL4w9Y
y5+UX2+N27VB1wm8d20Dw8nC3W9M01mu3c5whje7XLH8sQJMVeJ3UdkLLyht7R3AzxA40nlPfXc4
q2opt9LEY1eP7rXA+U4/OVdH6fTfZaeqrV6v7mtsA5tDcpa8kcUUpQ6x967/qFV0hZo/rVfXrRNA
y9m64x6E5h4L9UVbAQvNb48x9rugyxothGiFQjW2IBOz2rqzj423tlfdXjWTdgVGoOuBnulTcXHz
2HjAvMTLV7C/ly0ACgdbY0Y2jgfXMoonG5XuzwIR+a1tl7K9CT23osmOR+Pg9XyqAjG35QM+Aow9
Jc8jlte59W+LBpmmdwYxBIZD8MgGfwucRgIL3zGT9Jum7n/SvnbCtWsY44zrsOPH/x2rRttmvr8i
pdfoqmwI3SdqHSzqygw6XlhozJ0Vtp46J0haTqlYQmxpjzQDUWphE5tda+YO4DsFQTGxFtSNVwb9
MvqREVvvtlJM2ithPxA/itGaa/TaJGgXk2jfzBZxU3fr9QQ9V976dk3vdSAQMlM89IV50v2CFgVL
d9CUogzmxLE2Tes/rUZ7pqjBHxCD1FvAGb4Ng4cXJFta8O/Gth6UhJYA3purmk+oRfsG4BoLoplc
1xU0Wz7aVuCX6tFSuQ3vryQx927TmOG1bLHUOVjd3JbkZM8Om8E1T+NgXylEvuFOwpNg2shjWa4B
vlLCoPKG6s+llB9x8m5se6Xl08GTwNhlQjY5hFlmHitnlTy2ozgOssZA1AGkV7ofwC0t0adxafDB
3hig4EK/0vXjXK/O1m4UHoZxAEmtoRmQbF3R2sOqn/iYXkgjcxnn5klQcgHhqnyafdK2GxzeQITv
pzvTooMONHLrzCzRkkFzYjgJe341Yq6/co2ISvFD1mo+/L5Hr6RwjTwP33aRtH8nZgZN5c5nDbyt
1bkdY+LubXBWEXQw+ALSgeaIHY/8MLNlHXLT9KDvmn6X5ot9ItxN22EImF6BKrJ6oPVWhEni1IwT
FUdF+Habc4YmXRMoruOgaSdzUwvzQGB6vRvg67YJQ4+5xjuYlbiuk5TJZD+EqaQ36MeM91kbRbQ6
xhcbO1R9psfUquIFJrVpDXKrKA7o6gY2gZyphqQkKfNih42DqUE6nj3fZvCFcs0kVp2tuGPCmNvi
wFOlBUVJeZQn2bs54mmw7le1XF+SOW9Cq+hPdak9uyYz9Mb9yATiN6PxPXFg9sZ3kysGr1cIt3SJ
U3OLa+sjoXa/uxTMQFrt+CTrFuObKMdr5mfTthhMEerKCOO5nIPJr945bEVUpxzQKfC+yMfHGCw2
AxVd9vIgF5NRNf+N/UzZBGmaWygn9EXlfS5cLPnPYOhOmAvdDUg8EWHSu39jc3g00uUT2+1H07Sf
alCPpvIuaTI8ol9sK4rhTU9upVNp2lsqjcfSrRgdetVChLWHOjS8gYu9JUoXW3c1Ho1xQS9Lu/m3
nkpvB80N3XEu9YxvQ5VC3k1e6PROXXawlIngYQKoZeBUHuYSfRYgRCYfXCsH3zPpPBYeob5DL+zt
0md61LOuic4AGRp9rGOuIIpTRmbAFalhvOm4lN8qv1tflWWNNxKMxHb0x+qh8fx+V7O7c55HM3EZ
mtd4oJhq2V5UTVm7POlNx4fSmYx0Dn2navGHua8G1hzSuxfWcOkPnb4O47UykIaakiO61buHzhY7
KXR9s445lgTD6i/53Gpvve4sWy/Vu5AX8q/UbYZ/rqKPJD/5MNJ04fCb1mOvt0uQp7SfNeJOVNMI
hI49ENp5t0A5S5oEpEMyLOxB0tN5m3twjac5rj+Ids+DFFPpe6mYgkzF0h5oh5s7cV2d8pLGPs+T
EAIpWXAQECyhLrk9W6Hdr+o+JViuZO9YUawZ0xZNZy/XBoXX6A9pLPF/oBhkXoXvmF5it1SuvoGh
AfR0wpVh++U3E6n1MgyAMTHSYY5Y4fetnn9Y0EmPOgHVD13Oy8KrahCNnOQMkjr7VSp2eaqMcalp
Jo9JPlxQJ/F0axmfu1FheJDJk7XO1c6XVnHPM+EbOmdMf3TaOjrY3E7Y6QlOwpE+i7Di7fophg5R
fJ2fV7Di6HquwrtiqYMByi5sej1y76JnbSBRq7rJuOcAm446itNE62X7yyaeQGfNLPfH/SHXx5Xt
AO+r68e/Tbcw2aVg3uHIwAeUyJ8+Te7ZIoemaA6qUFuhVfmZ1IzHtWQSY7cEALoc9UjxWHhQv2l4
9FlGwMk5PfEy2etE9qzvB0rkN9OXR87ocEjMv1nXvBcjonbRrdeByIegsQeagLb+dMvG2ua1/WPA
eowWCCZVwiO0Dq0OwJQD2h7ag1kIluUYMo13A0k8vcg48SPaHRICbGVMGEeSd7s340Bi38TAXhVv
jW08Gx68d0pd3IrLcnbH/D2fun1p0o8vg/530nOYsMWIn66Vb07MAY2JIwtt6SNM9MW+n4sT2QTa
UR85GJK7RWWyCnX2MuYmZP49ccWeejktQZX3Z1YHj5Wgyq0WMul9xejN7OJjkSJjed4XT3QwusWD
uSzBMnuPeha/Gct0HYp5b1oMupfE+BbFgoA/5QyTyCvbksGQhG5DVnSWsbxkJRkRqpPi56wrH1/s
kAXQHnjyK1xNqTE6WF0Eop2TuGTZ4dyw3d59nV1ptIyfY+tIXU28uo9VYFDtQ5t73cZNWLPJIWhy
Kbjn0jV2c6KloWqERhPPT5Ln+RvKJG40r2POUq4WvpQGNyjRdcHKvW1kJW3TekJcarAlL49zMv6m
5t2LWGO2ZKlgDJyJ5ilulseYmjUwJ+OJLHERAVULW0RhnBjzt5LFEGYdXDEGTj+x37iPIB6I2ozH
76Xqv/KSYY2Jcz+QPa2oas2nYhRPslC7JGbBUJ/851TP0DJs74d1P5wpbl8EKf6DYBimjPe0p2xJ
uw+osX/SDg5EYolQMic6tCqeuRrNdssYW9sMnYn1smij0W3s7eSXRyJq+qOn4acWsbFGOjs7p74B
yqsK65c1a0xonvna1Jbgt2OKllS/lZntjMx+aJios12BnBnLZD8syZE+9BHE92MnKYQ6dPXMnb68
JL4p2sVobdN/FWU6wmZ1UOv4aa5FDLrILznijGFjKPmkYRXztOrSje7ZMo3fmVAFaADaN/66A+cg
dgHb2hYZ8nKS+xEhMW4wLKy2shAuW/VHevjhRxLW61Wom7tau8Xz/4ok9SF/zmzn19Y76cdXyKYP
sz/KU5fCjE1nCXHD+MgQyhiR0Mg79frJKsXIq+LtY3zzT+MyzduBFMpA9wjJLNPzRC/xxK6PePBo
f1F7wRs786mvq4W1CUboEvXPl8WGXfotyTk7NRCIwNHE61KJf7pZR6R/arsE+dIIGDBap2LW/2Vu
9ynXCqtkU76sMrnWYvnQK9YsdF0xWNP6J42vC/Qh3WVmcXDn7NSv1YlUmS5gD0C/ytI/VFpvMt9L
cWmN1BzN5KMWj9B0dVSvaGwx6+RNdsym/mDV8E6LkvgAor1vSVxz+5veT5xPz7TsO47Gx9jQZvYc
5l9gFPf0dlPs2WD7Vvw+zoSBgbsqEvn4wzV8qZgCRX5BbThJ/yIMD3OWdnOkMYRFXT25fdUHRYuB
tiMteYy/3Huew8ADSWVZc4JOB2PEAaq12R4YjsPsp96vUumb2C7ZedRiMyzX/idpUxkac/vVa1NE
wuTbfxydx3LjSBBEvwgRQMNfCdAbUZTXpUPSSPC+Yb9+H/e2G7sxI5FAd1XWyyyMYHBj4kGT/St1
ztltnG+WOdAPs8Rv3WpgKohk2qkcSWqxmnirZMHctcZDy5wIrwqj7sGLy3XSqO48dotPuZWeM908
2JEAIBp/jMl8j0qaZtlJ5gL8LJA3aRAhtt7hVhG0dOUcnAhYQ6VCFxkIbB5UJWPB6aoW2XMaW4+D
NB6FrLtVbUkBjMrj6842rEdqrmIKszsFXZR2so9TTzE75vSxCtq+SL3GlrtjGgfjFuV70mVefK06
aq21cxUoQCv2tpRhVniUvrG9besMqq3wuBqqUOQKk8PifDBWePfnjl1BKa9kvJ8TBHbChwfoiWWD
EOKEACxPnpPGIdOmKGxb6g193CWVYDjta8eIUiCoTECFHhhCtfZpclh0jBqBfpj+VJXhrNhGtC9b
Nl6z0EDf4yLYZv04Blwx6dnLtV/L6fHq9N0zkg5rB8ltkZpz7EBRB/ZY855qe7MD7BhPvAJrrKrr
1vmWcf0oVB36avrJzeaoeYpXTlw6UdwGhF1fDdtaLO+JH62RxtZTuTAm7+anstdCM+dUS0X/aQsZ
B+6YHEarD/3C0rc01I/EhmCrcrdNlYJQyIBh6lrLxGoB9ByZhSfkGDWOS4YKR6uZHPL512fdEvwa
jjOu3ufKm94NOapgmOwnZffbTidAOGnuIEDfzedKNReWMbgMsnnsmgKLwvSHswRnIzPoIEqXlzKd
32ZPPNk14IDd2UeLjPbtWJW3macoIHxyV7GDRqH44d6wH5zEZSpWnLsIasKLMQYp65M19d+2st9n
4TiBbfGwYD1cY7vdkXwRryqEYURjvdippNi3BUK4atuNqJ2/2Sh4pbtDwfgrtfRdubirph1evLzc
paN1RFA/M/TlIS0uiV+GhXK2bFHIQGudQxOT/GEYGtRb5AW2Vl6N3irXMoLe8JPxwZ/lURnlPpX2
ybz7OUFiwIqc9tMG8QLDPJQREn8+XZDnOuiebpPyxGoKPKaMq1tZtq+1OVyloVgXXdydS5KI9xHf
cG+m26KfQP0qyhbvhQV1zMIv7jLscg/+qMrBzuHPE63ZO2ZyavVhLxMsmo3HUN19NFUaJr627qfo
SuGMMTf2HuO632qiDiIP6pH1LvmKJqBaaaX9qk1391iCq8Cm5quK6TL502ae5AYBN+csg0FYSIAO
Ofgfsgijpe4XSB/pj9vxUN2REohAvwOtp9KTXc4qEOMYZcO/OtM/iYY6mVbxqunDzV6meT14rhYa
UbVf3PHJtPtNd0+htYp3lpaHqPlr7E/U6CpmKGjQURumuSvYQtHWdyvWsJ4dCywHm4PuyavZ4IFc
6mSXFc5lkOPX4o/PaLl0xMWxFsWB4c6hVZgsZ+9Pp4tbicWycBJLSKnhohzXDcrCveiuvnZMh2Mz
+tSE9TcN6snBMLQyB+cNtdIOTD35WxKOyNYzmHeLOQ8juEJy6oZ11ZnHtoPrbm33YCq7WRemtW8m
sandbDMvNrPJLMCptot1vAXW8BHZcp+o5BBzyBQNgqHtIl2jWngzfFQ7fem1eRCTDHg+Nom2/BlF
F9LpnwwqijYT4ZiYD5GgfxidYTMkwyHV5z8mivbK9dIzwRwMfWADo29W5q7wT8G5KrWXxXibxRNL
BN4sXaes9kIHQ+QdNxdw/Xa32EE3ys+6YVt6NR6jJNkIEkc5R7tnErgf0ekYHab9wVrydVyg54wT
opSMwIOZgrgBAAVonITikmPfhYMs9shf36nM1m1LappfpU+WkJggunHjyuXqD8brGLOuqlzqXTRp
/4y0JDMxKm++Lk+enotQNdGLndEBFnO+UXEdOotDITc4Z29evmbHvvoZIgkCBVgXb18NgbSaxgW+
zTAQI0rr4BrDHqqQPqXcipIli4BFg2DVpO4iTZROjVJeUtI3IaXhjdTKMAYdGJKRw9w+x4v4qiPj
O6pgSn21iSZ1f4K3iQNTq9oFYVq3thlDqc4z1t7kM4LlfS+qh9whzomX8+S6ubfOGd2odPiJ6+KG
L/WSYo3DPtDsJyHDtHLDbupeK1Hsia9seUFjHXisIVhPTbupb77byrr7gcwdbisdKgvHquguel+e
POzVproNHduPokXsY2c++qn9qBXJ5whP0/jMSFPvwY7ep4I1QbI+FtgwzPsv6libaKyPXWHtqoYt
3672RIz8QaunHRFoZ6zQ8crBAVwP1k24ehhbLUWvp+0ph5sAO7fCYgeRYxR6tukAg9XyqhiGGoU8
snnWXI9F/pdk3rNDXmtYYtoIXVYrb4SHFZS2oAyqCkXMrn+JLM5WsDTMekrqN4ehC+ptG0wp6qGQ
8xNmZ1zf+AWSMsPnZDFLaGT269XehR2/P9biwq9zxuSZ8ThK/+gu9W/vph9mmR10o+QdZO5qejgG
mze9J2u3Ga5NT3owvxAg+piIj7TvGF0MxJbmQ7F2PRzHmOOZFt59Y6DBtAOQYqm2PGlGd+2MKoSF
BSTo5Z8+golNDWtkIEFxQ7ON5YUXf13Eb3Wkb3Ph7RKLp8mjm0rGLYpkgMkT2jM3yKhVCGY0skX6
LUxYs1qEnelhrnNGBhPSxqyol2E0Wio0yzG+dItLPMqEPgtg4DC0pGEzrIGH1pDTwxBj5vEdRR1W
utW5iRKFti/mYzMrc+s5XbdpWPX42NU4KzEw/wyRU4NZllFgNAiEua6XXy7eSoKIWW6VtyINdfie
sy7aHKwL9UlWjHziCGCgiNZkRf/lWnWg0NtxOK/d8XuqR4JLnO1QLr9tagQuakZUbJkW71vmPmRu
9RgmICawKnJ+G25NqUF0RSoOc0WkasPQGyUPzfwcK4JaqqgPuknsQMH2Nd6KLKMAKnNAKdl2Wzuv
N76hLsRprjACr2Kj2tpDtbbdmQdWv5YErUved1nU57sXnpzTsKfUNr3+qv/ffg5nFaO7WuSzZ2WY
4VkqsylwjbELtTTfwwStUhNuKVJftS6341D/5jYOTXw2hXDYv548lyPtoIrTk512737pnHk5MPOZ
K0kcvFthjcH5YUaHSCXHCJrao+HSfoZR59C1Ai0yznxYp6QQu9rCIEtrAGe/81j4mXjmWxFZP77R
nMu0WaN9UOY7VRqi4mQ/5Vj1AWPndNNO3ToT/iYdBLBay/dlhGSRbWhsg7wtQHST08QMBvPTYxld
+ak25cT8Yh6tPy019iBSgVL92QJllBE/mCZfm4iRGnKP22XhiJfXnrZZjn6E+OM78jXVHBDGl2p8
rsYfPwWEd9EJu/yaIQwxFiLJbnrPnCHoy98ucZ+jxmE5m/tgTOrFSdVGLuNvpIaNCUFuD8l66DEc
Myv/JBGAYSy2EmSG4W5FSG5OVW57o9iZKieeBjK1NDKKOh7iuv9IonOpJ9uem6Wb+h+nUmeMoWEe
USswyIbhr+xgKfWtC89137e5eDQUvntgTrLvs347eC/83mGVzbcBY+49z2Huv3p3Xise5KZPjl5b
X9yqOFYRHVqRPJVLdPb76aBG88gaiFO1zGeMsr4ZUyoidaNiqmw+Wq5+KqKKr3M0D1R8D3qUrCfP
C/WaUUc8PeF3xdaWHmqf+1IbHmJrJubBPsPrGJCl7nmykLq15SgX7zuPHFaHV5CMyU7DxdpN+nMX
G0dp/OlLvheLc+ypq2tEwGwm46Mhx2LV1RyB7vDJS/Dr2xpFaLqhQHrI533vXJllPsWiOMumOxOq
EtTlfMVmwYT54COceKygne8DRim2CTOC2UeFG2uTaa22bd3uarbmi3Dpk+5CqTe63yz2/alziffN
dkrUgHJf2MYp64vv3KufOZjCKe83FYHm8/+b/QyWk3jrLtG/7oPSXuZHI42f5mTG/IRk64z5u1Pl
byLzjAAg6pxLCFKlPfkJkbAJX8y8bOqeG4yQ9c19rgKs1K2oSEAboyPBCRiUnAuzVHqPamswKsmy
6liRVWvXWeh1PWIdcyQi5zsM2Hw9Vx6fUz7Nf7mTW0y5cCQ0+mtJRJRrtH8RFMRKWzqyFeJPQaGT
5P3TiD4vXHenIijS0V2epc29FQsihh351tzlPLt7JlqVMR8G7qbbJbBZABpiW9uk7xUY7hL0eDiZ
W99pj2YzXcmCX6eW8ej6n4O14G2vAl3Zr07i3e3lsDAZXYNpc7piBWS5D/8x9On61ajCLsUMMHbx
K83MvsAvUrQ32WdfhAMFbv046ibvRn4wUFA6Fq3q7Rxqsl3XAPcFdv2Cqasjx41Tx0cTULv3Dn1q
0L408jI1EFpDt3PN8iVLzcOMGWJOuFT8fqPBo8oFtxtpECbz4NZ+aeT40LpaDaCgvNUg9Q0D0sbQ
/uGQCZBFcIolv5NlXad0POnN20BIcZRFfInJVe/yAxbJHR3lRdOX3TIUlwF7mD+buJBZZgpgQdMB
LsOAh6bBz8nziih+U4TgoUN2zvKfgaUlyOLNvmeG0JvdD2XeobCoL5r6bgCx3kxj2LZCAdRrj7pY
9k1cvjpqIsgECx38rlauJ9gm0biPbjvt8HOBgO0x6NiclBHnCckD7fK35AWxLcumVdO6LtlUuVDM
5sdqeuWiOHBJ/EmCRkStrTz9JfF8eFEYwZkeAiua3/gvHhcXjXOY+rNaO6l4zaZhG5fGLjXV3umz
jdZlgTFxSzDP9qg+DBxPRFbHiR1mg/doIX9MFlP49iutlzCRPk+0d6Z+2dudXEVyWFtF8kUttrI6
LTChbS2A2hrRrKESzEotLKdsbdfGJgaZ1kF3jZk2r55Y0ar7L0rTfyFDtnlBgeywOGNFZNNR5Kxq
j5DOm/EK1XZSNqKODWTTkYhRmtaagy9sExfzOcbvatFOleW/KeDaPq4whjj/pgpzfb+EyNP7VCOX
E1soOjJbohb7kGXMGVud9fBXbbTezQT41+sxeWI9cbWNK9pgJgKiivwNs44QBxgq8S9dAfd3uTU6
82/o5bFF8tS0F4+EkVDU49Uq5oMFHlEhtZXgoSuI0cvoDifl1I9taq1jlZ3SCuyiMv/dRyHJJK6j
ZbxNRrkjuHMrKnO7dD3Deva/EBTlTN0+H328guU6Ba1e7OhA8P6hk19yyi5ccIz5CKSoS4pG+9E3
DBDscs2v/WZayQ3R8oOMv3YVuQhpuF8Q/K11TvvfTMXGjTrilV9mDHmTTb6BvUBgjCn+BGtNnuZR
NORwMTTu5GBRcLQRdB3pO+ClGShdtFgMhXvWHnx6TEILxjFJar5OrJlYMQRmeMxjJz/qEst2/3Dn
m1oMPbPgFXaeiX6CtdJFAFy89hEKRLEt7XbrU5H2aG2h9M6CqUCnzuZ8zrKvpvtjwX1gen8m8UcW
55Ipqy8x0QONnREuRnrAVPcZj/6eRGHmX+n4UHTme6U5lHQQDWzcwFQ0n6rUC1znWGhiY3fXHmOG
pf8j/ejS5dZ6mN2/Cs8D25vJlWGURnJF2arTaH1bKT77bFqnZDLMUq7M+K+vZxBpxSz0jx4Ow277
k6SYWaV7csgR1zoVFl2DABafc4pxD+6btj8uTSpfEq7wZ51IMdyh8ZLXy5Gnsu4gaa88t91m6V7q
cQjQwAHOi2WL49y9q7YItRZXXi76Z8Z6LPROpsuQm99Oy7W89NWFMvgjArieOQo4EXC8ehYVrNP0
X7ndXi3t7rhsAttzw8yQ304Jq2bHDWWRUwU9aVu+De2X81HrcRFEfYprsX+cVPZSEHTat3e1OiMZ
AtzFSAiQ6uK3hr+aVc0Pc1GfIj7QUYBgY2sHaEHS4DBrXQ9r8y2S33XywcUUWPcBnu0x87dgnDhb
+oWfa+nnrV3E9w91fpsS4zNGeb+vYfy1Gx1k1r3HYmB6jyOqKVV/lTrGeiGujd18JIb3afevyNb6
WsxyK1N9U9jxG6LbZ+w9TGX2p+b5pSy2Hfc6DgvCUz4IJNsIGqE6eSIb7EMfy5NvdKGsjC+V+P86
WXOKHVn5EbS5/NV0c1eSuGW7rdjqingihxiewGfReoiTnZutIDUiO0WSaqzU5guOs+TmTbP8bO+P
ZFaolyQxPShC5oQQYzPysEjWXu5Vj6rWipCpxhyyZyMG0RE6fsvOO9q1Z+1FrUjkIH1qrTLzCNUk
Ba9CzOtLsuKuxEAYNpYiQ8Olt4cWJ1fCJOgjcxVO+ryJjrNuN+D9qgkmw8RLolkz2K73BQ//tcwZ
Ixy//nQFX15h3BVtUd2Kpso20p2/RtvA5uczCNQmvMzl5FqrZI5e+sbh37SeldSiOS+T028bCwW0
S4nuG83pGPdav7c16B8UBhLI72FOqiGDFdXuOhqMvYn2y4OoZD7hUFAOdrIBHOCPKRhkwT8+DLN3
84bERUUtTCqxZi0FZsO4N5JVOpdi68XLyUE45KDFndtXw3bonC/A+46Ck4VIbsTKUAt0rnMjpMHy
m/XLpBcY/AYWmdAYnAvmTSsRGVeR+Y+DjXZtO7uMjMOAfNoYkyRTda9/8sp+V+v8FWiqrCDdOF4b
TqrcE+f05aGTuMghaSevmsbkdL77fXrz5Lf9fW6lPefUk0vjhoy/OwQi9Q3DyAxpCOJcoOrgqbLK
C380EDufaSTNZNXXNv4UtXxnEy9Mu8TTeilobUeD8JTYKxj2TS2GQP1qCW/P1/OPWCoH56W2L538
cSQGanDnR2Syct26hFyZNrZ/IA/E1aze2CI/uRW6GFPN5xG40c6mt6RDb0ghD4PJyqHkvH5fJIvP
ILamHvSd73ZYnGtRVMhesq1IinejgEiZcOE4SggJY0nj0dMpWru4+0dqMe4+WuhgsfJnQ2W/rMc4
p3mHNVHdeqE/6V71z1rm+y2ELMYeFsxjQ/3jmBrgfBnvsRWEdWt9Sg/3hWXjf/dThlRJY8EIF79G
4hhggpgUuorCoCpRlC1QwrJ18Cli4nD8ZS/iGX6AwPU9YaAPtROfYdr/LZYhDnSl33yuP+QA66y4
xnptiCuY3Odd26ruVQnL5JGf2iBuCGZgaWwSzK7BjjVGHWPryRURpkMwxmMcxOn4aajlrcOHNi3L
V3Z3fjey3zTCIidIyktVZWeRcMzRxCSroUgICeqXDKgy2hCVqGAQiDCsjSndiJT4CYNTObB4tVap
qr6UFE8LL3fJi823SAiVEryMMXnH+95ECx4h9hkFwr6VFgkck6P/FgDr67nD7MJd+erXnbsCI4MS
TAmSod9dK4FynZHcbcwY0ODqf5MSyqYZ3YZ4NjxebkOSVgFfwfbDXVdMvwgA467tBD6sdHjMPGfH
oJvuKNtrwIlEqo1hd5c4rVxDmwcLIWHmwNzrK7e8dc0/YO2DXBknqk9LY06Rz+fYLXC8G4STyEGn
8r6P9EdhnGxCl8KlHEYOBYG9l8bZTTlwzUzbMNzZxIPO7Zzbx9SO1FbO9XM15V+ej6+1qI1tTt77
Kp2oL4foYjY0cETCr0YyUYLIKGj5smHjSPmyzM6DKp2fsve5pKowz8vr0NafjQJ9rDSmkMRGh0lK
iyPEUw1RRoBOaYVjZ5NjHEsNfr86NoW8QN+f2kkc09bYmVbvoix/sHhC3+Sz80Tk3MvgwV1A/tzK
uf/J+vhh7ll4kbrnNEXhKaDd774tKzaubYIUIkS+Ter+QRnWZ1dEb8s4vBqNeEPWpwzVzSOD0o2u
NCRm/58Att3HYzeFs0DlTVKj3y0eKHy+bM1Y/2WiRbjpPc4RwzZWZ6yb9mquogY7P5mDUxcRDJBS
13BYSqvfdzUbOMAFP2jCTExG+P4cs/mqM2ZPeso5yVDsMo3FLU3v1eECfaoL8vnSlocjtduHMvOK
jc8AMhGlHmYuN44GYKB76SWjE1u5BdsehUogsW3Lv98C7wTrpCvskx8iwnG/kOBhq65Yua7CP+QO
7iZqmyKYK7NZt/G45zm1Agb0T43w4B7QUm3sQuts4AGs5MwrrbD24L2O5ujKQXToUvHtddlpynAC
EEFE+FHuD2vZlHIT13DPuoDdEdMxEeaD4dV/i442P7vUqaRzAq2T17JnG+S5478PHWOPztzL2pl3
2qD4OW2yvcyG1NP7MG1JybJqUmR1rVTHmQzLMLG7h9FRB5MsqIU3HhZnSwRGwgByOBamU6zJLcOs
k7Zk6TMVtzXvllbiH9nv7GnufW7vVKMMlXfpiVHBTjnc0dXAOTtnisOpJPwH3TVZ97Z7i2POGYIj
dqnPM9kx8ZEAPyBT1IbTsI47/6PT7DeXDBuZyDPmpZ2b6I9+kRxsjSFDpeVMc9mLs6K1u7GU9TgS
VLoaZhrV2snDXFUkMggUnQYxCH8RkFTy2YBfLDTcWhR96wMpQ5PgxELdhsMUe6pwBrFTnzwpj1SR
3C3fywJRFG/auudXL+6M7twPaDU5MizdYerMWNrnId2QjGwGcdSpXeeT5IlFpz1F+kAHXgPmDC6c
mD1K9wob7u5aWZ/YmP4ohGVsjNJ58VNPxx5NaNqiHNIIBXaWKiGmcigbPVSFlQJ/09u7+lKTbCL/
/J6MHmrzANo226QGEjAGT7DG5h6IgAhKcH7DNaBxkqlbW480z9FriopTp85nPaH3W0S8sxd2YwEr
BGZenMs8e4Wj4qu5Lw6ICbzQDr1Bd2SCCcSc+WDgy6x2ytWeF09cB9d6ZSnQymbs7y36+0xuVVYR
al0L96zPJKqrcjO22XoZ+nAu2AHhpHd6/b4n2STYsanql454vLrFBmnH+qeqxz2LgPZm47434/zB
Vi+dCJWeobxmvRQZQaRWKoxdwuIDaJTonhU7MxIxzGHtjYLUEr8+DawpdSK3WbVt9cGs4TKgDa8i
xnzk/elPWUyBWDv2y1J1Tx1VgVV2e80l06NbdvfeM62SZy3WLli1X+LYOUtfo71XRys2T6J9cGcE
KLqce65AYNTV0dAIgBjsLZ7SZVUj2gYdqUYE9G2sdjo7Jaa5pJi+ourJT9sXMrJ3DHIPfb7cyqqj
0yFdI2PhkaMh+KLGFQrZkjKrj90Xnqk2GCFRBc4z5C55Xez53evKEdOg/Wc3xNBG9GA6mitjCSKU
U4cO3wp4tKMjjGNzh7Rfhjx6mDN5jBkT9gSxsGd1xaUUur14YfnIv2yON1IvLgoZQfVfmZrPFhlR
aea9oQg9qNyHWmXkorpd338xAF4ltU4dR7doLSeZV8M9IfK7QsgNNaE9oNOBy6ZvYB9BXn7OLnlX
s/FiM3ZP9PFUNerQuhh7yP5alT0wB2g15rBT1enfUgeT8biELVM995VDiDI5jUQSRCMFqd/9IUK3
g70HsFxJ394ItwurBfxsyt2jxmFa42KG4bpEQ36cx+RU+OU2JvK+rTC66q1FgIssXmXdv5mac8jB
a+JBeyNKj4xN+2GkYEHO9XhXPcqDogdZKjuSHts2DqWlc/f3s71VNu1sqbaxiSDQpm8SyoGlx4fY
VyGCCTpsHWiy3i6jRwbhJ2uObvjLdnhLP+UdOQKT36doAC5xv742PVsQflb5pSOmGTUQMYBOZyzk
ZzgmJgco5iLa5QNPyhzx/4+hBUyuLRGaSPnuVlefGzeKotCyiEhQPxXWVErgGpB9Sd4GZX0h0CAM
T+qbquEJG2lICvIWl96tc7115brXJnf/Yb4g0WM+1IP2S9m67iWqmuHdRkIEh15tCsfnCy9DW05B
wTGMiXdZO4u1d5APaS2pm0CdouxPZFi05wS2FBljycaD6zTMz8rxpaGP4i7fGM6wNbz0IC0sW652
tQCHc42ZcDbAbOpPQ2neFWFOCIImDJZEbFL0CPLObJYCyPGkLIrNavbOion+UOmPJHViarUyxsbL
yeWkZ3aehU3KE88PsR1yokQqk8zAhUJs6cZP1ThbS1uoFLXlHUcISq3Yaa12wgD9OAJCRBjIGMbO
cUik5w6Q+Di7KpjT9i2agMf0guZj+DOpBwJnAh9ommIX1/JsAJNhETtWfnVsfSJaZaHoxQ3bZW7R
p6HKCDDOWJa5coW7s6Wx80wcx2wNUKTxqsBo80Cb8KAxCiGMq+VpLjGX1kIjtqg8TiRThmJW71HV
vsV5z5EzUeGwT3Wr5VyLTtGfYpHuGypzdlWicZKo53Etuyaku4HOSE5ztkZbfy1YjrNyXDsYfVIe
imwW6zwW4kjX+mwbFp58+DNuHgxNWRDj7g/8BXi+Gj6tsrqO7gzL3a56T1zAVLuVKInai5v2sU78
z7nwp2BI5XPikKJT0wr48bm+x5Jjdt9xfL8gSofStVeGOx+6wbpRNtC8axyr2sovxktFFCAuOtcg
cRb4ctTGowUzRq8eVszLRpY+Vs63TbJIXZABAv+yUN1VYH0ZERnek168kAHBW+Zh2m+PZUuzz/hS
h/CKszfMNwQjIWgTxEaUUUW3VOjVbli6o+eoJx8ajrAggZY9t1eknZSUoJiOjZiuiXoKLdbxuW39
oroheFYrBQI6x+mxjGc4TL4iFAO8gbX9JjXybyviwZThkpQVv1CsBoYy1yxC/jCodSEvOdlMH+fO
0GjzHvRwmwC6rwonxiljE6ETK/8xwmHiZNpbnRY3EpNHCk3xyI4foh6cn9lI9kPLvM0lEpZB90gp
Bv0Rj06+9bx23df9PaORucvEmtRMS4LC/SXXnNOLU8biNq2z7NCXVAvik9nkumtT1MF/ROqHXDCB
zPXT1JCZx/JD9pbc87Tds7RT5OtWe1iIKlr58CmhjKcq1EX/Zrvmw9JD50jXuvq1TyPuaFRnqTzY
DJh7cN1QGd7GHxvO34Wu0HnSRfxUsIqbsXFHqohDcOGs11Rok/XtTNzMMMkhUSA82ItOJWy1CbVi
dWOxMkS28dOi0pveuMaUynQU29KE9bxt8Gdn1qVmt/ZWk94tn8toTSl6jXNvq/egV4wN/kUN9jOy
9J9bLfNIX2gz1u3EpNKwdXkckkdp2xcg/G0aJ1QPcGCoa93WyqhpekXfltTkvigWXPbF/FIJ/5c1
EfQCiE4drFEVM8GNbH6yimwvQHU7wkxMLF1lPzrItkGVoZ24Vg92ET/jE/uJ83zTkiCmautJFO4L
KzVBlsyY3Kd2R0Dtg3sf2NJicjrnH75mPM+u+d3r3mXWJkpLeVxwlaGK4HIfMWk4NSsVJKq2skkO
TkWDDjqM16S3nxnzMTyIcQsUzq8zXTBeEB/c4tuo3RiRWabvzmQ/NpV5ZqXIHt9lWDpQhsyJrGEE
2+dn0I23ITF2OQd1pO5Dja6lcePDERTLsuPAs7V17lkbfXSINSATaJ4XziVIlDJcCuO5XrAbuLLb
4smnvpdhbNNOECysj+0HJMjEo/VhWDLwOm/H3NPaCoFgNETRKV4MLsQISZthzFvJVZgYMaF88yGX
Beq9uLlWxQOk0/S01C6Tt5zj6h7D6jx0ljr1DaSVzyqBiol43k+/Le9yuaRwVYbO7am/dSZXAdrD
u72w4UIo7UIvGUpdA53PVTBhvZ71WzGKAIGjunNMgTYO4cillsIJy3g4e4l5skZ/BwkRGhaJR8K9
SkvjzXY4mjOm58juw4BmA16YoH4n6AI0FsZOwpzFVb/xzFsM8B8NJIQIQS0rXfMVO+4DMll6wk1W
Hf3O/2dP5g43/QEPIN5DmWGZgMBzfsxm3k6SPHIWlO3HJqUkyK7kofwCfnDNa/J9sCAlsaQsgUra
t152t0W+NwnzjXR6i/LxZrRpuXEFQRns8Lum3bQWEZxdZlI3MwUfdf3otFOBnpYRIVN5gUWOqCgg
1fEShHIul3BecE7p/mO7lGuMMuvJcvnuxmRdzMOT6WDkq8uWeZIVg+53xZ/p9LcuMuS2kROVBDAs
VqwCZBosH5mrgTpeHGpW5xbNzY+ecBug09Gl+7Gzgrze2GZ5irzuOxIQZb5XBV3kFrQh/P6Mvv1B
fTS9kZMXKdY07jvdMFgDBOFYF8UnFjCKxYZ6kif0EfX7xicRkJVy6O/Vh8nczFM71/CPdwp3LMXG
cqBVfHst/PLzP47OqzlxJIyiv6irlMOrQQgwGDDB9ryoHJVzaEm/fo/2ead2GJC6v3DvuQJ5rNL1
O9nWB7eLP5ma7eKyYSLCsotArGitC+lPbfUC13pHmhxDA/MV+aW6UjAAs4EXyobZw2+NFIOAnZIK
tvJ7Xd0a6CcLVp2iYelbuqMKT6T97MddoeFbUWde2pAsk1DC9Rl2llm+ZVO04EHQ0k+Eo6Qs/Bka
o08BKZzYzaauna1SbYwQe632TTgR0z6IPluGQmQsNyY0K6ivkxToFyBW9sZ1lGjFu/wlDOCmJc2N
TR/aOkC9OGvVILsM43SZdfOK0tYXdrqzQyb9aKl7nhU3mw6TpDAzY/0XOy+CYXnqAxpSTvpNwqOq
NCgDlwovMXt3pU3cuvziOChMUVKtRp5SzFwG5LM4zSBgnid8IHIQGIlbOBsdXOZz/UnWU74iIGLh
AbdccFXBN8eSWqO6BeXy5LI4ZSsAei3nOI+L9tfkXGYNoX1oav9XS+C3eXCjf9t2s3maI/0ocCsB
zhfc8JRaAq/OSi2G92ZpTFHcvFkFCiBsVh/xwJhFza6Vyy9plexw7OEJERm1yq9O19ImoenHIc6n
UayCHDuSLuy3ciITBdjdV1t2nozlOgsC7t4hJrZClPjeke+AEfTkCCxswO0b1cizoq9cQ2aYCKj7
bAE77mLVVlahrVLzVZ6tJ54ZswaZ5o71NKo/s3MBBDdswVIuW6VKDjLEKFQl0yGbMm82iDTvuYGb
lB9ZakeQDjsDQIwWEcUTpyAfgzp97gRKwcmgNNSJTmEu5nzWuIR6Y3hGYlShHunB0UeL0rso+qcI
qLIjzWs+uK9qxTEcRkiCCSMQZ5JJXOqE5gB86mDi/ytls+91LAVKjfLmh1n2SihMuFP1H406uiyB
jQf88uuodd9FUzaYikFNmKF4d0brmleS0qc1vWnINjh+kc4VCNgTy3cpOp/wndNIDfYPDuB7OQeP
XG2/p4CZGBOWvdZ/NzqDYCON/JkNfYBHUhuQWcSxRaSGJv+K4kPMGBMc51rQgZC66Oez+azLa25z
T6mox4eYlth21QN/4DXoqOGRrZwtRf7rM+eB7xNFEfAR34xHnsNYeU9S9TSM9tFph7+I/BtOaafc
m4F5q5zqe1QwpFfL+kvn2w0DUAtR9JxLjJaWu3VoNvoE32LDbqbs9E1UaI9MqX5x2e5T/cXE5l+4
zwCD3gvmClpn/wSxeCn4kptx3FuJ8TZWnNpNuiNb/WDajIhAnLahcrZD5hAiP8aShStl7Oy0a0DJ
PIAMuOJmrcx3i8U6oWe+0TG+F89TdKr516koHhNqKFfixAi2oI+WIw8fpL3SkWImZc1Hf8lAUE6s
HktEqTmq2DnbYtfBUjZuWuz2Mhp2RDKvw5YuDV3zoHJkzbWnKdnNXUQyHHIqnduMMy5jqFy07CxZ
Ba/0plv1oXFRGOEXWeKh15Lh57AYt8q7RnnSIF1n0vxak6DSAVHkgXkoY7KfFyGhyP3UQoevj+Gh
jz/NhM0wr1VNTAGz174SW3vMufEcvzSLozEbR8f4wYzBL588ZZhbJ50Oxi6eGvuRsDuwTGRz4Y8z
uyuQVbcpsz5ZxTthtmjpwUiSubIdWnvTNbjMnY6RnPbFFnqdjJ2fMuVQwq9igZq7ch3lrLm728D0
aeIGLIW9TWOTQU1KaxL4qc7zXlBXKdqnxS1D8A4fLcJxyCKDqdIDfsWxKKrNFH0Sh7sxbXszQqVd
ZN4I3aEO5F7L3C832GTa7sIjXZLpnpxBW2k91t463wsWFFnT7GrW/OVC8Q1N5ktiNxC31TBi651D
gmpdRd/XuUxLIHZJlu3s8FCs0BtQG1XFV6GjbwhxYzIwCoMNajzMqKHfiH6vKR9mgUBg1p9KuEmx
jjay/RD6AbgpPz8MgOE2YYQZOAwxkFN+7soJTCwOUfh4oLQ5nbniW7X1a4Cb4FRf+vJBlPQqc4Jq
HUWHtjFQ1uo/9cS1x7VS5QzkBQ03i9zpqvWHTF4LuVXwtblyO/e7ZKzXJjmuxNgzzeHasTM/GVKv
DL8d5hMp2BFzfiXUYqMI+oaFlm7tYZC8OEaxsRAruFH4z1HCw1TofwYI8skF3SzUYtVr/TrsQzil
6s3MS6bIjUvigo3iqR9+DM7NED2SMmQewXSc6920yWsG96OGM7chGoEmNMQdWO3hlRx0xzmb+UQD
lWIoLX+aZjq141FA2jGH4FmzhDfGYqXBHIvZ4Y5T47fcvYa80i8k+pczRqy2tiOzuUoaVGGqJ0Ha
0WPDmqGelTV2TIbcOS82y9x5mQO1RFdU/Y5xJOsP0hvRSWpzdQBh2RnyKQ2BMwp17WA3KmfSnUN7
O3efncvg03R3Ul7iDpgbqqYUczoFE/P1ud6ovEVOmx9aLKLGSxiB86vp8dXOvmC4JhPh1NX7Qblp
vItqvDbEhgOHKf1nEoI5Vt+acici8nfkRVJehOexvRfpS2doJCYse4tvBExPFesgR/XCZWngGJ7a
IXAzHwnbGRyR5phtNcmaPgcInCjruDeeRntpOsmSKLtNGxreDClWQ0Weo49XwJyFLDCAE/G6fBsD
FLEUp/KCk44mX++VV6Mg48A+KPaGLmmB1avR19y8VTRE4cyojhpyjPh2E0hYGNcEUqt653BB6Gj4
pb5Z5p9q/g9xXVYfqumzQEZdYfGawz/nX1Dh9IxfCrpTRsEOqkWVSxBiAOyglQmbwvLs8V+sQNg+
sV2xxg3baSZnGOl82fhwHMP6aC/EcHhgCbgyqIYWTaJZbXKHKOyb1awH9MdWCys35shvD2b4a+D7
04kja+f1IJDAuC+ONntdOO4JnX0SBh75tNiX3BRd7pJa0DBzHL2GZJ5GdzkncPHgSQx1LD4sYxlo
enXEXU/9SUwfRdyO8Bo3+LFM0vLSF83V/dERq5wZhsP+ejIXlS+RfnN+MNwd7xyDZ8z/NYNAvAGa
9eZGkFi1dIvKd9/G4J6t9LdMxKorm99emIAHFTQAY92h4cM/nufq6zKzJtMjohmLIjgNs/wyQjj2
JWBS4sLwEC9E+iy5uxoCJNNOzuzzQQpAsQGjEWMDKUd7S6LcOmdcQNm31mN6N2dDGlo0XbpAwla+
GRWqPIwIQ/E0a9cMSmWjJB7Aakz/QCZ7ax+1+kppurNNJckW4q0kB3lgJ1pE8S5XTo4CyvHWmedw
ODKVetJoi8VMVM38b2Qj1RvimJYfg4oTAmkgpqzcjN/aibO9gtVmVc/mcBWJ8BxkkAAH111s7y0k
jeDKaJvW0nxXMBIgRAFj9JTTpDFrMcptbr1DArcDzMjNumDSWZQfnXhr0YuocevZYkZMg30QbG9I
AJWyvGXcF+G1ih6m8q5Yz03wMsiQeeXLBL65w7VXsQVbJ1D71GlPvWrZ7O+YDhvfKVLtZcUBGpMF
3i2vJpYC6a4d3I2W8u6SgJNjezUJ4cmMWz/7hvtaEnsEXhRlZLnTMHAPxrdaj3hfX4wENJBPjs3R
nT8khlYkSB7gsHUMvbqnAWfgWZgvE0rH+G47u0y9OuU7BFOTxHAJ5NFytklwtXgAzWQ3qxvkOowh
EHU46jtpmMwu0JewV90v8sNF4yvD7TACwiUB6x67LxYLdcwsbp+tx37D2M1MNjp6Xp2VZ4yXt3sN
yF0yEZK62SGqyZTwWpJieEIl9tlA2hvsR4eKCxVkxHJXP2XQFkjVY2ZnbtRkenXLXoB4hjJm6Vxe
Tui8M0aQJCnw/jCODGKcy8hyMda691kfLkqZk+rCkE50+75J97XEr1Kdyrykb7+yqd9Dzj/nMGyi
UlmN8byC5cNAoXqK2H+qqfsvR5BpUwFDfWSAb6+N6cgiEN6uSj4Cv0MLKjNuNibJfYwK9OZRw6tq
dy2RWbM4S+MQ1jfZnkbckJlfZMXG0bLvOOJBFV35PAosWZD+2OyudLSXQab74HH/TeTfEJ9mbVIl
9Qv09TayeXdArJiohy5P/xxcEq0pLxR2e0G2TYN7nWuebZS6LdiTSabjYXZoKrkfWkJUBIO5JZTY
mDowxDV2qXHF/2fXKT+Go6yV2IKIRRFUTT+zrrwOxfCYnfiotrNvCQZqQ82pW+pfoY0TGM7XnJtP
hoBszZodiwqY4IDzxSYORwYz8rREw0b3G4rq3E+eypii+xjZ9VruU6yBASBikUXKtMtqvCT3oKJe
mtbdVJ/0cYQDd1maZfg122BKPPJ7CIbczrn8JAAR2Qma57bwhD3sU/IIwi5/c5RpJVVCKLdJO3C8
yqem6M9tAquat/UI8I9JWq4w+VPWLWpPFqbvuUDvr5t+rwBQNX6H6nmmyrbz4zxrvsVQx5kOQq28
oT6FMGOkIAQLbwO76yFRkLK2LxnmJlILAg1q7F4Em5KmMJ30A0rWraxO2OQ5UYiZ6hBHzcgDYlNe
UZKvB1Ki6o5RXKqcVUv6Q1ffwZwdTFRgaovQ377jj8yWpEpaXA0FhqmLS+WKh9Gz1KIgC7Rom4ID
K+QZY8qPIdxzWY2UiDlcEmL0SLXWbSBeEw8r6BYqJuAiiNiCNcXxK3tUsAALESjy9RjMVGPsmOF7
BBCRAfnXM5SM2neFCmLE4oRWzI32hngv2N004luOxU5TfizYwJkkr4GJRFMdh+oBIJ+XmzLfCPYy
tg4ai2Kstf4k4aIzcR8czkzml7Fcuba2KRbkO4xsYptX0ZxAyJg2tYHYre+2+Yjjuol2xFLdEiN4
jbtjX80bLfzhBEIBjuVCIgOc6aosKu+Me0YcTMPY5eBz+uHScUko16Kxd7z7ivOtUAzm3XvbPEqT
3y7bpc09whsfU38mAU6eOrwFqH8zNLhIJLzUlGjH+79iQSPIiBIKkC/VLYKnDLp4kxnAUD2Xvtyq
CK/HuZFV1rrWcVrJDwyckbZvQpWrSOywLI0VY1K03kb1NkWPOSQVKKQXiegL8zPZYfwVulfzM8Pb
PPUdaoQZVb2zb+lgYlxtsY6vMX3FN8fPk3kB/slh4JuSI1mRBCap7utorqfk3mm7oZho1C+ipD1V
hQ/l1ENLZYvumEdoeXNad1N/C/iq0YEWxZdjXxxYfjUahqI8jawF3ezR1h+tNq9biyd7fJfJvkVR
VREDx7KBTzP9oiLHV2Bygtjb5c51kmZLcvLSc1G1qNzd7disJ4m0WconE2QaK9mV4kKcwo0VT+2m
gjfcTWz7MJAS3ohDbybiR9sukSeBKDcJKnNafVopOARO+Zw6lV81lh/g1ld05YgQ8sYtAT1OsCee
0H3FO9nrXpoGq75m2hI1qwI71rK6wlOypg9Fz3u0e/MSw91WUf845rjNecFLTqAZ0N0sNNJhjD1u
tS3klQMCw50SUHZV6QP/0TUmGhBA72qch3U9ueBgGPwCyoqIzIqa7oloVS/OMGPwtlUaE0wLVyuv
fTn8KJS7XC7oi9pgB5t+3SH+SWa8Bam6BV28G3L3orj/zCQ+RaQkhFJsKxOYeEOJq4Mt4IafjJze
UwEpq6xzzIV6EkOWCnAjTus6dK6JzdkYQ2UJEh/H+AFz6s7CbL2ykV+d5oBtsFqgaqHssuLkfbBs
Rhw23UJNfvpClwmfOieDTpilvzXc2aKHczjEx1Qb7zPCqtQuyNmsTxpey7zPfKPXP0WC36d4NOZ8
y7LfpggRa8m3UZJHrOovIe7wWk+elSg8SdnuOtP9C0f3LWJH21QKv8lyfZzBqXlh+trmHJem8sP+
5LdTh7VjqV4/SdL9qj0wfXBFNdLDGhnAoyiRF7rLdNShaGtnKN/27Ddp76HAWDtG/jwM/UvZ1Y9m
ahg7HVIDqjGSARdilmltIM0LMQBtKfYOc6WonK4RkzSS0X3bVi49waAzhWurDMx99VdcNT4INkbY
71V+HizW/u6eAxu906R6kMo3lpSeMQ57zpOvNOYzcvBCjvuFZXBKI7yYeOsNnSed2UPC53AoUbKh
2PaOcUzVxVV4VKU74HLSqJHh3ImvCFcU75X9MSNp77RPKqCMyAU7/5kQ3GaJWEdjdu84TCI1+QDQ
ySGIp0QJ7acYtpzF/zLR3pALMeD47UxWxnZGIxnTi5nWvp8f8PT+b3imEe+hmr5EgYfe9zfkq5e9
sjK5xHC3ww+htrbNxG/wWZVgVMpChSH/PWS3kUyzwao3Go42GVhIFkkcMNhoOdZxnMpTU2brpLaw
EmK4LZv93LawMg04laRmjN1jwD5WKMGLnCtPZZbKnXSAOby2G+ZrVXTWGGk4ufhllPkw03vi/sT1
PRHQTQOTYDPA16qk1m3XxnyaKhMfWwexCCCdoXxWOvdZilbdVHEP8LbPYD5NxgcF4gx7atalXWxq
mwAVN9lyg6zlTFpgOhziWNunHc46eUHMsDOi+5LYQcQkX21MfZZ6CJJOcYagvCdfpnmPFYgC/Ujq
Wwe2YRn+hAcR916duuh4tEuY1luN0fyCIQoGOqMJWgUeYU3spUP10Ot7M2YRm0Vwrlw6aio0I26J
uaEUoOmH7GuqlE2Fs7G46QRRiSTH/UHF5yWrvCyzyC+ZY5zj+7RH4k6qUF2GnhlikoGTduwzE6d8
6rmVDn4z3CCYaXsT6AUzW3Kqx/zC5Os1DTr8AvbNypZDiJ0nf2ONgK019yZzPc21fHVWPpRggcyY
bABhtIiOLj9By5fyETqBljnv1YtiZnul73/TuQVvNHyl2PqopkEZRSOyhjEHKZzqqfU09NM3MMGL
O/Yvkk+5yucM8Qa+z0UhT0Ev5gUbAQsnz81NYzcTX0Ka3VDEtadimoJTVJd3xyC2WzU8kr656vP6
mgHCIumo+9fr8BcIpeOIKAKkeql+m6LwB9/bQ0TpLzCQB2OI33GOqL1VTs9aQoiJyZvz7Jr6NanU
L9mPtAU6y6Fykr2n1xLzspxbGOap6cNWe55gYQf81FXTI4k2m4rOvcx818R+EI8nK0pavCHiR9fT
Mwk3sT/HI8ut4DWne1m3fLEraZQVBo8Q3Epq3DXJ4TtJvKtwPVXfnYh5MBfVtF4EBOTwbyYOmmBH
1e0xGHFA1K32V6V42sJMR70yyBcbVz1zSxtLh2KJ1VCqLvr06qowsV6mQmcNQNsK0CSPiml+hPHk
O2lw7otsE87lvmuUbaRx+hbazaGkVAvd10b7BVe/vVZVODZWilbceG10xveEcT0Zsv4rFWjkofYI
Qbxip48AS2MbNRWxj5ri1lL0PuU62Aj8erqUb0qSAu9Jp7uuxPe8Max10Vtc5aAJY+ANqdo/4xUF
btqhY7T9YgkYT+3wZDqoi1wbti0L01JhJ2jmgqG4jeMjPQyk2saTPFjNsGdhs4VlXfpJPr/FJe5w
ePc43+z1ENJFDmKDMO1VZowegwr9sfnpyPqMoczTE/esjAyNRgQhcNSDdPxAkXKoypYJDGJeRpJ6
ZJPe1jwIRjhmXXMxVRpSPJd40BX7oI0zS0dtM5Kc3SxYKY445iF3ycgd58traXTQEhR1WzfWVhps
G5hRcJ/VFd9wn1+dMLwMMVKTRnOeyzb7imIGxy1RTD0jgGj+Yxfyz6jJVpb9utOrt8Ek7yrSmaWl
5rXU5+s0siqDt0EMhZUeRMCJQySua+kq9VfwRjDZRVcnhtLpycrzx5BFR9mFnwtaSZfjoWH8ScrG
LiznaqP3/SbQGAXUbHsLxWsJD9Nj9aXSwj/mruC4xp2pGLsW6ShW0HwtR716ajtKipxCJ+oFo0Dl
JVUdTiFtC1sG6wLas4r7lajbpnF2CZvaXIx7iFbbJmrX8FMQBnbUqGwRkDAdhAAHkFn32mH5oKWY
mpY2pqKJyyf7NGkprVfst8AFyA4kdcNiTVvsgkndE82xcaoMzDrgJBecI8sftj5K+jprwaaoIGIM
33VMSJ3coknwxgrPH7cf6YNPmZOtoD4MDbUvakTmF0ek5j4ZSbvS0U6W2d1gP+3GIb+Q7Lw2qTLD
Pt/0qjhn9W+MvGwwUYHjzfEXvHAUFBdnyk6cTFst7p9HBeIG6xhR2o8+FdumvNrzu4lZROlviiI2
pBD8c8QSUGi/Su0MsPgl1AESDMmzZNMnE9yVtASI8FfzZF9qPfUiKweuR0KkhexhRiGUONXeniak
v+XKdQ8LxYqg6DW+n3VnYzagDizc2NeETWFIBkTdc78byPisQxh/acuYTtR7HfMYIpzW/SomQos6
cGssH6JI9+yJAouXsQB1mLjszFw+D8MS43UO6ZPY7JXum8J6uGFmwBCa55nwccXYd0FwLBydhC/I
KNyivVX5ioa9IfjNe3czZsam1oVPVNOWHAuvsDFrGxpDI2zqLnPwlMnd0huV3JLU+/xof3pVfmYC
HVY/OUhwj4pNnggeQXhRwZxuw4DZdDrxYld/1I67Rr1rebElrOKptRA/RF6dpYcGwruSfqbFo2rV
lZiMD308TDgxQ4xPJnnsKap/wpBWhaSErhlEoi3iatlArsNRc4sBhhfoZWOFWHtWL12LLSGBGVLq
9IGMjaExVhqsrqzpXzXEVYoK/jwb9+4U4Z4YV6rI6doahAQIngE4OfrByT8cJuqE/jABLTzIC2F2
UefMV2jr9IVWtiSGZJI5SUmNBgSxBI0xUuUWrbZZpDaN5ADHQzEBXum+reGuLrNe67qMmnqH9EYi
4ULTPZCrsdUVsZrd6Lmh7i+xkYTkfAX9d60+p9Jct0j3zPmbKMpVqKg/Gnn1T8nMyJDtWh2wWe6g
jFj5elLDLzWNXlVTekWcHOK5PuYzsLyRu74JdoWbe06I0Tv+Q3KVyOpiDc23CEmPki7VQMIqF58K
oyliIp4dh1xj/Fr4BHdOpfsDyr3RvhrQhuAXEM9hI0kfNwGKLZecH2T0G5u32E7BDlWfffSWO4Tm
MF9REfVqICKipWqZFqIAY/CBEtXAnwcVBxXAQRjKPozwew8cq9P0jyNszQ1+qNvwoLCi7udTqL+7
iifkG8BTVn3ga5VwM7b2o07Gz8Kyiays8FvrD3Wy/jgd91CUATgoR5kDVGJjpeUXVf5Z6FVCWhkg
mfirF22D2x5djAv2dFWotMrlZy3LbTEFHhJQLzNv5Cyt5GstQsK2jjnDcIuXq6vg2wKQQ0SnqfdR
FI+gUb7UrsZIjQcGLSX/0r4GlTPD3MD/2rvwPfiyYOZsR635k0L7BqIxJSOrqYhhKqkNHBZM1ZKU
yKZ53+KZZh6TiZO95MQiUpZow2qGj63AjcJ5nStIqtpsO8/Lxmd8LqDVTzogEDbjHQ7tRM+PCrIz
B5HUUDdYkJo1WZbohlUSa8HMANL/SwwXVXi9d9iF8KR3PII5ydI9BicSbXjUH+mML5ifNmbJLet4
cQE9yLDhtWS6jWuPfG9yLGtoDpk/ACdwjXubveKDl/JIbeigWBbPVbiNu0OC3hd+xexuU7ocNLDk
vtfTsUJ0FyZep2wZXbbdjotaguk4WaBX3Hetvlvzez4gqkO7Oxvvuf5rshpx9pZ5tkvVY1rC+RVn
q45ZKL4vqZ8BQs4CaBd8r08Vz521wUbKkhASCdxslZvdBgOQ8fohAUBRQznXLulc46bhVNTxEJpf
+fSeMT1pf8HSzInPHEA9p/1BH8gp8XiXFgp9+22AaIeHyepuoie0pjsYAXIHrrMJ3wqIbfYcGNjZ
qDX9nG1dbEW+DB/jQAkSHW34XSbA76ujf40JCoe16r4g9du29j+UDhhwNQBpudvvQm02PTt7d4p7
x4UpisGLoZGxQTOxAYx+GD7rud+LPcNzkr+9MqloBn0DNODgTMRI3ai8VkaEZE6gjWHF/U80Fyv+
K8dLbUK5hMUGI+6l7p+M/KnOQJA+Ve2PwNLevlm5bytHysJ8/nayRUcJeglYCElZ+kEWDC6rGwn3
SX5BIZAIbCzyIStEyV5h/sQxPdHBhOhC2hvSvdSP3wCgOA44p0UuVD8D1W/MHUkzmbM2ho1Wf9C9
KoAcgxrAIlQPoqGb8gFgwS5fbZHAz6Zv2QExBYWAOCtHpQZDDMC7V2BwHP9s1RvPFT2VXb9kgHLU
a+F8LmJ22z5ODfvf9ww1qCI9rdz0zinTHt0SOHkH7TJj5kGEM8sjCMYq/1SWlIzJi9nwa8C3sUyE
NAlgshUs+34WO8d8CHeWOA/5plQxsoTGmTEqd80qgN/9ROZS5p77EUgzUYcYPEnpiqms/ML6NxqE
GIYA28p9xJQi4w91zIYEC52kM1euHpI/zX7ioo7viIO6dtdHVzI9eLUw5TVfhVwPGCkHv6/xtIHC
gLc+nKzyjmGf67JEuYyJImTFT/4uSmzeno6R/Xv1VhDSY3KyftPkYJ96mVCXBKjvdHLecbMydbm1
6ZknxcZR4+onhs5JBf9siUTZZDQ6JnWbBOOHVbYkfogBeuRpzbOSv2l8ujS6pOVvD/SAakOczQpI
PDKWKN9E2i6Ru669yPGMP2+Pp6s2fBYpA5d4NCDg/wH0GdtbHVIx0H5m0AccYDfg9NpieBzls86P
7lL8p+3irsXPGRNJgJQqh7kCRE/hu0rwUK31b6hCItwD2FHnl9G5i4HwhzUKo+gkUIBlwM15cXDN
1iTB9cBptlI4hE8e2+miM/1S6RmadH6MwguWYw3bc5Uf8UEiw/RNPCNuvx4+w/mHnJQ4+mN14ojB
U/BWEK+I7zwkKOg8tducKS8A9eXJQi2wlsu5Vz1ctG2NSl2o/bVauI4mxG1oRkJqfWVk63DDYzBM
/3TxJlHSlMavPu+QcjTxprC9gmTyyVk7VGFteFT7HYCYFDUg2bY6D0jqnNXwWS2vOWaoDmrT9J0U
h0Y7wMGjWTjCWqzs74lpu80LHV0zucHFyt8eWSfHfYTZRmDAZEwq/1Lef6LC+qsL/lTZWiy0+0OO
HIpCy9VfEFG3tlxQHkD5YT5QKqGYnY6T/YgJPFc5CTfFAG4Cpsi+MD+z9sOuNkN4SpMPU9/EAQ03
iLkrBjL8h03+OfFkGj7/qZzXxEleAlz2zi4qWLTk69TYJ9FhwH0njO2IXGFW3yEwdC6LXIhMBOA4
Oyjvdo/Bmpmaok0bsShfiUzUMBChj5ofBfDCTvlWMAO2z5N5JFydVNFp+pHRV0esAXcn5ILS9Sdt
hfAsklTn+DRJMFjc6P+Yh1vZCtNwSa9EKcn5Z54crBbEpdD0X4f4ue63xAMaCV0RYwymVUQI2hx/
c3ZmpDXMh95YR8tK+TvpOkapq/ljrNGXbXk5w2GV6x4jK3CqiKytkEU50sBenPLwkVfvVcRcmW3N
kM8v2NrrFlctM0MOaDf8F2lfinsrMuAGy230nLInde+ufpsBVNrewnoSEWjMeJPlr838HrKUssVw
0OJoHSaXJXooLrluhq+W1ixcp9luSo5WuHUyHxL/ZujfsdKimP7IAM8rP7H+mdfoOejU2vCtqz7w
J2MsAZ6eFUx20f14Y7jTWn8M35X2TWjx3tGUFc4/HjuXhf+o31NknI3Bv2LgCylv0Q8L8vY1GeXe
GfB6Tk/tcMjLL0qgtWl+zum7wWIVcVH+nUTBmlEJbM9TA9lQgwpeU2cBWg/M02hpGzaJFvBwpKLd
LYJwo46L3+0jHD7MYfDGeVx3GQ6xiNEJMm8T+wFUpW6+FRxceDJhK3Iqk6JUo75iNyhJXLMpIDQv
hOhfouW0aaKaAn2iCZv9BcjXjG4lK7fyNbO0E2uLUpwKcyNU1Ff63YqnJ9s4srHQ323lO+E5zHDj
FTo8IdS3MJjvkeNhi31yxJeNBAj8i5bcrHzbprs+O7vJ3QhOeIlQZmTgf9S71a6d7hmluctKaOC4
5FBkv68gXPJCTt4Y+FJjbgr3te8B3eh/Kj8NAx2Yoc9ae1WQOhbmFXYjelt/Ht2nWo7GU2f+8eVF
yckg8siwPNIEqKg++HvjQ0/IJOIfN3gJ8kvg3hX90pk7VX2R1rmp3nIJ0ncT5u/GfGwA42skmBMb
EnIcwl1Ay0CDXpUHAbqhIT+AuGCFy3mrTevKvhfVh0rRGbrK2oFtKZg3sj3WyGtGhtJxB0PReors
/dARR97sku5PDJ9jeAFmgbhqDc0bVH8Pa8cbTA+1T4pVEn8W6b4r/popuxixp7iH2HwzegKRiDCP
KZXI2ESX9teyDIb9xeOE/qrmV2x2gkq6bO2XdGKYC0CvXIkltWq4K+LC/sctTovINWCsvSwcLgWo
s1gxj7pjQFvGCOQnKiXYr4J4L/vX2/Cf2MvNX6r8dNl8R6buW92zU71ZjFAUj2y8GmMZDRgFIf48
RjAGtM1khBgp/AI7TokrBytKg/A6OQUJ0dqsoKHXwJUy/IhbY2bWfO2id+0N5ohhsakg7MLUAG1i
g7xVLTv57nfOr+ApumzfII1j3hMR0pKA5a9wAv9MiS+7o2N9mVxK7VlOXyzUV9H0bkw7J/AylzKU
e4IVqpgeccQqh4ZzJQXgDsZKDrAxAgW3trbrx2cFhX6iP6NCcMe/AqIBwvqWpAnWaIFQjjGhGkyq
EZGt6XWg0k4uxJFtzdw/ZquuortHjxk2LwJB86RgC5tWvf5ATRZH2yWeYmQ+XZLcXS47nqaiN8Di
KreTugmse6h+5PSvaCh69Dcy/cubrxn7p2qDogElwpKXOXIv4BgPTJqORnVWIShHFtUCj8XM3GTd
aT8jjEgzB1mT/JPMVWrNrzmdwCibMHmTbVLfnB5LWPWsVtyakgrG2NmcT/INB8FEKtb8xlgAtOqe
Z4+VZ6FfIqZ1/3F0HruNI1EU/SICDMW0VaBytmRLG8Ju2cw58+vncIBZDAY93W6JrHrh3nOLtVG8
DGB8NnNekEJPRcG8Mv0b8JNoXYfbQObFSBkW5auy+I5CAp6Og3DGDjt7+8SfMEnL8LEuQQd7hEFV
9Z7ECybb/bwA/OVSxdcp6NJ3hk6/CfcN08/SQaQxG3gMKpiBUXTM3L+Quk+JYscUjpmfNXRRkLM5
Ngz+Z33ZeZztQLSxAbJD/6xDqKN3AleHBjmt9rDSp0pTi1zPLz5M5U/Nz5UNCD6fTRnVWYGzZV4h
I1c/XeYd2BDY8BHuklwM4lxs/o2Fbspvkx87CMQToAt98ohPkzP0Sc60CLIFq8tABi2JoSHnsIyD
YR5DHCcMoTTXqfUgOp55ocFHH5R3rf+XQJc0f9ATYMC6WE94ZobnFPGxHH+9gkqApHlrHqSvGEFr
Xj88n+ubn4Km3x476kdvIXGFLxT/VrXMNzC8OO015wkoFwUCkEbHDLn1dGQMAXC6hVH9iYqYr42i
flX4iXUbBWF1TM1Ff8SWOJ/UmwoYfuCZHlc94LBG3/UcjS4tAiMLL9kF4BXG7q2MBEcvpGEfEm1E
hwP2Emx+F/yGPo/sX5b+y5GwEM+1icSvNb78fzrqCFXaxNoLG5ejJyEZRquOr62cHutP5J6WdJVy
vL0mNwpL5PoWtq8WMZGwUXdhlz4Mw4mwLFKUdTxJpku8myMjdQatzLGiyH+sTmLp4ErbQiIH8UYb
0rKlLsdjE+I4i8lCB+mr++umyFd2SGgsFBIDXwfdgaL8GqSA8WswqLG7RrV7MrCmYWq2hpXh4Qd7
aAyhU1MsDY57/ijOUVBr9viKsWWV+Vv4u1bZd427kKlKgngR4EtO/PZAHLnMXyiKdhE0vfEAYK/p
dnZ+lr2dyzLDfehXlHN192VIzNvuMVQ6fXBSn6aLLe23QBFlIY0zyJ+qo1vxJnsOhoXfvjN8hMx7
QAAePASukFLVB/1IAzTBWFsuc9E5uMOkndgos15+KcZvmNMIs6KZ6+3DzN+l/qGFG+CBc6PZ5ryW
KlTAmz4eocTbIRPeg8JKwBWUIdNXrHH33sz2Owy+ydnwsQVrraNnDpIzMES88iyRzf7RxfAJNrLP
sb5UrHluOl1y0Ps5u+SKQZ++4RIfDfwm0EYQAkYcpjwdQ7ahX8X/N9iLprrq1jAr+tfI/cSnJ3NQ
Rwc40RXq2IhlrHGjxSNpJWKwrraM1bbEsTogHlHOzWzfifILwlQmukayG4OjK3362VNqHSZpIrr5
CSap9NXGrB9usozOcUUyAbxIE+VqKRxXnC1xbJUlVKYgvlTDlZVYG+Anr38jxHUt5sth8jVxQIZt
QKLKmkpcV49RtR/qXyWP1iW3O2ivxUiiaPY9HYBRgpk+YKBXPLLJms4IUyumoSeNbfIy/Z9cibZG
/mMxYsXaZrWsIOaZeU5pXjCBkafIRp0LCilG6UjWvmiY962T7hA2BIST5EBsG6mMqIybb+gLqMo2
YfL7f9F2V6wPH8+gYHy9SDBlVpy5NkeTgXoaBFfDxd1m9OrhQ2gYmY4TcL7j6/F9HLUzf8rG+EcM
OKqiA1G/WrK2s3MlnVqOaRJVWg6aYa+SGkyAgKVz3G9Vg9i4baBvCcTs3pB7mvx3VIHKwMoDuoGm
EUQ4SgQUwNFjYCvhv8fhbSIKaCgmk2KvaghSe4KZ2Hc2LFJ5ZXkqV1V2NukwQ/3tMauWQ+yCjyE6
R9WtS9eVghxy7WqX1EYFgWk802ZSCEmJWzBC5wrGAf1Ptmh7lKbkKdYIG7CalRgtfxsPf+tN91p+
elAEU4vHVEOCciVXMrkM3gHeSsD4HReYPbYH5cF2KeLla7YTfRYFC50P7lQDxS5LhTRxxO+0r9Cs
wJl4mu2IFggUykdkYJCci2jHIqGDUs7p3Hzp1QGYvT9uCLLLrUfcbGFco14CUlXQKSc9EHVtJp9x
fvFcWGf2lE29B0E1kJClNcdW+jO1Y/CQXBw12JxKZDGsQkNACjEr87zirjnC5yInYYn7jMbKqrju
ZhM+0dKAHs6yDxJp4cUF80hhlzN1eEScojCo2fDMKMGscs0iFXcmApXpF1TqI09umTy5+nA3LGvp
afREB618iz4DXvzAQzMuyANLERdwT0J3kzyE27+FvvT6nVf5KHF77pmlYhDzgfn75kYWDiSQ2t9C
u+X9amBPgClQMLjGroRyCpWgTE5FxnuBKmk2HELrg8QSaogFoauiuKPeIdejil8Zlih4QhWc/sgZ
YzoQGOUrzUbVrdEhHBta1qMXOXV7ARFCNXMgRjbnBUqv7OmkXoe1TRvCTlpxAn+T8/r4w943X6H2
7YvPavzXS1e7+1HzNXPcBjU2W027gT0uTPasnBHlS1Fvfu0yYJqzBmDgh/DWqYqdoeu4MCDVnQRb
Mj3Ypjh5MfroJAVb+JZN9Waz/w7yDQMMQlchxPAf/lFeyVMuAJplrPyrKNjKo3ZrUEcqykRxL2cY
bGaqskvg2cTvDEOu7FBqK2jHt+bNRPjTiWHt/5PbQ1EfMzaAbvGrYf1tGZDShMtsjzVEwitPPDp3
RtmaiDcf16rhdTKsfzAnwhELcJejHL9wiWDdH5Vd19zDBlc8XwC6Pkgj9bP6jspzkBz76JSOPwJx
g8amK8eusvUZrpg7vbgMNmZRbuOQnRBKl3ZXoVFh9KFhMTzn4mpZlGblWtW3ebV0YYjUbHPbtZef
W/+nBRZcjMAtm3YJPWtlQV9Pu7cerXFttBap3PI+RI8FD4wgLyYY4LDT4KMmvzdO/kS/K+S9H/Np
2c9i2NSBhZ4eT/9Jzr+qLF8C4EBBL1vcGJuAdy7r1iS5Q1Y5R+GqRzQSK+AtyP7kR7DjowRWkM5H
bCzyk2nH4uugYJ7RT+IdKhnqzYvcbtuR8MRkl5Dk5ea8cfuIDYW8SUZicLiOevXSKWf6uTw6B7i4
GKPPDToo9ai5jhUtzUgjOaqbS/YHZm5sWlDxMqpw7uRxKXEk5hg7SCikYvKBhCT1I+OUQZaZFH9q
t0SYptKBDxzyTVUtSZ6e1bh/QpJ9hD9HQV2TuJXwd6NDIPg8RxMcfVI0yext3f9v+SXvX6Ox6VO4
LrjFqmn6n7Mmq/RLoi9q2dr5/XcC76EFPJxRSzao/CqU3fe2/wDZ4diEuwh5HulLYKlgD99y+6Pr
H4l5MVCtInujXmI2Vn4CrtSKMyuSdmKjzdlHN4SSErUxGsGCsPdVEjGoQGtRuTAo/QN+pnVEUrAR
JN9uudfjWwx6ijFzyflHtfhEu4KVPIBEg4XMIqmOeqhaM+1ugUxzXXh/Bs5L28cN7TE+OxBUQ6qK
Of5UDCtid6e0f+JtDifFcAx1WSX4F/hUfmHfDoAs42gVojgeLhR/GsMW8WGU+yriaV8ZLWv8k1Gu
Fa3DMb2sU3UDiISW0/FCDH1IuLMyWtswIqux/ECTBLJgCLQFN2JPEGBYcf2VAW5azvJhHqbfdbib
ChE/oV7vlFmqbrvwFaarkDaQ04fwm0E8yNLUJ6Xblh+vomzTxUZGBbchgrOCAqBZ+/6LfCBdm9v6
nv2Q2/5Y8RmAjW6CfQpvkXVS8gfLO4Sywjh1MvAu9GL0GHwFOzs5l+1VzYi6c1gf5bG2tNozA27N
2vERu8HV0q8lolcf4+tYb035LMnHllsf4Q+7G4tpnRr96xTMFCjFUI57+aHzAGqHQFebk1EdI4bs
SnUKmsMA4Ktl0ED+lDydSeS2MkSb7thZHWwYMxsW1QyCD9h1CiFk+lPVc4ZuQDzYe5TRpwICNTL+
sahEL0Y24Ya8Qwc7BYtDUquIxN1lFpyNR90c8NvDsWIJ85XD0YY8NRM6X+1F0s62iS+NEVQmzkZ7
0eOLR5WgqjfxVej3sfsm40glmJIeJrv68ce0mHWxZYq38FZuvfSzn0Bx16kOADn/LPqHn147wvJI
OTRoIDd1cRtcnvBlbpNL12FHno0+xgZyfmmGWVJLqIdRQHVnl4F2uhwbFploC+KNy/TVukTKThoO
nc2Bdq+EcCYwZQkUMqbof4cWYxfFidPfWNYOtc7ci/E/avh9qE2xNd1SGWH147B0Ba2zlaGBzJyK
8rAQUCD/prGKOqwJN8DyFPM5cHbEZ7O7hspikM+BOOXKHlQYxVxIhC/LlURDzkgyRD0PtSeqaFdb
FC2An9/EchKGvpQ0DcpwwUgn59FX8k/iOSGybip/n1Jb+2ALyiqYCffD0JfWOK/QQFbBl82pMwwX
PX3jT9c7Z0TqxnYURb2an1j7F5mPsPyRZKQNrVxqJM7nimtjcu4cU+UHPgO+S6+BRHRo36MyzGxj
3IqcYPLJ9/vgv6wrKAgV5AcD3USKWgK/N/53i0l28ESfwvMPqNNy7769k/mCuC18GBzhXz4dUbzl
ZfibZC8+VPbCqfeqGcNBVrEmLUEOoDDZq79DxkaWmwjtqIauU2bZfDfoRl2VbRcrBlxLTB62Jm+Y
YJp2gSBqDhxXeKGkb57MqF8RUmLiMy7WtnGVGFiW6q4oVjIvXYVnNVPXePgizI8heRnRNArdj+4v
hQgoaYZEcy1bFxGaxgVK7EHi9mPw7AFIaNpirXW0T3cz/6dVBoECb5n5Rs8oovvmbYNooYk/dg5F
srNSpA6INHhTdwyu7BCs6xPdCP0anNyUuV9GUsTWZh2CLy1SUWozXCU6RgO2catwMQMMVuxT0zCc
bong4iZsl+we1Idf1TvbfinxfSKbxQqoXyucD0ffP+X021JiMysrQC03y1I+BWWz6PPfBsGAstDM
TQgDeVQ+U1SFJBzPpfERGo+wP0N0sUsnBSNTPeqQ8jG7+DVD2GgbCACs+UtmPZESyWHU9b7Gbhjq
+9Lc5nnAWulWRgTpajQs8s1kdxw+NP8DH7Uls2Q/VlK0MOVTPqKfuiINsEscr2dXd5qpz1DPUEWp
ePdy8NFzNFkG/Ue/FPmwYidowRfL6IqQ3dLyfgbmQ2UaNwBOJGhg6JZm+Cl7RxvLTVH8loTC8Akw
J3B3sAX4vwyLgweGZUP9yRAum0PAXwfh1ccjl7RfJvsZF7mL8bDQKSIhxkrJBRtR7EQvybuoxVEU
D6u/RIOTW5vuGCYHGhjwIF3gjNxP2V+KliqLNngZmXJ2yUIdL0lNWd4sZdw7oJSjLeutuFqrd3Rn
mrEejVWdXUW/TBSa/WWvsSqoGDwjs8za7wRFipfeyEjF0X5JjRNrKkaVLSuObdoDw114/QWagtpv
RPPRNS8VSLn/rUZHN15rTK694t7pNtPicc5FsdRFtTHEuTc+ZCAQsv2dRZgSrlFCMdEv9YHxNX6X
uSA4lHKt/BsobnPrHufHiNCHfqP178RdT8YUfTAWSrAe+l8b312CGJQ/Aa+Nfkx7cGeczcTqqPik
I+8H5QXxC72BwGhF+SvZiL67qxYjdydwEuePVm1S/wcVbGBeo6m9WQErcMWxp7DmAw7Dv7L9QV8V
pZtpzuklhx64CFMj33Tynv4bfyle0TY+pdaH3F1cPtsEEb9Air9Ex8p2hw1Pu/E6B/+LS2ytfqhZ
zYXMlEvI95jgXzWtqY/toSW2VgIF4sfnAJU/ZFWRfVlQjJMliD+rW6G2b8Kr6e2w/QX5j2T+01li
Ixhk1S84rqtg5RNBH8xFuFbFbRgpHGv0Ax8iwO7rNM+c6Ab13KMhrlGWyNPN1hCK5HTepYChjUlO
e2sR/iqUrAzA0Y/QIDbxrfIPbcMRYi9k98YMQ5gF+anXBHVOjvXLSYI1Tse+Ore1u7DT42Bo2Pb/
0EKtqi5HxVXNG2GvYbAvWkb9Y3S1Jol69RKTV+qlFdPYlvC4iPG1K7jD32XzyC3A0BY/P60sy5rZ
QAGuUcBEVFEJP00tyzcya/t9WpIxyLDs6UXPjpKjCM6SyRaVrMcMYCCDR5/eOVee5VX1WAo/qlsc
okcmO4KXlJ6Ty080jiTvm/4lSdmaK4BiXuZQqVc0zRBGSvdXZYpkzmvtaIw83+vSgEfhDD/BuFZ9
SvzxBU9FYm/f9T/CuPuglYgtIL5rZpknSdpb/WMKSxlWQbuUdGeAyY1TRNzGbMeMdBDrir+I9i/o
/rXgSqYI8LjbdeKZhBtl+HJhj1Ti4CmkfJ9phCQ8Uh2WIJRj1iNDSFmcJhN28lc9i7SflyjAWGCp
zU1DHZLzCNJ0xcFyNA7COA7aNjK/EnKdszV6buQK2p0ZrZtC8V7g3KCIBdw0M9GUj7yX1pS1+kjZ
kprc9qO1HHlejRT6FTsr+CeSibGAqcBnVH4IkyHc9xiDf3D/tGQv6zuBMAE7dIuK0L/jCdP6h6rt
0phalEeA8Aaa6bKE2X3QeTEiw7Gmr/OtZftqmsdVO1yUsX/VsIGpFC49FU7EYnHwrn1xyyOdAvbb
Sk5KRortNGZdRc0WiQnm3wQ+cuNte+2ldPAMk4XxIyNqhrFSD6cQ82IWf/npT2hf9Gwrvrx6bsOr
ZIIMn03gpGUcoCRIyREZqnyeFJZl789AJnjGVa4nahY6rZgLms7YVXdd629bUHIhZy3BNAqCxElZ
P/kVa69ZNPJ60BwJoln2yNBbDuKi4wkIUfyr6TJJdxLuLKgNYq7+qOpaoY2L3VOE/DeVTvSNCSpt
aQKV/SuaBTvvIaUuQMTHquFkgyDriDslPJU88C/4S+ar9i/xKJMEBnATHReIJeKnmi5xrKGde+Nu
lPdK+y6kK2nEgbrnY0WB3QwrHB+z8lua9h8t2lkGf4w2Gx4EC8uaHiys4l/iLo2OCsf7lfplJ94M
j2PX0QE4aAo9Fx2Or/zLC3tmILlpGECIr0idFz5zhXvMFYH03MFAoBxEChDsPmhoaPKHKX22IBZi
72pVZ2xiDCL19gM+ceU9ItNkwEkD0ax7lA1KB6UBF5xnLzx+Z2SC0xm4lHByt9q3Wd3Shh89PrTR
ATRYh3M8drda8Yej05B/rGEhSNLF4aU2jiIRwj26fJPvvjmBamzbRwuWtrc/esoySX0Far4y4suA
0a5GlevzoxAUMY8YbSkTgW+SK7LHtEPcPAvZW2VhupTVe+2uJzaUuRTj18Ass0K32FC9Zvu0d2wd
e0dyUmHKmGtRbgk94wTfmdHOF0f2Rnj4fgpixEaNNTExL6NypgM0xCFrDh2h2ck2yheSsfTw/so7
vIYie1UMMiPr7us3q/kD6pCb5z67IU/kMCiSPVdyGfIaL4eS8vncFPw/bFqh+5B3C/t1URXr1N8X
vOdVkix89SrQlsMYnC6i3F8P9S2tb+jVgXTui2JTf3Otcg7lpBfFd8+nq5nFCgTmBdqQxLy2/YUh
vjUCrr8m6oErqnsaKqq9TxBU8+LGipmVBivMgDssIy+D04bQBOzm9RrRkyCQRb222U15JdG1btp5
/Zmy6ZT5VEkCeSoWd2tD6qEcLRUiuziOUdkHwQ0FUcbfl1EO+3H0vdZNpzeb8h4qhNoRblYVdXkM
9Si1tR3WOx7sp7GX7VVanBpk84F3c5uNqyxScxfX9Rlk2SJgYhR48BBhCpMB1qDjVlkMr7BqF4KB
1OhMuvzhUZoeUusrXmY5puxxonLJhZQ3y+DeWu0NbuqC0Uw6sl0LjyBw4c657S/ch6okGSVAN0i+
lnaQxoveABdLrnJz6eFuujs9/okAnsT9b6afo5w7mlFS6VgIaADyEmhashBtz5H/dIevGgk7B9JX
4P+WApGptQNsl5NWbPeLIrdXEqWf9KREsKarEosvxNSEwkVmsUMpiJ8+Q2KDGZaNd9J+eN0mfvgB
mlghAJRdUB/RHEtIZtGH9TBfUduU+ucAt6NF2Wvbv326HdliWO67k79UdVh60OGN5kmjPOQgNi3k
JdChfLQYgiFUHHCuhltJX7Z3AyYpPm5/i0OIoW0eL7jccwh2KH4VpvkWkbvLbvxhXK+3bwVFRU/2
NpPWfaRsU2NfUB72+r2LdoO07vmC1AEymMIGJNM3HDOjHl2ilDG4MufdAxWv8bfz68+OtL+6pqA1
oUDdhHbIWVeVF2k8gDOa01RjLOEUTH3HAN0CT4mob1detnwGk1haLENQxVV+4JFL2Rsy9snM34Qy
iykCZKPK4Arpfirz1MdHQVBXE+Yc3aTnADhWvwcTBgrj9xrFXHJQ85lJ5TWghkWaUKx4wEV41OWN
R+9PLiVNOfSEYsbMpzJeyj0I/6HrluRlqM9l70srn0X4K4Ahy2TSjtMCUK0febG14bnmHyo3Mub+
eif6M18yRAVhHyfSSce+nrRxGv6CEVzCdLh85xqszp2KYASQub02KvSciAXXLSgsmIfyztXJ2UON
Vi1q1FCc9swXJskFun/Ol5z3IO6RHrQPLCqLMrpFxugYLUkhfX1XjR+MbM6o40YCC+vNJXEV6KBF
Vs8GCSB/j5SNX5uqgu0/fxzz8iBxEVVnXyZiBrKTzoWVzzMY1i3Z6KTeNLq8EuotKb9Cqdzo9QNv
dhk83VTnzkJtal5a89kEODiZSWntbWAeG1NGN66yGpELKOGxqf4INlxWiOpUCgNUgr03rLVQoMX2
zwXh5SUfv83gEDSpX80lIBU5wkRBeRbpryjZNNm5LA8e1oMAMrEWpvcY67+N+a5QHMk9x+gftWQZ
UIDbMHYGkrpj1WCuNMmbGbWIRw9enZTLeQdQjrj7hV+rMwFXpWlJQXQK9m4yYbHoSFtISFjCnNH9
G8hW879taHCsCtnYVvuaUK24uiXES3icipbu9J4TMrMFBjzrWDfieICXRIQO+hWLPfQYGuyxWAxh
/OtIwwXqSf+wJlJq044kVLlLiyCFgglGWHOG0ePgbZqLDh0FYxaNLCy7iFaDeAeGQdmhon9Btzg4
5cCqxBhxvjBxWeCsTNnyiSFAtYjDH+sUI9QehoKBB9am+lEhkQJe5xE6YCNbhsi70v6T0Jj1GF77
gL0qF0eE/geDAeJqrGOqPlcVbPnkoQmz+YANekJmthWajQAzRt9a/SguvIOyimasK8JwkxCAMthO
NZny797w21gXDFa4Ky9uyTnI5hY2mUgvtvSU3O/E2sNZnPfDvXUvsfIUxbMEmkd3MB7T9OiHL1W9
5IRXerxwJbfe0LOCZLlCOQKhYICP5XP+MDMs1IQr9xPP9DxUPuT4JurXGH4p9qFijTZYDxm1DivP
kFW3Xrhzz2ayqjKnVjkffe4t8iLZHzJyGUfrmPTFymfqFVSHyX+fy6i4yt8otG7DpJL1SWVMgn92
Ts0InzClq4aWMCuVk0z4jHXp4mbWddMNBtYDPGdUn3wr3xE5avtfIWJ5VUN3KBHP5PM7UBu0SbiO
mRm2+MTIg5snDBpV1H0G9otc1wCLTF9o95Dx9Nst94yaLXtJWrJXANHNKtqomWDStxRiTaADF4aC
XPxfW7Iiq2qPE1vbZ13B4rb4q4HMmTwVYMq4qAGqawH4qmJZNOUagvcyQKjYtxQ1gYs0c62Xhy4U
hLZFN6X8F5LqGJNGVJafRe0RA3QlKkSv112/ddP8FIgIr441k1lOFRrNazssCaJmnPPKph99+jCq
ZjnYBndByi7csFGsTm0V0JaAAYa6zVWdL6IGCFu3f4kWHitd+ZVQM/nd/wKVecPsUrI+NONEdgEo
Gi4YeCG6ViM87fFRN4sYNQJTU8PGRudw7fk17jsWHyHQKDV444wAqknN5KNP3wh9p7I5QJLqiotr
flntXoQct91KVPGu+FKpbUYWyRmm19rU5170Mtv/zVpEeUtgew5EdhdICNtKA2JMUksUOgGVWyf5
M5emZwQMYFeYErtbEnFBrBOmaYbFvnAkAklQ/LHW3FfK1BtehHEOOpudMWA8KHrdykZD0ybzRPzL
svcoRzj/R/iDTslmucp/UDMepfDLR30uPS1KOuqz0nIaNL7oPwMPYRFL0Y1S8pjt8hockLaVa3KT
1IPsfcvsq3NUKvKcId051/TToCePlFUdjYhItw3o+xg53qiQIxrtdV9MmQhzGU2ghW3HzP6Z+eA0
/R+ImQhzRIlAjXEMe/0JMq8dJbFq5a1laLsoNTFcdVTuGl/2RAYDGkBNZpXQKvurYvwjom1E3gPP
Hv9LVf9o6G4ItmVVvwXaojE67LtbqE4I1lmtMXzTyfRdeyzufLw/C14CAn78f+ZwpkBWpc/QwkjE
CMRCFRO397yA9CDfsygENEatBSd3SndiAuAm+6T7sNUIYx6lOUIUdZHxNFV8CUrwVVhcJ6SddylC
WQtSqBPGP4ifveba5hdRAO7j7xzPLeQAWORmtYkVHq22YGPOPHKhKWD2F539hZwgTLWFxkZ05bl3
SwIYqC5kzm/Jah0427OQ4RYMFZ9lBUdWZC1SKFT+JlI2vm6APH70LuIzCJ1srVjHvAXPeoEfITMr
R8ciSUInf9IAwJ/JXx/dbIPus+PTuqF+Lfm3wl0L+SwPu6Tc9n8JuD5rkOYFcpGpl2XLplRn8itR
fxB9tc9SNOjncUTSwV7NRVJzpGkK27WCYahl8NcHTA3qY9S9hV4AIsY4sDNVMqQVftp/Wc5eemKW
xVSsnVMy1BJJDyJuAT4SM5SpmzMP81Qsj0vTaleRQj1FjHACYxA1ZbUcQOu72AMmikirr5G/JUgD
PTnbmOo9QLrfx9li+l0ShilZjY8pvNUQAr1VUR+GZitZzJM2yT2VPhvvZ/IY8E+BoEtblu42gZdV
gYUZP6TAQcrpsfvReAQu+HSs/GoGaCdhmpdEOirTChCklgbkSsXKMSBHIofvgrnz4KJWydh/DIyj
Izre1CuOYzQtdGGZVoPsoIZyfCz3Md4D4uy+B5qAum02tR3jUmfWpDCM9eMN7xTZnDqTyuLsZc0K
0WXMo+ERr7djijuI1ZRPADyOVKoOgM4J05KvOSnZHbJDuJcdbeJ+acTnmARFb08DQcjDJETGKO4R
7tkyb8fdSAirhSaTGWa/0Bnc10A1P5p8Be9Fj1bQmrCNDCxg8vWgOqqGbuMh4XK/qcUpU+c53p6U
RBk3jGD23LhCmxFVxA9/TluFT5ntqyc7PYsWdsD4XlBm2CRAV9pPhos0r09GsynTW40moP+tqLXL
gsuo+iTMbUa3SPRArE/pGf9aJux9OXJbkNpRZ4eYRX7FgS2b/6NFB+05yqeqYk+hrlTP3tNNM6ET
nBWjvxIiWBTluEKvjrtB6yUUMg+VFigKP4ewdbLy4sVskbxNTsZWxHYWUm8iu6tep3I4eSqW/Y6r
pGeqg9e1vsqsnQWRxXyAKh+YILeTzXjCuPiet38jeNsKPjiOdyJyjm2/rPVbgci/th6WXFJ+nyNv
XwcHkzpQlWwK7L2vnez6rJusV+SdnT56M14MdNJG/tQUCKsygduYW3FCFhloxdhzJuhKHx8S7VJq
fz5rCUl55BPKvtvaWB715Fs0CTO4FAH3gchm4q9DjU6MX1GRgpV/JzmhbTAZKJeOlnyJSWjDvh18
ZtGaJCOmMAh510OYb5nSKe45Qw8RY6eSzLfNITHQTJbVrWwcDawwDhBA5ihuoIqBb/wITaepvEXq
R7eMHDfl3AcHf3wiGgjsaaJe6yXZZGLhmaSW2l/NcPH0Y0EVDkPeGdM1LBbMTJqOQw+p6qTQc/Gt
J+TKf47MOBpePGbqeKk9slWjpWTUDurNFhJBwBTcTSmO8W6hMlNUJB9wrNU/BTRN2Fm4N1dKvgl8
tvOet5WDs9/9i1D9q7lKSRGuLJ0NgvRZc5ArWFoNb/JyIgWY+NNsPprwJMcUvg5Os00bHEf3apU3
kzgII0X10ztKdmJgBjUZhSftbM2K+8cT0xwJZjoSj99AXcTEJLmfRndoU6RDCIJ0G6AYSvVQXKUv
2zYWtvcMifEseFeENEenRTybIbBtzgsWfilbCn+dmFsT6m6mqDtPYoGt01jwbocXS/mIQDZA0XFq
aSTouXbiCmhXqTBDBjCJAM9kMKto5aoIS1Zsb4tGCJf+zES0wHcd1XhQ+cBLXCWYGbiT0NwuAe0Y
aFSNpwDfE/Qb19gW7mff70Qh/bI/v6VVyirawGfPJULsg0wuqsdRQLja2rBczhfoXxkyeIm/tIpf
W9740VsJng0rtN4cNk23TcuOJrR1CNtctSp7CWr5AN9Fx2AwJ3EiSyByN0n1CqUA85O9iINzblvQ
BnUTaToTKsVo15Zqb6anN39VzAZILUernDMdG++yReMtt0RWJ58ju2E1+m4Q1uRYeBJUMCKl3kCK
Ebso3nL712oPYd+wJcTEpviscOwl4s7vgDGcq/j7WkNX5jHgcyH/lu1hrAeUJQD5mYg3GCs8nfwy
wDSuzU2l9dWuM/7vVskCpBfzXGNh0g82ZGpJaYm4Hh9N1VerAv2JoeJT5+Zt2fNSdkWi+kphJuEP
6DcWsWiqIsAS4Ojo+TFGYxaLcpWPD4M5L+Wy9zEii7FJB1JUONeUiMgbQ+b4mooLjict1qotApiF
WRnrYISHBNmuqE300tNs5B6MYLp9c+npxIni/1bbRSnf9N5fElBIK//oefxVpoMtMXGEodXGLwQG
YB3BIY3IQw/Z1iRp94cJjnFa5bLcIjdamM6QxdhPzMHxDO2l42iN2URZNyljJhuvOqymCYdHhOLe
9WBj4vSpe+aP4I01BP+BxattbmjHqM5Zu2JccfmYMcPNzZqjqCq/JDRpJdbwxt2azQ/3lof4JcPA
EKekt5nyI2D/BRQNV4W5HAmBR2vukmMrifySjhrB0sUnztpkqP8VBmT/PoNmkGFPImMQUWQUuAup
/h5kQBtC23u8nak1qYe9TcxBk+kJnSGmBx7Zougcv2Y+z64i5DpveWiyEo+4t6mZoXf1d9KcCQ46
kSo+JxJ7ZmL6tpFZ6eVwTI3HBFmQ7X2MjqAbXUy7zdyKEbrVEawnm3AJgdTDs/2jwXbDLP7xCy9N
pm3k8dVmGDqZT5WJU5NMZ2fDHaMBa510IhkvA4RGrsLIEidyVNo7K9nJ4MuMwl418X8cnceSnEgU
Rb+IiEw82y7vu0zbDaF2eG8S+Po5zG4iNJJaVZD5zL3nRpeqZ9aWaZ9uPepPPcBa51/IejTAi5kx
wIqNhQGyVosR1efFOsGU7vVbOz/2KCqGbGfE3dLlVRbTNkC3PRYnDemIx/BOB+Ocq++Szn1EYyN7
nN7AwbnM+bebq06/wN5bTzUGX1IYHGjPdQr6uri3KCT8+eMd+CsSlOnWiIBj7JCPn0sE6cSYP8We
2MciI0UmXuR6tk8npitoRdFPFd0LH8OOrDsYV1wmqAsMGWy07EjoDeM1OOZlNWGJmYmc3TJK5bGq
w0s94v7BJtNB6bTtdisV018rp+StnwmI3OqznVdPb5kzbEsMIiaixoLFrd7ebK5HT9Ls9nT3VVgS
N6aRUv+Xjen4VHf9JQpJw4Qh5wmPFm4Ds2jpNdmSzmKjGVRJdKI++yJqq75jPRZSSVovPtZCv+EU
jdx+KSvjSP//SEKm9S5kh1MHmZoiaukhfsi7cmHQpmpYCjKyb8YOci1MN9sACdu6S82A2Y7hCuhS
B9/aMLSdRufbcYC8GmrT6d6Xokn1eZZjU/5N7Ma4O9i2mgtXt5bszDHfLAQW7sKgPTCS99gqX0Oa
TMlit810Zhb9usWKg/Lyqe9/Hfh9U0XhHFbQIpjrB/ZFqng5IPtOEepAcF7PzmzmeGsjUOw+qR/k
ps32XWGvrPjhMNbXSGBMxx8rgsxrfI8Vuo9/lguOpoN4bcQnD1Wz5qQvgz18jNoJYd+go310U5Ld
IEj2m1yUrySKIGtXCiejGXwXY3LoA2/Wxy7zsnzYzqMtLMg4DWDsIoCEAeOnvXr1i+OeHKNAvvXp
1cRhDXgOAzjdrXstW3W1EHv7XNkN97CB1q57bdBYEYaSwLrOXpTjHKLA22ZGgyyAUy0bL6Hm/YxV
BDkPafKAJKYOcS7eOw+zZkHdC9yJYGDdQi6pz1aqe9FrzLatfdQ6WxX7bNJRNlSg40h5wLyLMr/F
qRfR9pg/sFoXRUzrOosauB7hUJtWTIf7rhvvCdMpPfnqHEbtsfVLtizdkwRsw7IzwNQXNdtkJEuv
DYljjekfLpLnvuuAL+DuKIJ/E2JeP+hGNjQ1/nLQSGF503MsN5q1RDGCnz/Pv5mVDxVZkdlP7bnf
XjRLuAhskWppskxkVcC+1lsVDNdGLGyqQVGNA83uNEJGLp1T811vNdS+Bi+PwZiiUPktnbM+fco1
cvZ69VpyVFY9Z/CFNaZg/RYad5DylXcsLSqX+sXDHRTTvYQHo0MYQxhAYTJ//oixhxuBT/wIfTDb
76gLWIedPGfeas/6IoXq+XesvmoTpGrwnCWIgRVWYM7rORajGMFUd+BBCAKSTOoGZw3nnnY/pvMF
olFF7krpxl2DjzEhoILRvezZ1mb41WzuZT8D6elH24ltdjgvf3kwGr6zGqSfiMSLjymg0wVUdYWw
19zGxI5plXOcongPr5BQsfnlJtsb7Oslawj+8DkqYzT1Jo69wANxxlXiBf1azhJbRDns2Y3fxuie
cIxWXr2aCvejT4aMcZazofIjCC5hyQq5kwg0G840GlXPug4hwwIGv5ODKoiHUccoO4S3hu06v5Hn
8ovkqV3UwgHnuWYii2F+70IgqlsA5+LdpC9s9KVC7W1VZGfnsHPuNTkkDVbDEiNS1fZwL52nMv+a
LFytjHcbw8PtRipa2axtvAtOBl3f3cc4ECXroSGr1jWeaJHVu9GKaVmjlcZiu9QP6Xj1g/bQEKec
1eJkYM8wi3SRWSc/zbYREemQ+T6Nvt1nrgEEoyMadZ/MOXTWrRQ6q0B0qQxo9D7709gqJkLj5oGG
ns3JwoeG96yyEHkhR9JxxCjGjlFiblWQ7+oe/bwxbjIkk2TGrBLqPRtJo+5Gm7KBrFVXn2PvvKX2
iEjru2ACKQHXOr6+iNuPrDBOscX6mcMq9dobceVLg613V+usPaczQLeniAFFJWAhqOI8q+ITAHsF
AwdwdTeIH4TgPFyLJrllm9jKJZcpocHGQXe7NViBunge9G7OHPmZs5MH6tla3Ia4e5bUPPnkUNS1
m9qzd6RxP5lp9dKGir7iDe8e6NV05VC1FFW1kma/GylOvNaHnPY6S800qkKXuEWd6q7HtpaUwU7Z
48EU7qbs8001dz0w6yjnSYghP8Dl7WBHTjpxDGI9T8Q73RaqFLGOERYKFT2i4DXI5MXykAEz02tH
EpauKVqAivowG2++ICYHDxU+152ngTvj7Bo50GJcf7mvv+rYbNlPRB3Zn+zLdKJgCfdb50mx9v/n
hVoril5e9H5jligsfOJzp+ISM9gy65XLK1Zq/7rs2bRjoNFsqcg3VRFgEJyBozhXDePAOvsbkmld
0iy10j94YbRx0/yi6nxfAWdw+bgDDogSzFFev6M4pRtob3z4MRopE9Fc3003szj2JiWIG7G7pqjS
oJC5DbVi7p3bwD/5TnJxOneZDvRtJCJWmF3Z9sRJvRkqYx2TWJjq8dpEtOolYq1LZx9EYNRogwUD
AclNggneEfoJ2GzRPEwKCe8ljrCP+jYSInIcSpqemh/zh2WOq0cLhQ+/QbbFCnExVMVF4dQMAPLk
PmkNbA19k9UARbHDdmNnszwoywGtIP592nXhCOJKik3e7F30rCkmqxJmloXbHcgHlOOND5fGduCx
5G8hDWpUJ1z1jIq4n/IyObikUjl1cKKQRFHnnyPMLmafr8KIfZUWbOXobJu2XJXU5YD2kes2t9bX
Xmrcty1bgQED9MSoZMw4i/1uxaJf9cxCRAhnTq58+CkiV7zDbGVXBr9CJNjCMdJtaDJXUf6+JOvI
tiE18UPZJlayV7slvwHpJ59BInlH8N2V6MhdzKjmt199kh/ox2+SiUMeiKUHiiEHLuUVWyqjTeRP
b55NtlWouDvpg7B6W8ZXDSgsZJuvxCPLl4lA5wefsDerhZooDn37ebI0RgTE0ljAf1BwzFoRZ2TI
lYPjMgARe2rdMXj1++CjJWkzydA1ZjWvAlJn2BA+8I8aYQVyg605IWRPKcXw65hxerBs78cwv5KC
qjrQ7p5hn5QcNsoYMKfL1UjpP4TaQ/MIpWjbU+v/deNPFi1bLsc4mOsjeXA8DQbaZ2O9xJO3CsSv
sn81y78J+ot5Xt9Uf4atFgEyiSEVzGONfeXS56T1CgTf0sBpIpgTZPxTdeOqwyUfMjbHtJMJRwQ2
Xo0dLlQ3IHsdurgG+jD7Pqw/ZgVUE2lSPW1phh526GEIw7rLlLjxUjp5f5k0QCtcNb07yJ16TKOd
jE4jTpgyHDahxmCzMvfSaHdlGh4s9qpD/WI2525g8yMYA/q+iSObNSp2BxvSEB6rMw68rRQa0g3v
CisQxjbmSkpxFA3bzOyPAbtjN8GzEGGc1V3MRDn5KP7OQeshBZLRLuc3pc2qTut/0zjsHCYrbl9t
7AlNmtNxXfBpj+QqAEIAhn4c++rVcdN97E7XQGeG5kQ7Ext4AYG5F8wrp+jQo5sWI1GrNkgGO9nA
Yd4Mw1vgjg+KPiakYpV40GoNpBBmAQcisnL0CykOdHfvwZoRmN8DLJidT3ZGUYNZHBgEBahSWc4i
SNYTCfS+uY32uaNnTknpFX7+10BNfypi4xqw5OsILmmYdKZTtclL8Zwgceg8nUjU7yh4YUu+cTTs
EpAdm6pG/TvvHmDN9DY0OeNQ839rDdZRcGKsOQ8tKxeTM0Ih8lUDlJVQIilPzk0ZPXjpz+MUvrlW
wj2h2/likK+SqbxevTJs2joF4FUEUSU7qgyxllb9FAT+EOa8Bdz7O5Yb+NvrEJFf2H7QCVK9Bk8U
+hiLkJleVEipbdgoYnJQRnhqcRml0O5j51DI7yrY1dyNPHMHa3QfkjT2Gjh0NvAJzFGGdAn+NB16
b/hpEwb22NsSsllCMillwCkJvnekbnGtz7aMNgWb4bHA2TqwWJJPcxxO43AboecL4+onH8jutGm6
0iZdj/gOBEPqPqQe4fhxgclJ+08xPtLG4OTDRaghHZSRvAs5UzxpqYHGWeYdWS6e0mShg5lvO7pT
tAQW+uBY/FgIvgIhsFpWWDvgr5rG8yDqzTyFzXW725B3O7uxwNYFsC8eQ/sm8NZG8ID8cS8r6l3B
ZV/CbmGzeQx5U6vKeiUZ5AUR59Vv8ebY2XxoR9D0oiONzrMTw8Jj8dcaS4dCVSO0hxXZkxTMrXRG
BjnDTT80NkKTp4HzOBrBRCrnL8rnFS5/mIUFwmTtDCzjI2AmMCDsqy307ZB3Rm09ZMWt8pgvheMu
Zv3qYeLN4nwfmGzm2ppdc7ZoiQZrcBxodrXLJMl8eExHRW8dOt96rl5rjptM0ym4TPRvhvOaVggc
qa+LJJhZLyzAqoMR3HI4J3nQP6eTuXKb8D0A6ugW6WHImlvPxkCM6U6redrm/IcKvYyRvPDH3Bvn
XzUNp7B2GAiVCwD7q0LxqrZETsHj04dxpdj+67NByHHfzJDGdSj3OaCIKkWeYni/bWpFaFY7YDvO
jQjCCE+b9LPXmuOGKAIE5dF0NBOwfnyGRSAI/spXpfJOHV4xMfWPkMJ7GvFNJeB/SiB5xZpXZucM
Ab6FdtoQXU/BzvRb2mItjNfWpIKTAf6DlAfCbtDL6bV4i+srRjMvsXelKtCrUxKmMr2Q4vBsqq8y
fVX9dKhMzsfKOnqG4O75msNcLKB8pbmUA5Y/sM6i9Q7TMO6csgIm58mVahkrhVj2g94jKwCdomih
EmXnFsqCl3rYHiibq+qu5wha8mgjiNhrEqQRLvPTtjsYjs0VEpBk0lGo0TRYKFb9Pn+Uo721BYJf
GwBRZe3D7FX4SFHmFBGiEDrHuxfgkio14iGYF301FkQmUii4AsNaJ/pJTfZrULfbxjDOfeRuDHaO
Vh4upCj3lTOszbo9ZG2BDAiJGSPLv8rPDqriOZwvQdXgHU7XJqFWxshCxLHXqqxfVfIvyL6mFrhJ
VawBfHMMsWXK+7UxBftMqF2UTM9+Wa48dM9sgZh8JwtzwvaFs9mYjgYzML9zVlzM6Jsy2EbEXMrP
1iNb3Vu60Ekr4Zz1hj1JIrYdcpUsPUU+l0nQk9/7w0OBoYf0PCjGw0QLBZ2RdHfuYOscxGAqIbn3
gbVTHixFljAFxJBKOmhzGBuOic4Zq24uO39FNksYRRudrCXMEqYzdw2zy9Xek34FAJyVCAvAkDRb
USjcZd4JJE3bF1cf8SB37X1suqXKsRNYAbsRSt8aYNCkfWV0pToyTDOojmnobuLY/g4Umg3RbKU5
cSCu3Pg+9yCxaN7pt1gjpCzbOpQknyXKuAGx9yTUvoxqJMa/QYsi38GrOUsRWrQvsuwvmcCeIsXF
cNyNVZc4uYb9YIHcT0KSINh+a4481Z6/8w1nZfXNTZM2xjnIHUxUnTHAkHa2SQaf3E0nwdp95LJf
pSWHKUrFlIlhL7HUFtugQQlLyW1V9VemPmsk0rn3z2K0DXv24U2st51iQ3gcKc5p+plwI4fRiCln
CA+hYkAbt1+2Hd5L1u/L1O6w+Pgs4E2pZhtSggFaWK9Of3HL/BR4yWLI7s5sqceU6EZHUaX7DIdw
zwYICAITNt41pTgf7ftMOsnh/CXxtqje0yk+OO3VhCATJeMJs8emwtPg2cMljScsnTgBEI0bpsL0
3SzigfJvBgso96NEMmB06jGO2cFR+l0nZksE5asZMiMb7FWLHuhpFPAEgbraCjUkhaVvZbPjf7qF
4QRMI7tJp0LLWP5qlc+yTzEnir9lU1D+KR66rrPA5sTDOyo70pAC5kJN5DLsMGufGCp/E0cEKZFm
6QCvKMpkI9CiTNW5GvOrIcm4Qn2Sx9mzp8MhcE5JEIGvajLi7xKNYsQ8ltFPkDt0s4j6QrY0lZWu
meDtBxySfQHIpZJvYcYUc2xmtTEQDIi3ZpIRgoGUf/jpTKbp0OpWwu/2YrSZ/pSbZAwwxAMCb/VT
1eAX8oqlrwIdHQ1V2uSdwry/mUiAY442TbTnwLWvZRKdHTGu9cTaqrzj/uxwWDjE11ys4mXyn7WR
cmZwLq0rsf7jIsjKa1wYhzFsdi7urQmNcaNrz5rrYJVkMEzUpdF3lwTidB3C5PcmbzcGyBoNwNbz
zJnshUTDgkk3pdXdKYCsHM20QCB5EKO5qLNDMohF3b97absJLK5I6HHKqRctqYgRxxB/H0smRNxh
epiN6FUpIPvqG+rzGfEtObqCTdJlO0uzzhqXtQoCnnqizsFIRRlASTKCrIHOcNarc8nHBnpewWAS
rcQwUeCF1qLJZi052jkjZrzYYmbnAJfBrhI/I6EROnu1NBY7DwpKArAY/gzp3cau08dtpfFHZjom
C/RnFvwL3wHYO4agv9Q1dNzgWjTdHyK8bRNZL2EVNUwX6MUw5aJPVSgcofZ2evHqzrHeMWLNDhlV
PPfBuJdaT12o/NBaYC6zPM4uPtZ/KX1aM7tdNPYaqTQ/da099r7/0Irml6PkMtbWeYyLP9NBFZSj
zRT0ivYEQSphb1qQEd+7ns6gR2dY2dE3ZtwQoFRB2zoT97YbGbzQ3VcxC7CbDPuj7tuHLikB7Lo4
F8MqfGGQvAyKAG8WsOAn7rSnrsQ4FH328r0e71U5bXo/YU9HUKoqdnN0Ez3lk2GEa8cZf9ug5tSj
VK3qikhPqOgypzrmPukhoUMiRwPT0ANOEWEzcbaTZfqonTfd4ImpKR4M0wGoDB/Jh8rkIBEZGhJq
FZ2r5rINj2r3lmiA8vR433NWjbAdHBUczNQ4ZwTugGkyUbPzk0eA+Pqg+hhL/dX0iMOm3dcyZ5e2
JggS2JW+tDaZq20ZYC6osbcWVKrYFRuNQpjx3lrp6hHn+rzew8GAoYsTV0ubfRSPLDBshk35sg3Y
Z6btvWHBtw5583Ol1iNHaYD0YGzMcwMQv3WKf12r9tKm1c6s5ZSWpwxunsHyN9f+/OKREIXHeBaf
NiYdPSfmd0LgQ+wRzRcDQ9z8JmpPrQXbiJszj3F0lvGjI8fHKgrCWvN9EqqtW30p6vyumRZ9f7ep
behWcJYjfGuTW4l/C08qIJpXtxjeiwktkCLy3LrT9X4UePoiqW8MrMlaWjLtaeAe4+4J4EpyX2sz
UIEOq4+OQYuULJ6FH0sFqNM3yQOz22MTlLckVnc7lzcthzo8GUBJwD0K+zGk6p8VdNty3LrYI6ta
W5YdNaBF+obmf5SNvZjYzboMHITC7MmYKh4lsoSRb7qVTBvSn0hziUWafQIi+iGI/NaP+M876b6o
sv9s4JY9hc0MSJcHWJy0SgFcoyk3bghnb06MJF4bcPRZlCgSvVpp2OCrXNxb4rPCIZ3yAWb4YQs5
wHyb8OBU5XNjJ3tJupHu+N8Q4I8s4uH+BjcPc0hn8m3m6loZznNlELdCppGOqBqFyJWLYWCSxURL
Q/kaZZfMKm6SuV48NhqTcn9j1sXBykn7LGkPC6TRyEwszfusDbTVQjy0Vp5cAwebCloCjqKNgSZm
MsyzmbubIIw3jYeUCLmOpai0Yv0BxB+SEWwyJjbnQTDZzG0Ohy5k9yEiagiYN3pT3+PKXEvhvhQV
jU2bDOu6C6gRTVRlZK1k1qeHIgBv129EeUL8yNXuQhsT7Yj7GeZ6FkuLWgEJS6AR9u4DqA7m3KEu
EnPyNrQRM2ZrUQf1i2yCZ9Pr74omlIEm6EUdMNxQIGOHnMZnv2mANLUM7uiFLxlCEJGETDGbo8dX
XWrZ9DR4BOK5QUF3mG5k265satom1q5MLYgI7GELYwUc1VvR0DNjDO9p8CO9B7JE2ZdYHIptHNKz
qDd6zV86VHxCKMyqkuFYBTEfhTyTR2b0jvlasa5I8V2mQ/Oj9+w+dXJUqmkxpCjJg+Gos+vU4Bfz
4dAsZ7sxHNZ27q2EaeExdFah5xJMDawCyqykXUEkvZwgAGidvrTx/jhQXk2kKjbjri5y7qpP+2Xm
zrFgaFVK770wwAVSdthNw/6p/scNay+y0N11sqK/wCkeDV6Mf31GUtMWzyDtJhD3PkWzW9pnnHiE
3/r4yQrAGH9NByMrf8/bkpLNONbmeGhK+1A207nM0mvWJxs/gzum1+YuMh4hLCCjRQhrM7hAgm6y
jV2MtY5AwdHtLZOR5yY0FsU8Z/TKEwvv37QEg+uA3SoikuGyqTuh5ERjn8XnKgShnhMAkGoueyqE
rwVn52pqzLvDORv6BbLKEs8olmQMd1kMoapADR079UGr22tfNGeC7tYlpQTQKOO9TJFLlHHHhl5L
FkXt4se14Wvoq6Kv6FON/G4rpq2qvDAVO+N3wSggX2u9E2iyONadjt6piG16yexfa9glGRcu+1pR
7S2tfyvG/MuL1XLK7UNrRDdG3MyUwLOQMAncN1jjfv/uPdb2bUUYY8NriFmb/3AgIlhO8a6X0z7o
kt88yAgz0w4J2nSrtHkUoqvZI/3nF1leMJFqG38tHUZFWXCwKIliF1lipbGACBm+N/gSOSCJGdGh
uk1kBTcJCyeBJS0IKWldSrECV7as/K8uy4/o+7c1OQaBgRxWD39Fop5LHfBvoU0bmaBg9kbzEbr6
v94Cnxkj5xop08LeQaVIJQ1qfKyZx5Aj5Uy29zR0TDpzWDG51cVLV0w7ZSgiqDGVWQ2LBg8+MX4e
H6ta1eZn3S9P9pD9JU5P1jf42CIoV4neEuxnVetcES+mxfuMWGKum2JPnYqrAemHdHc5PY1df6Ro
A5spuNQCvrUDCYv5lkxJrU+9henEjyoRG4J+KfChPZukdVdN/WB1uNJheBOuhCspFM8Zu8TJ7Jaa
RB4k7bMuqC+LEUuJXu348BCRaSs1O6OSrlkzXjqoST/7EXIZCtY670+6MO5FxIGf5acw8dZZLv4S
DV1PhRrItQlZ15sAV3i59qAZIrnBKyrZrVGjKBcdkYNGlWmWjogtvVoIy55G9qGZw6KNaR4CRLz3
0/QYHMiBTaBhxBfueqK6HhBKyTg6OA7rqITNn5AVguLhHtXtOfbuUk93gegPUWR+kxe2Kuz4UAou
5Eqc9JbVt0GQlYM+DjhlUPqLwS0/Qi98VMGIKs06Jh57+pGFOrG3aE4AFCAON/P3zJke80dVKOBv
oljzGmCPxdrD2iphdBkEA0bb4K/2AS2UWnHptP4SYrLUPK6I2DhZUJzjftrEoUcHo2N6Cf/6Aty2
bhoGBr+Bmg0tTlicB816NOyxtI5liY6zcHAhj6CheCrSlFm3S5/U6+gRKLRAr+mHUYqN0aEYGgmA
M7lJwta6dmPCNQUsZRA3Qnqf8t5asjff2ikpbdTJTzlRnbnsAKZTxaAg7zv55nsI9NknE1Ht4bXD
rQRpOLPrs7AYbBSY3XyL/nagTsd0TZRiay3DEjPKGGXHRmCEbi3UeW2PETKfBbBNuJ9c5yWLCbTD
ojl7nBCp7BocPrWQ75UcHp09K1cKfyO8adWr/tOxNf7ucOM44TmFt4tuUS5rXF3wem5ax/K9sc17
7lfbdoK/JYO93TXXic+9sFClZMCgQzNEovHtWqCvovFuGS51l56z2EtfupKRq+1RsqlL6jWcgPm1
o1ezAcMZfn7vgvgh7HA/dtNLNmksovDflMk9A5tQmMAvWF2zhWGkDLZOALwnbg47JwAGrCMq2BFM
SIMLSwZ9Vn+zsPvTda3dYKa6F1s3tlaGSk8WodG6BzRPdN6nSw+icciHneVBgEOlOajvxn3jzHiX
fneXLgNiAkIseTcnexEVdOFKu3VAkUZKU8uury4OJjvX3+3Rew4ZuWWEgld0KSgAdnp9BTOLfaJe
GeZLAj6FqwdOFesitIH6qJ2nATFFzxNTZs5LxPLIxppim9UvEq230Inxbb5YSr/i0vk1OImL6M62
+lzF1s4a4PpHH1bK+4kcpLC4eSvIwaY6ygz9S5Q3B2kMJ0IMcZe+mDJlwxmhL0vs7hg7c8wLKvEg
Ik+A9DJPMGw3EYEW41flswHC22pAa9EwBbIBfh5GHirHXgzFq2Y1uO5SemlwcZW+63V/F2g/BXzA
ti22ow0UXe8ailUoEFPDt9vCauvdl6p4HxI+omB8jXrU0UxJJSCWIiVBGXPpYDLYKkJyRghuGrnF
uwlHnZdBJ4IXkuSAMEBFz7uG6SOKkXv49q8lOStzAFYJqEACBQGjuyZuMPGvphtWeNwTNRI73R2L
BNR4650wPJ59ZX8aXAul0t/dKn+q4TgoN34ZpUla+7eqixcnAHCtWliZyIHZFcm832j4nJzoKKce
BxJWMsNDAZGkBTPTdF9IjRGVN9PFViXBWG5KIIhNOMwQn2IBMkKrxVazO1CLrDIigkIHHxLURKUK
l/oS16jRLDe6qqA5WwESUtlZpCN3RHOyg2cHg6plo0fNIcJd65jf07xsse0Lvg3qs69qsH8St71M
xTymRmGQhpZHR4TXqWKeotT3iLh5cog4jzTzWro12/Rx6UOGMFiTwJhu2L0aeIPaKvppyhypJF+5
141nUjfWA3I1pv27Eel1G5GcwCMiWvcNVPy7VpOLhS+sQN6ZWd6cuqg95Q33RTbax6lHa9vm7Onb
fIN6SizrkdVJzCY6R8T9VBtFjn8DzHSSRZyHOcgb2O2a9pUGI9JDz986Y7cVUXvwBAezrpEenU3D
RRtScEcNlVr2rbm2OOYlGzNbYQYucvSiSUB+YO81ZA6WWDdEM723wrjVabMrOxy0OgVu3fxh2riF
JWtWZu4EPXloedK6J4ah8JCz9BssoXimUv3XHDGsjY72WaOIpwS0s6f54XDpc1A8IFsYgInkPcNN
aTA/4Ji8TXlDbKBzRFSC/yCMLvWMFJMVGzChzmZf3oyOUTtjAdAO7UENkENUpu+5behTRkTUymbP
oPTkDHTMASABun3Kpi+tKC967t7KmMF8VfEzo/67xll51IN8a5aEWzvN1bTCvUaWutUmrw1IBoWV
KCNqDWmA92ExDasp2RulAfyK6JNdEzJwattYzXDek+03RzVImG9Gy+ceV9ABRlHuphQRuuYUyPKN
UySyuxdU/zxU8soRmCIMPHVguGwAXsRp2QbZwWlEkyHTHzDEyyn5cxu+Us3dAyi7DSr/x/TgmSCI
bZxyOffxN0wkY905JnIzwH7skBhtc594LCqi1NrFXN5PyvtnAmm2IBXUmLQcq/yxTfneJdOeSeTV
GspN0IaP0p3Wnj6QqKox7wp6F3tasE9SQUWk4VQHUUWYyMKP24dVNXfDyi5VAYSSahVVCqHFKMfi
iSh2TAEDeg+P6zPRzc+4D5ZVat3jGuXzSKUwgoWKE4WyDmXqIMnOc8k+lFhEXb166JH3kurQqd3S
e5jCeCHi4Vcx6hgaF3IqtAgn3AHxONpjD8fM7fa1JXYDL3+QZsegrE+splauwOfqaGfluwtX4j4X
7daP4N7FnN8U1lhSaaNt8z01gZ20IzbXUS39iGautzByo7mTdgQRL8Y2bUBA9Evy2DV/mxThQRfJ
ZdTlW5ITD9fINfEHEKlmHCIYV8NhCmwjMyj7+ux1GFXBB0YyXirnIuEhDsx/LH0OYhD1tfOKDVf+
OhzsXW3slWVJQCOpebIlxLY8fCY6elz0ZFW1ebfWh5RMLaaaKFPliAbNQoGrhppMiTFej4ZFAE2z
GtLqaCSsvflnktAaPncpLEvfECvMnwkRXjAu9YHOIVAgtKduxnYRgpYxY54UGJhKMPikXhkRnI+F
9jBQ+IwyPtYN2OI8QGyhUQuWZCNbdIBLfYTel2jTvq/lzYqnXS5J3hklapsmqYnJtL77zj23dfcY
JAjWJhcfemO8uxl9YDVDwhXKUrvA8+U1CUdqieJ7iIptk0/rumBhq0fZ1sdMOGSBuVa1PS2zMHxp
XR3HG8e8DqfBH17iMX0xGvJE2NVzCLnaTJvhlGqKbmeFxqeK6clA/l4iqvK1VN564iCyNZMqAKIT
c4liVeAveGpk8lUE9vf/U359eo8MMmODSfsLPPtRCq9ZFRrWUmIwd246HIjpOyXR9M8VPiKXyX1x
M7zqbR3uyVfdDJBJufkwQQ1QzorQeevc8bOcgiszvk1KamSlum1Ir4awsrtDOvLBmPrLLs8HWPQw
jwSm5cIob6advWhZL1Ej9p9Mc7PtnDTf10qgulK7oOYwVe7cW8dIO9qBmRbkYjYvjHKzJMOkKEo0
czO9Lp8Wpe6vWlM9iizGPB7Diuhb9k5mjqEwzIwbNfGcM1feM9tib4ucqTEOkXLf+hGLo58kao5W
42xr5b1uWr7AEJZYGeQnO3HPZqqsBQUFUR2DYlkx4pMBrSkEG1qnp4uIZxNsZchb6OX1UblAxvmb
v5XBbrdy7Ve7Zz8pFfVrS6f/pHnFawaDwlMQBZqBD0FoWr2WpLN6SUoYsmp/tAw7tsIBA6AHkI3b
VV+oRB6RGM2lVg1QHPWb1qvPPC7RgEn6bTMIt4FKGCblhzpEdhGhcp/IKMwunV99myYlTKLj/PYK
dWqk9cGD+kWV27D4qUAj8aPRUvC1Du6IA8ECMlhGTP8gITwis3POFlJ4/FOpxvWfgkNzYh9VWQTU
SU//o+zMduxGsiz7K4l8LqJoRjMa2eiqB7+jz5PkLvkL4Zo4zzO/vhdVDVT4leCCXhJIRYR4SRpt
OGfvtQ0E594e7PE2FxF79ymI6B1SRo9zcClFcSio9sZx+mMANWeR55X3PVkM5AYByrQrGkwG4rNH
Fvd1WD6R/LjTnn/RDl8aqhcBhVvstHHA/i95AWJPtymhSfkCYuY+JJfbLzi/Lky9Fqf3vm9p4hQM
kzDcFxUW5qy8tvv51ZCAlpoKwHxPn+7WF/bN1I57uy9vrQT3CvqjkBfG3/Pot92dXeszSPlVO2/a
QdzP83DpmhHK9CvkrK29SjdoYi/SvKowvyI++FBhih/IFhgR3m41aRMXbSTyQ42WjtTR7kvT1t/Z
FOPwc8hkGfCT7foYVmUbtcXFVLu0RwEyeX5fX064Oe8GgcBEteDJqCkhgAAu3lTufGG6LHmo3brC
QFyiycrILw3v0gU8Ljj/rqJaSyiBS3hsv8I7JiaYDteKy4Ezsv0HuwjwAJfyR77Q80phezSQUYBc
4TmaHxwkZyi1aK3ySK8mTjPeTbVK7l+Yfez8kAOcaT6547avb7rlRnSr/IRDhD4mBJ+nqJQ2YPWG
5GAyawfJdJMMjyD9Izrpkm5K/XEx57r95HjndUnsQl7uvKbYBuVrGcIftfYSgPZEEpQJj8AmtyLN
d0ELH8DfIhwesQKT8NObO2+871EptC+4MumV0PU5q8YnTKkUIONuDx+t6q9BWjkliPfjQjtujc5Y
2f+MIQSvR4lHgNZpVDw6Mw1UVKprSsJNPhw4tOP5TVGFFOFzCA07cNFjP0ztzuvhoMHuWQAtwPMp
MzyzyDjjGzaMGed9R1/P1WuMtyoKfI6bPyzgkwQKUA76HuIlGoZ8k6Cvc534ltImnyynfmZTQ5/P
Z/g6YbJJGtrkFstEx7drdTcZsj8Xx2HMNWNsAiBRULNR9AW7+TrQ2yKdsLtyGmjF5Xnt8zygT79E
zkVnPdOpJxLMCi6de4yjW7rX1N/JXqV1v5HmkEM8VRFUYEyB4XkJ0hwGTvw8u+5xahCinckXXo+o
CUD2diWCS45waOEvJyrjikWUFh8nrTK+XZv/df1UkRwQ0Zmmy1gS2VuyPyQsA9A7vbbzrNjFCnUS
+xUO3rhbWHSGtfC8KVD52vkTTGfBt0Bkmdd8jqILhnHfHaickHymh4tp2KP5OWvooEVnFnulovq+
Ptv2siqutFhhWmX1uUjOne6uhRLSY9+IqXBt6on2SLUxxfWQ3UVi2qDBEt8bCrqgD6RzS8iF3X+Z
FjQfN+14n4K2lQcd2iSUHThknIlvhkO8S1FYmGPZ7Ad0PMna5UGinN6Y4gGfmw9QkCNtBPe1IPCi
5a9+TtEzdPHF2qfHvIp8ttBPdfcw19+rFDPJ9L0i9cDjYOFT7yFarOEVptV5l9xwMmuwJQQ+wgNQ
+qAvi+JMUX/hvIPsJL9M5vFBwGEsY+vC5VCAQ4ZlEHPCpccvWh7r7LLwkZJyZAAeVHMf8AkMfmH3
GTP9oh4aD8bBU4sN0tpV/rnVnzfd1z67XdqHxbnE/oE8lK8iZPf2AOyJOIWcmptVb8XMHBzAHl1g
JmYfJAEUoD5oIFI9wvhjgFu8Ym5ooyd2xGsdfDmOaheH26lE8H1cusMUspMZUGefjZV9hkmFUyp6
98MqzKLrkbmsDYy+IqaujHxRbmVLLf8BBoQDvXx4DZJH11zmQuJXVMdiRWaoAhdMv/PoXLY3Q/LZ
yrLDskL5RX9GUAdaGdn+tLWusbycvnPruoIDVfvXzTr8qKe4W1H+cOz7uHywp894JHMcqygRgLEd
mNQJ+Uij17Q+1s5H6oKaiWRSjCUQAekd/2/rGvwvJUJHDnBYO9JrO4YQ21zlAfnrW5u2UsVJ2R28
vd+iRtkJFKbWqx6Cx1wees1fgMVvVgCu2XXguqPxdBbPNzNNKY5huzZCRDeAS68e8dtuaxsHhqKJ
FJM1ZchwPOjpMySSPcCAjYf7LdRsYFzOkneNvi/jXegfEiAMi7x3pvOBqseyJrW1HwNUst3SsH4e
XWttenxm4Y3S18jb1xN8weqpVU8lAi/rQ56uNAk8Dpvcq87q0OUY/AUaWjzsE8CfbnfpssasRDNi
ZdE7OEcIH+TXSGsn4YNJIBGcHecYzAp8fu/YlTexfI6pJ0jYMml2Q1sMhcmFtcAytW97FuSpJ+lK
bYfuK7hQ1V1O0TUN7LREpbTrRwTwMc2ZTccIze8jdNcsj9L/1kxX0fytdV5BptZoc0sqLel0lZUP
4yhR1h6T1Qk7XdQzsL3oZuqb+7C6qsZlQ6LbIU2A6cNiDK67+DmMvvl4Gqbkc8hnxbQ1AJuwq6te
HoANDNFH9DzqNtF3pNz43DkQIL/cC/yFIc+ncZ4d8cNmJ7NsfecTR1jl7I28tKdbyJJoDvJpP2d4
ZO5GFIEj0xGfGNGWc/osQ8qFJL9Nd6ZgT8sTSc9rjlWkimQtBJvnZl0wqPxSGz1LGd9lsGePd66J
GoqOFRKd+aYePwrK8fqLhUEr6sktfYSAf+Y0K7wgA9hQ+fdhe1fMe82OPQBcBz/Y+dQS30SDvJEo
PRGR6wtcLnlz1aAAtAAAAiPtu2OGNTlffKb1i0hcdvprY70Y63wgDiMh304rOi878dLijLFRN7bn
Iv4mwMj0+b3VPi2Wg/sJcI1m8cDtQu+14KtQBGdG3XlLPqxl+c/pTNgGsMxkORoXbDRFWrbOUbgV
6ikp4RBcNF67G52nzJKIy84L91PX3lVkldifCiQ2AcfzhvA1NGkDUTrzyoO4mhBB4pYvJAkuDzpO
tw50Sze4sPh4YQVxUNs6LDBZfxNINFEUu5ha8r30m0NbALJnxMUPq7SC4SlDB2PCcWVJ9XAcKQNi
T69GJM14HQAd5xc1Z3IZfSZercwuDEDOJHlI/I+VQMVlf5TDWrKiehv5RK7c2yAeaKPDLzjSR2Li
fdF2BkzLQcV/3cQfpvyT8Z/6hrbQ0aEp5zGR6ZF1d3zRVNJz0PtYOzjtVGwqr92sQoDUbwmF23de
s0GMyMwA1XK+6ueBbkx16FK6oXvbD89bZ97PVG45lXLU/1QyDpvpCLL9sLT5YSxulMI87Nx4hT62
FhBw59gphDvA5pOjMp9W3n4CvQ79WGM+iTTeIV/ctKhhceMuhCl6JT3L/qvwbjQWGOTpFJxQzWPx
Zf3DIdUAPQCD1nuPVvjaSRxbGDH9GALHhAO4AVCI83oVQ7njk4HjNEbmKMv6oRTRS0BijldLBs9q
NEPbhI5AIBn3PEKQ6AUHZYk/Xp61vX9Nl5N4i+nCqq3HbqBQ7uPmyFa/RuzG53AvDhHJcyJGWQwk
BSLvZxS7HP1y+KB2Ad62DDRzt95qehs2MfARS082ZrvGXU1pRF9Nrl1dl00poVMG6Fn89AP6EEC8
wKByW25i4x+7VV5URNEjmmX6pmg9nBgHrG8OM5wGfOftpa2B0k0r98CiYbypA+egA3PIvIBAsyD5
jr7roSoZQF6Xhee9rj/MNVI3n6rwXa/b4FxGcIHn0CfQvpryrRX31XPS1Ri2ZujsiFtn9lp+H3+Z
/J8VEOgj9exfjb45n5xq5R8uGKw1X4Cj+KIr8iNavUTQ4Ht9HhbWnTFhegzyvr7oDaK1uS0Qkmr7
uqzdZ0+ICWQRQ27MK0psoSuYxeGXQxxobzx+7lk6us9EJdNkNKPau5MOnpA50FhwOhCqEz1ZCIjU
b8zFkkP1RyfJfm6ZbnwLw05eOWZ9mndjqfpL2wrrjVHET5kRG70rxQ1FXs5Ty3WG18F3GnYb43wZ
s9HLcolZxrt1fAqJEVurjWzwU9NYPFZYibvEfnUcXJQ96wfCAU6o1cZupLvNaxo1Jd2PXPHJyrgf
KeRDF+mB/rmEp4AZSMv5ovDAdM76q2ehUweWyTLb4RVva+cwSe0ckZ0cp3iNJkoutDaAiPwJa4Xi
fup8uJmc9DmmeILX1ztfOOzMCPRnUdPDwxk2r9RDltqWDnnpAZ5s+jXLIKVJVUFptF2XHAtyCTBI
eZhWZqDxQZT8QI1LKjAprr1+kCRxWgkk5rgDYVaQsjYjKNc9xZPyc6y8hwHtX4QFYdsOw6GrzPdi
Sb+GNf0RfhsdnQn6SWu9ThH2PkWToOjs165b7eHWN5mE3yPH+lhqcCg+W3vHus7I/erRCrSyAXhX
XicqPu8i3riV3+RetK2miDRK5rjFOe/Y2GfKe0K8g/TRL67pb0k67Dh6uvwcx+F+MBzLvfCYgAeO
E/zUJLMpt8XU2V44pj04tv2Uj2glkf8gPou3SQPYscNAsbh4S9zihsMxRDg3uc8bEszT7kPccl5q
fRgrEAetlgOMfMkCqwONInCjd4FxSAwWBlqBPAzePNrfYdJMGDR0W+jxi+3Eyn0NU2Sp38TQ1z29
NdD/jk0yVmYT/DhiaIDk6VhZSiuiKIeCTVfplkUq92GjSlaSzqoXMEssz7RmI6fKaHC1PiglihkE
rZCXaNg+4vULo8qSt1HpaaDAXR6ALtw4ReEr8iVbyBqsp6ap0MKSN99QzmJJKzOKX0u+irAbyWs7
A3jXEHmMXbZRtDQXetNf5piDzg8b5SUhDmZpJQFSyhqC4VPAf7uWBnwR9uahHkwOqytPMnpWaH+D
nk2Dlc+V9zkKXIQMFMFMVN9y1h3giJZemzI3GCBUa5On51WpbaqsjgM/cFEODR09CWoiyyIoB1FV
kqwr5UCD8nJM86HItrXJ9cjWI2Sjf906RH+DajODU21aNySlYox8daHTMclZhUZ6FNvWc3JYdDjo
IjKLEdcWHElT5IzZS+tTYp43hR2VlMdS5EvBl0DTj8h3mOkUtfyYrGFWpryPs95sw2wKWsKIdIA8
F9hHSFhAGQWLrhEKDqNzBDtZch4wQUW+xsZ4dAVzBh7yTpgKnQ8Itpqn8sdSSyFfHPRWIHc8RjfH
+0YiywU2V0e6JElVt2Pw1IM/8T6EhRdWMCEDl/ra4k7I1YhdtjSbK5WVbv8Dan9JDEfbywGedt55
KZCWoqjEY1c2DWVhO62z8WPaIVhCLUfjDZkdMv1vfgpWlHzPNurk91DIegJfPCR9/yyoPsmDYFwt
1qpsrMF4eUNayGQHGHQmp7FRac9BXk257X1ZElf2CXsOUUKhza2gsMVFFthe/iMrRttTW3sw7BKU
V08ypXUjGyq5NoPcXYX+VkWImxKi8K7Tfuy8D2jxQ4OWtFtczz9Ec5r5DoWTTsP51sorfQC+vjNP
tyOrHLrnomM5G2MnmPZZHUmC6ce5U5r0h9wElIHH0KW/dRbpyQs+dUMSY7nzumaOv8XGSzCjtqyt
/VcXTSVWM2aP7nwerHl1s7Z+I2iptSG7w52JMHREI3H3tCcNjkmqhHIY0hbBBv3SWB67AkP5eGGk
VZKjNUeJoZ/cW24MgjGHx5JK+PGO75AMY7dSWPver8rpSWPowEybqCR1ux2S0pJqazq0Lj1a0QX0
n+Q8LWmDErzIggHyUNgNCKdb+jNIE91KRDt+W+MdZb3UdFo611plPDn+03CAZrKS+EO0VTB5+qLh
PIrnp2TH2HXNAFSvQYZPS8hIf37KvTZsrcui7ZNi2rXWGHrtte3oLHe3fRQ2LU6dzFmJoMGcqep1
8PpwiWE9tbX6LPnRqFyFbec2xWHogqna8rGF1EDQFXSDt5NxE8vHVgZB1u/qoC1t5z4DKo5808IZ
0P8QFPb7/LFwaTYW31VrhUhtk7TyF3j6dlxQTuii2MteVaBScR2mkaop8Za6QBo21higwd+IUuHy
ny2T+2uYb+v2T0E6pnI+pM0o/QmlSB0hPGbHMFAuq/D7KSZlq3JvA79R8sLO64IQRck7/DA5Q8lp
FtsZN21Q3dJGDNuQUZDHSVh/QiCk+JdrtIHDdYDwBelZl+6hvJgPoa1JR5oULdD7yI7IsJgXUwDc
HySAZKZPREv+7K+7y6in9IdwLL8seg/BOwo7b/guVaaJ+TQEzU7PcztVhPT63Sw5H/VL3YgffNDh
cs29MRSSJUzjewCPpbpytFgLBoBHWLsTO1nSQ5TFwrnSU8OKXjODYzFMXI5Cdcfxakdp0UuuLeWt
RcCm8a2rgYbscg7duANkyH88Py5dnD3wiuPkMvYbPXwxQk7LuV3GGXCuSOBVAnLuBvczNQWDFKIT
xdFZ+tyHKdIVfn9QYWYDTMsszrZmyWNgi1UXuZRap8SrH/CRWQAOvbKwY+pgS1MPRzSRfgeWNsEz
hEueHsdT2xUtllILyaO/o1aqoq3qmsWzWUNwxr34S0XhlCHsUF6QDkJvihHzkvwwOs9HzE9xGDeP
SIJziohzYBEcFcrUqz+NrYrZSPOOLMogTbiMWCWzIEDAEhbhGNMyQqJwzCeizXGPlwtjhxLmKq0z
XclehiQ3nSVcIVjKbLhIAdMEgjjXgeIYXOewDWjPZ7Y7XRufMvYFH0Xl0rYYGgy87K6R9LGxmvX8
1aoHAuBD33pqEO2hz0uSfjGXlipSReMhLbIEapI/hciZp2mGcQ+OAXTbLoyDmuZoBf6HIT3vFM07
QJYhdD8vWzgwlv5cxRGCES/04YzUJFKUk1FBS6i6suC15k3cx+hDyiGDRJS5UXqYhEfrO9fMYnuH
EC5z8HByWF8m1gEKcCNd80NXEBB4ZUUlLnwnZ53YemGMeNMrKhiWBn5FcGX5ipa5bXt99NXHIN7T
eYmG4FBboZwv0WMN7UdSRFJ8XU1aANXDxTghkXJkwORhsTLfzWmuoC4JMkCpW5VpwSxXyZSc66j7
5jCgr2Vbl+JbVLQNm6xGy5y6jaN7u4fX5JX5vlY2PjArQWBCR44T2PXiQxy4a4fWE5fVaI3MF4zZ
+rxw6lpd1uESVBQ4QtHN34OgMdkxdpaZakzRhTScPYsvqgm6FoFh2qmGhJCObaylliL5GDV50X3k
Uy2TzdiycoPIEP14w4w9JxdoKALm6klPy1XX8Y2LyVThtu0MjlccKv2HolFAfVIvnSRZPB4ssslz
Y7IHaf4QidtHJWPPguuqq4txGsl9zWlFRVf0RfsOr2AJuBzBIrocN9XxeOFoNolnk1YmuraLmg7N
SLVy2DUDDf29Cmz7m1Dusi5qg6fuRBCkyOqrARkPKDU35JxXCbKJxoJiZmfnjXldYpli+CjMONxT
f838Q66MQcRqTMfc1KQegrbS8sfsHHhbr3aaj0VtUl0xLY6TU2qGYQkzsZaNBHk/pyl7Nr+TXyO3
Gb4NftnxcyKHOAAxDz44l2IUN9xMcqukimqSoJjkt1Y30jKZDTI70tcaK0GaMabU0VOwQ5QKF4vK
nOrAD89o9kkKinyCeyWCrTMzLrhjM9ugA5ypjs5nvltqlBudU+MuK6vRW2ujbnKjTD7pTQUPmhTP
zu2+pK1SdPlgQ62xHF6eUQcSiX/w6h45mkVbXDzIWE5IFNzUVw9LvNBgFQLV1G0Kf+VWVkHyGasI
XBWnS0Kg9HU+I+aQJMhoZOMvtdvM9ybw8FuJNg0vTGAodIdMKKjVkOVT4nXqkkCl0BC4XpeQuANs
tV/KVqbZZpJlwf/Ow/wNVbyhx4zqPt0nePI+2zLQr76Y8OzTUyZqN63HGFdJyEQFkUD2X+CReTA0
8ggt6UwN6dNMR/UBMGL9Nc4q8nV0VUTY6Zq4RGGGvRC2vkp6kDqIPcnqVW5EyCY62fjoCAWS0/KN
BDMJROGxsd2F1LoOQx1AJGBz63adUWBpR2UUJj1YjFYzWvN2ZpbhL27HHEqOk3boA1q/pMbIPD7v
pl6QTNLhYy+2Y2iIEg4bW7IgWR7mRS5ehLuCDaZ/Fktfw5jHR2HvsHaCV52jmJZMOyZk0bvAIDA5
GrsYKOE13YfJQi21y3MDkhqDj7b2zOaud5UMvj1uEh0W/nkU6u4brP6hIPEbmxmOw1lzKmJcWazU
CimqFSFYgFFVXFS5Z+BDw9UFGTembvTA5kWBsckGBzRwKUlbDpWG0YLYyZBSmUYgCDElsrfRNuXR
/Txkdv0RtFLR7TtOYOknBmTR3mIvKuKtrywb4W805c3Rs0areXXLkfhUb27H6KXpezyzAoZ4/C0L
Yf3ty14g2QF1NsuCqAxIXemdDzONMb8g2VUe25UBE4tI3do7gludsycf/VXKulW5w1VH12o8nwK7
TL6yfGYMkmWGUIPqbYjolbIjsIKrIXYREZyNnPEGtoUN1DQKOkj+BgpkK5VbzMvdxI4dHVG8zBMU
3JZd/OBqWd17jTEOCQP+hLTdr3t06SnCuWlTwj2iLdPkkc3m2kCTZqBH7TGA1RN/q0RbsEGoY4vc
gKgi6MtXMdL5NPdQ/XfFwok0GazsYRwqC03ZXAo0a9Kb9C3hEmY6QD7LH9LBleZBOR3iWHDX4Ssb
wqXZDXQ11DEblBt+DCGFkmnT2XZFXyeqC+aFaQqSAKiYKsf4MCCsgwrZNy60Bj8br3U59PFOVVGZ
36BqpSgaY5A8b7JJVHzmhoK57jU83aHO0/SyHhvTHWIEKePRnoo0QvAb5ljSwnXiWvqyAGe2cNKx
aLakpb/JGmcMdhWLXPRs0AT6WPhUTm82tfyq/4gOpWXfHuLtoAUzNXOHmlQZsacSp0DlKofm5n8E
cYzZsmLSx7m1ZQals/u1No+qXemR/YaDInsxD4A0XqwUa1Wz7vE1wowoQ6fQdVTym5qTLS1xu5yg
QVO0WdKnmu+4R7+VRejlUDv4atr8+1//+d//9+v0f8Lv5V2ZzWFZ/Kvo8ztsOl37X/9W//5X9T9/
ev7tv/7t8mE4rut50vNsKTU8K/7519eHuAj5l8V/VDJqAMkw+YdJZ18x1Zvj4Hti+5dX4W/mE/SN
J40jjPHfXgXWRp9VEc7rDPAmHBgtonibp0HnnL1/IXN6O28v5NlvL5TDpyktQ/lmIr0muWzsLMhJ
wwKYtIFCV0AGJNllXApI7u9fWKwP6s2D1KCLPE59Smtpo5p8e+UudFvayvRCKCPNcKNLbXvXWki8
6cQVE//ZWHU1QOsxbXNIq4Ve0eBO7RpCE5OWUCU1XX4FoOLL+z9M/+F3nbxgy2jpgMBFnTqS7ByC
kkbp0/SbuBijh/cvJdZ7PHkGRiGRY6oT0tPCe/sMwlYrOpk0DVs3ggnHNhR9MDKpo+M4kpz5Lj4C
fKScKpyOuSWKKWBKSRpoj5rzD0PuNy9Euwr+gpaK2zPmZCjUTVy3FnhlhsIwz2c4ur+g7IW40vT4
N0L+RCuMA2yoz0gfnj7gTuNjA7u1CcVSf3j/0bi/ezJGG9vTTMB8BW+fzNKNmVMafsyYLjZhn37P
ltEAnMWOlcUsIF6lF+8Pj+A3r56LOYrqtdBCyfVH/ePbzvhWrLrDZBY0ujkPU91d+by/Q0xk1v3f
3x89ROO7fN+OL9XbSy2SXk9BLxI8ajMfHDVJspNBiFpB399CYfF3719PrH/hyVDzbI8PTtOYUcAO
315wRMYlRYTuwQOV60bBfgJ2w2DTE/Gi7aWZUDcJscXnRc5f75M6iO5k8iaQt9FwKbz2D2P/Ny/Y
EwaVN/tlzmP+ydAf5lpzNMEsq6zW+5y1Ew7eThmHsy20QCqCluMH+/cfwq+THSOJ0c1MwpiiQ/T2
GURp4VaJQx+jbUT/NRkb8YEttnMA0opESJXffMrGz+9f8zdjilKsI4SjfVyRp+tFE05VQoazswns
ObY+xJPBft9wPq2+jKSpzN/fv9zvHqtWSvquYhizeLy9xUQzK46VFGCcIiBrkTXGtwM1jyuaadkV
8t756/sXFOtDOx1YqDGZwyQjWYqTL9XqpZd360eDzU1894xXIi1joa4Gbe80FoBDG07pdkKXvhaa
ZHGeomP80/D+zUzKTPG/v+JkODVsFKPMIZZQA9U/c4LuR+lkOGIqkAJs2b42WIZ+BDbs4SIU9jFp
gZmVHNn/sKr97itzbbaovq8cjUb67eOXmPDsduYAnPV28hjRL9tZUBD+fonig2GW0kIY3xYnL3lA
7YmatyASK6eNVQ5JdeljFHm2+eOX91+v+5vxy62Yn1OGJ3y9/vN/zIkexZKw8TlgC3dst01vWfvK
CkA2FR4LckRwGaXBlfWVkudI54++vdyYyXfOMzWk+8hUBEyzS6Stop48ds13bCapyo0gR3yhk4se
TX1YlGaHDyXH9ENasNvDG7aMuaWCdolW42PdqUerosIM8HpiCQz21Ot+DEVC1dEg8C1Si3pfOqy4
3qc8dgk6sSg5p4WgaI7FfYnD4aJSyPDorHPumdIvSV89JuX4hQcMR6lVmOiIJHGAJmST83GYIkTY
LmSK7i528u9t5u/TIkUNWhPHqyGqxIl930fNXdrqZ84pRK46f5oif/dp+UzVtiuE7ygpTtajQmaW
O6+/OqEtAd05CEfaDhE6Xza3hbhb0ED/iKgeCcQKaaI2nIH7/EBvlb33H8bBr1+5r5Vt2JZqRzK6
3w4DrSaMYzpiyAmcaGT/umm7yVhFO2omSnwv8obP+/1r/jr02Bqt/QojXc8x5uRjKoJpyvCJw0qw
R+e2W3Lx3NNTOIuMO314/1K/Tptcin290rb2ucuT2xum0NgWpT6ElUPz3WpK6FwtRcxiCGwa43X4
19dbb4q9kuFE7nDRt4/TpqRsAuhxZwpu/j7q1fi4JI57N02AnNsuLf565WMbRfdKugJNgnHl2+s5
rlSamAlMubm4WiKK/qibqoU0KlRFAHCKK7p83R/e368PlavxTG2bv1/yMb+9aCWX1HVj6CfCce0X
suX7YxMnQH/EAsAeDciqX3//Pa5D4u1i5ArI/cgbPM3yp07eY48+NebwVp+1cYc0sJ7sg0+vzJ/D
7mBjD2i3ydQBXPrbq3qOVC4hQ7ZmwOqT+bico7Gkv8UJbRxITlitNVGe0AYaZvd6ivRXucBZfv+a
v34cntawAD1XeMaX/snHYao4o8mdlNQ02ug+L0nEo7zoHptIWc9/fykuY/tSsFsDTPb2PUoz0zcp
mOLGZgDr1adYtpK+0AhxsijY/vXFjG0Mm29mGiW9k2Nhryon6wbO1027JhiYeewvsGhU4G+SP723
dVPwdrTQFgRRx51x0uaY/fbGcO7rikjmGpgi9haqk74BLBEhfOm/drWBzjcUQRRuiG1S1QsOBoyi
79/t+uj+8Qs8nqg0/rot99i8sG97+wuW0aZjo5ni7KYdzlWZ98jg3OTx/av8MlZc2+bkTC9cs/EV
+uQ++yFAsUUOAzrBWriX/pzCQU5CD6os1sPQvXz/cic3Zbz1clJTI1knHFeefPeE0LKctQN5YszZ
T6jB+j01r/Lq/ausP/ofj+7nVTBnMsNQJLH1L5t5d1yseiTMWaWjPNAMaR97D1KHCTpSMXVF50QP
Zvzb4enaFCs4HLJcCAL9ToanH7USA6LHVYXJASmu5g2ddRemLua/f4ySidFlKqP4K9TJaYWdDmyr
rsthWLYQJWuV3+CmQUzy/nP89W05zFxC+drnM3DUydsyfUh/r8Ek2lDjC3d95pLamxVDdvj762iW
nvV0wj7kdFQ0ojOQI6EfTeBXsTg5JHtgbqj6+vr9C/26bcLtu9aUhBLrOf50cQ2pXHruiJMvsYN2
385lA9JoSL+WrpNcpi6q4V7HaMvnGeKWi4liLFDKvv8jfh2d/AbWdx+bre1y5H77YQ+inCZwhOG2
AyfFRDJONN+3S7uQqbMRdUGa4SZuOYFOW2ug/v6Hc8jJ0vtzXvE57ju+zRv95VDmL3YC0ypfC0ve
tKF3GOx8oGKXNJMiQCAq+sMzP5lh1uvxFbKbWbcXQp3OMD5aUbQbiGZFDWWfjMsPFmKc7ZgY/Yed
zO+GKxZlzVDVwKROzz5LqJGUYXwnix0d04bWzHguMCv9aSdx8gSZXhzXY37hLGez8z6tT4wiDNMR
sQKQT0fW14oHGn0mcGYJb7I+zpMDR04jb94fNb+5KCUCxTStfGn4+t+OGleVSLyge2yjqSOMMhED
VvYONUkNHz6b42PeYcn5uwng57vzSRAU0sUnaJ+WDPw+oaXWsfelDDu32yhL8C3Juevb8/fv7ueG
7+2U7Rib1Y4Kmy20e1oqCHJvmeMSRe6YNwm6XFdX17BtMAuotLwatWO9uihIP9Hjn66xR9oPam6r
297FJJMmqHtNMCkEG7l/jaqgeHj/5/06hpkGzc/6p+3ZQp7U3GM6gf7YUsjo0zy9LEJQl7MZqvNw
NtUfVpGT2YFH7gipHGkbj6FM4eL0PRONVuQo3aQI1IudhsGxGXqcOdKbP8tkkvepD2XhDy/6N6ML
/phrBNMiO6yfBeB/HOWrzh3AspHzmWFGIbvaTjzYRWWeryQx9CStJoS3xDz1/nP9ZZfFCvbPQb1+
0f+4rNWPHPhDLpui5r2V6OTYYiHRBfdpX+aD9H/AWwyvLNMnX96/8u8GnOe4ay2MwhT3fPKc0WFU
IwU/BGqFvHBAO22XCXFuNZDoBQ8PJwH6r8tOWubOZyK5Usi3EAxpRNaWB3aOJuB9v5qOO68yf3gs
J8NtnWDY9zkOxxHcsFKf7CSyqrJq3OMcGuBbkrpiBayGAeBDVDp/WA1+9wY4u1MRtGkccM2TN6B1
OEuJNjxCC3BGLQF81swh82wJxvQ+BxJ13tcpp6axi7T5w8V/M+o4Av7vxU9ePxFNgEs595E23UDK
dpxsvp4hkFzJviOcIR7gLb//2tcP9R/TzP//uigtc6tS0aV7e7t+0ybg/jA6xX3UXjp5hCOc0y5G
8RLEUk/Aqh+BcBk4it7DK5V371/+5Ib/5/Ks/Wx2NNULR769/BJY62q5Yq3w82PAcNHpsh1YBvLL
SnSAMaSo96/4u+mEHc/auBE+U+vJME9ENIcQKagT1Sm6tk5kQwi2Y6LSXaZl02HxUzXKk7xF/vv+
pU83Wz/v1qwHfI96J6b8k1kzJc8gDtuVEQ0P/ZChBf9/7J3Jct1KlmV/pSzmUKFzAG5WmYPbsm9F
NZzAKIlCDzh6Bz6tpvVjtcB4EUleMslUjHKQaWlhJuOTQHQOP+fsvfa1HdQEnaQAi4a8VXs/GYwj
1bG6IGItyVFM5w8esbfOn6KRIaLDN0w4B+fvOrnwvQHlf9gLw8WS3Pd8SNpZwOVUEpyg9Bb+remH
3gdHPniJOXu67L7FZpNu7NIkfXmvo4qQD/R5xB8Oqt5V6BVOnEwmWzv4F06SffNyc6l46MQdFsZu
zYyeeplb6rCYzY7+ZjfVjYcdaSsDkl/4lOzfv7evH2TkTbR+LRqQAfPugxWqYAuCjoHLqsxkCZPr
zHPlmOm+zv3ylBSy4fj94x1s7ZaLaS/tTpuNpMt3+OA2Gm1hYFBn0zoWPc7yLJN9RX/XAR/6/oHe
uGuwJ0zqU5tPky0PKivlBGgcA8nnd+hI85mILAVeq6/jHgfc+4d6GuG+XIyo8HkkbXaRlB2HJ4Xz
Ah2FQ/8cV1F3GqdkgzjE0O7yJQROJpnew8+A1jVP3/wY95ZsZLcXy/DNFHjWZq9xN9ohc5VYHu9k
dKffSRwB45fK++BVfvOqcJuZXXBtnMO3aHJhhGUDiBLTmsqtr0xB36xCeYjQ9YMn6+msD64Kxiz/
6cpYiNEOlmiqUQ+sPUSSeEKACZls+tZ27rdWQ7FRdirXEer0r21B19tQxY3OMK8luZYMlGC6IJQD
GIQyZxM6gT5pkgF5SS+HLa+/3vZBFewqAYQpEjkb555o55ryfOPX/j3uD5TtCHshx3omnsLxmzUw
VocMfuJqSyzyFm9VOtBWc1MRApNbhAnF1lqY8Wlm9CQSOI9KhuRUBud9I3/XQWZST+roVNlFcEqa
zTeq3MUhXQOwBngRmZNYa9MuzktMBvvWzU7kBFXUNptobc7CWtctUrb3H7s3XiVaL9xGxp3Mow73
slk0kBBQIdD2Swk4exKyNHbB7DJcef9Ayzt5eCNp1VGx2DReX7Uh7bxFGF1jKA5SUjjoHZa3Karr
TV3Y8hLbHvpzw7Q/+N5Zr7/wbuCwneExYWvHR/blspvKvGZxMtGODHOSrVFespcjoKTbuqjstrFj
Fxd6rPyNH6fxUdbrJ3p1/Xkeym6vKmEAL0mg94Qz7qw0cvKbTBY9bmxmhUT0Bc5VXqnio5vy+loF
lsvYOWBMumxOlvX2+UYYsjOyjUV51VqEJqvZvSpovSy5yPq09luEFfRTxfb9O/TGa83+i8eArptE
4XHwiVLdFASTB/6hmsbwOB6RXGBfTdWXoRUQk/70YLTdpb8MNth3uf7yXD47RbCfpHb4qECHGtY7
4mckpDiNdxmuxN2fHoqNvUWVzNFc6qmDZyAxkiYOagONZW0nuxwFAfg1ROGpb6ij9w/1+m3iUAxp
7EUa4jjewYfQmQYCkBJQCcUw4vgvk3FjySH4oPg/2KXzAi1HeZof8H035cGNaiQVYA/dAr9liy+s
rmFZTQU+gJQZJ5ERU78r6LFcNj1Aoj8/QdocnBzDZD71BydoNLiA8oiCs7KT6SwyMtiGtCE+aGi+
fv55NJhA8RI4FASHn0LXm4J5iEguTRnopRsUgP1Gx0N8HJrSdy4go8/Wl3qU4u79s0Mw92qV4siM
LQPPR6dAU+7lY0k8GpLYhmelFVhz4f3uJ6OF/7lmXMOfySaviq+l+lY4ZHx1v0IYmXqIN0ZEBrIP
bYSYNlRg87TOs0v21iujseELbIYA7MWI4jnBCvG5AcMxz0TXA2aN7iOm1UFqrvsIXHl+089XQWXu
Gg0Kvcy2uA2YeOdIMdWxA4QRXgVYeViLNUWLtcNIbyZHGBrWhXfRWRp0UUKYhjgLCG6P5JkBxls+
DEBIyphC2iObDuP1ErUAAA42YbA4amCBNgQkKA8mpGa4Fwb52din9UkR6+8GO5KI9HJ5nCfN2gpT
Ppv3EdKJJtQEkOJ56MVXAlPGbufHR+wC2BlZT63LswwDm3UZ9KBiQncz46chvH1dQdcA9exOn8OA
3IG7GMM6K80kvuBGgEhz5w64hcmDKpDkf86JMGWwouybvkeX7p+MBCqPtbOq50uSWvATrHzrIiPc
o8Lipu/ISKjiBswQUmsytnzGTjE25SD8OROx63i/yaibnQsym2aiYGMEaxmEBT63s/op6A1m3UPW
s1neStjjBWShgdz0ziT1vPzayfrElaBqsuySTfbKAtk1Z+cD4XF9sSvxhaBHdf0tBQ6+hpOMQFv5
vRXBilsLCQf0Irm1Rg8ixT6ynfCkN/Zuvst6C/vlWU3sPTCN8CIO2wud70dgA1lzvsQRpmj9kIVX
0R0wUjKXrPlyNG/H+hSfvyl/VIDEsj3MQrAn/UlMEkI3nKJYjsjoA79sVTfahe40XIXDPpLdFiMb
+QFXLgjwKgZAZ3y3ZxI+v9gN9LjsNhkfCBMiXwLQgwWOaXyM5ruqO7PR76KVZRvcnXjZDcEvIr+2
s91Aqrpia9bCdWzre40+sUl/NChs6o6AiiQhoeF40HCr/GPk4LMC1isx9s3AvRft84Vyj/08W8fY
RuEio9rzwE1BnOnuRX8B5r6AHpJgM9TT91k+VgP7htscIXCWlceMbq3wMsjvBTBhVRKlh/dXCOOu
LCtIP+h+4SiLTJ+AdTxS4Co7bxWmBLT06U55J4O8jnHYk8CATQ6Qw+QimycDMO+PAIlucW9um97c
5BQWnXeVkXM2FME5Qi1+xK6tdHfpwF3ytjK8tKsNSnvspBBhf9ihvsJ1vbWaI6QlGYYxD4rY+6vV
oQ7z6TvwfLE62BsLO5/MKgxRxunwV5nqnyFL6pZm/400jNvFyTMFxbmj8XnmsXU3VzAzvOaDYuDp
8/lyY+dT01IimYzw0LwefBK0SKOWQQ0dfS3O3DhHR084utueV65D2KrfZVsPi+SvIBTRWdy2APQJ
GZ0RmK2GjLDx9y/K628jnyd3GeZIfqlXVRSmk2gsLBZwJ4rUcSN1euR3GuBnXjYPmN9x+zTpQA6A
Q4zI+4d+vX/i0Ew1EHPRlA+8g11bi2tuMCvUSklI6m1PotKRKjBDFGH70Wb69T6DITATff6XqQ29
2pefqSAJWz1XQO5iZmRLbaTlGUhS+eddC8pRN6ARyBzzdYPMdsa+wRGyOAxzoHy6S6+tMEghn4Tp
R0/z608vnQcHHQ+lPbOow2bcLJpiLCOUJ1UzRSdJX8/H2i8J99INEcpIHFhv2haVRtaQ0eUSJWeG
2Y3FNhOzh4z46njukneGt38eWGTqCVy7RyjUB7/om78nOs2lqhDCO9RpEivmoUGF8leiOwbHq7X5
fbQC984MNDxWfJDEmBVNHJsfbJnfeN+5Quz8Apo7jAsPG8FO5dmQS0wCaMgAR9tyHY/4WKzWO/WX
pFpdA+qcf8x1HW5FBeGRD24NJ+X9p/yNR48Zl+dQkWM7MA/V+ILKn2R7QcJUEJdHVtjg+mui6IMO
zxuvsWT8YKJEohSkG/LyAQdY7aRehKfVERg6m0LHF3VIRhH2R+cojUkExDbmH4Uteebvn9/rihEz
Bf1RzlGKpev+8sjprDzcKRGCElHc4QA/J4Dla48GedOAOxaG/50i1l9SWi/fP/Cbp0xTdqmPEV84
B70mHLeybztOecZndRfnsX0+CKtllAXBi+zjcQcxOd4RjfnRuOfQXcARAzqTdIURiy7ipIOCgg5K
ZcY9n2jlKR+4NRAvZ2UUoXnlhkV9IxjJ/6iUlQJXCMmAADFZZiS1QJUn/lim8o9vAb8O4xhEUqzk
r9T1GIvLtBPgolvrMxTY+hTDAeh4/g/2bAk4NABIZ8ew9KRrq+37t+GNt4zZNJNp/Dumx5Dz4GKA
VTLSyu/qVZ4xtnUSsL3SquMTyMwkG+GW2o4iT+6dYpjWlO8Boh+XgG7tt5tq7MqPfp1lKX/5eeXX
oWPOO8+6+EofUKu+n8MFZR2G9hdR6/SsVXZ705z2ahqPgZE4qKTXfmY3WzAsFvAotMpZPBWE+3yo
Rnz9jL78ZZa18VnVHvQyNpLaxUQ/h+ZpsDCywuYiMEDW0RzuL3Xbk73k+PkHV+H1mrscd5m0W+gD
X5XwDdhTngGTewItZGOGdb7tahNFBL4whqCfo96rP1jnXr8UtCX45LEMoPN83Y8lxZ6Zm4vcpbba
EeSNM2IZLGFmzoyWC6wvkA4Hdx22Fnj3ecnNgGoOLp+b8MGeZtk4vHgEnn4TDCSgThhaHBaliWP2
GI2ieBMwlRuOHfr6+h5tqi0hv02GYxMtY3Nd3n8RXi2EtkB36sNZQAuGr2b5EDy71xMOKjIcuOZN
40X72toXxhem3TyJDbiQi6iT04psC+MDHfnrORHHxVbkCEQGiLWefv7suFxUo/WVB9MVnKe7Dpzx
JiuHOzedY0ySXnAVqQmPEWrZ/DrwIAkwLQNecPT+2b/1a7DDWpwKbCL5DB0sAxZz/zZArMyo03PI
15wNgp5xGEdd7GyrAcYRWGsCdEgjP6JX434pNFXY+7/EyxvPCogkiDvAgNBhdOQfbolIitEx37oF
GiHSh8hJHGrI0pz7TY236zwN87H64E17+Xl/OiQGFCYdCEuY1ZnLr/Ts6pOxAcrGIzijN7NGbOtJ
qZ8tHlT9wRr/1nFcB3kfxGymHf5B1SC9uBFAmSgbLZTzWWdanyXQhQ/uonjx5jydjb3ImU1GYYv0
72CfHBIbQhoSDZgoKcy1ZzUh5LXYBgMfzr/ev1cfHMq3X144fL9mWDmOxjEdpMkPtO69eszZGOa3
dkzuyOMfH26Z0C+eDtgm0j7YLcAQYTfgTGSHJ3TEMFu4G/JA3G0a6e6PNrxPF/H5oQ43JkxZSB23
ioXVTesb7pQHiwxsgsHSRxQoMm1QT39WTL0+6HK5nz2HlavMuopqlhiF+mc/BWltnnj2RACH4G3v
/v6g/O8Xbt32yb37s1JTkxD6dvDHf79Uj+Vt1zw+ducP6v8sf/Wf/+nLv/jv58nPpmqr393hf/Xi
L/Hv/3X8zUP38OIP2xJL5nTdPzbTzWPb590/fMXLf/lf/eH/enz6Vz5P6vHf/vaz6ktYUTePEYCD
v/31o8WIjOj72ZO1/Pt//fDioeDvXT02/+//vvrvHx/a7t/+ZnjBJxSsElnpMrhheM9bOj4+/Siw
Pjl4mhf1Ex8k5GA87yUKgZi/Zn4yMSoyHaSV6vLtELz8JEA8/cwKPiHHWwacKLxYY2iR/+Pcr/7+
zfv7bXnbY40E+8Ubvkjv2ClTpC5Kfgup1MEy3fUwsQXNb9IxDOxbW9Ppq+k8dkfHvrVTeucR7Rgj
LU5DXdbjr1YWVvZzbHQMp7blg1ucoBzLEZtCvtLmRe9mHsM8o+N8NniJpxnoQGwZIK8Sb7DTFajQ
yAAOL0bvVzyj2MTbhJG9Gej8RNphWzoNX8mokkR/lPHYbOKJf+XCyuYqM079xMghvFtJ60Sg0RtN
6zUtUhXteruZQMqNXpv7v8bWTAIiLaoKYr6V5PjaK6uClEgQVCq/jG6R0daSUVlnD0Wp4uk3SalF
8C2Y8B7g1VSKSGc47p7b/uAj1tBJV6mqanM1EPedXY+O0nlxpdMe6ceXwE6UqcEXxYb6VqWlEf+M
E7+w0RoZDE7g/DFsKu5ISsrSm4iAWOucrDyq3LULvUj45zPKnf4CatgY3oa2ygYqhAEA3HEG+QLa
RZsqAL4bExxa9E0YpjvdRfnoeF/L2LWK6nwa61z9rlponFcmZ9Pf0snuNN/WGiZFiPmqjS6Jlpi9
eGPmiUc/dIaI6ICLJyF0ujRNVMmAsXB8jGeBm83NPagzZgV0/mgAfUPBlPY7qZLSvBNe7ojvEJyq
ItuQp9n4p2kdJ/JizpTb7qfZImsirn2XPN1gJKsayCK0fhdmoTj1psn2LwGcxSSzGaaI6nYHvFN7
52mQwuMhh3AWVP9dqWdxkyWJw0CrZKPqrwzDeSy9QAX0241oDL8mBJhJGivdgj7rZAvoY2Up3N97
kXR41gEgw2Cq91GohXVaNl1ofEecNDXb2VUiPoNilJDdKNugp06UTr4uC/ASORuE3LY3eZna1wjH
tL30SQ0CnhC795BM7arDoQ7jFbRpSEgL7efULVZkl1b2+exioDjpmiCZSEMjEWNDqQrSvZakUK5M
b4imk2h2EM+3MnbSM8gIQnympU0TX7h1Lx/aYmiTrwG0yfEuRWrkbeo5TsTVEGWd8E7QZo7E9qCF
0v3Z7A6QiS2AhlBrydwl5vPETMAUIv3pzYl32UebNRCGJE6jeU5IVfFUnh9j2DQMiDsG/EuSyIXh
kHqCZpGYXVGTUTZZRPb0sH4mgCE09Ze4Mm+MLkdrnP1dS1/HveyGyc3OHA1854rHo7MvcRpZ/n0N
3ig/zsMu604wXdjuzwCclrN3Uj8Lj8s6zQvarZNRk3rtMdq4Doji9nggFYQtAq38RkBRyTrriCCJ
Rh/7/swVaprYTC8KO4UX0pZ+bG8CMrLsdSNlY9/bQlnOVQuAMbsOiswOb0LIRv4PR9aiPbVJ3TPO
Nb80wYpzZaS7hnwgtZ5l18UnA88SRM4iMsgUBh4ypCfJZA/jFQgg0jLrep7H73OjG3Iy6gkQ0jfg
aMWIbDcsaaxMpduSVxy29NNdwqnMLyPf3Yz0bn+2dgaYGSK1MB/TBqHsRAxZIl1i3uENrmy+aK7o
g4+vyD6pRpJx4YMHJlIgnmo2kgX8W29iYQnolu1n2+OdX2HQq4kFdSMaN5ljl3IzelWafQ+qxgp/
eWNYikfittw0Pu8WtXF45kU6L0HyxNr0sivXo+NJSEMyN35DbmlftTm0T0v56jg2aw92UyZbcePL
bkw2hLUL0tCm2JTxb7vJ+BQwA5oHMGoIvRq+ATYTIm9NhZPgRJ4hg5i7pO6S6lxRhJg3VtoH5lmj
Co8uNpyn7Nqw/BkK1GD1FVEsc9xbbUWPpvSAwASBv7DhMl8a0L34bBikAIna84uzOZ9bZzkQDI0L
pcLCuRMkCgSXobaK4KLBik/4JSWRG38uusmT4HOMGpBxnicJgzIYIKq5HdN6aNtzLFYqarY0fKO2
xSrHN+DcT8q+uirmYiKW01KwubBgdlNZ3ANsig0wsoMf3wZ5IrCJGg4k0lM5wg/ooKMDWXQ08FVZ
5BZZqPa0wOFLZ+oIVB0ZgG06l2aIeZ1ZQYI8EDedz2zLFhnt9FHPUXzJ0s3prRKsg8Z31kKiObRU
qPt0T1zgWmkXOtoEJKd4zLVCoI792ugJwSKHy4mjVVskZTavytpTXFwnSA0awVjJRmKVieuNI2fV
jKlGaa1blbY4V9OjGDgUCpzc0QxhCkMCCmGclI9oZOLJhJ29GiX5Vvu07+zozuxN2nbcsywL6CXZ
NQNe8hT8r/kom9hYGZFSzPPKWkV5cOyqrO3v58pzg3iNnXUgvlYtiGMSc5R3Q/TIZB8ZvptOx+FU
Bs5DkxrA+uvOysYzJ9f9+LkpemhsRT65bD7YEBE1A45nUF8SUY5TxEMJRiHcJLGZuY98fJPhM+sG
OXUVf4e2Q6AL3wS4w3y9Z7QE/K7dm5NPiOpe2KR5WNulTzUUexAwXrPmE96fW2MGDvN46tLRMUAm
R3n8c3lK0KVH7CYo6CZPdK636h10+yZzWb9Mf+Hilf6ZRVqNaa1oCqQR9E85zCkxK1bQEAvxbIf5
1y7uORnnlSonWIRjDloMtn94Jw5FXV08sn2qCJdA9nRlVcMNSaI8rXaMCTMkYcZK/eQkteSOHcpx
YCgwZ167szKCE8KUCE03b+wjVbn+BvfFcKqy6QgI2JVuQFW9/6u+rMBxFkr67UySsBYjiIH++rIM
kV7XuK5Rm4SFmC1wixL3uBXm340oB9k8kkV9/f4BDztdEvWf41MZ41mR4HyWuvlZ3YNrrGQPSGjR
oC15bDUj3d5RGmW0xrANz07N3UUSKt619497cKJ0Fin6kYvCjFlGWIfufbsXA11vKPYCaty2L6fm
qibT78rUtt4a85D/2Xm+Ot5Bn2HWCvSd6AxgebF9402Q7mx/QWXJeMrPVNtZO9VP5gf9gDfPklJB
MtJCCXTY3agro6nJIGm2HfqInZXzjeu0IDlUx9PKIp9z+/5VPbiby1lCZzIXTz6SXHEoZCnylhmx
QCuSOnFzXSSwEDZGKN3Lakl6r9MIOLau/Cr+4A172YwglmU5Lj49PDTsC17N0gDxum2ZR0QJVnPB
PlqnN1Nv1WdK1sEHParD+a9Elfk0+pX07ZYn56DHYk9O25dZSFbrTIppghkI7u7Gn9rHCfe9AxBJ
oIfxS3j/i3bDi4cfVQCCfp6AKz9d7j+q4v/T2vxFPf9urf/fsIpfCEP/hI+9KuIZuCRD8vC8jF/+
wl9VvPA/4exjDV+8m6wvDmvKX1W8Jz/B01q0Tuj9Dqp4fgTXGpM6Qz7WBVpo/1HF2/YnRkVUV2xI
MCct1f8fVPHiyeT4rMPNA2pRvjNXpCBfUGZLlf9s1QtG9mI4f83t0Dc62qY05EtvHbI168/LKLHH
zwZkT/PEz0eYbZDSyadsIOVNPwSI7R+M+kP/vrOgVm5btA+MYzyPHIAOtK2n1+ZUOfed7RU/QiBZ
pL8oCiUA96kkIsQ0TDwJlky1cVHnAYHJrE0jcUqNI3hh2rTxgUtG5BRe9/zhl6LWrYjKbAAqb6kc
XVJPzCIaip0ZzpF/jwQvlEfKhV4PmNxsk4EAIdOJTkHcu8VuMgx4hLIohbtpgw5Bj+kRpnGEAWKo
j3Knk+QxwnRvmjOgzK13F/qZBeWaGAK/JHLTjgTc0LwzxCbqCkHSUK/D0r6YlDda513XG8l5aY5F
djy0dsH+LTUqMRETTxUh3Y0zWMHUk97qxt6VT/x0UG3TljYPIdh9DeThJ7DdTqRHkd+30r6K3Qj0
NqkoNGgTRmBQNjfsuHHZ08IjQKxzmlYugjWLGMest+VpM8egtyuRLLl2KTd7BTC5tQGn8/ytnWRG
7uQluFpRRWV+S9CnCnPyd5xsGkgRAvXcYlzoveQkC1P0V5qNc0XeaWbz9Wc7F3UE+NWGno/MsYY4
CJ5Vr9yQf3uso2bnAFKIn8DDo5JlfZnFGcMZ3C2T/CHjOjyyBiueKXz6sbiKfUnjBsAn5H5/BKpL
S6iggcBx4jT9zKXu5ZoqpSXAahxDuTI1TsRtgN9zH/WOtfzdKbzM+oCfjeCdwVRkFgqzqFmYyQQm
VxBzhw5pWiUbgCtRXOrPbZ2paR/C3TTWdjQQSNKDuIwoU2oqPppHfpHA0jIikxA6/s1jDd6ZuN/a
ncm9+YvgPBfBlNTE1NvuKNZOnLR1fuJQH8N8dsWcZuRNlGaWfI8UvMkNkShOvKftn06fh6pGvRCy
s4iPCkJJstO5CuOvFZILY99OCru6ria33hIV33ynWKSkUYM13IsxhXnvaW1Z2IUTl77DVPYrkl2M
78qNgIoj/J5iVG+ld9N2Nvv6oiQu+bQRHa2xAVPOsJl00pEImOV6n4/DlH8vm2GO93xDq3hX+LKl
SEKLpTapoacfMYoRdG15CUiH/1hb+7zvw3usU1N17cOivZvYtjQPMd0B40wWRv+QZP2Adnvyw4F7
FxALWOoxJmYxyaira1VsmKiz9x0aDV0KP7Jr7nEfjw+zyf6DxFRPcL9JnZjsFWRw6zdaBMK3oJmz
lBQF92g9krYgd4pdFL0UxKqsJWGSN7u+hXZH9m7u7n3R9fbaGOCWnqWhLB9at06BWGJNILBSaM/f
lBUPIZHd1CsU3v6l2VD88eepkQTO+S1RsyozxzMCrCKU2IVG4wINOuj2PQkB+c4d4vyXiMDaryMi
dpC9eA3NK8vURJ8gW41vC1MR4M2uvn0IlJLZrRfbHimtU9CTGWGJLtkMg4sdSM992vxOC1rnG2+Y
62w7AFMw1qXUGaE2ftkGG4JLRXtX11T2VGYxgZyGaQDplUaLWoD7XIeQECPh7zViggL7GkvoyVC4
9byVbi3sozkyIeDGbcjCYfPyhivIY75N61VIA31oaIADHgrUh346hYTTC7NO1gYzMgLZy3jJaBXx
hMi0yQFDMYIwbtvS9r4i1YysVYAmKtj43uT9Di3ECeswGfJgOU0vusyyEGDpSK1G4UW6kAEA2iUu
UiYh91CNU9rsmnSB0IfCLuetqNNO7sCWZ7S60mrA5+yQj72JwqH80duL/nXICtiTyKCpW4veD4j+
srB1bdAQZ1TCbY7/2qDgTc5mwwzi02gc3frC63KktsInfZx2zNyd166yyUsc5jFBQll7+mQsAq8/
6SYcc0hQDR6800gPkbHGHBpUV+MsE0WgKX2QYxd3MAusZ9VohO0aNbI/9Mh+EkVazAq37EigMkXg
arC7Id9aQFLC7fxE/u+ghiY0CjwuJdEg/rAP/a7tSHMvJTPvuB30JgtrfamTmQG711abAa3ZZUGP
6UbwvKdb2RvFGchDkNLKKhzEr2HjIhwp9WD+rOzISNdBE/mkVJTkPD9qQT26TlyS4KrBJMFd+0FB
CipBzetcRkm2JAF3xspu+HI6c+0TWjQ1NILA8UzOajEvlp9NVbJYRya5TGs+N+O0JqeC3E5VwNcn
UWkAfd/ECZeUoDKRnGm6VsmKVJqiPdMd/PHHnN8ou1OlbapTIUcUNo2juwJsWF8EZ3Q2iuKh5fIy
YtasSuRLYNr5nCVjjoCQS5ecpizTaoMbC8ZkPtjjtW2Z8XThuCFZW7QRhnxtQz4jRtgVqtumPgDe
y6mzzY5EiIKUT69YEtZgmNMfgQ5f7ztJe5+sSDAU8zmKPBmPt26WqSC/mN3EN6+gISHrcCuNEt7t
na67LuuE748Ck12i3PZHWriyl80p8PGZdE2GNgWBO3yUyAtRvr9JC+KubxHSkGVIqEdD5F4Zm85D
CgY55iIOploXmPvNawoSFH+23TjhKlfC7/CDkpVzzoc00SeJM5TZuZE2ZnoaDWSrdMuYfhUWQt92
ujHc0yAHR7+iuZZ5pI8ZhrV1m3pg3FKVU77E5PphvdZV6Xi7kBoACJ+RQ96Ghj1a26xlbHSXVYXs
zgneUPYOb3WX39QDrRq0zUTFaoH7a5fk9hwDFquj5FsZxbLfETpBMphR9pG7NqHe1Z+tKDXiPcgC
Hc2rfsxV3kIInzL/LJVFEa1J1yG9M/E6oOqRjeA7n0RfEJpqjsF4ExUT+4WW7Zz9M1B12u6SwWuZ
AcVzWAY7hIyDPlfE7ES3wWD7BW11WsWrDLY3qWMF1SzvUTWwzNHvCtrLyKD9D/GOzKgv8YxB9zex
EDkrZVcVbbCr6as335rR1b+tMRyYEkE8Vrt2rhvvolIMfG/a0TXHDQ1PU24HkZNd6PI/oMXrrmm2
YxtaKZye1u33OfGX33i6Z8xODsFuaW1hqSYZKB52pamz/KcLMl9tQxj8YJWn2u22QaXM0Cb1weyt
b7Yv8cqVuaWtK6DZy8n3Zd7m2N66mlxMV2uxDZU/YnzQU2Ydka2F3nJm2EmEB2Ayf09rpQtPjWJy
aey6s1evi0hiVXFp8pIg7Y54foLIdeQXyO/2dESygyBVdASPPaxdYxTyeO7wQn7zoWBinYMM4ByB
JsXDmo7Eme+AvoG530BF8OsvYzMyJFzNhP9aJAtFpu99qSCm80VVYz6fRXlu9rdmW/MXVZ9kpzH3
dD7qLFFYqzQ02+iY1BvP2k5hTWZnOzk2au/Rg1KCddz5OjILU4ueFNWtzcJloz/tLCjXPhiZNWlW
DlFI/1POdtMylH6a0/7n9eyXx/JxZiV+WdEus91/lLTyE/Y4wT2ERWSxvPKjv0pa3/nkoJhBZSFg
gzH9pjfy12Dasj/xzvioQZ6AMItA+6+xtEkZjNKPJxJhLRRWGDV/UtAuTbr/KGcRBS/Kc5L4sBDh
OqR9+LKcTe2wLBgHijV0lvCbkUGI4UMxNB+0Xl52eegmIW1BKcovToOS7t1B52VQ1tjnc+fystCB
2ox5MH6vXV32W8No5g90WS8H7cvBmON7yLEATQEjDg4OhqCijYzCd9atcmrCacUFQ+a9dsylMJkI
BYd5qWf9/Vkf441W8etTpDOBBBjTAlIh21l+/qwxMOB9BNVVCCIqnebYJ2VyhJgqulsivYsf7x9r
uSvP79pTFwTFWLC0pi3kxy+PZS+jFbfPXJIq4vayFynszsmPr4yZVMq6IqD0/eO9eW5I3VE28kA6
T02RZ+dmV73qNb3gtScj1eB/8SmSKpt1ZgucIf/1/tHeOrsnowaLFX3eQ4Bc1POpaI2amIMsWBLj
Ztk8yDDIbpRMbb3uY/+Dp3NRXhxeTuDJmOh4pRCxHVzOckBi3duwRksj/xHCbg1sg8zZWcQrp/Qm
1JNtvqKzRJ2sxAfHfuvS4huEp0A7m96r//JWdkRCEmHYifUEsgSRZOqMtwrr7wk9yo9Ivsu/9fI8
pY1QjzWHpQUDzEHHnthAb6hTC/9BHxbxqchDspwq6S/zgbrnY9UFZJPvvDFfOnj/XBT/Ky8HzV3U
8SZvCDKdV+x/Szso5I3SIXTezqs1qxLmPwbQ1qPV0aX6YELw6jwXQzKKPUCzqEjE4XnOIXt4wodd
hlxpez2lkbXxafacEV7THosSAzvVXfvBQV/dSMgLSIyggorl4Icr6TgFXUyVIdY+Le9Nikp1RWep
PWub6aOp1OtDPYmsn1gsFjSLA0UdX/YxMSxef9e1IueU/XJU7XVXM/TrBHDHPz6z5XCL2ZrXkd/7
4HC9CmrBhMVZy67I75JEVsE+7Cx7vEuUcLO/d8ZfyNuej9wObx49XNSC0COpBfELHRqTB7Y5sDkR
7VHoOptuaNUXVoPipg1d+5TglvR2NDLz7v3n83DJOTyo/fItVGNsol63UcjXQURqOnG+lcuCQCpa
sAsSMnPfP97hHVwa1R5uf/6fz/9r9DC1r0gHntChs8ddWvYhZbJJvHDQjft/4VCL5gw4BUblw7W7
muvWLwLbJbyJXA8yrAnRC4L+KoirZvevHIrZIy47E6rywVUcXPx7wk3QW9okBAFYrZbW6DjPR1rb
xfH7B3vjlqEzfoI/4QbhI/jylhWJJMyVLESSbMhQI8ld6D143pjIbtd9MIJRfvBgHm6VlnvmOwB5
ILksm5iDzj/p1ARnKByDBMe59VVXQ9fa+EFNpPT7Z/bGw8F0AYiLT2XF5vDgMppNrfOmKohV9voc
VTfSxKsKl8mDOzXRB/71t46Fihr1OC3N15EFBLMVke49AoRVEpzHZfxQWH6/FYVnfYBTfOO9BnhN
35bZG1Y0eXBWM10TneOcwIRSF1vb6ogJTAlYLfs8uldoHXGjBl3wwbVcxJ0vvnnctQUByi1jOTHl
U4bEs61L6blIx2zcD6KYyIsDs3iPPtK8VrhYdk5AQTR5jVzXlg0WsVfpecJyekRaA+bgJLD91fv3
9o2ndiGKWLyQvPd89V8+tXUUmBSelP0gGKdL3ExkUmdGCCVvsv8/ZeexIzmyZuknIkAttiRdi9By
Q0RGVlIalZFG8fTz+W0MprPqohKz6UXXRTLcnTT+4pzv/LCAWvzB8/pffl+OUBfGuUFhjNf09+vx
DOLSaEh+6efVG2KdtplU8S5PmFglBTapf/94/7jcjTbosh6BmglY4u/M8VHYyhwH5URk54o3RjjD
mai86afnZfkfatK/VfkcMA5CALx94MjIhvD/VsyMCcNOYtDwoht1eSz8sW/SONdUOb4NRpYm57Ia
52UNJ4hP84FA4qL7//uw//gLbmXl/7q1oPFIAymiFa0OC6JQehUGbZfFyV4Olv6HG/lv3ywXY8XJ
4aPf4Ho3rO3fLpY7S2U3NDVNjhViM0yojwAaTdM3UpI/JW78ftTx8gVuhyyagg1Tm/4PbEc7iKmb
TDOJOnPO5NWbEq2JOlX05R8O8d9/xNuFbhm5vC445jAi//0QZ8CHQHRIErBC04vm1u9Zan9Kr87Q
HjKjsQcYD4Te3//7Xfr7UfR/r4q4mwaasv3vls3UIY2+r7QkqvMWKBJ7sACeHHLpgmRZd34gNY59
Q+5rhAr/+5V/7zT+58rAG3XKRJ5G6+/FjcwwulVQgqOaHOgL3GV5sFI337G5rGOJe2vXkI9wZ7si
iHMEun+4if7bB8cjxPFDJACHl/X7TZROVWNXa6UxdFwaBDRVU344vWulvKCDHIlbOaO5tfXFfvr3
z/3PC9MQ4/KiDOHWtf+ufa8EQ+llIonegDad0mfNI9YkzcuLF4JYJ9YoPsHJUd4Mgfv875f+/cS9
feW3S9/8eIwfdIjov3/mZa0a388D8E2I3R6cRbf6baMzlw3xPeTXtLf0P5y5/3x6iP/BLMT1aHUY
7vx+xRLNZuYHcxa3M4rCeF0MVLfKmvw/HUD/OU7/X0N3+2x0OLQTfLUMH/5RK7diDFhTFyImeLW0
DjxkfbZDPkO2MrYbq47zoVYfelcQ8Ihu0mXdXbcEA+4zM+3ncGAXMt0RbCPKSLDLaLaGT7TsQaSt
9Wmqal1/rlMLvA6tLhr7kUVsAuLSbcZtKoq6jq1mBD/d1aJh3zT61h9+ut/PvP/5eIAaTEYO1CfA
dX//Igtoanlvswadg2C1Yp+4HyNuqGY/U6bBfziK/nmfYPawbR8XPiYvTGy/X2yZgU3qWk9KE1pv
l4Wm5pAY2FpgOFbZlm8aK6b1D9Cvf35AVLI4ywDTkUCCou33a1ZFYXJXZiI2GMGDHRFL84z9AYyP
ocntvz8H/+1aN0CRw4GH4/A/9pT/9bbSTbZ/3dpzrzS3UbjyENASpe7fsDLIBP/9Yv98BCgBeOpI
d+MNApz39w/GDIW9eWGIGNGuePRckX3p+GL/8JFu+C3+od+fABobYFm3itxBnf23C2G38LVJmiqC
Dl5WF/CnSXb0PEGy2jzl4jUoJnPZCm0tvC0yV2vej2DT30eh5vmK0+VBoPb/LAApWYdp5f9uMoJv
vnISGxbiNzvWEpk9Lt0xb9EOxGhx5UdlNGYbSR3m+F0ymYU6lZaHVNmiNeY5871BvehoQBLMOf6Q
bywkrsuxYNBSb93MB+6jrC5wnttlOK0rEVI7IUt/PWSQCkvB4dgprjeD9TuuGirfowWcbz56wdoV
+6Vsx3YjvTlHB9PqaI/5zO33Urd63FT+GJlmOYzbEdkQ6/DVkh26IdFb20YY3biV5QDIBAk0mT/I
uImbrGrfqOLMUmgDpJhrfVdWeSrOCzKJerdKV3RIOST5tG7TKy0OvNZ5XkY9m751jRj6U1mVBMg3
DbDC7W12vUIcMPv1LNjOu7E1B7TxLCxRmeQ9i5O9kK47ndvcntNIVQxTwPxwmEYDH0/AMTSS8TQO
ENaizuf8POh0x+0Ja8ltZMTpzYQ1XVOYijrh9hvRepU8T9IYROh1ykIzYdejFy+gkd/HKWBp56qp
6zZSFvDPw9TNtP6j0uzgF0Wbm30sRu3p1xxdVP0UdMPGS5wJEg5aq6MlU7jlgpQ5+8DSSFWX1kxS
J548qyAf3C69mugt6iIE8GsA/jBB7X60xsJxw6DHPvWK0QrFwWT7bf2sBkJc4mHIi+CqwcAZDpD8
LDdGfExMKgKe+pk9j5+EXsFZHc2B3z+N/MR9qA+tNl6GRnM+01YjHksq25l2dmlUKLVlR7mUp6m7
xKa5Vs+LmkmiydkzolwsyXN+MYKBvzcNUACcpMOudk8+unzSjLXoDwhUFAtqlEXms+XYCrhQM6WL
fqWhENqp8c3Fj1lBWy9Th/wqpreru2OXKmcgVfEm3DKdxah2WlWjRtfNbLrMOCGfIQ/Y+mYEhXCP
2im5QkXD3mKJeS0jQpeyF5dEs8QOlW3q2TbXHNbYw7osTwWvIxOeml2+rXR39R7QpK32xpKxi5Mk
2OL2goj4lAtXyajkEE0ZtOdDlJp23t7x/NkX2yNW8antV204pLrLoi8vSOfbocqrujMfieXeMKdw
pwB0QY8aVlIeDkXH98ImkTjrnUCe70YNd6ATCSlcYEFVK949DMb8iBMr+cia4IL8GnF0QW30RON7
sbSWZNr2FjXNQzPwlokYcfVoHew8qPRTnddk+OwWzPlsByyidi9iMNoXJhnFt1636Lz0JNmk/upM
0exMHsTU3HafWhJz/0KdkpFZTnj5Q56QQbxr1obUej9jxQdLodW/elP6JYNkBSQzsSd1yWidXKic
a/7Y6fO6aQWxtiEyk/bqy7JNCcf2scCtayExpYkEJKtqmuCH7Y6ePFuMpq1NXajbicHh+6JPWRFs
i8Uce3RsNl4a1XpLdq6loYaf9mgE3TZAMKeiKnX6ny4zVyRoGbmAkdWBaYl1Y669qHLUuERTnqwY
7mAQ6HALApKMDV5GdpSxV+52C728/ihlggttYGfex2MN3hLNWjnbW/7FTkTG1LUvfY7QaJMLxNIb
fG7qQ7iNhabILI5C9d1Varn2sQpix+Bmpet3iqgQ3ldTe0GIDaypwnJZc3ev3R4LGApjHZkKmhrb
0iC1Q0CNS8WPO7YvXuGMv0xcWuO9qU+OjAlqrQFyey7BsqUxBD+1tTMMRtyq5phEurM+cBs2HcyF
YnA3VsNzWW5o003i2uq1uHcEVmH+mMpz1A+rtjDZGSrVv9fW1u9ZNxDJUi7u0j2OmIPsp46ETVz9
RmZ5R6RfSXB0Lewuu9vEhmdxWeDfyUSf5UahJVmwFNoLJLhhGnf9vPA3+e3sypBcO9s7p0ouX0tb
Zf1Gz1sOVWOW6XPdd+I70zozCNfuRtJH5mnep7zNpgOI0UTFXmpKBwy4ph+tQqXNFkUgX6hCw36/
IhtwEU62hjrM2aSavdfa1UXVAaKGUlPpwVxxTtxcVQn8Idez8peS/xeJIr0rbdbjACsOJHEX2n7M
u26fFAsbcnvNVUlijF+OG1R2s3cSQ5ctu7XIfQRm9nhcRklpK6sCpYeFosY8GrzLzbBLrb5iUeWp
/M3A42PeZZNUT9Jqm78a5DnNbQkv7xfltj4X8CCsmu3w7HVyHX855i3ycQmU9TonPuL0ij8GyYU5
oOE89r7TGFuvHLHtOvjn0ivi8sa984tpWQ+CPUx1hLA4a+GieVpv8csgkj066Zia2zYxBhB0wnCn
K4ohr71kA/6oDV7XmmhuQY5z1E2eg5OLFaZxzae0EDJCm9TIc6oT4R4lmu8LizQHhxR5pdrxqyTr
4g4tNG3GkBsiskuVv0heAI+5rZyHtoXwKKIh415wtkqM0LwXkVpGi3qoM9pTDlFHu66mHBGXon/r
jxpCy36PZRilI4e1s4TVNNrpvdBmzhuYg2hVt3laBiU8ybEoDlU5lcZDbycBFHyaoOQxXxbcjqCO
63dPx0PJyCsVMIlWfcofkXg11wL+9iMu3vGv1Gp0hba0mOzplf8E2LfqR3/5tJFAqV9+Wlbpu15w
4O7LhoNjD91miadGrmRwF7yO+TVtE6VNlt4iz72Km33ycjOPqqKBech0V3ZHzUJVRnCaBEjVd6Pt
XGvyOnBVUWRmEerCBT9yPehvYrKsdjvTaXgRZFTZvAUIqVdAlYkwm+OUjwnAzWHVzR6SjA5hdKu7
EimiUdzShdHcpONGEhASNgBKnGtvKZHd6W6wBs/CEtMt013Nu7TKtXqHyWTuXpaxr5yKN7UawqZG
S8PJFC7W8peZkaJMiGwZj8HQRKgv76VW1DH7qK3KQDm0sywit6iiZEBa1xoND6aZ68BBcbJW2cvs
2phRzQNTpHQnG32fCvNgTxMeQtM/Z87AS7njRAlkj6l4xCMh7GrTBmJr6wAbdAgOWyZ5e2DtkpKR
ML/ZlBfXVS+U1uSkS/tN6K6IsI3edwZ0M46wvSvra6Olf3lVMG0SjCVhXy+PU+OWkfLUJx6zdquK
xgBDZ+8cdfO5p9oJRVvP0zJtGt2/zoWHZhF6Taj0dJ84vNp9tbW9/ijd5ICa56Kv3cPk1a/rAkrS
aZ1INv1joHi1N353xlH8Gsz6TMRkeWE/9+INyX1Ns7sbreQLqdazZLtLleq8OTqMinUEnkJcouNU
j96a37Wp+BqLfCcEmJdA2T+nev5ASowvp+qLkH4Z3ai+M916VyzrT+b5O7sHDjygMs9HBFW8I9Bx
8uJEkJMfnEl+obH8wS0ykB2CMnGtcyesM96ZHiH3JzmJp1TWY0xD8ZedN8db24bVLDNuB2ge5oHB
rj/TPofG+LJx1imSTnlDNr/S3n/12uDCZo7/WWqOQFUl+cOGOsoKD/A6iU3m0EWr4oXpBw8Iw4Jw
8nXIaOKrUvNepfNWmahLYfZ0rPY5WS+a1x0oVWFeThIxLYSxqPRHd4ft8blYy+kNFLOJfNwgA4ud
blxBIIcO2ndPS6nZ17QwvytvuJtE6u3LzDKjxLS2Q5VcKrOMuoTnfB72iO62gFzihQY9BNrL0TIH
7N6tAoOlgxV+qdDNEflk0lMBLjcaKO6GNYWmQNIcakNJg5Efb0bSIHKF1n61Dvp2CqaACqfv9rB/
7kus4rRo9bDJPP4jYAHQuehIGT3OB9apoVaaByOR56RBk13IeLTSDTfetdXEZam0XdU4O6qSXavN
OKpH9Ty59r2Vi4d6WgHm2jP/kr81YdjPnXcUrbZjRBsmnnkn66QiZVX3Y27iq6hvtZ32s/fXT3xd
J83wf+h6+osFbmQX1QUB3bPU6gcm2Xc+ZyDi26in6ET9HOO5fphK/de8+mcCR8a4sFjAUnusYZoV
CAewmUtzOFVNtu95S1ESb7vOfHaa/jxhoPA77UeirAu+eETYSX40OiOcYOjQf9oUkbMOIDVo4lIM
m0UvNzri7VXP0MCNJrI23gxDQfak4fQ7UyTvvT4drLnfDWa5gfL8oiQWg+RGATIrM8Sm/tYZ3WOl
8PonJIZo3nxKEsJcDW/D0uJCp7xvTeMiHPdJH+xrr/WnqaFaKa2PqgguCAr3auh3fV3up8kg9kTu
HTT4kakXd2RUHB1P25O/tEthBzYWOFs5X4OiOi1de6hbUh7QLB7qqc5Cvc1jDwl4g6Q2GkSGyME/
IMq96zy59ZL8ROcaNZaLx82Mm3Etw2Tu0pj0qqPZT0+1Wb+ajnHnNclbZmpRVizxXNkfhEudKD1z
WPvJl9XcmqwqIj7kaOuAifUcUr6/xdS7X5P0VGKYjIlfhM5e4XeX9jEAupou6w69wsEfm9PoIoDu
e+oSNmU153R61L3lr6p3701FjKOzTgOFmvOD+vWegjWD8ezeFxqemAGqco8P03dkH5pW+uhnrEOG
7goyTD3IjMcfeKwcIngK1SZnVbeRjiZCJPtnNIrUu7Z91pvlEyzp0ahA/94oINOQboelMqIZvS3q
n6DGgp8/Ksw0W+bL5xkjc4qYK3TwROH2b7eVgTMy100trDx56Lz6oIG52NUKpfRsMYewdXnR6yaA
Emd0cW3rL4OwdGIjRsJ3AxiYDVxMM+p4E51F6zboZIU1vLVateNQO9oBmcUbOgiOvWDqfizcg9zJ
89Nid8/p6q0vpV62l2LEGFDnt8yCR3w5IsbTz4BtGOZrv7r1XtV6/lxjAzyOhE6/tYG3nI3R2Y2K
36jSBrEM8WizeN5bY9k5Hx22DmdXSUPz39NSy9M7Gj5bPGJZWSaGQyb5YnMqO/WKxCihbzOCfq5+
ZTmm1G+HlD5KIfApxXc9an0JDMDoCKoUeRJ8+GAbzpg9fdyrfpBYe6nS9CM1FH4DL22HZpcOklyt
TEfNQncyOu5XkbQllidmOu2ZKPSkvAobOMg96tS1iFOkwYCDc1cZoV3UfhXWWtJ9EDkmLg23bLsf
rASr0WLWGAUaGJ35NbCXBTdNu1IPiqx1nDi3p7YOIVQsSUgvA77dFplH8W4pTeyYtTcvhlFBmzQ6
WUyxbfndsinGZtZ+eP4gUw7QPtE2etJ3BYUj6u/7PllubZqo1pd6hUIWlgHL4DoK9FoDFqfZx5VU
oeIDZZlo3gig0PSdBnXx07cHSHYFnnne0Mr/aBdcCKG4sV3XgQOhyK3+YQjAa6wiS5L4JmnmEfb5
JUMczOUVEAX1GYL5+WQagTHGmb8ikiUzzDkYedpHtOfvzCbq10H4cteJzn/2GV4exsnwvlQwm3f8
A3LfAnf5KoYhvXpJsT5RXtIR5MhYYqbibuSZWfs6q07sZ0AF+8IWsB5aHHI5wumv0aiSJW4nZeOZ
D2pijXrTKr/MRjVGXK9U9zHT4D6js9Qw5GOetom/LinNxg8TaXG4FmYfVty1QdyCW6tRONpdth2U
MN4zw63P3SjaXU+KSISLyt2luVM9d1T0n9Jum9vXBKPhsM4eKAXd0NpTahEcrOBhYCpT2UcJlCFc
eyaHc+9V1hY5Sf6LLnokqs/tHxZUQg8I4RGQ2yroDk2typUPfoOoM9gIDmMvm2tWW9YrHqJ3fdVF
RRJIVv5Q4LKJiDSNOHGVeaZ0zl/yFMXSpVL+kmyM3iZ6l/Hr7SvzcLJJ4YH5KFp7U/X2cCmqHvJ7
ilt4a4skQ5+t+VlxAZhS9XsDH/ih5KVxmaYme0ow6T0mvjX/akcTwyQLTn1j8jDvTKYYcVvmxsvg
Dt+L51PqNHvZVse+JKOg7+YrGLRNR+na+moPPukeBdlrKXBPCFXf0yA8VrRN1iA5uPw6KhfjaCT1
BuXVm3SDb0M55mFN3Q3xfrgEsnNeGldzTA8rQ8GwX50NXQd69vWF/dGTVTjrzfrjYq+0zjJfeBek
b3omnWjizn0qNT1WubZLdejcQ7sBIwuuOm9Po148kLi179DVbXmpEE1Rez96h82as2iPQDxeE9wy
sfDFPRgJ0v+AQXYt5BqzsrwwrSct9BYi7lvTaq9aknLGurVxCsRyWApQqm2w0SuxL8fhlybtq601
e7cv35gK0boV/cnpnbgCXh2pIpifPNlg7iQalLHKwA+GGzWSqfwFaXiTKfET0NupLPq3LCnus9vL
eK0xnAGHTeN+IVCr619dCNRd11ebtUxA53evlkv28zqfzZXpPTviU1e0P1dRVjAn8rvK82A9wfPA
CgpOKVftg0ZYdFfXR5IgfjHXg8ew4mAl3NjM5jmcyvKlsGvB4MLoPskCqC54LaHtZDAc4KSAHR+I
tQELU1qVfHCJHPCZ5p94Hsxdb7b87T44dke/8NHxssym92RM3/N0w8KXR1cwuWZ+E5aC+a3Up2CP
06SMXa/qYywqc5hVzSWfJRoXp+9IR6GEHTJ3a1ndY5fapzQILk1RnT2xRNIRe31cXpZyfoDS/dTk
7Quyqr2nNz9vIyGZlCwVE7Ul36LGkZHuKz07Vq59TEX36gTJs38bdPO0XPTGv6s9eWXRec5b2uGy
T3a5Br6lgxAWr+MAlJmSUblBsilHm49fFemOloIbbbbY/w/lvvB1qDHGCHjJe8RPsJXu+gWHLJqb
fidm+9L2xRk+ztZwimsuacP9tr8g9A6INwrMSC72Eqaq/bQkbKvEXR6yGbeshvXQmBj6Um2xYXQo
/fT6M+24S1PNeDTt+a8maWKjNu97XTzzXnvr6SSIk0ZYCWCWY2JXB9ZTaRFv6UvnotzmOrrG85Cp
78T33xLcpmOG06+T7rGvmXZ6PstKknNLwpgq3yqirlpeGTGIsAPluSlqczhCo3pBEPHm9yKJ9Gxd
IbPjC8tWdyWFIlc7MESGhaXKoUttvNseAq4Cx23Aw+1SX7lT8VLLdqckYCW9ORE+8ZAwqg0HPLZh
UpZLrCqa5I4254adCiUC3MsgtRfNYY+FX0ALjTxB0EZPXPGHVuWhyroPcyH9YfbEo13xis5X7SXv
k8tY5RazWGpyJgfxlP6050/ZrTQBHv41K8qwj3r29FxV/js7irjU3f3qFKGui2ilBdNgN9tqYcX5
jWM4TLIvk+YogSm2tmLHQfeAMAD3VMY7GgHoHLzMI0Pi3t/4PH0qoJheu6hwmq1GsZpOyAxdrIZe
Gcu+OddFDuRIXMA2qXBZrDOYsf2ME27V261vvQxJFjqBjGwqQb/pXggFWzbc8+R4lIqorgyMWjk5
d0wv2yt+ib8GAL5hYOd7B5xo6do7tPUPnSM2STCeqKZfWfuw4v6qdRkjFqdJKZkQalu3/e4ArZPh
8oCLfutCa6x0DvISIlNWTbE2KwSYT+s03VXigUDgaJy9kEjl+PaMtcu095z5V1U+pfmCex4Cl3sJ
iDLJA/010ctIVssZn+iFc9zpiVZYCtq4Yq/pl7m+bxnAQriDn/PMHiXEER6aXXHu63Sn1cP9JN+9
6d6f3nAnna2giOryoRfyGeMQIRvDCThYhv1U3V72z1qukBU/cpyiIOPVbWVHZ5pOpZ4cU4Utr0z2
Ha2X4TWRryjWrDXdryw19DmPdOXvgrp8sv2S8VLWYpp06Hr56Yzu0I9PVWFv6dHxduq8lvS4Ztxk
esUjopUN872jOTexbjZ3TlNdMc4dMdW+t+56NOTAmAfc/bSz2p3mdIepSvfCGe4s/VvrTuY4bVM8
1MF8DogZmiVO3NWBE/RUSkowLXvNyNRiuREWQX1w/WWzzl+4yDCLuDuR2FRpyx6K1Ulm4+PYd3dz
qRN2417RO2ypHE9pkhKe2x77pNvnNwJhme6ym5UsrTeFoknWnGvhGByJTpRgIexGEjj6JIYwcIs/
OrLp2hWScrvjdsmmJqqtTju7E4TUJnc4Berjap7F0j9XHgvH2xzU0NatMw93NnAElx9slNpuIol+
Y5ktXrdRU9uFqdaD6kvnKO3kSNrGu6Pqs6szUkvYRAMpTgOdaXlpMbplB4bdMNd3IqWT6NyujL2u
NQ9gru7LxH63cop3mu//bFF4wXb83IRBbjPmax/CAQ45luaLXhGoRGchjpUq4f94s9g2eKX1iKl0
j5AB4fjOaCB/RRLfxbFsq551bdFO954+6yyv5yaQJ32YktOYzaxve/bMn8aK0TOWc9I10ZQZC/lU
g9Uec31RDy4307ZCRqXCjgkVkTxWlsAEEIuzsaAQLYw2G6KBKh/8X2S53Vb4fazl1qmduvJeJZN9
KOSy7MuSMag5Txa2waldD1QAFqCGXgOW1vIA1RS9VQHsHLvk3VrJl2BI/LthbLKHofe1/dzP4jFd
R45OfgiKhTxfLiDfy/06WMHG1Lr+gvsupYC4zUtbUifh9jdveCD2lDGGdW1Lu0uOA8x9In2NXGf8
szAvfdXxe5uvcMraOeZWNElX7wJXLE8cwrMb6ROfIXZ0Ia7eqlXCOgkmyjwBs0HT8xhYMJA2ma/X
R0LkZMNdWlVbRUsRZpmHytS2S/2unEF4s0jgP7J5cexd7qvyfg3aYTcRdf6YDQ2uZZdBCytB+nhC
VIRxaXqLJf+8Wh8raIOWDUWwnHpnSU5qFPMH1xAfXaavF8ddaMslsaZ3LhVMH7KJLDZqwFbowSpT
IXHGRN8wedjgrHTr0C1n74w0obpbuQOegzWpYlNr1pPTasNPdofdd74AOozwl1pPhXdreTNjGJ96
9rZ7JrwcLcmYOjlhUR4V5DSU9yUbTb75Ys4/K3zwsYdDGjKZybZcMaf9iQyAsfrqBduuKGyiMiam
bi67kttkqhNHtiLtTu8GsYeDVt2Jzlyfuywtt65W30wC6lfupB9EqNz7A29706XF1cCvxZnjTuwY
k3QzSz/ZSqBvR+aH/tknH4IxFdoNRMhQJEyN0JXB+LbSiR1X2Tg0N/OPRPDoYVnO4sIvzY076hxg
dcEDO+PZ7OX4jaK4349UUpFKu/nYJmO1zYdM22X6HLDt9g4wUzzOWed99Ms68v0JKVxd5XEiHckz
j7ySfDRzQwBkA7O+K5fRdWDpjPkDgXTTuPddWeaXtKBTRGbgzxFM8TtrNj6AUD1luJSinuaNW4cl
cyAgutoaM858uNWrPPde+ssQ5V3QqGI3iP7YKnuMAC9c6yF4njP2Bu1MPZQbCBANnXbdTZ4yFTTb
aeU572liV6ansAM3jlnkoV5ZtEiCjpL9ZEFjgo5ES+cP95ae1eqi21rmqEUCENyGMNlLIVnDuYPx
s6d7j3H/lFBKfFSfK4uShCFjKCzlHbg0VnbTJNtJ0Se3ct7Plvdh68lycdPh0Ar5omWtAU6wGN+o
G3s2WCy0KbfOLc0y+VqUmk5CW+UG8+dsAfjD1LJZi+Av6DDnqqRlIe0e0qFCVhEEvNu7ZPXDXARf
ddEmpyDoAFNXvXayzSSjPXTdKOvqU5Pll1FhBkczQXHisMMrhvZXkINL9CiNHVU4IYvdH0SsMT/0
xo/Eb9gjcaTTIEzPVpv5oV4mOMi7Bg6fCyRg1fKtTrLX4DHcT7v0og3G0XXUp45WOaxU8U0x4+kx
tSlkEN+vqIF6TW+B8mTVbJ8WU3MBIoKltMUTU6WLoUwVGughQli/u1WVd6PRLzHq74HpAkOYYlzK
cGDiYPXTj6LtnqqW7CHyZxLUguHYLrkCBWya2IslK+1lITjKSZM3QxJ5lnesJ+qloSe1u8+RCcVd
LcvgvZonRU4ZeogCaGcG25WsLJ0t/SbrXC8qREcUqeM3M8PoPnhH9u7CskjXWGdLzX5Vm5lP6V2d
HFjGlVtTdRqJqEsho3FRw5OlElzaVTYe03zyIzkNDoFXmAMTZfpPrPX6V98W7oNpA7vPOWsjtofB
l+Mvxg65WAJw1LWLl9GcZi6GW3EmmE4BwakJP6TLcRVtmzCNhl/ECziOGz0YX1q79I9+UE1vua05
pGd0motoxkUWDKTK5i2nU7NSHqQUA13ntCc9t8S5YD7/mZmra28rUmB9FFoWA8mgTa24YcBLbkk6
GPonQMkEoRKO+yP4acbHjZ53P4YWlCF3blqfKmftGPBDTo98OKpfVqAZB88G1ND3k/bllt107Adt
eDCxfV6MUrerMAdN917kzNj5zgzywFNmsPnaxk2/+m8zs5tYAPIL+Srkm9OhS/IaIkqAdBe7Nft0
mDd+I2VwaYEszmlDIUgJ+fablzrI8+yAaJzlLF9CPNtDfeWgX+/LFW8+n3I2eBP0Qt+OWDePUuj9
GVxjuWvZ3DAor5OrmQtvClNz0C5JkFVAbrzkJJopYXshsrPOCv5OG6X5lXsT8z9BnCF1zI6Y5vbQ
Ml8j154b/nb7VhacBDLNAEpqPGEE45aWnZ+ntlviQk/UWZC3eGm544FgTN577aw0cMlUOXu9ktZd
UTvdT8lpRHHr6j9TcNfUvOREbXKzoR/z1ZhHiz+b2IXRuI5+arBtn+SxKU3xy28t6+ds1MlpppXl
/UJtSm+60lE7iEFuwsOgXYxHWZrmXsws3Bq2qBfB9ujj9i4roxaUt6TsLUBdrr4reqau9nhKlA+D
F5Gu7z+ZbuHPxrawwM8xv5LTuaOuJWuQb+kgfJi1UTqnwxIv7X9C1TxtOfjCb4co+z/knUdy5Mi2
prdyN4Bn0GLYoSUZjKDMCYzMrITWGjt66+iN9QcPVjGTWbfSatwTWMD9OBAMQrif84vKLy+FVpJb
RQEkIvPRNPaNWmlcrcYYJasaqZmDGoX2LerBwRcHbV2P5I0jnQuKdF+qtJWptPWafT9oefXNs82U
8q7TpIL86vyR1CVZ4ajijl3l3KusSdsQtQJdq17c1JKChREhhNKC7ZZmeeqQX4ny3NszCQuDJWgE
47ZmPozsUFLV4dy3Oyw6ETvS31LVrk5lq3TVTMoo4S8DucwbLlKYVqtMDSvSxWheG9OLk/LEBK9P
1+mY8bTXPZuip97GIXA6zSDXKBu6fIGI444r0Gyx9JpnQ+jcF53k9K8+CtLem2m1JZPILvRWxuAn
IxoRNokGpKEHfqw8N+t2E4WJHa18TTK0LQDp0J63RSVnLz7zzvQNLGdHMTqrKnklIQMkrwwqUemi
dlXe9l2AR9gydNrKayiGREaGcGjjSPGqs1oErdTa94yDGkI5XGhdWyhnX0XnbFmisM0sNRoT4xWY
E1negjewjiZtiwgZkBpUnjZBgN+TObQaYljQjWZ+biOlHQWw/VjLRw3zuN6AvmAg4qZAhUlG9Kzs
LHbnUQ807tArcGfkmVKy1t0gyEY5KPApeO8ToHP6Iu2UMdjkTUjJ2fTGnLKNaTXxAtcgEvSzIIv7
8jmP8gRQETgVDdzMwMO+ygZDAWlOOgagIwmYVa8YPovoxAKPBmo0BHUbhkiKrMush4uPQLP8HJOA
d7e6X3jpWvcrIERmEoSXKmic8cjl0VmsG0ibob8drmW9s3hDu3L9hde0ke0CSRq8Uwiid/gNIvxX
0gLQZVDMOv4AFhDtTzh+2010HN0AxwIz0c6NXz3CUgFkKYPdK72CCzQw098gwn8lxPx8zk+IcFt3
KzlKtXgRAOKmjK+h6YFM9coAUQdU0sg2nez7ewcM3fgbbsrfntrGtseAi27rnw1zXShBVqNwaqWL
zTtdt1j+UoHFUnLIV5rjjrO6os6MHJ+x+We0+N9A03USh6xdYVDr/OY/o8XHshx039bRR+HhtKrJ
Uy15EGes/Stt+c+nmvDgP+HFAdzLXJC2NhFg7M+UgkSpNShsQw5UNhjqjaf1kBENYMwW6uVlpWzl
Kkl+pyD7C+sHvj1qHRbwWUVRYTv9/PfZrA/TPJatBZxfZT5StWNClBtLJxsCHhDBl9TQ1rLmvKhG
8/Wf/95P3lBwKMS5ob2wnoFH8dkwrQlycF3UgKkkgIKajWBz+4VEUg3MizTs29bWsZduLPIvlfu1
tyL5HtQsj+BIHn9jG6dO9KIff3xHBo8kw23VNa5e/bMrYE01ScPGIFqQol17dncLuQ8x3RAxCSPB
mzXQ/QvK5+48BuvD1bLuvXLLlPdSAd0m1c/0GYFMCwP4bN+CCp7pSvbo9/oz0m17Y8jKmedpMLeR
zvvNvfHLzwht1QbrSZ5Dg16HseHP/0IgokjixkGykMPePJRmoezBR+SLBH2+nYHg+8UOYew2I9KC
NY+wrz141aWJNttvvsnne4UvQi4C1gjyDdb0M/78RVLue3BwMYZyyFsh4aZboHaAImX6agQP92/N
bRxmsxpaKrwGHIfTfbp0EZwKW3lEvr53E4nSkVrYL6PCPGodlvnwO5/Yv/3jEDzGN01FDsf4xE9T
SIVrOTA50LNpNKdYHx1AsadrVAmjh3++MT4/3D/9YZ85gJBhYX/Eer+IHb08RM0Q7vMeKT6ydilZ
N5sJXYUC3T+fVNhg/XQH8HNOFjAoxMDZwg7m5/8eTiS8FDWj5yWC6r7crgq9u0mz8Gzq0WtYDI/W
GH1HYm1RSQgE6ga5Ob2a23q3Q7YNdQfX+ZYiyJZPhhZGeEKM/M2GljUDRH1rySzR1T59lbp+J9fq
3T9/989PzukH++Grq+rPX91vlTHB5KBduHYULobSaPYJmA5PNlzcT7F0/ufTfX5mXk9nwU9GCRiY
/6cbTh8lzA9q/j+aRIZBd1xrmfpasPOsB5PV4dxG03WRDMCYoiqV/uUL6dPJ7U+saa5MxQdL3KE7
p6hLS+vCla5nk7N23fxmkvHrk2X6XTVbxoBIVbitJ4bTD7wsMC3guMj2QY2M+3ZltFVyGlRtePY7
LdkXqm58R1vS+M7VOJzU1AiBzlM/m3hClfLHP//on6zkuPGmL4NJrwxTnMvrszEw09cKqc4cXQOd
BL+f418T5QbmB6an8pxLnGJhRlX2zMyfoptkooOIG8Din7/FZ04XX8JSZFWG86eSnplEoH/8RRp0
ywB01x2JIqpyFgioLwWY6H/7ZuQ0Dm9EnuqcQ0bH8ufT+FBuUwVWKjk+JE75B0E1HoK1z5qwzlVk
P7D2RP/3BJT0gIzzfQVi/jd/6Sd1AvF7U9ADRmSb2Oc5n8U5JKBCVhkW3SI3AoP8vu+RmnVabmgZ
JyTdUlh/mr77phlBdlA0fZdZ+RuLLFIZ6Av/u1cLRV2+CUIBfBG42Mbnq16y9ArYk4fuO5nTY503
7mtH2eIcqmP/m6nAp4cJp0LegkwJG6wDoLD+/Nt7Tp42hRraC0wqlJds7FkiGe7o7xxWvgvb1b3f
qE/8ckIUziDJgsdVkO5gLvXzCfFfLkNFzsYF7j7qa0lGY01RM1jkpP9Wqe5kv/sxP13EaKlNKmSW
peJMScXg81wHpW5oZR14CYc00tGtJCghuhX8hsn++Sz8cjq+eqZqQVzFyezTQzlQraAi/9gsbAxP
Nh3cqFe/dL3r4/D/J7F6/OdSTOh+1J3XFEw9fngy/aJV/3+S//u/ZfD19T/f/oj/c2nKvxn8LvKn
6f/DApGbBgE4Hd2p6f/wg/ucTM90vTP/1XT+hR8if5MPAQ4jDooOsqYx6k/zOcP4H0XlYUy2R1Fk
DVu7f6Pyp35iipvwY5l4q1xhMmkR3qjT/fHDW4aHj4tOeGRuvNDvZ7HueMcMEfhjlynVQQ53ouVj
Ew2pf/zYldSyIlOxE81OPa8CGGV6mBm3XQQuMNH14bkyVXdppbGz1rxyeMZy6pAZqn8RYVLGBF60
o26rUQIPOulSD5Kz7jTfuGie7S0LwK0rQ6qNS+Z1zsFDG8b3HHAmsQqrB6Xu27+LRcLY3df13nBd
qt1DmXxF2fWQ25L/5KIJsOpJ+W6bOsvOnjrVw/+MaOI6ePK92nn/Mkma2Zcw7AuwGDFSpnqyUUMS
T/xp9XPWJ0snKoK3DEVQUtpKdDRrrb4tHYC8Hlnvt8JUbgPdQ8RC7pDqTML/PhIQp7fESBx2YTis
jEo1v2ma8VVWzPIhgd2ywjLM3ulU4EiVsBwfYqf5khDa4Wj9Ta7tr2TV3kMpAThzX6bedkyC+o+B
pOB+VOqNXeT6TWy5Gk5eGSV9lmn2rEKbZSUazalbxJCWq/aF325Eu2KO+g3ECKhTCWDK2ZA5tXQZ
2iE/6x7K+ErSV+smsUYs3Ch2SZpRnpTOrs6t3yU7gJMQ2KbdAiDYOUbxet6VWNV9jMgo1ZyatAps
ODV1TqEhrG7FxjBzn1x0mSwRUn1vK6dP1tQB8/+9I02r3oCW92ejnhnVbUhRaF9l411qpbiqxW2w
w0swvci++hZVZfDWZiH0jWqs7/rEqCnQohJOHtZ/0zUgF5X7JVP894FtLCWXrLDeRD9J0feBvtQ0
M08HgVgpAZbV00U+1dMXhtuOuxL+zjOYPZRbsyepj9B9m6L0KWqSa7tGjX3qzt1s6FYAIPoTSkMW
xgy+vxC7YqPaXXU0QmPl6tFw+qE9qb4UGnX/2G3f28VwI7S9xUdsyP0lhld5368b5I9Ys3XVLcYU
1W2FyPyGJfofmhtXt21tVbfi01/tIkrE/9wuQikYuasfnqen68LnP2kDyhBeRYXDpxDN+lgQmSwu
0fvkSTxNO6cp36eZdjTUSVQWSrgb3LZzV95gJHuNTASAq7x98kMpXelR4FEi1dqnBKndmVWY2VH0
BvilaVqqPzSdhcmel76I5ojHysbpa9KhMqDA0NarvZdLlKdxQ6RWgdp4gh7R9RNpzTvMDyCQ5Qzw
9cAEB6e6d2LTVBakblSSdhOV59oWms0c8w79toYvdYe6WbSHqTnHbOG5G6z8ZcTlYWn0LEksKhIv
ZXlJrMF7jjy132lGjINCt+PfEvbHwI4xnHG0CpggNoWxqlBJtZj5RErgH8Wnym+96yfRFrsllQlI
5ks99a3FiL7xygk176aDWzIPeiP5ailLbDHaNyTrywX82+AoAsymWDPbvjc0BK8wosrwJGndvdi4
o+7ulYF7GWJRHexaR1tCd2ovqIPbJJC9Yev7TXtpRoUa3jjihgeJLZ8bSrUFcF/cSh69UBelpZe6
2dK1fIIlewTubU6AM2I/HarUR2rdAdohmL2My6600zPkYcp7iGE84k84AElUuy+J0TzISP3/Qfl0
AU4hY7VX7ytwWTCXXIpn2Pl+reBDzuDQ9c9YDWF7ZoAKBbIDa5WNSjlpJ/Xpo9iLk1RZ1FkxbEEQ
4jjkRl/9qZpXJDbChvngLwcbSqaJG+jG5ufcdkNEpQtl/Ux1tZ0eNGTM7Oh9M0BURo6JOva1o9ey
gtIrMWMarxmPcnNYDzdikxjt64gM3kZVvZgqBSaaBwpjC9Gp9fmzMeGExd6AXMSNkqcDDjEV6aym
hXk0jW/UXN2kqdnMIORKK6+QfH0Og/U+GzJwo3mjvdhmCILN078PRY20e659teqJGptV/T3PdQSy
NXOXRNRVcGxUVgaSUsfKGaxjMW3Epxzq7BY3gQNeo9bxI0J8Em1ifIKuzUoMcD05+83qHzUkJiQ/
PRgmhyZbN1iU2EiJfDapLmJg80MzxDu7qCA3p34PlI6NZmI2IhmRuvCy8r1NdIhdX4arUnWK2Z6D
2noQMw5zNKGHKeVDpqbmsXV9eSZPRR3wiOdQydJVCmVoV+PKdxf4mHtp3pB8Tetu2xmu9ARWXl5y
pTd+VDxRaBeHDIJR3uEDGCyosmZYEHTNgXewugT0B92uM/2zEwIU8I20fYvb+pm3fXoP9trdSKFi
rXpbsp+yXJmK9MyXAqxAnQbQbKg6EOp8/15OFe8eWf1VW5XqSey1BS6cqK+Xm1ZEoOWyxWc9nosB
PYZdJ/TB5/DSYMuz6Jh5caqu4hg3bDAbt0llhQ95ONpnH1BOGmTRg2gq42e5lvSLaBmAEYIDq0+i
KzPsb26VYuI4RY852vMaxLpdqjbhQ2mo8UJqtXwjevWiM5ayXSImE0IJxp3PUpPsZpRG/C7ER2ao
7bWn8frsRklvirE29Y0DeHSLKe7ETjBaHKd79wYx9PfNqGvxVkual4/2jskoIDYXPpmdKAdpGOVD
HaWw0qRIWbmpIx9ULcWRTm6M9ADc4FyqhX8jnted7htb+ADFTDzgxWO9UACdmhOn4uPJH0U9dgom
Rf8iyV5NY2zU287AK0BapBa2x6MyoqvgJ/Yd0jLVJurbbhOZX0oANu6qD4ZkpWJKNDf4wW/gjPf7
uKnGpQfw4Al1sAMc6BB7pvSryzvjPih5y8lQICB9lqm9heb/1mJ3tKlAjBYWNT7VCe1NnhbWQioc
7Sn2obw4eQ57trSecrDXvJLaaq9BF3pqoP354PrO8IP1C6zQpWiG9eDuFOk7j3ILEN9gPeumdK4D
z/iukOVpzUr5FsigZ2Fq5g9h5IDn6517pRmruUrOZ1nUdnqjo335/v8UPQjTlEzcIZIaPCnXrKa9
48cmmpYZYjfUYaSYKZr/EUAX0T6l1mYSk2GW39Vbh0Pt6xAVb2lVtq9Ti5Q1zc8ffo1Ji8EHNYAh
kaubnXSK82NZYp3Zm9qusTvqdGLFIvMPAUrIJTaYaq9uHSUcNyk1gzKdd5SIeUsH5VqyQQbLWGoj
AafOstZTXlhc40vllZRpXS+4j9zm4NSDDO0v83jzuvVG7LbyUeLPv4uZiO8hf9a70ihfeMAE1VIe
knWlGkxZoup3utWKWN///JTUqEYAAUPjjPyGyC/9sKwL1aEtdFx9dj1s0F3SIZiAXlFcLWyIajwm
Nb1bGCzKDlyD4RxAnv3cmCUrA2n8o0GrBuC4+2JJCfwN3HdvZV1ttqDJ7XWSAl7Fyor5htXZb6g0
I4jBoNE13pQijR/tCFZKDyPn0Pmms88SxLL71jiaYxydc8cIzwC9g/D6scbieod6CMz0qSfqR+cO
Tqgfuea3nMldOnjfZHUIcOgp4zujq/VZkKJhvTHR//MK5UHRJFYVfVmfNdslayRl5lK0UeuxTz7U
PmYiqzbqvbPmy+oDavQ48BjSnRvk4Smyg7vcJ6U6KjapTMuH2KGYzpOGDmlhb4DSbSKtGO/7fNBX
ZS+VO7C/8S1uXzZ+VbqyUCQPAgZl7XbTG6gPpHb2veWDj/n6d8pAG9QK/Hsjh+WNTZ18D6/irted
8RVqbcJDO+luWHHJNwZs7rkct+Mr8iNnBjb3GoIusCcjdWNVEM9sSl+g7/L+qBtSdxyLcoUdenTI
uHrXdoMckqIa/Y1cVP0ikQvpidr5vaHjbjvwN9+yjp6A+ImHi7ePKTKQuxFyFgrjC3NaaPb8/LOu
Uqv7BoTGCo/vdDeozW9qK2h7CF3VT1cmOuMOYtdk8H+9Mk0qKgkieA5TREfdhxl8iYfOjx69MdZu
WAv023SkWiUebynvQ5BYHZDy6fGWgS2uC8M+w35270ZduRFRH4NE1CDjNCYG5a3lbbOigW02c9LU
PzRlz4QmjPCX15mJhaThjv60kfyqGSHQ4esFQ/l03RU9WelRUBdjyGjE6+u+6ALbWR/A7CCY2l6A
9UVPLRlyTIPV6KADDT1qEatJPJ5I2RfGwWsa65th1NdQPW47SF/1j6Fe7y6uGRBjlNPVDw+q60er
vdSo5R6UDLj8NVcjHmNqXgRrII6IjJbRa10E6r6V4/psGsNwg9/ZRuyJDVncbIXSRIedWl+fRZvm
JK9dgEO7aLJ/GgTkWNk6UV7PwqLwN7KFLXmZ6uUddnvVHQqV0Mmd2GUxlHT+/GNfdMMke48R4+K0
hS4iYn44TocEyiDJ8sG2vEetbuHpUfg4wA1252XcDl/6wX0wpnZcyqEKS6F8C14Ej2FS0BvxHzfs
/hKj33UXjoV5QVVlJa6LLLbsXcsSaC6iap4NfzcI7b8Jo9sk/oLyibXQx1p9GMahYbHTuCtJ89QH
DL26pdMF9kr0ughFUcPVjOtuoowysg+mdg22A0dd2mWgXHshOBvLKJeG667kuOYydpVupU4n8ivH
XjJraFbcNFDEQCpuMGKPlq6eJMuucOS71Ojlu2EIURAyfG8tdkVHF+OqaMhttBVtYhPG5qNc+iNU
9z+HUnRcZQGg+VCfAFC9Jx8/NjnI4GNPDQrtfW9YiA7Vq7uDquBIFabxRY5ZQyDVw3/ft6JLEvfR
jRM4R9VKmN5nTGcAFvXZVgRTnh0P+Aw9i1ixMZymxPhOH3bldDhlzIDvB7W7MyOtm7PgM76OmxGi
2Vc9cDGjs8AXjEpq7jrUTFZKWsRA8ftbEYGnHF7gdvhQpUO4xmCw2bqaVN45DWIZIiJvTZbsTvOa
xEGOlJelHfVAag5l2UgoJnTjS+OoqO3V0te6LItZ0nnOmddNvZkkYmCTtO0lVQAei6NJsbqBg+k8
+zggLk0/9g4dntI3oQYZd0zt6A1bPhEZZKAqkeYzT7KvWVtUMI1VVAfaQ9v7TyJCa7Uzv2X3CFG2
XNVaUO8gAEenIoPobBYjajhZbG7H0DR3eolQDfpYkLFSHAvwiGr7jeUmypmniXHKRhkMtyWfxabQ
xmzFu1FefLRpbnBUMFw4ZvA5z2GVmbu8AtMuIsSBZIkXv11r/Ua0IYxsnJjygOXmLKXiuPPGMMC+
wQO6cQGkLg08iOY99nA37bQRHeITwnEscHiUzLFEZBYoepLRyG5UZD6uPSLwY3ALXGwFkSybczsb
F6luZVYkzNBk8nQXpzeH24L0rOj0IyKqYXwDXoDIzhQfIQgEAj3GPLvyzI94MVo0/WN8AbHtNu7H
rYgXR+wT9Xp80eT5LnN06Ei90nNuNc/mccq7pJ1204ZH4pCYzkz0ijbYnGgd5hfRUjc4WYRTvOc6
P8ZHXqDPpNyaZPZ4hCaKG2IfXgbLVDwZzRhTQbEvMWm/EzH/tc00u2B5fep+xHw8mWtHfz+WeBKP
eFDtWZi9ACatSLD6w6YP5fbS17wr8HAO0HBN24tJgv3CXXpKe8u7GacIheti5djIWohO1Bj8s6J9
E31ijDiineTDRuwi+KLu/QSVFhEizjId0cO75UZE2B0MF+oEm3xKBlPAH/aFE76JPbExjQLVDjg3
q4+2Los3fZCpN0Ek1+dUU/52kKsY+WTbvNam5G81ZYnFRimSlzRNh+1HkzFFeHb4uT1D9vO2r/0f
2sXB/oqvXBc4LnQfcP2/HkM0iQE/H6OUQDVD83jJs/IbUlfVt8iUyR30kLRaVVqEnqwe6tQMjkaA
x20+dv0LikRrX+nLb9WIlhgCAvV923fJWsnVYWuNrnYqSyQmRUjyWjqS/03RSTnqZlmcHE9GdFH3
3JWTl879dFoRiM/K59Oa+JUdtem0JnoZL3pI8WX6hiRned92yvtpB1RetmWXTTwIp1pKpv5g5Pnw
LOuDs3JACa6KaSqNmsxjJqvFnaQlJE4G9UE0l3bprBJgSyuHV/uzMSR/F8Vb4j1KHBpGyiOqb8Wd
Sv35rszlh8yOrV0wYovTDWm6sRt8PkOU/Z40ViI8DUyL/3GaP41aS1pHK0+m07oYrD5Sd86falWK
b5IQKpUIsuI23TBbi5aiVxxC7vP3QwTe8FBMh5CNEtkOxYoRPqQAP8bGRS1T7WHaG+AzXRRykg+d
B3tz6vtrzyfT9xH523F/HVOM65WoWg0eAhR2jufJOKbZXYjj5DpEnmlvtrmx90eqAUqHhFtvJrh7
ql700tTNfdDk+AyDCuqyDL53HEtPqts0z58ORFHq/UB6VRiQxi3jriqCnlyr5Z81uSO7dpDRVrrg
yW1dTBm5j6gJ0UISu52mbmAdNnPbL+yL3if5OUFYtCF1XM7F6CT33B2aDPZlqn2tE1+LFmKsbEby
iet8iZJiV87DOPseJ3Z2ELGgskfA6I1zjU3a0L9FiOJwjZW98d7QIvUoDmSgSoLyn6IvedtAHNU7
ed15wW2LqcH3pLOpUyGrOsO8bAYLkB9FjXL0FDTjLcgniBLiLM9aCa5dBQl5r/ZOjXK1Ed7ppgt5
DDzMUZEQlYMGFe5ZOyD8GtXjxouj5hiYUbuKwUWc+r7ombe18toyrXyfdO1BahO4LNOeXaFkPxMf
xYZFeQ5ZJs7eG30VjuZcdInRH5G9hjqATEFscT1GwCNhUUJDuh7tU/RAFXIvDv5xhF/OLelon1Ws
YTLMtPEMvojNaLuo0uqZvkUkVLkgqDVss9BzZ3JTgbCc2mq8dkeD9bsY4OphsPB9Z1jX00GGQfUO
tWJ/F/Eiwki6vSZPonbTIWrWIcugG7Sl2EVN1LhRO/UgQkVTpNvfrAESrDgghJ16nWqkEUXEMBjW
Xahgx6lVEI8GLbCuX9dom1WJ3PpDHkXbNm20h6yEDQh3NcQm1hu+IGO0rUpfe7CcIdkhuRgsq2lF
4fbIt0ztIr72ypDCTBleRpIWpla5U7Z9G7gDygzThmVEhoA0m4/dSIYK0FZyt4oiaLOzAkGXa7eI
0Vsf3YrIuBXtZTY2GwxUX3ynkHeOnz+bgyWf8FJXTlbVyafGTlHwIvMpmkSnpiEsSc0wXBtI9yAX
l1X+RotKpH+mESKmjBP5Vk4vvPW4N0VTXwPMVzWn24pdEeunhrVsapLSok1sVIww8Zq29tejizbN
9A9VKBUH8S1a5nuzZpiqYnqs3lFjltZ6a+Il3NkkivUI8qqCzh53Hd1h0RMz5sgSWMhffrTFFnry
HbzNrWiLp7ixS+91I5D2CLRwqBECZW8p2W2Ew8X0kKtPvvcaVmMH7UVOETJO9NswS9xZ2FX1W5pm
h8zP+sdGDqByNbgpA8uzHng13SaqU731nqZxuarFycW2el8YkKzEyLpcDJi3vfJrxcsy6eO9i87I
XWHjAC5GqpEGu8Uw7pnDK5tJmHytIRL4hFvxRgRo1gbVVGlXTElWOD422yAkv7BCA63Yh1LjkBmK
EopdSEujWkgj1SR340bxKnJHd5+3agGYj/zovsebdS8axUZPMBGuSoh515iP7gQ5CfTxRuQEUZ3f
Q1LrZggxNQ+OG0oHDGVhP1VjO1U14htEub6YQ9I+6K5a3xqxdadPe0ma6yeUwXZioNxr0dlh2i7G
qeS3LmOMfMl00MhHHhS1zEGDeDTPi7skHLMdju+T5zlJOidz9mpSykex50Fkg95crsUeAIDojKl0
sJEaDbZfVaAgVI4sXYHt51B7mvAsAinWH6oc1Z1rvkODwb/FranYtxV0U7mV9cfRDIc1KPZ6KXa7
GtWbCFrdRuz2MJrRecpHGGIEtwNila3c3NXgFh5DEsjU7R+R3zJOQ5ifRIylavDJMFGZwVTSH8FO
RRtTxmPnegStDpcIW0lrsVvnLbJKkWbuxa4ZGXcg+PvrkXREzroyfJQUlvJacFYrm4s8c/rH1jeT
bd2GMGKmXQyhmlUYNsVK7JqRnoHw9XxsIMH0Rn6JEKeeFAfRm/veZbT8mGcCnfjGzvI2Ge4j8pWX
Cn66CEIHur0NmvopG+xonSqpMUeJ1zomeWUd1baWDzpVT7EnJypJrdrx2TqSOs6DMbIXxhR9bRQD
xRhrAFw8xYkmW+audHq93GuV3M4ShflkG1jFEWWkcQ4hvXgNgLWgWGbeDzrzJTfwlKVoV9X7Mjed
l8JmIiehGIjeVVw9hU6M8A7jXBehqzBK2j0Ss8NZk4qvnuyVr/nERu4kzLmVqCtu/BEcqxgAAu9R
T0dg9KhJ7WIKW9cTlSqe5148PutMV2CUdtsSstKCJ311MZq0OA/KHSSC6iJa0ig251i2IfQ9tbVA
9I9BSzr4r4hWQy28ZH23DwKpusgyhZUgTkBqhMGQMwnDa5pJ3+k6ovbQZDNjaupTcNz37UmppIUp
YkefWbmbjvyXp8N7CBPuk2mNdT2U1af3XhOVR9GLpaKyNrrGmQeuV97WBQQ81fFXblmlzyZ/2zZB
CGVhaG7y7HVOgZDTYO7FbohkvpLUT0YmuYdQSyy0FBnUgIZaDpJkbUSUWpf7Ik+Di5O2/Yn7/cWr
iCIblq7lRKlWIiqwcTKWgj65beUuXqMPoRaYxKOS1qL5et/rOqv+YPji80ZZtE0e7V3qr6Ld1MsS
o4McEUoNmqxVDeqpVZ1k63mWto5b0z6jH0DFpW/Nb6p76bu0+mpIrJGTBA0fERqXAUb2QxSf4xZN
0mDthF4rXXzo+U2VWOsgkK17UA7uKuhyjBOa1Lq38xj5jarz5qJX81FpzpTxUXSqce2cffRuRJ83
DUfpkKSaJN9VIZbozFoSFIg68xApNdMitbpr0a4vFqJNy03zID6FVmIe4hjZgECRnJUccTMvPrp/
PsJHe5bbeUtV9M/DiDhxmEJrtpLjc50ZZnLAaCc9pNNG7JLYlXAIyBHZm3pFhwgRu/+1LQsU1B6a
avcR1mj1+zH/rg1Dglmr8Y+19KE/QtsoZwmW8k9a5iQbo+InbnslfArVtlw41Oe2oldquj/8DvFd
0WlGJyy6vceiivVTjf6QaG0iRd1hXtLNxRBTKsNVASl8JXrzKgIXBzN+ricOtzOMrNu+yotVpE2a
4sVE4hGNCbI66Ldm+rrqbRhAojGyoplhBNXNNTCVC3vbqN6LrXXG7bXNqQsAAHiZL4wAVTXHD+1Z
1zrRHhuwaB+38vumkpjZgSyu2F4/x16PFpMIG9Oq2RT6uP4xSowFbCQtAllGw6Ls7WOljSfHNhGO
QkR/vLb5vWUfC7vMVw5kINAUMYo5FBUQ4BVDYCc4aaqjzPPzkMoDghJgvD4fDIm3b6+jnCMXDqaJ
kHJ3loSAyRKuob3rpo3lmQga6X6wRE+yQ3rAxKGmKxVo3FO3GPMR/XdtXoq2/5QUX5eDrSxtkCfL
enRJ47ladN+nan9o64AqApnFY5VkR7EnNh36edNN6C+TtKGKMIX9l0GBl3LEjwHXMyRIypf4vRdI
nZWy5q8tdA6kmRYXkPsaB9VBsS+FAwxpKd3EOOOdxAa8BuK6KKnjou7AVy4xPpeeJFXJFxUueTdi
4+MWdRNWYX7swMR07tja114QhVhNaD540jIzb0ScGBGqtrTVsfgSe7y9zBtIj4VGSjf60uqux+KI
NjFKfCrRDkWmrEDgd+pwGyq5Axp6Wmv0Z7mQ38K+lfdBGQ/nQIqGo6fnN6KPORpS19po4+OFQUFX
eFkyx25ghU5MeStCbDhIO1Ie0NamYNFmYms3R9y83YhdhbXQnald40VL4kQZ06WMIr445Kj2b42u
y5D++UaS1PzwHfSyKLa2V/izopC1ffXXJhm4gGIJcQkrVcDNip4ckkK5Eh/90XkPN/wSpZ6k9Xca
pfCPI1zHZVZtzZQxkhZNECiHutblA8Q8b2a6mbGyghawmOjptfK9W+xWU3Q/BfpxYKw+Bou4j92P
seKoTWnh/TCNFRtxlE+76mg1e2NEvoBKq4Q24kmSgvGso0S2dbmHZwEPFrLtbtbNgCcbW9VqxnMt
+d3t0BvLtjPpVewYhz0pwaFyGnw9QmPv3cD0b8ReY8Ue6cw4oM76/zg7r+bGdSAL/yJWMYdX5SzL
2fPCmsicM3/9foQ8I1/fuVtb+8IigEagZYlA9+lzsBCDtAGpWp4beRtRl5ZxcA/ntmgTNaPsFGuc
DOb81gmm+q+TfNleVPEF3bsOfCIl+9engW/uss752hRdrj35RVIRjerei6L1VhStwhj2JLRapr6f
WkWxrdT3oa7GUNnudJfzjZfbJJVNl9wawsMEQl7ZcfxVlG71t6LoIIq3OrNonS2QrsWn+ljt7T0e
EhXMBHyNf2a59SzdaqYqrb7zpa75aPK5i5iWrO0HNyrGdSisb7Ndy5DStAiaTM8xyUfOUP32l7e5
buZiMHhsHusglndRl5vLMDeyvazm5skKVRPmf6/9NmRfJadLfiReaIGmsouLawXFFsrVYu0aQf2I
lsQvW/bhumytrUxq+yuZn8mSMFB6GMNWP0YSO0tdidwvEAct1KYZThrEJMW3qM/zNVKcL17i5G/w
6HdLzTMs+PkpWi7cXpbx0lWhuutMNV+UoGXfEl1GtKFxSqTfFePyp7cysebfepvdtTfw/GaeV50G
xYhekb9nhlAQJtK5hwJ205gBehVVnZ34avDWcwrvWYVNE/hT0P4smpOAExqV+UzydPTaOF24SNFG
vPYOieGAp9Hee6euIz3VHmSnws7wWwlGV3DGJKzBamvbl+sFZgvoYPAj3upAB2arMfEgOv9jp+Ra
OS8kY1y7UiGH4KnMR3CH/qFMYmg3NBgVTPhwADOSmHhwvaw7EPVfOzApbkXJCFNaLXG9Wta9PC5B
fPXXPqIjLE0dwJ7fQ4i7q7XNaxOf4bC9Fq8DIRrbHa635AiqsOqb7fs6rrUaG9p0IRZQ+v0GlY9m
exv+2nod0B8qgsYljglhfa10HWSLrhViqutAcsS5HKI+JQWSsro+mGjp7Nxe1iTpwRD9+zmuRtfh
oJzd+raVbD8s68MjohYG4Y4pFdcZRcvHJYoKj7CuqwawlE/PLqa9rlIHUIUOIAGmVRK2yD6UibUa
whCKkGnTR+okOSIFHoqwmbddYl5rRLU8KvCiE1ydieLNnl1rwHscgoXU6znuiOa4SdEw0tSdKImL
nejKEbbwiaQojZeuAnV8NCJHIIYyJ6DerO70fA65Z7269RPNkWlu3MpJD6JeVLVZ5B/s3txyjDDg
l5/mLoqWHR4gbQi3eJSbceXDR6KO6QgTNg231UMnPFdrxJSvAwzopO8Ge3wQg95swaBlS/Z6MD1M
s93664SMmZZz6Yen1y9wC5Di+2eqGJEcjox4vD91x1FTLMKGNPTrX0WS9SdvHLLr301M48ettiRz
hFd1lC1B0TZ3Gfk1y9b0M+KxxFzruglPZGBW68hUvKNC4vsmkEJp34SyDw2X6e466LC2Xj56O6iW
7B2vmxA5DsPeo6sKvXrWu4iyWfW693v/FMaasoJ7OD77sKMvJ72pO0AxOcBadbwUnaIs9Chx7jNY
s8mUaNLHhBDR3Bx8+YlIPQFsQye87kJ04np+/xooyBZKQeV/ISH9lx02wUNWdr/KOIV3VlF/JoWx
U1XZIraWS/OoNPpzDYPPFlkoiQCF018g5eVjso3mG7DWOclbys+qroHCBcYzefToj0XdveuYyXFE
PW8fd0O1qho5exzdCgr0yR5/EO/2nwNQkZmCY/yB+MNIvlAT7IH9gt0KRm9JXCN+8ev0RXRJYY7t
4Fv+RjpnPkeONb3k8FJtGi+O8SKM1pmoqcl51cm+dFG1FQ9jlM5JDTvztVRga6+9RD91TcSGrJTr
daAWzX2qdhZCRfn4XYGP1pb5zxwhEXvwM+1nF6jGUxZl8jKt6vZgpi2s1EXkQNpmJ0+d6eCvmP5k
fXnRYJP/EfOqmRV5I91rCmEoXWnBL4B3PGVBMS6MrItf1ca5iMdJVD7fzHW+6LED5ZzbVHcFjPCb
QTZREylxEHi90s4NTcnfNOCCuMSGA+RF/SEq9YSt4XQrLhJEHMiIZcGhKFa3GnHn+7QB0f7dQYyi
OwhIJUghXq1FnQ1erJlVGiycYQL1kegohhiSMVopqgvP399mbzyYqwLXfNFaPd+pVvvx8v+su3Vr
rThf6CGiN5kD2V9BbHNGLkN4ComOn4bcCa53DWzEewc9rluVuOsmC3GnwOndq1BPWEpJbrqVOcsi
kvPd7VLr9ntRzirgcLeysOFbTqW4NRS9gKcxQODPUe9CWOZBmrXZl7aSiPW5qXtok0q5jwLtOZL4
dyR6DfsrGqjsVC3tsdLs/YQz+lLxq77Ua8valkPqPHeA7a/1oYSEhFpHiNsoLRHcLn3LmoNo63R+
WeAcQTNnGsIYHlpysF4zpIA2pZKFq2u1B3KuGuTnNKn9XYTi5VKrlewu9dCEgNdYuq/CAMmgLhi/
G3qyt7veeglKQ1rqKDbuoOXN7iSzmiIZWLimgvqLFX8142FcjINrHRIl1o9SYkSLkcV+c6Q9brPh
O3gnuBGJA52lQW73fVk0yyx1gzcnj9aD3UDIXeinMDOyR0dfR5woH50i957SrgGeE7eX2u+kxzRS
vuZKrhxFm6y00qxT0mon7JEylMnOaQZIc+kZ22jaWVGUL6+tPT74QfLaeTANPihFfxgcJ5rlpCho
5BaS7+bFd0WFd2Ey0M3q81KsbkUOfXMR7XI//PdSAKa/L0VMFrcocJSNDruymHtaCmoBgJamYhj4
70t5LwKiBLB2XUbitpcxtZI12kndSquS9uKBw5/LXRW85B6opJQfqu8dJ8NKKaGBR6FwJpWW8bMv
qld+pMM3QxvSuUvc6IFz4bAkFy4+ueqgbqQxcLeodisH/D3dqnHM5uKqDI7TPHjRkdSAndzoXnMN
vrXKMh7bAL5gw8KtLYqmq7pslu19Re5BO0dXYdD08lG0BX18l5hBfI743XrUrfpZJSRLXh3SBp5p
I2lB7hds8NJF8Qp0fLow3XUhwkFa2pmbsAcTF2oTK4Nk+cRf3PDAVjufpUXrP7EPIPeuN5E9o9GP
tPAhdvtrmzCQYXUjZ0+6F6WRpCnUGbKrOUK98JAR7z+IRt9Vt4Ae8blL5jEcBu8CXweqAgI8yWlz
bniFdbTT1LtoE4QS+ZshdmFQgUOP7bifr0pNjtBUKaODaPhbsW9M1I2ijD3Ircu/DMvHIdAiFDg8
6MWOzcQJbwTBNzR/EeBAAfaIzoVzql2yU8jVCr45rYMcrB48I8ybQtHsQhNN0snLCJqk7Pr3npFZ
v/fkTzxlmMrqroSedlm22kbR8WY7sLmukiDPdzg1sgu+NAIrUMN+d8GKN5GUfLCw9Wo7FgDyZavM
OLW77XKwoIc0E6iY1uQ9tEsiyDBcAsA+1TG+zMWtEuhedkpyl+SVvk6I+zp2sGgIMi/8KcsufuJ/
yfkWjxESbAHEwgoqWMeP7UkQTyEdWYuOdermW9SADdDC5pd+wpYJwBhE17tCIhggqqAiJ7AgQwnT
ThY9lK5/sW8zv1iXsf3z00diFvVQ8T78/dGaWn+Pe0Vfiyph/Okjv9UZRu8jGEVS2aCA1OtHxHzd
irwVrfEfPL7HG16pzfzaGiXeXrQSMZ6rRWjdp7URzi3SpHeK42lgcNCVSHp/3Kk+QPygh9D8U6so
qkb9L+NbX5BQ2lP+z5HFRKrXDbsYVZ+5lg/RTg7gYFJBkK6NMWkfkZwmWNKRo+0MUvuoSDDr51b5
IhpFlYf4Au+ExyIcW9jYFRK3i+gomm5jiUYxlgIw5tNYorF0/OcJhrFBqUbaS1MGZTElVCacrWcd
PHorUScuqJea5exWFoa3fqJB9JPDFOE4vbXKWRf/lG20pmDBueslLYL9srxEOC79Weyj0Kw23fc8
QumvI9IBYL4Y4Syv2/s6NDlPtrmE9AOh7Q7cFGJOSnqwW4iP7ZitvmVF7SKXzOLJ8y15pveD/QW2
ofdpEEprEZL8MA3+yvdpiJWOUBf77b2do3Ey8ivMIX7YGLXsSNLq6s8wW2LTEMrukdUrHvRseKoI
7n5RvF6bp52lHZLIty91Vv0su5KvA8Racwnh9WMu2c0dPyX4uHkYFzpEvYm6o6NKEMEDn8br0Smz
ukgAB9pSfuE0+kOJiUFKro8GUZam+1qt5Sc6TSyCzptpB/nK0utsI4qpjySBWr2NlW1ufMswlqI3
wYWdVmfqI1oEzj4loeo6m1W4IW7MpL2TTa09t0qAktA0bOZI9bwbNR1Xgzo8mK0DGznLGPwiWyZm
Dapm9OPXSedETADQhsyNIQdTPnUvynIR8id5jjx21ngE1YXoDj/kcx5r5X3hu/rRMmpvLuqJWqF9
2Gn1adSU8QJF5FfJd7uZGWfqrq+78cFyuzmc7NkFYazxAWHFcdHZo7kSjVzKYzuWT3rC5zEn3+y5
NPvkKGxBRcCGHShw8k8D2V7ZXABGErSZbOM8t1DRjLRtO7Vq9WhtoRA1ZqLvX6buAFQvoKk3V4AS
R0Cn71ML+wRGvrkVwYk9rSFxyZsQ9VKpkvbdQoHzzzWIRnFpIpzMVmtDSzw9ILnbH9dBklqBFxlR
yKbuOsKStfndIhW77r9n0B0hPWo4J7ky+n0Fx/SS87z82hPpEoaZgqNCdpLkIUr9aiO1pb+JjVx7
aFxegMIEFqr9YJne6yRCuYxNKdq3sCSdOWUh2TjNZqNuYsr1d90JNJ7QNE95Vsl7E6/O0lFa7dWz
nY2w1I2JdL4zA4KjCaGnENWEJtTNB7clbCxMRt/ae0OIxHRhtscu98GHBxEhDHmInhUUNGFOMF8g
ocsOBkzBc1F0ZbdZlk4SIoWUWy9Flr1lsZTdqeDiHm2zQe6NTnXSenuUJgEITMWcd96iLqt4K4rD
aJxHDeJHD771ez+N9qK6jSEvJwKHEMs0tDol3UAmm+/6sjFfqlLZ9HJZP5hKnVz0OH0QnSJIeDZN
Bt7Vm2bqVKOcQ4feXYdUZDi18Z8+oU+mnl1n+C46we6nruUY/gZRxB8AXC32jYOYSVMP0qiaz3Zh
gzdnBzAT60G2SOeHJ4fnY1oPlMvFzIqD6OTmjvcijxtVb5tDqurWsvT9hxDg7Bd/MD2Syd3gUGoE
rR1FeRH1UuEiVtO46gFpwfC+knjBT/aILUzpCkZ5RFetvIQmn4LokCsdMYbA8U4VNLd39sSvKBqi
KEKVEvqLU2tJ9tkIvPbaEEa5POu1oDqTypOcpWTA0TDNESlQLmp+HJLr63cniWg8cMZU+9LJEbp9
cYPKn9qbR4Ce6Vz0KGNeCo6ZDReVNIYjfGXdPEPq8UvcVl8TXynu6yTtD1ZpG9cOILmeR30IH7Ks
cvakqYULMRBB+wskXs5Dikt7L1doo4mZi1A7uhlAj0wqtB0HJuNqnyNhQHLZ8ESQNd7JuREvxbxa
Q/YayATQONIpT/uEt1RhzvNOc19iZLAXVdw4W1G0NW+LonX94CiJfVeRqC2qnXaMN11dsjGbOuUF
ilL6yOchih3a54NRvtiGMhzrnhCPqI581VvZydABHgAB6+n6tx7amLMymN0jZ9nrWGjsKru8QfJX
dCLnJltkgeRsRSc5BO9lOc2EgrRIIg2er0MbdoSPkF8NUawa25qRTqFd1wPGxi3kihn9AT4K8309
epl7K78xunU7yvI9hIbnjp8QDRlBQOEtfHaK5B5LnhzKmiBbQVCW8SY2f/KvH/w0JdQHbav/CtQK
DRqp189eyi+w5if1utGa+CHhbAz/PrZltTUMJ/zhIfU1k8sOIExUlJskS9WNLmnxxa6rCCWxoflu
1K/4eIKfBQnGiGLH6kNJDveaf8xwl5tVjkiUZeNdx5WTes5S2FqB/83Vcuupg8xmqSGAuCeo1x1V
OzDQcGkyzvRwYbSxa3PWZFsK+W/91hvVSpOS/mlwk/CAJM44kQLXb3JHti8KpskJf6B977rVRdTr
GcR+ckNipSiqOeKRMVuaNs1lUlmSanEd1pHjGX8p+xwCFL7IefZd1Pu17iy0ota3ZlUB5kd0FIf/
m49jaJuiT728jqrKrzkOgAv8Cxl4prrkc4y7XV2n3iIPmvRcahAWd6j32FWYnsVF1AeJ92w2mg7p
tuySWER6JllsSbq+mYg7XZK8RcS7c+l4yJ7NoGpLzkYBIFMKGvwp06hiQHGX6kmEOoiJB0sMmxmp
tZMt83gzEXZJafyo0R/HZ2OmKFKQbOMRu+eb/iFz8UN2Y9jMQr7+B5G2eKsH0gxwbOoLRK9DCsb6
nQl5M0y0ZqYVEJJcyYTyH+z+gRX+uZiBAjlzxx9Y1JE6phj4SCN7VcYAsEVlOPka4Y3XQMsaIdGa
qfe10kjVeKUrCbimqVIlgXHnxMWPPoXWSSmKb0E4+i8x3JhbP9URLp2KqW2iBlVE/VoUUV3QZ4Mt
lYe48oKXOk63rmL197AJRRvoR6JlpLsxr6gNkuDVM6ne+V3Zl0+i1kTLcRe2/AAkk1EVduOSr/ew
Fq2y4o+zHuq5g63W4wrGEWkxOmF4MR3Qd6jCFHNlKg6DHlxKMBpbRE/RnUCOEcm9aIwOZtmfRau4
8GrGnSCRMfenl6iP0M5QIb74YFoYzmEc8+GAq6491EF5EtkwVY6bwCnVfisyYYLCSS+S+3TLlFFV
Ng9AH8r5re5vnaLhyeTYe+xh8ue/3oHloM+VVxDK7WxUE+T/pGJ47PpsLep7MlQ2kiPXS0u35Fc3
dJKZAebknOdx/6BBPS3MghJHemDbBA1yTXmNDOOnZ+nBXW3gNseDcRa9I8XHzwd/yUp0QhLo1YUk
65KgX3HJ9fZJVGeZra/gEQPem/lrvZSRs/JkCVVo7nA2vt/5HiI/aVJ2e3H3v9t9av3P8W52UdO8
6OA4SVlKjD3wCgsqVjzlDp9tXUQHURSXHtmKOb+5ygaAkzcvjLA6uW4T3oVwCPHrKulfIOiVQVpV
zRkGFu+sIhNxbTA6CW3fohzu2r5wj23C6ccpa+NL50a/CkvWLl4zOociaeW5GInDx0vf5O59Rq7a
fsiqaCHq8WPd9Z2SPMatI+2qqlCu9UNi7HQ/bXmjdvC11ZM45bQiGL9WnpKbzzjos61n9RaAIuZF
Rmiu4UF5xT0APM60u5WwVx1gLBFMBxYsJVBcpOsYzdUvxndD7vQvuK/dldkCoi0r038btZ/XxbrI
zhscWDbReDbbLDt5Jqm1o4v2epmE/QanFVRuWp3vZFSptrLpgoprOB+RYALcK1bCFflDhA08E0FV
sJAPalRp88HXnCdjDEz0LALz1bXYnAOqsb4GXkNmWRT9tFyJl+50bi3LCy7pIAQ05RELaCUPKEiz
SVn+jyT2nsq+iED7hNWj3JprcHHdq8MrmYMBzC0NIjwXz3N4jUwkMH8s9Boi0k5HtYXfzowdHGiW
K7oFX4L8jnGB3vMASMbeXOsEGEagU4S5HKSIm0gOSjsSGbcTu4RkOdK6RU18hcKP8kaEfpv1oNLx
/WQHx41HaJMw4xMDHtlqElGgprtA5PeVgLLyFnW+DmWJE+88LzFe/m/DerWPOM7UXQwLGgwwuoLk
GGmZ6PXVC6Rg5IMzkai4pCocRNEm1kmEemr5bSYsoJcA4IO2dLow8S+sLRc/rE9e2lMBQnaJEq91
UEvgFLnUy6tBR8yyIWCOJr0/fh8QcI7LOP5lm8XL2A7diw5+c5GpcXcKR5XsLM3S191QVBeCfOWc
DXj81UfCzhuU6JdZTufvZWltgkGDhG5KzYoa8yhKIsUq+EfJkvUPbW1qX0v/7OcbTrZtxiieGYXj
PzSo0BMc8xM8z73/QBS7OFbk22dTSVR9sghlrUCRsb4XjdY33WzGO7UDiSNHSr9oS9O8498Ml07s
alunqaBNUaNCQog5Hs+Z8iUMpLpZ1pl055NzRSbn1FgiVJ9KyqLJOn03lJC3SP6ehE5/r3hZsL8V
xd1/1okewkRcUEX0r31v3f5mEvmrcEDk79azy7xx56vVF6dotTdeDpNGY1DvTeAGT6EPJVkyqm9K
kYP5U4Z+LYoFruAwiZMXGZLjnY77eiHqu6B4jVsVXTyzhFlAkeV9Jhf+MeqT6tKAXHt3NPeDASDZ
Q5+cV+vCqMruhZhTsNUG8uqzQr3WN5LTvnjmGGytsODdNNmX/r/soZ8fF3pHtlA8U2yiCDbZ0zOY
wKofZnPyu1b+mYdkZmtmJD02cMysVMMz956Z6weriDhPt0r6HDTtN2ELxeS8tWBJSXoU2eOxMi8w
1KNU6/NOq1TvPEYcDDU+9FlnZ/1dVbALjyLOyNfKBn6idTD6/ryrrcid4eLy7lA+rsFz3Ike4hJ2
MTpReu9vbnWNDtysboiLX7uKFs9aWH4d3F2r6hZXkiQZ5fo6m4aIHE6OESfjtJjyzyRDFc9cyBLP
V7tohPmH77a2utn5jtdsS7lBbdQ3rBKdxmxhtH50EiYKeXJbn0+FzKSgNGdepnq7Eu61zG1Rm7NA
La47K9ZmKTk8cNiNpre0Qztb5LkznOsIlwdOEB2yAdUoVtdOgcTPeF+Acr92UsdqGza6Q7rG8LtP
sTGVpD0npNKZ6JU7gL4gtBSDIjBgzKucPV2Zofjlao37LEOVMQ9S4AZdBwQhlzn/VHFQkXUjB4cK
liUOE2q2hdBLPxAiQF9ICdnagLflYU39IWhhtCN90X4xho7/EiNWz6YSGnu39taKYpVnC5zYPRg+
kqUV/vFN3m7pHBfla6qm1UG0koOE1x1m8dk4JnU696UcFHvpoYZYvHBCm2VRXeGRYTuWJl25bTO9
PpV56y46mUNZkqL4pKDj8cNF2CspMveXFrWXsK1LXsfof6cymaSyS8ZOm5kGW18Sj7Uml5bIBsop
8m3XrG625DvgUohiGQnBkUyKNmrdyGeR1W1qEqReMqk5Iil8ILf2jmRX9NTk9sFp9KXiSvldQthk
JkOBvBVDlkU7iVOq/YfM8BBBdH0aVliIYXm/NktRFMMCpVtel9DmnJ9Q7TSgSGAad1qhGE6sQfT4
r+FEB7GmaXEfhrutTgwnUtP9tuFjnIYifEpILjKdQwS6acG7PllmWqU4MMUkzsFGpTARxY6MRdw8
7PzrMJc2yAjVdzrCdHdRrBIl6Zp+1pLhUCy1ZlzAeWQfbya2gsZ7pOhgqcVY8FEnR8f112LQm11F
duzMaUqN4YGJz2D6gWUqLpqZsGlrZxfKtXfHxy9AoloZNE/shwSucxiU+skAPjRBQH+3CDyoaPl/
9hGjEf6pnxjgNrT963b/eWTR4lrdQU7ldiHCXTl8SOvaAxcfTHQJFQyDF3zg15KoCqskhXdWq/d8
5uaDn6Cbq9glAmJTRCwg6/uOhJol7CEp4tNNEM9iMqv2oq/jj/laU+ziOp6kFcMdzIJLMbWwMBug
LlnqWXsxHPIjC1dxv8JMpDxYXQwIuLpwLz+IGrtCua+y2aRGba08xBqeEldt+FreTPi+cFquL6LD
CKcslIRQB8XTiB26goAd+q83+6SSTsirVSdR1Up8F2XiS0tRBIbQnHO4KsRgosoxh3CGC1chOMeI
IHfsNeLCSOpNRbFkA3HYaXmixmgR4yp15CtuSya8iIdxshcXmyU7pMrM0OdUL5I//soSSYcxGeq2
qlH9WZafgiSvvRkHubNkJs3XKOhboJKl/wwnf7RoQze7oDxXrVxHC1GXdLMt5HjDVsfzdggQt1sp
WWvdyXJdLAYfGfM0J2UC7U3nixbwA8X28FdTfzMh4PTZo5tLrxqCZ6Uw30Y99Pd2jFNsJqcLUvKV
HU5NfKquYXp7cREmrdV7+1aK0Lz81HIr3qz/VudkFZP0Rrf1Jccj7/vPLB+G/VD7aTSxgE91n61F
M2DWn7UHVdmnRVyNyyhSZ9UIoE4zu5ys7naYD40bv7qtkyyQg412hgncityAJUKw6qPSBiTPxgM6
sVO92sfDaiwtby16GWP3PRsq6cwnZj0oVrgRVkaXgF71o5+85jLYU63mUcWpgcSOEb7mshrNShti
a479Z1+xil+t3c0LQAD8iLgnbxhRONXDahtZDhTVRv5V5eXxJimFOoNJ332qoAWcN1HQ3hdGiSKW
VhVnVc9x/ppqe+haHwhYbW9tizxkVN/gGk/M1ylrai2qZOBv9Uzcen7SJIu0xn81udmRkQ42H5rt
yAzUlWiOmnxPEM7eiNLncT70cfQe2CdbbWGYT0MLa1F0EgfqAwkx9TUMa7+KBOm/XM8rIKmKdZYj
z0bcOdXO40EvivcK0RRAEbHxxwyhtT+W4s5F+HTOdrhZfWqQLV4JeNeOt/pQVasdp+jHW5W4A9At
I49EZtitQczvtPGDmwTy7lYP5Z5ziGtQ09M6xEWZ7mK1y1ZgQ5t54SQNPuvpWXIJcu6i6d+fTxiO
vXaRe+KI1ek2hLD+8IxhT/hNVBpu8fH5SJxxOcGl0hLkRXrUSFI99lKibPPSRI2aKmQFSWEWDaKc
lGV6ZHdtzjQlHZefGkRRXLpskPd9aly7iipjGl3cDUVP+DNoKmMu9RZJen9axPAfJnbMdZDKyoQd
hDf61ip6xOjTLZTAzeYfmm9jiWHgYV7FtTLubvW3dVzremsgsSDRZ3C6qAc7MpTrJZ+Kn+oiZDnB
USEod7MTJsJY1N16VKlsz+pSjpe3ur8NqvPiP+gqqWHRWBar2yh/G1TUERV4LQBzroXtpzF7Q0Wy
YozGuco249zILuzqmfKD95O3lcq8Pvtsp8/irtPDr02plJ/r/c548WGb3t6GEPZyoz6aeRjsPtXX
snlRYH7Y3YYW8474huWogc50mhLsJPl4WWUetKqJ96LO9VH0CMFPrZ28DKBHU9yZourSvbiYEvO5
hsufp5LuIblkh6qhYCcax8nMSXhBtwQqRJWlBMNODYwLcZRg23ZlvtNHY5CXCCvlO5LE+/fba+1n
Ay1Ih3EubIl852zTLJ+4WRTgUlQ14kS9u7Latl5FU7Eo9X5m9j1s7UGkw9wybxI3eQGdkZzwd8A3
8L928rTinnMAwVij7I6VobXXS274YCYaI4SqBw0r+EElWEuuzX8MwRBDvIGP7NY5GMd7n8PfwuzZ
JgkiPag4iTlx2l+Joly0cK/ptX4QrHum+2JnXfncKbp1unXK+qpekxflrdgBQfHlFCcLyuIg7rzv
BSlq8Au28p1ch9KubHmx6YVnvBVeshAWYd9kRKe18qyW4JRz6I4XLnQmX2XrNY4k77tPaR7rWnSS
oAk86lmXLUTDsOw63f7WakCksz7wjpZEfjn/nOpctI/6r7EMkq826hDQ7Hb2HkKd/uz0OGDF1HBY
Lswu7N9qNVGWtQ22JTUCEwRpqxGSYvm+FG1jYvkvQUyQi39Gc1tJenSPiG1xtZDk7Gz5Y/2sWXK8
bqEL2Cht0j/0UvpLrKLWghdT151HgGXeBslgnOhFKT16vvYsDApP/eUYSvug5znbI45GO7ZPoMfU
4GACI7fYwU7pxI20qW0i9mWukaQAS36zKuwqn8u6+7sSv5M202zihsLSx/l7Fnf1pDyhFCj8TCOo
Uw+9G4ydU7UXLYHbdZm6BqyIsAsthMl1YjMsE+IZw3CdWfRzgjBZGUHy1oM+wjehQeNYgxApq9Y6
ybLnnkUD0bh/NVQWsHkH2dXPPURD8M+h2qF0z3XL+/o2R4Ww0slSFec6h2gABv4+uejRTHPcetxW
dZv8Uw8xx3+u6sMcYZNuSWfxEAerq71qqdXeal3E3kW5baWBZLeptk9NBbnxcVzJVQ35dgJSrAEf
ZA+hu2mkQlpIfhu/OnoNA0sDz0VD3PL1KGycvhoO8M9KZMbZbAQD8N8jhMUb0Wqmxn7Me+c+VRrr
TmuDFzESbEzjWrEaCIqngT1iwjNIeYuTQoTxKbfxL03za4Ph7so0hHOKY9DMLMxhk8JZd98mX4gS
po+ak2WPthV+A5vtHYfOhs4g0fjyIJewEo2woDe7HL6nmWhNOi29B1INDDGUII2O9ZfKD4ZrV1in
lYWW+OFa2HaxL21DBxluMVJY5cPFQ11RNIrpo1p+GEs9gp6OxSRVRSR4UFAan4qFg6+81knhEB2G
WnLuDM5TiHBoZO0TI6rJ3gaoElb3WgP4o/Mi+8gOU9/IpeLvbLsoDhAgOPB7FP0dMmT1IvSt5smG
fmUmo5Hz1cvzu87KIATo8pMM+tyf2YZENAtWAx1NiFkbpP3LbZooHcCYxM2/phllAuQGLvbrNHra
NE9Sb/4fpvF1iK3FNDIETNenEdPcnoYQgr+rK784iGlwRgwfprk9zZiW708TKcfOsQiUTE+jJ3r5
16e5/dEkmyfPA3BbKqkjM7agxiMyvspF0fOlKIlL3GjzWjWz+9FojEczcL9HVZseRRvxp2HuWlGw
FY1xF0SreoTNS7TyU9kTyNWKuWjtOWgc/SR5E41pVLr3MgmxoiQuaMSsK9PwLsIc9Yt01pKJexCN
hpSTQJT46Ua0Dq1vrWxbCq9T6R7/sCp+PGiDWCVMV+7JSMuL6NrCvPcIq/JtpsLuDhGw8rOw1px2
mJGxneyFhT90ygIYV70WrSao53VbmDgVpr+QgWvxCj+/toL5uouC966iSml2iGq7057eeASFBSGX
K59EE0kPhASSId1d15IF+bLrQ5g0p1WXvVZvQugYZyXuIbyk+q4PU32ncApLZ+JWVBZTi7j7VPxs
DdeOn3La+23+uf3zwKI9NvT/Ye3MluPGlW79RIzgPNzWPGsoyZJ8w7DsNud55tP/H0G1y6323rFP
xLlBMIFMsCxXkQBy5Vr6wWkpQtLi+f7iLqIb2XomFG6dA2WFz1kFW2DYVEEiLKvyORn98Km0lOKZ
hPgm5QdCUn2yVPOSxq11JyxtUL5Fiu2chQV/WrmoUOM+CRMmWn8Jr3cHQpxItjmUTamdtBNmA6MY
gDV32CLcyv0U1VwXul9uxKgBrGxbVEayFqMGWfxdkKLFIUYzSzH3GT+MpRgtSZMevWKQF/NoZUXn
UelITEwz84Tw7jzJuopBip+lexZFe2ENaDVefaiQhWWVbfn8BBQof559h2TJXo/RpG0pSO34ruU6
xaqDl3YnYYsri4TRyspNGNH+OQBU1f/wFiOiyZKLohT68dYjrv7lG1NhaRmeOk8qfG63vAXPcZsR
EMrpT04jbCQLR4nkfaoMCzVI/bdSzoI9uJB0PW0Z3toGZb1Qr5N7Gwjwg17VL6IfHnl3XaFbtBNR
RWWth4C/edea9ikOy3JfT4zDjSVl19Yt86sytHtH76I70TXaikmeSWtWwhSNzTrNVJ1H4R67jb6q
p5IcMRZmng6G199W04RGhVpESoJ6lJflIIPX6gdVQbriCmFtc56t0qvqSxXa5kHqzL1ugBNE9Zs+
0aRlEG1DJa4XdaUY+sqFqAjZigwuYuCCK+Ezz2PKfn3Jx7ZYFOOQbyHQNfV5vBnVXRdGwVF424qV
bZRBUVA9hiqwj/0Xi0OuA1yd5mrwJPetBLIedrH+GJlZdU48CDdKu3PfUC6DIyvI3Utv9NK902g/
Rb9uw3UdQKF8RP4neA7Ndj/3w8IEdu2r7QZQ1bcpatR+YR2kWoV0sab0p+maYSNGjVYLYHweQBxN
o2rgBhdD9758hLr5E6qVYsidJrO88TEO6/Eiugo/X2kl/y2KE1lbT1O9K1nt9K6Skp2wSi3wr/ro
G8s+0eTZw9fT/s5KULeZ/PWpBkF2OmdZebAFij4zCqy7pHbWYlB09Ybrr6CWS2cPzVLie9N2VuIG
wkPxlGRVyY43e1hO2d6D/l2JQaO0Ka+f+JmVsl4HY2++xRRQrgtXgQhBsxsORXm+oI2ef4egMPEl
+buT1OOyiEbpAuZePg6RU7JrSKO3mnp+LW6U75rcQUpSG8kjiu0x7z4N2BgyL8+kHV+FhzpUzx7A
6GfZQuIK5olmXzu58RB0PTI00xzJ4KyhAoPNWi/iNY8h6RhZ+ngZI1lfVoDC4NQWjn5fQ75WS+ZF
Ui39SEVAvrY1HQEqKm+FhwEZxsK3cv8RAHa29zMl2qqq3z73MFc3lJZ/7+3mC6Itw7NPxeGWlRAM
B0PlPhijDQBh8oi8pQ8YloqY7D2oIo6iR6U9ywP1cL0SU2gtSdl76gHM4tj+RafSYqugfLOjFEp7
5kd955CCeocI1FyYJppd5ERKhHOGeiWmrLy/1BDZp95UJyp1A8RWFemPg9pNAk9MPUTQeY6arD5G
o5Uc/MDV12reDl9b+V045H2AFialjSdTSf37QrONhZgaMNNd4TXKc1wYFASkbgnl35i9JHy/hUMT
WmyfZE+7jKPTnYOiN+d/J7m4Vd1Q7qUD9Nkbyahfkb1Y5FRnP+uNaz01gDiDMBqWIG1j36YGrB47
VpJwszalexWOcuMuB87FH4WlQtfbk1t7EFYeOAe974x7Eee19h2aKybfcGYJOve5VTPrQlVX/0yh
/7sTxO5ZxDmaHS7I7vrnxq97sFROtRgqLzmJUcj5tAUc6+VRhALoRsQqS4fDfJc6QXsM9qW9GOVQ
31o2XctvfbpPYZb5Ko6jCs0ZTMVveZsiirIVZoQG+7qgIGIrptJ6/rOKBJpUYYLsrzaZNNprYXYl
P2VfK8q1iDWUEi4HA/Gy+UZlD4zUl8vZNIac6oKijjaRHkE2NjXBryuJY9S5T428Ol+IYdFZWpCf
3UzYv06JS23mLfY/TiVC//PMIi6jvGVjJuZVWH+aaowUeOU970DVR3+OU607I6DZn2UZ4ZEh8Pa3
fjEoGtGXKclDMZjS7tbVtAUqLsImX/0QjsHH6KdQYfJKfMih7P0t/pObZw4PgVJ8eMyDQidGXFJs
8hDDxryLRd9877J5Jg2pP1FxhUCBVwVn34u0o5JV3mYw/fKZkzJgVWFc/8VTjfpF336X+6kCsU2K
B87uil2r63CY1FZ/ryCJuIRG1/7mAS1n1Vz9FUfltxEqsS82PL9r5JzKkxG3NSInsLz1QW5sOxli
raI3fhamZB1FY8FqeYTzxeZJP13KSdiViwFGyHlcsbtL7qbe7uZ9C1YsBWdh5/xTs/zUF/3XVh+z
az01RVpTrhO2wxHh3uwaF6G8Lzu+jcIUfj6AnFZT5YtYQgyIy4HZSCGvneKFm9o+qb4Zsl9hCj3T
k7WkSQ5JPkxrbPR7hZo5YYnGaEJOWQsr2ImPwGavgXvLevRG/gTLJoXjJX/pJUU+iFu48tAd1Diq
F+IDiCmqmJVzaAxnYUX5wJYuy5T5JiKqM4alDhEZWR6j35Rjn55NNU3Ppekk55vJWf5d3yfSTgwq
mcq5vbgUjdY4Dq8u+/UW+tnF0xtOh1LqmOU2IDjuyy0JRQPl9sS9NoP+iGSn9NUqgPNx9GGfDDmu
HnwdvLcYMFFeBK4XBGCOaxCTKjyRc4REcluqigbBoNw8ZTonFlmmS195U1Li4CCT1oFvaCTFAlqf
eN/aEt6iPKSaqgJE2udBDJ4Xf0h4B6jC31yvLresQ+UtIO34LeacTdzIQAFsfXGc0FzyaDbvplqA
uYl1UupD7Tu724CnZAmk87vUYLtijWYJAQMagVunrlDbm0JvvqnjwNaeeN1GDNiDooOblMeVmyfN
iSRTuxxSiODzQFcgMgQJCWda+QhG80nNquENjadibbC82UtJ0b6lC9Eb9nK8DyngWYcZdO7QCj/F
6EU+BjYCMZXV6dE5rCH88xNVO4VjKW0zW9JO/nQVTn1ZMEpbj1PC+eqPflndrECh61vNCoM70Ugj
KWg9z1IUH5oAJLOf6QswW2D1ZA5Ca0PFFp7skvJz6sP39it4vor98NANlCjbVht987PmXgvk7kni
0PNg9ChwaIUbfYNxdtmGQ/7a9Iq7bQov2mq5br/p5r2IU2MPNEsXFnvJ7KXnDCIrO0KB0apD7d71
/WI1EX4dU9bfj76Tf59vlticpo0VpTlKGt8ZgGPmTyE+T0Ux5EPT1BmPBydYiQgYn08RoPVnv1OV
fdM3iL5MH7skD+sEbf6W51K9lbQc2t7atl97MgzCwSvgcrL13CEo0Q6ZPJ0ldZQ1GB7VeXEVqahk
qjVHb2XzV/DUD0HyV5BS1yIpTYZWBqzEtgSWBnKu4WLrfblyVcC2ICjOIoSilBPcR9Fbpw3FyrRT
+dIhTHVoCjvc1ilFbT4Ad1Rv4/AvEFsiBvw6z4/AZA1TAHmnaje/Y4nfAl2CBK8IQu25scv2KEWN
xsJJVZ/FqDAltsgHOPiVqYxAWZIZzn9jAzbG4hRDwTDTBUu1p16kMNoKpmBBBezoQbjzozYmKwm9
sBj4NJEYUPPqt4kSSVEuchlva2v0lzXpgmPlkCIJBhj/8oLCltGXyK5KE9bKS5tXFzwsAMXumiGc
zv/v6M1udaEnm4Lk4VZEleRPKE23HmpOvB8c0/siovXBirZwhg9oUjB36knvKPJk90BOprNbhKWn
7hhJ9x3qXco6ncwu8HlUW5J2QTF7eKLIdo5Glizf521qodRV1q+VMcnMBkFxlry++mK2LTwAhDt1
2h5stQxnN4MXLFwqpXsEep29tkcRnDSVdmwUeYcy310Q1h38FlY7N5XdtrAv96Qyywi106m5jX5y
FqOf/D6ZIvYWdptP+LUkG7asy7/XsZcsgWcbd1IKxrcwJATh3Dp/M4Jw04VN9T2oqNigWtV7aKnY
O5RjmWx8f9BfUD085L5UAgJWEA2yivwxouJpX+SOs9EdJf+C9hqSbXgEMUt+EivjVU71ljItT9u6
gWQ9WTIFVZNHoTav1JxIT3WRKFsHFNauKfkClFDlLYRHKSn3Wa0kZ8nWH/gfgD9wYirs9UY+eW0/
bBXff711iatq8rAFg6HwSzV92FJo+fLJT0wnPCgf8Q+yFm9ElwVbxc1fBFEeBNhR+AqXNEj2PYSW
qaUXV3IVyVXfqAAorqIp5B6utqlCV5hj5ygX6J+OwhIhSF7A+4wWz0H02Z5l8D1Cr1qYc5NIEweP
PokIF1dImgYoV9CgLmXv4zZJ/GzoRvQo3GGJhcpRtpGvnD4HoH7zTqmp8fnlrisNut8UH+6Fxzha
+dZr/HVmW9nBJ5m88q02eM3KwVjKnWEcsiwIXm2kfVH7yWAy15xLVIM6sWsneE08t98g48wWYYqS
7OjnEIfDHUL23VPSgeGbom9ziyBnRBbkNrfJ3Jynf8wdNka0EFF84/y10SfT5qrNyoVqO/zxpgYC
zoXi990hqEBWrcokNecBOEjcaiN8RKcyFrOj6BrGOKQqSGpPoVk+yqPnvYPHh4056NS7Fsbbk593
0Hd78DvZbbTWK616DdBq5bU1djtLl6E0MIqLiMwo41rmFcUhlZGN5wwuSiClRMZ2wwapXQRhJ/Po
b9Kj6SgjZ1OSuupLLT2KPtH0WZxCT/OPPjHgwcT7m9/s/MtPhN369ABatwRJ+v8hFL7uH+FIrdwI
YvqYhfHEeE0DmYa2LEt45H0VRPZJDMM0D1VWL9q5Ywry0/ixqUEj37rEFL+FCLvQbWS73MGvi4UY
K4axOhgZxRtiRnFzMTDA5bl17LpfBpwm9+HoPcLN0zxD/3RkK9/fCwuo4VULsvhOWKVXwE1dmed+
UBpY8CESrBOKsMRgjNDVooUO/YjEcfPc+9T7gHFLD2IUNQh9qfQ5JzrTKLQ19cpA03knRlUO6mHl
DtKtGKWW1F63qPJsxKgeqOqGZVK/FqNRIo/biPLolfgYhZEMu7xpo5Vw9kzHWBspHMHSxPxbDqZ1
+O2Ste7UW8ICTL7DUXeQ4KGBq2fNOlUq34UIUlnEnqcea7lp70Ftt/dWXZWLUamgWZrMQTcYCAJn
y6mLCp6UvqILPwaS5is7/exOdIvGj3N5KQcB5+i/XFtk/A5S6r6IQNHfoc271GCGv5fDZGuOQ0y2
yUcMKoA1TQU+Vhu++SqnfbmU0sF8jEmkrntdQ+2Fn9HeDYtmbzZ9cY6cBgBO2laPSWJ0y0GPi1e4
NXkls6Tp42o5UlaAkHsCg5PLSyKP1Ck1pKwTdH+WjQrWMvCS6pK6LtQRVKOZyyKTnFVulLUOz3tX
XRo9qRep0qIyJ8LJZ9xTfK3t3VZZwyj8tRxT80WxUSnRAtQ3hQlH/UGh/OCxr03twSy9ew/ejRe9
6uI97P3KSpgxVJNLtzCdgzDlxuFMS06fJPLQ92BAXkR343X5rtYsgOjTnULVhX/B5u0vRs1Kn9T5
5Gcn6LM7e5B+ig+gVkG7LYJKYilGUK+56IV4pncWQaO9gfwrfJEUD71IHaHBcnTOWZI754a6UliN
4KAQ5m1AmEYcmEf0T5ef+jM3Jy061mO74EBQ3vwp1iwz3rua99qkgYJuqUmVVM5flUfs+dbYSMrN
ZgSNP1v18UEMin5wPRvLDrNTk9vJIat0fS0H9fg11r8lcpi9O37drtAoy05Do0b3EWyxCwNm7/cx
be7TsUEKKrGrXeO46VaNm/4FQoKdiITIj/M7vkkXzY+Mc6gM6qT7lr1L2kgG36xfA4gHNnLXObsy
7uWn1raf5qllzj5tr7LvPb4NqP4E02qOD5OhAOpCrOXGHPzqcW0cNJmz0tCTKJicpna8+N3R2/Ya
GK6yRxo73pQRBTM2UivCAQaxaKXJ1EiBgmiQ8Ki85Tx1Yp6oeCpWIDMBwsLcdCrrMj+Jq3q6uplm
zVmBHsgoqf4nP8VUOTQQcZ5XOKzZvcfbBG3GSnwO/jR1pDtrmPFMaEf/2ycQU4lQ8Vk8Oa85LJxu
OThyfvrt7rd5wqZ3tqXlPlTmCJ+GHSxzo7Ffk9JpViNkiAdh6kiwN7L3ilRidmwMDmRFNwLMpP7i
EIa62FaeyQLxgyYa8IS6G9quobJk2odNmadMlYN7xEqkB8oFr8LNBDsAeFlutsKMwuGI3u54TSJj
vISlDc3LFN5xtM2pZG3uhZvVf4FGt31x2GYd28SS58+iaUaCqKPUn6TE9p/MLP8aQXK2tia8q2i0
CfQqrpIJf8pmsU1WEOlOD0LIrKtwqBe34VHgYYWn6IyH+j7M21XVmCj4xglaJCN84Y7htu920u97
wwKgm1ZXnoPKTzdSn0a70N+MlkIkg30wWkfQr/sBAsSW1bU7t9UgBGqz9uS0pbxpuzZ/CKA2g3Cn
lb7UCcz7QAm777qtbqA/5eFqUXTket34F0/vN6lFN7zujGIZ5Z7zaHeSRrUar1H4Kb19GIbjPq/z
8KyXKKBTt94dbat6rHr2U3AFqHuNwu3Hpujgd55otCItPhkSp/ASWYc/eih+dPJKP3+RbVJSfZv8
a45fHs40Bzzw/7MHbDUQ40/sYdMcZsXrUo3j8SEOoHf24vQnZxzQe+hZwI6ZY6q0QzokDKVzFWUJ
SDMjRhnSVl+KGCU02wCvAhSI8hzNhBGojVDkQyLppHZTGiUtDZSa0HHmC19s0y4tYQfgoGOIOhfS
JlJJiRxIX3qP9zN71PrbPz5EC5E5CcsxXOjsIfgQncXRcpzOHyJDWfCl7MYSHR5l4unhQ2Rj594F
I7spcetGV7OVFCnLTAMp4E7Vnaao3RSX0lTYOV9NJZ+RxObedrXZT5q6bh7CjZK5j4DJt5jmFB7C
99OU831alrdizgISKRLibroRubmUSrFNmsM7bU6ZvlI3/asH0e8A5Z7oiYo+2KhOKq3EmOgzhkfF
KdwHMUNFSvK3Gf52uM3wv91CfAZxi2woizNrgae/VIh+nmRjMJ5yI7+kpt3eCUuvC3mBynZwFKZh
VVT2RKQn20oynjJfardV14+rSirNpzIx0aKwA/A+00xDN453TiyfPUvi3O+3e7huenE5B/x/u0cf
Va89ID9TXieuNomNcqyI8PapG1BhpthrXGlS7J6csiA/qNU2NUiBf9Y0Nd9lvgbpi+6dS9UMOyot
U1rRoUzD1MFfOVD0UBHKNJTYI5PE9izYkpMW3KZ175LyTtwLtCDVybXC9ZimvbMSfTqCClqshTwQ
cKtUl3JfJ8r79dAiuDrbt+DWjtbCmmfow+CrI3WXhtKEjjICiNrOAecNnEm54Xg0bXkrxYFOWj0z
rVXkdKhVq1axEZ0m0FEc+56899+OcAqjFl1VFpAn8wvZheLs5ZJ+9QcEuwYLIS+YIoCrNsBUSKue
hSWaf/o3EYqBtVplazBN/klt/XbhsRddoxQdHADEplc90t7lQPbftZANDPx59YMZJQ2iYZm9aic2
RCU+Qy3vfBWBaVJ8BPqG8S7GRWCe+fXDIJUP1Bn2KwjmvAc1DOBzcWQTutO9ribWj4Rn2CL00uEx
dVERJdEg7T65Zv4hzzTzR27qnPeBY5tdqxSszM21h/np+z9cb7MWk2vRjN5D6SXfDB1sY7cg2QUb
KKTx0WD2976pQcQ6EVEqRugtbwOJIv95IJsG4C74iFCHxjsgOqEjD+MZ1tXzyQRlZjd+GX3546r/
dXUbvV39//bLIKqYP8F8D34Jy3Hiu+psPd2EFr9+03TLi59nUBvZdgKcIt0in2f+cJXqPc7k4fmT
a1PVH66SmmytSjV/pEExu1LY9TGr08rl5Z+umRVbP9QmfUeHffw86z8/wD9n/a8fIFFs6Yvtj9fM
H35ATcaqVx4zWD04iBuirHxoPMhJAU2GP3gvgun1wnclM1krDEN98VJTpSKaMz+5UOPXqtWPea6E
Pyj//OGXufLUtnG2dXz798mERy9Tc/RrMkUOXgdyBtMpmHfubs8gYTtIHq3LnO2NMNUQ8qrVaIfK
HjofkCcekrSFmd4bUm1cs3roVp1tUlOp+cYVjTX/1PQcH4pRa3Kx4a34FJBJlY9UpmlcBznjBNL/
zkYJVMLU+Pr40bQ2CUq4DbCLTPM3NkLhVMv9J5/G4tiC/Eqxkl3gLWK1o1VsH6rovQeiv4pYWZ6M
hB/Qvx3cIO1WUht+OChKYixNWKS/u8qRX0j4fnPoOpQXhukWXZIklK7W42p+UA5WELLOtI2VeCiK
RlYq/QK02ucM6jC7iS516keCKJgD5geo4fsbPSua3SiP+aTxll5hR0buhazCex7qG0fr9J923uxb
Q06/hRq8n1actY+ak2sb5OsA4UIKf/JYXc/hkkYxUmEUsQgHwqn/bPV2HwzTKhI9zi0MwsP9EIMR
5M9zcUejvxdN6EJQUcllt5EMjhoWnRO3e6oRSQzq0TD7CMdY6hHs6OuL3eb4QQL4EQeJUrQxorQ6
+sWBJbf6yvGxvDcCLVzzBZDfFDX+0kIp9IgYWnkxA1ldeEGuvBnslZeQCcA2gb7Pk297p96z5LeK
9M8GkrNyJ8KBKllWVr5mLKH3Bbu4RU6J8MmUquC+JIN5n7v3fVBGd4qnF/YiVtnqVi6qAiZ5Hnsh
/AaDw0Anr6B1mHxQs8r2lYpGTj5NIGYRjaSBEmzJP+7AXIX3LPweKWqw9pKs1ogQ8qWXa7k+BnCr
bWoFvM8wwOZYUdL+dTTh78o96WdDjsGXHfe7nxmkCFU1eG5kIEN+wWI+aSOTcwwFXnqVZSQK18mK
xKP64g/pV94lyUq2W2M9oOh0EU1pmehxO96wqjRXUheiM7Rc7RLBOEkCJzJkfsKiJ8x9eYXUHf90
CFGaqpK+DyEHSi4npYuy/+GiaP2TZMrjYHnNV7Nhj59YvfPE6p7COHBnEE4nybYtO+dIzU99KEaz
3gVVlV/AQYxrKY6sx9oDc4C4b/jqpvnP/3ATaoEe46j9803KQIqptoWACkkP99AkUn8PnE5ZDgAJ
NsKEGBywdeur+1FyfkouNfgLMeDrCcjgIr5QkIVu8NR8ChVuIrQnFL6zYJXqkYqyXiWdRAN+H+22
2Zb1hWdF9THt1Y9R0S/MzK6cdtHnxTlVKFoSfSP5kXmWm5+4UtUezUhl8La/Tz/d01GbE+zR6KnC
s/nYNHF4Bi/7KCxl6spchWqQIZDXjhmf4bkwDuwxOfQozVdzDKPN4Aa+vhQDjW/opCTQYLiZ4irS
yihFuIzh2ww3HxFyG/2Ty5/65lklz4TLs9JT6l3q4iTmKs2xs9fzyO9e4pOLqSCm5lOLe84OoneO
4P/TXzRkMjfVxJstGmUi1B6n5tYXmMU9p9XS9lO/J6fxb24iQAth1VhYTrWr4zCG4oaJb35UpzP6
aRph6m0BvL6uD7/NMnvPM4rPJcYmpV7f4OT7nx/yk3n7d+RqEh8l++WP9765iblFo2SGBbF2tP40
pfhn5JbfHiDejc911uV3gYauYOC7p2yI87s6jxJj4ef6UXXH9Jh4wH/WfQwIz5KV/ewyRYmrvA2S
RVwNIPkdCyENA1VPuOVsZzPbkeP2y7JztbXumh8xIpD3abOyAPSuxEdof80YZTlHQ3B69Go4bAqF
XJrlGsbRmBphimak4gKo0DQsGjHsaWmwQ9Dj/NmFJyHZJOGjuFG7rSP5r0l5ZJPYhryKa4TikVlz
72JFmuot9avossv+L8PoshMIDRx661/+duFu52iyQ6VBEWNulsq6aZp+laRs7WAgw5b0sV8ZhU5S
rpxsZ7JT6HEeRvj6z1XhXMALXKzWaX5MF3zfmx+h4c8Xv4ZiejxLle61uI46Z1EmTb2+JTrVUl+z
KQHoP2VMRb9oPudItcZYq30QH8SoPlTKIpUzb9un7D16p412t/e134InhOXIhLift754fVMTnd6z
TxSGcPUN3u+3cEe8/vWoULeqY5qzo1JF/pbSIJ/kU1fd6arxM7RScwfPX3UnushuVHe9rc79mRQP
xkKMfupLvL5lzYNQRTlA3wN+6dJ6sn+ClSdfw8WnvPa9u7dSNfxRtwZp6bxLnnLeCNuwBvUea4P+
kA4+Z/GTi2aisafI/bex0mKOEquP2WyqO+GlCJXXzgcxKLG+vs0GQjPcZmjTeVYPx+1UQaZNjc2x
DiWLU1mZuLSVoluzEEng9JM+hsWA8BZxwrTSmpD/Ms80r5gsCywQXLbvHqpo4zmNcsyMd52D/4OU
Wyo72alLUgK22eJSi3TlKK5uDRFtII2H2fcWdvMIoglzXWjnTDK8LQxyiCJODESiUVnq3kkxqxN6
2umVK67GHGEps7Gs3c2VYt6P8JufCM/Uv+opkjM2Y5F2QL7LZZibiESB2LvP2ie36JAhmgwXbdh7
cvJgU2MS860s2TYaWrOb6lvRHbq5KQssB73JIj7m6dmiovQhML3qIYTp8P7vnto3473k9+iZ+VEA
SxPLnbWKet4yRzPoUk6NuILQK7uIUaWTXgKtvVj5yksl96LHeXWX1dX01YzmLt8ZYQBy1d5YGH/0
cuuqPkQm5ynUh4RrdSLNdx2n3Kp997sJujhca76sPvPjhOfon6OfYvNc/d1ZjBqd9VVKpeICncq/
ZhcemgGdP8Xj5fZP8bfRP91bjLZV86ZqeQ1Tdq7ucqtGqILdVWIOzce+a96C3fZcwjGdHG8+qqu2
u7TKwW8rSO9OzUipyXyVGiVP9kQK5GVc2/qStxHP7k9Ot0AoN8058ObSV+44B9ux9DNtMqhjIRtF
GaQ/q1KinobKm2jM/jbDLue5FA/yPJopDnoUiX3kNAWOhKnx2/zvK10Dx/irD/p/YJtxVruLKkVQ
z3Fyd1npgfvWDwBbyGLo944Ghq3XGtRJp4HB8KFwKtPobEBldaXG97GWZeeN2lJppfixtI8p7XjJ
ybeI/rhnkZuTQdqGQ5Ht+dT6ouzi8KnbmLoDdH261my2GzKnXUfE0YOnOHWUjeIhAy3MMFG0c1lD
DWREYOQjONLVnHJUMU0fh+0S1RxzJ2aK0m7cSQkEhNS1hg99LlOQYJcbJNxBkAQ58kAJkq06bAbG
Infthdqyte+8dlh7NcQ/vtCYdSR0wpxQO8WTJq0Zt83Z4kc1D0puNqwh3/yXMzskxJA8eUmq4U6w
Mormk4RoLWBBE7ujW+X9Dmzh3WcyxxTtbdSH/HE9iF8miGS2kYlxnE2vo8rerbOvtcb6zpFltqGu
K0NwOh1tWcJuytC8eJEM5IAH1ezTmSbsa7IV7WcfTyJGQkPhI6byvXKhwyG5sqsmWPKXUZ/rMlQO
wkROR3s2o+rDNMZanc2yHf7lfIv1BjVY3pzFVMLMXfljKuGcK5q0icKuXYZAg5Kw9A8CwHRbIXwy
5/e/l23qcfQ/rxrM1KFKKqicrYb6nddW+fegyYZFFDrxU52hLOGACji5MjQiFdQsWwSbBrIy8Jn4
4xB+hQXzDP2Z9lP5O3yUyo9w10f/IpMs85RTvH9oLQMeUSp/bsu525pOXMGpwzNBrN9cV4kW1WDb
65v3vBj8bUkoVoyz3UB3vFAm6FuJRMZpKCxnFVqt9HXImzm/lcVVvXR4wQM6sf1T7Hru/+Ch1770
tUAbSeSmbnMg/1asO779gl2yy6xomQDG2RnkVa9mIttnyUK+nf15tsxrKVr2KSxifdhHD3b8I4nq
Eak+yEzE1a0RfbXlg98Wne3t8uauSH58gOSWxBLoOZi8envhNpm+hQpBWVh2k0K1rUQv2tCXh3nY
ikttr+vB93nU9mC4T9MCsj4R3cZ8jcmF6ivDGndBjUZSGGYoTmg89jYqhYVL0RnYDp1m0TQkcyE7
nJ2U3Dbv/BHeT82+UJ1YbGpq7reaZp/MIR9/5moOdqwZ3yk1gTSkTvMrP4Vqk0wP32xqhAnXX3ZF
FQiXyXmKEuHTPGWoA0jxkdW0s7K8BH7w3Q+94IsvgZ3u+rZE2bgOvlhumB7ZvLP3n8x0tI29Y2fy
Upgkldud7jj1SpiFOhWH2QBWxVRxWSUbJ2ZF5Qdm8KVFFGM9ZgDAhHOuj0cnS098FdLrMBURuD9s
Dako0WHoSEvHpp5trMFKrzkHDveK7a2dyRJdYC67ZetYyU4EUNXO7yZUHsVUois2rHoBpKo5CLNg
pVihN34dHCnYxnIcrFPwEs+OFaX7UrGpd+Mx/CxHkK5ZI8cTYrRhBXmxNeeLsGLonh9C2d0IyyOt
8FRAXzpNM/e08VpKS+9xDK3oWc3yqy8HzuUjliJJM+jCk7iPP9jVkuMk6C+m27YZvPNaozVQlzBb
EUIrzecc58+IHma38/sBkZfJOVctsKLDN8mCWDUoPI5CIeFY+zam6GO1O9zlVtgu1Ko1trbSQcA6
9YlRGQkuiyqtwy3A6Fx1qw/6ZrRjbUNhKaSgtdlRZZD3q6jizSZM29MtkDKuelT6tP8yaOFr5FL4
JgbRkV8VoISu/0fZeTU3jixZ+BchAt680lMUSbmWe0G0G3hvCsCv3w9FjdjdM3f37gsCVZlVoCgQ
qMo8eY5XGd6Tqf8le02Q2Hd+kt/J1ihU6zZGu20hm3Bdiz00k/5SNotRWJuxh69YNvk2xpUZjcPl
4kVkEFvs4VCVVkVYhDnr4iw/St2RfmqUhh+CG3zpm2/Sp4/LfTzF0K7HOXcLckfvmVCfqRelMqYx
YXXVkAsaQ5v+sr7pdECMCRIM+7jpp7U69ydqsuzUEgk3gvc7kUN3MBaG/u7dO12hvPsV6hxhMdS7
vGq9F0sNWGlzGfLEzdoDQgDAAvSm7iS3cjpIMEqKamLz4NqD/WDk7VsXqcmr7UcLlb3bbZA3arKC
JSW9bY0iu5VnRDZR6YLkah1PVDZezEgBGEANpL/qqQc/jbSddJcTXczX9jjPLpup7QyHAoaKPjP2
JbvaxDBQVrDaYz5LbLVjjkhaNQdvzHTgnSxPpakPRb1zguaYWNUPMiCztKJZ3QfaifoF9gNj5Fts
Y4ZZQb5J0mUEGGJJwsjeXuywyiwVVXPPgRjLBwMm+gPhsu8XIwCSZqXbwUIv03GF8AKI8/lgtvmc
C237E+LamtuTJ7XnLmmEnaZcCd3+GDB4w4fBi5LuhKscffWXzS4gI9NbKH5GbkI2lQXXcWx4HgZl
fY4ShxqsbEjXsikPozEhZGak9SofPXt17ZNnlQn5pa2RnpF+nRO01gI0O+QnwO4v3tJRnaepSTus
68DwWEdzucuh8+szOEhCIIGhXgxloLuLvNSGdZDp0N60KsplXn0HW4V9rueD7I9RZ1mTMgiRevjN
YI3I59mIDuyuBrs1gGeR1Lwt0aLd9CVqrj1p1hMUiMGKDVfz1bGtZZDU4ocT6Tww46Z97FpH3Tot
Es2xWyb3pQurtnSJniJLK36kfpwsc6iO7gwDWbpRmdptAaXxo6m1GXeCLX6ok7Fiuey9W32VribV
hr1o6uuDC1vfuldS/Tky8qdQVZBL9irlsQjCs+l4xsuYl+16VHlqmqiCHeHOHVdqNZhvWqlt5YcI
Xdj5CUydTfhJlnahf+cOU7cZC3uqyCMDZKbftEfZjga3Xebp4KxCT2+P8iAN1yYMCMbaHkb7Mkwa
YDZjGnnK0tzcuUVDzQ0TXMfGUQcn7DCYI4o+d9fprh6yT34UMzJ2HbuzG9kVd/qNqtj1qYXb5iaz
tGbB6hlwwuSYj2aWLWNfHe8nJ7ceDa3yltA9uFvZvA5oijKtl7OzbRsIiaJksFb7E+xi0YM5L6C0
Lgs2fdyG63Sm95aHOj2pcEI9yIZ0CEt1L5RyG7I2W5C80r8EiLIRxqNZqS5r8mQYbm2ojNlIwcHq
CjR4uhlHHsbxmYode2fou2qog5NThcGJovoIGhErDxZ2MZlbaeFZGZy0nETIwiVcvIYGqoBXSAtO
7tAGN2UavJQVFItwP8fbpiqmNx1+i0lE7pdhNAdAz6W3HEp7fEu7kg9St+I8JnZ4nwXOd9mv6Kq6
GjN4+KdAGC8qGtyyH3xyvCt9J99c3ILygOpC8RRmhE2DxqmWLhGodRFDS5fYcXOueJHtB4q726Fr
znneEKuQfRN90qOd4BesR9Rf/LhB0iKp3a9TEr7XpNUfi66LbkQfG2sDEVOwlEtprztRkV6iVKoA
PvgQDMPPy7iePycyvYIoWy82bTYh2lrCGW9b7tcShHFCmf9bXUYCsnkHoWqPN13jRffSQbfTmQi7
JsSEDvGxCyJAoH3hfRWi21H4H7/oKNKxPNOnbV7E/UtnQ9cwT616HZJVmgZ0FSm08/yLZPV1+Uyx
Ej1asJw8paBi98EQV5vKzKP3mn+p/NBFOFmrIM36g+1owF1zdwN4IP4+OuCUlUmntD1HjCijimIR
QTqLEm9KuaGR8mCWXGzi3quIJy5GYF1koSlvMOIOMdVkTYRSo9+9v3iKeYzGsk3O49mUhi9C9BHt
mDQlnJdE3uxkOE4WWUDVr28VMyKPbtEVaymVYtIgD5ra3kJSrkFagK88XIfKEVZRXTxkf6UOlCwP
ftQeJ8NsgauExtYKLP9pgK8C1jsLnXEtVZ7KcBz2JouFJaz4Po+z0b0VQQHx7Gy1ity6KzpCtzb1
IEsLkK3Qn6SnaTqUBrolpA04mgMc/QN1T2iMM00xtYTAqKbcS2sxUnhX1Gm/kR9hoshj5+tNuZLW
zBchq/H0lRrf4GDnfkBJTJY8cKNmS6f2kq9pmLOEF9NfGYy7vqqMX/ue6vmwUVA+VEJ7A29IiQqc
1rFJTQP0xwblsUziadH0DTpwsY7qHNy6IHfOKAM2b7FhGEtPi4y7oi68beSpZ9RYIDLOzyC/qYWv
AMyHQjt0ufUMp+W7r9fKwQLHV3fJvGtyBHJnX4ywClZqIdCF0Ld9n+u7fsze/dYqFr3QdqaGsBzf
x6pLLOUWDcJm0Ve9ePYja5kPvQsVCNK5Zu2Xi0F1t7GjwoHbB1+sNlqZhvjRjvYxtaIzFEdb326X
fKmrcoB+HKnqLNN2lmNvOit451HyoOjNtq6abwqQP+A+RrnN8+Knax9dT/nqQR+HAlWPsq3rFyzI
jB8xGIaF5/uwL6nh1mGNBqt8tGr06AEqeveYTD8Lp39Sc+HcgJ1cJCl5PNONHpJaIzUagCCoGjCD
wd4azHat1oa9nMp0oZCgLfV8/uUDl4g7Vri4Ta6xtFU3WAqlXjs25NTdoDsLEK+g2P3YXpRJHqFX
NYBe6iCz1RHfc91oR3RMQfNRmaChyahSmK+tI/mrOJDU1nOpmhdM/ZLC+WKt1SEYQC86OIN2Uyfe
uCqULFnCW7gpA/dJ7zJvr+rquNQL4ld2V3+1Mg0+6yBCW3Pwuf9t/9hMzatI32LqezOS6yiWAzTt
I6IGNexiC9engChUrE2uBwOJW3NJDXW3V7k5Fwa75KTX+HDzKiQkmb/QIxEtVcN8jkiQLMhHz6Lw
abWp42UQx/myqFRQoO3Gqdj2ucKbBcbsb9QmZQvWOZAeNs6yVNt043eCyL+7K9xvlqBOqYua4jAl
5X1ac61KG8Z1OBbQsz6DEVc3ul8+atNXoQ4ImPTZyZt/a1FmhLtG2Pfc8squ0CLII4OApWtSBbtE
s+/Lvn9PQg9COUiiFt1YvDt5gtCj1b+bbbxR5qqyKgmRxXP7Xaqq/ipoKa4jsAj9uh39yN2+WDm1
vaobU7COxlPXu13oeMN2QFcg9xYo1pA44K9ZqWEDUZFhiUWbP/Yo8/E4v8nKwFrHAX9S7HrfeYi8
GtN9UENplOlluC2RLm0Mb62x6Ftbbf1KchmVULQMqd/tbkbeDvx411opmp1aZWTkguoB4qhm2/kQ
GasQIzvlT+r2yqXeUNdi50C1/Xw8OcZgLhVD3MVqMS4D16KCrt24VobCBZR1B+6ao2r3G9ESVakj
r9lYvtreoJBxSglJTz4CMomh6TfjF1AQzgP1u9zcdlPvozjYj6rjsAIlas4jaRf5bnSubXfa8YKZ
FjmZ/SUElxUkNkB7evdeGZKQkirnGPG6WI5IN2WZ/1cn7Ikvl1h/i4IxNfLpER269xo47soX8DBW
GcUm8E+BbA2X2ajVm0cnKX5mYefduXY9V6LGt451ijyD3XJYUSqrWh6kPM5O1HOCaejcRZx3X2Ne
bVsntb7mmj+iNOqcQoW/wvE7nsZG/+iBcF00SjrtFU4C+CoWfedUCHyUJ82G33Es/XilDu6rMgXW
jWp36v3gK9sk4sYUEz/zTkMUuzYQbtSRVzKUe6Fyn2R1fszHPLqnAsg55qjj+pP9Qq30uEMLfN/Z
iXefZM7BCdMvDaWYN6agxktXNWcdG6X9GuvuN6MrpruWPfi9ZvtfZLfLonejDJ1A5tSA6Rq8UNYq
7aNhl+6pBqOxcKrUeUUc01uJ0UPMYp6scfgHWtHwPEUWb94gKZayPx8cDfl6SxwG27FehvJWztqN
urccR35SpNiIpbrD+DpCzrFsDdu6deHWe87iciH7255aGlshzdTPbkoBsFK6KW1WbFKLHANh2Iba
Iogm2BLekWTkl/fZJKn9ZFykUiLHAOJlg1dqoyT7zoZoYzrUn4dlqq8HwRsaqAxFZp8eRU+QJByq
F4sffm0H7qsR/vRdf3yHr20g01qWO9ldjZQVCrCgyAb90o33tbtVw3JXlvDBUXlqkeKwM/8eHnJ9
ZVAbeTDGLLoXHbem8FvAt3X2PrjOhH5Eb+3HXFdQj5z6dw1t2Nk+5KGxEoX+rwPZrYq14WvVCtqw
YhH11J+YM3ywdCJ12w05NVRzEynh5L4R2Uoa+xl0aDb+PwbA2B6vesWk3MWrM9LriNbzD6a295iA
3jyKlHcJejXJVjavhmszd1Vtl/i8D+cB1/5rU555IYvI9HOmq1XO6QjbZO3SwE8QObAezge7yO+j
eEQyRe1rVO4/uqiK+bMLxFl8OxLohx7aEDeJo33LhUifgq4pd7BPWdsuNCjCrruXOIiz73VvfgtY
yz4NkVru4snU1iOybrco65anRCY1o855y1uI/Pow1I66qU8PsW4/GXM/S15vZftGcNNo+viSob01
Ijb/FtSwLYwoQG+s2W1IYSqaevMZXs0BLUt3pE5v7s+Gt5zV5f31cnL4iOjS5XIQfKkPsMRdLkey
3iMY0Qc33d+Xk/PM171g3n1ILQmyONPaZnV2Y6dxc1dOI6/dAKmwNJnWoZKVbz4hY2AY0YeHKyBp
lN/HmKn/h4fAI57nqC0inxZJLL+sw0dhxaAdVWh1ZbOvjPCRXf4T5Tl8m797BBUDZN+nh/SPRwec
Zss7WxrlYfCcX+aIGnGOI73fFEFHebRwm4eqKtoHCogm6EmKYdtlVIoto1KdpWnGO+niZVSfyxHS
WfZdR8gm8aRTpvQBUW7X6uuvIhwfqXlNvv92wms9/T5k6r+YpHP/t+n/8GnneX6b+fNacYX6OdCD
52pOx4sUjv0s1uEwq6NU3V7bWpHAPq9W22KiaADGkmJV6xFJlTgvV7AAofkyBww8Lf+wdjLlQmZ/
pdphdwct7a9W6SwjCJ/jZes6e1ESRxz7Z20Ck0qMWVvq+pTfqo2iqIvAddWD0huqva2NSYXBzSJ5
S40B6xwFiR09fxjR4JrrXvObtK+yU+kGBqBfS7z0SvEMzNb/CVvin4N80XwM4pkJl3GghHXL6pB9
deUIoJ+Roa9tqEde6ypPKEdviO+ZgXjkXX0j+3UtzEjnevq6HZ3hFZWChCUeXKuF0Qwoaxlu6L1S
+gBVZlWVd7nS2HdZE/yA3qh6oyo4IIOqDnsUMLjjU66QK68KFRj7RCErJLvl6KnRPkaHuvf9OrrO
vWFvbUMq1AiVWcapjewaFuvmFMSJeeny4Va/nBU66zoT/PhW+kqD9OtaUlbzqGt/WevcrIgzk7Jl
+XEvMlM9tdYwLc2xzr5DuajBifjVDCx9lSp1d+upkXYqcsq42snOvvfijaIswsLcNhsjKI8yNGTl
Y3dnm9XxEjdKKFqdW9IW/dYK/m5Jz/8wbpw8OIGjYDgpZH4JH/XmlyTvR9jNXVQrwtzagns3byoz
DVG0Nq1NrAXVPbkEZwkGfHrpUpi4wtr/kftQEUDQHLBDgkADvMQ373PK0C0/phRt9+uUWTZYGzNq
qnuFpeWyGQ/y0wL0Czch/Mob+Yd1JBsuTRkPk023GaqNdGYd/+HcyODZZ/OPsRRATE+xvrfhv7q1
kj65hYZCXzV2Fiz90aR679Mgrdc+JdRGvpzZ7AauRmVqNSu2MsPVB42I+4971lZcKoCLZg8gll98
AN/5kty0v5VPzJy78zRbfeDisK34UbSsWElMAkoml6prX+dJUlnaV3iZul1sWiFYoMk0lnliEaQt
BnfvO+ZbVwzeWcwHr8q8c5d6/EuCUl//YeD3C40/ha5p5n74fs4hR177/5gjVd1hoVPPvdVmxFFm
U+UqfHstW8bcBWabgsc+aD8MZGXnfV5zm0xBc/Za4kHC7jt2+XVzln3tfMaueoTxAmUioi/Fcxve
yPUclWPexiG2t4WefHrzUT+Y13Ojov/ajfe1m50OWo6+rb79s1tO8tvcRlHEi0DxDNBLEE1KCYU+
ZH80lEqJ3KhuvEx+/ZZWYXY3eJb5pEA+KrvjqJ7zqCBjpNDCvwziD27BddfE18RY38NJY56LpFrI
Vgvi6X6MwLZA0dGQmWzYymSRdzAsvz1aqWuscrv2XyGgOISJb/+gbOBLWEXW8x+ugYZcJ/nxEao+
ShY71fLvKqgf9Rk55VTdpaXNGC7ZAjJPRRQtsaDGrj9WuSuOojP9NVECSPd0p7ZuctP31xXC9WjE
FwExc1H+GbOjHljbjMKGRmMO5v0S6lNMm2R4I4zq2wRave5jd6n1ZXlM6hChIZD4S54K4bfEBsE/
5tqXqFL7XQWh4Za4T/oK5/daOtiaD33kqBRHVBQQ2Pasj5GtZpwM3Va/DJ6tLkTl8Ji38va+TGC4
hmyr/kHePB56+wcZQwMwEHIKZWJluzHu9Z10rWdXIBTSVRN9895NxAzb7iTfEF0vqs1IQn8rm4FJ
2aXpR89pMTmHyaLoMRCienM01nE8wQmh8556nIdr82uoBYu48S3D+bfhZeev0kGzCbg24bfCSzel
YwWvEMWmW7MqYMcMe/uLAUpUOlQjiIY8aRISWAG3hhbYSxclkW+qGm/UNg8vI62AeEGRRPaXwFOO
djwc3MEkdu7a4pHnzSWNIFt5CfRrfi5+tuRjUbZKbLJVAYh4iK1N5Hf3hm9pZ4nYmVujleiXVqyI
i02Ce+bW1fb7uPBvTznL7GlXLHt7T13ErUtkaF5uKlZr3k/u6+UZ2Qe5u5JGudKE/sG85xv/ZZ35
6SD7xsYy712Iuuap5JDrDFmn6LuP3WZCjd1x9AYiaEESfQMftbO4Y14cxxVbpYqCXZA5/XNNaEo6
mGOHnF+UTKeBp+WxbIgJT8Z4GQkU82OksMtgZw9Vvh6KWtnITRARKqKTQVbudEBl4bKIiBHKthf6
tNUOEIlsp7MsqZt0B2PwkjMV/CYMdMJeE4fJngYe9Qc1hQBCj4eMpMmUPJXLUpucZomiccoUwjlI
18tI37XX0nWE2O7XkSDlb33deSCXttfnJUdkoBZTt6W4V3oNJTqTasEeyN/Lv3ho0MQuppyc0JbK
jbRb2XqU7rpGyRdmJQQoekE0lwqrHFxGZi/EZOd8KrJV6dykiK+4vMqrARYPaZV3oUxjFYkYTqoD
zWeGAmyV1CzlSqL7KUxLeyX1yreguqGyp3n1Aq26sSxk9mS3PrUp+fvYPsvRTtb/MpoY3MdoY7yJ
IySWp8zI7uxYVfcwanALzA9JyOUpCAYGSId8TiJHERLqg/Ln0rZqTr9f29fxZRUWezvo6xX5VLGG
iincj52lvsmDbA5GTHHy3Ne54b0jjPgxQ/0HWR003kORa28xabql7GOvHD9qbsx/g/7/OCVs5GIt
h35OGalqso0C97ZSxvph8MelE2nWkzxQQbM2x8q6l614KP8KoLBEaBqHLhnVZU+kY4dWvf2UiDHe
oIQA3n5u2m3b7ENKjS+zlV7TH0df+SqN8kowAS7NvKbk/J9XgT5QuZXT/nGVDm6xRTtZKrwDfbPO
vDJ/0oamuy1y7y9Kj7mvm+qmKXtAJfMPAGoK6AwJT15ucs8gFg+PUnP5eXyOtLuG/S0jjV6NT2ZT
3TWZrn/xzXGvuUSZywgawrnVggu8tgRZpGurm1v/1Tg556enHAc18SainOMQO1qwJi4ePQ1pEC4H
6sHeOt9DQzgcfoJaWObGRF1aQ66CQFL4kwz9u8026E1FJwcU5qhR7z1l64iiqjNICW/rExY7tCil
HmBK1LYJILyzjnzQ5SpjlnxcxRucFzhqLlfp/XHWFwHWIq8ixuY9d2L7eRz+QsUJAjEWhyv59aeg
HI5FANrq8vXbxSxvCxfC/P2T5wMqN/jxjWzKoXbX6SvZ/Bz68f0zVMmbdGN5UIt7aSMeyD6fCdGM
r/AJjdsgmPJNQGLwFezXrH5U3CHy+OE1d1PhO8G3xz/50yuevfTfvKLchwhPGbkV5gAkFAnfpRcr
VOUOQj3gDJROzDl3uVMunDn94vBNyj4YLYJzV6O89JmVZ22qLo3WdnkJsw8vCz84f84h3ZTZ4485
GuaQO3Pq4JdZa5pn8lne2hXRBAOc5d/DfUJomKQb6wRYhGTfxTCKg1IO41Ef+KI1tv1nDTTxddA0
iOKGbRVlzfNE8iAnb2B5W8lRso+Qvw+mOWkvk0tDnI2HvPCGY9Hb0S36ll9q04cMiH2cprrxQ1YX
yYMtGg2V58hdyD55IAQaQFAaWBsSLMmD7POBG1VKAkvu3IVAQHeOUKK9Dsp1iKphPPnHRDADJqz3
oarMYSU4RmXUbuWZEjvN5SyY+6KgEjAn/G39j37XWaAc+l/m+49+8hqUAOWrIknVve5FSzsu67uu
jRBgFzCRemFRLmRTAsE91YBBr8/Ivswu8vD7qN4jEq4XdQm3NshxI4j6xcdaoxkhB11FQ9z9LMZA
LMp8bEGEQMpfelXLpYQ4WUnZrFJgRG+JER2lb1IQgIM1/Q1R5HpFoo9Xoyuam7YSFD35VvMIIQSp
OhgLf+7k8Tq7aMpgG45Wc6N3tjg1dUfiFsWf32cvzHAm8BhNnoxxfCsmE0KRv29W1wG5X/Vo9dlG
ZcegoxEpUClr3UgfeX8Vtf7qKxqcGZXlxBCmLao40C73aFG1KN/ZM0cJU0p3xwegiooJ6fQwwl9O
WY5s7j5+HvugrYZzhS7LCmZffRXpABdrHb6sRX5vI2Z6p5qp5y6sOeFs9omxAqnjuIuqoY56UOO/
DFshxmr13jYz++Euskdn2ZP4ezWjBA4mSspNNpeGWus/omIoFqARqy8dKpdrO3CMoxyu5cY/hms+
UdF5uM7wrre/RlZR381SXreeiaSyfKnIpjM35ftANqHu+7CarTveXqx+b3yBzXe8ldars7TW8/sp
6cixi5rCvbgjbjavfCpnyBeC7N0518kJ9ar5Kvup7yWB2AfhvpjXS559l5BVfU3qGkJvFfrA6+ig
qqZzD5bqOnpQglOh6QTwvDSjaJxPVqc8ti/N+cX5S1N+biP9sMq/WZ+b+ow0lp/7F+fPseZsRanl
QCrTvZMD5OzX8akNoZP8Gq7jJw3OpzbueA/CoQvLYplvypZo8cAS+G5M1OxOGnoXrBEK2UfZLw8l
vwvCjNmHb1eZyvkjkNIiHJCPzTMk8i9FAXFJQ8mdP2X1G+rO4yqocuOYUoVziJTCuboaOnQoKIPu
W+CWbyLvbqfAsxb/ITqX8Sb6JXwn4lY7pVpxDd9Jh36c9BXk092tdJDxPbkaJ773RwCwKqAZNb32
MNWkM9R5wyJC7aR7jvalRLV9Z8MnvW0rI2UTaK9h9g2/uZrrLPPMKo898fVzXbIAkRuWfxk5lJQF
ugEB6GzQUVQqXWo1B6FuPTWtb+JMranJnvo1RbPOk8dKkJgBdYVWTAliFph/gQ+4Yw3aEGgloxgp
QoEMHcZqDaTJn8MR/kBIApmPvDCqF2Id8Qx0yN6jNP04u/YF/9In/YLGUQ6IR3gLMLjoQ+iB2Mnb
PA4BGg1j9pJQHXTQRRldbv8hUbtFa6jOyaAq60FxnUfp36qwYA4+1L/yx5MyPMnTX4dPptsc6yxo
lpoW/uirWj8FpaE+t9msR+xWj12sGk8jwi2y2w8sF/Kt+ItsTbAUHKK6dS9GEaIO0uugCi5TjHm/
Nsa028qmxgKLBEhn3Mhmp/jfr5cLinbdT+K/uBzAcJekUgXM2novGxHsUOIQCJcp/oNwRPBgzVxY
wLVKMKKXRmxR6NwB5lpPg0foETy4G3vjQzUTZjndaICkLsv1II3/HJlm4HCkr9371cyaka+UuHW2
oki928hIna0S9N5tXvn25QzkvrMdZ+u/+mWQDqBsChao82aNVu8ce6IAW03uCBWcIltXPWukqtOD
bUKAflYQxqmFjK8YlJMcFuaxd84G82OYbF7nk+OByMYLLYH5T37hEM8EK6/OxV5+e2XlVIvO9bNj
2iXac+gOB9/M1HtFaOOzuPxDA3US90KBhmS+JaLcjY8og9QX4+g07b5ziujy3466sNnAVtJt/ria
bI6h+d9fLT6GVK98GZA8vXOn6Ci3q7LVxNkREBSlmLNtqpOLze4i8YfnPE7uez89fx93tc2exmQX
C90PqyM46/wYFsil2b1mPdtNHuzBdTarsizmqCS4w7GC6EdaHV3Pl21nhAd3dm7K8EU4lXGWxjj9
pg1t+cXsrOohiYGwyAnn+VHeqRdyiNL0oLIQ3VpJ61BqBEhbu6AQlMs1vp2zLOvCg2Z6KIUXKFrF
pQMpA48npem4GSdFeQC8WuzqEirUUYv9B1BSNeQ+uHgGWVMd6MlQFfpKV8PoaKaTcjv2nbFytDF8
/322QK2DR+Iq+c71jHIHAYH3wLK/XohxJvpzEC2YDpVjuggXFNpTaJXGQvF140Y23cTP1noyETCd
rWZvgg2PE32pxJr2lMRhf9SS+Ks0+gaFNvr0TZpkT0rRQPM5dSRaYyHg0b9M7c9Tx0SPN2HCXB6F
HLuhaVFgm69ELcTWjhWNtNnU9PG3RIcc29G6N/TBwiX64+FT0zjBOh3d6kzxqra1RFQeksQLDhks
SFvi+MG5gvV/7cLH9NhGMVjaKAvfwqB6V6su+qk7PGmHeZ9ZFNUytAfxsyyDV83Juzct4a01aHl0
uQrgjOoMylS/XGVIAUrKqxD2Dc4IU/eryntTnWB8d6uXyq/it7jI050J8mQD7nJ8b8RzZWQJ2XAl
uXSXc/fkPRu2Gf/SLb0H70/vz+7PuTPVW6YQhK1D2ymejVDcNTN1Y5SEKfKm3DPQ6cB/YiNLRPVO
+f/xMCI/WaDQ5j9YihLtI6eLtgLF1psPuEaX1AP1NrpzpCwnY93agEAbAxdcVOMcpUGeyT6vE3d5
ltZ72W/OoxpgGdOCwN3H2CnTaV8Hd7bzc1CVaneD8DSKlPPBIShuLJKoHoABu9kWsCNKO66uQrlX
IN+sJ9bA3cUDf6UEmne6oZoHh+sEw9gNEINyzbCkvFwagDwkyzjzOra9bnAc4M1dlkOhrmRTHvzZ
IM+8toMOMAI4RxQ7/tVHmh0Qb8fYGD+8pd9A5d/KDKMEytx5Hukjz+QBSMfWpbpxP8SudjCdUUPF
W4uD1Z+nsq2OarwiF1Asr+4gb4xq8Yt7oEbPZuOi6mYKOAqkpzLyAiSxiebKfAl5+Ncp/jBfpoC4
nhfvEP16WelYWUgcZ3FobRQVdcPRZ/9NTRiA92iu0/c+O5U+pLOfldMFgjkXT6TjmnMwO0rvq+GX
Ka6d0tEEJnvoBMVpRTIePH1IlKU8vR4cmGtugBXLHtQsyCVcfSEsg6O90pFEudiptvs4leOolAl6
1VqVBilRmRu6wLgloluCvDtlJsCPlFl5lNSRNMgzaZXNP1yuBuknD17O/8yfs1C93aGONdaUI+ne
4ZKZhAbzVFt9DB9o7C2yuXlNUsqmtCLd5F6sEr1x9XObMt5I69VQhW4PxZxZbeu5LIFn5nHyvfAg
CxJklyxXaJPyKMDqba2shCODf8xtGRgaAqNmup7LTl9Cyoo0rYM9sQ3vEneywCFp2Vq6smj8cJ06
w3kZTQMhar9fto5Aeqcv0wpOTlWG4dXQqJ/L2LM3oRnDE1TxyBXWUT7kZDeKuP4GsqV2azto0qo8
JElXERRf6TEwlW4KhQe4JM9uYFW6kz499Q4e2uftjUpxAbUFjNOcnmdAOCkpGK3OWslOp+39kzxL
WqEtB/YPqyhJt0ETw+Njp9qtIUb1dkzdj0M26RPConO7R0mmtGpn/6/W67jZT81UZ3/t+mUWOVj9
ez5YGPBzkmSZ5FOxEpFxaCZw9Etyl866LxJ3danlJ5j/bIEdg3CGgE7Q+e7R083DNeRzHSD7Wsq5
VrXq2aA2REGRTyN8B504EO9/UeClb2Mv+XJJ8KQqcIW5WfnqzM8wNxst+l+as7OEyDWmGh7Qqfqe
z5SBbIEVVEfhPZboPyS5432raxl7J6xoArePqA1Lm8QIEhH5d3+E+s4h1TCgA0vbDheqPnzVFShh
Zerls1XN6cC5Zc62z5b0lIiK2Zaz8jp9tqTt6hkVOlVGErPgR2zA60hHv9BoBfpG5jd5s1vw6Ti2
W7zH9ZCvkIdoT+2UBQfpijim+EIlC9g+kt1UCm/MyUpXuhARN+8EzGI+yDOkrICnh0G8+cMgm+i9
zMiM2RvMOvWUSjykizD62900A2cJgixfuVmjr8EKpx9Qrbge9bUxs6tcnhTQuGyywS/3eQr2zS5e
Rtuqb02WB0sUpQhfd1m0qigtvOCW8Eq1vHwB+EsNDDgPAhb1uO3yJmJDbjcxzEsRcKvBNtrlBfQm
HKdf2G6t7yWkzW/S8D5vvxvWyH0rnbWgb+dP2zzIQ14p/UIZgKxk4VAuDWgQdr+PMrv/YezLliNV
li1/5dp5bqyZgqGtbz8kOWcqNUtV9YLVoGImgGAKvr5XOFlCW3uf0/2CEeHuKJUDRLgvX8t10A3w
J4rgc536MxT17/7M0E5tUKHnNABGid+gCx05vRQdTmEr/H2r5dHeb5L+oagGNI8lET4hEOJDk+An
F+XV1QInzt7rgZH2eOntDBN75BaEdWieaJ2cnxutBsHHGM7P8FbIFmlQOx2OY802oGbq8LStbH6e
kQNAOJcr9PBhK0cHQ0uCqGmdbW2Zf+aUwUm/t640LwZrrtM6MFJ72UwcnbR/cS3+wzVGX2+wk+1R
5qfKOKgL0QllDCc/tatbdyzM+keMTQZYg6H7DRV6tQCjpVYUeWVgx3azSfoEjdi0WpNMd04gdv/g
N6/OKI5CrEw2m3kJR5P9iFUT+tygkeMUv3V8BMdkUCwvbZz9nqAbfR0qq+sVzXEkSph354yc34eO
YhSy6ml1Xf5naHTcDF0P5BAz9CmIQz/Z0KMtzmRlrWnSActJaxagLrAeQscKTy00K07Qj3WbFY09
iztAcUKp9jSfTpEtd2gleYh74LNX5E9mcqfDUKKd1mGFtv58785G8Rr1nb6jO/lsraoUTwmkPZG2
UXZsPU7YgVunwmLTSWv9aisg7/XkQA9gBTrN5M2AKsMQh28gBU2QD+6GZ5S90UPu4DkKRIx+QkfK
xyAjLSmoatuv15V4zryfg1eceJ/Ly1z9QafQvmlDiNISRvPdSoWguNHLPaAnfAVa2KOw8Wa7KHDf
YEXtPVXIoqIUUMczBI+GIKj4OCza6OOwRvPSjN4j58wAAs7Vwi/UZ710UHeTDOqiAkONas5e5qOy
kBvb1dCD+96dDXTstR3bZeCz8+Q1qoHyTQAuhwlEcvj1hNIHrCED1Qh4/t0VqMi6E7STbiz1a1p+
UnWM1QIkYI01GWbnynIvHW//OVZK661s0QcoYwsMlx56a42u0kH+nYCKVc110CfbZTp+1jQkQ5g7
w+0EVgrlsLhSOPboOkhRIQKzGt2i3IEDPA3qpgFPN1Y4p1Twr2XO7d+u3GDZpr2xXkRQF5btC7Yn
YHiA1NcFIC10eFTOiHsX+pa9WgM/8OQYryqauF/QuUPRtg5VPYq2M47oqpCBAxjJyY/HdYSS832E
jehTM9VIrrLMOtCwZIlA/zOwETQ0JpZeqhT4G+VLhwRkplMBsAcz03IOrzvPnMOxNhS7dJgktkfF
HkI03s6R7HXZDdHGZ95A0c6HRa63gwjg67IZmufN9MVjqgdWGyvB1pmM+0uSe3WAtsIZexKx1Llj
E7So1UrlH0Ye2zSjRL+5L+SWoH3LwjounGKfieLXp3laPmcshjwKjMtims7mm42KZOBzpouZKCFB
gdIztuZkZLfdz5ld/jqI0AYFmi2sViHJijZQlf6nzD/VAJquvesajZ+Wea8ZtN3iuxiUb4prBCXS
vvPjFL0XPTbUzmp+Eue+jWQsus6QFAE6nZ6TroZ9Ta0lULZQD+BPEXpnhlDAJl7DrHTGtY5HRaB5
NuTm1CNkLDUrKKzh4xA4VHGYV1DKmayEkBmwKJhjM27xwNTwGADwDvfAOIqNc14Df8Vlv59HZID0
PMyz07tdl3aJev9Qnxpu6Hfo9n1pw9p6rQxdx7MZcIGos61XH9LLAQcD7Ymsnj1toEbCn7ouMpag
xBX6vslNAKobsBVea5p2iHuENlnRDR2402JDrkf9Oq/xBi8Gr43j2WWZA0kFsFRGUmzccQBMdEay
tnUHohzAtcG7kvFLBy2fCx5m1zOO5cFszSfGL+TiAUBirMhiQV97a5RQctQaW8P9uDaeqlq1NQL7
jOeFZTyBDtFf9z7ouMlqDjkgdhqUs8nqlG14NmPzjYzoUgLpfeFCfF5FqqsVRrjH/a+/o6nl2rN/
2fjrSMvjHVlR+m/2njOhD1OFxj1AtlZ0KMy7GHdL+vLi8Ya6pZvV0D/B+7GjSfqqovYznHTckSf1
TacpOiy+YCBBQTTqxXBS1yPrPLf40CRdVGROf2o7lRZHzSyNoOAFQuV4TdvVLhnDTTvILgChIRQd
UlZfx532DO4cD8BQu0GXZdzcb9xaMYHS+Y5YQMW7beV3fXIzJlYGtHLdjuYaRVy0z+A/mP9T0G9l
K5n62r6gV89A1nv0dfkVjFL4Z8gzii305oYVNmtjB56MpWdoMtCXJ2Wzn+9TrQsqOdePxZ58CGX3
aY56jfq/+tGc2YDV0qu+QmWzPdvVmL82zYsZNfKLZ8jxaDldipZgW34JkRQL/u4FELu+FgzCa/QN
pS8iHYY2d7dQ3UZ2ir6Xy3c3si1ntnz6Ui9xUe30K/pmgwFBbOeeIDcxm5XeV/4Fgh/owlYAF7+H
AlEP3oc9oWJA+rH3Cyt6IrfGxFqE5mc33Jw2OThLdsjJWWUxzihf9n5GcwIkHTdwIAQw2RZXmhMu
CgBR9eEKckAeaEW+f6Ijxso99Oqfc8WrCKDs9dARs335PiniVlun9uChtIIU0oo8KWbxccAwvgI3
vI58dTok/cHKARDVM8ildVjDMS2a9tEUgQ8dsF+koOQ3aG/oAKQL6wH88XmgcY0/OFnmbrs4aU4F
slTniqO+LS2zg1g26GGwXWp/gFxnSwXMKq6OejJo3yi8jpvqIa6RUJlQRZ/DEycEPrWsm5u+y2+q
rBd3aILUsdzz4h/oRn/WUrt5sqHYe7D7XGyFnetfp0wBHuHgVFDbNLIcKltx9o+RfWlVB98Pm60J
vQLwvrjGHhJT4QbEJvm5AA/YGa344UYkJXuyPQhioEbiv+1Hg4dvvG5wv2+ZA/xcEW5Qhc3OoLYD
yvOvIUUG7IRZNN1q6HX/Nh/q31Vs4ate8nhblmiyo16btAEp8GC4D2WrzV7UkZNPYKXStBqfHzBY
5yZ0++f2mar47YdzmueQjKr685hFeNCW4sbmeXdHqF9owN+kudPeEavg+4hscaehfNOnnbvrpPSC
yQXpCspo4NqQrAyIkSUD7cWjsAPLGrIGHkm4shnTD5HibCFfpzbKOdQuUu2B69uGb0wbAuvUmUHd
GtSesQyXlo1lrtTRUpGbJ3IFSSxyCEtU03YPQ+NHB1rAsBop88YtT3OzV5RCULjFcnqIErmybKs+
zndRzfyiNWl2ovvm+1QGdNRpvreWLZs9KjNL7q97ZxBKoFegeBNhe2JxUtKJ9efk3fR+8v/jM7Ah
evY8Nmk/nRgMoyEaegm/VnTTg/T76ob2P+AyLg5GU/lo+/xDW5M344O00/qGplRfmlcZ1Y1nAG60
iiRW83ZaQlRHPU7+YdgAGXymZ49dVmAcHcv7VPPw1zuZn+gDh5KYufMlHlH0mcaQ8Lqve2/++Glq
CaCvBFMBztBBwwwNH2t96Pz1kiCmpDHAPuD+h17PMk9nlDOmM+Ux6iAuotGSpV6GeCG/IKZ99aDL
+l3rn3QkNP2AaZUdxBCm3sboqIQ+mhqnatwZDsZdlV/HZaMjiRG35oY4aEn1g3hnl6EY+nhtsAG8
wupOuhhGumkuYzPizgk8LsEWZBcoZni6GDY5qLA2ROO4HIjG0dCLqzV18yDTR+erlZYHKE4lX9pc
A67HmIpjzbQGrc8gHLEUOPzdQ1h2vh24QFk5ts4lVjantnIPRHWdKg5sYsN+n/fzLN3GfvXqRW2K
7ZblgVAdMPBSy9IDeFH8gJbAYCj6aF2cafn8Yahlcpf3iQF1Af7LgX4dFlOWfNAL/0K3J79Cd1Rf
8GJLNzHlNXlFsXjRrY68gHu7enV588tT19JlOtG1KDiZhL4jL0rxqWuBFpDvWt0CMsHi8aPAgmcN
3AMKrkjZPobO6N9lWRqUA0N7PcDE/ZoVibEdNGO8mR/ncSijU5ShJH5OTVnvIOXnnXXwMAau5zg3
4TCi0zCsOGTU0BASKhpEuxYvZR8n+0ELUUjoePfKmbsjB4rU7cG5MTT3Y2QJUdbCQT6S+5MelJEE
p8CYVee8N7VTheLM1h6y6UlGRbXC/sB8w+50HMI3Hd1NeDqgy7oBY8McU7uadooGPB6E9KcnnyXV
CtjgZgcWhuRQgEwyNTr5GpaW2NVVnqG7LalejCI902v0oJoAKHZuX9qwstFZjp2VBjbQH++RmgjF
zrD8dO8VBn+JPGR3W7d5LAw8qvzJxIbLAIzbMGzQvv9BXoZeoW3AE2dfc/kTl68OB9yQoJf4On8O
8MGSoFJBxzCNeu0Ru7lBe9RSVtw7eo3NEMgisXJFvwzScSsIl8kvOYq+a9b65YGpJK9ysyxQP0YN
2mryCoSyLlpwAgEF3WPogk5RgS76cXAe30ejGk28WxE8g2zvI4dnHzxrx/vgSbZ3z7/GgeAs3Hqg
+gBB1rGARNQD1jr2I9LS6CDTOVPkX+zRb5l/QCeKs6IhHZQ/HpYPFrPwnATxT6ChW2Pf2UZ3h7vB
dkS6CWyZaEpCJmSYh0Vu2eAqzr6DmJs9kgegckdfmuKWRpliaha9N2wzJTXgAjBM/noPhkmbWXkQ
Kt1EbnbVqw4ZRCqqt0qh0UUi52HILfPQKP3Gdw+Oesr9GEGQgn7/2LC+yTS25yQaEg7ziO4cvLXm
Ed1W/ur5PiLbu+e/iRu1MQRJabH3E+iYo+j/g1gcogLkvbpAD2raJsOpwvu9LtVyLtVvq9hn38oQ
vxPskiJQWyBQG0LwjMAOFdmPgbqlgUdmRDIdPLD2iYNLEZ1cA+R+1f2wAZkKOg7tcE4YkDVRQ0pB
L0N6P5ZYXb9k4FK/k/KlccEgFfCptg8WwNwfYNxjpJvrCa8JhFV/YNxNXX+DqsB4MhQCPIeUo7oG
DehA14mGVqyWGLoO16EoCy1AoT3muMv/UC1Elqyc55QnzU6aFduDX0E8Ai6s+jrQqWw4gMcYHnsu
Mhe6lNP40YOanbtQe9Dsnn2+BoiC4pWpHj9FtbY6jz+nGZglGzG90ptmZch9DrbxSu+K0AsbWsvG
axPlDXQ8AYaMJx7ubZR/NrFqJnD9qluB6am5iHwwn/RCbmm+APfpB7dkLECu3PEc2UR3DEzCyMvC
Ow4OZIPUW0hTA3q0NmbugwVfeZChVQh9P5VAXKs5OqDBHsJG7J4GxZ/rLDGfrpMUlbaGarai816l
yOS/ZrxCvdZLf4PpuHqFADnb2ypNT8OwD8XacSQ/TK3BX5FM/q7oxG6ZVXgvoFGh2fcr0PWmwrH3
Y9xbazIaHMxtfAq3Rh69DXU1gLUQbGN7C0NSDGjzIv+T3Zp7vjLk57+MbhU4rie+GWacb9pKmCfJ
kuEWdQrwGCh6Dp4iw5M17eyhWVaCgnMybMDj5T3mfnYPWjb5bTAnKDtBb+QEXtoP87Frf5wHydB9
qbZ5OZrwwAAaDye7KK3ALJEP/AQbcCbTBXVuhB4vBSpYDstKLzJB3sTC4tZyQef4If+QcG81CLeZ
MyqUPKlBiLAhP8pQLLBj5eug0r4fRvNXKqSGUnCV8XKDZ32McqBirOvrqjlgZXT50BW7LCzJKtzu
4nT+tyTOwH8AziRCYAMCVIPlDkPaXVkj1JrJShhrsuq9vFod5fwplqwEqKZYGiZ2BnUPM0WbhbSa
Mx1iEDRCvNlmSSB80A3QZJXG4tx0HZj4F88CPTBgDWohqAFIA2cRJC0yozagaa9OeZwbuNfb+fpj
QjIU3DzIyrMAFRrWWG+wS0uLYTUszenjkKxIQGOprKyJj0JEYbB40zJ5H0Vs3GtjbYgjWoVRNLGH
ewj6yX3nDYARTbkc9sDt3S15B8omUF6BNTlbFZPINot1SVL4wP5esxBkXry1OvJXIAbpH+wxPtK9
CNRRI4pbUPG1GeQsWw7tuSiqnFc/TmePRE8BnNKyaFMD1rkamWzOeu2hEpyhCJKE6aHXUvxBMoAK
q/QOqF4drMhMD4U/KDGKuHhiuZ6cI7evdwMKp7u2K7tv/YZ+Ao3Fr7OQj83RpDvZN/2gGBrAAnam
PfWohhVHOzk15AKt+HG4WGnLTbHkTMPFSrHSzH/Z7Z4P6cjBAZJ2u96MoXtNY2nyEZzoii0pssxf
S37XLVHPRXqomiChE+EJCVnq4RI6fG0IHkjb1F7AAyc3GhicznUn+A2qEM56rArzi1dDtki1bIdd
+pQP1UfXRhWlyRWK682qyZ0RBKKKvgY3nxVa3vAU9FGtXec9ED/zOHKN13Bs3FOHUstDjg35nT+g
V5ace9BMQ2wKxfTPwV4GEgd83+2117YvQ5yK81DH5VNoOO0GpRcQb/g6enI1G82tjitQJIKVW333
yNOD1iNpHvQO1PVciY9lCZVaeQ3lcYKamQotOqgcxi3XVyzGwkooIoThaCGzc7tMWMok51nOckDA
8MNrb+MD+VFMGTvlDhDdfj0CNzENZf0NovTlGvK53aUjiIWsqu2k0BjIHQFaCoiFKl+QK1CI5Roo
wHZ2hSo6GPul/yNR2xtwfnjIR5uHUe19DDtKHlOUxYIJzTw78gD/in/py+lQi968rayoiNeDM2wH
IY0VkADWgWDnInENUGzHr7WCltOUEZvGavJD80Bz7x5krK0Ef095LNdwrcw8+274MnuoCy1/JZIg
GLDTb1ndu6h75fLQFKAOo7P2/WyxLmf/1k/UnbWHUK9d/zAzAbp5EsCaYm2lA6O/m/WyAMHQsNAv
tB2jLLkt86ud3Cv04q6b3q1W1NIEWllkBtG1sJv7l8Cr6596CwLuVl/eVdTwJPvBWUlsJHfXnic9
DBwf1YyyreQm0yZ79QEMOZ9SjfCzfcpa0G36MUPdSGhBzNHqVdsifXQN47mrEqRPvUELdIcl557Z
6eOUjc/Eu/HJHxoPz1gvym9dHP8Wo3Eop8L9nnn3TMmH+jrgxgUvwfqdGTp44gTo6Lnhfh8HsJgB
TEsOUdbsx2zQzrEDtmUps5Phg8ivcUb0+VflwPFBW+ZOtCOkktUh6grnkkjf29dD8p2mINHGLqiz
Yb8OEQFzApgEZOvY0ZchWt10EG/SGXiYxkuPtU5ogFW97Bhj67Hw7UNmi/vFbfHF90lfW+ag+N07
cNHFDoQ2jQTInzbykWm1p4tWQOumBvvHc+z56GPp8+onE91Gr8CqvDJtcJsWzvijY4UEB2JqPqVA
oW36nGeXT1dKJLteqS5j8Az+uRL22sWLjGPaU586DnURRc3xIeVO4zTrxCnN8etGlzOSjAkISayS
S1AUooBfSP4DrEloZG+ZezuEwjmUvV7sfGi9PYIgB+KyqvmJgRHzky/KG87BBDUsb+uHJESa1rCq
GzD96A9GatenSqS/QcVkPHB1YCFor/OOpXvyyN2ku0/qV3DPTyBuFaO+dV0dPHfKlzzUFa33K5rY
551ijf+eA5arUYDhaAcnM6wzn6ZAlwbSW+aARgMTACzgf3BjYL1p3vVMXq25peR7ARjb0p2BrCp2
HqmulyUem/n4MQPM6e6Th9/+7RrLX1jibWE2G1ApC3CUQE3eA+8sxMfkBWzi4b2UpX/xEhDiABiS
Bh6yxQfJ/G5FVgowcDvZtI4EzbIzoRXSCrGWFYmdA+SoYqCitLNMe/zHC7pZ3h3KEurgdEFUHX4h
WWgfAJJEpQZ/l7pdlpYXa0qhIZ4wFnwyNL6PZwSzD8t8LOr5GnPfTTToLnbyFdtUjc4Cmsyx6/3X
f/3P//O/f47/K3rjdzyXES//q+yKO56Urfjvfxm69a//QsVFzR9+/fe/HMd2wHsDlQTLZDbzfNuD
/ef3h6SMlPv/aI0QJSIPHXadZQNQUg1bD6XUJ2wv6wvyq92qVlmZ3s6yDTjTQfmqhsotAi/XMdOg
yPGQISe1r3OT434Rc+BVG35xBrDyAlswbWmYRch5YAPwBs0h8dCI8QxFEfuGRhVIYc+eHT7JMizu
NfeJiQrsXPHI98wpndWc18VtgO8jo3FWpidQDiW7h3ekSdG0MBgJSJ0rlKG5b5zMykq3oc6wVXFY
t/a8FNlh9TzVywL8ovndkGHLtNFso0bZX2Zb6M6MT7GVaBsLdWwQ4k6/XJON36BY1wWNKVF5Ksdm
W3D/95TpbbLFVRt/eKZmCbMfdfDRePY5B7XrQ8jy71mkiAMcF6RKOmShU83yDmM+yC8juKX6rgSj
fLOOUXO/F2xA25Li40nq8LurUnAyhHpGnNlIBRrC2Rtt1m9LrBIOKXRnNhmpq0NV1gRxxWvSs/KQ
RaGN4hM6MYbUgiKYKYOcj7gvk2wvR2n5DF62AB8QNB+Y5n35f32JbPdv3yIQpuNLZDuGZel/+xaB
TzfDDcPQDhDx9g/zCgmaMcdSeA/+VKcF1F1+Q00PqAG1n7QlV20Onbx1yri8/WTQ6vRq6KDsMRcg
P0V8MlDEBMDo50ul4Ju4DUHTFYgO7MPTYDfngRnG3k3k2YkTcfbUoVa5oBWNP5ySo2ATGoIRRoc4
r7F4nHG2Qwr6f/V9R9km34Gv9jpsc7O21jQJgNB1Ule/CeDAgJsgC6ja6hVNzu5mmtwVgIIHgN72
uCmBupUOicrvQynL2ywGo4WkQObjuZcja33KoomfgNfkJxpCMi5GL7yyfDCL5BQVWCQt8+m7B83R
BehShj5E1wu4jXUMmdvtZZ95pzgHIAgVRO9UVnG01dw0W9EcWQflQmefnJchndEFHLe97RvQldPU
vw013Aq/rMnsgxK0eEcpCuMI+AiABB/GapKGHw5AEl19BmWWSwyNF8/5kn+9RAXqFemgVSQuxI/C
RPtFJ6IS3MrqlH8a40d9naSzFowsJzqLNNvccyfZU8QSS0boPYmNFCD4iqG5bipmIaCZfEuumq42
L606dJpmzAfPl89QPhAHmoognrRzo+KtH93h1KqDXmUJNJYaeR3TmWm5yYaZwDeQD83Njtg647tL
E3SwgOPEt5EuUljZeKJZPuog02nb/ec/sbjMIR/sy0uq8Ozb5pn3RteqfYCNwT2ZykN2McSUvykK
2Bb1hN95CzJnnQPv1+vo/SsLsOYWurbypNlBCZ5/bZg1pugOQr8E4A8rAIuhxuKlq7K5b6DclKyi
Gr3HZmsgDi0SXNYS2EGz2QqjGn/nSXJo/bp/C+v2bKRd9wuZubsyGoxb7mndttWB2V3ljmke59OB
cyimCujb4xukpucJkCH+5dT0gHoIyIFMdAXPmrClypN6TXNkJQPIF8HDMdaHCtxLZgI51tfWFoBn
g1sn6BOB3WLted3Z7Yr+HNaQplmLBF/rwYwPIoUE+wP4CcMdmEsfUtR8kLJ+96Yz9DJv8vSrM4z1
S2Q10xGSgnVAw8Lq670RQo+Ehh16ebe6LOstDfFKgCrtq2pPQ1DP19AtwnKWhpOF1FXTjWh8ATPc
c1UagSsfSItMJ+WyUnUcc3Af0RBQLnZBgv5oljGI+SYNqaS2xxqMrFiaOyfd8d9oRIfELX5K8Kid
SbzMQQfcwZFQ6rEp3jDEgbfQayXf1jf8rV2jIXUe2hN/BPSltNrxgWayMYoBsc6yLV3NkzVIWyN7
XbVKPzNCF00AEWkOpiVoriEnym/AN/E4W6d2rMHjha5OsqLZtTuC8qtdLf+ryL37roru6rqSBwcd
P0+lA622sPOtbW426RPwPthYxT3wRGqY1ao+1IIvtepEMPYWkoDN1J7AypQ85QBMbHkWFxu6UpU4
/EbEyVeKnK/W5WsJxYV7GmngaApMK64OrO43dRWKF9/M981QRy9aUkRHs8jKjVBLAA/wz07Hy8tS
D/1CA0PhD5jDKEMTXwgkPUhXcvtVz7L72nU7kKp34jGchNpIWK8ideTxPwYN9tTfJrIFHbY+PNsK
0uTQTghtTOMNjaPM6veTBxp7tYGaXZTRNJv7oQUzzsimJ3qtGQfGIs65doKsAX+EPNU8z9EeLMCN
KSxnF/kgqB5ahhx5FWON52HIOAO1ed0DgKnVA+jtreamMNLrAVBNfhyKZG+jWRdIRGVA6ae5wdt/
dclrF09VJzos84ANl9vQt9odeKzytdbz/nYowO5Rd/m0T6squau90g8cELGBbyG6BRNa+dvGigxQ
6OSHO3gxUvA6f/DLMd+lqaUf2zLpbzhIMUBmlmnPECaGeIyKSkY0tzbOm2GzfAVKluq5rMxxE4L6
7VwUUXaynBYMQJnB8BvOUcn18BReAYJwcUAFfcKmEJtNaUXuUS+guacP4KoCOBl05EoUq546Y6V7
cjiGVuXe6F6ZguZP616a0tSPLqCGQaqz/iUHvf6uMPGrkYPoX4pcTBtjCvHilbWNfeAmvKLe5wBQ
2BFg2EOly5OZDeX9FIXo5FYF5cmovqORu3tMeesfYmFBRMdwjG/6+EiV6Hhsr4Ex6An+KVBzFZ2j
bvYHR+0Nc31ArruagH1VW81JmBBV6pMLGRuVdCKPCsuHPfhB23XcMag0g4I4iAdWXtrcl3fTCGAW
IJFImZRgxidDGg5oJ0iwrcLPJF7bVoHeMVU9xdOvOIGSH4seNZz13HM/AIKA39NUMbbx2lQBNLQM
lp/aGuAZ8tWEiwKUqm+DNQVyYJuoMsQDD6svitEIHVX5chLFzQgy1bbfEhaptbCj1u3kMue2jFTc
v0+5lM9imffBozSMWyzcvtmgQsZHrLnAUDMJPr7I3zj2YHxhXb2jpA/a2P/m4cWg5Rg1zV5ZVhTd
I+M//w0ajWhILwE5pVcCTpHoHk1rNEOvtKkmJ2hA8rCkmwliXELD44iM+IbmaaqPRqSFl/HiYgpI
MvioBwrxqqXQjqGzxK+uZzQ3QPr6g/WTn5am5r71iXB/bNvh6NQtGs6gYpih2THMzo3S72vbOj50
BXL7f50n46c5GpLB0iAVa8+qCPHQeecFX99McbvuIyiALP2oM9du04c3DXDV9L7NH6qnWyBass35
MyYDqOOsoFFzc5pyGS9vMUBCV585tUk+RsZOaNQuA9IhpEOu/qdl+E9zUvirrBnG4yJh+MlNh5rV
fghDHwo49iPnfXrTKwp6ZvHmwGzf+UBLX8GjShk4NhS5J3kkVrdXuHXwb58N9UBBf52DTSsSY4Rp
1ybcQ7sh9g+EeMfoDE7U7sFGPedBBYXqcTMNhfuPQV5vP7HBG4OhMAa+Qx4fMG+WAi1N41royWoY
ZX5rtIBcQQJCgzoLgPa2ku8wTfPWn4z6OXfygKZjdLedi6mC5o3yyjooSVEQPfSaxJmDoDZk7rNK
InMFLgkItntiFyoq516ROtOZkQXCqbGnfJ/Gc8PdAYM3ohkarouBS8uGwjvqfp8Mf7mGqU8Rbi08
36Z161lAtoAH2ekGoJmRc711887cdTFwDFQmKgbj45CsmszcNVWNgOj+m7XuehFcewfqJhUbqmyC
DLRJAiDPygA37ZEVP+ne0GeRceOiNoKnVlOsw9GMfv4HuyvL6Gd+Q/ebJV5neXvTF0Wx/mgH30YC
bbrauPlk707/Nr6LcsW8NTyj1mLfhqOO9zg2rR0N9TZit3TW4AMTsabfLPM2SBsh3ytvZYP++RX5
1pMDWZ/QMIIm7cGgtFw0bkFAPZDnXy84O75fDLw3Z6/ixwgY5We9EyXQhDhzjeF65r+ffbLmqe/N
fjbayHdOXuurHBxFFxSukAhqzGGNFnLscQotni7mnYuln7smD+PdA62E8ADANV65mi+xl7p+rrmL
DiaVKIDGsrd3OejYVAKhRBWGrdxKc//zHOUYBLjNgLTpjnORC22s0DY1jlTgWg5/n6ZKmSGGxduO
vO5U+OJEuU1PFNBa6kwzmAmEtGn8Eaf1dIDOBbYHhtnzG8/LNvPwUwgNKfVJZxHX59gkYtZ+LFxn
1XhpfJOPeFT12Fh/gdoReNc6cNFRtg3abCD5NBugMuCWKjeaJzch7GjraKZ36NpJHAwtvyxrVVq6
LuvXd49llbt40JxQ1/Cw/ljm5zM+jDd0BhGWaouurTFw9C7qv7ZY2BBCjNUjNI/DEmUJBSLj/lDf
Sih6y6wCMZXrTt/SSThnMjpmDQWpCVh+wp/VyhcA8qM1QW4m8OEravPqG6dIHNJ1LYU9s4qivk2Y
eaRImvoH/1TYwB/5WCQhL/yhn+BzvZ6K9obIzFXfgKKKhnRYAAA01Mz+/j+nG03mfMo2uqZtIN1o
6HgOGb7j2bB/yFl7vcYiJK3K/Ti5/XZ0mXFImd2BixW5RW7IbRob44vCdR6gsvthPsLa/IX8a9Bx
Lv40z1P0ZpadZgddi85y06ntV960NSpT+AO121uvlmEDnx1lD2MDActMT05a7aP9j5XpEUoa0NBR
w09BUQ8BvkzPd6x10Z5Tcqxbe+GirBZHdxHgSwFaK92vRWyeagUHZZwf0S/Av0EWFYW9JAE9Joor
e9HqLhABCEpUkJYl3hxkVuFmrFv7gBwtSCNFqkHeyg+fKwg+6YoOfRgKtsvMvN2C8bL+KtULMvT+
0Z4s78ZrerYiNwq3bHENz7poDm/R4TCHFx0W8x4IZHZjjC3IOhocdjErKIwgJVl9acPmoeBj+AY4
1gYJbP+76WkFVOqa6T4Ttr1LhGkfmNazSzwOLZil0NYpdC3euICyr6HSFa6x8FdtSTJEOzlHdxNH
t5bMyvIOmUIDdXIerkFoX9yhgaq4E9ASPBexAZarqgxRKMjk3ZADP51z9zLPDaXVBGGYg9/FhpVc
KjBTHtgExTmfaYhD9/t45zKgJkAzcZnnJDM3gjPtlwtYw1Ag1QmiqpROfCT0/8wIgCpiaLGeSsBi
bswkNcWR556zLccaKSqahDqJWGsOwyp18pNzZZheULCSn3vZIj3euy9Ua+h61wsSRy/PhDCB76uv
XphvxZAvH+wTjfKwl3ehHUL3sfZdbPCVB73+0nVOiaVfIvUuLPPhlH4Ip/kQNZ8P4Vl7yep72sow
kGFB4pZHKGVgKyQjM97VQLCtB4VSbU3O7yLN2c5bJOWxBNBco3nXAHyqBRDIMejKZ0aBzm6iPUTI
mjMdKkq5L2NX5eFLKIqth8g2gsUgVfJ9Gf5f7q5mOXFkS7+KojbTN2LsRhJIKGJuRxgK/+NyG1w9
0xtHAirIQkigHzBMTMQ8wexnPau7mN0sZ1dvMk8yX6aQTUpqsK0T19Xl7qAbSRxlnjx5/s/JEF1a
zmubxU0A99I16s3PJTnIj1gQBl+OvXa8nDqnKLED8Tw9JykmvYY9dQ+P1vl40exItipZIpJpvuIM
TXQOlMxx4zj+WXi0CVO2vPC89a05szvypvxBDB9nK3L8+oEfSN48rq8Q1UZjvCv5Wwl9E8KdJQeA
nOHHWx3Q5TeU8MSn+7mmXjMKXBMRPvQrMmvwftfBN1WuadeRq+bgMMbzdVotGHJ92YpEJx1TuFNC
czE/Rd0CvA1P1+T/LeqLTw78izNBzHrTOY1XoX9pJRsYeek1SeDiDo58RB84nU+68sZyvmaTWmDh
qMGlt4j4mR2ZAY64nDp9lMya15t5zNOvOELMvtUn4bm8WcPZkX2RhDWzZ315JXZgZB1tap/kN4w8
bqFkRL+SX9Gonn9cxt7213CmLU6NaFpD4Rze5DsIhY5rj49t+dV7QA3F2l9tX7wSL57GUfpi+USM
/kIb309fbH11uvHTi2G4xGi/sEHxGkQpTitAuuo42jlH5XGCvMznG/JsFfnI843na6FIONo8/aJe
m+NMCo6c/LC9mFhIUZFHMT8YSVtWh6bHMOcuyrZH8pr8QOey7dPP1xZinQ8Qk90oEJNtmw2IYVtv
OEaBmJAHi2iZbTbPFp5joJwzHN/pYAxG6Jv3T98afg3t/Y+M9B4Cx6vrxqLpogeb8ynYYL/D435u
6YHzqQHfhVDT/bDziCrOj/Ki/EAHGNyehPf6rBZdPl/XUb31/Pvn6xCEWxh+NK7hzEb0+ksgK8dG
K5mbs7jzyOG5NcfTy1nTWq7a1iK4lym3R2uUZEWP/CLNx31oNtOvDkyZloHTUc+lOi4/VkvzoR0h
ZgPdYDM2U1X+64Q3ugujl8ioa3Mxr99Y4iOoxw84mxG5HfK3XG9ukHuBg3dFlHu+gAewjl6u0FRE
CqYB32Ph+2Yd1C/m4hCbJQpkztD2a9OSHDHHG414iRTHeNVIUHDJefqMfHCH29YEP5U/tKa1zzPb
sM9CHWHJx4ludsK5ibYwkNzj7hwphF15x5jZZieWCZ+LI/TMc6bOw+m4/oAzbcc1b1shUJ9M819j
cTf6WvvaR+vQ1qM1/y0Yb6y7jV9HOeajbreDZL7+XVz/yn3rbhmEi+uVHfyzFTloN7Lq4mSeB7Qv
wkFAj7OVfzb+2mj+puMkSRQB8wFOR0UF/8ZZdW0d3QtN9HdrIx2RDzYPyc4va4G5/eUDiiXkA4lT
RzBmMb2cz9BVcCkOAkIJX/grDtNbonkVugTWxco8XwvFc/LAIPnw83OLKzMKJtc4QGt6jYK96XUw
Xm0/nq814oV/9WD15b3ny8+Pzp5+JK9tag+f5W79WcnyiGTWxzCYr0OOGrbc11+6fIgIUfAl/ifx
s6fH1B/9cuYGNwwFjfmHlN8A9PbVH1nMlC8d9BSJ178mbri+cyO0795/Nx0kMlUEIJmi0g8KIF70
UJbyUg5Ic+W4kLTi/vXDMEj8WIxvzAP/w/aWyIUx6pCIT8kzT5DkbPZB8BgmnYwA+sg0jps20tmQ
SfVB8wJ/nN1oWMc4FVpvCNkr/5Bmg1ft4PGPpr9/ZhmWU1J4GrOCxn1jTxEjZm9CXag2eb12jAPP
8Sc0D2Xy5rFRE3+2Jf8j7n9fk2/oFSdfP65hWVFWk1t32ziGxtXUzXoznXpKYt/RuhMQvX4MZ5Bp
QlKktO2oy2/rx+jhbtu6+d1N3qhjrJWovnlcq2Fyui7WX/whM2qX9i3rWNwDQ0hvO9/dxkcZWEUc
HBkmVthqYJZ2SuXYTrtIaDSPxdaoN5rfHQVYlXk+qNt0bMtCEXvp5G3n2LRw2zFSJlhLec13xAJA
v1UpwDpuYobAQX2LBLjkdinAbhzXsPzINmqk+wD3vy8RoFcVAUdm/RgoQLvzjBfkWQHuWzbygvSt
GISs+L5wYFTfDPZxrYGiaaeR8UOVDiyBIx1n1L1CBXjBTnnSEdsT7o2kCsndaEcPPfhApmYVAexq
iLrhfFCeFCplCvtZxfxF0TCljrdzU+Rm73xVnk317p27mYIoR7V91xYdxYEqA+sIjRc4yC6eczdk
4XCyljfW20kJZf+vH06+oELV51HMFH0Y5Pk8lILe/CQ190LeuOGA8a8qYMibyoDDmetzlgESCix2
W1WoLeaPPTZyo0kGS9oFBIjorpk/Y6EClmLAkyS/aGCsldEQJr7LMzjSOCAYa5vNBsFIXbN6LXtL
qW32IhrrhVy7Zv5UIYY6+EtVNGCH+SpQAsI9h1GoXYmP3sldNkaBYr1GsHIX/ihAGyIVyboQbVWR
Ach5qATb4pLNVdYA0VB9rFfrcLze5NmZbhIQ2w1idxOsX+gqlIHShurD7gVJOWwCwrhiGzadFFFC
sK+vWRBlk5eEbMLEqUpuXTZkQWGLCDO9MmTsvcDL0XKDAMVd5o340lVxYRGwDABm6/yetghW7sad
My/DqFw6m2DpblnIhq6nXUQe80cqOpok8KcFVUV3CPb2LXRHjjReMNBdpMBtl32tIKRQT8fmYBsZ
KIFuQyegjv6EcYFoBbBBQB19hlO1C5g2DIIl7DO+Uvk+alGyCbwdyX0cGCvUwjybQ6f76sDvNwO3
BB2iEq4qS/rM3dhnswyQJA0KVncRJ2Ey327EXeh6w6gRjPsq8VmEPp5lb7Drlpm98u0r2puHDA0p
yngJHE4Uek2Xj0aeq3VQwJ4NV+C/Do/mvm0PDvEy5RSnIgVQ0UtQBH8JQqjwP1YlHykfmHaVhNz7
v3//T3QFWzPtjo/GCrOxa00L5ZnVX9dHO8Pw6NqNYhW+4eDQNoo1d6HLT5NszX/+yFmwhpnDtV8T
f8SCbAZimdBvAF5ngpfiuOFRoP2s9dkU1h+fMfUtFjqZEqzUFUt4yKe7sJGkgEQph0D/uGVHHj8a
Tjg7iqKk5B0Ea9+DgVwCmYCXXDOctZTTRlLUHOTdZQ6Rp9AajLhSh1DmF3n9/e1+FeRnw8xUAAlO
9+d3B6HJWKgqyATkeSLUbnVbZZT0dvnQCuIImoQCVifYqC1oEYovjELraUEaw4rOZi0IiEIxaU+Y
ovzV98mtF4qtO3eeDDw+1IIvWjxxtbYwmnYHXqfgue4sGEK+4zWH30dAgXBAuWGgxvxF/K+q/G0H
EIiqDdwgMEfaGFfIPO3kS8iH0CAyHGUDFvTTIDAg2mzuap/dcKSI8wYBT/+Iskf4NBSKF47/qghH
9+p5nIERaKAwhnHYEotR9AKMnyWwARWeYhGQSSfkcc5tZBNs1U6MfmVzlV1TaER9bPszuGxVyCKA
W3X5zthA3YQi/FgZKCIYypI1CZasSAhoX1t9rO1v/xO72ugfLpboz6rsOp1CeF25/lpBhYhaVUbw
NR/ktQKdwssOQyKIJ4pw0SnMFIw3hwXR2qgqmXXZiI1ZNFRDOTjjmgL0OohVmwr5YhRwPbbiGRzB
LnVRUFMdE14OKMEu7kKQDocqMVAYXl0G4xhmuMrMdAph1A02gksuEnUjWwTEdsOhiGcrJReOgrFL
qDlEiPTuqgSRMksccxpFLMnAyVGLSoOq0O+g5o8UrmZQBMx67no4cT0v7/IlWL00nJNqb9n8BTqM
GgGz6Lm+O1bNZUMnEE09pAmETLt2EUZUBi0SWquuYS+YsVzkxdAJaKOXjHLeZAoxioRshREZIkO2
Mgq+/Veg9YPZt79poGftNvz23/6Qz1VcmwS47ifwg6u73DAJjKg+8zd5PmpQeDHvx4UNTpEdAKN7
ijC+dsoidTXrBCwP6TM8pyCji2J1KunAqRFzX5GvhkWwvX8vKPQGhZv+dz4bsMFKpWKLABEpDy3u
b5uAa5wM1mqSi43YFpIE0LzQdiwd7PSwCfF+rkd0ubZrL3I+IhHMB9s6kIcWDF3mH3jm+8hVE96Q
bIsJeSqcsDm+vJ3yC51dJ36MzDi4oRSwSFguyOlXws3z3xI77HUQO0kYqLJClMDr1aafprScwDeW
w4BhNpoVYZ8kkfBh5eQQQlEVUbvVrYpjFnn2Bd7wOiR/EjtBHbFlNpv1ptHECSCm3WyYlsjyV1WB
173jFvVO6MCbe0u9bjftmimSpMGCjPpeqzJ6IXWDZliOEC00jUcjHLwBXE5HWLBWkIWvm04XNvwc
Yc6ZOiFUrTecRhP9G2q6qBa1iuSUPJdivXRCXYYeWe4gWwDJAlB8Iv5p4nxX27H1/SkbL31Rm4V8
MAAxaDcunOBhIZ2lWTedJnpBO6aBwgcUwe4119PXvp/ESEPaVcNVu+PfRrt2L3VAOCLtWKZeK+/K
7mQX96UNt9gkZGoARi/suB3SeeFWaK/nYYJlcMUg14JwKHwLZ0it03pxyOe7kGX5ffqit4e3LkLV
rtEprKWLKGSumvZFgVyMdaEgwCjIjtev2GUQ5kw7XdQoVMXrVbJiXIkgyNq0qmCv3QHzVdc2xFH1
4X6a5ciAQrX+FSJIdS4VhdrrF6zHkhHXTkKWN4uKIuYNwFHazDJ0SlcKRbbwvc9jdyTHrHVmHAHJ
nDPIIDBkfkO6jIbyAiX3A+Ixm83becS/uEh5y8BIpFgEG+8MsXpfO3dlKbnWSwYjZNVBQVQ2Td2o
UTBQuCoGWbbP7kSQGKPrtkMwm5NBonWTSKGdLfSC7fB6svzXu06vc/e58/HfNLHMbuhrvTylQhVC
/ZsJs7JpiCq5/bqdlGdlYvXvk9YiTZ9MTssEma2k31O69GcwHUvtvEbtoEB5v5VITbAfbynaCNaq
3nwKOXkWuq6fz4UWFflVBXvXfeS5qJSoG64KtgcdN9Zuhcvdle7grggjoWw2Ay3Z+WH6TJs/7FOo
tzKuFxeEW51AuD1lqhTtcQO2/j4W+2pbbBc1CMbDAGvu84u+t9GV+md+vA184kHVVZUxgg1xgvI1
hJ9215ggECedUOpYdQKqb7k4tDBRs/YJdJVWEAGxkh2cu+HGHQfLXBmiQaA1YvAsZwtTJIm0Em8M
r4mygibBcD+6onpWUZ4ptNyLEGhQS2co4vadKM779uCrrywu2htXZHdngIRwoIjbn/KCzLQJnC2n
LAzcMrV+rxPwhZ6cUzhGhu4uJkQP2Kry+IwP4KzOmcUUlWVnaIjlR+46G6JYOmefWHwhGs7cEK4B
FSwFHqBHqdgVXWuqYrcdBghqKuSLEFt1uOcJSutCBQlowFEd7gWKGHPMAZ18CODGzFNHqxNg4dIN
cwSmGwSa7yW8AF22Vj0MOoUEumbxMkcNFPH+ax5PkrxqohdjZMlz4OGFm63nBUs2zQ+ZAMfXHHw9
dn24DnI+b4ochevk0UXjhSQcZ6QruI9OUbfYDbwRcKLAbRCwtW7gs5y51SDYIqiTi9XBUuQ+/EFs
SKdIUUBodsVUXkEhmnEuaJ6xUXjZbtEbIcklpekU5vcd8sZyxgZaaWVk93bXqdjRKPRRaMLQCQgY
ZXLgmiH31ZQjCqujN88FxhB6JMDEksGgC0cZJOl4MChQvHJHqvAwKOJCvRWP0VooT8YGhci7n4rY
o6JcIlCeYebt1Lb1wVyhE8AoUM3GYgbL68XTZ1FIBbprI7SZDVYu496g9AtlHzgyBJQ7DlWCprBq
eugQlduCFGUx6D7hiuq1bi501iAJIKY5M2hS4qLfjjp6tMKm0Oeu0Kx3qWAbfdPqVjFxJk8p7+is
lr6+qr6u3fFvww67lzo0CQauxze5LZ5tmrfv8HaAzhOovFcTyUgSQj2tx7wlg3ssG6bY2zaBrDpD
2ZuLvGxFChZT3/JkdtjnjE5XI5F7tDtgBN2yr29H8w0QHLJxooxY3+tmfiGbu0VYQi391w+b6WXU
+XeK02X+7z/FnjsJk4G6ZNVJAambHIQgvaUtFg5QCJABlbIv+/J2YkPZesI9dXdQtO0Ro8V2VncH
gZEjyjaRPgUyVkBTJEq02Rp6eJlLj8KYbOeog6JG7WMwQxa9yo4pbL4MbnlRNkXPL4Qy8xFSChMN
zH6EAGOiJhEXM2bfwO2RUMWz7Sb2nk7RC+YSdJxbP50iHQfGmaivyBftUZTtC1U5EkVUsYINilSf
W7iR40AoGIpiaIh++q7MaXw7n0tj0Vc8jiPJTW9cnDqegZW8lKJjVPqW62So6swGhcbch73NR2wk
h98PBkiwVsZP4bQUHcZS/LRBl0FUxgwNikBaiqjPHFEOpAjAWyPbcKRcodCgjqKwuYX6WB5NtM88
HPNSJo8Mpgyfbyez+97eNxAQcgvOw1xVvUGhJ7ehy6InZYYCuSUoynF7TNWKDJsggtMTiSUdFF/A
KaBmPBsUIcOUOqHCxJNvf/PcmeJwaFAESeQEugxvUL1HKM+iaPaRTiCVAtpPaTTxL7tLK04yIDBV
vv0HvBAjV/OYdsOWLIpc9BhL/49teYf200cezRORgsrQHkS7750cnZ9c9C+U8SBj0HLwbwOVFDjy
0mgerhF9P7ukrL6kqomyJ/Xwnbqm46wksErF3qBob3qXRLlyHYNCk+p/+18Uwq5Vn8fh1Iz3IyKR
OfZDNtsHVy6UxFEEHeCT/BJ40y1b2WVmFpyeyJNzcAiJXm82UdZ3MGTwfuueVvD9eOziJBwLHV1t
UrS3x+gLnVYtdLPORdIpamRaIdtwpUyIov+ByCZXeBBFq5924AX5RlUU/XM7Q5jLqseVIu33FLb9
cCK6jMHduLtPKULGp8ybirBYmWViO9nb3q7AnyU4yUIZNTqYVgfbQ38e+F4V0tApMsVEN3J4CBUN
VZ54VdVgvnXDJJu39HccZqqHfeb3YZIfrDyVsOpgPyN4t0FqubJw8vCz/ZDfTwyUlVz/gEIhzZhH
wRCbBcriUBhRLaQH5j3iBDZ8T7DboNRHQHHERitIlm5cosaI4wP3k+vhDdYOhNfmpysXAUB//Jcy
LknhTZHxYVEIJrJAwC/L3kORKdUOgkzhU5x1FOlSlyyEC7BkHSiqT0/5V56tpuCeFAdPnCLVRFRv
jlCNLepcZPhfHHtbOBFnb8nIC9WurRRHLtW6CJ/Cj4VO5GWd9Ztmhre3C/Ht2GUXDUGlQl946oIi
DlMaKdQkDoisuvEQeVByXiiKjc9dpCxtCVTOoTv8CO+fl11TJoFKnOqzOA9WO8pVBk+Kfwr3eOaE
lYct+ZrsRKL1EUzg6EyrqjAUuWSXwQRJp+DkJ3HgKaq+TnGAiMh0EgHDO9f9oqCKwpC4QiP9Abyb
KmCCvdGehCh1Rvi0hPPphx0mh0XQLfNma/TYKyKdohYv7XSZc/riwMkMT29nGjfuSmszryTjiSIN
7IbnGmhSJIF9Zj6yW1Q1ncK9foN2oipUCokiEPy7i0wctSJJp+D4tzweIixSqrShA1B16rhlc+Rh
iCmUNE2mOd7Cy7cVJWDo0M8iHDtRfloVRRZUGmk4dz3E8/9RO4kQz4tw7nwapBScBgxyxLR24k8U
/R+NmaovSj+YwuZTKNWgUNH7OA5AHS3F+Xf9BFnIucESUOZvWF7osULHOU1iHFmU4VWG8CjSTH6D
qlYiLQwKLbxgGBoULTdw6hEKC7ZjVtQk5L9TZCO3xUlqIlsh4zi7SG8guGbbaJ2Fs6CREVhvHC5q
eEdHRElXtqqOiN3ZCIGMI2N2L3XUHNc/vHXnRokXK4NRfnro/lapl/ZXSas2BfB2mHvCcIUOILvj
/k5mWdIn7sebZVlbuu9slrukUUKy2/0w9GDg/fL/AAAA//8=</cx:binary>
              </cx:geoCache>
            </cx:geography>
          </cx:layoutPr>
          <cx:valueColors>
            <cx:minColor>
              <a:schemeClr val="accent1">
                <a:lumMod val="20000"/>
                <a:lumOff val="80000"/>
              </a:schemeClr>
            </cx:minColor>
            <cx:midColor>
              <a:srgbClr val="FFFF00"/>
            </cx:midColor>
            <cx:maxColor>
              <a:schemeClr val="accent1">
                <a:lumMod val="50000"/>
              </a:schemeClr>
            </cx:maxColor>
          </cx:valueColors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C36B7-62F2-4403-B74E-2D8A57B0C092}" type="datetimeFigureOut">
              <a:rPr lang="es-AR" smtClean="0"/>
              <a:t>4/1/2023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77C8B-16A5-4CD9-9266-935F3A9ED5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252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Evolución Trimestral Penetración Internet Fijo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Variación Trimestral en la Penetración de Internet Fijo en los Hogares</a:t>
            </a:r>
            <a:endParaRPr dirty="0"/>
          </a:p>
          <a:p>
            <a:r>
              <a:rPr b="0" dirty="0"/>
              <a:t>Entre el 4to Trimestre de 2019 y el 1er Trimestre no hubo variación debido al inicio de la pandemia.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Variación en los Tipos de Tecnologías  de Conexión a Internet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Evolución Promedio Anual de Velocidad de Conexión en Mbps (Media de bajada)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Distribución de Tecnologías de Conexión a Internet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Distribución de Velocidades de Conexión a Internet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te10180DAFCC6814BA88D4853A092161FF3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Indice Velocidad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Indice Tecnologias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97ed01-713b-4802-b926-0bf190e58627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base.org.ar/wp-content/uploads/2019/12/CABASE-Internet-Index-II-Semestre-2019.pdf" TargetMode="External"/><Relationship Id="rId2" Type="http://schemas.openxmlformats.org/officeDocument/2006/relationships/hyperlink" Target="https://datosabiertos.enacom.gob.ar/dashboards/20000/acceso-a-internet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97ed01-713b-4802-b926-0bf190e58627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97ed01-713b-4802-b926-0bf190e58627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A41984D-4747-9701-A371-970DF67F46A9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CCFAAC-C4BF-7C40-4639-EB73901BCB89}"/>
              </a:ext>
            </a:extLst>
          </p:cNvPr>
          <p:cNvSpPr/>
          <p:nvPr/>
        </p:nvSpPr>
        <p:spPr>
          <a:xfrm>
            <a:off x="96253" y="4326993"/>
            <a:ext cx="728116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Presentado por: </a:t>
            </a:r>
            <a:r>
              <a:rPr lang="es-ES" sz="24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Martín Menéndez Gianfrini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D4CD52-78D0-3713-1062-8909B98ACC05}"/>
              </a:ext>
            </a:extLst>
          </p:cNvPr>
          <p:cNvSpPr/>
          <p:nvPr/>
        </p:nvSpPr>
        <p:spPr>
          <a:xfrm>
            <a:off x="594124" y="4764078"/>
            <a:ext cx="5692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Última actualización: </a:t>
            </a:r>
            <a:r>
              <a:rPr lang="es-ES" sz="24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de Enero, 2023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4BBC96-8DB2-3601-7CC6-2117F216119C}"/>
              </a:ext>
            </a:extLst>
          </p:cNvPr>
          <p:cNvSpPr/>
          <p:nvPr/>
        </p:nvSpPr>
        <p:spPr>
          <a:xfrm>
            <a:off x="472205" y="1317136"/>
            <a:ext cx="805201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0" cap="none" spc="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en Argentina</a:t>
            </a:r>
          </a:p>
        </p:txBody>
      </p:sp>
    </p:spTree>
    <p:extLst>
      <p:ext uri="{BB962C8B-B14F-4D97-AF65-F5344CB8AC3E}">
        <p14:creationId xmlns:p14="http://schemas.microsoft.com/office/powerpoint/2010/main" val="361767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10180DAFCC6814BA88D4853A092161FF3 ,Indice Velocidad ,Indice Tecnologias ,textbox ,actionButton ,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17880"/>
            <a:ext cx="11654790" cy="674012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Indice AcciOn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13A118-EA35-4FB8-DA4A-E7049C2E4D93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4955065-2149-CA40-8085-B5BD5EFEF85E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275B8E0-B44F-7A9B-8BB2-F1484800BA85}"/>
              </a:ext>
            </a:extLst>
          </p:cNvPr>
          <p:cNvSpPr/>
          <p:nvPr/>
        </p:nvSpPr>
        <p:spPr>
          <a:xfrm>
            <a:off x="463508" y="1317136"/>
            <a:ext cx="437331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0" cap="none" spc="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0048ED-32E8-92F5-C53B-FA7691F62733}"/>
              </a:ext>
            </a:extLst>
          </p:cNvPr>
          <p:cNvSpPr txBox="1"/>
          <p:nvPr/>
        </p:nvSpPr>
        <p:spPr>
          <a:xfrm>
            <a:off x="936041" y="2983832"/>
            <a:ext cx="635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Argentina, en comparación con la región, está a la vanguardia en el acceso a internet.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09B505-8C88-EF72-2B39-3E57C7360B67}"/>
              </a:ext>
            </a:extLst>
          </p:cNvPr>
          <p:cNvSpPr txBox="1"/>
          <p:nvPr/>
        </p:nvSpPr>
        <p:spPr>
          <a:xfrm>
            <a:off x="936041" y="386099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bien la posición Argentina es muy buena, aún quedan aspectos por mejorar como las tecnologías y la velocidad.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A675573-A203-5BB6-FC5F-C3B0E78FBE70}"/>
              </a:ext>
            </a:extLst>
          </p:cNvPr>
          <p:cNvSpPr txBox="1"/>
          <p:nvPr/>
        </p:nvSpPr>
        <p:spPr>
          <a:xfrm>
            <a:off x="936041" y="473815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observaron inconvenientes en la continuidad del desarrollo de forma sostenida entre cambios de gobiernos.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2" name="Gráfico 11">
                <a:extLst>
                  <a:ext uri="{FF2B5EF4-FFF2-40B4-BE49-F238E27FC236}">
                    <a16:creationId xmlns:a16="http://schemas.microsoft.com/office/drawing/2014/main" id="{24BDBDF1-3049-5F02-B872-6FD73D1C0B5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0618681"/>
                  </p:ext>
                </p:extLst>
              </p:nvPr>
            </p:nvGraphicFramePr>
            <p:xfrm>
              <a:off x="7226151" y="1634836"/>
              <a:ext cx="4277739" cy="41702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Gráfico 11">
                <a:extLst>
                  <a:ext uri="{FF2B5EF4-FFF2-40B4-BE49-F238E27FC236}">
                    <a16:creationId xmlns:a16="http://schemas.microsoft.com/office/drawing/2014/main" id="{24BDBDF1-3049-5F02-B872-6FD73D1C0B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6151" y="1634836"/>
                <a:ext cx="4277739" cy="417021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9F3DB2B-F1B4-0B12-3F41-B553A7B275E1}"/>
              </a:ext>
            </a:extLst>
          </p:cNvPr>
          <p:cNvSpPr txBox="1"/>
          <p:nvPr/>
        </p:nvSpPr>
        <p:spPr>
          <a:xfrm>
            <a:off x="7863314" y="5805003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Fuente: CABASE-Internet-Index-II-Semestre-2019.pdf</a:t>
            </a:r>
            <a:endParaRPr lang="es-A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9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E710371-CB89-7CBB-09D3-1C3845B577B1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C779A7-D6EA-476B-25A4-D1E8BA284DEC}"/>
              </a:ext>
            </a:extLst>
          </p:cNvPr>
          <p:cNvSpPr/>
          <p:nvPr/>
        </p:nvSpPr>
        <p:spPr>
          <a:xfrm>
            <a:off x="524417" y="1317136"/>
            <a:ext cx="630332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0" cap="none" spc="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42304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01EC255-0E58-3DBB-DDA0-53B476DB6066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A7CB2D1-17D1-FB13-7039-E0ECA7E3BABD}"/>
              </a:ext>
            </a:extLst>
          </p:cNvPr>
          <p:cNvSpPr/>
          <p:nvPr/>
        </p:nvSpPr>
        <p:spPr>
          <a:xfrm>
            <a:off x="675107" y="1317136"/>
            <a:ext cx="395012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9B8B813-2CA8-7D99-4C60-1B6C8632916A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7AAC4C1-0AF0-4E6D-BEDD-7DD1771263C2}"/>
              </a:ext>
            </a:extLst>
          </p:cNvPr>
          <p:cNvSpPr/>
          <p:nvPr/>
        </p:nvSpPr>
        <p:spPr>
          <a:xfrm>
            <a:off x="595863" y="1212932"/>
            <a:ext cx="371447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81C289-0E2C-C33D-D264-7BAC9BB3096C}"/>
              </a:ext>
            </a:extLst>
          </p:cNvPr>
          <p:cNvSpPr txBox="1"/>
          <p:nvPr/>
        </p:nvSpPr>
        <p:spPr>
          <a:xfrm>
            <a:off x="936041" y="2983832"/>
            <a:ext cx="635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Desarrollar un análisis para determinar la situación actualizada del Internet en la República Argentina.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5E9FEC-A90E-C514-4A4E-8322DD044C21}"/>
              </a:ext>
            </a:extLst>
          </p:cNvPr>
          <p:cNvSpPr txBox="1"/>
          <p:nvPr/>
        </p:nvSpPr>
        <p:spPr>
          <a:xfrm>
            <a:off x="936041" y="386099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Crear un índice de medición para la calidad de acceso a Internet en la República Argentina.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E7EA690-1E7F-4709-22FF-1DCC892A5B16}"/>
              </a:ext>
            </a:extLst>
          </p:cNvPr>
          <p:cNvSpPr txBox="1"/>
          <p:nvPr/>
        </p:nvSpPr>
        <p:spPr>
          <a:xfrm>
            <a:off x="936041" y="473815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Ubicar en la comparación, cómo se encuentra la República Argentina en relación a la región.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959071E-FB55-2F1C-BE06-2CEC4098B883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0F994B-6301-FB50-3643-DAF7DB54F06D}"/>
              </a:ext>
            </a:extLst>
          </p:cNvPr>
          <p:cNvSpPr/>
          <p:nvPr/>
        </p:nvSpPr>
        <p:spPr>
          <a:xfrm>
            <a:off x="665596" y="1212932"/>
            <a:ext cx="357501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D44B9D-F00F-57AB-FF67-B8E92A312553}"/>
              </a:ext>
            </a:extLst>
          </p:cNvPr>
          <p:cNvSpPr txBox="1"/>
          <p:nvPr/>
        </p:nvSpPr>
        <p:spPr>
          <a:xfrm>
            <a:off x="936040" y="3042114"/>
            <a:ext cx="941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información recolectada y utilizada para este análisis se puede encontrar en la página oficial del ENACOM.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https://datosabiertos.enacom.gob.ar/dashboards/20000/acceso-a-internet/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92AB86-AD33-7D1A-02B4-24DDA9F029C5}"/>
              </a:ext>
            </a:extLst>
          </p:cNvPr>
          <p:cNvSpPr txBox="1"/>
          <p:nvPr/>
        </p:nvSpPr>
        <p:spPr>
          <a:xfrm>
            <a:off x="936040" y="3950473"/>
            <a:ext cx="91993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datos utilizados para la comparación del desempeño de la República Argentina se pueden observar en la página oficial de la Cámara Argentina de Internet – CABASE.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https://www.cabase.org.ar/wp-content/uploads/2019/12/CABASE-Internet-Index-II-Semestre-2019.pdf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6F69164-1760-A7B1-C297-AEB5C28A3AC5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4997E30-A808-FA14-6D48-72AB6054060B}"/>
              </a:ext>
            </a:extLst>
          </p:cNvPr>
          <p:cNvSpPr/>
          <p:nvPr/>
        </p:nvSpPr>
        <p:spPr>
          <a:xfrm>
            <a:off x="572429" y="1212932"/>
            <a:ext cx="214430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 err="1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KPI’s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E1ACF3-6CF5-90B9-9CC0-254CF41184C1}"/>
              </a:ext>
            </a:extLst>
          </p:cNvPr>
          <p:cNvSpPr txBox="1"/>
          <p:nvPr/>
        </p:nvSpPr>
        <p:spPr>
          <a:xfrm>
            <a:off x="936041" y="2983832"/>
            <a:ext cx="635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Penetración/Ingreso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Internet en los Hogares a Nivel Nacional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4344F3D-90AE-713F-B3A1-BA7673B71A1E}"/>
              </a:ext>
            </a:extLst>
          </p:cNvPr>
          <p:cNvSpPr txBox="1"/>
          <p:nvPr/>
        </p:nvSpPr>
        <p:spPr>
          <a:xfrm>
            <a:off x="936041" y="381992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Velocidad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conexión promedio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2D1D4B-9306-340C-5273-4D7FEF34D075}"/>
              </a:ext>
            </a:extLst>
          </p:cNvPr>
          <p:cNvSpPr txBox="1"/>
          <p:nvPr/>
        </p:nvSpPr>
        <p:spPr>
          <a:xfrm>
            <a:off x="936041" y="437901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Tecnologías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conexión a Internet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1345AEE-DA77-097A-E22D-2B8176535718}"/>
              </a:ext>
            </a:extLst>
          </p:cNvPr>
          <p:cNvSpPr txBox="1"/>
          <p:nvPr/>
        </p:nvSpPr>
        <p:spPr>
          <a:xfrm>
            <a:off x="936041" y="493811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Indice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AcciOn</a:t>
            </a:r>
            <a:endParaRPr lang="es-A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7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F5A7DD6-76EF-70AA-7380-D780730A89E0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12C97B-081A-A490-058F-5C547773B111}"/>
              </a:ext>
            </a:extLst>
          </p:cNvPr>
          <p:cNvSpPr/>
          <p:nvPr/>
        </p:nvSpPr>
        <p:spPr>
          <a:xfrm>
            <a:off x="497069" y="1212932"/>
            <a:ext cx="84721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Ingreso a los Hogares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6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Evolución Trimestral Penetración Internet Fijo ,gauge ,card ,card ,card ,Variación Trimestral en la Penetración de Internet Fijo en los Hogar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2" y="220687"/>
            <a:ext cx="11633735" cy="6637313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Penetracion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39A259D-C74A-A8EA-FFAB-E53242359CD0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F5A7DD6-76EF-70AA-7380-D780730A89E0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12C97B-081A-A490-058F-5C547773B111}"/>
              </a:ext>
            </a:extLst>
          </p:cNvPr>
          <p:cNvSpPr/>
          <p:nvPr/>
        </p:nvSpPr>
        <p:spPr>
          <a:xfrm>
            <a:off x="551415" y="1212932"/>
            <a:ext cx="470590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0" cap="none" spc="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</a:p>
          <a:p>
            <a:pPr algn="ctr"/>
            <a:endParaRPr lang="es-ES" sz="660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555328-A973-006C-9A2C-AA0E95DA78DE}"/>
              </a:ext>
            </a:extLst>
          </p:cNvPr>
          <p:cNvSpPr txBox="1"/>
          <p:nvPr/>
        </p:nvSpPr>
        <p:spPr>
          <a:xfrm>
            <a:off x="650971" y="2861838"/>
            <a:ext cx="60941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6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Velocidad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Variación en los Tipos de Tecnologías  de Conexión a Internet ,Evolución Promedio Anual de Velocidad de Conexión en Mbps (Media de bajada) ,Distribución de Tecnologías de Conexión a Internet ,Distribución de Velocidades de Conexión a Internet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78" y="86627"/>
            <a:ext cx="11716872" cy="668474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Tecnologias y Velocidad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5183040-5E1A-7ABD-0B33-A3970645AA19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F5A7DD6-76EF-70AA-7380-D780730A89E0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12C97B-081A-A490-058F-5C547773B111}"/>
              </a:ext>
            </a:extLst>
          </p:cNvPr>
          <p:cNvSpPr/>
          <p:nvPr/>
        </p:nvSpPr>
        <p:spPr>
          <a:xfrm>
            <a:off x="540913" y="1212932"/>
            <a:ext cx="536217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 err="1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r>
              <a:rPr lang="es-ES" sz="66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600" dirty="0" err="1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AcciOn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416</Words>
  <Application>Microsoft Office PowerPoint</Application>
  <PresentationFormat>Panorámica</PresentationFormat>
  <Paragraphs>84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Custom Design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Penetracion</vt:lpstr>
      <vt:lpstr>Presentación de PowerPoint</vt:lpstr>
      <vt:lpstr>Tecnologias y Velocidad</vt:lpstr>
      <vt:lpstr>Presentación de PowerPoint</vt:lpstr>
      <vt:lpstr>Indice AcciOn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Martin Menendez Gianfrini</cp:lastModifiedBy>
  <cp:revision>7</cp:revision>
  <dcterms:created xsi:type="dcterms:W3CDTF">2016-09-04T11:54:55Z</dcterms:created>
  <dcterms:modified xsi:type="dcterms:W3CDTF">2023-01-05T03:12:23Z</dcterms:modified>
</cp:coreProperties>
</file>