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3"/>
    <p:restoredTop sz="94716"/>
  </p:normalViewPr>
  <p:slideViewPr>
    <p:cSldViewPr snapToGrid="0" snapToObjects="1">
      <p:cViewPr varScale="1">
        <p:scale>
          <a:sx n="113" d="100"/>
          <a:sy n="113" d="100"/>
        </p:scale>
        <p:origin x="17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2091-F024-A643-9BD0-D85C3D513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77AD5-E509-1C4D-A057-C57BCCA8F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1E6BA-33F4-0445-8785-82F11E75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4D13-54B3-DD46-8BB9-C4E1094C10A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979A4-761D-B14D-A127-B5707750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129A-C227-4643-AB45-D33153F7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B8D-CCDC-0346-99E2-1E8C395D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3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D7D0-3BD9-4047-B9E0-D808952A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43D1D-CB7E-754C-B4D0-55E6F483D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E7948-7E71-194D-826A-0D10F2AB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4D13-54B3-DD46-8BB9-C4E1094C10A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FB66C-DA58-C244-8570-362C9396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824B-B6D6-634C-8B6D-A269B520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B8D-CCDC-0346-99E2-1E8C395D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4DA9F-4BE4-8148-A5A1-7454A8995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9F025-9D9C-064E-A608-7588228DD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36055-0545-0F49-AC1F-E4D9991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4D13-54B3-DD46-8BB9-C4E1094C10A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D653-CE76-6A4F-B0AF-AB027E54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2EC28-5446-B948-9E78-CADE397E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B8D-CCDC-0346-99E2-1E8C395D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6F4E-9DE7-C444-8301-AD399878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340A7-7C33-0C47-8182-1A6645A23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AE7EA-D109-0941-9E7A-478B1A83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4D13-54B3-DD46-8BB9-C4E1094C10A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71A90-8460-6940-8F6F-218A38DF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B08DE-FBC4-3A4B-8527-6D1F965E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B8D-CCDC-0346-99E2-1E8C395D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5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3C73-E3FA-B348-8BFC-21D9ECDD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ECBD4-8144-134D-85E2-8D2702EC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290D-B632-264A-B4C1-05613A2F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4D13-54B3-DD46-8BB9-C4E1094C10A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8E62E-165F-C341-B553-75C7ACFE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45F65-8792-EF45-A529-5C224133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B8D-CCDC-0346-99E2-1E8C395D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9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BB55-EF67-1A47-9C50-C63D7499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3E28-BE95-7A43-8C30-D45D3A9BD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45721-D0CC-6C44-BA3A-53D281D49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7EA2D-80F0-FE48-9290-341C6129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4D13-54B3-DD46-8BB9-C4E1094C10A0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49ACD-9E72-BF49-9B8B-633C0A27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91711-AD9E-B24D-BE7D-E4341298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B8D-CCDC-0346-99E2-1E8C395D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0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B2D6-1705-BF42-8D05-0F000F02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DBA14-948C-7640-B33B-2F7D7322C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BDA18-CB70-3B4D-BE99-B591EC152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009BF-18DF-2245-9A28-3C02AE1B5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DE50A-1D9A-EF43-BAE5-C5E64E053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5812D-DD74-F84D-ADB6-4E6BE2A2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4D13-54B3-DD46-8BB9-C4E1094C10A0}" type="datetimeFigureOut">
              <a:rPr lang="en-US" smtClean="0"/>
              <a:t>7/4/19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39D22-43D5-2340-ACF6-620057B7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A2844-2430-464F-91DE-CE6293AC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B8D-CCDC-0346-99E2-1E8C395D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1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E8DC-A17F-FF4E-85D3-719D4353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7536E-8C81-F747-81EA-54ED2A76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4D13-54B3-DD46-8BB9-C4E1094C10A0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A00A7-2CCF-3E4D-8BA1-6506753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30FC7-07FF-2642-B568-667B4981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B8D-CCDC-0346-99E2-1E8C395D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74876-7C1C-6E47-B5BF-5D7ED012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4D13-54B3-DD46-8BB9-C4E1094C10A0}" type="datetimeFigureOut">
              <a:rPr lang="en-US" smtClean="0"/>
              <a:t>7/4/19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3EE0F-9A1F-5143-8130-83DEF726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21384-8AB7-A347-A644-58451245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B8D-CCDC-0346-99E2-1E8C395D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4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C98F-96F0-8B4D-BDDA-00CBDE1E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00D98-EF2D-0648-BE2A-E0EA3BCB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52A1F-771C-2142-9C37-6878C3AA3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CC5BE-3162-6849-BF3B-889EA481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4D13-54B3-DD46-8BB9-C4E1094C10A0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CA8F3-355B-674A-8624-2B47337F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23D26-273A-A54C-BC2C-69F92DE3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B8D-CCDC-0346-99E2-1E8C395D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3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614B-78D7-3D43-9273-86B83322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B6A60-A78C-FA46-82EE-3B1A38426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91969-1933-E148-B2F3-FB5AC4370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6C414-7671-5A49-9D58-8B7533B7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4D13-54B3-DD46-8BB9-C4E1094C10A0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369D3-44D7-3C45-96BC-8B7FB2C4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5652E-7655-1B46-A99A-F4200BC9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B8D-CCDC-0346-99E2-1E8C395D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D7320-0069-724F-86B0-EF28FD66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C927E-B5AB-5E45-A847-CFF3232BA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D32D2-7A2E-7644-9330-FC1982E2B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24D13-54B3-DD46-8BB9-C4E1094C10A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24130-9904-A643-9185-1D3C3AB32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4FA0-F069-FA4D-97F2-1B8BFEFDA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9B8D-CCDC-0346-99E2-1E8C395D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1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C931DB-3F87-F048-8144-AEE6916D2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09"/>
          <a:stretch/>
        </p:blipFill>
        <p:spPr>
          <a:xfrm>
            <a:off x="1045005" y="939800"/>
            <a:ext cx="6642100" cy="248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E534DA-F39C-654D-A30E-1D72E3007AB7}"/>
              </a:ext>
            </a:extLst>
          </p:cNvPr>
          <p:cNvSpPr txBox="1"/>
          <p:nvPr/>
        </p:nvSpPr>
        <p:spPr>
          <a:xfrm>
            <a:off x="8198154" y="1184126"/>
            <a:ext cx="294884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Parameters:</a:t>
            </a:r>
          </a:p>
          <a:p>
            <a:r>
              <a:rPr lang="zh-CN" altLang="en-US" sz="2400" dirty="0"/>
              <a:t>固定 </a:t>
            </a:r>
            <a:r>
              <a:rPr lang="en-US" altLang="zh-CN" sz="2400" dirty="0"/>
              <a:t>’1’:[0.2,</a:t>
            </a:r>
            <a:r>
              <a:rPr lang="zh-CN" altLang="en-US" sz="2400" dirty="0"/>
              <a:t> </a:t>
            </a:r>
            <a:r>
              <a:rPr lang="en-US" altLang="zh-CN" sz="2400" dirty="0"/>
              <a:t>1]</a:t>
            </a:r>
          </a:p>
          <a:p>
            <a:r>
              <a:rPr lang="zh-CN" altLang="en-US" sz="2400" dirty="0"/>
              <a:t>进化</a:t>
            </a:r>
            <a:r>
              <a:rPr lang="en-US" altLang="zh-CN" sz="2400" dirty="0"/>
              <a:t>6</a:t>
            </a:r>
            <a:r>
              <a:rPr lang="zh-CN" altLang="en-US" sz="2400" dirty="0"/>
              <a:t>代 每代</a:t>
            </a:r>
            <a:r>
              <a:rPr lang="en-US" altLang="zh-CN" sz="2400" dirty="0"/>
              <a:t>2</a:t>
            </a:r>
            <a:r>
              <a:rPr lang="zh-CN" altLang="en-US" sz="2400" dirty="0"/>
              <a:t>人</a:t>
            </a:r>
            <a:endParaRPr lang="en-US" altLang="zh-CN" sz="2400" dirty="0"/>
          </a:p>
          <a:p>
            <a:r>
              <a:rPr lang="zh-CN" altLang="en-US" sz="2400" b="1" dirty="0"/>
              <a:t>筛选条件</a:t>
            </a:r>
            <a:r>
              <a:rPr lang="en-US" altLang="zh-CN" sz="2400" b="1" dirty="0"/>
              <a:t>:</a:t>
            </a:r>
          </a:p>
          <a:p>
            <a:r>
              <a:rPr lang="zh-CN" altLang="en-US" sz="2400" dirty="0"/>
              <a:t>差</a:t>
            </a:r>
            <a:r>
              <a:rPr lang="en-US" altLang="zh-CN" sz="2400" dirty="0"/>
              <a:t>&gt;0.2</a:t>
            </a:r>
            <a:r>
              <a:rPr lang="zh-CN" altLang="en-US" sz="2400" dirty="0"/>
              <a:t> 和</a:t>
            </a:r>
            <a:r>
              <a:rPr lang="en-US" altLang="zh-CN" sz="2400" dirty="0"/>
              <a:t>&lt;=1.7(29%)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32894F-71EB-184D-AEDF-901907B6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05" y="3733800"/>
            <a:ext cx="6146800" cy="248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0662D2-A5CF-F74A-A829-0BF72FB99518}"/>
              </a:ext>
            </a:extLst>
          </p:cNvPr>
          <p:cNvSpPr txBox="1"/>
          <p:nvPr/>
        </p:nvSpPr>
        <p:spPr>
          <a:xfrm>
            <a:off x="8198153" y="3733800"/>
            <a:ext cx="32262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TODO</a:t>
            </a:r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en-US" altLang="zh-CN" sz="2400" dirty="0"/>
              <a:t>LSTM</a:t>
            </a:r>
            <a:r>
              <a:rPr lang="zh-CN" altLang="en-US" sz="2400" dirty="0"/>
              <a:t> </a:t>
            </a:r>
            <a:r>
              <a:rPr lang="en-US" altLang="zh-CN" sz="2400" dirty="0"/>
              <a:t>selector</a:t>
            </a:r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 更多筛选条件如</a:t>
            </a:r>
            <a:endParaRPr lang="en-US" altLang="zh-CN" sz="2400" dirty="0"/>
          </a:p>
          <a:p>
            <a:r>
              <a:rPr lang="zh-CN" altLang="en-US" sz="2400" dirty="0"/>
              <a:t>差</a:t>
            </a:r>
            <a:r>
              <a:rPr lang="en-US" altLang="zh-CN" sz="2400" dirty="0"/>
              <a:t>&gt;=0.1</a:t>
            </a:r>
            <a:r>
              <a:rPr lang="zh-CN" altLang="en-US" sz="2400" dirty="0"/>
              <a:t> 和</a:t>
            </a:r>
            <a:r>
              <a:rPr lang="en-US" altLang="zh-CN" sz="2400" dirty="0"/>
              <a:t>&lt;1.7</a:t>
            </a:r>
            <a:endParaRPr lang="en-US" sz="2400" dirty="0"/>
          </a:p>
          <a:p>
            <a:r>
              <a:rPr lang="zh-CN" altLang="en-US" sz="2400" dirty="0"/>
              <a:t>后四年</a:t>
            </a:r>
            <a:r>
              <a:rPr lang="en-US" altLang="zh-CN" sz="2400" dirty="0"/>
              <a:t>sum&gt;=5(51%)</a:t>
            </a:r>
          </a:p>
        </p:txBody>
      </p:sp>
    </p:spTree>
    <p:extLst>
      <p:ext uri="{BB962C8B-B14F-4D97-AF65-F5344CB8AC3E}">
        <p14:creationId xmlns:p14="http://schemas.microsoft.com/office/powerpoint/2010/main" val="101033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Wang</dc:creator>
  <cp:lastModifiedBy>Kai Wang</cp:lastModifiedBy>
  <cp:revision>4</cp:revision>
  <dcterms:created xsi:type="dcterms:W3CDTF">2019-07-04T01:18:49Z</dcterms:created>
  <dcterms:modified xsi:type="dcterms:W3CDTF">2019-07-04T02:54:42Z</dcterms:modified>
</cp:coreProperties>
</file>