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9" r:id="rId3"/>
    <p:sldId id="320" r:id="rId4"/>
    <p:sldId id="314" r:id="rId5"/>
    <p:sldId id="321" r:id="rId6"/>
    <p:sldId id="327" r:id="rId7"/>
    <p:sldId id="322" r:id="rId8"/>
    <p:sldId id="326" r:id="rId9"/>
    <p:sldId id="323" r:id="rId10"/>
    <p:sldId id="324" r:id="rId11"/>
    <p:sldId id="325" r:id="rId12"/>
    <p:sldId id="329" r:id="rId13"/>
    <p:sldId id="264" r:id="rId14"/>
    <p:sldId id="268" r:id="rId15"/>
    <p:sldId id="328" r:id="rId16"/>
    <p:sldId id="330" r:id="rId17"/>
    <p:sldId id="331" r:id="rId18"/>
    <p:sldId id="332" r:id="rId19"/>
    <p:sldId id="274" r:id="rId20"/>
    <p:sldId id="333" r:id="rId21"/>
    <p:sldId id="334" r:id="rId22"/>
    <p:sldId id="335" r:id="rId23"/>
    <p:sldId id="285" r:id="rId24"/>
    <p:sldId id="336" r:id="rId25"/>
    <p:sldId id="337" r:id="rId26"/>
    <p:sldId id="338" r:id="rId27"/>
    <p:sldId id="339" r:id="rId28"/>
    <p:sldId id="292" r:id="rId29"/>
    <p:sldId id="340" r:id="rId30"/>
    <p:sldId id="341" r:id="rId31"/>
    <p:sldId id="342" r:id="rId32"/>
    <p:sldId id="298" r:id="rId33"/>
    <p:sldId id="301" r:id="rId34"/>
    <p:sldId id="303" r:id="rId35"/>
    <p:sldId id="308" r:id="rId36"/>
    <p:sldId id="309" r:id="rId37"/>
    <p:sldId id="316" r:id="rId38"/>
    <p:sldId id="318" r:id="rId39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AB5"/>
    <a:srgbClr val="EB953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72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519874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287294" y="804834"/>
            <a:ext cx="8925840" cy="4339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lin Gothic Demi Cond" pitchFamily="34" charset="0"/>
              </a:rPr>
              <a:t>Learn Perl in </a:t>
            </a:r>
          </a:p>
          <a:p>
            <a:pPr algn="ctr"/>
            <a:r>
              <a:rPr lang="en-US" altLang="zh-CN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lin Gothic Demi Cond" pitchFamily="34" charset="0"/>
              </a:rPr>
              <a:t>         2-hours</a:t>
            </a:r>
            <a:endParaRPr lang="zh-CN" alt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ranklin Gothic Demi Cond" pitchFamily="34" charset="0"/>
            </a:endParaRPr>
          </a:p>
        </p:txBody>
      </p:sp>
      <p:pic>
        <p:nvPicPr>
          <p:cNvPr id="11" name="图片 10" descr="welco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822" y="8734452"/>
            <a:ext cx="47625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7" name="图片 6" descr="hello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32" y="233330"/>
            <a:ext cx="8270998" cy="271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hello_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2" y="3090850"/>
            <a:ext cx="5000660" cy="6393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图片 10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" y="90454"/>
            <a:ext cx="6800850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 descr="图片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0" y="4591048"/>
            <a:ext cx="8315325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4" name="图片 1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4" y="1128866"/>
            <a:ext cx="8043037" cy="5533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90454"/>
            <a:ext cx="10337800" cy="23241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430302" y="2447908"/>
            <a:ext cx="8286808" cy="67403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</a:t>
            </a:r>
            <a:r>
              <a:rPr lang="en-US" altLang="zh-CN" sz="4800" dirty="0" err="1" smtClean="0">
                <a:solidFill>
                  <a:srgbClr val="FFC000"/>
                </a:solidFill>
                <a:latin typeface="Gill Sans MT Condensed" pitchFamily="34" charset="0"/>
              </a:rPr>
              <a:t>runnable</a:t>
            </a: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script(shebang/</a:t>
            </a:r>
            <a:r>
              <a:rPr lang="en-US" altLang="zh-CN" sz="4800" dirty="0" err="1" smtClean="0">
                <a:solidFill>
                  <a:srgbClr val="FFC000"/>
                </a:solidFill>
                <a:latin typeface="Gill Sans MT Condensed" pitchFamily="34" charset="0"/>
              </a:rPr>
              <a:t>pragma</a:t>
            </a: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/</a:t>
            </a:r>
            <a:r>
              <a:rPr lang="en-US" altLang="zh-CN" sz="4800" dirty="0" err="1" smtClean="0">
                <a:solidFill>
                  <a:srgbClr val="FFC000"/>
                </a:solidFill>
                <a:latin typeface="Gill Sans MT Condensed" pitchFamily="34" charset="0"/>
              </a:rPr>
              <a:t>syntanx</a:t>
            </a: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variable (scalar array hash)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prototype (sub </a:t>
            </a:r>
            <a:r>
              <a:rPr lang="en-US" altLang="zh-CN" sz="4800" dirty="0" err="1" smtClean="0">
                <a:solidFill>
                  <a:srgbClr val="FFC000"/>
                </a:solidFill>
                <a:latin typeface="Gill Sans MT Condensed" pitchFamily="34" charset="0"/>
              </a:rPr>
              <a:t>fibnacci</a:t>
            </a: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($$))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recursion (sub </a:t>
            </a:r>
            <a:r>
              <a:rPr lang="en-US" altLang="zh-CN" sz="4800" dirty="0" err="1" smtClean="0">
                <a:solidFill>
                  <a:srgbClr val="FFC000"/>
                </a:solidFill>
                <a:latin typeface="Gill Sans MT Condensed" pitchFamily="34" charset="0"/>
              </a:rPr>
              <a:t>fibnacci</a:t>
            </a: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basic IO (print)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expression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statement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container (hash array)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reference (anonymous array / hash)</a:t>
            </a:r>
          </a:p>
        </p:txBody>
      </p:sp>
      <p:pic>
        <p:nvPicPr>
          <p:cNvPr id="7" name="图片 6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26318" y="201218"/>
            <a:ext cx="1408506" cy="3018231"/>
          </a:xfrm>
          <a:custGeom>
            <a:avLst/>
            <a:gdLst>
              <a:gd name="connsiteX0" fmla="*/ 939000 w 1408506"/>
              <a:gd name="connsiteY0" fmla="*/ 746175 h 3018231"/>
              <a:gd name="connsiteX1" fmla="*/ 0 w 1408506"/>
              <a:gd name="connsiteY1" fmla="*/ 2648292 h 3018231"/>
              <a:gd name="connsiteX2" fmla="*/ 0 w 1408506"/>
              <a:gd name="connsiteY2" fmla="*/ 3018231 h 3018231"/>
              <a:gd name="connsiteX3" fmla="*/ 1365542 w 1408506"/>
              <a:gd name="connsiteY3" fmla="*/ 3018231 h 3018231"/>
              <a:gd name="connsiteX4" fmla="*/ 1365542 w 1408506"/>
              <a:gd name="connsiteY4" fmla="*/ 2587497 h 3018231"/>
              <a:gd name="connsiteX5" fmla="*/ 494652 w 1408506"/>
              <a:gd name="connsiteY5" fmla="*/ 2587497 h 3018231"/>
              <a:gd name="connsiteX6" fmla="*/ 1408506 w 1408506"/>
              <a:gd name="connsiteY6" fmla="*/ 749312 h 3018231"/>
              <a:gd name="connsiteX7" fmla="*/ 704253 w 1408506"/>
              <a:gd name="connsiteY7" fmla="*/ 0 h 3018231"/>
              <a:gd name="connsiteX8" fmla="*/ 0 w 1408506"/>
              <a:gd name="connsiteY8" fmla="*/ 736739 h 3018231"/>
              <a:gd name="connsiteX9" fmla="*/ 0 w 1408506"/>
              <a:gd name="connsiteY9" fmla="*/ 1021791 h 3018231"/>
              <a:gd name="connsiteX10" fmla="*/ 469506 w 1408506"/>
              <a:gd name="connsiteY10" fmla="*/ 1021791 h 3018231"/>
              <a:gd name="connsiteX11" fmla="*/ 469506 w 1408506"/>
              <a:gd name="connsiteY11" fmla="*/ 699008 h 3018231"/>
              <a:gd name="connsiteX12" fmla="*/ 704253 w 1408506"/>
              <a:gd name="connsiteY12" fmla="*/ 402424 h 3018231"/>
              <a:gd name="connsiteX13" fmla="*/ 939000 w 1408506"/>
              <a:gd name="connsiteY13" fmla="*/ 746175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08506" h="3018231">
                <a:moveTo>
                  <a:pt x="939000" y="746175"/>
                </a:moveTo>
                <a:cubicBezTo>
                  <a:pt x="939000" y="1616011"/>
                  <a:pt x="0" y="1761680"/>
                  <a:pt x="0" y="2648292"/>
                </a:cubicBezTo>
                <a:lnTo>
                  <a:pt x="0" y="3018231"/>
                </a:lnTo>
                <a:lnTo>
                  <a:pt x="1365542" y="3018231"/>
                </a:lnTo>
                <a:lnTo>
                  <a:pt x="1365542" y="2587497"/>
                </a:lnTo>
                <a:lnTo>
                  <a:pt x="494652" y="2587497"/>
                </a:lnTo>
                <a:cubicBezTo>
                  <a:pt x="401383" y="2064550"/>
                  <a:pt x="1408506" y="1728139"/>
                  <a:pt x="1408506" y="749312"/>
                </a:cubicBezTo>
                <a:cubicBezTo>
                  <a:pt x="1408506" y="272478"/>
                  <a:pt x="1168514" y="0"/>
                  <a:pt x="704253" y="0"/>
                </a:cubicBezTo>
                <a:cubicBezTo>
                  <a:pt x="239992" y="0"/>
                  <a:pt x="0" y="268287"/>
                  <a:pt x="0" y="736739"/>
                </a:cubicBezTo>
                <a:lnTo>
                  <a:pt x="0" y="1021791"/>
                </a:lnTo>
                <a:lnTo>
                  <a:pt x="469506" y="1021791"/>
                </a:lnTo>
                <a:lnTo>
                  <a:pt x="469506" y="699008"/>
                </a:lnTo>
                <a:cubicBezTo>
                  <a:pt x="469506" y="484174"/>
                  <a:pt x="559625" y="402424"/>
                  <a:pt x="704253" y="402424"/>
                </a:cubicBezTo>
                <a:cubicBezTo>
                  <a:pt x="848880" y="402424"/>
                  <a:pt x="939000" y="475792"/>
                  <a:pt x="939000" y="746175"/>
                </a:cubicBez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VARIABLE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2" y="2116977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Scalar</a:t>
            </a:r>
            <a:endParaRPr lang="zh-CN" altLang="en-US" sz="4800" dirty="0">
              <a:solidFill>
                <a:srgbClr val="FFC000"/>
              </a:solidFill>
              <a:latin typeface="Gill Sans MT Condensed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2" y="2974233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Array</a:t>
            </a:r>
            <a:endParaRPr lang="zh-CN" altLang="en-US" sz="4800" dirty="0">
              <a:solidFill>
                <a:srgbClr val="FFC000"/>
              </a:solidFill>
              <a:latin typeface="Gill Sans MT Condensed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2" y="3831489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Hash</a:t>
            </a:r>
            <a:endParaRPr lang="zh-CN" altLang="en-US" sz="4800" dirty="0">
              <a:solidFill>
                <a:srgbClr val="FFC000"/>
              </a:solidFill>
              <a:latin typeface="Gill Sans MT Condensed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2" y="4688745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Type Glob</a:t>
            </a:r>
            <a:endParaRPr lang="zh-CN" altLang="en-US" sz="4800" dirty="0">
              <a:solidFill>
                <a:srgbClr val="FFC000"/>
              </a:solidFill>
              <a:latin typeface="Gill Sans MT Condensed" pitchFamily="34" charset="0"/>
            </a:endParaRPr>
          </a:p>
        </p:txBody>
      </p:sp>
      <p:pic>
        <p:nvPicPr>
          <p:cNvPr id="16" name="图片 15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26318" y="201218"/>
            <a:ext cx="1408506" cy="3018231"/>
          </a:xfrm>
          <a:custGeom>
            <a:avLst/>
            <a:gdLst>
              <a:gd name="connsiteX0" fmla="*/ 939000 w 1408506"/>
              <a:gd name="connsiteY0" fmla="*/ 746175 h 3018231"/>
              <a:gd name="connsiteX1" fmla="*/ 0 w 1408506"/>
              <a:gd name="connsiteY1" fmla="*/ 2648292 h 3018231"/>
              <a:gd name="connsiteX2" fmla="*/ 0 w 1408506"/>
              <a:gd name="connsiteY2" fmla="*/ 3018231 h 3018231"/>
              <a:gd name="connsiteX3" fmla="*/ 1365542 w 1408506"/>
              <a:gd name="connsiteY3" fmla="*/ 3018231 h 3018231"/>
              <a:gd name="connsiteX4" fmla="*/ 1365542 w 1408506"/>
              <a:gd name="connsiteY4" fmla="*/ 2587497 h 3018231"/>
              <a:gd name="connsiteX5" fmla="*/ 494652 w 1408506"/>
              <a:gd name="connsiteY5" fmla="*/ 2587497 h 3018231"/>
              <a:gd name="connsiteX6" fmla="*/ 1408506 w 1408506"/>
              <a:gd name="connsiteY6" fmla="*/ 749312 h 3018231"/>
              <a:gd name="connsiteX7" fmla="*/ 704253 w 1408506"/>
              <a:gd name="connsiteY7" fmla="*/ 0 h 3018231"/>
              <a:gd name="connsiteX8" fmla="*/ 0 w 1408506"/>
              <a:gd name="connsiteY8" fmla="*/ 736739 h 3018231"/>
              <a:gd name="connsiteX9" fmla="*/ 0 w 1408506"/>
              <a:gd name="connsiteY9" fmla="*/ 1021791 h 3018231"/>
              <a:gd name="connsiteX10" fmla="*/ 469506 w 1408506"/>
              <a:gd name="connsiteY10" fmla="*/ 1021791 h 3018231"/>
              <a:gd name="connsiteX11" fmla="*/ 469506 w 1408506"/>
              <a:gd name="connsiteY11" fmla="*/ 699008 h 3018231"/>
              <a:gd name="connsiteX12" fmla="*/ 704253 w 1408506"/>
              <a:gd name="connsiteY12" fmla="*/ 402424 h 3018231"/>
              <a:gd name="connsiteX13" fmla="*/ 939000 w 1408506"/>
              <a:gd name="connsiteY13" fmla="*/ 746175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08506" h="3018231">
                <a:moveTo>
                  <a:pt x="939000" y="746175"/>
                </a:moveTo>
                <a:cubicBezTo>
                  <a:pt x="939000" y="1616011"/>
                  <a:pt x="0" y="1761680"/>
                  <a:pt x="0" y="2648292"/>
                </a:cubicBezTo>
                <a:lnTo>
                  <a:pt x="0" y="3018231"/>
                </a:lnTo>
                <a:lnTo>
                  <a:pt x="1365542" y="3018231"/>
                </a:lnTo>
                <a:lnTo>
                  <a:pt x="1365542" y="2587497"/>
                </a:lnTo>
                <a:lnTo>
                  <a:pt x="494652" y="2587497"/>
                </a:lnTo>
                <a:cubicBezTo>
                  <a:pt x="401383" y="2064550"/>
                  <a:pt x="1408506" y="1728139"/>
                  <a:pt x="1408506" y="749312"/>
                </a:cubicBezTo>
                <a:cubicBezTo>
                  <a:pt x="1408506" y="272478"/>
                  <a:pt x="1168514" y="0"/>
                  <a:pt x="704253" y="0"/>
                </a:cubicBezTo>
                <a:cubicBezTo>
                  <a:pt x="239992" y="0"/>
                  <a:pt x="0" y="268287"/>
                  <a:pt x="0" y="736739"/>
                </a:cubicBezTo>
                <a:lnTo>
                  <a:pt x="0" y="1021791"/>
                </a:lnTo>
                <a:lnTo>
                  <a:pt x="469506" y="1021791"/>
                </a:lnTo>
                <a:lnTo>
                  <a:pt x="469506" y="699008"/>
                </a:lnTo>
                <a:cubicBezTo>
                  <a:pt x="469506" y="484174"/>
                  <a:pt x="559625" y="402424"/>
                  <a:pt x="704253" y="402424"/>
                </a:cubicBezTo>
                <a:cubicBezTo>
                  <a:pt x="848880" y="402424"/>
                  <a:pt x="939000" y="475792"/>
                  <a:pt x="939000" y="746175"/>
                </a:cubicBez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Scalar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6" name="图片 15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8" name="图片 17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930" y="1784680"/>
            <a:ext cx="5643602" cy="7664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26318" y="201218"/>
            <a:ext cx="1408506" cy="3018231"/>
          </a:xfrm>
          <a:custGeom>
            <a:avLst/>
            <a:gdLst>
              <a:gd name="connsiteX0" fmla="*/ 939000 w 1408506"/>
              <a:gd name="connsiteY0" fmla="*/ 746175 h 3018231"/>
              <a:gd name="connsiteX1" fmla="*/ 0 w 1408506"/>
              <a:gd name="connsiteY1" fmla="*/ 2648292 h 3018231"/>
              <a:gd name="connsiteX2" fmla="*/ 0 w 1408506"/>
              <a:gd name="connsiteY2" fmla="*/ 3018231 h 3018231"/>
              <a:gd name="connsiteX3" fmla="*/ 1365542 w 1408506"/>
              <a:gd name="connsiteY3" fmla="*/ 3018231 h 3018231"/>
              <a:gd name="connsiteX4" fmla="*/ 1365542 w 1408506"/>
              <a:gd name="connsiteY4" fmla="*/ 2587497 h 3018231"/>
              <a:gd name="connsiteX5" fmla="*/ 494652 w 1408506"/>
              <a:gd name="connsiteY5" fmla="*/ 2587497 h 3018231"/>
              <a:gd name="connsiteX6" fmla="*/ 1408506 w 1408506"/>
              <a:gd name="connsiteY6" fmla="*/ 749312 h 3018231"/>
              <a:gd name="connsiteX7" fmla="*/ 704253 w 1408506"/>
              <a:gd name="connsiteY7" fmla="*/ 0 h 3018231"/>
              <a:gd name="connsiteX8" fmla="*/ 0 w 1408506"/>
              <a:gd name="connsiteY8" fmla="*/ 736739 h 3018231"/>
              <a:gd name="connsiteX9" fmla="*/ 0 w 1408506"/>
              <a:gd name="connsiteY9" fmla="*/ 1021791 h 3018231"/>
              <a:gd name="connsiteX10" fmla="*/ 469506 w 1408506"/>
              <a:gd name="connsiteY10" fmla="*/ 1021791 h 3018231"/>
              <a:gd name="connsiteX11" fmla="*/ 469506 w 1408506"/>
              <a:gd name="connsiteY11" fmla="*/ 699008 h 3018231"/>
              <a:gd name="connsiteX12" fmla="*/ 704253 w 1408506"/>
              <a:gd name="connsiteY12" fmla="*/ 402424 h 3018231"/>
              <a:gd name="connsiteX13" fmla="*/ 939000 w 1408506"/>
              <a:gd name="connsiteY13" fmla="*/ 746175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08506" h="3018231">
                <a:moveTo>
                  <a:pt x="939000" y="746175"/>
                </a:moveTo>
                <a:cubicBezTo>
                  <a:pt x="939000" y="1616011"/>
                  <a:pt x="0" y="1761680"/>
                  <a:pt x="0" y="2648292"/>
                </a:cubicBezTo>
                <a:lnTo>
                  <a:pt x="0" y="3018231"/>
                </a:lnTo>
                <a:lnTo>
                  <a:pt x="1365542" y="3018231"/>
                </a:lnTo>
                <a:lnTo>
                  <a:pt x="1365542" y="2587497"/>
                </a:lnTo>
                <a:lnTo>
                  <a:pt x="494652" y="2587497"/>
                </a:lnTo>
                <a:cubicBezTo>
                  <a:pt x="401383" y="2064550"/>
                  <a:pt x="1408506" y="1728139"/>
                  <a:pt x="1408506" y="749312"/>
                </a:cubicBezTo>
                <a:cubicBezTo>
                  <a:pt x="1408506" y="272478"/>
                  <a:pt x="1168514" y="0"/>
                  <a:pt x="704253" y="0"/>
                </a:cubicBezTo>
                <a:cubicBezTo>
                  <a:pt x="239992" y="0"/>
                  <a:pt x="0" y="268287"/>
                  <a:pt x="0" y="736739"/>
                </a:cubicBezTo>
                <a:lnTo>
                  <a:pt x="0" y="1021791"/>
                </a:lnTo>
                <a:lnTo>
                  <a:pt x="469506" y="1021791"/>
                </a:lnTo>
                <a:lnTo>
                  <a:pt x="469506" y="699008"/>
                </a:lnTo>
                <a:cubicBezTo>
                  <a:pt x="469506" y="484174"/>
                  <a:pt x="559625" y="402424"/>
                  <a:pt x="704253" y="402424"/>
                </a:cubicBezTo>
                <a:cubicBezTo>
                  <a:pt x="848880" y="402424"/>
                  <a:pt x="939000" y="475792"/>
                  <a:pt x="939000" y="746175"/>
                </a:cubicBez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Array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9" name="图片 8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4" y="2590784"/>
            <a:ext cx="9591354" cy="535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755" y="3436333"/>
            <a:ext cx="2019123" cy="6083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26318" y="201218"/>
            <a:ext cx="1408506" cy="3018231"/>
          </a:xfrm>
          <a:custGeom>
            <a:avLst/>
            <a:gdLst>
              <a:gd name="connsiteX0" fmla="*/ 939000 w 1408506"/>
              <a:gd name="connsiteY0" fmla="*/ 746175 h 3018231"/>
              <a:gd name="connsiteX1" fmla="*/ 0 w 1408506"/>
              <a:gd name="connsiteY1" fmla="*/ 2648292 h 3018231"/>
              <a:gd name="connsiteX2" fmla="*/ 0 w 1408506"/>
              <a:gd name="connsiteY2" fmla="*/ 3018231 h 3018231"/>
              <a:gd name="connsiteX3" fmla="*/ 1365542 w 1408506"/>
              <a:gd name="connsiteY3" fmla="*/ 3018231 h 3018231"/>
              <a:gd name="connsiteX4" fmla="*/ 1365542 w 1408506"/>
              <a:gd name="connsiteY4" fmla="*/ 2587497 h 3018231"/>
              <a:gd name="connsiteX5" fmla="*/ 494652 w 1408506"/>
              <a:gd name="connsiteY5" fmla="*/ 2587497 h 3018231"/>
              <a:gd name="connsiteX6" fmla="*/ 1408506 w 1408506"/>
              <a:gd name="connsiteY6" fmla="*/ 749312 h 3018231"/>
              <a:gd name="connsiteX7" fmla="*/ 704253 w 1408506"/>
              <a:gd name="connsiteY7" fmla="*/ 0 h 3018231"/>
              <a:gd name="connsiteX8" fmla="*/ 0 w 1408506"/>
              <a:gd name="connsiteY8" fmla="*/ 736739 h 3018231"/>
              <a:gd name="connsiteX9" fmla="*/ 0 w 1408506"/>
              <a:gd name="connsiteY9" fmla="*/ 1021791 h 3018231"/>
              <a:gd name="connsiteX10" fmla="*/ 469506 w 1408506"/>
              <a:gd name="connsiteY10" fmla="*/ 1021791 h 3018231"/>
              <a:gd name="connsiteX11" fmla="*/ 469506 w 1408506"/>
              <a:gd name="connsiteY11" fmla="*/ 699008 h 3018231"/>
              <a:gd name="connsiteX12" fmla="*/ 704253 w 1408506"/>
              <a:gd name="connsiteY12" fmla="*/ 402424 h 3018231"/>
              <a:gd name="connsiteX13" fmla="*/ 939000 w 1408506"/>
              <a:gd name="connsiteY13" fmla="*/ 746175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08506" h="3018231">
                <a:moveTo>
                  <a:pt x="939000" y="746175"/>
                </a:moveTo>
                <a:cubicBezTo>
                  <a:pt x="939000" y="1616011"/>
                  <a:pt x="0" y="1761680"/>
                  <a:pt x="0" y="2648292"/>
                </a:cubicBezTo>
                <a:lnTo>
                  <a:pt x="0" y="3018231"/>
                </a:lnTo>
                <a:lnTo>
                  <a:pt x="1365542" y="3018231"/>
                </a:lnTo>
                <a:lnTo>
                  <a:pt x="1365542" y="2587497"/>
                </a:lnTo>
                <a:lnTo>
                  <a:pt x="494652" y="2587497"/>
                </a:lnTo>
                <a:cubicBezTo>
                  <a:pt x="401383" y="2064550"/>
                  <a:pt x="1408506" y="1728139"/>
                  <a:pt x="1408506" y="749312"/>
                </a:cubicBezTo>
                <a:cubicBezTo>
                  <a:pt x="1408506" y="272478"/>
                  <a:pt x="1168514" y="0"/>
                  <a:pt x="704253" y="0"/>
                </a:cubicBezTo>
                <a:cubicBezTo>
                  <a:pt x="239992" y="0"/>
                  <a:pt x="0" y="268287"/>
                  <a:pt x="0" y="736739"/>
                </a:cubicBezTo>
                <a:lnTo>
                  <a:pt x="0" y="1021791"/>
                </a:lnTo>
                <a:lnTo>
                  <a:pt x="469506" y="1021791"/>
                </a:lnTo>
                <a:lnTo>
                  <a:pt x="469506" y="699008"/>
                </a:lnTo>
                <a:cubicBezTo>
                  <a:pt x="469506" y="484174"/>
                  <a:pt x="559625" y="402424"/>
                  <a:pt x="704253" y="402424"/>
                </a:cubicBezTo>
                <a:cubicBezTo>
                  <a:pt x="848880" y="402424"/>
                  <a:pt x="939000" y="475792"/>
                  <a:pt x="939000" y="746175"/>
                </a:cubicBez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Hash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6" name="图片 15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图片 10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21" y="1804966"/>
            <a:ext cx="5963419" cy="5286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94" y="2814220"/>
            <a:ext cx="2185931" cy="2991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526318" y="201218"/>
            <a:ext cx="1408506" cy="3018231"/>
          </a:xfrm>
          <a:custGeom>
            <a:avLst/>
            <a:gdLst>
              <a:gd name="connsiteX0" fmla="*/ 939000 w 1408506"/>
              <a:gd name="connsiteY0" fmla="*/ 746175 h 3018231"/>
              <a:gd name="connsiteX1" fmla="*/ 0 w 1408506"/>
              <a:gd name="connsiteY1" fmla="*/ 2648292 h 3018231"/>
              <a:gd name="connsiteX2" fmla="*/ 0 w 1408506"/>
              <a:gd name="connsiteY2" fmla="*/ 3018231 h 3018231"/>
              <a:gd name="connsiteX3" fmla="*/ 1365542 w 1408506"/>
              <a:gd name="connsiteY3" fmla="*/ 3018231 h 3018231"/>
              <a:gd name="connsiteX4" fmla="*/ 1365542 w 1408506"/>
              <a:gd name="connsiteY4" fmla="*/ 2587497 h 3018231"/>
              <a:gd name="connsiteX5" fmla="*/ 494652 w 1408506"/>
              <a:gd name="connsiteY5" fmla="*/ 2587497 h 3018231"/>
              <a:gd name="connsiteX6" fmla="*/ 1408506 w 1408506"/>
              <a:gd name="connsiteY6" fmla="*/ 749312 h 3018231"/>
              <a:gd name="connsiteX7" fmla="*/ 704253 w 1408506"/>
              <a:gd name="connsiteY7" fmla="*/ 0 h 3018231"/>
              <a:gd name="connsiteX8" fmla="*/ 0 w 1408506"/>
              <a:gd name="connsiteY8" fmla="*/ 736739 h 3018231"/>
              <a:gd name="connsiteX9" fmla="*/ 0 w 1408506"/>
              <a:gd name="connsiteY9" fmla="*/ 1021791 h 3018231"/>
              <a:gd name="connsiteX10" fmla="*/ 469506 w 1408506"/>
              <a:gd name="connsiteY10" fmla="*/ 1021791 h 3018231"/>
              <a:gd name="connsiteX11" fmla="*/ 469506 w 1408506"/>
              <a:gd name="connsiteY11" fmla="*/ 699008 h 3018231"/>
              <a:gd name="connsiteX12" fmla="*/ 704253 w 1408506"/>
              <a:gd name="connsiteY12" fmla="*/ 402424 h 3018231"/>
              <a:gd name="connsiteX13" fmla="*/ 939000 w 1408506"/>
              <a:gd name="connsiteY13" fmla="*/ 746175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408506" h="3018231">
                <a:moveTo>
                  <a:pt x="939000" y="746175"/>
                </a:moveTo>
                <a:cubicBezTo>
                  <a:pt x="939000" y="1616011"/>
                  <a:pt x="0" y="1761680"/>
                  <a:pt x="0" y="2648292"/>
                </a:cubicBezTo>
                <a:lnTo>
                  <a:pt x="0" y="3018231"/>
                </a:lnTo>
                <a:lnTo>
                  <a:pt x="1365542" y="3018231"/>
                </a:lnTo>
                <a:lnTo>
                  <a:pt x="1365542" y="2587497"/>
                </a:lnTo>
                <a:lnTo>
                  <a:pt x="494652" y="2587497"/>
                </a:lnTo>
                <a:cubicBezTo>
                  <a:pt x="401383" y="2064550"/>
                  <a:pt x="1408506" y="1728139"/>
                  <a:pt x="1408506" y="749312"/>
                </a:cubicBezTo>
                <a:cubicBezTo>
                  <a:pt x="1408506" y="272478"/>
                  <a:pt x="1168514" y="0"/>
                  <a:pt x="704253" y="0"/>
                </a:cubicBezTo>
                <a:cubicBezTo>
                  <a:pt x="239992" y="0"/>
                  <a:pt x="0" y="268287"/>
                  <a:pt x="0" y="736739"/>
                </a:cubicBezTo>
                <a:lnTo>
                  <a:pt x="0" y="1021791"/>
                </a:lnTo>
                <a:lnTo>
                  <a:pt x="469506" y="1021791"/>
                </a:lnTo>
                <a:lnTo>
                  <a:pt x="469506" y="699008"/>
                </a:lnTo>
                <a:cubicBezTo>
                  <a:pt x="469506" y="484174"/>
                  <a:pt x="559625" y="402424"/>
                  <a:pt x="704253" y="402424"/>
                </a:cubicBezTo>
                <a:cubicBezTo>
                  <a:pt x="848880" y="402424"/>
                  <a:pt x="939000" y="475792"/>
                  <a:pt x="939000" y="746175"/>
                </a:cubicBez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Context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6" name="图片 15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0" name="图片 9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69" y="1804966"/>
            <a:ext cx="5433745" cy="7000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638" y="2947974"/>
            <a:ext cx="3220720" cy="3429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AB5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939000 w 1408506"/>
              <a:gd name="connsiteY0" fmla="*/ 940053 h 3085300"/>
              <a:gd name="connsiteX1" fmla="*/ 667563 w 1408506"/>
              <a:gd name="connsiteY1" fmla="*/ 1274356 h 3085300"/>
              <a:gd name="connsiteX2" fmla="*/ 490461 w 1408506"/>
              <a:gd name="connsiteY2" fmla="*/ 1274356 h 3085300"/>
              <a:gd name="connsiteX3" fmla="*/ 490461 w 1408506"/>
              <a:gd name="connsiteY3" fmla="*/ 1676793 h 3085300"/>
              <a:gd name="connsiteX4" fmla="*/ 642416 w 1408506"/>
              <a:gd name="connsiteY4" fmla="*/ 1676793 h 3085300"/>
              <a:gd name="connsiteX5" fmla="*/ 939000 w 1408506"/>
              <a:gd name="connsiteY5" fmla="*/ 2078177 h 3085300"/>
              <a:gd name="connsiteX6" fmla="*/ 939000 w 1408506"/>
              <a:gd name="connsiteY6" fmla="*/ 2326551 h 3085300"/>
              <a:gd name="connsiteX7" fmla="*/ 704253 w 1408506"/>
              <a:gd name="connsiteY7" fmla="*/ 2682874 h 3085300"/>
              <a:gd name="connsiteX8" fmla="*/ 469493 w 1408506"/>
              <a:gd name="connsiteY8" fmla="*/ 2371610 h 3085300"/>
              <a:gd name="connsiteX9" fmla="*/ 469493 w 1408506"/>
              <a:gd name="connsiteY9" fmla="*/ 2078177 h 3085300"/>
              <a:gd name="connsiteX10" fmla="*/ 0 w 1408506"/>
              <a:gd name="connsiteY10" fmla="*/ 2078177 h 3085300"/>
              <a:gd name="connsiteX11" fmla="*/ 0 w 1408506"/>
              <a:gd name="connsiteY11" fmla="*/ 2327605 h 3085300"/>
              <a:gd name="connsiteX12" fmla="*/ 704253 w 1408506"/>
              <a:gd name="connsiteY12" fmla="*/ 3085299 h 3085300"/>
              <a:gd name="connsiteX13" fmla="*/ 1408506 w 1408506"/>
              <a:gd name="connsiteY13" fmla="*/ 2326551 h 3085300"/>
              <a:gd name="connsiteX14" fmla="*/ 1408506 w 1408506"/>
              <a:gd name="connsiteY14" fmla="*/ 2089708 h 3085300"/>
              <a:gd name="connsiteX15" fmla="*/ 1079436 w 1408506"/>
              <a:gd name="connsiteY15" fmla="*/ 1455661 h 3085300"/>
              <a:gd name="connsiteX16" fmla="*/ 1408506 w 1408506"/>
              <a:gd name="connsiteY16" fmla="*/ 835253 h 3085300"/>
              <a:gd name="connsiteX17" fmla="*/ 1408506 w 1408506"/>
              <a:gd name="connsiteY17" fmla="*/ 757694 h 3085300"/>
              <a:gd name="connsiteX18" fmla="*/ 704253 w 1408506"/>
              <a:gd name="connsiteY18" fmla="*/ 0 h 3085300"/>
              <a:gd name="connsiteX19" fmla="*/ 0 w 1408506"/>
              <a:gd name="connsiteY19" fmla="*/ 754557 h 3085300"/>
              <a:gd name="connsiteX20" fmla="*/ 0 w 1408506"/>
              <a:gd name="connsiteY20" fmla="*/ 916990 h 3085300"/>
              <a:gd name="connsiteX21" fmla="*/ 469493 w 1408506"/>
              <a:gd name="connsiteY21" fmla="*/ 916990 h 3085300"/>
              <a:gd name="connsiteX22" fmla="*/ 469493 w 1408506"/>
              <a:gd name="connsiteY22" fmla="*/ 713689 h 3085300"/>
              <a:gd name="connsiteX23" fmla="*/ 704253 w 1408506"/>
              <a:gd name="connsiteY23" fmla="*/ 402424 h 3085300"/>
              <a:gd name="connsiteX24" fmla="*/ 939000 w 1408506"/>
              <a:gd name="connsiteY24" fmla="*/ 763981 h 3085300"/>
              <a:gd name="connsiteX25" fmla="*/ 939000 w 1408506"/>
              <a:gd name="connsiteY25" fmla="*/ 940053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408506" h="3085300">
                <a:moveTo>
                  <a:pt x="939000" y="940053"/>
                </a:moveTo>
                <a:cubicBezTo>
                  <a:pt x="939000" y="1192618"/>
                  <a:pt x="836295" y="1274356"/>
                  <a:pt x="667563" y="1274356"/>
                </a:cubicBezTo>
                <a:lnTo>
                  <a:pt x="490461" y="1274356"/>
                </a:lnTo>
                <a:lnTo>
                  <a:pt x="490461" y="1676793"/>
                </a:lnTo>
                <a:lnTo>
                  <a:pt x="642416" y="1676793"/>
                </a:lnTo>
                <a:cubicBezTo>
                  <a:pt x="848868" y="1676793"/>
                  <a:pt x="939000" y="1784730"/>
                  <a:pt x="939000" y="2078177"/>
                </a:cubicBezTo>
                <a:lnTo>
                  <a:pt x="939000" y="2326551"/>
                </a:lnTo>
                <a:cubicBezTo>
                  <a:pt x="939000" y="2606370"/>
                  <a:pt x="848868" y="2682874"/>
                  <a:pt x="704253" y="2682874"/>
                </a:cubicBezTo>
                <a:cubicBezTo>
                  <a:pt x="559625" y="2682874"/>
                  <a:pt x="469493" y="2596934"/>
                  <a:pt x="469493" y="2371610"/>
                </a:cubicBezTo>
                <a:lnTo>
                  <a:pt x="469493" y="2078177"/>
                </a:lnTo>
                <a:lnTo>
                  <a:pt x="0" y="2078177"/>
                </a:lnTo>
                <a:lnTo>
                  <a:pt x="0" y="2327605"/>
                </a:lnTo>
                <a:cubicBezTo>
                  <a:pt x="0" y="2809684"/>
                  <a:pt x="239992" y="3085299"/>
                  <a:pt x="704253" y="3085299"/>
                </a:cubicBezTo>
                <a:cubicBezTo>
                  <a:pt x="1168514" y="3085299"/>
                  <a:pt x="1408506" y="2809684"/>
                  <a:pt x="1408506" y="2326551"/>
                </a:cubicBezTo>
                <a:lnTo>
                  <a:pt x="1408506" y="2089708"/>
                </a:lnTo>
                <a:cubicBezTo>
                  <a:pt x="1408506" y="1783689"/>
                  <a:pt x="1314183" y="1559420"/>
                  <a:pt x="1079436" y="1455661"/>
                </a:cubicBezTo>
                <a:cubicBezTo>
                  <a:pt x="1305801" y="1361351"/>
                  <a:pt x="1408506" y="1158036"/>
                  <a:pt x="1408506" y="835253"/>
                </a:cubicBezTo>
                <a:lnTo>
                  <a:pt x="1408506" y="757694"/>
                </a:lnTo>
                <a:cubicBezTo>
                  <a:pt x="1408506" y="275615"/>
                  <a:pt x="1168514" y="0"/>
                  <a:pt x="704253" y="0"/>
                </a:cubicBezTo>
                <a:cubicBezTo>
                  <a:pt x="239992" y="0"/>
                  <a:pt x="0" y="274574"/>
                  <a:pt x="0" y="754557"/>
                </a:cubicBezTo>
                <a:lnTo>
                  <a:pt x="0" y="916990"/>
                </a:lnTo>
                <a:lnTo>
                  <a:pt x="469493" y="916990"/>
                </a:lnTo>
                <a:lnTo>
                  <a:pt x="469493" y="713689"/>
                </a:lnTo>
                <a:cubicBezTo>
                  <a:pt x="469493" y="488365"/>
                  <a:pt x="559625" y="402424"/>
                  <a:pt x="704253" y="402424"/>
                </a:cubicBezTo>
                <a:cubicBezTo>
                  <a:pt x="848868" y="402424"/>
                  <a:pt x="939000" y="478929"/>
                  <a:pt x="939000" y="763981"/>
                </a:cubicBezTo>
                <a:lnTo>
                  <a:pt x="939000" y="940053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9" name="图片 8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4" y="2519346"/>
            <a:ext cx="7286676" cy="4419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519874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72980" y="92430"/>
            <a:ext cx="37862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PREFACE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942" y="2376470"/>
            <a:ext cx="378621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EB9535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What</a:t>
            </a:r>
            <a:r>
              <a:rPr lang="en-US" altLang="zh-CN" sz="13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EB9535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 </a:t>
            </a:r>
            <a:endParaRPr lang="zh-CN" altLang="en-US" sz="13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EB9535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8020" y="5448304"/>
            <a:ext cx="378621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Who</a:t>
            </a:r>
            <a:endParaRPr lang="zh-CN" altLang="en-US" sz="1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92D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9128" y="4543432"/>
            <a:ext cx="3390900" cy="133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AB5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939000 w 1408506"/>
              <a:gd name="connsiteY0" fmla="*/ 940053 h 3085300"/>
              <a:gd name="connsiteX1" fmla="*/ 667563 w 1408506"/>
              <a:gd name="connsiteY1" fmla="*/ 1274356 h 3085300"/>
              <a:gd name="connsiteX2" fmla="*/ 490461 w 1408506"/>
              <a:gd name="connsiteY2" fmla="*/ 1274356 h 3085300"/>
              <a:gd name="connsiteX3" fmla="*/ 490461 w 1408506"/>
              <a:gd name="connsiteY3" fmla="*/ 1676793 h 3085300"/>
              <a:gd name="connsiteX4" fmla="*/ 642416 w 1408506"/>
              <a:gd name="connsiteY4" fmla="*/ 1676793 h 3085300"/>
              <a:gd name="connsiteX5" fmla="*/ 939000 w 1408506"/>
              <a:gd name="connsiteY5" fmla="*/ 2078177 h 3085300"/>
              <a:gd name="connsiteX6" fmla="*/ 939000 w 1408506"/>
              <a:gd name="connsiteY6" fmla="*/ 2326551 h 3085300"/>
              <a:gd name="connsiteX7" fmla="*/ 704253 w 1408506"/>
              <a:gd name="connsiteY7" fmla="*/ 2682874 h 3085300"/>
              <a:gd name="connsiteX8" fmla="*/ 469493 w 1408506"/>
              <a:gd name="connsiteY8" fmla="*/ 2371610 h 3085300"/>
              <a:gd name="connsiteX9" fmla="*/ 469493 w 1408506"/>
              <a:gd name="connsiteY9" fmla="*/ 2078177 h 3085300"/>
              <a:gd name="connsiteX10" fmla="*/ 0 w 1408506"/>
              <a:gd name="connsiteY10" fmla="*/ 2078177 h 3085300"/>
              <a:gd name="connsiteX11" fmla="*/ 0 w 1408506"/>
              <a:gd name="connsiteY11" fmla="*/ 2327605 h 3085300"/>
              <a:gd name="connsiteX12" fmla="*/ 704253 w 1408506"/>
              <a:gd name="connsiteY12" fmla="*/ 3085299 h 3085300"/>
              <a:gd name="connsiteX13" fmla="*/ 1408506 w 1408506"/>
              <a:gd name="connsiteY13" fmla="*/ 2326551 h 3085300"/>
              <a:gd name="connsiteX14" fmla="*/ 1408506 w 1408506"/>
              <a:gd name="connsiteY14" fmla="*/ 2089708 h 3085300"/>
              <a:gd name="connsiteX15" fmla="*/ 1079436 w 1408506"/>
              <a:gd name="connsiteY15" fmla="*/ 1455661 h 3085300"/>
              <a:gd name="connsiteX16" fmla="*/ 1408506 w 1408506"/>
              <a:gd name="connsiteY16" fmla="*/ 835253 h 3085300"/>
              <a:gd name="connsiteX17" fmla="*/ 1408506 w 1408506"/>
              <a:gd name="connsiteY17" fmla="*/ 757694 h 3085300"/>
              <a:gd name="connsiteX18" fmla="*/ 704253 w 1408506"/>
              <a:gd name="connsiteY18" fmla="*/ 0 h 3085300"/>
              <a:gd name="connsiteX19" fmla="*/ 0 w 1408506"/>
              <a:gd name="connsiteY19" fmla="*/ 754557 h 3085300"/>
              <a:gd name="connsiteX20" fmla="*/ 0 w 1408506"/>
              <a:gd name="connsiteY20" fmla="*/ 916990 h 3085300"/>
              <a:gd name="connsiteX21" fmla="*/ 469493 w 1408506"/>
              <a:gd name="connsiteY21" fmla="*/ 916990 h 3085300"/>
              <a:gd name="connsiteX22" fmla="*/ 469493 w 1408506"/>
              <a:gd name="connsiteY22" fmla="*/ 713689 h 3085300"/>
              <a:gd name="connsiteX23" fmla="*/ 704253 w 1408506"/>
              <a:gd name="connsiteY23" fmla="*/ 402424 h 3085300"/>
              <a:gd name="connsiteX24" fmla="*/ 939000 w 1408506"/>
              <a:gd name="connsiteY24" fmla="*/ 763981 h 3085300"/>
              <a:gd name="connsiteX25" fmla="*/ 939000 w 1408506"/>
              <a:gd name="connsiteY25" fmla="*/ 940053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408506" h="3085300">
                <a:moveTo>
                  <a:pt x="939000" y="940053"/>
                </a:moveTo>
                <a:cubicBezTo>
                  <a:pt x="939000" y="1192618"/>
                  <a:pt x="836295" y="1274356"/>
                  <a:pt x="667563" y="1274356"/>
                </a:cubicBezTo>
                <a:lnTo>
                  <a:pt x="490461" y="1274356"/>
                </a:lnTo>
                <a:lnTo>
                  <a:pt x="490461" y="1676793"/>
                </a:lnTo>
                <a:lnTo>
                  <a:pt x="642416" y="1676793"/>
                </a:lnTo>
                <a:cubicBezTo>
                  <a:pt x="848868" y="1676793"/>
                  <a:pt x="939000" y="1784730"/>
                  <a:pt x="939000" y="2078177"/>
                </a:cubicBezTo>
                <a:lnTo>
                  <a:pt x="939000" y="2326551"/>
                </a:lnTo>
                <a:cubicBezTo>
                  <a:pt x="939000" y="2606370"/>
                  <a:pt x="848868" y="2682874"/>
                  <a:pt x="704253" y="2682874"/>
                </a:cubicBezTo>
                <a:cubicBezTo>
                  <a:pt x="559625" y="2682874"/>
                  <a:pt x="469493" y="2596934"/>
                  <a:pt x="469493" y="2371610"/>
                </a:cubicBezTo>
                <a:lnTo>
                  <a:pt x="469493" y="2078177"/>
                </a:lnTo>
                <a:lnTo>
                  <a:pt x="0" y="2078177"/>
                </a:lnTo>
                <a:lnTo>
                  <a:pt x="0" y="2327605"/>
                </a:lnTo>
                <a:cubicBezTo>
                  <a:pt x="0" y="2809684"/>
                  <a:pt x="239992" y="3085299"/>
                  <a:pt x="704253" y="3085299"/>
                </a:cubicBezTo>
                <a:cubicBezTo>
                  <a:pt x="1168514" y="3085299"/>
                  <a:pt x="1408506" y="2809684"/>
                  <a:pt x="1408506" y="2326551"/>
                </a:cubicBezTo>
                <a:lnTo>
                  <a:pt x="1408506" y="2089708"/>
                </a:lnTo>
                <a:cubicBezTo>
                  <a:pt x="1408506" y="1783689"/>
                  <a:pt x="1314183" y="1559420"/>
                  <a:pt x="1079436" y="1455661"/>
                </a:cubicBezTo>
                <a:cubicBezTo>
                  <a:pt x="1305801" y="1361351"/>
                  <a:pt x="1408506" y="1158036"/>
                  <a:pt x="1408506" y="835253"/>
                </a:cubicBezTo>
                <a:lnTo>
                  <a:pt x="1408506" y="757694"/>
                </a:lnTo>
                <a:cubicBezTo>
                  <a:pt x="1408506" y="275615"/>
                  <a:pt x="1168514" y="0"/>
                  <a:pt x="704253" y="0"/>
                </a:cubicBezTo>
                <a:cubicBezTo>
                  <a:pt x="239992" y="0"/>
                  <a:pt x="0" y="274574"/>
                  <a:pt x="0" y="754557"/>
                </a:cubicBezTo>
                <a:lnTo>
                  <a:pt x="0" y="916990"/>
                </a:lnTo>
                <a:lnTo>
                  <a:pt x="469493" y="916990"/>
                </a:lnTo>
                <a:lnTo>
                  <a:pt x="469493" y="713689"/>
                </a:lnTo>
                <a:cubicBezTo>
                  <a:pt x="469493" y="488365"/>
                  <a:pt x="559625" y="402424"/>
                  <a:pt x="704253" y="402424"/>
                </a:cubicBezTo>
                <a:cubicBezTo>
                  <a:pt x="848868" y="402424"/>
                  <a:pt x="939000" y="478929"/>
                  <a:pt x="939000" y="763981"/>
                </a:cubicBezTo>
                <a:lnTo>
                  <a:pt x="939000" y="940053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0" name="图片 9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032"/>
            <a:ext cx="9074168" cy="2632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194" y="5448304"/>
            <a:ext cx="5214974" cy="37084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AB5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939000 w 1408506"/>
              <a:gd name="connsiteY0" fmla="*/ 940053 h 3085300"/>
              <a:gd name="connsiteX1" fmla="*/ 667563 w 1408506"/>
              <a:gd name="connsiteY1" fmla="*/ 1274356 h 3085300"/>
              <a:gd name="connsiteX2" fmla="*/ 490461 w 1408506"/>
              <a:gd name="connsiteY2" fmla="*/ 1274356 h 3085300"/>
              <a:gd name="connsiteX3" fmla="*/ 490461 w 1408506"/>
              <a:gd name="connsiteY3" fmla="*/ 1676793 h 3085300"/>
              <a:gd name="connsiteX4" fmla="*/ 642416 w 1408506"/>
              <a:gd name="connsiteY4" fmla="*/ 1676793 h 3085300"/>
              <a:gd name="connsiteX5" fmla="*/ 939000 w 1408506"/>
              <a:gd name="connsiteY5" fmla="*/ 2078177 h 3085300"/>
              <a:gd name="connsiteX6" fmla="*/ 939000 w 1408506"/>
              <a:gd name="connsiteY6" fmla="*/ 2326551 h 3085300"/>
              <a:gd name="connsiteX7" fmla="*/ 704253 w 1408506"/>
              <a:gd name="connsiteY7" fmla="*/ 2682874 h 3085300"/>
              <a:gd name="connsiteX8" fmla="*/ 469493 w 1408506"/>
              <a:gd name="connsiteY8" fmla="*/ 2371610 h 3085300"/>
              <a:gd name="connsiteX9" fmla="*/ 469493 w 1408506"/>
              <a:gd name="connsiteY9" fmla="*/ 2078177 h 3085300"/>
              <a:gd name="connsiteX10" fmla="*/ 0 w 1408506"/>
              <a:gd name="connsiteY10" fmla="*/ 2078177 h 3085300"/>
              <a:gd name="connsiteX11" fmla="*/ 0 w 1408506"/>
              <a:gd name="connsiteY11" fmla="*/ 2327605 h 3085300"/>
              <a:gd name="connsiteX12" fmla="*/ 704253 w 1408506"/>
              <a:gd name="connsiteY12" fmla="*/ 3085299 h 3085300"/>
              <a:gd name="connsiteX13" fmla="*/ 1408506 w 1408506"/>
              <a:gd name="connsiteY13" fmla="*/ 2326551 h 3085300"/>
              <a:gd name="connsiteX14" fmla="*/ 1408506 w 1408506"/>
              <a:gd name="connsiteY14" fmla="*/ 2089708 h 3085300"/>
              <a:gd name="connsiteX15" fmla="*/ 1079436 w 1408506"/>
              <a:gd name="connsiteY15" fmla="*/ 1455661 h 3085300"/>
              <a:gd name="connsiteX16" fmla="*/ 1408506 w 1408506"/>
              <a:gd name="connsiteY16" fmla="*/ 835253 h 3085300"/>
              <a:gd name="connsiteX17" fmla="*/ 1408506 w 1408506"/>
              <a:gd name="connsiteY17" fmla="*/ 757694 h 3085300"/>
              <a:gd name="connsiteX18" fmla="*/ 704253 w 1408506"/>
              <a:gd name="connsiteY18" fmla="*/ 0 h 3085300"/>
              <a:gd name="connsiteX19" fmla="*/ 0 w 1408506"/>
              <a:gd name="connsiteY19" fmla="*/ 754557 h 3085300"/>
              <a:gd name="connsiteX20" fmla="*/ 0 w 1408506"/>
              <a:gd name="connsiteY20" fmla="*/ 916990 h 3085300"/>
              <a:gd name="connsiteX21" fmla="*/ 469493 w 1408506"/>
              <a:gd name="connsiteY21" fmla="*/ 916990 h 3085300"/>
              <a:gd name="connsiteX22" fmla="*/ 469493 w 1408506"/>
              <a:gd name="connsiteY22" fmla="*/ 713689 h 3085300"/>
              <a:gd name="connsiteX23" fmla="*/ 704253 w 1408506"/>
              <a:gd name="connsiteY23" fmla="*/ 402424 h 3085300"/>
              <a:gd name="connsiteX24" fmla="*/ 939000 w 1408506"/>
              <a:gd name="connsiteY24" fmla="*/ 763981 h 3085300"/>
              <a:gd name="connsiteX25" fmla="*/ 939000 w 1408506"/>
              <a:gd name="connsiteY25" fmla="*/ 940053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408506" h="3085300">
                <a:moveTo>
                  <a:pt x="939000" y="940053"/>
                </a:moveTo>
                <a:cubicBezTo>
                  <a:pt x="939000" y="1192618"/>
                  <a:pt x="836295" y="1274356"/>
                  <a:pt x="667563" y="1274356"/>
                </a:cubicBezTo>
                <a:lnTo>
                  <a:pt x="490461" y="1274356"/>
                </a:lnTo>
                <a:lnTo>
                  <a:pt x="490461" y="1676793"/>
                </a:lnTo>
                <a:lnTo>
                  <a:pt x="642416" y="1676793"/>
                </a:lnTo>
                <a:cubicBezTo>
                  <a:pt x="848868" y="1676793"/>
                  <a:pt x="939000" y="1784730"/>
                  <a:pt x="939000" y="2078177"/>
                </a:cubicBezTo>
                <a:lnTo>
                  <a:pt x="939000" y="2326551"/>
                </a:lnTo>
                <a:cubicBezTo>
                  <a:pt x="939000" y="2606370"/>
                  <a:pt x="848868" y="2682874"/>
                  <a:pt x="704253" y="2682874"/>
                </a:cubicBezTo>
                <a:cubicBezTo>
                  <a:pt x="559625" y="2682874"/>
                  <a:pt x="469493" y="2596934"/>
                  <a:pt x="469493" y="2371610"/>
                </a:cubicBezTo>
                <a:lnTo>
                  <a:pt x="469493" y="2078177"/>
                </a:lnTo>
                <a:lnTo>
                  <a:pt x="0" y="2078177"/>
                </a:lnTo>
                <a:lnTo>
                  <a:pt x="0" y="2327605"/>
                </a:lnTo>
                <a:cubicBezTo>
                  <a:pt x="0" y="2809684"/>
                  <a:pt x="239992" y="3085299"/>
                  <a:pt x="704253" y="3085299"/>
                </a:cubicBezTo>
                <a:cubicBezTo>
                  <a:pt x="1168514" y="3085299"/>
                  <a:pt x="1408506" y="2809684"/>
                  <a:pt x="1408506" y="2326551"/>
                </a:cubicBezTo>
                <a:lnTo>
                  <a:pt x="1408506" y="2089708"/>
                </a:lnTo>
                <a:cubicBezTo>
                  <a:pt x="1408506" y="1783689"/>
                  <a:pt x="1314183" y="1559420"/>
                  <a:pt x="1079436" y="1455661"/>
                </a:cubicBezTo>
                <a:cubicBezTo>
                  <a:pt x="1305801" y="1361351"/>
                  <a:pt x="1408506" y="1158036"/>
                  <a:pt x="1408506" y="835253"/>
                </a:cubicBezTo>
                <a:lnTo>
                  <a:pt x="1408506" y="757694"/>
                </a:lnTo>
                <a:cubicBezTo>
                  <a:pt x="1408506" y="275615"/>
                  <a:pt x="1168514" y="0"/>
                  <a:pt x="704253" y="0"/>
                </a:cubicBezTo>
                <a:cubicBezTo>
                  <a:pt x="239992" y="0"/>
                  <a:pt x="0" y="274574"/>
                  <a:pt x="0" y="754557"/>
                </a:cubicBezTo>
                <a:lnTo>
                  <a:pt x="0" y="916990"/>
                </a:lnTo>
                <a:lnTo>
                  <a:pt x="469493" y="916990"/>
                </a:lnTo>
                <a:lnTo>
                  <a:pt x="469493" y="713689"/>
                </a:lnTo>
                <a:cubicBezTo>
                  <a:pt x="469493" y="488365"/>
                  <a:pt x="559625" y="402424"/>
                  <a:pt x="704253" y="402424"/>
                </a:cubicBezTo>
                <a:cubicBezTo>
                  <a:pt x="848868" y="402424"/>
                  <a:pt x="939000" y="478929"/>
                  <a:pt x="939000" y="763981"/>
                </a:cubicBezTo>
                <a:lnTo>
                  <a:pt x="939000" y="940053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3" name="图片 12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50" y="1947842"/>
            <a:ext cx="8358246" cy="6178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AB5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939000 w 1408506"/>
              <a:gd name="connsiteY0" fmla="*/ 940053 h 3085300"/>
              <a:gd name="connsiteX1" fmla="*/ 667563 w 1408506"/>
              <a:gd name="connsiteY1" fmla="*/ 1274356 h 3085300"/>
              <a:gd name="connsiteX2" fmla="*/ 490461 w 1408506"/>
              <a:gd name="connsiteY2" fmla="*/ 1274356 h 3085300"/>
              <a:gd name="connsiteX3" fmla="*/ 490461 w 1408506"/>
              <a:gd name="connsiteY3" fmla="*/ 1676793 h 3085300"/>
              <a:gd name="connsiteX4" fmla="*/ 642416 w 1408506"/>
              <a:gd name="connsiteY4" fmla="*/ 1676793 h 3085300"/>
              <a:gd name="connsiteX5" fmla="*/ 939000 w 1408506"/>
              <a:gd name="connsiteY5" fmla="*/ 2078177 h 3085300"/>
              <a:gd name="connsiteX6" fmla="*/ 939000 w 1408506"/>
              <a:gd name="connsiteY6" fmla="*/ 2326551 h 3085300"/>
              <a:gd name="connsiteX7" fmla="*/ 704253 w 1408506"/>
              <a:gd name="connsiteY7" fmla="*/ 2682874 h 3085300"/>
              <a:gd name="connsiteX8" fmla="*/ 469493 w 1408506"/>
              <a:gd name="connsiteY8" fmla="*/ 2371610 h 3085300"/>
              <a:gd name="connsiteX9" fmla="*/ 469493 w 1408506"/>
              <a:gd name="connsiteY9" fmla="*/ 2078177 h 3085300"/>
              <a:gd name="connsiteX10" fmla="*/ 0 w 1408506"/>
              <a:gd name="connsiteY10" fmla="*/ 2078177 h 3085300"/>
              <a:gd name="connsiteX11" fmla="*/ 0 w 1408506"/>
              <a:gd name="connsiteY11" fmla="*/ 2327605 h 3085300"/>
              <a:gd name="connsiteX12" fmla="*/ 704253 w 1408506"/>
              <a:gd name="connsiteY12" fmla="*/ 3085299 h 3085300"/>
              <a:gd name="connsiteX13" fmla="*/ 1408506 w 1408506"/>
              <a:gd name="connsiteY13" fmla="*/ 2326551 h 3085300"/>
              <a:gd name="connsiteX14" fmla="*/ 1408506 w 1408506"/>
              <a:gd name="connsiteY14" fmla="*/ 2089708 h 3085300"/>
              <a:gd name="connsiteX15" fmla="*/ 1079436 w 1408506"/>
              <a:gd name="connsiteY15" fmla="*/ 1455661 h 3085300"/>
              <a:gd name="connsiteX16" fmla="*/ 1408506 w 1408506"/>
              <a:gd name="connsiteY16" fmla="*/ 835253 h 3085300"/>
              <a:gd name="connsiteX17" fmla="*/ 1408506 w 1408506"/>
              <a:gd name="connsiteY17" fmla="*/ 757694 h 3085300"/>
              <a:gd name="connsiteX18" fmla="*/ 704253 w 1408506"/>
              <a:gd name="connsiteY18" fmla="*/ 0 h 3085300"/>
              <a:gd name="connsiteX19" fmla="*/ 0 w 1408506"/>
              <a:gd name="connsiteY19" fmla="*/ 754557 h 3085300"/>
              <a:gd name="connsiteX20" fmla="*/ 0 w 1408506"/>
              <a:gd name="connsiteY20" fmla="*/ 916990 h 3085300"/>
              <a:gd name="connsiteX21" fmla="*/ 469493 w 1408506"/>
              <a:gd name="connsiteY21" fmla="*/ 916990 h 3085300"/>
              <a:gd name="connsiteX22" fmla="*/ 469493 w 1408506"/>
              <a:gd name="connsiteY22" fmla="*/ 713689 h 3085300"/>
              <a:gd name="connsiteX23" fmla="*/ 704253 w 1408506"/>
              <a:gd name="connsiteY23" fmla="*/ 402424 h 3085300"/>
              <a:gd name="connsiteX24" fmla="*/ 939000 w 1408506"/>
              <a:gd name="connsiteY24" fmla="*/ 763981 h 3085300"/>
              <a:gd name="connsiteX25" fmla="*/ 939000 w 1408506"/>
              <a:gd name="connsiteY25" fmla="*/ 940053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408506" h="3085300">
                <a:moveTo>
                  <a:pt x="939000" y="940053"/>
                </a:moveTo>
                <a:cubicBezTo>
                  <a:pt x="939000" y="1192618"/>
                  <a:pt x="836295" y="1274356"/>
                  <a:pt x="667563" y="1274356"/>
                </a:cubicBezTo>
                <a:lnTo>
                  <a:pt x="490461" y="1274356"/>
                </a:lnTo>
                <a:lnTo>
                  <a:pt x="490461" y="1676793"/>
                </a:lnTo>
                <a:lnTo>
                  <a:pt x="642416" y="1676793"/>
                </a:lnTo>
                <a:cubicBezTo>
                  <a:pt x="848868" y="1676793"/>
                  <a:pt x="939000" y="1784730"/>
                  <a:pt x="939000" y="2078177"/>
                </a:cubicBezTo>
                <a:lnTo>
                  <a:pt x="939000" y="2326551"/>
                </a:lnTo>
                <a:cubicBezTo>
                  <a:pt x="939000" y="2606370"/>
                  <a:pt x="848868" y="2682874"/>
                  <a:pt x="704253" y="2682874"/>
                </a:cubicBezTo>
                <a:cubicBezTo>
                  <a:pt x="559625" y="2682874"/>
                  <a:pt x="469493" y="2596934"/>
                  <a:pt x="469493" y="2371610"/>
                </a:cubicBezTo>
                <a:lnTo>
                  <a:pt x="469493" y="2078177"/>
                </a:lnTo>
                <a:lnTo>
                  <a:pt x="0" y="2078177"/>
                </a:lnTo>
                <a:lnTo>
                  <a:pt x="0" y="2327605"/>
                </a:lnTo>
                <a:cubicBezTo>
                  <a:pt x="0" y="2809684"/>
                  <a:pt x="239992" y="3085299"/>
                  <a:pt x="704253" y="3085299"/>
                </a:cubicBezTo>
                <a:cubicBezTo>
                  <a:pt x="1168514" y="3085299"/>
                  <a:pt x="1408506" y="2809684"/>
                  <a:pt x="1408506" y="2326551"/>
                </a:cubicBezTo>
                <a:lnTo>
                  <a:pt x="1408506" y="2089708"/>
                </a:lnTo>
                <a:cubicBezTo>
                  <a:pt x="1408506" y="1783689"/>
                  <a:pt x="1314183" y="1559420"/>
                  <a:pt x="1079436" y="1455661"/>
                </a:cubicBezTo>
                <a:cubicBezTo>
                  <a:pt x="1305801" y="1361351"/>
                  <a:pt x="1408506" y="1158036"/>
                  <a:pt x="1408506" y="835253"/>
                </a:cubicBezTo>
                <a:lnTo>
                  <a:pt x="1408506" y="757694"/>
                </a:lnTo>
                <a:cubicBezTo>
                  <a:pt x="1408506" y="275615"/>
                  <a:pt x="1168514" y="0"/>
                  <a:pt x="704253" y="0"/>
                </a:cubicBezTo>
                <a:cubicBezTo>
                  <a:pt x="239992" y="0"/>
                  <a:pt x="0" y="274574"/>
                  <a:pt x="0" y="754557"/>
                </a:cubicBezTo>
                <a:lnTo>
                  <a:pt x="0" y="916990"/>
                </a:lnTo>
                <a:lnTo>
                  <a:pt x="469493" y="916990"/>
                </a:lnTo>
                <a:lnTo>
                  <a:pt x="469493" y="713689"/>
                </a:lnTo>
                <a:cubicBezTo>
                  <a:pt x="469493" y="488365"/>
                  <a:pt x="559625" y="402424"/>
                  <a:pt x="704253" y="402424"/>
                </a:cubicBezTo>
                <a:cubicBezTo>
                  <a:pt x="848868" y="402424"/>
                  <a:pt x="939000" y="478929"/>
                  <a:pt x="939000" y="763981"/>
                </a:cubicBezTo>
                <a:lnTo>
                  <a:pt x="939000" y="940053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9" name="图片 8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8" y="1662089"/>
            <a:ext cx="6500858" cy="3424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202" y="5805494"/>
            <a:ext cx="3478799" cy="2428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E4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190500"/>
            <a:ext cx="1612900" cy="30353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SCOPE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4418" y="1804966"/>
            <a:ext cx="1178727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Symbol Table (%main:: | %::)</a:t>
            </a:r>
          </a:p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Lexical Scoping (my)</a:t>
            </a:r>
          </a:p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Dynamic Scoping (local)</a:t>
            </a:r>
          </a:p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Package Scoping (our)</a:t>
            </a:r>
          </a:p>
        </p:txBody>
      </p:sp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E4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190500"/>
            <a:ext cx="1612900" cy="30353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SCOPE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0" name="图片 9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0" y="3519478"/>
            <a:ext cx="10965731" cy="2643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 descr="perl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E4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190500"/>
            <a:ext cx="1612900" cy="30353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SCOPE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1" name="图片 10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2" name="图片 11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30830" cy="9775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E4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190500"/>
            <a:ext cx="1612900" cy="30353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SCOPE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1" name="图片 10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9" name="图片 8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94" y="2447908"/>
            <a:ext cx="4918531" cy="2071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582" y="4876800"/>
            <a:ext cx="2643206" cy="2340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E4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500" y="190500"/>
            <a:ext cx="1612900" cy="30353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SCOPE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1" name="图片 10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2" name="图片 11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22" y="2090718"/>
            <a:ext cx="5429288" cy="506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028" y="4376734"/>
            <a:ext cx="2446362" cy="1757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C82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0 w 1408506"/>
              <a:gd name="connsiteY0" fmla="*/ 2069795 h 3085300"/>
              <a:gd name="connsiteX1" fmla="*/ 0 w 1408506"/>
              <a:gd name="connsiteY1" fmla="*/ 2321305 h 3085300"/>
              <a:gd name="connsiteX2" fmla="*/ 704253 w 1408506"/>
              <a:gd name="connsiteY2" fmla="*/ 3085299 h 3085300"/>
              <a:gd name="connsiteX3" fmla="*/ 1408506 w 1408506"/>
              <a:gd name="connsiteY3" fmla="*/ 2317115 h 3085300"/>
              <a:gd name="connsiteX4" fmla="*/ 1408506 w 1408506"/>
              <a:gd name="connsiteY4" fmla="*/ 1636966 h 3085300"/>
              <a:gd name="connsiteX5" fmla="*/ 883449 w 1408506"/>
              <a:gd name="connsiteY5" fmla="*/ 938999 h 3085300"/>
              <a:gd name="connsiteX6" fmla="*/ 469493 w 1408506"/>
              <a:gd name="connsiteY6" fmla="*/ 1144409 h 3085300"/>
              <a:gd name="connsiteX7" fmla="*/ 469493 w 1408506"/>
              <a:gd name="connsiteY7" fmla="*/ 430720 h 3085300"/>
              <a:gd name="connsiteX8" fmla="*/ 1332001 w 1408506"/>
              <a:gd name="connsiteY8" fmla="*/ 430720 h 3085300"/>
              <a:gd name="connsiteX9" fmla="*/ 1332001 w 1408506"/>
              <a:gd name="connsiteY9" fmla="*/ 0 h 3085300"/>
              <a:gd name="connsiteX10" fmla="*/ 67068 w 1408506"/>
              <a:gd name="connsiteY10" fmla="*/ 0 h 3085300"/>
              <a:gd name="connsiteX11" fmla="*/ 0 w 1408506"/>
              <a:gd name="connsiteY11" fmla="*/ 1756435 h 3085300"/>
              <a:gd name="connsiteX12" fmla="*/ 469493 w 1408506"/>
              <a:gd name="connsiteY12" fmla="*/ 1756435 h 3085300"/>
              <a:gd name="connsiteX13" fmla="*/ 469493 w 1408506"/>
              <a:gd name="connsiteY13" fmla="*/ 1660029 h 3085300"/>
              <a:gd name="connsiteX14" fmla="*/ 704253 w 1408506"/>
              <a:gd name="connsiteY14" fmla="*/ 1341437 h 3085300"/>
              <a:gd name="connsiteX15" fmla="*/ 939000 w 1408506"/>
              <a:gd name="connsiteY15" fmla="*/ 1660029 h 3085300"/>
              <a:gd name="connsiteX16" fmla="*/ 939000 w 1408506"/>
              <a:gd name="connsiteY16" fmla="*/ 2369515 h 3085300"/>
              <a:gd name="connsiteX17" fmla="*/ 704253 w 1408506"/>
              <a:gd name="connsiteY17" fmla="*/ 2682874 h 3085300"/>
              <a:gd name="connsiteX18" fmla="*/ 469493 w 1408506"/>
              <a:gd name="connsiteY18" fmla="*/ 2369515 h 3085300"/>
              <a:gd name="connsiteX19" fmla="*/ 469493 w 1408506"/>
              <a:gd name="connsiteY19" fmla="*/ 2069795 h 3085300"/>
              <a:gd name="connsiteX20" fmla="*/ 0 w 1408506"/>
              <a:gd name="connsiteY20" fmla="*/ 2069795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408506" h="3085300">
                <a:moveTo>
                  <a:pt x="0" y="2069795"/>
                </a:moveTo>
                <a:lnTo>
                  <a:pt x="0" y="2321305"/>
                </a:lnTo>
                <a:cubicBezTo>
                  <a:pt x="0" y="2807589"/>
                  <a:pt x="239992" y="3085299"/>
                  <a:pt x="704253" y="3085299"/>
                </a:cubicBezTo>
                <a:cubicBezTo>
                  <a:pt x="1168514" y="3085299"/>
                  <a:pt x="1408506" y="2806534"/>
                  <a:pt x="1408506" y="2317115"/>
                </a:cubicBezTo>
                <a:lnTo>
                  <a:pt x="1408506" y="1636966"/>
                </a:lnTo>
                <a:cubicBezTo>
                  <a:pt x="1408506" y="1187373"/>
                  <a:pt x="1231392" y="938999"/>
                  <a:pt x="883449" y="938999"/>
                </a:cubicBezTo>
                <a:cubicBezTo>
                  <a:pt x="693763" y="938999"/>
                  <a:pt x="555434" y="1011313"/>
                  <a:pt x="469493" y="1144409"/>
                </a:cubicBezTo>
                <a:lnTo>
                  <a:pt x="469493" y="430720"/>
                </a:lnTo>
                <a:lnTo>
                  <a:pt x="1332001" y="430720"/>
                </a:lnTo>
                <a:lnTo>
                  <a:pt x="1332001" y="0"/>
                </a:lnTo>
                <a:lnTo>
                  <a:pt x="67068" y="0"/>
                </a:lnTo>
                <a:lnTo>
                  <a:pt x="0" y="1756435"/>
                </a:lnTo>
                <a:lnTo>
                  <a:pt x="469493" y="1756435"/>
                </a:lnTo>
                <a:lnTo>
                  <a:pt x="469493" y="1660029"/>
                </a:lnTo>
                <a:cubicBezTo>
                  <a:pt x="469493" y="1429461"/>
                  <a:pt x="559625" y="1341437"/>
                  <a:pt x="704253" y="1341437"/>
                </a:cubicBezTo>
                <a:cubicBezTo>
                  <a:pt x="848868" y="1341437"/>
                  <a:pt x="939000" y="1429461"/>
                  <a:pt x="939000" y="1660029"/>
                </a:cubicBezTo>
                <a:lnTo>
                  <a:pt x="939000" y="2369515"/>
                </a:lnTo>
                <a:cubicBezTo>
                  <a:pt x="939000" y="2600083"/>
                  <a:pt x="848868" y="2682874"/>
                  <a:pt x="704253" y="2682874"/>
                </a:cubicBezTo>
                <a:cubicBezTo>
                  <a:pt x="559625" y="2682874"/>
                  <a:pt x="469493" y="2600083"/>
                  <a:pt x="469493" y="2369515"/>
                </a:cubicBezTo>
                <a:lnTo>
                  <a:pt x="469493" y="2069795"/>
                </a:lnTo>
                <a:lnTo>
                  <a:pt x="0" y="2069795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74168" y="4233858"/>
            <a:ext cx="39306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QUIZ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9" name="图片 8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"/>
            <a:ext cx="9717110" cy="9753324"/>
          </a:xfrm>
          <a:prstGeom prst="rect">
            <a:avLst/>
          </a:prstGeom>
        </p:spPr>
      </p:pic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C82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0 w 1408506"/>
              <a:gd name="connsiteY0" fmla="*/ 2069795 h 3085300"/>
              <a:gd name="connsiteX1" fmla="*/ 0 w 1408506"/>
              <a:gd name="connsiteY1" fmla="*/ 2321305 h 3085300"/>
              <a:gd name="connsiteX2" fmla="*/ 704253 w 1408506"/>
              <a:gd name="connsiteY2" fmla="*/ 3085299 h 3085300"/>
              <a:gd name="connsiteX3" fmla="*/ 1408506 w 1408506"/>
              <a:gd name="connsiteY3" fmla="*/ 2317115 h 3085300"/>
              <a:gd name="connsiteX4" fmla="*/ 1408506 w 1408506"/>
              <a:gd name="connsiteY4" fmla="*/ 1636966 h 3085300"/>
              <a:gd name="connsiteX5" fmla="*/ 883449 w 1408506"/>
              <a:gd name="connsiteY5" fmla="*/ 938999 h 3085300"/>
              <a:gd name="connsiteX6" fmla="*/ 469493 w 1408506"/>
              <a:gd name="connsiteY6" fmla="*/ 1144409 h 3085300"/>
              <a:gd name="connsiteX7" fmla="*/ 469493 w 1408506"/>
              <a:gd name="connsiteY7" fmla="*/ 430720 h 3085300"/>
              <a:gd name="connsiteX8" fmla="*/ 1332001 w 1408506"/>
              <a:gd name="connsiteY8" fmla="*/ 430720 h 3085300"/>
              <a:gd name="connsiteX9" fmla="*/ 1332001 w 1408506"/>
              <a:gd name="connsiteY9" fmla="*/ 0 h 3085300"/>
              <a:gd name="connsiteX10" fmla="*/ 67068 w 1408506"/>
              <a:gd name="connsiteY10" fmla="*/ 0 h 3085300"/>
              <a:gd name="connsiteX11" fmla="*/ 0 w 1408506"/>
              <a:gd name="connsiteY11" fmla="*/ 1756435 h 3085300"/>
              <a:gd name="connsiteX12" fmla="*/ 469493 w 1408506"/>
              <a:gd name="connsiteY12" fmla="*/ 1756435 h 3085300"/>
              <a:gd name="connsiteX13" fmla="*/ 469493 w 1408506"/>
              <a:gd name="connsiteY13" fmla="*/ 1660029 h 3085300"/>
              <a:gd name="connsiteX14" fmla="*/ 704253 w 1408506"/>
              <a:gd name="connsiteY14" fmla="*/ 1341437 h 3085300"/>
              <a:gd name="connsiteX15" fmla="*/ 939000 w 1408506"/>
              <a:gd name="connsiteY15" fmla="*/ 1660029 h 3085300"/>
              <a:gd name="connsiteX16" fmla="*/ 939000 w 1408506"/>
              <a:gd name="connsiteY16" fmla="*/ 2369515 h 3085300"/>
              <a:gd name="connsiteX17" fmla="*/ 704253 w 1408506"/>
              <a:gd name="connsiteY17" fmla="*/ 2682874 h 3085300"/>
              <a:gd name="connsiteX18" fmla="*/ 469493 w 1408506"/>
              <a:gd name="connsiteY18" fmla="*/ 2369515 h 3085300"/>
              <a:gd name="connsiteX19" fmla="*/ 469493 w 1408506"/>
              <a:gd name="connsiteY19" fmla="*/ 2069795 h 3085300"/>
              <a:gd name="connsiteX20" fmla="*/ 0 w 1408506"/>
              <a:gd name="connsiteY20" fmla="*/ 2069795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408506" h="3085300">
                <a:moveTo>
                  <a:pt x="0" y="2069795"/>
                </a:moveTo>
                <a:lnTo>
                  <a:pt x="0" y="2321305"/>
                </a:lnTo>
                <a:cubicBezTo>
                  <a:pt x="0" y="2807589"/>
                  <a:pt x="239992" y="3085299"/>
                  <a:pt x="704253" y="3085299"/>
                </a:cubicBezTo>
                <a:cubicBezTo>
                  <a:pt x="1168514" y="3085299"/>
                  <a:pt x="1408506" y="2806534"/>
                  <a:pt x="1408506" y="2317115"/>
                </a:cubicBezTo>
                <a:lnTo>
                  <a:pt x="1408506" y="1636966"/>
                </a:lnTo>
                <a:cubicBezTo>
                  <a:pt x="1408506" y="1187373"/>
                  <a:pt x="1231392" y="938999"/>
                  <a:pt x="883449" y="938999"/>
                </a:cubicBezTo>
                <a:cubicBezTo>
                  <a:pt x="693763" y="938999"/>
                  <a:pt x="555434" y="1011313"/>
                  <a:pt x="469493" y="1144409"/>
                </a:cubicBezTo>
                <a:lnTo>
                  <a:pt x="469493" y="430720"/>
                </a:lnTo>
                <a:lnTo>
                  <a:pt x="1332001" y="430720"/>
                </a:lnTo>
                <a:lnTo>
                  <a:pt x="1332001" y="0"/>
                </a:lnTo>
                <a:lnTo>
                  <a:pt x="67068" y="0"/>
                </a:lnTo>
                <a:lnTo>
                  <a:pt x="0" y="1756435"/>
                </a:lnTo>
                <a:lnTo>
                  <a:pt x="469493" y="1756435"/>
                </a:lnTo>
                <a:lnTo>
                  <a:pt x="469493" y="1660029"/>
                </a:lnTo>
                <a:cubicBezTo>
                  <a:pt x="469493" y="1429461"/>
                  <a:pt x="559625" y="1341437"/>
                  <a:pt x="704253" y="1341437"/>
                </a:cubicBezTo>
                <a:cubicBezTo>
                  <a:pt x="848868" y="1341437"/>
                  <a:pt x="939000" y="1429461"/>
                  <a:pt x="939000" y="1660029"/>
                </a:cubicBezTo>
                <a:lnTo>
                  <a:pt x="939000" y="2369515"/>
                </a:lnTo>
                <a:cubicBezTo>
                  <a:pt x="939000" y="2600083"/>
                  <a:pt x="848868" y="2682874"/>
                  <a:pt x="704253" y="2682874"/>
                </a:cubicBezTo>
                <a:cubicBezTo>
                  <a:pt x="559625" y="2682874"/>
                  <a:pt x="469493" y="2600083"/>
                  <a:pt x="469493" y="2369515"/>
                </a:cubicBezTo>
                <a:lnTo>
                  <a:pt x="469493" y="2069795"/>
                </a:lnTo>
                <a:lnTo>
                  <a:pt x="0" y="2069795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图片 10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16"/>
            <a:ext cx="8645540" cy="966827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074168" y="4233858"/>
            <a:ext cx="393063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QUIZ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92D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1485900" y="393700"/>
            <a:ext cx="1511300" cy="1511300"/>
          </a:xfrm>
          <a:custGeom>
            <a:avLst/>
            <a:gdLst>
              <a:gd name="connsiteX0" fmla="*/ 0 w 1511300"/>
              <a:gd name="connsiteY0" fmla="*/ 0 h 1511300"/>
              <a:gd name="connsiteX1" fmla="*/ 1511300 w 1511300"/>
              <a:gd name="connsiteY1" fmla="*/ 0 h 1511300"/>
              <a:gd name="connsiteX2" fmla="*/ 1511300 w 1511300"/>
              <a:gd name="connsiteY2" fmla="*/ 1511300 h 1511300"/>
              <a:gd name="connsiteX3" fmla="*/ 0 w 1511300"/>
              <a:gd name="connsiteY3" fmla="*/ 1511300 h 1511300"/>
              <a:gd name="connsiteX4" fmla="*/ 0 w 1511300"/>
              <a:gd name="connsiteY4" fmla="*/ 0 h 151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300" h="1511300">
                <a:moveTo>
                  <a:pt x="0" y="0"/>
                </a:moveTo>
                <a:lnTo>
                  <a:pt x="1511300" y="0"/>
                </a:lnTo>
                <a:lnTo>
                  <a:pt x="1511300" y="1511300"/>
                </a:lnTo>
                <a:lnTo>
                  <a:pt x="0" y="1511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125167" y="679450"/>
            <a:ext cx="236931" cy="857250"/>
          </a:xfrm>
          <a:custGeom>
            <a:avLst/>
            <a:gdLst>
              <a:gd name="connsiteX0" fmla="*/ 0 w 236931"/>
              <a:gd name="connsiteY0" fmla="*/ 209550 h 857250"/>
              <a:gd name="connsiteX1" fmla="*/ 103581 w 236931"/>
              <a:gd name="connsiteY1" fmla="*/ 209550 h 857250"/>
              <a:gd name="connsiteX2" fmla="*/ 103581 w 236931"/>
              <a:gd name="connsiteY2" fmla="*/ 857250 h 857250"/>
              <a:gd name="connsiteX3" fmla="*/ 236931 w 236931"/>
              <a:gd name="connsiteY3" fmla="*/ 857250 h 857250"/>
              <a:gd name="connsiteX4" fmla="*/ 236931 w 236931"/>
              <a:gd name="connsiteY4" fmla="*/ 0 h 857250"/>
              <a:gd name="connsiteX5" fmla="*/ 147332 w 236931"/>
              <a:gd name="connsiteY5" fmla="*/ 0 h 857250"/>
              <a:gd name="connsiteX6" fmla="*/ 0 w 236931"/>
              <a:gd name="connsiteY6" fmla="*/ 114300 h 857250"/>
              <a:gd name="connsiteX7" fmla="*/ 0 w 236931"/>
              <a:gd name="connsiteY7" fmla="*/ 209550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36931" h="857250">
                <a:moveTo>
                  <a:pt x="0" y="209550"/>
                </a:moveTo>
                <a:lnTo>
                  <a:pt x="103581" y="209550"/>
                </a:lnTo>
                <a:lnTo>
                  <a:pt x="103581" y="857250"/>
                </a:lnTo>
                <a:lnTo>
                  <a:pt x="236931" y="857250"/>
                </a:lnTo>
                <a:lnTo>
                  <a:pt x="236931" y="0"/>
                </a:lnTo>
                <a:lnTo>
                  <a:pt x="147332" y="0"/>
                </a:lnTo>
                <a:cubicBezTo>
                  <a:pt x="126504" y="61023"/>
                  <a:pt x="103581" y="114300"/>
                  <a:pt x="0" y="114300"/>
                </a:cubicBezTo>
                <a:lnTo>
                  <a:pt x="0" y="2095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689600" y="393700"/>
            <a:ext cx="1511300" cy="1511300"/>
          </a:xfrm>
          <a:custGeom>
            <a:avLst/>
            <a:gdLst>
              <a:gd name="connsiteX0" fmla="*/ 0 w 1511300"/>
              <a:gd name="connsiteY0" fmla="*/ 0 h 1511300"/>
              <a:gd name="connsiteX1" fmla="*/ 1511300 w 1511300"/>
              <a:gd name="connsiteY1" fmla="*/ 0 h 1511300"/>
              <a:gd name="connsiteX2" fmla="*/ 1511300 w 1511300"/>
              <a:gd name="connsiteY2" fmla="*/ 1511300 h 1511300"/>
              <a:gd name="connsiteX3" fmla="*/ 0 w 1511300"/>
              <a:gd name="connsiteY3" fmla="*/ 1511300 h 1511300"/>
              <a:gd name="connsiteX4" fmla="*/ 0 w 1511300"/>
              <a:gd name="connsiteY4" fmla="*/ 0 h 151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300" h="1511300">
                <a:moveTo>
                  <a:pt x="0" y="0"/>
                </a:moveTo>
                <a:lnTo>
                  <a:pt x="1511300" y="0"/>
                </a:lnTo>
                <a:lnTo>
                  <a:pt x="1511300" y="1511300"/>
                </a:lnTo>
                <a:lnTo>
                  <a:pt x="0" y="1511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260998" y="679450"/>
            <a:ext cx="400050" cy="857250"/>
          </a:xfrm>
          <a:custGeom>
            <a:avLst/>
            <a:gdLst>
              <a:gd name="connsiteX0" fmla="*/ 266700 w 400050"/>
              <a:gd name="connsiteY0" fmla="*/ 211924 h 857250"/>
              <a:gd name="connsiteX1" fmla="*/ 0 w 400050"/>
              <a:gd name="connsiteY1" fmla="*/ 752182 h 857250"/>
              <a:gd name="connsiteX2" fmla="*/ 0 w 400050"/>
              <a:gd name="connsiteY2" fmla="*/ 857250 h 857250"/>
              <a:gd name="connsiteX3" fmla="*/ 387845 w 400050"/>
              <a:gd name="connsiteY3" fmla="*/ 857250 h 857250"/>
              <a:gd name="connsiteX4" fmla="*/ 387845 w 400050"/>
              <a:gd name="connsiteY4" fmla="*/ 734910 h 857250"/>
              <a:gd name="connsiteX5" fmla="*/ 140499 w 400050"/>
              <a:gd name="connsiteY5" fmla="*/ 734910 h 857250"/>
              <a:gd name="connsiteX6" fmla="*/ 400050 w 400050"/>
              <a:gd name="connsiteY6" fmla="*/ 212826 h 857250"/>
              <a:gd name="connsiteX7" fmla="*/ 200025 w 400050"/>
              <a:gd name="connsiteY7" fmla="*/ 0 h 857250"/>
              <a:gd name="connsiteX8" fmla="*/ 0 w 400050"/>
              <a:gd name="connsiteY8" fmla="*/ 209257 h 857250"/>
              <a:gd name="connsiteX9" fmla="*/ 0 w 400050"/>
              <a:gd name="connsiteY9" fmla="*/ 290220 h 857250"/>
              <a:gd name="connsiteX10" fmla="*/ 133350 w 400050"/>
              <a:gd name="connsiteY10" fmla="*/ 290220 h 857250"/>
              <a:gd name="connsiteX11" fmla="*/ 133350 w 400050"/>
              <a:gd name="connsiteY11" fmla="*/ 198539 h 857250"/>
              <a:gd name="connsiteX12" fmla="*/ 200025 w 400050"/>
              <a:gd name="connsiteY12" fmla="*/ 114300 h 857250"/>
              <a:gd name="connsiteX13" fmla="*/ 266700 w 400050"/>
              <a:gd name="connsiteY13" fmla="*/ 211924 h 857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400050" h="857250">
                <a:moveTo>
                  <a:pt x="266700" y="211924"/>
                </a:moveTo>
                <a:cubicBezTo>
                  <a:pt x="266700" y="458990"/>
                  <a:pt x="0" y="500354"/>
                  <a:pt x="0" y="752182"/>
                </a:cubicBezTo>
                <a:lnTo>
                  <a:pt x="0" y="857250"/>
                </a:lnTo>
                <a:lnTo>
                  <a:pt x="387845" y="857250"/>
                </a:lnTo>
                <a:lnTo>
                  <a:pt x="387845" y="734910"/>
                </a:lnTo>
                <a:lnTo>
                  <a:pt x="140499" y="734910"/>
                </a:lnTo>
                <a:cubicBezTo>
                  <a:pt x="114007" y="586384"/>
                  <a:pt x="400050" y="490829"/>
                  <a:pt x="400050" y="212826"/>
                </a:cubicBezTo>
                <a:cubicBezTo>
                  <a:pt x="400050" y="77393"/>
                  <a:pt x="331889" y="0"/>
                  <a:pt x="200025" y="0"/>
                </a:cubicBezTo>
                <a:cubicBezTo>
                  <a:pt x="68160" y="0"/>
                  <a:pt x="0" y="76200"/>
                  <a:pt x="0" y="209257"/>
                </a:cubicBezTo>
                <a:lnTo>
                  <a:pt x="0" y="290220"/>
                </a:lnTo>
                <a:lnTo>
                  <a:pt x="133350" y="290220"/>
                </a:lnTo>
                <a:lnTo>
                  <a:pt x="133350" y="198539"/>
                </a:lnTo>
                <a:cubicBezTo>
                  <a:pt x="133350" y="137515"/>
                  <a:pt x="158953" y="114300"/>
                  <a:pt x="200025" y="114300"/>
                </a:cubicBezTo>
                <a:cubicBezTo>
                  <a:pt x="241096" y="114300"/>
                  <a:pt x="266700" y="135140"/>
                  <a:pt x="266700" y="21192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9804400" y="393700"/>
            <a:ext cx="1511300" cy="1511300"/>
          </a:xfrm>
          <a:custGeom>
            <a:avLst/>
            <a:gdLst>
              <a:gd name="connsiteX0" fmla="*/ 0 w 1511300"/>
              <a:gd name="connsiteY0" fmla="*/ 0 h 1511300"/>
              <a:gd name="connsiteX1" fmla="*/ 1511300 w 1511300"/>
              <a:gd name="connsiteY1" fmla="*/ 0 h 1511300"/>
              <a:gd name="connsiteX2" fmla="*/ 1511300 w 1511300"/>
              <a:gd name="connsiteY2" fmla="*/ 1511300 h 1511300"/>
              <a:gd name="connsiteX3" fmla="*/ 0 w 1511300"/>
              <a:gd name="connsiteY3" fmla="*/ 1511300 h 1511300"/>
              <a:gd name="connsiteX4" fmla="*/ 0 w 1511300"/>
              <a:gd name="connsiteY4" fmla="*/ 0 h 151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300" h="1511300">
                <a:moveTo>
                  <a:pt x="0" y="0"/>
                </a:moveTo>
                <a:lnTo>
                  <a:pt x="1511300" y="0"/>
                </a:lnTo>
                <a:lnTo>
                  <a:pt x="1511300" y="1511300"/>
                </a:lnTo>
                <a:lnTo>
                  <a:pt x="0" y="1511300"/>
                </a:lnTo>
                <a:lnTo>
                  <a:pt x="0" y="0"/>
                </a:lnTo>
              </a:path>
            </a:pathLst>
          </a:custGeom>
          <a:solidFill>
            <a:srgbClr val="3AB5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0356748" y="679450"/>
            <a:ext cx="400050" cy="876300"/>
          </a:xfrm>
          <a:custGeom>
            <a:avLst/>
            <a:gdLst>
              <a:gd name="connsiteX0" fmla="*/ 266700 w 400050"/>
              <a:gd name="connsiteY0" fmla="*/ 266992 h 876300"/>
              <a:gd name="connsiteX1" fmla="*/ 189610 w 400050"/>
              <a:gd name="connsiteY1" fmla="*/ 361950 h 876300"/>
              <a:gd name="connsiteX2" fmla="*/ 139306 w 400050"/>
              <a:gd name="connsiteY2" fmla="*/ 361950 h 876300"/>
              <a:gd name="connsiteX3" fmla="*/ 139306 w 400050"/>
              <a:gd name="connsiteY3" fmla="*/ 476250 h 876300"/>
              <a:gd name="connsiteX4" fmla="*/ 182460 w 400050"/>
              <a:gd name="connsiteY4" fmla="*/ 476250 h 876300"/>
              <a:gd name="connsiteX5" fmla="*/ 266700 w 400050"/>
              <a:gd name="connsiteY5" fmla="*/ 590257 h 876300"/>
              <a:gd name="connsiteX6" fmla="*/ 266700 w 400050"/>
              <a:gd name="connsiteY6" fmla="*/ 660793 h 876300"/>
              <a:gd name="connsiteX7" fmla="*/ 200025 w 400050"/>
              <a:gd name="connsiteY7" fmla="*/ 762000 h 876300"/>
              <a:gd name="connsiteX8" fmla="*/ 133350 w 400050"/>
              <a:gd name="connsiteY8" fmla="*/ 673595 h 876300"/>
              <a:gd name="connsiteX9" fmla="*/ 133350 w 400050"/>
              <a:gd name="connsiteY9" fmla="*/ 590257 h 876300"/>
              <a:gd name="connsiteX10" fmla="*/ 0 w 400050"/>
              <a:gd name="connsiteY10" fmla="*/ 590257 h 876300"/>
              <a:gd name="connsiteX11" fmla="*/ 0 w 400050"/>
              <a:gd name="connsiteY11" fmla="*/ 661098 h 876300"/>
              <a:gd name="connsiteX12" fmla="*/ 200025 w 400050"/>
              <a:gd name="connsiteY12" fmla="*/ 876300 h 876300"/>
              <a:gd name="connsiteX13" fmla="*/ 400050 w 400050"/>
              <a:gd name="connsiteY13" fmla="*/ 660793 h 876300"/>
              <a:gd name="connsiteX14" fmla="*/ 400050 w 400050"/>
              <a:gd name="connsiteY14" fmla="*/ 593521 h 876300"/>
              <a:gd name="connsiteX15" fmla="*/ 306590 w 400050"/>
              <a:gd name="connsiteY15" fmla="*/ 413448 h 876300"/>
              <a:gd name="connsiteX16" fmla="*/ 400050 w 400050"/>
              <a:gd name="connsiteY16" fmla="*/ 237236 h 876300"/>
              <a:gd name="connsiteX17" fmla="*/ 400050 w 400050"/>
              <a:gd name="connsiteY17" fmla="*/ 215201 h 876300"/>
              <a:gd name="connsiteX18" fmla="*/ 200025 w 400050"/>
              <a:gd name="connsiteY18" fmla="*/ 0 h 876300"/>
              <a:gd name="connsiteX19" fmla="*/ 0 w 400050"/>
              <a:gd name="connsiteY19" fmla="*/ 214312 h 876300"/>
              <a:gd name="connsiteX20" fmla="*/ 0 w 400050"/>
              <a:gd name="connsiteY20" fmla="*/ 260451 h 876300"/>
              <a:gd name="connsiteX21" fmla="*/ 133350 w 400050"/>
              <a:gd name="connsiteY21" fmla="*/ 260451 h 876300"/>
              <a:gd name="connsiteX22" fmla="*/ 133350 w 400050"/>
              <a:gd name="connsiteY22" fmla="*/ 202704 h 876300"/>
              <a:gd name="connsiteX23" fmla="*/ 200025 w 400050"/>
              <a:gd name="connsiteY23" fmla="*/ 114300 h 876300"/>
              <a:gd name="connsiteX24" fmla="*/ 266700 w 400050"/>
              <a:gd name="connsiteY24" fmla="*/ 216992 h 876300"/>
              <a:gd name="connsiteX25" fmla="*/ 266700 w 400050"/>
              <a:gd name="connsiteY25" fmla="*/ 266992 h 8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400050" h="876300">
                <a:moveTo>
                  <a:pt x="266700" y="266992"/>
                </a:moveTo>
                <a:cubicBezTo>
                  <a:pt x="266700" y="338734"/>
                  <a:pt x="237528" y="361950"/>
                  <a:pt x="189610" y="361950"/>
                </a:cubicBezTo>
                <a:lnTo>
                  <a:pt x="139306" y="361950"/>
                </a:lnTo>
                <a:lnTo>
                  <a:pt x="139306" y="476250"/>
                </a:lnTo>
                <a:lnTo>
                  <a:pt x="182460" y="476250"/>
                </a:lnTo>
                <a:cubicBezTo>
                  <a:pt x="241096" y="476250"/>
                  <a:pt x="266700" y="506907"/>
                  <a:pt x="266700" y="590257"/>
                </a:cubicBezTo>
                <a:lnTo>
                  <a:pt x="266700" y="660793"/>
                </a:lnTo>
                <a:cubicBezTo>
                  <a:pt x="266700" y="740270"/>
                  <a:pt x="241096" y="762000"/>
                  <a:pt x="200025" y="762000"/>
                </a:cubicBezTo>
                <a:cubicBezTo>
                  <a:pt x="158953" y="762000"/>
                  <a:pt x="133350" y="737590"/>
                  <a:pt x="133350" y="673595"/>
                </a:cubicBezTo>
                <a:lnTo>
                  <a:pt x="133350" y="590257"/>
                </a:lnTo>
                <a:lnTo>
                  <a:pt x="0" y="590257"/>
                </a:lnTo>
                <a:lnTo>
                  <a:pt x="0" y="661098"/>
                </a:lnTo>
                <a:cubicBezTo>
                  <a:pt x="0" y="798017"/>
                  <a:pt x="68160" y="876300"/>
                  <a:pt x="200025" y="876300"/>
                </a:cubicBezTo>
                <a:cubicBezTo>
                  <a:pt x="331889" y="876300"/>
                  <a:pt x="400050" y="798017"/>
                  <a:pt x="400050" y="660793"/>
                </a:cubicBezTo>
                <a:lnTo>
                  <a:pt x="400050" y="593521"/>
                </a:lnTo>
                <a:cubicBezTo>
                  <a:pt x="400050" y="506615"/>
                  <a:pt x="373265" y="442912"/>
                  <a:pt x="306590" y="413448"/>
                </a:cubicBezTo>
                <a:cubicBezTo>
                  <a:pt x="370878" y="386651"/>
                  <a:pt x="400050" y="328904"/>
                  <a:pt x="400050" y="237236"/>
                </a:cubicBezTo>
                <a:lnTo>
                  <a:pt x="400050" y="215201"/>
                </a:lnTo>
                <a:cubicBezTo>
                  <a:pt x="400050" y="78282"/>
                  <a:pt x="331889" y="0"/>
                  <a:pt x="200025" y="0"/>
                </a:cubicBezTo>
                <a:cubicBezTo>
                  <a:pt x="68160" y="0"/>
                  <a:pt x="0" y="77990"/>
                  <a:pt x="0" y="214312"/>
                </a:cubicBezTo>
                <a:lnTo>
                  <a:pt x="0" y="260451"/>
                </a:lnTo>
                <a:lnTo>
                  <a:pt x="133350" y="260451"/>
                </a:lnTo>
                <a:lnTo>
                  <a:pt x="133350" y="202704"/>
                </a:lnTo>
                <a:cubicBezTo>
                  <a:pt x="133350" y="138709"/>
                  <a:pt x="158953" y="114300"/>
                  <a:pt x="200025" y="114300"/>
                </a:cubicBezTo>
                <a:cubicBezTo>
                  <a:pt x="241096" y="114300"/>
                  <a:pt x="266700" y="136029"/>
                  <a:pt x="266700" y="216992"/>
                </a:cubicBezTo>
                <a:lnTo>
                  <a:pt x="266700" y="26699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485900" y="3657600"/>
            <a:ext cx="1511300" cy="1511300"/>
          </a:xfrm>
          <a:custGeom>
            <a:avLst/>
            <a:gdLst>
              <a:gd name="connsiteX0" fmla="*/ 0 w 1511300"/>
              <a:gd name="connsiteY0" fmla="*/ 0 h 1511300"/>
              <a:gd name="connsiteX1" fmla="*/ 1511300 w 1511300"/>
              <a:gd name="connsiteY1" fmla="*/ 0 h 1511300"/>
              <a:gd name="connsiteX2" fmla="*/ 1511300 w 1511300"/>
              <a:gd name="connsiteY2" fmla="*/ 1511300 h 1511300"/>
              <a:gd name="connsiteX3" fmla="*/ 0 w 1511300"/>
              <a:gd name="connsiteY3" fmla="*/ 1511300 h 1511300"/>
              <a:gd name="connsiteX4" fmla="*/ 0 w 1511300"/>
              <a:gd name="connsiteY4" fmla="*/ 0 h 151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300" h="1511300">
                <a:moveTo>
                  <a:pt x="0" y="0"/>
                </a:moveTo>
                <a:lnTo>
                  <a:pt x="1511300" y="0"/>
                </a:lnTo>
                <a:lnTo>
                  <a:pt x="1511300" y="1511300"/>
                </a:lnTo>
                <a:lnTo>
                  <a:pt x="0" y="1511300"/>
                </a:lnTo>
                <a:lnTo>
                  <a:pt x="0" y="0"/>
                </a:lnTo>
              </a:path>
            </a:pathLst>
          </a:custGeom>
          <a:solidFill>
            <a:srgbClr val="FE4C5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689600" y="3657600"/>
            <a:ext cx="1511300" cy="1511300"/>
          </a:xfrm>
          <a:custGeom>
            <a:avLst/>
            <a:gdLst>
              <a:gd name="connsiteX0" fmla="*/ 0 w 1511300"/>
              <a:gd name="connsiteY0" fmla="*/ 0 h 1511300"/>
              <a:gd name="connsiteX1" fmla="*/ 1511300 w 1511300"/>
              <a:gd name="connsiteY1" fmla="*/ 0 h 1511300"/>
              <a:gd name="connsiteX2" fmla="*/ 1511300 w 1511300"/>
              <a:gd name="connsiteY2" fmla="*/ 1511300 h 1511300"/>
              <a:gd name="connsiteX3" fmla="*/ 0 w 1511300"/>
              <a:gd name="connsiteY3" fmla="*/ 1511300 h 1511300"/>
              <a:gd name="connsiteX4" fmla="*/ 0 w 1511300"/>
              <a:gd name="connsiteY4" fmla="*/ 0 h 151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300" h="1511300">
                <a:moveTo>
                  <a:pt x="0" y="0"/>
                </a:moveTo>
                <a:lnTo>
                  <a:pt x="1511300" y="0"/>
                </a:lnTo>
                <a:lnTo>
                  <a:pt x="1511300" y="1511300"/>
                </a:lnTo>
                <a:lnTo>
                  <a:pt x="0" y="1511300"/>
                </a:lnTo>
                <a:lnTo>
                  <a:pt x="0" y="0"/>
                </a:lnTo>
              </a:path>
            </a:pathLst>
          </a:custGeom>
          <a:solidFill>
            <a:srgbClr val="3C82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241948" y="3943350"/>
            <a:ext cx="400050" cy="876300"/>
          </a:xfrm>
          <a:custGeom>
            <a:avLst/>
            <a:gdLst>
              <a:gd name="connsiteX0" fmla="*/ 0 w 400050"/>
              <a:gd name="connsiteY0" fmla="*/ 587870 h 876300"/>
              <a:gd name="connsiteX1" fmla="*/ 0 w 400050"/>
              <a:gd name="connsiteY1" fmla="*/ 659307 h 876300"/>
              <a:gd name="connsiteX2" fmla="*/ 200025 w 400050"/>
              <a:gd name="connsiteY2" fmla="*/ 876300 h 876300"/>
              <a:gd name="connsiteX3" fmla="*/ 400050 w 400050"/>
              <a:gd name="connsiteY3" fmla="*/ 658114 h 876300"/>
              <a:gd name="connsiteX4" fmla="*/ 400050 w 400050"/>
              <a:gd name="connsiteY4" fmla="*/ 464934 h 876300"/>
              <a:gd name="connsiteX5" fmla="*/ 250926 w 400050"/>
              <a:gd name="connsiteY5" fmla="*/ 266700 h 876300"/>
              <a:gd name="connsiteX6" fmla="*/ 133350 w 400050"/>
              <a:gd name="connsiteY6" fmla="*/ 325043 h 876300"/>
              <a:gd name="connsiteX7" fmla="*/ 133350 w 400050"/>
              <a:gd name="connsiteY7" fmla="*/ 122339 h 876300"/>
              <a:gd name="connsiteX8" fmla="*/ 378320 w 400050"/>
              <a:gd name="connsiteY8" fmla="*/ 122339 h 876300"/>
              <a:gd name="connsiteX9" fmla="*/ 378320 w 400050"/>
              <a:gd name="connsiteY9" fmla="*/ 0 h 876300"/>
              <a:gd name="connsiteX10" fmla="*/ 19050 w 400050"/>
              <a:gd name="connsiteY10" fmla="*/ 0 h 876300"/>
              <a:gd name="connsiteX11" fmla="*/ 0 w 400050"/>
              <a:gd name="connsiteY11" fmla="*/ 498868 h 876300"/>
              <a:gd name="connsiteX12" fmla="*/ 133350 w 400050"/>
              <a:gd name="connsiteY12" fmla="*/ 498868 h 876300"/>
              <a:gd name="connsiteX13" fmla="*/ 133350 w 400050"/>
              <a:gd name="connsiteY13" fmla="*/ 471487 h 876300"/>
              <a:gd name="connsiteX14" fmla="*/ 200025 w 400050"/>
              <a:gd name="connsiteY14" fmla="*/ 381000 h 876300"/>
              <a:gd name="connsiteX15" fmla="*/ 266700 w 400050"/>
              <a:gd name="connsiteY15" fmla="*/ 471487 h 876300"/>
              <a:gd name="connsiteX16" fmla="*/ 266700 w 400050"/>
              <a:gd name="connsiteY16" fmla="*/ 672998 h 876300"/>
              <a:gd name="connsiteX17" fmla="*/ 200025 w 400050"/>
              <a:gd name="connsiteY17" fmla="*/ 762000 h 876300"/>
              <a:gd name="connsiteX18" fmla="*/ 133350 w 400050"/>
              <a:gd name="connsiteY18" fmla="*/ 672998 h 876300"/>
              <a:gd name="connsiteX19" fmla="*/ 133350 w 400050"/>
              <a:gd name="connsiteY19" fmla="*/ 587870 h 876300"/>
              <a:gd name="connsiteX20" fmla="*/ 0 w 400050"/>
              <a:gd name="connsiteY20" fmla="*/ 587870 h 8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400050" h="876300">
                <a:moveTo>
                  <a:pt x="0" y="587870"/>
                </a:moveTo>
                <a:lnTo>
                  <a:pt x="0" y="659307"/>
                </a:lnTo>
                <a:cubicBezTo>
                  <a:pt x="0" y="797420"/>
                  <a:pt x="68160" y="876300"/>
                  <a:pt x="200025" y="876300"/>
                </a:cubicBezTo>
                <a:cubicBezTo>
                  <a:pt x="331889" y="876300"/>
                  <a:pt x="400050" y="797128"/>
                  <a:pt x="400050" y="658114"/>
                </a:cubicBezTo>
                <a:lnTo>
                  <a:pt x="400050" y="464934"/>
                </a:lnTo>
                <a:cubicBezTo>
                  <a:pt x="400050" y="337248"/>
                  <a:pt x="349745" y="266700"/>
                  <a:pt x="250926" y="266700"/>
                </a:cubicBezTo>
                <a:cubicBezTo>
                  <a:pt x="197053" y="266700"/>
                  <a:pt x="157759" y="287235"/>
                  <a:pt x="133350" y="325043"/>
                </a:cubicBezTo>
                <a:lnTo>
                  <a:pt x="133350" y="122339"/>
                </a:lnTo>
                <a:lnTo>
                  <a:pt x="378320" y="122339"/>
                </a:lnTo>
                <a:lnTo>
                  <a:pt x="378320" y="0"/>
                </a:lnTo>
                <a:lnTo>
                  <a:pt x="19050" y="0"/>
                </a:lnTo>
                <a:lnTo>
                  <a:pt x="0" y="498868"/>
                </a:lnTo>
                <a:lnTo>
                  <a:pt x="133350" y="498868"/>
                </a:lnTo>
                <a:lnTo>
                  <a:pt x="133350" y="471487"/>
                </a:lnTo>
                <a:cubicBezTo>
                  <a:pt x="133350" y="406006"/>
                  <a:pt x="158953" y="381000"/>
                  <a:pt x="200025" y="381000"/>
                </a:cubicBezTo>
                <a:cubicBezTo>
                  <a:pt x="241096" y="381000"/>
                  <a:pt x="266700" y="406006"/>
                  <a:pt x="266700" y="471487"/>
                </a:cubicBezTo>
                <a:lnTo>
                  <a:pt x="266700" y="672998"/>
                </a:lnTo>
                <a:cubicBezTo>
                  <a:pt x="266700" y="738479"/>
                  <a:pt x="241096" y="762000"/>
                  <a:pt x="200025" y="762000"/>
                </a:cubicBezTo>
                <a:cubicBezTo>
                  <a:pt x="158953" y="762000"/>
                  <a:pt x="133350" y="738479"/>
                  <a:pt x="133350" y="672998"/>
                </a:cubicBezTo>
                <a:lnTo>
                  <a:pt x="133350" y="587870"/>
                </a:lnTo>
                <a:lnTo>
                  <a:pt x="0" y="58787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9804400" y="3657600"/>
            <a:ext cx="1511300" cy="1511300"/>
          </a:xfrm>
          <a:custGeom>
            <a:avLst/>
            <a:gdLst>
              <a:gd name="connsiteX0" fmla="*/ 0 w 1511300"/>
              <a:gd name="connsiteY0" fmla="*/ 0 h 1511300"/>
              <a:gd name="connsiteX1" fmla="*/ 1511300 w 1511300"/>
              <a:gd name="connsiteY1" fmla="*/ 0 h 1511300"/>
              <a:gd name="connsiteX2" fmla="*/ 1511300 w 1511300"/>
              <a:gd name="connsiteY2" fmla="*/ 1511300 h 1511300"/>
              <a:gd name="connsiteX3" fmla="*/ 0 w 1511300"/>
              <a:gd name="connsiteY3" fmla="*/ 1511300 h 1511300"/>
              <a:gd name="connsiteX4" fmla="*/ 0 w 1511300"/>
              <a:gd name="connsiteY4" fmla="*/ 0 h 151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11300" h="1511300">
                <a:moveTo>
                  <a:pt x="0" y="0"/>
                </a:moveTo>
                <a:lnTo>
                  <a:pt x="1511300" y="0"/>
                </a:lnTo>
                <a:lnTo>
                  <a:pt x="1511300" y="1511300"/>
                </a:lnTo>
                <a:lnTo>
                  <a:pt x="0" y="1511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999174" y="7124700"/>
            <a:ext cx="2146300" cy="2146300"/>
          </a:xfrm>
          <a:custGeom>
            <a:avLst/>
            <a:gdLst>
              <a:gd name="connsiteX0" fmla="*/ 0 w 2146300"/>
              <a:gd name="connsiteY0" fmla="*/ 0 h 2146300"/>
              <a:gd name="connsiteX1" fmla="*/ 2146300 w 2146300"/>
              <a:gd name="connsiteY1" fmla="*/ 0 h 2146300"/>
              <a:gd name="connsiteX2" fmla="*/ 2146300 w 2146300"/>
              <a:gd name="connsiteY2" fmla="*/ 2146300 h 2146300"/>
              <a:gd name="connsiteX3" fmla="*/ 0 w 2146300"/>
              <a:gd name="connsiteY3" fmla="*/ 2146300 h 2146300"/>
              <a:gd name="connsiteX4" fmla="*/ 0 w 2146300"/>
              <a:gd name="connsiteY4" fmla="*/ 0 h 214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46300" h="2146300">
                <a:moveTo>
                  <a:pt x="0" y="0"/>
                </a:moveTo>
                <a:lnTo>
                  <a:pt x="2146300" y="0"/>
                </a:lnTo>
                <a:lnTo>
                  <a:pt x="2146300" y="2146300"/>
                </a:lnTo>
                <a:lnTo>
                  <a:pt x="0" y="2146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767371" y="7540625"/>
            <a:ext cx="600075" cy="1285875"/>
          </a:xfrm>
          <a:custGeom>
            <a:avLst/>
            <a:gdLst>
              <a:gd name="connsiteX0" fmla="*/ 0 w 600075"/>
              <a:gd name="connsiteY0" fmla="*/ 0 h 1285875"/>
              <a:gd name="connsiteX1" fmla="*/ 0 w 600075"/>
              <a:gd name="connsiteY1" fmla="*/ 183501 h 1285875"/>
              <a:gd name="connsiteX2" fmla="*/ 398259 w 600075"/>
              <a:gd name="connsiteY2" fmla="*/ 183501 h 1285875"/>
              <a:gd name="connsiteX3" fmla="*/ 105371 w 600075"/>
              <a:gd name="connsiteY3" fmla="*/ 1285875 h 1285875"/>
              <a:gd name="connsiteX4" fmla="*/ 305396 w 600075"/>
              <a:gd name="connsiteY4" fmla="*/ 1285875 h 1285875"/>
              <a:gd name="connsiteX5" fmla="*/ 600075 w 600075"/>
              <a:gd name="connsiteY5" fmla="*/ 176365 h 1285875"/>
              <a:gd name="connsiteX6" fmla="*/ 600075 w 600075"/>
              <a:gd name="connsiteY6" fmla="*/ 0 h 1285875"/>
              <a:gd name="connsiteX7" fmla="*/ 0 w 600075"/>
              <a:gd name="connsiteY7" fmla="*/ 0 h 1285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00075" h="1285875">
                <a:moveTo>
                  <a:pt x="0" y="0"/>
                </a:moveTo>
                <a:lnTo>
                  <a:pt x="0" y="183501"/>
                </a:lnTo>
                <a:lnTo>
                  <a:pt x="398259" y="183501"/>
                </a:lnTo>
                <a:lnTo>
                  <a:pt x="105371" y="1285875"/>
                </a:lnTo>
                <a:lnTo>
                  <a:pt x="305396" y="1285875"/>
                </a:lnTo>
                <a:lnTo>
                  <a:pt x="600075" y="176365"/>
                </a:lnTo>
                <a:lnTo>
                  <a:pt x="600075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00" y="3937000"/>
            <a:ext cx="482600" cy="8763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37800" y="3937000"/>
            <a:ext cx="431800" cy="889000"/>
          </a:xfrm>
          <a:prstGeom prst="rect">
            <a:avLst/>
          </a:prstGeom>
          <a:noFill/>
        </p:spPr>
      </p:pic>
      <p:sp>
        <p:nvSpPr>
          <p:cNvPr id="36" name="矩形 35"/>
          <p:cNvSpPr/>
          <p:nvPr/>
        </p:nvSpPr>
        <p:spPr>
          <a:xfrm>
            <a:off x="0" y="7019940"/>
            <a:ext cx="5645144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AGENDA</a:t>
            </a:r>
            <a:endParaRPr lang="zh-CN" altLang="en-US" sz="1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45474" y="7664858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REFERENCES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5856" y="1767411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HELLO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59260" y="1767411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VARIABLE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431226" y="1767411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5856" y="5053559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SCOPE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59260" y="5053559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QUIZ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02664" y="5053559"/>
            <a:ext cx="42148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MORE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C82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0 w 1408506"/>
              <a:gd name="connsiteY0" fmla="*/ 2069795 h 3085300"/>
              <a:gd name="connsiteX1" fmla="*/ 0 w 1408506"/>
              <a:gd name="connsiteY1" fmla="*/ 2321305 h 3085300"/>
              <a:gd name="connsiteX2" fmla="*/ 704253 w 1408506"/>
              <a:gd name="connsiteY2" fmla="*/ 3085299 h 3085300"/>
              <a:gd name="connsiteX3" fmla="*/ 1408506 w 1408506"/>
              <a:gd name="connsiteY3" fmla="*/ 2317115 h 3085300"/>
              <a:gd name="connsiteX4" fmla="*/ 1408506 w 1408506"/>
              <a:gd name="connsiteY4" fmla="*/ 1636966 h 3085300"/>
              <a:gd name="connsiteX5" fmla="*/ 883449 w 1408506"/>
              <a:gd name="connsiteY5" fmla="*/ 938999 h 3085300"/>
              <a:gd name="connsiteX6" fmla="*/ 469493 w 1408506"/>
              <a:gd name="connsiteY6" fmla="*/ 1144409 h 3085300"/>
              <a:gd name="connsiteX7" fmla="*/ 469493 w 1408506"/>
              <a:gd name="connsiteY7" fmla="*/ 430720 h 3085300"/>
              <a:gd name="connsiteX8" fmla="*/ 1332001 w 1408506"/>
              <a:gd name="connsiteY8" fmla="*/ 430720 h 3085300"/>
              <a:gd name="connsiteX9" fmla="*/ 1332001 w 1408506"/>
              <a:gd name="connsiteY9" fmla="*/ 0 h 3085300"/>
              <a:gd name="connsiteX10" fmla="*/ 67068 w 1408506"/>
              <a:gd name="connsiteY10" fmla="*/ 0 h 3085300"/>
              <a:gd name="connsiteX11" fmla="*/ 0 w 1408506"/>
              <a:gd name="connsiteY11" fmla="*/ 1756435 h 3085300"/>
              <a:gd name="connsiteX12" fmla="*/ 469493 w 1408506"/>
              <a:gd name="connsiteY12" fmla="*/ 1756435 h 3085300"/>
              <a:gd name="connsiteX13" fmla="*/ 469493 w 1408506"/>
              <a:gd name="connsiteY13" fmla="*/ 1660029 h 3085300"/>
              <a:gd name="connsiteX14" fmla="*/ 704253 w 1408506"/>
              <a:gd name="connsiteY14" fmla="*/ 1341437 h 3085300"/>
              <a:gd name="connsiteX15" fmla="*/ 939000 w 1408506"/>
              <a:gd name="connsiteY15" fmla="*/ 1660029 h 3085300"/>
              <a:gd name="connsiteX16" fmla="*/ 939000 w 1408506"/>
              <a:gd name="connsiteY16" fmla="*/ 2369515 h 3085300"/>
              <a:gd name="connsiteX17" fmla="*/ 704253 w 1408506"/>
              <a:gd name="connsiteY17" fmla="*/ 2682874 h 3085300"/>
              <a:gd name="connsiteX18" fmla="*/ 469493 w 1408506"/>
              <a:gd name="connsiteY18" fmla="*/ 2369515 h 3085300"/>
              <a:gd name="connsiteX19" fmla="*/ 469493 w 1408506"/>
              <a:gd name="connsiteY19" fmla="*/ 2069795 h 3085300"/>
              <a:gd name="connsiteX20" fmla="*/ 0 w 1408506"/>
              <a:gd name="connsiteY20" fmla="*/ 2069795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408506" h="3085300">
                <a:moveTo>
                  <a:pt x="0" y="2069795"/>
                </a:moveTo>
                <a:lnTo>
                  <a:pt x="0" y="2321305"/>
                </a:lnTo>
                <a:cubicBezTo>
                  <a:pt x="0" y="2807589"/>
                  <a:pt x="239992" y="3085299"/>
                  <a:pt x="704253" y="3085299"/>
                </a:cubicBezTo>
                <a:cubicBezTo>
                  <a:pt x="1168514" y="3085299"/>
                  <a:pt x="1408506" y="2806534"/>
                  <a:pt x="1408506" y="2317115"/>
                </a:cubicBezTo>
                <a:lnTo>
                  <a:pt x="1408506" y="1636966"/>
                </a:lnTo>
                <a:cubicBezTo>
                  <a:pt x="1408506" y="1187373"/>
                  <a:pt x="1231392" y="938999"/>
                  <a:pt x="883449" y="938999"/>
                </a:cubicBezTo>
                <a:cubicBezTo>
                  <a:pt x="693763" y="938999"/>
                  <a:pt x="555434" y="1011313"/>
                  <a:pt x="469493" y="1144409"/>
                </a:cubicBezTo>
                <a:lnTo>
                  <a:pt x="469493" y="430720"/>
                </a:lnTo>
                <a:lnTo>
                  <a:pt x="1332001" y="430720"/>
                </a:lnTo>
                <a:lnTo>
                  <a:pt x="1332001" y="0"/>
                </a:lnTo>
                <a:lnTo>
                  <a:pt x="67068" y="0"/>
                </a:lnTo>
                <a:lnTo>
                  <a:pt x="0" y="1756435"/>
                </a:lnTo>
                <a:lnTo>
                  <a:pt x="469493" y="1756435"/>
                </a:lnTo>
                <a:lnTo>
                  <a:pt x="469493" y="1660029"/>
                </a:lnTo>
                <a:cubicBezTo>
                  <a:pt x="469493" y="1429461"/>
                  <a:pt x="559625" y="1341437"/>
                  <a:pt x="704253" y="1341437"/>
                </a:cubicBezTo>
                <a:cubicBezTo>
                  <a:pt x="848868" y="1341437"/>
                  <a:pt x="939000" y="1429461"/>
                  <a:pt x="939000" y="1660029"/>
                </a:cubicBezTo>
                <a:lnTo>
                  <a:pt x="939000" y="2369515"/>
                </a:lnTo>
                <a:cubicBezTo>
                  <a:pt x="939000" y="2600083"/>
                  <a:pt x="848868" y="2682874"/>
                  <a:pt x="704253" y="2682874"/>
                </a:cubicBezTo>
                <a:cubicBezTo>
                  <a:pt x="559625" y="2682874"/>
                  <a:pt x="469493" y="2600083"/>
                  <a:pt x="469493" y="2369515"/>
                </a:cubicBezTo>
                <a:lnTo>
                  <a:pt x="469493" y="2069795"/>
                </a:lnTo>
                <a:lnTo>
                  <a:pt x="0" y="2069795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QUIZ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图片 10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1" y="2662222"/>
            <a:ext cx="6547275" cy="3143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 descr="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094" y="6376998"/>
            <a:ext cx="1643074" cy="1670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3C82B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85300"/>
          </a:xfrm>
          <a:custGeom>
            <a:avLst/>
            <a:gdLst>
              <a:gd name="connsiteX0" fmla="*/ 0 w 1408506"/>
              <a:gd name="connsiteY0" fmla="*/ 2069795 h 3085300"/>
              <a:gd name="connsiteX1" fmla="*/ 0 w 1408506"/>
              <a:gd name="connsiteY1" fmla="*/ 2321305 h 3085300"/>
              <a:gd name="connsiteX2" fmla="*/ 704253 w 1408506"/>
              <a:gd name="connsiteY2" fmla="*/ 3085299 h 3085300"/>
              <a:gd name="connsiteX3" fmla="*/ 1408506 w 1408506"/>
              <a:gd name="connsiteY3" fmla="*/ 2317115 h 3085300"/>
              <a:gd name="connsiteX4" fmla="*/ 1408506 w 1408506"/>
              <a:gd name="connsiteY4" fmla="*/ 1636966 h 3085300"/>
              <a:gd name="connsiteX5" fmla="*/ 883449 w 1408506"/>
              <a:gd name="connsiteY5" fmla="*/ 938999 h 3085300"/>
              <a:gd name="connsiteX6" fmla="*/ 469493 w 1408506"/>
              <a:gd name="connsiteY6" fmla="*/ 1144409 h 3085300"/>
              <a:gd name="connsiteX7" fmla="*/ 469493 w 1408506"/>
              <a:gd name="connsiteY7" fmla="*/ 430720 h 3085300"/>
              <a:gd name="connsiteX8" fmla="*/ 1332001 w 1408506"/>
              <a:gd name="connsiteY8" fmla="*/ 430720 h 3085300"/>
              <a:gd name="connsiteX9" fmla="*/ 1332001 w 1408506"/>
              <a:gd name="connsiteY9" fmla="*/ 0 h 3085300"/>
              <a:gd name="connsiteX10" fmla="*/ 67068 w 1408506"/>
              <a:gd name="connsiteY10" fmla="*/ 0 h 3085300"/>
              <a:gd name="connsiteX11" fmla="*/ 0 w 1408506"/>
              <a:gd name="connsiteY11" fmla="*/ 1756435 h 3085300"/>
              <a:gd name="connsiteX12" fmla="*/ 469493 w 1408506"/>
              <a:gd name="connsiteY12" fmla="*/ 1756435 h 3085300"/>
              <a:gd name="connsiteX13" fmla="*/ 469493 w 1408506"/>
              <a:gd name="connsiteY13" fmla="*/ 1660029 h 3085300"/>
              <a:gd name="connsiteX14" fmla="*/ 704253 w 1408506"/>
              <a:gd name="connsiteY14" fmla="*/ 1341437 h 3085300"/>
              <a:gd name="connsiteX15" fmla="*/ 939000 w 1408506"/>
              <a:gd name="connsiteY15" fmla="*/ 1660029 h 3085300"/>
              <a:gd name="connsiteX16" fmla="*/ 939000 w 1408506"/>
              <a:gd name="connsiteY16" fmla="*/ 2369515 h 3085300"/>
              <a:gd name="connsiteX17" fmla="*/ 704253 w 1408506"/>
              <a:gd name="connsiteY17" fmla="*/ 2682874 h 3085300"/>
              <a:gd name="connsiteX18" fmla="*/ 469493 w 1408506"/>
              <a:gd name="connsiteY18" fmla="*/ 2369515 h 3085300"/>
              <a:gd name="connsiteX19" fmla="*/ 469493 w 1408506"/>
              <a:gd name="connsiteY19" fmla="*/ 2069795 h 3085300"/>
              <a:gd name="connsiteX20" fmla="*/ 0 w 1408506"/>
              <a:gd name="connsiteY20" fmla="*/ 2069795 h 308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408506" h="3085300">
                <a:moveTo>
                  <a:pt x="0" y="2069795"/>
                </a:moveTo>
                <a:lnTo>
                  <a:pt x="0" y="2321305"/>
                </a:lnTo>
                <a:cubicBezTo>
                  <a:pt x="0" y="2807589"/>
                  <a:pt x="239992" y="3085299"/>
                  <a:pt x="704253" y="3085299"/>
                </a:cubicBezTo>
                <a:cubicBezTo>
                  <a:pt x="1168514" y="3085299"/>
                  <a:pt x="1408506" y="2806534"/>
                  <a:pt x="1408506" y="2317115"/>
                </a:cubicBezTo>
                <a:lnTo>
                  <a:pt x="1408506" y="1636966"/>
                </a:lnTo>
                <a:cubicBezTo>
                  <a:pt x="1408506" y="1187373"/>
                  <a:pt x="1231392" y="938999"/>
                  <a:pt x="883449" y="938999"/>
                </a:cubicBezTo>
                <a:cubicBezTo>
                  <a:pt x="693763" y="938999"/>
                  <a:pt x="555434" y="1011313"/>
                  <a:pt x="469493" y="1144409"/>
                </a:cubicBezTo>
                <a:lnTo>
                  <a:pt x="469493" y="430720"/>
                </a:lnTo>
                <a:lnTo>
                  <a:pt x="1332001" y="430720"/>
                </a:lnTo>
                <a:lnTo>
                  <a:pt x="1332001" y="0"/>
                </a:lnTo>
                <a:lnTo>
                  <a:pt x="67068" y="0"/>
                </a:lnTo>
                <a:lnTo>
                  <a:pt x="0" y="1756435"/>
                </a:lnTo>
                <a:lnTo>
                  <a:pt x="469493" y="1756435"/>
                </a:lnTo>
                <a:lnTo>
                  <a:pt x="469493" y="1660029"/>
                </a:lnTo>
                <a:cubicBezTo>
                  <a:pt x="469493" y="1429461"/>
                  <a:pt x="559625" y="1341437"/>
                  <a:pt x="704253" y="1341437"/>
                </a:cubicBezTo>
                <a:cubicBezTo>
                  <a:pt x="848868" y="1341437"/>
                  <a:pt x="939000" y="1429461"/>
                  <a:pt x="939000" y="1660029"/>
                </a:cubicBezTo>
                <a:lnTo>
                  <a:pt x="939000" y="2369515"/>
                </a:lnTo>
                <a:cubicBezTo>
                  <a:pt x="939000" y="2600083"/>
                  <a:pt x="848868" y="2682874"/>
                  <a:pt x="704253" y="2682874"/>
                </a:cubicBezTo>
                <a:cubicBezTo>
                  <a:pt x="559625" y="2682874"/>
                  <a:pt x="469493" y="2600083"/>
                  <a:pt x="469493" y="2369515"/>
                </a:cubicBezTo>
                <a:lnTo>
                  <a:pt x="469493" y="2069795"/>
                </a:lnTo>
                <a:lnTo>
                  <a:pt x="0" y="2069795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QUIZ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图片 10" descr="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6" y="2297771"/>
            <a:ext cx="9358378" cy="5007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2100" y="190500"/>
            <a:ext cx="1422400" cy="31115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72980" y="92430"/>
            <a:ext cx="68580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More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418" y="1804966"/>
            <a:ext cx="11787270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Module (.pm)</a:t>
            </a:r>
          </a:p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OOP</a:t>
            </a:r>
          </a:p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Regular Expression</a:t>
            </a:r>
          </a:p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More Lib (CPAN)</a:t>
            </a:r>
          </a:p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Tools (</a:t>
            </a:r>
            <a:r>
              <a:rPr lang="en-US" altLang="zh-CN" sz="4800" dirty="0" err="1" smtClean="0">
                <a:solidFill>
                  <a:srgbClr val="FFC000"/>
                </a:solidFill>
                <a:latin typeface="Gill Sans MT Condensed" pitchFamily="34" charset="0"/>
              </a:rPr>
              <a:t>perltidy</a:t>
            </a: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log4perl </a:t>
            </a:r>
            <a:r>
              <a:rPr lang="en-US" altLang="zh-CN" sz="4800" dirty="0" err="1" smtClean="0">
                <a:solidFill>
                  <a:srgbClr val="FFC000"/>
                </a:solidFill>
                <a:latin typeface="Gill Sans MT Condensed" pitchFamily="34" charset="0"/>
              </a:rPr>
              <a:t>perlbrew</a:t>
            </a: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a2p/s2p find2perl, etc)</a:t>
            </a:r>
          </a:p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Moose</a:t>
            </a:r>
          </a:p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Design Patterns</a:t>
            </a:r>
          </a:p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Web Framework (</a:t>
            </a:r>
            <a:r>
              <a:rPr lang="en-US" altLang="zh-CN" sz="4800" dirty="0" err="1" smtClean="0">
                <a:solidFill>
                  <a:srgbClr val="FFC000"/>
                </a:solidFill>
                <a:latin typeface="Gill Sans MT Condensed" pitchFamily="34" charset="0"/>
              </a:rPr>
              <a:t>mojo</a:t>
            </a: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catalyst dancer, etc)</a:t>
            </a:r>
          </a:p>
          <a:p>
            <a:endParaRPr lang="en-US" altLang="zh-CN" sz="4800" b="1" dirty="0" smtClean="0">
              <a:ln w="31550" cmpd="sng">
                <a:solidFill>
                  <a:srgbClr val="00B0F0"/>
                </a:solidFill>
                <a:prstDash val="solid"/>
              </a:ln>
              <a:noFill/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Gill Sans MT Condensed" pitchFamily="34" charset="0"/>
            </a:endParaRPr>
          </a:p>
        </p:txBody>
      </p:sp>
      <p:pic>
        <p:nvPicPr>
          <p:cNvPr id="11" name="图片 10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21932" y="6519874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F361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459249" y="201218"/>
            <a:ext cx="1408506" cy="3018231"/>
          </a:xfrm>
          <a:custGeom>
            <a:avLst/>
            <a:gdLst>
              <a:gd name="connsiteX0" fmla="*/ 0 w 1408506"/>
              <a:gd name="connsiteY0" fmla="*/ 0 h 3018231"/>
              <a:gd name="connsiteX1" fmla="*/ 0 w 1408506"/>
              <a:gd name="connsiteY1" fmla="*/ 430720 h 3018231"/>
              <a:gd name="connsiteX2" fmla="*/ 934808 w 1408506"/>
              <a:gd name="connsiteY2" fmla="*/ 430720 h 3018231"/>
              <a:gd name="connsiteX3" fmla="*/ 247319 w 1408506"/>
              <a:gd name="connsiteY3" fmla="*/ 3018231 h 3018231"/>
              <a:gd name="connsiteX4" fmla="*/ 716826 w 1408506"/>
              <a:gd name="connsiteY4" fmla="*/ 3018231 h 3018231"/>
              <a:gd name="connsiteX5" fmla="*/ 1408506 w 1408506"/>
              <a:gd name="connsiteY5" fmla="*/ 413956 h 3018231"/>
              <a:gd name="connsiteX6" fmla="*/ 1408506 w 1408506"/>
              <a:gd name="connsiteY6" fmla="*/ 0 h 3018231"/>
              <a:gd name="connsiteX7" fmla="*/ 0 w 1408506"/>
              <a:gd name="connsiteY7" fmla="*/ 0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408506" h="3018231">
                <a:moveTo>
                  <a:pt x="0" y="0"/>
                </a:moveTo>
                <a:lnTo>
                  <a:pt x="0" y="430720"/>
                </a:lnTo>
                <a:lnTo>
                  <a:pt x="934808" y="430720"/>
                </a:lnTo>
                <a:lnTo>
                  <a:pt x="247319" y="3018231"/>
                </a:lnTo>
                <a:lnTo>
                  <a:pt x="716826" y="3018231"/>
                </a:lnTo>
                <a:lnTo>
                  <a:pt x="1408506" y="413956"/>
                </a:lnTo>
                <a:lnTo>
                  <a:pt x="1408506" y="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2980" y="92430"/>
            <a:ext cx="678661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References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4418" y="3590916"/>
            <a:ext cx="1178727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- Learning Perl in 6</a:t>
            </a:r>
            <a:r>
              <a:rPr lang="en-US" altLang="zh-CN" sz="4800" baseline="30000" dirty="0" smtClean="0">
                <a:solidFill>
                  <a:srgbClr val="FFC000"/>
                </a:solidFill>
                <a:latin typeface="Gill Sans MT Condensed" pitchFamily="34" charset="0"/>
              </a:rPr>
              <a:t>th</a:t>
            </a: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Edition by Randal L. Schwartz</a:t>
            </a:r>
          </a:p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Developing Web Applications with Perl, </a:t>
            </a:r>
            <a:r>
              <a:rPr lang="en-US" altLang="zh-CN" sz="4800" dirty="0" err="1" smtClean="0">
                <a:solidFill>
                  <a:srgbClr val="FFC000"/>
                </a:solidFill>
                <a:latin typeface="Gill Sans MT Condensed" pitchFamily="34" charset="0"/>
              </a:rPr>
              <a:t>memcached</a:t>
            </a: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, </a:t>
            </a:r>
            <a:r>
              <a:rPr lang="en-US" altLang="zh-CN" sz="4800" dirty="0" err="1" smtClean="0">
                <a:solidFill>
                  <a:srgbClr val="FFC000"/>
                </a:solidFill>
                <a:latin typeface="Gill Sans MT Condensed" pitchFamily="34" charset="0"/>
              </a:rPr>
              <a:t>MySQL</a:t>
            </a: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and Apache by </a:t>
            </a:r>
            <a:r>
              <a:rPr lang="en-US" altLang="zh-CN" sz="4800" dirty="0" err="1" smtClean="0">
                <a:solidFill>
                  <a:srgbClr val="FFC000"/>
                </a:solidFill>
                <a:latin typeface="Gill Sans MT Condensed" pitchFamily="34" charset="0"/>
              </a:rPr>
              <a:t>Patrict</a:t>
            </a: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Galbraith</a:t>
            </a:r>
          </a:p>
          <a:p>
            <a:pPr>
              <a:buFontTx/>
              <a:buChar char="-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http://perlhacks.com/about/</a:t>
            </a:r>
          </a:p>
        </p:txBody>
      </p:sp>
      <p:pic>
        <p:nvPicPr>
          <p:cNvPr id="10" name="图片 9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21932" y="6519874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0800" y="3822700"/>
            <a:ext cx="3060700" cy="193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1200" y="6362700"/>
            <a:ext cx="5943600" cy="23749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1200" y="6362700"/>
            <a:ext cx="5943600" cy="2374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454900" y="6502400"/>
            <a:ext cx="5276188" cy="20198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200"/>
              </a:lnSpc>
              <a:tabLst/>
            </a:pPr>
            <a:r>
              <a:rPr lang="en-US" altLang="zh-CN" sz="12000" dirty="0" smtClean="0">
                <a:solidFill>
                  <a:srgbClr val="FFFFFF"/>
                </a:solidFill>
                <a:latin typeface="Impact" pitchFamily="34" charset="0"/>
                <a:cs typeface="微软雅黑" pitchFamily="18" charset="0"/>
              </a:rPr>
              <a:t>JUSTTRY.</a:t>
            </a:r>
          </a:p>
        </p:txBody>
      </p:sp>
    </p:spTree>
    <p:extLst>
      <p:ext uri="{BB962C8B-B14F-4D97-AF65-F5344CB8AC3E}">
        <p14:creationId xmlns:p14="http://schemas.microsoft.com/office/powerpoint/2010/main" xmlns="" val="38736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4" y="352408"/>
            <a:ext cx="5245100" cy="2095500"/>
          </a:xfrm>
          <a:prstGeom prst="rect">
            <a:avLst/>
          </a:prstGeom>
          <a:noFill/>
        </p:spPr>
      </p:pic>
      <p:sp>
        <p:nvSpPr>
          <p:cNvPr id="26" name="矩形 25"/>
          <p:cNvSpPr/>
          <p:nvPr/>
        </p:nvSpPr>
        <p:spPr>
          <a:xfrm>
            <a:off x="145960" y="6339159"/>
            <a:ext cx="635644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Contact@Me</a:t>
            </a:r>
            <a:r>
              <a:rPr lang="en-US" altLang="zh-CN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:</a:t>
            </a:r>
          </a:p>
          <a:p>
            <a:pPr algn="r"/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bigdatapi@qq.com</a:t>
            </a:r>
          </a:p>
          <a:p>
            <a:pPr algn="r"/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bigdatapi.com</a:t>
            </a:r>
          </a:p>
        </p:txBody>
      </p:sp>
      <p:pic>
        <p:nvPicPr>
          <p:cNvPr id="27" name="图片 26" descr="perl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21932" y="6519874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215856" y="2759919"/>
            <a:ext cx="11858708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Gill Sans MT Condensed" pitchFamily="34" charset="0"/>
              </a:rPr>
              <a:t>Sources Download Here:</a:t>
            </a:r>
          </a:p>
          <a:p>
            <a:pPr algn="r"/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https://github.com/bigdatapi/learn_perl_in_2hours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-Condensed-Black-Se" pitchFamily="2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elvetica-Condensed-Black-Se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65400"/>
            <a:ext cx="11938000" cy="4025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3004800" cy="975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97899" y="2364740"/>
            <a:ext cx="10090904" cy="40216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0"/>
              </a:lnSpc>
              <a:tabLst/>
            </a:pPr>
            <a:r>
              <a:rPr lang="en-US" altLang="zh-CN" sz="25900" dirty="0" smtClean="0">
                <a:solidFill>
                  <a:srgbClr val="FFFF00"/>
                </a:solidFill>
                <a:latin typeface="Impact" pitchFamily="34" charset="0"/>
                <a:cs typeface="微软雅黑" pitchFamily="18" charset="0"/>
              </a:rPr>
              <a:t>LEt’sgo!</a:t>
            </a:r>
          </a:p>
        </p:txBody>
      </p:sp>
    </p:spTree>
    <p:extLst>
      <p:ext uri="{BB962C8B-B14F-4D97-AF65-F5344CB8AC3E}">
        <p14:creationId xmlns:p14="http://schemas.microsoft.com/office/powerpoint/2010/main" xmlns="" val="36149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215856" y="161892"/>
            <a:ext cx="82868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ill Sans MT Condensed" pitchFamily="34" charset="0"/>
              </a:rPr>
              <a:t>HELLO WORLD? NO!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 Condensed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5856" y="2019280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Fibonacci sequence [1, 1, 2, 3, 5, 8...]</a:t>
            </a:r>
            <a:endParaRPr lang="zh-CN" altLang="en-US" sz="4800" dirty="0">
              <a:solidFill>
                <a:srgbClr val="FFC000"/>
              </a:solidFill>
              <a:latin typeface="Gill Sans MT Condensed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856" y="2876536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Read input from user, loop until EOF</a:t>
            </a:r>
            <a:endParaRPr lang="zh-CN" altLang="en-US" sz="4800" dirty="0">
              <a:solidFill>
                <a:srgbClr val="FFC000"/>
              </a:solidFill>
              <a:latin typeface="Gill Sans MT Condensed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5856" y="3688613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Do valid check for user input</a:t>
            </a:r>
            <a:endParaRPr lang="zh-CN" altLang="en-US" sz="4800" dirty="0">
              <a:solidFill>
                <a:srgbClr val="FFC000"/>
              </a:solidFill>
              <a:latin typeface="Gill Sans MT Condensed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5856" y="4545869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Print welcome info, as well as fib </a:t>
            </a:r>
            <a:r>
              <a:rPr lang="en-US" altLang="zh-CN" sz="4800" dirty="0" err="1" smtClean="0">
                <a:solidFill>
                  <a:srgbClr val="FFC000"/>
                </a:solidFill>
                <a:latin typeface="Gill Sans MT Condensed" pitchFamily="34" charset="0"/>
              </a:rPr>
              <a:t>nums</a:t>
            </a:r>
            <a:endParaRPr lang="zh-CN" altLang="en-US" sz="4800" dirty="0">
              <a:solidFill>
                <a:srgbClr val="FFC000"/>
              </a:solidFill>
              <a:latin typeface="Gill Sans MT Condensed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5856" y="5403125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Encapsulate to functions for re-usage</a:t>
            </a:r>
            <a:endParaRPr lang="zh-CN" altLang="en-US" sz="4800" dirty="0">
              <a:solidFill>
                <a:srgbClr val="FFC000"/>
              </a:solidFill>
              <a:latin typeface="Gill Sans MT Condensed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5856" y="6260381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Analyze complexity and make it visible</a:t>
            </a:r>
            <a:endParaRPr lang="zh-CN" altLang="en-US" sz="4800" dirty="0">
              <a:solidFill>
                <a:srgbClr val="FFC000"/>
              </a:solidFill>
              <a:latin typeface="Gill Sans MT Condensed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5856" y="7117637"/>
            <a:ext cx="8286808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4800" dirty="0" smtClean="0">
                <a:solidFill>
                  <a:srgbClr val="FFC000"/>
                </a:solidFill>
                <a:latin typeface="Gill Sans MT Condensed" pitchFamily="34" charset="0"/>
              </a:rPr>
              <a:t> Optimize it</a:t>
            </a:r>
            <a:endParaRPr lang="zh-CN" altLang="en-US" sz="4800" dirty="0">
              <a:solidFill>
                <a:srgbClr val="FFC000"/>
              </a:solidFill>
              <a:latin typeface="Gill Sans M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3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图片 10" descr="hello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32" y="1090586"/>
            <a:ext cx="9276173" cy="550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8" name="图片 7" descr="hello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" y="1801511"/>
            <a:ext cx="9286940" cy="4289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7" name="图片 6" descr="hello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46" y="1162024"/>
            <a:ext cx="8858312" cy="5225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9753600 h 9753600"/>
              <a:gd name="connsiteX1" fmla="*/ 13004800 w 13004800"/>
              <a:gd name="connsiteY1" fmla="*/ 9753600 h 9753600"/>
              <a:gd name="connsiteX2" fmla="*/ 13004800 w 13004800"/>
              <a:gd name="connsiteY2" fmla="*/ 0 h 9753600"/>
              <a:gd name="connsiteX3" fmla="*/ 0 w 13004800"/>
              <a:gd name="connsiteY3" fmla="*/ 0 h 9753600"/>
              <a:gd name="connsiteX4" fmla="*/ 0 w 13004800"/>
              <a:gd name="connsiteY4" fmla="*/ 975360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13004800" cy="9753600"/>
          </a:xfrm>
          <a:custGeom>
            <a:avLst/>
            <a:gdLst>
              <a:gd name="connsiteX0" fmla="*/ 0 w 13004800"/>
              <a:gd name="connsiteY0" fmla="*/ 0 h 9753600"/>
              <a:gd name="connsiteX1" fmla="*/ 13004800 w 13004800"/>
              <a:gd name="connsiteY1" fmla="*/ 0 h 9753600"/>
              <a:gd name="connsiteX2" fmla="*/ 13004800 w 13004800"/>
              <a:gd name="connsiteY2" fmla="*/ 9753600 h 9753600"/>
              <a:gd name="connsiteX3" fmla="*/ 0 w 13004800"/>
              <a:gd name="connsiteY3" fmla="*/ 9753600 h 9753600"/>
              <a:gd name="connsiteX4" fmla="*/ 0 w 13004800"/>
              <a:gd name="connsiteY4" fmla="*/ 0 h 975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334500" y="-101600"/>
            <a:ext cx="3670300" cy="3670300"/>
          </a:xfrm>
          <a:custGeom>
            <a:avLst/>
            <a:gdLst>
              <a:gd name="connsiteX0" fmla="*/ 0 w 3670300"/>
              <a:gd name="connsiteY0" fmla="*/ 0 h 3670300"/>
              <a:gd name="connsiteX1" fmla="*/ 3670300 w 3670300"/>
              <a:gd name="connsiteY1" fmla="*/ 0 h 3670300"/>
              <a:gd name="connsiteX2" fmla="*/ 3670300 w 3670300"/>
              <a:gd name="connsiteY2" fmla="*/ 3670300 h 3670300"/>
              <a:gd name="connsiteX3" fmla="*/ 0 w 3670300"/>
              <a:gd name="connsiteY3" fmla="*/ 3670300 h 3670300"/>
              <a:gd name="connsiteX4" fmla="*/ 0 w 3670300"/>
              <a:gd name="connsiteY4" fmla="*/ 0 h 3670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300" h="3670300">
                <a:moveTo>
                  <a:pt x="0" y="0"/>
                </a:moveTo>
                <a:lnTo>
                  <a:pt x="3670300" y="0"/>
                </a:lnTo>
                <a:lnTo>
                  <a:pt x="3670300" y="3670300"/>
                </a:lnTo>
                <a:lnTo>
                  <a:pt x="0" y="3670300"/>
                </a:lnTo>
                <a:lnTo>
                  <a:pt x="0" y="0"/>
                </a:lnTo>
              </a:path>
            </a:pathLst>
          </a:custGeom>
          <a:solidFill>
            <a:srgbClr val="EB95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0701756" y="226618"/>
            <a:ext cx="834211" cy="3018231"/>
          </a:xfrm>
          <a:custGeom>
            <a:avLst/>
            <a:gdLst>
              <a:gd name="connsiteX0" fmla="*/ 0 w 834211"/>
              <a:gd name="connsiteY0" fmla="*/ 737781 h 3018231"/>
              <a:gd name="connsiteX1" fmla="*/ 364705 w 834211"/>
              <a:gd name="connsiteY1" fmla="*/ 737781 h 3018231"/>
              <a:gd name="connsiteX2" fmla="*/ 364705 w 834211"/>
              <a:gd name="connsiteY2" fmla="*/ 3018231 h 3018231"/>
              <a:gd name="connsiteX3" fmla="*/ 834211 w 834211"/>
              <a:gd name="connsiteY3" fmla="*/ 3018231 h 3018231"/>
              <a:gd name="connsiteX4" fmla="*/ 834211 w 834211"/>
              <a:gd name="connsiteY4" fmla="*/ 0 h 3018231"/>
              <a:gd name="connsiteX5" fmla="*/ 518756 w 834211"/>
              <a:gd name="connsiteY5" fmla="*/ 0 h 3018231"/>
              <a:gd name="connsiteX6" fmla="*/ 0 w 834211"/>
              <a:gd name="connsiteY6" fmla="*/ 402424 h 3018231"/>
              <a:gd name="connsiteX7" fmla="*/ 0 w 834211"/>
              <a:gd name="connsiteY7" fmla="*/ 737781 h 3018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4211" h="3018231">
                <a:moveTo>
                  <a:pt x="0" y="737781"/>
                </a:moveTo>
                <a:lnTo>
                  <a:pt x="364705" y="737781"/>
                </a:lnTo>
                <a:lnTo>
                  <a:pt x="364705" y="3018231"/>
                </a:lnTo>
                <a:lnTo>
                  <a:pt x="834211" y="3018231"/>
                </a:lnTo>
                <a:lnTo>
                  <a:pt x="834211" y="0"/>
                </a:lnTo>
                <a:lnTo>
                  <a:pt x="518756" y="0"/>
                </a:lnTo>
                <a:cubicBezTo>
                  <a:pt x="445401" y="214833"/>
                  <a:pt x="364705" y="402424"/>
                  <a:pt x="0" y="402424"/>
                </a:cubicBezTo>
                <a:lnTo>
                  <a:pt x="0" y="737781"/>
                </a:lnTo>
              </a:path>
            </a:pathLst>
          </a:custGeom>
          <a:solidFill>
            <a:srgbClr val="192A3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perl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232323"/>
              </a:clrFrom>
              <a:clrTo>
                <a:srgbClr val="232323">
                  <a:alpha val="0"/>
                </a:srgbClr>
              </a:clrTo>
            </a:clrChange>
            <a:lum/>
          </a:blip>
          <a:stretch>
            <a:fillRect/>
          </a:stretch>
        </p:blipFill>
        <p:spPr>
          <a:xfrm>
            <a:off x="10002862" y="6448436"/>
            <a:ext cx="2838450" cy="31432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43" name="图片 42" descr="fib_ro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98" y="1590652"/>
            <a:ext cx="7447620" cy="51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6684</TotalTime>
  <Words>269</Words>
  <Application>Microsoft Office PowerPoint</Application>
  <PresentationFormat>自定义</PresentationFormat>
  <Paragraphs>76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harryczhang(张晨)</dc:creator>
  <cp:lastModifiedBy>QQ</cp:lastModifiedBy>
  <cp:revision>295</cp:revision>
  <dcterms:created xsi:type="dcterms:W3CDTF">2006-08-16T00:00:00Z</dcterms:created>
  <dcterms:modified xsi:type="dcterms:W3CDTF">2014-08-30T06:53:48Z</dcterms:modified>
</cp:coreProperties>
</file>