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7" autoAdjust="0"/>
    <p:restoredTop sz="94660"/>
  </p:normalViewPr>
  <p:slideViewPr>
    <p:cSldViewPr snapToGrid="0">
      <p:cViewPr>
        <p:scale>
          <a:sx n="100" d="100"/>
          <a:sy n="100" d="100"/>
        </p:scale>
        <p:origin x="2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065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2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2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1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0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3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18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186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6CAE-59D8-44F9-8C65-99D4FF9A1B44}" type="datetimeFigureOut">
              <a:rPr lang="en-SG" smtClean="0"/>
              <a:t>23/11/2018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68DF-71A6-4937-A031-3CAFBB8A20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2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4037" y="1165124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A)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7298" y="1165124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2840" y="1165124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840" y="2576053"/>
            <a:ext cx="113562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0754" y="2576053"/>
            <a:ext cx="2399072" cy="4375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/ Signal Processing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4037" y="2576053"/>
            <a:ext cx="1601435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B)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1848465" y="2792363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4" idx="1"/>
          </p:cNvCxnSpPr>
          <p:nvPr/>
        </p:nvCxnSpPr>
        <p:spPr>
          <a:xfrm>
            <a:off x="1848465" y="1381434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95472" y="1322442"/>
            <a:ext cx="4801826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4295472" y="2792363"/>
            <a:ext cx="1155282" cy="24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97297" y="2576053"/>
            <a:ext cx="1691146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Kafka (Topic C)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95472" y="1597743"/>
            <a:ext cx="1155282" cy="97831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9" idx="1"/>
          </p:cNvCxnSpPr>
          <p:nvPr/>
        </p:nvCxnSpPr>
        <p:spPr>
          <a:xfrm flipV="1">
            <a:off x="7849826" y="2792363"/>
            <a:ext cx="1247471" cy="24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5" idx="2"/>
          </p:cNvCxnSpPr>
          <p:nvPr/>
        </p:nvCxnSpPr>
        <p:spPr>
          <a:xfrm flipV="1">
            <a:off x="9942870" y="1597743"/>
            <a:ext cx="1" cy="97831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450754" y="3792799"/>
            <a:ext cx="2399072" cy="4326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 / Print to screen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8" idx="2"/>
            <a:endCxn id="66" idx="0"/>
          </p:cNvCxnSpPr>
          <p:nvPr/>
        </p:nvCxnSpPr>
        <p:spPr>
          <a:xfrm>
            <a:off x="6650290" y="3013590"/>
            <a:ext cx="0" cy="77920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5869" y="4381212"/>
            <a:ext cx="84557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06253" y="419654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GoLang</a:t>
            </a:r>
            <a:endParaRPr lang="en-SG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19681" y="4904466"/>
            <a:ext cx="84557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689047" y="47198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en-SG" dirty="0"/>
          </a:p>
        </p:txBody>
      </p:sp>
      <p:sp>
        <p:nvSpPr>
          <p:cNvPr id="88" name="Rectangle 87"/>
          <p:cNvSpPr/>
          <p:nvPr/>
        </p:nvSpPr>
        <p:spPr>
          <a:xfrm>
            <a:off x="570271" y="1055737"/>
            <a:ext cx="1661652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>
            <a:off x="2325324" y="1055737"/>
            <a:ext cx="2551476" cy="6698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742691" y="5243054"/>
            <a:ext cx="822562" cy="3441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/>
          <p:cNvSpPr txBox="1"/>
          <p:nvPr/>
        </p:nvSpPr>
        <p:spPr>
          <a:xfrm>
            <a:off x="1706253" y="5217851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2325324" y="2448232"/>
            <a:ext cx="2551476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/>
          <p:cNvSpPr/>
          <p:nvPr/>
        </p:nvSpPr>
        <p:spPr>
          <a:xfrm>
            <a:off x="4983109" y="2448231"/>
            <a:ext cx="3541459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 93"/>
          <p:cNvSpPr/>
          <p:nvPr/>
        </p:nvSpPr>
        <p:spPr>
          <a:xfrm>
            <a:off x="8630877" y="2448230"/>
            <a:ext cx="2292763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Rectangle 94"/>
          <p:cNvSpPr/>
          <p:nvPr/>
        </p:nvSpPr>
        <p:spPr>
          <a:xfrm>
            <a:off x="8627806" y="1055737"/>
            <a:ext cx="2292763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Rectangle 99"/>
          <p:cNvSpPr/>
          <p:nvPr/>
        </p:nvSpPr>
        <p:spPr>
          <a:xfrm>
            <a:off x="1158992" y="677226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83974" y="689513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774187" y="681794"/>
            <a:ext cx="421559" cy="338587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SG" sz="3600" dirty="0">
              <a:solidFill>
                <a:schemeClr val="accent2"/>
              </a:solidFill>
              <a:latin typeface="Wingdings" panose="05000000000000000000" pitchFamily="2" charset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69045" y="2435635"/>
            <a:ext cx="1661652" cy="68825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295473" y="1450264"/>
            <a:ext cx="480182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10414" y="1329604"/>
            <a:ext cx="1111450" cy="285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consumer_1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190" y="4549860"/>
            <a:ext cx="4425993" cy="2143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rtsp://184.72.239.149/vod/mp4:BigBuckBunny_175k.mov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2826" y="1235488"/>
            <a:ext cx="2758524" cy="1612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Topic: timeseries_1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Partitions: 1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670188" y="5624006"/>
            <a:ext cx="845572" cy="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652094" y="5431728"/>
            <a:ext cx="312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flow in </a:t>
            </a:r>
            <a:r>
              <a:rPr lang="en-US" dirty="0" err="1"/>
              <a:t>GoLang</a:t>
            </a:r>
            <a:endParaRPr lang="en-SG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670188" y="6063025"/>
            <a:ext cx="845572" cy="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652094" y="5874861"/>
            <a:ext cx="308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flow in Python</a:t>
            </a:r>
            <a:endParaRPr lang="en-SG" dirty="0"/>
          </a:p>
        </p:txBody>
      </p:sp>
      <p:sp>
        <p:nvSpPr>
          <p:cNvPr id="90" name="Rectangle 89"/>
          <p:cNvSpPr/>
          <p:nvPr/>
        </p:nvSpPr>
        <p:spPr>
          <a:xfrm>
            <a:off x="7670188" y="6330594"/>
            <a:ext cx="822562" cy="34412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TextBox 90"/>
          <p:cNvSpPr txBox="1"/>
          <p:nvPr/>
        </p:nvSpPr>
        <p:spPr>
          <a:xfrm>
            <a:off x="8652094" y="6317993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SG" dirty="0"/>
          </a:p>
        </p:txBody>
      </p:sp>
      <p:sp>
        <p:nvSpPr>
          <p:cNvPr id="92" name="Rectangle 91"/>
          <p:cNvSpPr/>
          <p:nvPr/>
        </p:nvSpPr>
        <p:spPr>
          <a:xfrm>
            <a:off x="766353" y="522169"/>
            <a:ext cx="11111321" cy="352038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Rectangle 92"/>
          <p:cNvSpPr/>
          <p:nvPr/>
        </p:nvSpPr>
        <p:spPr>
          <a:xfrm>
            <a:off x="962026" y="888327"/>
            <a:ext cx="6186626" cy="295416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1788740" y="4233199"/>
            <a:ext cx="212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Website : RTSP video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3749313" y="187673"/>
            <a:ext cx="451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Host (i.e., machine hosting the </a:t>
            </a:r>
            <a:r>
              <a:rPr lang="en-US" dirty="0" err="1"/>
              <a:t>docker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5316797" y="912524"/>
            <a:ext cx="67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kafka</a:t>
            </a:r>
            <a:endParaRPr lang="en-SG" dirty="0"/>
          </a:p>
        </p:txBody>
      </p:sp>
      <p:sp>
        <p:nvSpPr>
          <p:cNvPr id="83" name="TextBox 82"/>
          <p:cNvSpPr txBox="1"/>
          <p:nvPr/>
        </p:nvSpPr>
        <p:spPr>
          <a:xfrm>
            <a:off x="2066015" y="57125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(i.e., contains containers)</a:t>
            </a:r>
            <a:endParaRPr lang="en-SG" dirty="0"/>
          </a:p>
        </p:txBody>
      </p:sp>
      <p:sp>
        <p:nvSpPr>
          <p:cNvPr id="84" name="Rectangle 83"/>
          <p:cNvSpPr/>
          <p:nvPr/>
        </p:nvSpPr>
        <p:spPr>
          <a:xfrm>
            <a:off x="4379667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649936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92046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90986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6151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2307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984631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55156" y="2046660"/>
            <a:ext cx="266292" cy="3031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  <a:endParaRPr lang="en-SG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6533616" y="2046640"/>
                <a:ext cx="266292" cy="30318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SG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SG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16" y="2046640"/>
                <a:ext cx="266292" cy="30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>
            <a:off x="7652885" y="1175920"/>
            <a:ext cx="1804966" cy="11415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12671" y="832233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consumerGroup_1</a:t>
            </a:r>
            <a:endParaRPr lang="en-SG" dirty="0"/>
          </a:p>
        </p:txBody>
      </p:sp>
      <p:sp>
        <p:nvSpPr>
          <p:cNvPr id="117" name="Rectangle 116"/>
          <p:cNvSpPr/>
          <p:nvPr/>
        </p:nvSpPr>
        <p:spPr>
          <a:xfrm>
            <a:off x="1093727" y="1244102"/>
            <a:ext cx="1547512" cy="16039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grabs frames from RTSP video site and enqueues frames in </a:t>
            </a:r>
            <a:r>
              <a:rPr lang="en-US" sz="1400" dirty="0" err="1">
                <a:solidFill>
                  <a:schemeClr val="tx1"/>
                </a:solidFill>
              </a:rPr>
              <a:t>kafka</a:t>
            </a:r>
            <a:r>
              <a:rPr lang="en-US" sz="1400" dirty="0">
                <a:solidFill>
                  <a:schemeClr val="tx1"/>
                </a:solidFill>
              </a:rPr>
              <a:t> for data processing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80539" y="912524"/>
            <a:ext cx="16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goproducerrtsp</a:t>
            </a:r>
            <a:endParaRPr lang="en-SG" dirty="0"/>
          </a:p>
        </p:txBody>
      </p:sp>
      <p:sp>
        <p:nvSpPr>
          <p:cNvPr id="119" name="Rectangle 118"/>
          <p:cNvSpPr/>
          <p:nvPr/>
        </p:nvSpPr>
        <p:spPr>
          <a:xfrm>
            <a:off x="4788510" y="2774795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85509" y="2934832"/>
            <a:ext cx="1135044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kafka:29092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243419" y="2020390"/>
            <a:ext cx="846076" cy="3696422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" fmla="*/ 570705 w 1102638"/>
              <a:gd name="connsiteY0" fmla="*/ 3884023 h 3884023"/>
              <a:gd name="connsiteX1" fmla="*/ 14067 w 1102638"/>
              <a:gd name="connsiteY1" fmla="*/ 1628503 h 3884023"/>
              <a:gd name="connsiteX2" fmla="*/ 1102638 w 1102638"/>
              <a:gd name="connsiteY2" fmla="*/ 0 h 3884023"/>
              <a:gd name="connsiteX0" fmla="*/ 537488 w 1069421"/>
              <a:gd name="connsiteY0" fmla="*/ 3884023 h 3884023"/>
              <a:gd name="connsiteX1" fmla="*/ 15280 w 1069421"/>
              <a:gd name="connsiteY1" fmla="*/ 1901992 h 3884023"/>
              <a:gd name="connsiteX2" fmla="*/ 1069421 w 1069421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01992 h 3884023"/>
              <a:gd name="connsiteX2" fmla="*/ 1055265 w 1055265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61818 h 3884023"/>
              <a:gd name="connsiteX2" fmla="*/ 1055265 w 1055265"/>
              <a:gd name="connsiteY2" fmla="*/ 0 h 3884023"/>
              <a:gd name="connsiteX0" fmla="*/ 506196 w 1038129"/>
              <a:gd name="connsiteY0" fmla="*/ 3884023 h 3884023"/>
              <a:gd name="connsiteX1" fmla="*/ 1202 w 1038129"/>
              <a:gd name="connsiteY1" fmla="*/ 2312225 h 3884023"/>
              <a:gd name="connsiteX2" fmla="*/ 1038129 w 1038129"/>
              <a:gd name="connsiteY2" fmla="*/ 0 h 3884023"/>
              <a:gd name="connsiteX0" fmla="*/ 505018 w 1036951"/>
              <a:gd name="connsiteY0" fmla="*/ 3884023 h 3884023"/>
              <a:gd name="connsiteX1" fmla="*/ 24 w 1036951"/>
              <a:gd name="connsiteY1" fmla="*/ 2312225 h 3884023"/>
              <a:gd name="connsiteX2" fmla="*/ 1036951 w 1036951"/>
              <a:gd name="connsiteY2" fmla="*/ 0 h 3884023"/>
              <a:gd name="connsiteX0" fmla="*/ 632030 w 1044820"/>
              <a:gd name="connsiteY0" fmla="*/ 3884023 h 3884023"/>
              <a:gd name="connsiteX1" fmla="*/ 7893 w 1044820"/>
              <a:gd name="connsiteY1" fmla="*/ 2312225 h 3884023"/>
              <a:gd name="connsiteX2" fmla="*/ 1044820 w 1044820"/>
              <a:gd name="connsiteY2" fmla="*/ 0 h 3884023"/>
              <a:gd name="connsiteX0" fmla="*/ 636830 w 1049620"/>
              <a:gd name="connsiteY0" fmla="*/ 3884023 h 3884023"/>
              <a:gd name="connsiteX1" fmla="*/ 12693 w 1049620"/>
              <a:gd name="connsiteY1" fmla="*/ 2312225 h 3884023"/>
              <a:gd name="connsiteX2" fmla="*/ 1049620 w 1049620"/>
              <a:gd name="connsiteY2" fmla="*/ 0 h 3884023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312225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022413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816739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910228 h 3968162"/>
              <a:gd name="connsiteX2" fmla="*/ 1036938 w 1036938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8951 w 1043216"/>
              <a:gd name="connsiteY0" fmla="*/ 3968162 h 3968162"/>
              <a:gd name="connsiteX1" fmla="*/ 6289 w 1043216"/>
              <a:gd name="connsiteY1" fmla="*/ 1910228 h 3968162"/>
              <a:gd name="connsiteX2" fmla="*/ 1043216 w 1043216"/>
              <a:gd name="connsiteY2" fmla="*/ 0 h 396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3216" h="3968162">
                <a:moveTo>
                  <a:pt x="608951" y="3968162"/>
                </a:moveTo>
                <a:cubicBezTo>
                  <a:pt x="30636" y="3421158"/>
                  <a:pt x="-23138" y="2571588"/>
                  <a:pt x="6289" y="1910228"/>
                </a:cubicBezTo>
                <a:cubicBezTo>
                  <a:pt x="35716" y="1248868"/>
                  <a:pt x="516066" y="303607"/>
                  <a:pt x="1043216" y="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343025" y="3473215"/>
            <a:ext cx="3843728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853595" y="3442143"/>
            <a:ext cx="1234378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dockerNet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>
            <a:stCxn id="119" idx="2"/>
          </p:cNvCxnSpPr>
          <p:nvPr/>
        </p:nvCxnSpPr>
        <p:spPr>
          <a:xfrm flipH="1">
            <a:off x="4850512" y="2914062"/>
            <a:ext cx="3708" cy="555990"/>
          </a:xfrm>
          <a:prstGeom prst="line">
            <a:avLst/>
          </a:prstGeom>
          <a:ln w="15875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919449" y="2848033"/>
            <a:ext cx="0" cy="605062"/>
          </a:xfrm>
          <a:prstGeom prst="line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914405" y="2994432"/>
            <a:ext cx="1266996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localhost:9092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722234" y="1171337"/>
            <a:ext cx="1986606" cy="1146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video at t = 0.30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722234" y="2684885"/>
            <a:ext cx="1986606" cy="11495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video at t = 0.05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722233" y="817378"/>
            <a:ext cx="171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pyconsumerrtsp</a:t>
            </a:r>
            <a:endParaRPr lang="en-SG" dirty="0"/>
          </a:p>
        </p:txBody>
      </p:sp>
      <p:sp>
        <p:nvSpPr>
          <p:cNvPr id="130" name="TextBox 129"/>
          <p:cNvSpPr txBox="1"/>
          <p:nvPr/>
        </p:nvSpPr>
        <p:spPr>
          <a:xfrm>
            <a:off x="9722233" y="2371500"/>
            <a:ext cx="18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pyconsumerrtsp2</a:t>
            </a:r>
            <a:endParaRPr lang="en-SG" dirty="0"/>
          </a:p>
        </p:txBody>
      </p:sp>
      <p:sp>
        <p:nvSpPr>
          <p:cNvPr id="133" name="Freeform: Shape 132"/>
          <p:cNvSpPr/>
          <p:nvPr/>
        </p:nvSpPr>
        <p:spPr>
          <a:xfrm>
            <a:off x="4847152" y="2369872"/>
            <a:ext cx="1835846" cy="392408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" fmla="*/ 570705 w 1102638"/>
              <a:gd name="connsiteY0" fmla="*/ 3884023 h 3884023"/>
              <a:gd name="connsiteX1" fmla="*/ 14067 w 1102638"/>
              <a:gd name="connsiteY1" fmla="*/ 1628503 h 3884023"/>
              <a:gd name="connsiteX2" fmla="*/ 1102638 w 1102638"/>
              <a:gd name="connsiteY2" fmla="*/ 0 h 3884023"/>
              <a:gd name="connsiteX0" fmla="*/ 537488 w 1069421"/>
              <a:gd name="connsiteY0" fmla="*/ 3884023 h 3884023"/>
              <a:gd name="connsiteX1" fmla="*/ 15280 w 1069421"/>
              <a:gd name="connsiteY1" fmla="*/ 1901992 h 3884023"/>
              <a:gd name="connsiteX2" fmla="*/ 1069421 w 1069421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01992 h 3884023"/>
              <a:gd name="connsiteX2" fmla="*/ 1055265 w 1055265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61818 h 3884023"/>
              <a:gd name="connsiteX2" fmla="*/ 1055265 w 1055265"/>
              <a:gd name="connsiteY2" fmla="*/ 0 h 3884023"/>
              <a:gd name="connsiteX0" fmla="*/ 506196 w 1038129"/>
              <a:gd name="connsiteY0" fmla="*/ 3884023 h 3884023"/>
              <a:gd name="connsiteX1" fmla="*/ 1202 w 1038129"/>
              <a:gd name="connsiteY1" fmla="*/ 2312225 h 3884023"/>
              <a:gd name="connsiteX2" fmla="*/ 1038129 w 1038129"/>
              <a:gd name="connsiteY2" fmla="*/ 0 h 3884023"/>
              <a:gd name="connsiteX0" fmla="*/ 505018 w 1036951"/>
              <a:gd name="connsiteY0" fmla="*/ 3884023 h 3884023"/>
              <a:gd name="connsiteX1" fmla="*/ 24 w 1036951"/>
              <a:gd name="connsiteY1" fmla="*/ 2312225 h 3884023"/>
              <a:gd name="connsiteX2" fmla="*/ 1036951 w 1036951"/>
              <a:gd name="connsiteY2" fmla="*/ 0 h 3884023"/>
              <a:gd name="connsiteX0" fmla="*/ 632030 w 1044820"/>
              <a:gd name="connsiteY0" fmla="*/ 3884023 h 3884023"/>
              <a:gd name="connsiteX1" fmla="*/ 7893 w 1044820"/>
              <a:gd name="connsiteY1" fmla="*/ 2312225 h 3884023"/>
              <a:gd name="connsiteX2" fmla="*/ 1044820 w 1044820"/>
              <a:gd name="connsiteY2" fmla="*/ 0 h 3884023"/>
              <a:gd name="connsiteX0" fmla="*/ 636830 w 1049620"/>
              <a:gd name="connsiteY0" fmla="*/ 3884023 h 3884023"/>
              <a:gd name="connsiteX1" fmla="*/ 12693 w 1049620"/>
              <a:gd name="connsiteY1" fmla="*/ 2312225 h 3884023"/>
              <a:gd name="connsiteX2" fmla="*/ 1049620 w 1049620"/>
              <a:gd name="connsiteY2" fmla="*/ 0 h 3884023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312225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022413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816739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910228 h 3968162"/>
              <a:gd name="connsiteX2" fmla="*/ 1036938 w 1036938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8951 w 1043216"/>
              <a:gd name="connsiteY0" fmla="*/ 3968162 h 3968162"/>
              <a:gd name="connsiteX1" fmla="*/ 6289 w 1043216"/>
              <a:gd name="connsiteY1" fmla="*/ 1910228 h 3968162"/>
              <a:gd name="connsiteX2" fmla="*/ 1043216 w 1043216"/>
              <a:gd name="connsiteY2" fmla="*/ 0 h 3968162"/>
              <a:gd name="connsiteX0" fmla="*/ 34448 w 8833902"/>
              <a:gd name="connsiteY0" fmla="*/ 604666 h 1914006"/>
              <a:gd name="connsiteX1" fmla="*/ 7796975 w 8833902"/>
              <a:gd name="connsiteY1" fmla="*/ 1910228 h 1914006"/>
              <a:gd name="connsiteX2" fmla="*/ 8833902 w 8833902"/>
              <a:gd name="connsiteY2" fmla="*/ 0 h 1914006"/>
              <a:gd name="connsiteX0" fmla="*/ 47044 w 8846498"/>
              <a:gd name="connsiteY0" fmla="*/ 604666 h 604666"/>
              <a:gd name="connsiteX1" fmla="*/ 5851762 w 8846498"/>
              <a:gd name="connsiteY1" fmla="*/ 394442 h 604666"/>
              <a:gd name="connsiteX2" fmla="*/ 8846498 w 8846498"/>
              <a:gd name="connsiteY2" fmla="*/ 0 h 604666"/>
              <a:gd name="connsiteX0" fmla="*/ 50607 w 8850061"/>
              <a:gd name="connsiteY0" fmla="*/ 604666 h 604666"/>
              <a:gd name="connsiteX1" fmla="*/ 5855325 w 8850061"/>
              <a:gd name="connsiteY1" fmla="*/ 394442 h 604666"/>
              <a:gd name="connsiteX2" fmla="*/ 8850061 w 8850061"/>
              <a:gd name="connsiteY2" fmla="*/ 0 h 604666"/>
              <a:gd name="connsiteX0" fmla="*/ 50607 w 8850061"/>
              <a:gd name="connsiteY0" fmla="*/ 604666 h 604666"/>
              <a:gd name="connsiteX1" fmla="*/ 5855325 w 8850061"/>
              <a:gd name="connsiteY1" fmla="*/ 394442 h 604666"/>
              <a:gd name="connsiteX2" fmla="*/ 8850061 w 8850061"/>
              <a:gd name="connsiteY2" fmla="*/ 0 h 604666"/>
              <a:gd name="connsiteX0" fmla="*/ 1 w 8799455"/>
              <a:gd name="connsiteY0" fmla="*/ 604666 h 604666"/>
              <a:gd name="connsiteX1" fmla="*/ 5804719 w 8799455"/>
              <a:gd name="connsiteY1" fmla="*/ 394442 h 604666"/>
              <a:gd name="connsiteX2" fmla="*/ 8799455 w 8799455"/>
              <a:gd name="connsiteY2" fmla="*/ 0 h 604666"/>
              <a:gd name="connsiteX0" fmla="*/ 1 w 8711711"/>
              <a:gd name="connsiteY0" fmla="*/ 604666 h 604666"/>
              <a:gd name="connsiteX1" fmla="*/ 5804719 w 8711711"/>
              <a:gd name="connsiteY1" fmla="*/ 394442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5804719 w 8711711"/>
              <a:gd name="connsiteY1" fmla="*/ 394442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4927287 w 8711711"/>
              <a:gd name="connsiteY1" fmla="*/ 316993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1684667 w 8711711"/>
              <a:gd name="connsiteY1" fmla="*/ 25302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684667 w 8711711"/>
              <a:gd name="connsiteY1" fmla="*/ 25302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743162 w 8711711"/>
              <a:gd name="connsiteY1" fmla="*/ 38579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509182 w 8711711"/>
              <a:gd name="connsiteY1" fmla="*/ 363667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509182 w 8711711"/>
              <a:gd name="connsiteY1" fmla="*/ 363667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099714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924225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90242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219834 h 604666"/>
              <a:gd name="connsiteX4" fmla="*/ 8711711 w 8762888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264090 h 604666"/>
              <a:gd name="connsiteX4" fmla="*/ 8711711 w 8762888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308347 h 604666"/>
              <a:gd name="connsiteX4" fmla="*/ 8711711 w 8762888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383377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449763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416570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96859 h 604666"/>
              <a:gd name="connsiteX2" fmla="*/ 4985782 w 8711711"/>
              <a:gd name="connsiteY2" fmla="*/ 416570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31929"/>
              <a:gd name="connsiteY0" fmla="*/ 604666 h 604666"/>
              <a:gd name="connsiteX1" fmla="*/ 602498 w 8731929"/>
              <a:gd name="connsiteY1" fmla="*/ 396859 h 604666"/>
              <a:gd name="connsiteX2" fmla="*/ 4985782 w 8731929"/>
              <a:gd name="connsiteY2" fmla="*/ 416570 h 604666"/>
              <a:gd name="connsiteX3" fmla="*/ 8294653 w 8731929"/>
              <a:gd name="connsiteY3" fmla="*/ 374733 h 604666"/>
              <a:gd name="connsiteX4" fmla="*/ 8711711 w 8731929"/>
              <a:gd name="connsiteY4" fmla="*/ 0 h 604666"/>
              <a:gd name="connsiteX0" fmla="*/ 1 w 8731929"/>
              <a:gd name="connsiteY0" fmla="*/ 604666 h 604666"/>
              <a:gd name="connsiteX1" fmla="*/ 602498 w 8731929"/>
              <a:gd name="connsiteY1" fmla="*/ 396859 h 604666"/>
              <a:gd name="connsiteX2" fmla="*/ 4985782 w 8731929"/>
              <a:gd name="connsiteY2" fmla="*/ 416570 h 604666"/>
              <a:gd name="connsiteX3" fmla="*/ 8294653 w 8731929"/>
              <a:gd name="connsiteY3" fmla="*/ 374733 h 604666"/>
              <a:gd name="connsiteX4" fmla="*/ 8711711 w 8731929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85798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85798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96861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96861 h 604666"/>
              <a:gd name="connsiteX4" fmla="*/ 8711711 w 8797238"/>
              <a:gd name="connsiteY4" fmla="*/ 0 h 604666"/>
              <a:gd name="connsiteX0" fmla="*/ 1 w 8711710"/>
              <a:gd name="connsiteY0" fmla="*/ 604666 h 604666"/>
              <a:gd name="connsiteX1" fmla="*/ 602498 w 8711710"/>
              <a:gd name="connsiteY1" fmla="*/ 396859 h 604666"/>
              <a:gd name="connsiteX2" fmla="*/ 4985782 w 8711710"/>
              <a:gd name="connsiteY2" fmla="*/ 416570 h 604666"/>
              <a:gd name="connsiteX3" fmla="*/ 8411642 w 8711710"/>
              <a:gd name="connsiteY3" fmla="*/ 396861 h 604666"/>
              <a:gd name="connsiteX4" fmla="*/ 8711711 w 8711710"/>
              <a:gd name="connsiteY4" fmla="*/ 0 h 604666"/>
              <a:gd name="connsiteX0" fmla="*/ 1197 w 8712906"/>
              <a:gd name="connsiteY0" fmla="*/ 604666 h 604666"/>
              <a:gd name="connsiteX1" fmla="*/ 603694 w 8712906"/>
              <a:gd name="connsiteY1" fmla="*/ 396859 h 604666"/>
              <a:gd name="connsiteX2" fmla="*/ 4986978 w 8712906"/>
              <a:gd name="connsiteY2" fmla="*/ 416570 h 604666"/>
              <a:gd name="connsiteX3" fmla="*/ 8412838 w 8712906"/>
              <a:gd name="connsiteY3" fmla="*/ 396861 h 604666"/>
              <a:gd name="connsiteX4" fmla="*/ 8712907 w 8712906"/>
              <a:gd name="connsiteY4" fmla="*/ 0 h 604666"/>
              <a:gd name="connsiteX0" fmla="*/ 1197 w 8712906"/>
              <a:gd name="connsiteY0" fmla="*/ 496255 h 496255"/>
              <a:gd name="connsiteX1" fmla="*/ 603694 w 8712906"/>
              <a:gd name="connsiteY1" fmla="*/ 396859 h 496255"/>
              <a:gd name="connsiteX2" fmla="*/ 4986978 w 8712906"/>
              <a:gd name="connsiteY2" fmla="*/ 416570 h 496255"/>
              <a:gd name="connsiteX3" fmla="*/ 8412838 w 8712906"/>
              <a:gd name="connsiteY3" fmla="*/ 396861 h 496255"/>
              <a:gd name="connsiteX4" fmla="*/ 8712907 w 8712906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21863 w 8733572"/>
              <a:gd name="connsiteY0" fmla="*/ 496255 h 496255"/>
              <a:gd name="connsiteX1" fmla="*/ 634976 w 8733572"/>
              <a:gd name="connsiteY1" fmla="*/ 400875 h 496255"/>
              <a:gd name="connsiteX2" fmla="*/ 5007644 w 8733572"/>
              <a:gd name="connsiteY2" fmla="*/ 416570 h 496255"/>
              <a:gd name="connsiteX3" fmla="*/ 8433504 w 8733572"/>
              <a:gd name="connsiteY3" fmla="*/ 396861 h 496255"/>
              <a:gd name="connsiteX4" fmla="*/ 8733573 w 8733572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489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4891 h 496255"/>
              <a:gd name="connsiteX4" fmla="*/ 8724139 w 8724138"/>
              <a:gd name="connsiteY4" fmla="*/ 0 h 496255"/>
              <a:gd name="connsiteX0" fmla="*/ 12429 w 8727581"/>
              <a:gd name="connsiteY0" fmla="*/ 496255 h 496255"/>
              <a:gd name="connsiteX1" fmla="*/ 625542 w 8727581"/>
              <a:gd name="connsiteY1" fmla="*/ 400875 h 496255"/>
              <a:gd name="connsiteX2" fmla="*/ 4998210 w 8727581"/>
              <a:gd name="connsiteY2" fmla="*/ 416570 h 496255"/>
              <a:gd name="connsiteX3" fmla="*/ 8530212 w 8727581"/>
              <a:gd name="connsiteY3" fmla="*/ 404891 h 496255"/>
              <a:gd name="connsiteX4" fmla="*/ 8724139 w 8727581"/>
              <a:gd name="connsiteY4" fmla="*/ 0 h 496255"/>
              <a:gd name="connsiteX0" fmla="*/ 12429 w 8724576"/>
              <a:gd name="connsiteY0" fmla="*/ 496255 h 496255"/>
              <a:gd name="connsiteX1" fmla="*/ 625542 w 8724576"/>
              <a:gd name="connsiteY1" fmla="*/ 400875 h 496255"/>
              <a:gd name="connsiteX2" fmla="*/ 4998210 w 8724576"/>
              <a:gd name="connsiteY2" fmla="*/ 416570 h 496255"/>
              <a:gd name="connsiteX3" fmla="*/ 8530212 w 8724576"/>
              <a:gd name="connsiteY3" fmla="*/ 404891 h 496255"/>
              <a:gd name="connsiteX4" fmla="*/ 8724139 w 8724576"/>
              <a:gd name="connsiteY4" fmla="*/ 0 h 496255"/>
              <a:gd name="connsiteX0" fmla="*/ 12429 w 8724576"/>
              <a:gd name="connsiteY0" fmla="*/ 496255 h 496255"/>
              <a:gd name="connsiteX1" fmla="*/ 625542 w 8724576"/>
              <a:gd name="connsiteY1" fmla="*/ 400875 h 496255"/>
              <a:gd name="connsiteX2" fmla="*/ 4998210 w 8724576"/>
              <a:gd name="connsiteY2" fmla="*/ 416570 h 496255"/>
              <a:gd name="connsiteX3" fmla="*/ 8530212 w 8724576"/>
              <a:gd name="connsiteY3" fmla="*/ 404891 h 496255"/>
              <a:gd name="connsiteX4" fmla="*/ 8724139 w 8724576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4138" h="496255">
                <a:moveTo>
                  <a:pt x="12429" y="496255"/>
                </a:moveTo>
                <a:cubicBezTo>
                  <a:pt x="37435" y="403381"/>
                  <a:pt x="-195672" y="400637"/>
                  <a:pt x="625542" y="400875"/>
                </a:cubicBezTo>
                <a:lnTo>
                  <a:pt x="4998210" y="416570"/>
                </a:lnTo>
                <a:cubicBezTo>
                  <a:pt x="6168468" y="405985"/>
                  <a:pt x="8124173" y="479720"/>
                  <a:pt x="8508984" y="384815"/>
                </a:cubicBezTo>
                <a:cubicBezTo>
                  <a:pt x="8733084" y="219291"/>
                  <a:pt x="8721774" y="201591"/>
                  <a:pt x="8724139" y="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Rectangle 134"/>
          <p:cNvSpPr/>
          <p:nvPr/>
        </p:nvSpPr>
        <p:spPr>
          <a:xfrm>
            <a:off x="1843020" y="2774794"/>
            <a:ext cx="152858" cy="139268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9" name="Freeform: Shape 138"/>
          <p:cNvSpPr/>
          <p:nvPr/>
        </p:nvSpPr>
        <p:spPr>
          <a:xfrm flipH="1" flipV="1">
            <a:off x="5887002" y="1469078"/>
            <a:ext cx="2118025" cy="578373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" fmla="*/ 570705 w 1102638"/>
              <a:gd name="connsiteY0" fmla="*/ 3884023 h 3884023"/>
              <a:gd name="connsiteX1" fmla="*/ 14067 w 1102638"/>
              <a:gd name="connsiteY1" fmla="*/ 1628503 h 3884023"/>
              <a:gd name="connsiteX2" fmla="*/ 1102638 w 1102638"/>
              <a:gd name="connsiteY2" fmla="*/ 0 h 3884023"/>
              <a:gd name="connsiteX0" fmla="*/ 537488 w 1069421"/>
              <a:gd name="connsiteY0" fmla="*/ 3884023 h 3884023"/>
              <a:gd name="connsiteX1" fmla="*/ 15280 w 1069421"/>
              <a:gd name="connsiteY1" fmla="*/ 1901992 h 3884023"/>
              <a:gd name="connsiteX2" fmla="*/ 1069421 w 1069421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01992 h 3884023"/>
              <a:gd name="connsiteX2" fmla="*/ 1055265 w 1055265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61818 h 3884023"/>
              <a:gd name="connsiteX2" fmla="*/ 1055265 w 1055265"/>
              <a:gd name="connsiteY2" fmla="*/ 0 h 3884023"/>
              <a:gd name="connsiteX0" fmla="*/ 506196 w 1038129"/>
              <a:gd name="connsiteY0" fmla="*/ 3884023 h 3884023"/>
              <a:gd name="connsiteX1" fmla="*/ 1202 w 1038129"/>
              <a:gd name="connsiteY1" fmla="*/ 2312225 h 3884023"/>
              <a:gd name="connsiteX2" fmla="*/ 1038129 w 1038129"/>
              <a:gd name="connsiteY2" fmla="*/ 0 h 3884023"/>
              <a:gd name="connsiteX0" fmla="*/ 505018 w 1036951"/>
              <a:gd name="connsiteY0" fmla="*/ 3884023 h 3884023"/>
              <a:gd name="connsiteX1" fmla="*/ 24 w 1036951"/>
              <a:gd name="connsiteY1" fmla="*/ 2312225 h 3884023"/>
              <a:gd name="connsiteX2" fmla="*/ 1036951 w 1036951"/>
              <a:gd name="connsiteY2" fmla="*/ 0 h 3884023"/>
              <a:gd name="connsiteX0" fmla="*/ 632030 w 1044820"/>
              <a:gd name="connsiteY0" fmla="*/ 3884023 h 3884023"/>
              <a:gd name="connsiteX1" fmla="*/ 7893 w 1044820"/>
              <a:gd name="connsiteY1" fmla="*/ 2312225 h 3884023"/>
              <a:gd name="connsiteX2" fmla="*/ 1044820 w 1044820"/>
              <a:gd name="connsiteY2" fmla="*/ 0 h 3884023"/>
              <a:gd name="connsiteX0" fmla="*/ 636830 w 1049620"/>
              <a:gd name="connsiteY0" fmla="*/ 3884023 h 3884023"/>
              <a:gd name="connsiteX1" fmla="*/ 12693 w 1049620"/>
              <a:gd name="connsiteY1" fmla="*/ 2312225 h 3884023"/>
              <a:gd name="connsiteX2" fmla="*/ 1049620 w 1049620"/>
              <a:gd name="connsiteY2" fmla="*/ 0 h 3884023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312225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022413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816739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910228 h 3968162"/>
              <a:gd name="connsiteX2" fmla="*/ 1036938 w 1036938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8951 w 1043216"/>
              <a:gd name="connsiteY0" fmla="*/ 3968162 h 3968162"/>
              <a:gd name="connsiteX1" fmla="*/ 6289 w 1043216"/>
              <a:gd name="connsiteY1" fmla="*/ 1910228 h 3968162"/>
              <a:gd name="connsiteX2" fmla="*/ 1043216 w 1043216"/>
              <a:gd name="connsiteY2" fmla="*/ 0 h 3968162"/>
              <a:gd name="connsiteX0" fmla="*/ 34448 w 8833902"/>
              <a:gd name="connsiteY0" fmla="*/ 604666 h 1914006"/>
              <a:gd name="connsiteX1" fmla="*/ 7796975 w 8833902"/>
              <a:gd name="connsiteY1" fmla="*/ 1910228 h 1914006"/>
              <a:gd name="connsiteX2" fmla="*/ 8833902 w 8833902"/>
              <a:gd name="connsiteY2" fmla="*/ 0 h 1914006"/>
              <a:gd name="connsiteX0" fmla="*/ 47044 w 8846498"/>
              <a:gd name="connsiteY0" fmla="*/ 604666 h 604666"/>
              <a:gd name="connsiteX1" fmla="*/ 5851762 w 8846498"/>
              <a:gd name="connsiteY1" fmla="*/ 394442 h 604666"/>
              <a:gd name="connsiteX2" fmla="*/ 8846498 w 8846498"/>
              <a:gd name="connsiteY2" fmla="*/ 0 h 604666"/>
              <a:gd name="connsiteX0" fmla="*/ 50607 w 8850061"/>
              <a:gd name="connsiteY0" fmla="*/ 604666 h 604666"/>
              <a:gd name="connsiteX1" fmla="*/ 5855325 w 8850061"/>
              <a:gd name="connsiteY1" fmla="*/ 394442 h 604666"/>
              <a:gd name="connsiteX2" fmla="*/ 8850061 w 8850061"/>
              <a:gd name="connsiteY2" fmla="*/ 0 h 604666"/>
              <a:gd name="connsiteX0" fmla="*/ 50607 w 8850061"/>
              <a:gd name="connsiteY0" fmla="*/ 604666 h 604666"/>
              <a:gd name="connsiteX1" fmla="*/ 5855325 w 8850061"/>
              <a:gd name="connsiteY1" fmla="*/ 394442 h 604666"/>
              <a:gd name="connsiteX2" fmla="*/ 8850061 w 8850061"/>
              <a:gd name="connsiteY2" fmla="*/ 0 h 604666"/>
              <a:gd name="connsiteX0" fmla="*/ 1 w 8799455"/>
              <a:gd name="connsiteY0" fmla="*/ 604666 h 604666"/>
              <a:gd name="connsiteX1" fmla="*/ 5804719 w 8799455"/>
              <a:gd name="connsiteY1" fmla="*/ 394442 h 604666"/>
              <a:gd name="connsiteX2" fmla="*/ 8799455 w 8799455"/>
              <a:gd name="connsiteY2" fmla="*/ 0 h 604666"/>
              <a:gd name="connsiteX0" fmla="*/ 1 w 8711711"/>
              <a:gd name="connsiteY0" fmla="*/ 604666 h 604666"/>
              <a:gd name="connsiteX1" fmla="*/ 5804719 w 8711711"/>
              <a:gd name="connsiteY1" fmla="*/ 394442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5804719 w 8711711"/>
              <a:gd name="connsiteY1" fmla="*/ 394442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4927287 w 8711711"/>
              <a:gd name="connsiteY1" fmla="*/ 316993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1684667 w 8711711"/>
              <a:gd name="connsiteY1" fmla="*/ 25302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684667 w 8711711"/>
              <a:gd name="connsiteY1" fmla="*/ 25302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743162 w 8711711"/>
              <a:gd name="connsiteY1" fmla="*/ 38579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509182 w 8711711"/>
              <a:gd name="connsiteY1" fmla="*/ 363667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509182 w 8711711"/>
              <a:gd name="connsiteY1" fmla="*/ 363667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099714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924225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90242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219834 h 604666"/>
              <a:gd name="connsiteX4" fmla="*/ 8711711 w 8762888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264090 h 604666"/>
              <a:gd name="connsiteX4" fmla="*/ 8711711 w 8762888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308347 h 604666"/>
              <a:gd name="connsiteX4" fmla="*/ 8711711 w 8762888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383377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449763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416570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96859 h 604666"/>
              <a:gd name="connsiteX2" fmla="*/ 4985782 w 8711711"/>
              <a:gd name="connsiteY2" fmla="*/ 416570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31929"/>
              <a:gd name="connsiteY0" fmla="*/ 604666 h 604666"/>
              <a:gd name="connsiteX1" fmla="*/ 602498 w 8731929"/>
              <a:gd name="connsiteY1" fmla="*/ 396859 h 604666"/>
              <a:gd name="connsiteX2" fmla="*/ 4985782 w 8731929"/>
              <a:gd name="connsiteY2" fmla="*/ 416570 h 604666"/>
              <a:gd name="connsiteX3" fmla="*/ 8294653 w 8731929"/>
              <a:gd name="connsiteY3" fmla="*/ 374733 h 604666"/>
              <a:gd name="connsiteX4" fmla="*/ 8711711 w 8731929"/>
              <a:gd name="connsiteY4" fmla="*/ 0 h 604666"/>
              <a:gd name="connsiteX0" fmla="*/ 1 w 8731929"/>
              <a:gd name="connsiteY0" fmla="*/ 604666 h 604666"/>
              <a:gd name="connsiteX1" fmla="*/ 602498 w 8731929"/>
              <a:gd name="connsiteY1" fmla="*/ 396859 h 604666"/>
              <a:gd name="connsiteX2" fmla="*/ 4985782 w 8731929"/>
              <a:gd name="connsiteY2" fmla="*/ 416570 h 604666"/>
              <a:gd name="connsiteX3" fmla="*/ 8294653 w 8731929"/>
              <a:gd name="connsiteY3" fmla="*/ 374733 h 604666"/>
              <a:gd name="connsiteX4" fmla="*/ 8711711 w 8731929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85798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85798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96861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96861 h 604666"/>
              <a:gd name="connsiteX4" fmla="*/ 8711711 w 8797238"/>
              <a:gd name="connsiteY4" fmla="*/ 0 h 604666"/>
              <a:gd name="connsiteX0" fmla="*/ 1 w 8711710"/>
              <a:gd name="connsiteY0" fmla="*/ 604666 h 604666"/>
              <a:gd name="connsiteX1" fmla="*/ 602498 w 8711710"/>
              <a:gd name="connsiteY1" fmla="*/ 396859 h 604666"/>
              <a:gd name="connsiteX2" fmla="*/ 4985782 w 8711710"/>
              <a:gd name="connsiteY2" fmla="*/ 416570 h 604666"/>
              <a:gd name="connsiteX3" fmla="*/ 8411642 w 8711710"/>
              <a:gd name="connsiteY3" fmla="*/ 396861 h 604666"/>
              <a:gd name="connsiteX4" fmla="*/ 8711711 w 8711710"/>
              <a:gd name="connsiteY4" fmla="*/ 0 h 604666"/>
              <a:gd name="connsiteX0" fmla="*/ 1197 w 8712906"/>
              <a:gd name="connsiteY0" fmla="*/ 604666 h 604666"/>
              <a:gd name="connsiteX1" fmla="*/ 603694 w 8712906"/>
              <a:gd name="connsiteY1" fmla="*/ 396859 h 604666"/>
              <a:gd name="connsiteX2" fmla="*/ 4986978 w 8712906"/>
              <a:gd name="connsiteY2" fmla="*/ 416570 h 604666"/>
              <a:gd name="connsiteX3" fmla="*/ 8412838 w 8712906"/>
              <a:gd name="connsiteY3" fmla="*/ 396861 h 604666"/>
              <a:gd name="connsiteX4" fmla="*/ 8712907 w 8712906"/>
              <a:gd name="connsiteY4" fmla="*/ 0 h 604666"/>
              <a:gd name="connsiteX0" fmla="*/ 1197 w 8712906"/>
              <a:gd name="connsiteY0" fmla="*/ 496255 h 496255"/>
              <a:gd name="connsiteX1" fmla="*/ 603694 w 8712906"/>
              <a:gd name="connsiteY1" fmla="*/ 396859 h 496255"/>
              <a:gd name="connsiteX2" fmla="*/ 4986978 w 8712906"/>
              <a:gd name="connsiteY2" fmla="*/ 416570 h 496255"/>
              <a:gd name="connsiteX3" fmla="*/ 8412838 w 8712906"/>
              <a:gd name="connsiteY3" fmla="*/ 396861 h 496255"/>
              <a:gd name="connsiteX4" fmla="*/ 8712907 w 8712906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21863 w 8733572"/>
              <a:gd name="connsiteY0" fmla="*/ 496255 h 496255"/>
              <a:gd name="connsiteX1" fmla="*/ 634976 w 8733572"/>
              <a:gd name="connsiteY1" fmla="*/ 400875 h 496255"/>
              <a:gd name="connsiteX2" fmla="*/ 5007644 w 8733572"/>
              <a:gd name="connsiteY2" fmla="*/ 416570 h 496255"/>
              <a:gd name="connsiteX3" fmla="*/ 8433504 w 8733572"/>
              <a:gd name="connsiteY3" fmla="*/ 396861 h 496255"/>
              <a:gd name="connsiteX4" fmla="*/ 8733573 w 8733572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489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4891 h 496255"/>
              <a:gd name="connsiteX4" fmla="*/ 8724139 w 8724138"/>
              <a:gd name="connsiteY4" fmla="*/ 0 h 496255"/>
              <a:gd name="connsiteX0" fmla="*/ 12429 w 8727581"/>
              <a:gd name="connsiteY0" fmla="*/ 496255 h 496255"/>
              <a:gd name="connsiteX1" fmla="*/ 625542 w 8727581"/>
              <a:gd name="connsiteY1" fmla="*/ 400875 h 496255"/>
              <a:gd name="connsiteX2" fmla="*/ 4998210 w 8727581"/>
              <a:gd name="connsiteY2" fmla="*/ 416570 h 496255"/>
              <a:gd name="connsiteX3" fmla="*/ 8530212 w 8727581"/>
              <a:gd name="connsiteY3" fmla="*/ 404891 h 496255"/>
              <a:gd name="connsiteX4" fmla="*/ 8724139 w 8727581"/>
              <a:gd name="connsiteY4" fmla="*/ 0 h 496255"/>
              <a:gd name="connsiteX0" fmla="*/ 12429 w 8724576"/>
              <a:gd name="connsiteY0" fmla="*/ 496255 h 496255"/>
              <a:gd name="connsiteX1" fmla="*/ 625542 w 8724576"/>
              <a:gd name="connsiteY1" fmla="*/ 400875 h 496255"/>
              <a:gd name="connsiteX2" fmla="*/ 4998210 w 8724576"/>
              <a:gd name="connsiteY2" fmla="*/ 416570 h 496255"/>
              <a:gd name="connsiteX3" fmla="*/ 8530212 w 8724576"/>
              <a:gd name="connsiteY3" fmla="*/ 404891 h 496255"/>
              <a:gd name="connsiteX4" fmla="*/ 8724139 w 8724576"/>
              <a:gd name="connsiteY4" fmla="*/ 0 h 496255"/>
              <a:gd name="connsiteX0" fmla="*/ 12429 w 8724576"/>
              <a:gd name="connsiteY0" fmla="*/ 496255 h 496255"/>
              <a:gd name="connsiteX1" fmla="*/ 625542 w 8724576"/>
              <a:gd name="connsiteY1" fmla="*/ 400875 h 496255"/>
              <a:gd name="connsiteX2" fmla="*/ 4998210 w 8724576"/>
              <a:gd name="connsiteY2" fmla="*/ 416570 h 496255"/>
              <a:gd name="connsiteX3" fmla="*/ 8530212 w 8724576"/>
              <a:gd name="connsiteY3" fmla="*/ 404891 h 496255"/>
              <a:gd name="connsiteX4" fmla="*/ 8724139 w 8724576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6419179 w 16419206"/>
              <a:gd name="connsiteY0" fmla="*/ 5168 h 1135381"/>
              <a:gd name="connsiteX1" fmla="*/ 28439 w 16419206"/>
              <a:gd name="connsiteY1" fmla="*/ 1102312 h 1135381"/>
              <a:gd name="connsiteX2" fmla="*/ 4401107 w 16419206"/>
              <a:gd name="connsiteY2" fmla="*/ 1118007 h 1135381"/>
              <a:gd name="connsiteX3" fmla="*/ 7911881 w 16419206"/>
              <a:gd name="connsiteY3" fmla="*/ 1086252 h 1135381"/>
              <a:gd name="connsiteX4" fmla="*/ 8127036 w 16419206"/>
              <a:gd name="connsiteY4" fmla="*/ 701437 h 1135381"/>
              <a:gd name="connsiteX0" fmla="*/ 12018072 w 12018072"/>
              <a:gd name="connsiteY0" fmla="*/ -1 h 1130214"/>
              <a:gd name="connsiteX1" fmla="*/ 0 w 12018072"/>
              <a:gd name="connsiteY1" fmla="*/ 1112838 h 1130214"/>
              <a:gd name="connsiteX2" fmla="*/ 3510774 w 12018072"/>
              <a:gd name="connsiteY2" fmla="*/ 1081083 h 1130214"/>
              <a:gd name="connsiteX3" fmla="*/ 3725929 w 12018072"/>
              <a:gd name="connsiteY3" fmla="*/ 696268 h 1130214"/>
              <a:gd name="connsiteX0" fmla="*/ 8507299 w 8507299"/>
              <a:gd name="connsiteY0" fmla="*/ 0 h 1081084"/>
              <a:gd name="connsiteX1" fmla="*/ 1 w 8507299"/>
              <a:gd name="connsiteY1" fmla="*/ 1081084 h 1081084"/>
              <a:gd name="connsiteX2" fmla="*/ 215156 w 8507299"/>
              <a:gd name="connsiteY2" fmla="*/ 696269 h 1081084"/>
              <a:gd name="connsiteX0" fmla="*/ 8292145 w 8292145"/>
              <a:gd name="connsiteY0" fmla="*/ 0 h 696269"/>
              <a:gd name="connsiteX1" fmla="*/ 2 w 8292145"/>
              <a:gd name="connsiteY1" fmla="*/ 696269 h 696269"/>
              <a:gd name="connsiteX0" fmla="*/ 8292142 w 8292142"/>
              <a:gd name="connsiteY0" fmla="*/ 0 h 696269"/>
              <a:gd name="connsiteX1" fmla="*/ 2363751 w 8292142"/>
              <a:gd name="connsiteY1" fmla="*/ 157168 h 696269"/>
              <a:gd name="connsiteX2" fmla="*/ -1 w 8292142"/>
              <a:gd name="connsiteY2" fmla="*/ 696269 h 696269"/>
              <a:gd name="connsiteX0" fmla="*/ 8358216 w 8358216"/>
              <a:gd name="connsiteY0" fmla="*/ 0 h 663995"/>
              <a:gd name="connsiteX1" fmla="*/ 2429825 w 8358216"/>
              <a:gd name="connsiteY1" fmla="*/ 157168 h 663995"/>
              <a:gd name="connsiteX2" fmla="*/ 0 w 8358216"/>
              <a:gd name="connsiteY2" fmla="*/ 663995 h 663995"/>
              <a:gd name="connsiteX0" fmla="*/ 8358216 w 8358216"/>
              <a:gd name="connsiteY0" fmla="*/ 0 h 663995"/>
              <a:gd name="connsiteX1" fmla="*/ 2760196 w 8358216"/>
              <a:gd name="connsiteY1" fmla="*/ 576727 h 663995"/>
              <a:gd name="connsiteX2" fmla="*/ 0 w 8358216"/>
              <a:gd name="connsiteY2" fmla="*/ 663995 h 663995"/>
              <a:gd name="connsiteX0" fmla="*/ 8358216 w 8358216"/>
              <a:gd name="connsiteY0" fmla="*/ 0 h 653237"/>
              <a:gd name="connsiteX1" fmla="*/ 2760196 w 8358216"/>
              <a:gd name="connsiteY1" fmla="*/ 565969 h 653237"/>
              <a:gd name="connsiteX2" fmla="*/ 0 w 8358216"/>
              <a:gd name="connsiteY2" fmla="*/ 653237 h 653237"/>
              <a:gd name="connsiteX0" fmla="*/ 8358216 w 8358216"/>
              <a:gd name="connsiteY0" fmla="*/ 0 h 653237"/>
              <a:gd name="connsiteX1" fmla="*/ 2760196 w 8358216"/>
              <a:gd name="connsiteY1" fmla="*/ 565969 h 653237"/>
              <a:gd name="connsiteX2" fmla="*/ 0 w 8358216"/>
              <a:gd name="connsiteY2" fmla="*/ 653237 h 653237"/>
              <a:gd name="connsiteX0" fmla="*/ 8358216 w 8358216"/>
              <a:gd name="connsiteY0" fmla="*/ 0 h 653237"/>
              <a:gd name="connsiteX1" fmla="*/ 2760196 w 8358216"/>
              <a:gd name="connsiteY1" fmla="*/ 565969 h 653237"/>
              <a:gd name="connsiteX2" fmla="*/ 0 w 8358216"/>
              <a:gd name="connsiteY2" fmla="*/ 653237 h 653237"/>
              <a:gd name="connsiteX0" fmla="*/ 8358216 w 8358216"/>
              <a:gd name="connsiteY0" fmla="*/ 0 h 653237"/>
              <a:gd name="connsiteX1" fmla="*/ 2760196 w 8358216"/>
              <a:gd name="connsiteY1" fmla="*/ 565969 h 653237"/>
              <a:gd name="connsiteX2" fmla="*/ 0 w 8358216"/>
              <a:gd name="connsiteY2" fmla="*/ 653237 h 65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8216" h="653237">
                <a:moveTo>
                  <a:pt x="8358216" y="0"/>
                </a:moveTo>
                <a:cubicBezTo>
                  <a:pt x="8342278" y="220930"/>
                  <a:pt x="4725314" y="484892"/>
                  <a:pt x="2760196" y="565969"/>
                </a:cubicBezTo>
                <a:lnTo>
                  <a:pt x="0" y="653237"/>
                </a:lnTo>
              </a:path>
            </a:pathLst>
          </a:custGeom>
          <a:noFill/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Freeform: Shape 139"/>
          <p:cNvSpPr/>
          <p:nvPr/>
        </p:nvSpPr>
        <p:spPr>
          <a:xfrm flipH="1">
            <a:off x="4775245" y="1812238"/>
            <a:ext cx="3238879" cy="1182332"/>
          </a:xfrm>
          <a:custGeom>
            <a:avLst/>
            <a:gdLst>
              <a:gd name="connsiteX0" fmla="*/ 515673 w 1107856"/>
              <a:gd name="connsiteY0" fmla="*/ 3884023 h 3884023"/>
              <a:gd name="connsiteX1" fmla="*/ 19285 w 1107856"/>
              <a:gd name="connsiteY1" fmla="*/ 1628503 h 3884023"/>
              <a:gd name="connsiteX2" fmla="*/ 1107856 w 1107856"/>
              <a:gd name="connsiteY2" fmla="*/ 0 h 3884023"/>
              <a:gd name="connsiteX0" fmla="*/ 570705 w 1102638"/>
              <a:gd name="connsiteY0" fmla="*/ 3884023 h 3884023"/>
              <a:gd name="connsiteX1" fmla="*/ 14067 w 1102638"/>
              <a:gd name="connsiteY1" fmla="*/ 1628503 h 3884023"/>
              <a:gd name="connsiteX2" fmla="*/ 1102638 w 1102638"/>
              <a:gd name="connsiteY2" fmla="*/ 0 h 3884023"/>
              <a:gd name="connsiteX0" fmla="*/ 537488 w 1069421"/>
              <a:gd name="connsiteY0" fmla="*/ 3884023 h 3884023"/>
              <a:gd name="connsiteX1" fmla="*/ 15280 w 1069421"/>
              <a:gd name="connsiteY1" fmla="*/ 1901992 h 3884023"/>
              <a:gd name="connsiteX2" fmla="*/ 1069421 w 1069421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01992 h 3884023"/>
              <a:gd name="connsiteX2" fmla="*/ 1055265 w 1055265"/>
              <a:gd name="connsiteY2" fmla="*/ 0 h 3884023"/>
              <a:gd name="connsiteX0" fmla="*/ 523332 w 1055265"/>
              <a:gd name="connsiteY0" fmla="*/ 3884023 h 3884023"/>
              <a:gd name="connsiteX1" fmla="*/ 1124 w 1055265"/>
              <a:gd name="connsiteY1" fmla="*/ 1961818 h 3884023"/>
              <a:gd name="connsiteX2" fmla="*/ 1055265 w 1055265"/>
              <a:gd name="connsiteY2" fmla="*/ 0 h 3884023"/>
              <a:gd name="connsiteX0" fmla="*/ 506196 w 1038129"/>
              <a:gd name="connsiteY0" fmla="*/ 3884023 h 3884023"/>
              <a:gd name="connsiteX1" fmla="*/ 1202 w 1038129"/>
              <a:gd name="connsiteY1" fmla="*/ 2312225 h 3884023"/>
              <a:gd name="connsiteX2" fmla="*/ 1038129 w 1038129"/>
              <a:gd name="connsiteY2" fmla="*/ 0 h 3884023"/>
              <a:gd name="connsiteX0" fmla="*/ 505018 w 1036951"/>
              <a:gd name="connsiteY0" fmla="*/ 3884023 h 3884023"/>
              <a:gd name="connsiteX1" fmla="*/ 24 w 1036951"/>
              <a:gd name="connsiteY1" fmla="*/ 2312225 h 3884023"/>
              <a:gd name="connsiteX2" fmla="*/ 1036951 w 1036951"/>
              <a:gd name="connsiteY2" fmla="*/ 0 h 3884023"/>
              <a:gd name="connsiteX0" fmla="*/ 632030 w 1044820"/>
              <a:gd name="connsiteY0" fmla="*/ 3884023 h 3884023"/>
              <a:gd name="connsiteX1" fmla="*/ 7893 w 1044820"/>
              <a:gd name="connsiteY1" fmla="*/ 2312225 h 3884023"/>
              <a:gd name="connsiteX2" fmla="*/ 1044820 w 1044820"/>
              <a:gd name="connsiteY2" fmla="*/ 0 h 3884023"/>
              <a:gd name="connsiteX0" fmla="*/ 636830 w 1049620"/>
              <a:gd name="connsiteY0" fmla="*/ 3884023 h 3884023"/>
              <a:gd name="connsiteX1" fmla="*/ 12693 w 1049620"/>
              <a:gd name="connsiteY1" fmla="*/ 2312225 h 3884023"/>
              <a:gd name="connsiteX2" fmla="*/ 1049620 w 1049620"/>
              <a:gd name="connsiteY2" fmla="*/ 0 h 3884023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17389 w 1051654"/>
              <a:gd name="connsiteY0" fmla="*/ 3968162 h 3968162"/>
              <a:gd name="connsiteX1" fmla="*/ 14727 w 1051654"/>
              <a:gd name="connsiteY1" fmla="*/ 2312225 h 3968162"/>
              <a:gd name="connsiteX2" fmla="*/ 1051654 w 1051654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312225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2022413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816739 h 3968162"/>
              <a:gd name="connsiteX2" fmla="*/ 1036938 w 1036938"/>
              <a:gd name="connsiteY2" fmla="*/ 0 h 3968162"/>
              <a:gd name="connsiteX0" fmla="*/ 602673 w 1036938"/>
              <a:gd name="connsiteY0" fmla="*/ 3968162 h 3968162"/>
              <a:gd name="connsiteX1" fmla="*/ 11 w 1036938"/>
              <a:gd name="connsiteY1" fmla="*/ 1910228 h 3968162"/>
              <a:gd name="connsiteX2" fmla="*/ 1036938 w 1036938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6194 w 1040459"/>
              <a:gd name="connsiteY0" fmla="*/ 3968162 h 3968162"/>
              <a:gd name="connsiteX1" fmla="*/ 3532 w 1040459"/>
              <a:gd name="connsiteY1" fmla="*/ 1910228 h 3968162"/>
              <a:gd name="connsiteX2" fmla="*/ 1040459 w 1040459"/>
              <a:gd name="connsiteY2" fmla="*/ 0 h 3968162"/>
              <a:gd name="connsiteX0" fmla="*/ 608951 w 1043216"/>
              <a:gd name="connsiteY0" fmla="*/ 3968162 h 3968162"/>
              <a:gd name="connsiteX1" fmla="*/ 6289 w 1043216"/>
              <a:gd name="connsiteY1" fmla="*/ 1910228 h 3968162"/>
              <a:gd name="connsiteX2" fmla="*/ 1043216 w 1043216"/>
              <a:gd name="connsiteY2" fmla="*/ 0 h 3968162"/>
              <a:gd name="connsiteX0" fmla="*/ 34448 w 8833902"/>
              <a:gd name="connsiteY0" fmla="*/ 604666 h 1914006"/>
              <a:gd name="connsiteX1" fmla="*/ 7796975 w 8833902"/>
              <a:gd name="connsiteY1" fmla="*/ 1910228 h 1914006"/>
              <a:gd name="connsiteX2" fmla="*/ 8833902 w 8833902"/>
              <a:gd name="connsiteY2" fmla="*/ 0 h 1914006"/>
              <a:gd name="connsiteX0" fmla="*/ 47044 w 8846498"/>
              <a:gd name="connsiteY0" fmla="*/ 604666 h 604666"/>
              <a:gd name="connsiteX1" fmla="*/ 5851762 w 8846498"/>
              <a:gd name="connsiteY1" fmla="*/ 394442 h 604666"/>
              <a:gd name="connsiteX2" fmla="*/ 8846498 w 8846498"/>
              <a:gd name="connsiteY2" fmla="*/ 0 h 604666"/>
              <a:gd name="connsiteX0" fmla="*/ 50607 w 8850061"/>
              <a:gd name="connsiteY0" fmla="*/ 604666 h 604666"/>
              <a:gd name="connsiteX1" fmla="*/ 5855325 w 8850061"/>
              <a:gd name="connsiteY1" fmla="*/ 394442 h 604666"/>
              <a:gd name="connsiteX2" fmla="*/ 8850061 w 8850061"/>
              <a:gd name="connsiteY2" fmla="*/ 0 h 604666"/>
              <a:gd name="connsiteX0" fmla="*/ 50607 w 8850061"/>
              <a:gd name="connsiteY0" fmla="*/ 604666 h 604666"/>
              <a:gd name="connsiteX1" fmla="*/ 5855325 w 8850061"/>
              <a:gd name="connsiteY1" fmla="*/ 394442 h 604666"/>
              <a:gd name="connsiteX2" fmla="*/ 8850061 w 8850061"/>
              <a:gd name="connsiteY2" fmla="*/ 0 h 604666"/>
              <a:gd name="connsiteX0" fmla="*/ 1 w 8799455"/>
              <a:gd name="connsiteY0" fmla="*/ 604666 h 604666"/>
              <a:gd name="connsiteX1" fmla="*/ 5804719 w 8799455"/>
              <a:gd name="connsiteY1" fmla="*/ 394442 h 604666"/>
              <a:gd name="connsiteX2" fmla="*/ 8799455 w 8799455"/>
              <a:gd name="connsiteY2" fmla="*/ 0 h 604666"/>
              <a:gd name="connsiteX0" fmla="*/ 1 w 8711711"/>
              <a:gd name="connsiteY0" fmla="*/ 604666 h 604666"/>
              <a:gd name="connsiteX1" fmla="*/ 5804719 w 8711711"/>
              <a:gd name="connsiteY1" fmla="*/ 394442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5804719 w 8711711"/>
              <a:gd name="connsiteY1" fmla="*/ 394442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4927287 w 8711711"/>
              <a:gd name="connsiteY1" fmla="*/ 316993 h 604666"/>
              <a:gd name="connsiteX2" fmla="*/ 8711711 w 8711711"/>
              <a:gd name="connsiteY2" fmla="*/ 0 h 604666"/>
              <a:gd name="connsiteX0" fmla="*/ 1 w 8711711"/>
              <a:gd name="connsiteY0" fmla="*/ 604666 h 604666"/>
              <a:gd name="connsiteX1" fmla="*/ 1684667 w 8711711"/>
              <a:gd name="connsiteY1" fmla="*/ 25302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684667 w 8711711"/>
              <a:gd name="connsiteY1" fmla="*/ 25302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743162 w 8711711"/>
              <a:gd name="connsiteY1" fmla="*/ 385795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509182 w 8711711"/>
              <a:gd name="connsiteY1" fmla="*/ 363667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509182 w 8711711"/>
              <a:gd name="connsiteY1" fmla="*/ 363667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1099714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924225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90242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711711 w 8711711"/>
              <a:gd name="connsiteY3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060673 w 8711711"/>
              <a:gd name="connsiteY3" fmla="*/ 197704 h 604666"/>
              <a:gd name="connsiteX4" fmla="*/ 8711711 w 8711711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219834 h 604666"/>
              <a:gd name="connsiteX4" fmla="*/ 8711711 w 8762888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264090 h 604666"/>
              <a:gd name="connsiteX4" fmla="*/ 8711711 w 8762888"/>
              <a:gd name="connsiteY4" fmla="*/ 0 h 604666"/>
              <a:gd name="connsiteX0" fmla="*/ 1 w 8762888"/>
              <a:gd name="connsiteY0" fmla="*/ 604666 h 604666"/>
              <a:gd name="connsiteX1" fmla="*/ 602498 w 8762888"/>
              <a:gd name="connsiteY1" fmla="*/ 352602 h 604666"/>
              <a:gd name="connsiteX2" fmla="*/ 4927287 w 8762888"/>
              <a:gd name="connsiteY2" fmla="*/ 316993 h 604666"/>
              <a:gd name="connsiteX3" fmla="*/ 8353148 w 8762888"/>
              <a:gd name="connsiteY3" fmla="*/ 308347 h 604666"/>
              <a:gd name="connsiteX4" fmla="*/ 8711711 w 8762888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27287 w 8711711"/>
              <a:gd name="connsiteY2" fmla="*/ 316993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383377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449763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52602 h 604666"/>
              <a:gd name="connsiteX2" fmla="*/ 4985782 w 8711711"/>
              <a:gd name="connsiteY2" fmla="*/ 416570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11711"/>
              <a:gd name="connsiteY0" fmla="*/ 604666 h 604666"/>
              <a:gd name="connsiteX1" fmla="*/ 602498 w 8711711"/>
              <a:gd name="connsiteY1" fmla="*/ 396859 h 604666"/>
              <a:gd name="connsiteX2" fmla="*/ 4985782 w 8711711"/>
              <a:gd name="connsiteY2" fmla="*/ 416570 h 604666"/>
              <a:gd name="connsiteX3" fmla="*/ 8177663 w 8711711"/>
              <a:gd name="connsiteY3" fmla="*/ 363668 h 604666"/>
              <a:gd name="connsiteX4" fmla="*/ 8711711 w 8711711"/>
              <a:gd name="connsiteY4" fmla="*/ 0 h 604666"/>
              <a:gd name="connsiteX0" fmla="*/ 1 w 8731929"/>
              <a:gd name="connsiteY0" fmla="*/ 604666 h 604666"/>
              <a:gd name="connsiteX1" fmla="*/ 602498 w 8731929"/>
              <a:gd name="connsiteY1" fmla="*/ 396859 h 604666"/>
              <a:gd name="connsiteX2" fmla="*/ 4985782 w 8731929"/>
              <a:gd name="connsiteY2" fmla="*/ 416570 h 604666"/>
              <a:gd name="connsiteX3" fmla="*/ 8294653 w 8731929"/>
              <a:gd name="connsiteY3" fmla="*/ 374733 h 604666"/>
              <a:gd name="connsiteX4" fmla="*/ 8711711 w 8731929"/>
              <a:gd name="connsiteY4" fmla="*/ 0 h 604666"/>
              <a:gd name="connsiteX0" fmla="*/ 1 w 8731929"/>
              <a:gd name="connsiteY0" fmla="*/ 604666 h 604666"/>
              <a:gd name="connsiteX1" fmla="*/ 602498 w 8731929"/>
              <a:gd name="connsiteY1" fmla="*/ 396859 h 604666"/>
              <a:gd name="connsiteX2" fmla="*/ 4985782 w 8731929"/>
              <a:gd name="connsiteY2" fmla="*/ 416570 h 604666"/>
              <a:gd name="connsiteX3" fmla="*/ 8294653 w 8731929"/>
              <a:gd name="connsiteY3" fmla="*/ 374733 h 604666"/>
              <a:gd name="connsiteX4" fmla="*/ 8711711 w 8731929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85798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85798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96861 h 604666"/>
              <a:gd name="connsiteX4" fmla="*/ 8711711 w 8797238"/>
              <a:gd name="connsiteY4" fmla="*/ 0 h 604666"/>
              <a:gd name="connsiteX0" fmla="*/ 1 w 8797238"/>
              <a:gd name="connsiteY0" fmla="*/ 604666 h 604666"/>
              <a:gd name="connsiteX1" fmla="*/ 602498 w 8797238"/>
              <a:gd name="connsiteY1" fmla="*/ 396859 h 604666"/>
              <a:gd name="connsiteX2" fmla="*/ 4985782 w 8797238"/>
              <a:gd name="connsiteY2" fmla="*/ 416570 h 604666"/>
              <a:gd name="connsiteX3" fmla="*/ 8411642 w 8797238"/>
              <a:gd name="connsiteY3" fmla="*/ 396861 h 604666"/>
              <a:gd name="connsiteX4" fmla="*/ 8711711 w 8797238"/>
              <a:gd name="connsiteY4" fmla="*/ 0 h 604666"/>
              <a:gd name="connsiteX0" fmla="*/ 1 w 8711710"/>
              <a:gd name="connsiteY0" fmla="*/ 604666 h 604666"/>
              <a:gd name="connsiteX1" fmla="*/ 602498 w 8711710"/>
              <a:gd name="connsiteY1" fmla="*/ 396859 h 604666"/>
              <a:gd name="connsiteX2" fmla="*/ 4985782 w 8711710"/>
              <a:gd name="connsiteY2" fmla="*/ 416570 h 604666"/>
              <a:gd name="connsiteX3" fmla="*/ 8411642 w 8711710"/>
              <a:gd name="connsiteY3" fmla="*/ 396861 h 604666"/>
              <a:gd name="connsiteX4" fmla="*/ 8711711 w 8711710"/>
              <a:gd name="connsiteY4" fmla="*/ 0 h 604666"/>
              <a:gd name="connsiteX0" fmla="*/ 1197 w 8712906"/>
              <a:gd name="connsiteY0" fmla="*/ 604666 h 604666"/>
              <a:gd name="connsiteX1" fmla="*/ 603694 w 8712906"/>
              <a:gd name="connsiteY1" fmla="*/ 396859 h 604666"/>
              <a:gd name="connsiteX2" fmla="*/ 4986978 w 8712906"/>
              <a:gd name="connsiteY2" fmla="*/ 416570 h 604666"/>
              <a:gd name="connsiteX3" fmla="*/ 8412838 w 8712906"/>
              <a:gd name="connsiteY3" fmla="*/ 396861 h 604666"/>
              <a:gd name="connsiteX4" fmla="*/ 8712907 w 8712906"/>
              <a:gd name="connsiteY4" fmla="*/ 0 h 604666"/>
              <a:gd name="connsiteX0" fmla="*/ 1197 w 8712906"/>
              <a:gd name="connsiteY0" fmla="*/ 496255 h 496255"/>
              <a:gd name="connsiteX1" fmla="*/ 603694 w 8712906"/>
              <a:gd name="connsiteY1" fmla="*/ 396859 h 496255"/>
              <a:gd name="connsiteX2" fmla="*/ 4986978 w 8712906"/>
              <a:gd name="connsiteY2" fmla="*/ 416570 h 496255"/>
              <a:gd name="connsiteX3" fmla="*/ 8412838 w 8712906"/>
              <a:gd name="connsiteY3" fmla="*/ 396861 h 496255"/>
              <a:gd name="connsiteX4" fmla="*/ 8712907 w 8712906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0 w 8711709"/>
              <a:gd name="connsiteY0" fmla="*/ 496255 h 496255"/>
              <a:gd name="connsiteX1" fmla="*/ 613113 w 8711709"/>
              <a:gd name="connsiteY1" fmla="*/ 400875 h 496255"/>
              <a:gd name="connsiteX2" fmla="*/ 4985781 w 8711709"/>
              <a:gd name="connsiteY2" fmla="*/ 416570 h 496255"/>
              <a:gd name="connsiteX3" fmla="*/ 8411641 w 8711709"/>
              <a:gd name="connsiteY3" fmla="*/ 396861 h 496255"/>
              <a:gd name="connsiteX4" fmla="*/ 8711710 w 8711709"/>
              <a:gd name="connsiteY4" fmla="*/ 0 h 496255"/>
              <a:gd name="connsiteX0" fmla="*/ 21863 w 8733572"/>
              <a:gd name="connsiteY0" fmla="*/ 496255 h 496255"/>
              <a:gd name="connsiteX1" fmla="*/ 634976 w 8733572"/>
              <a:gd name="connsiteY1" fmla="*/ 400875 h 496255"/>
              <a:gd name="connsiteX2" fmla="*/ 5007644 w 8733572"/>
              <a:gd name="connsiteY2" fmla="*/ 416570 h 496255"/>
              <a:gd name="connsiteX3" fmla="*/ 8433504 w 8733572"/>
              <a:gd name="connsiteY3" fmla="*/ 396861 h 496255"/>
              <a:gd name="connsiteX4" fmla="*/ 8733573 w 8733572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424070 w 8724138"/>
              <a:gd name="connsiteY3" fmla="*/ 39686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40826 w 8724138"/>
              <a:gd name="connsiteY3" fmla="*/ 416937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8906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4891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30212 w 8724138"/>
              <a:gd name="connsiteY3" fmla="*/ 404891 h 496255"/>
              <a:gd name="connsiteX4" fmla="*/ 8724139 w 8724138"/>
              <a:gd name="connsiteY4" fmla="*/ 0 h 496255"/>
              <a:gd name="connsiteX0" fmla="*/ 12429 w 8727581"/>
              <a:gd name="connsiteY0" fmla="*/ 496255 h 496255"/>
              <a:gd name="connsiteX1" fmla="*/ 625542 w 8727581"/>
              <a:gd name="connsiteY1" fmla="*/ 400875 h 496255"/>
              <a:gd name="connsiteX2" fmla="*/ 4998210 w 8727581"/>
              <a:gd name="connsiteY2" fmla="*/ 416570 h 496255"/>
              <a:gd name="connsiteX3" fmla="*/ 8530212 w 8727581"/>
              <a:gd name="connsiteY3" fmla="*/ 404891 h 496255"/>
              <a:gd name="connsiteX4" fmla="*/ 8724139 w 8727581"/>
              <a:gd name="connsiteY4" fmla="*/ 0 h 496255"/>
              <a:gd name="connsiteX0" fmla="*/ 12429 w 8724576"/>
              <a:gd name="connsiteY0" fmla="*/ 496255 h 496255"/>
              <a:gd name="connsiteX1" fmla="*/ 625542 w 8724576"/>
              <a:gd name="connsiteY1" fmla="*/ 400875 h 496255"/>
              <a:gd name="connsiteX2" fmla="*/ 4998210 w 8724576"/>
              <a:gd name="connsiteY2" fmla="*/ 416570 h 496255"/>
              <a:gd name="connsiteX3" fmla="*/ 8530212 w 8724576"/>
              <a:gd name="connsiteY3" fmla="*/ 404891 h 496255"/>
              <a:gd name="connsiteX4" fmla="*/ 8724139 w 8724576"/>
              <a:gd name="connsiteY4" fmla="*/ 0 h 496255"/>
              <a:gd name="connsiteX0" fmla="*/ 12429 w 8724576"/>
              <a:gd name="connsiteY0" fmla="*/ 496255 h 496255"/>
              <a:gd name="connsiteX1" fmla="*/ 625542 w 8724576"/>
              <a:gd name="connsiteY1" fmla="*/ 400875 h 496255"/>
              <a:gd name="connsiteX2" fmla="*/ 4998210 w 8724576"/>
              <a:gd name="connsiteY2" fmla="*/ 416570 h 496255"/>
              <a:gd name="connsiteX3" fmla="*/ 8530212 w 8724576"/>
              <a:gd name="connsiteY3" fmla="*/ 404891 h 496255"/>
              <a:gd name="connsiteX4" fmla="*/ 8724139 w 8724576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2429 w 8724138"/>
              <a:gd name="connsiteY0" fmla="*/ 496255 h 496255"/>
              <a:gd name="connsiteX1" fmla="*/ 625542 w 8724138"/>
              <a:gd name="connsiteY1" fmla="*/ 400875 h 496255"/>
              <a:gd name="connsiteX2" fmla="*/ 4998210 w 8724138"/>
              <a:gd name="connsiteY2" fmla="*/ 416570 h 496255"/>
              <a:gd name="connsiteX3" fmla="*/ 8508984 w 8724138"/>
              <a:gd name="connsiteY3" fmla="*/ 384815 h 496255"/>
              <a:gd name="connsiteX4" fmla="*/ 8724139 w 8724138"/>
              <a:gd name="connsiteY4" fmla="*/ 0 h 496255"/>
              <a:gd name="connsiteX0" fmla="*/ 16419179 w 16419206"/>
              <a:gd name="connsiteY0" fmla="*/ 5168 h 1135381"/>
              <a:gd name="connsiteX1" fmla="*/ 28439 w 16419206"/>
              <a:gd name="connsiteY1" fmla="*/ 1102312 h 1135381"/>
              <a:gd name="connsiteX2" fmla="*/ 4401107 w 16419206"/>
              <a:gd name="connsiteY2" fmla="*/ 1118007 h 1135381"/>
              <a:gd name="connsiteX3" fmla="*/ 7911881 w 16419206"/>
              <a:gd name="connsiteY3" fmla="*/ 1086252 h 1135381"/>
              <a:gd name="connsiteX4" fmla="*/ 8127036 w 16419206"/>
              <a:gd name="connsiteY4" fmla="*/ 701437 h 1135381"/>
              <a:gd name="connsiteX0" fmla="*/ 12018072 w 12018072"/>
              <a:gd name="connsiteY0" fmla="*/ -1 h 1130214"/>
              <a:gd name="connsiteX1" fmla="*/ 0 w 12018072"/>
              <a:gd name="connsiteY1" fmla="*/ 1112838 h 1130214"/>
              <a:gd name="connsiteX2" fmla="*/ 3510774 w 12018072"/>
              <a:gd name="connsiteY2" fmla="*/ 1081083 h 1130214"/>
              <a:gd name="connsiteX3" fmla="*/ 3725929 w 12018072"/>
              <a:gd name="connsiteY3" fmla="*/ 696268 h 1130214"/>
              <a:gd name="connsiteX0" fmla="*/ 8507299 w 8507299"/>
              <a:gd name="connsiteY0" fmla="*/ 0 h 1081084"/>
              <a:gd name="connsiteX1" fmla="*/ 1 w 8507299"/>
              <a:gd name="connsiteY1" fmla="*/ 1081084 h 1081084"/>
              <a:gd name="connsiteX2" fmla="*/ 215156 w 8507299"/>
              <a:gd name="connsiteY2" fmla="*/ 696269 h 1081084"/>
              <a:gd name="connsiteX0" fmla="*/ 8292145 w 8292145"/>
              <a:gd name="connsiteY0" fmla="*/ 0 h 696269"/>
              <a:gd name="connsiteX1" fmla="*/ 2 w 8292145"/>
              <a:gd name="connsiteY1" fmla="*/ 696269 h 696269"/>
              <a:gd name="connsiteX0" fmla="*/ 8292142 w 8292142"/>
              <a:gd name="connsiteY0" fmla="*/ 0 h 696269"/>
              <a:gd name="connsiteX1" fmla="*/ 2363751 w 8292142"/>
              <a:gd name="connsiteY1" fmla="*/ 157168 h 696269"/>
              <a:gd name="connsiteX2" fmla="*/ -1 w 8292142"/>
              <a:gd name="connsiteY2" fmla="*/ 696269 h 696269"/>
              <a:gd name="connsiteX0" fmla="*/ 8503931 w 8503931"/>
              <a:gd name="connsiteY0" fmla="*/ 0 h 1086053"/>
              <a:gd name="connsiteX1" fmla="*/ 2575540 w 8503931"/>
              <a:gd name="connsiteY1" fmla="*/ 157168 h 1086053"/>
              <a:gd name="connsiteX2" fmla="*/ 0 w 8503931"/>
              <a:gd name="connsiteY2" fmla="*/ 1086053 h 1086053"/>
              <a:gd name="connsiteX0" fmla="*/ 8574527 w 8574527"/>
              <a:gd name="connsiteY0" fmla="*/ 0 h 1086053"/>
              <a:gd name="connsiteX1" fmla="*/ 2646136 w 8574527"/>
              <a:gd name="connsiteY1" fmla="*/ 157168 h 1086053"/>
              <a:gd name="connsiteX2" fmla="*/ 0 w 8574527"/>
              <a:gd name="connsiteY2" fmla="*/ 1086053 h 1086053"/>
              <a:gd name="connsiteX0" fmla="*/ 8574527 w 8574527"/>
              <a:gd name="connsiteY0" fmla="*/ 236945 h 1322998"/>
              <a:gd name="connsiteX1" fmla="*/ 2457879 w 8574527"/>
              <a:gd name="connsiteY1" fmla="*/ 26603 h 1322998"/>
              <a:gd name="connsiteX2" fmla="*/ 0 w 8574527"/>
              <a:gd name="connsiteY2" fmla="*/ 1322998 h 1322998"/>
              <a:gd name="connsiteX0" fmla="*/ 8574527 w 8574527"/>
              <a:gd name="connsiteY0" fmla="*/ 271400 h 1357453"/>
              <a:gd name="connsiteX1" fmla="*/ 6435971 w 8574527"/>
              <a:gd name="connsiteY1" fmla="*/ 217162 h 1357453"/>
              <a:gd name="connsiteX2" fmla="*/ 2457879 w 8574527"/>
              <a:gd name="connsiteY2" fmla="*/ 61058 h 1357453"/>
              <a:gd name="connsiteX3" fmla="*/ 0 w 8574527"/>
              <a:gd name="connsiteY3" fmla="*/ 1357453 h 1357453"/>
              <a:gd name="connsiteX0" fmla="*/ 8574527 w 8574527"/>
              <a:gd name="connsiteY0" fmla="*/ 328263 h 1414316"/>
              <a:gd name="connsiteX1" fmla="*/ 8553863 w 8574527"/>
              <a:gd name="connsiteY1" fmla="*/ 51292 h 1414316"/>
              <a:gd name="connsiteX2" fmla="*/ 2457879 w 8574527"/>
              <a:gd name="connsiteY2" fmla="*/ 117921 h 1414316"/>
              <a:gd name="connsiteX3" fmla="*/ 0 w 8574527"/>
              <a:gd name="connsiteY3" fmla="*/ 1414316 h 1414316"/>
              <a:gd name="connsiteX0" fmla="*/ 8574527 w 8574527"/>
              <a:gd name="connsiteY0" fmla="*/ 328263 h 1414316"/>
              <a:gd name="connsiteX1" fmla="*/ 8553863 w 8574527"/>
              <a:gd name="connsiteY1" fmla="*/ 51292 h 1414316"/>
              <a:gd name="connsiteX2" fmla="*/ 2457879 w 8574527"/>
              <a:gd name="connsiteY2" fmla="*/ 117921 h 1414316"/>
              <a:gd name="connsiteX3" fmla="*/ 0 w 8574527"/>
              <a:gd name="connsiteY3" fmla="*/ 1414316 h 1414316"/>
              <a:gd name="connsiteX0" fmla="*/ 8574527 w 8574527"/>
              <a:gd name="connsiteY0" fmla="*/ 328263 h 1414316"/>
              <a:gd name="connsiteX1" fmla="*/ 8365606 w 8574527"/>
              <a:gd name="connsiteY1" fmla="*/ 51292 h 1414316"/>
              <a:gd name="connsiteX2" fmla="*/ 2457879 w 8574527"/>
              <a:gd name="connsiteY2" fmla="*/ 117921 h 1414316"/>
              <a:gd name="connsiteX3" fmla="*/ 0 w 8574527"/>
              <a:gd name="connsiteY3" fmla="*/ 1414316 h 1414316"/>
              <a:gd name="connsiteX0" fmla="*/ 8574527 w 8594299"/>
              <a:gd name="connsiteY0" fmla="*/ 328263 h 1414316"/>
              <a:gd name="connsiteX1" fmla="*/ 8365606 w 8594299"/>
              <a:gd name="connsiteY1" fmla="*/ 51292 h 1414316"/>
              <a:gd name="connsiteX2" fmla="*/ 2457879 w 8594299"/>
              <a:gd name="connsiteY2" fmla="*/ 117921 h 1414316"/>
              <a:gd name="connsiteX3" fmla="*/ 0 w 8594299"/>
              <a:gd name="connsiteY3" fmla="*/ 1414316 h 1414316"/>
              <a:gd name="connsiteX0" fmla="*/ 8574527 w 8574527"/>
              <a:gd name="connsiteY0" fmla="*/ 328263 h 1414316"/>
              <a:gd name="connsiteX1" fmla="*/ 8365606 w 8574527"/>
              <a:gd name="connsiteY1" fmla="*/ 51292 h 1414316"/>
              <a:gd name="connsiteX2" fmla="*/ 2457879 w 8574527"/>
              <a:gd name="connsiteY2" fmla="*/ 117921 h 1414316"/>
              <a:gd name="connsiteX3" fmla="*/ 0 w 8574527"/>
              <a:gd name="connsiteY3" fmla="*/ 1414316 h 1414316"/>
              <a:gd name="connsiteX0" fmla="*/ 8574527 w 8574527"/>
              <a:gd name="connsiteY0" fmla="*/ 324350 h 1410403"/>
              <a:gd name="connsiteX1" fmla="*/ 8365606 w 8574527"/>
              <a:gd name="connsiteY1" fmla="*/ 47379 h 1410403"/>
              <a:gd name="connsiteX2" fmla="*/ 2457879 w 8574527"/>
              <a:gd name="connsiteY2" fmla="*/ 114008 h 1410403"/>
              <a:gd name="connsiteX3" fmla="*/ 0 w 8574527"/>
              <a:gd name="connsiteY3" fmla="*/ 1410403 h 1410403"/>
              <a:gd name="connsiteX0" fmla="*/ 8574527 w 8574527"/>
              <a:gd name="connsiteY0" fmla="*/ 324350 h 1410403"/>
              <a:gd name="connsiteX1" fmla="*/ 8365606 w 8574527"/>
              <a:gd name="connsiteY1" fmla="*/ 47379 h 1410403"/>
              <a:gd name="connsiteX2" fmla="*/ 2457879 w 8574527"/>
              <a:gd name="connsiteY2" fmla="*/ 114008 h 1410403"/>
              <a:gd name="connsiteX3" fmla="*/ 0 w 8574527"/>
              <a:gd name="connsiteY3" fmla="*/ 1410403 h 1410403"/>
              <a:gd name="connsiteX0" fmla="*/ 8574527 w 8574527"/>
              <a:gd name="connsiteY0" fmla="*/ 333379 h 1419432"/>
              <a:gd name="connsiteX1" fmla="*/ 8365606 w 8574527"/>
              <a:gd name="connsiteY1" fmla="*/ 56408 h 1419432"/>
              <a:gd name="connsiteX2" fmla="*/ 2457879 w 8574527"/>
              <a:gd name="connsiteY2" fmla="*/ 123037 h 1419432"/>
              <a:gd name="connsiteX3" fmla="*/ 0 w 8574527"/>
              <a:gd name="connsiteY3" fmla="*/ 1419432 h 1419432"/>
              <a:gd name="connsiteX0" fmla="*/ 8574527 w 8574527"/>
              <a:gd name="connsiteY0" fmla="*/ 333379 h 1419432"/>
              <a:gd name="connsiteX1" fmla="*/ 8365606 w 8574527"/>
              <a:gd name="connsiteY1" fmla="*/ 56408 h 1419432"/>
              <a:gd name="connsiteX2" fmla="*/ 2457879 w 8574527"/>
              <a:gd name="connsiteY2" fmla="*/ 123037 h 1419432"/>
              <a:gd name="connsiteX3" fmla="*/ 0 w 8574527"/>
              <a:gd name="connsiteY3" fmla="*/ 1419432 h 1419432"/>
              <a:gd name="connsiteX0" fmla="*/ 8574527 w 8574527"/>
              <a:gd name="connsiteY0" fmla="*/ 276971 h 1363024"/>
              <a:gd name="connsiteX1" fmla="*/ 8365606 w 8574527"/>
              <a:gd name="connsiteY1" fmla="*/ 0 h 1363024"/>
              <a:gd name="connsiteX2" fmla="*/ 2504943 w 8574527"/>
              <a:gd name="connsiteY2" fmla="*/ 122312 h 1363024"/>
              <a:gd name="connsiteX3" fmla="*/ 0 w 8574527"/>
              <a:gd name="connsiteY3" fmla="*/ 1363024 h 1363024"/>
              <a:gd name="connsiteX0" fmla="*/ 8574527 w 8574527"/>
              <a:gd name="connsiteY0" fmla="*/ 276971 h 1363024"/>
              <a:gd name="connsiteX1" fmla="*/ 8365606 w 8574527"/>
              <a:gd name="connsiteY1" fmla="*/ 0 h 1363024"/>
              <a:gd name="connsiteX2" fmla="*/ 2481411 w 8574527"/>
              <a:gd name="connsiteY2" fmla="*/ 55492 h 1363024"/>
              <a:gd name="connsiteX3" fmla="*/ 0 w 8574527"/>
              <a:gd name="connsiteY3" fmla="*/ 1363024 h 1363024"/>
              <a:gd name="connsiteX0" fmla="*/ 8574527 w 8574527"/>
              <a:gd name="connsiteY0" fmla="*/ 301451 h 1387504"/>
              <a:gd name="connsiteX1" fmla="*/ 8365606 w 8574527"/>
              <a:gd name="connsiteY1" fmla="*/ 24480 h 1387504"/>
              <a:gd name="connsiteX2" fmla="*/ 2481411 w 8574527"/>
              <a:gd name="connsiteY2" fmla="*/ 79972 h 1387504"/>
              <a:gd name="connsiteX3" fmla="*/ 0 w 8574527"/>
              <a:gd name="connsiteY3" fmla="*/ 1387504 h 1387504"/>
              <a:gd name="connsiteX0" fmla="*/ 8574527 w 8574527"/>
              <a:gd name="connsiteY0" fmla="*/ 276971 h 1363024"/>
              <a:gd name="connsiteX1" fmla="*/ 8365606 w 8574527"/>
              <a:gd name="connsiteY1" fmla="*/ 0 h 1363024"/>
              <a:gd name="connsiteX2" fmla="*/ 2575540 w 8574527"/>
              <a:gd name="connsiteY2" fmla="*/ 88903 h 1363024"/>
              <a:gd name="connsiteX3" fmla="*/ 0 w 8574527"/>
              <a:gd name="connsiteY3" fmla="*/ 1363024 h 1363024"/>
              <a:gd name="connsiteX0" fmla="*/ 8574527 w 8574527"/>
              <a:gd name="connsiteY0" fmla="*/ 296337 h 1382390"/>
              <a:gd name="connsiteX1" fmla="*/ 8365606 w 8574527"/>
              <a:gd name="connsiteY1" fmla="*/ 19366 h 1382390"/>
              <a:gd name="connsiteX2" fmla="*/ 2575540 w 8574527"/>
              <a:gd name="connsiteY2" fmla="*/ 108269 h 1382390"/>
              <a:gd name="connsiteX3" fmla="*/ 0 w 8574527"/>
              <a:gd name="connsiteY3" fmla="*/ 1382390 h 1382390"/>
              <a:gd name="connsiteX0" fmla="*/ 8574527 w 8574527"/>
              <a:gd name="connsiteY0" fmla="*/ 296337 h 1382390"/>
              <a:gd name="connsiteX1" fmla="*/ 8365606 w 8574527"/>
              <a:gd name="connsiteY1" fmla="*/ 19366 h 1382390"/>
              <a:gd name="connsiteX2" fmla="*/ 2575540 w 8574527"/>
              <a:gd name="connsiteY2" fmla="*/ 108269 h 1382390"/>
              <a:gd name="connsiteX3" fmla="*/ 0 w 8574527"/>
              <a:gd name="connsiteY3" fmla="*/ 1382390 h 1382390"/>
              <a:gd name="connsiteX0" fmla="*/ 8574527 w 8574527"/>
              <a:gd name="connsiteY0" fmla="*/ 296337 h 1382390"/>
              <a:gd name="connsiteX1" fmla="*/ 8365606 w 8574527"/>
              <a:gd name="connsiteY1" fmla="*/ 19366 h 1382390"/>
              <a:gd name="connsiteX2" fmla="*/ 2575540 w 8574527"/>
              <a:gd name="connsiteY2" fmla="*/ 108269 h 1382390"/>
              <a:gd name="connsiteX3" fmla="*/ 0 w 8574527"/>
              <a:gd name="connsiteY3" fmla="*/ 1382390 h 138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4527" h="1382390">
                <a:moveTo>
                  <a:pt x="8574527" y="296337"/>
                </a:moveTo>
                <a:cubicBezTo>
                  <a:pt x="8504887" y="204013"/>
                  <a:pt x="8694100" y="111690"/>
                  <a:pt x="8365606" y="19366"/>
                </a:cubicBezTo>
                <a:cubicBezTo>
                  <a:pt x="6435584" y="49000"/>
                  <a:pt x="4340838" y="-88415"/>
                  <a:pt x="2575540" y="108269"/>
                </a:cubicBezTo>
                <a:cubicBezTo>
                  <a:pt x="1544457" y="495855"/>
                  <a:pt x="607505" y="1362316"/>
                  <a:pt x="0" y="1382390"/>
                </a:cubicBezTo>
              </a:path>
            </a:pathLst>
          </a:custGeom>
          <a:noFill/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/>
          <p:cNvSpPr/>
          <p:nvPr/>
        </p:nvSpPr>
        <p:spPr>
          <a:xfrm>
            <a:off x="8005028" y="2879412"/>
            <a:ext cx="1100680" cy="285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consumer_1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663656" y="2716536"/>
            <a:ext cx="1804966" cy="11259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618714" y="2381410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consumerGroup_2</a:t>
            </a:r>
            <a:endParaRPr lang="en-SG" dirty="0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6882750" y="2871224"/>
            <a:ext cx="0" cy="14218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6878025" y="3011675"/>
            <a:ext cx="526710" cy="41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7404735" y="2041760"/>
            <a:ext cx="24815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404735" y="2032235"/>
            <a:ext cx="0" cy="160782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085707" y="2946201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 flipH="1">
            <a:off x="7393963" y="3649580"/>
            <a:ext cx="265963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768936" y="1244102"/>
            <a:ext cx="1336192" cy="1612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846041" y="912524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zookeeper</a:t>
            </a:r>
            <a:endParaRPr lang="en-SG" dirty="0"/>
          </a:p>
        </p:txBody>
      </p:sp>
      <p:sp>
        <p:nvSpPr>
          <p:cNvPr id="174" name="Rectangle 173"/>
          <p:cNvSpPr/>
          <p:nvPr/>
        </p:nvSpPr>
        <p:spPr>
          <a:xfrm>
            <a:off x="2861351" y="2781388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850097" y="2934832"/>
            <a:ext cx="1402216" cy="2669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zookeeper:2181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2920007" y="2913827"/>
            <a:ext cx="3708" cy="555990"/>
          </a:xfrm>
          <a:prstGeom prst="line">
            <a:avLst/>
          </a:prstGeom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308" y="2951839"/>
            <a:ext cx="1268028" cy="838087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17" y="4763537"/>
            <a:ext cx="2362382" cy="1576158"/>
          </a:xfrm>
          <a:prstGeom prst="rect">
            <a:avLst/>
          </a:prstGeom>
        </p:spPr>
      </p:pic>
      <p:cxnSp>
        <p:nvCxnSpPr>
          <p:cNvPr id="187" name="Straight Arrow Connector 186"/>
          <p:cNvCxnSpPr>
            <a:endCxn id="128" idx="1"/>
          </p:cNvCxnSpPr>
          <p:nvPr/>
        </p:nvCxnSpPr>
        <p:spPr>
          <a:xfrm>
            <a:off x="9121864" y="2994432"/>
            <a:ext cx="600370" cy="26521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121864" y="1478074"/>
            <a:ext cx="600370" cy="26521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70188" y="5184987"/>
            <a:ext cx="830758" cy="0"/>
          </a:xfrm>
          <a:prstGeom prst="straightConnector1">
            <a:avLst/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8652094" y="4988595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network</a:t>
            </a:r>
            <a:endParaRPr lang="en-SG" dirty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517" y="1417101"/>
            <a:ext cx="1275222" cy="847395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3285515" y="5370151"/>
            <a:ext cx="192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playing video at t = 0.35</a:t>
            </a:r>
            <a:endParaRPr lang="en-SG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652094" y="4545462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port</a:t>
            </a:r>
            <a:endParaRPr lang="en-SG" dirty="0"/>
          </a:p>
        </p:txBody>
      </p:sp>
      <p:sp>
        <p:nvSpPr>
          <p:cNvPr id="198" name="Rectangle 197"/>
          <p:cNvSpPr/>
          <p:nvPr/>
        </p:nvSpPr>
        <p:spPr>
          <a:xfrm>
            <a:off x="8027264" y="4663851"/>
            <a:ext cx="131419" cy="139267"/>
          </a:xfrm>
          <a:prstGeom prst="rect">
            <a:avLst/>
          </a:prstGeom>
          <a:solidFill>
            <a:srgbClr val="7030A0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1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162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Adaickalavan Meiyappan</dc:creator>
  <cp:lastModifiedBy>Adaickalavan Meiyappan</cp:lastModifiedBy>
  <cp:revision>21</cp:revision>
  <dcterms:created xsi:type="dcterms:W3CDTF">2018-10-09T09:28:22Z</dcterms:created>
  <dcterms:modified xsi:type="dcterms:W3CDTF">2018-11-23T08:26:49Z</dcterms:modified>
</cp:coreProperties>
</file>