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7" autoAdjust="0"/>
    <p:restoredTop sz="94660"/>
  </p:normalViewPr>
  <p:slideViewPr>
    <p:cSldViewPr snapToGrid="0">
      <p:cViewPr>
        <p:scale>
          <a:sx n="100" d="100"/>
          <a:sy n="100" d="100"/>
        </p:scale>
        <p:origin x="25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36CAE-59D8-44F9-8C65-99D4FF9A1B44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568DF-71A6-4937-A031-3CAFBB8A20FC}" type="slidenum">
              <a:rPr lang="en-SG" smtClean="0"/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36CAE-59D8-44F9-8C65-99D4FF9A1B44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568DF-71A6-4937-A031-3CAFBB8A20FC}" type="slidenum">
              <a:rPr lang="en-SG" smtClean="0"/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4037" y="1165124"/>
            <a:ext cx="1601435" cy="432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Kafka (Topic A)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97298" y="1165124"/>
            <a:ext cx="1691146" cy="432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MongoDB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2840" y="1165124"/>
            <a:ext cx="1135625" cy="432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2840" y="2576053"/>
            <a:ext cx="1135625" cy="432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50754" y="2576053"/>
            <a:ext cx="2399072" cy="4375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/ Signal Processing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4037" y="2576053"/>
            <a:ext cx="1601435" cy="432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Kafka (Topic B)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1848465" y="2792363"/>
            <a:ext cx="845572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4" idx="1"/>
          </p:cNvCxnSpPr>
          <p:nvPr/>
        </p:nvCxnSpPr>
        <p:spPr>
          <a:xfrm>
            <a:off x="1848465" y="1381434"/>
            <a:ext cx="845572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95472" y="1322442"/>
            <a:ext cx="4801826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8" idx="1"/>
          </p:cNvCxnSpPr>
          <p:nvPr/>
        </p:nvCxnSpPr>
        <p:spPr>
          <a:xfrm>
            <a:off x="4295472" y="2792363"/>
            <a:ext cx="1155282" cy="245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097297" y="2576053"/>
            <a:ext cx="1691146" cy="432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Kafka (Topic C)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295472" y="1597743"/>
            <a:ext cx="1155282" cy="97831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19" idx="1"/>
          </p:cNvCxnSpPr>
          <p:nvPr/>
        </p:nvCxnSpPr>
        <p:spPr>
          <a:xfrm flipV="1">
            <a:off x="7849826" y="2792363"/>
            <a:ext cx="1247471" cy="245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0"/>
            <a:endCxn id="5" idx="2"/>
          </p:cNvCxnSpPr>
          <p:nvPr/>
        </p:nvCxnSpPr>
        <p:spPr>
          <a:xfrm flipV="1">
            <a:off x="9942870" y="1597743"/>
            <a:ext cx="1" cy="97831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450754" y="3792799"/>
            <a:ext cx="2399072" cy="432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GUI / Print to screen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8" idx="2"/>
            <a:endCxn id="66" idx="0"/>
          </p:cNvCxnSpPr>
          <p:nvPr/>
        </p:nvCxnSpPr>
        <p:spPr>
          <a:xfrm>
            <a:off x="6650290" y="3013590"/>
            <a:ext cx="0" cy="77920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55869" y="4381212"/>
            <a:ext cx="845572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706253" y="4196546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GoLang</a:t>
            </a:r>
            <a:endParaRPr lang="en-SG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19681" y="4904466"/>
            <a:ext cx="84557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689047" y="4719800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  <a:endParaRPr lang="en-SG" dirty="0"/>
          </a:p>
        </p:txBody>
      </p:sp>
      <p:sp>
        <p:nvSpPr>
          <p:cNvPr id="88" name="Rectangle 87"/>
          <p:cNvSpPr/>
          <p:nvPr/>
        </p:nvSpPr>
        <p:spPr>
          <a:xfrm>
            <a:off x="570271" y="1055737"/>
            <a:ext cx="1661652" cy="68825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Rectangle 88"/>
          <p:cNvSpPr/>
          <p:nvPr/>
        </p:nvSpPr>
        <p:spPr>
          <a:xfrm>
            <a:off x="2325324" y="1055737"/>
            <a:ext cx="2551476" cy="66982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Rectangle 89"/>
          <p:cNvSpPr/>
          <p:nvPr/>
        </p:nvSpPr>
        <p:spPr>
          <a:xfrm>
            <a:off x="742691" y="5243054"/>
            <a:ext cx="822562" cy="34412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TextBox 90"/>
          <p:cNvSpPr txBox="1"/>
          <p:nvPr/>
        </p:nvSpPr>
        <p:spPr>
          <a:xfrm>
            <a:off x="1706253" y="5217851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  <a:endParaRPr lang="en-SG" dirty="0"/>
          </a:p>
        </p:txBody>
      </p:sp>
      <p:sp>
        <p:nvSpPr>
          <p:cNvPr id="92" name="Rectangle 91"/>
          <p:cNvSpPr/>
          <p:nvPr/>
        </p:nvSpPr>
        <p:spPr>
          <a:xfrm>
            <a:off x="2325324" y="2448232"/>
            <a:ext cx="2551476" cy="68825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Rectangle 92"/>
          <p:cNvSpPr/>
          <p:nvPr/>
        </p:nvSpPr>
        <p:spPr>
          <a:xfrm>
            <a:off x="4983109" y="2448231"/>
            <a:ext cx="3541459" cy="68825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4" name="Rectangle 93"/>
          <p:cNvSpPr/>
          <p:nvPr/>
        </p:nvSpPr>
        <p:spPr>
          <a:xfrm>
            <a:off x="8630877" y="2448230"/>
            <a:ext cx="2292763" cy="68825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Rectangle 94"/>
          <p:cNvSpPr/>
          <p:nvPr/>
        </p:nvSpPr>
        <p:spPr>
          <a:xfrm>
            <a:off x="8627806" y="1055737"/>
            <a:ext cx="2292763" cy="68825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0" name="Rectangle 99"/>
          <p:cNvSpPr/>
          <p:nvPr/>
        </p:nvSpPr>
        <p:spPr>
          <a:xfrm>
            <a:off x="1158992" y="677226"/>
            <a:ext cx="421559" cy="338587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SG" sz="3600" dirty="0">
              <a:solidFill>
                <a:schemeClr val="accent2"/>
              </a:solidFill>
              <a:latin typeface="Wingdings" panose="05000000000000000000" pitchFamily="2" charset="2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283974" y="689513"/>
            <a:ext cx="421559" cy="338587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SG" sz="3600" dirty="0">
              <a:solidFill>
                <a:schemeClr val="accent2"/>
              </a:solidFill>
              <a:latin typeface="Wingdings" panose="05000000000000000000" pitchFamily="2" charset="2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774187" y="681794"/>
            <a:ext cx="421559" cy="338587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SG" sz="3600" dirty="0">
              <a:solidFill>
                <a:schemeClr val="accent2"/>
              </a:solidFill>
              <a:latin typeface="Wingdings" panose="05000000000000000000" pitchFamily="2" charset="2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69045" y="2435635"/>
            <a:ext cx="1661652" cy="68825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4295473" y="1450264"/>
            <a:ext cx="4801824" cy="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10414" y="1329604"/>
            <a:ext cx="1111450" cy="2856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consumer_1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8190" y="4549860"/>
            <a:ext cx="4425993" cy="21430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rtsp://184.72.239.149/vod/mp4:BigBuckBunny_175k.mov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2826" y="1235488"/>
            <a:ext cx="2758524" cy="16125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Topic: timeseries_1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Partitions: 1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670188" y="5624006"/>
            <a:ext cx="845572" cy="0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652094" y="5431728"/>
            <a:ext cx="312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flow in </a:t>
            </a:r>
            <a:r>
              <a:rPr lang="en-US" dirty="0" err="1"/>
              <a:t>GoLang</a:t>
            </a:r>
            <a:endParaRPr lang="en-SG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670188" y="6063025"/>
            <a:ext cx="845572" cy="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652094" y="5874861"/>
            <a:ext cx="308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flow in Python</a:t>
            </a:r>
            <a:endParaRPr lang="en-SG" dirty="0"/>
          </a:p>
        </p:txBody>
      </p:sp>
      <p:sp>
        <p:nvSpPr>
          <p:cNvPr id="90" name="Rectangle 89"/>
          <p:cNvSpPr/>
          <p:nvPr/>
        </p:nvSpPr>
        <p:spPr>
          <a:xfrm>
            <a:off x="7670188" y="6330594"/>
            <a:ext cx="822562" cy="34412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TextBox 90"/>
          <p:cNvSpPr txBox="1"/>
          <p:nvPr/>
        </p:nvSpPr>
        <p:spPr>
          <a:xfrm>
            <a:off x="8652094" y="6317993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  <a:endParaRPr lang="en-SG" dirty="0"/>
          </a:p>
        </p:txBody>
      </p:sp>
      <p:sp>
        <p:nvSpPr>
          <p:cNvPr id="92" name="Rectangle 91"/>
          <p:cNvSpPr/>
          <p:nvPr/>
        </p:nvSpPr>
        <p:spPr>
          <a:xfrm>
            <a:off x="766353" y="522169"/>
            <a:ext cx="11111321" cy="352038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Rectangle 92"/>
          <p:cNvSpPr/>
          <p:nvPr/>
        </p:nvSpPr>
        <p:spPr>
          <a:xfrm>
            <a:off x="962026" y="888327"/>
            <a:ext cx="6186626" cy="295416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/>
          <p:cNvSpPr txBox="1"/>
          <p:nvPr/>
        </p:nvSpPr>
        <p:spPr>
          <a:xfrm>
            <a:off x="1788740" y="4233199"/>
            <a:ext cx="212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Website : RTSP video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3749313" y="187673"/>
            <a:ext cx="451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Host (i.e., machine hosting the </a:t>
            </a:r>
            <a:r>
              <a:rPr lang="en-US" dirty="0" err="1"/>
              <a:t>docker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63" name="TextBox 62"/>
          <p:cNvSpPr txBox="1"/>
          <p:nvPr/>
        </p:nvSpPr>
        <p:spPr>
          <a:xfrm>
            <a:off x="5316797" y="912524"/>
            <a:ext cx="67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kafka</a:t>
            </a:r>
            <a:endParaRPr lang="en-SG" dirty="0"/>
          </a:p>
        </p:txBody>
      </p:sp>
      <p:sp>
        <p:nvSpPr>
          <p:cNvPr id="83" name="TextBox 82"/>
          <p:cNvSpPr txBox="1"/>
          <p:nvPr/>
        </p:nvSpPr>
        <p:spPr>
          <a:xfrm>
            <a:off x="2066015" y="571250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(i.e., contains containers)</a:t>
            </a:r>
            <a:endParaRPr lang="en-SG" dirty="0"/>
          </a:p>
        </p:txBody>
      </p:sp>
      <p:sp>
        <p:nvSpPr>
          <p:cNvPr id="84" name="Rectangle 83"/>
          <p:cNvSpPr/>
          <p:nvPr/>
        </p:nvSpPr>
        <p:spPr>
          <a:xfrm>
            <a:off x="4379667" y="2046660"/>
            <a:ext cx="266292" cy="3031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649936" y="2046660"/>
            <a:ext cx="266292" cy="3031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920461" y="2046660"/>
            <a:ext cx="266292" cy="3031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190986" y="2046660"/>
            <a:ext cx="266292" cy="3031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461511" y="2046660"/>
            <a:ext cx="266292" cy="3031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723071" y="2046660"/>
            <a:ext cx="266292" cy="3031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984631" y="2046660"/>
            <a:ext cx="266292" cy="3031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255156" y="2046660"/>
            <a:ext cx="266292" cy="3031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  <a:endParaRPr lang="en-SG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tangle 106"/>
              <p:cNvSpPr/>
              <p:nvPr/>
            </p:nvSpPr>
            <p:spPr>
              <a:xfrm>
                <a:off x="6533616" y="2046640"/>
                <a:ext cx="266292" cy="30318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SG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SG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616" y="2046640"/>
                <a:ext cx="266292" cy="30318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  <a:endParaRPr lang="en-SG">
                  <a:noFill/>
                </a:endParaRPr>
              </a:p>
            </p:txBody>
          </p:sp>
        </mc:Fallback>
      </mc:AlternateContent>
      <p:sp>
        <p:nvSpPr>
          <p:cNvPr id="113" name="Rectangle 112"/>
          <p:cNvSpPr/>
          <p:nvPr/>
        </p:nvSpPr>
        <p:spPr>
          <a:xfrm>
            <a:off x="7652885" y="1175920"/>
            <a:ext cx="1804966" cy="11415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12671" y="832233"/>
            <a:ext cx="19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consumerGroup_1</a:t>
            </a:r>
            <a:endParaRPr lang="en-SG" dirty="0"/>
          </a:p>
        </p:txBody>
      </p:sp>
      <p:sp>
        <p:nvSpPr>
          <p:cNvPr id="117" name="Rectangle 116"/>
          <p:cNvSpPr/>
          <p:nvPr/>
        </p:nvSpPr>
        <p:spPr>
          <a:xfrm>
            <a:off x="1093727" y="1244102"/>
            <a:ext cx="1547512" cy="16039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Producer grabs frames from RTSP video site and enqueues frames in </a:t>
            </a:r>
            <a:r>
              <a:rPr lang="en-US" sz="1400" dirty="0" err="1">
                <a:solidFill>
                  <a:schemeClr val="tx1"/>
                </a:solidFill>
              </a:rPr>
              <a:t>kafka</a:t>
            </a:r>
            <a:r>
              <a:rPr lang="en-US" sz="1400" dirty="0">
                <a:solidFill>
                  <a:schemeClr val="tx1"/>
                </a:solidFill>
              </a:rPr>
              <a:t> for data processing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80539" y="912524"/>
            <a:ext cx="16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goproducerrtsp</a:t>
            </a:r>
            <a:endParaRPr lang="en-SG" dirty="0"/>
          </a:p>
        </p:txBody>
      </p:sp>
      <p:sp>
        <p:nvSpPr>
          <p:cNvPr id="119" name="Rectangle 118"/>
          <p:cNvSpPr/>
          <p:nvPr/>
        </p:nvSpPr>
        <p:spPr>
          <a:xfrm>
            <a:off x="4788510" y="2774795"/>
            <a:ext cx="131419" cy="139267"/>
          </a:xfrm>
          <a:prstGeom prst="rect">
            <a:avLst/>
          </a:prstGeom>
          <a:solidFill>
            <a:srgbClr val="7030A0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785509" y="2934832"/>
            <a:ext cx="1135044" cy="26690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kafka:29092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49" name="Freeform: Shape 48"/>
          <p:cNvSpPr/>
          <p:nvPr/>
        </p:nvSpPr>
        <p:spPr>
          <a:xfrm>
            <a:off x="243419" y="2020390"/>
            <a:ext cx="846076" cy="3696422"/>
          </a:xfrm>
          <a:custGeom>
            <a:avLst/>
            <a:gdLst>
              <a:gd name="connsiteX0" fmla="*/ 515673 w 1107856"/>
              <a:gd name="connsiteY0" fmla="*/ 3884023 h 3884023"/>
              <a:gd name="connsiteX1" fmla="*/ 19285 w 1107856"/>
              <a:gd name="connsiteY1" fmla="*/ 1628503 h 3884023"/>
              <a:gd name="connsiteX2" fmla="*/ 1107856 w 1107856"/>
              <a:gd name="connsiteY2" fmla="*/ 0 h 3884023"/>
              <a:gd name="connsiteX0-1" fmla="*/ 570705 w 1102638"/>
              <a:gd name="connsiteY0-2" fmla="*/ 3884023 h 3884023"/>
              <a:gd name="connsiteX1-3" fmla="*/ 14067 w 1102638"/>
              <a:gd name="connsiteY1-4" fmla="*/ 1628503 h 3884023"/>
              <a:gd name="connsiteX2-5" fmla="*/ 1102638 w 1102638"/>
              <a:gd name="connsiteY2-6" fmla="*/ 0 h 3884023"/>
              <a:gd name="connsiteX0-7" fmla="*/ 537488 w 1069421"/>
              <a:gd name="connsiteY0-8" fmla="*/ 3884023 h 3884023"/>
              <a:gd name="connsiteX1-9" fmla="*/ 15280 w 1069421"/>
              <a:gd name="connsiteY1-10" fmla="*/ 1901992 h 3884023"/>
              <a:gd name="connsiteX2-11" fmla="*/ 1069421 w 1069421"/>
              <a:gd name="connsiteY2-12" fmla="*/ 0 h 3884023"/>
              <a:gd name="connsiteX0-13" fmla="*/ 523332 w 1055265"/>
              <a:gd name="connsiteY0-14" fmla="*/ 3884023 h 3884023"/>
              <a:gd name="connsiteX1-15" fmla="*/ 1124 w 1055265"/>
              <a:gd name="connsiteY1-16" fmla="*/ 1901992 h 3884023"/>
              <a:gd name="connsiteX2-17" fmla="*/ 1055265 w 1055265"/>
              <a:gd name="connsiteY2-18" fmla="*/ 0 h 3884023"/>
              <a:gd name="connsiteX0-19" fmla="*/ 523332 w 1055265"/>
              <a:gd name="connsiteY0-20" fmla="*/ 3884023 h 3884023"/>
              <a:gd name="connsiteX1-21" fmla="*/ 1124 w 1055265"/>
              <a:gd name="connsiteY1-22" fmla="*/ 1961818 h 3884023"/>
              <a:gd name="connsiteX2-23" fmla="*/ 1055265 w 1055265"/>
              <a:gd name="connsiteY2-24" fmla="*/ 0 h 3884023"/>
              <a:gd name="connsiteX0-25" fmla="*/ 506196 w 1038129"/>
              <a:gd name="connsiteY0-26" fmla="*/ 3884023 h 3884023"/>
              <a:gd name="connsiteX1-27" fmla="*/ 1202 w 1038129"/>
              <a:gd name="connsiteY1-28" fmla="*/ 2312225 h 3884023"/>
              <a:gd name="connsiteX2-29" fmla="*/ 1038129 w 1038129"/>
              <a:gd name="connsiteY2-30" fmla="*/ 0 h 3884023"/>
              <a:gd name="connsiteX0-31" fmla="*/ 505018 w 1036951"/>
              <a:gd name="connsiteY0-32" fmla="*/ 3884023 h 3884023"/>
              <a:gd name="connsiteX1-33" fmla="*/ 24 w 1036951"/>
              <a:gd name="connsiteY1-34" fmla="*/ 2312225 h 3884023"/>
              <a:gd name="connsiteX2-35" fmla="*/ 1036951 w 1036951"/>
              <a:gd name="connsiteY2-36" fmla="*/ 0 h 3884023"/>
              <a:gd name="connsiteX0-37" fmla="*/ 632030 w 1044820"/>
              <a:gd name="connsiteY0-38" fmla="*/ 3884023 h 3884023"/>
              <a:gd name="connsiteX1-39" fmla="*/ 7893 w 1044820"/>
              <a:gd name="connsiteY1-40" fmla="*/ 2312225 h 3884023"/>
              <a:gd name="connsiteX2-41" fmla="*/ 1044820 w 1044820"/>
              <a:gd name="connsiteY2-42" fmla="*/ 0 h 3884023"/>
              <a:gd name="connsiteX0-43" fmla="*/ 636830 w 1049620"/>
              <a:gd name="connsiteY0-44" fmla="*/ 3884023 h 3884023"/>
              <a:gd name="connsiteX1-45" fmla="*/ 12693 w 1049620"/>
              <a:gd name="connsiteY1-46" fmla="*/ 2312225 h 3884023"/>
              <a:gd name="connsiteX2-47" fmla="*/ 1049620 w 1049620"/>
              <a:gd name="connsiteY2-48" fmla="*/ 0 h 3884023"/>
              <a:gd name="connsiteX0-49" fmla="*/ 617389 w 1051654"/>
              <a:gd name="connsiteY0-50" fmla="*/ 3968162 h 3968162"/>
              <a:gd name="connsiteX1-51" fmla="*/ 14727 w 1051654"/>
              <a:gd name="connsiteY1-52" fmla="*/ 2312225 h 3968162"/>
              <a:gd name="connsiteX2-53" fmla="*/ 1051654 w 1051654"/>
              <a:gd name="connsiteY2-54" fmla="*/ 0 h 3968162"/>
              <a:gd name="connsiteX0-55" fmla="*/ 617389 w 1051654"/>
              <a:gd name="connsiteY0-56" fmla="*/ 3968162 h 3968162"/>
              <a:gd name="connsiteX1-57" fmla="*/ 14727 w 1051654"/>
              <a:gd name="connsiteY1-58" fmla="*/ 2312225 h 3968162"/>
              <a:gd name="connsiteX2-59" fmla="*/ 1051654 w 1051654"/>
              <a:gd name="connsiteY2-60" fmla="*/ 0 h 3968162"/>
              <a:gd name="connsiteX0-61" fmla="*/ 602673 w 1036938"/>
              <a:gd name="connsiteY0-62" fmla="*/ 3968162 h 3968162"/>
              <a:gd name="connsiteX1-63" fmla="*/ 11 w 1036938"/>
              <a:gd name="connsiteY1-64" fmla="*/ 2312225 h 3968162"/>
              <a:gd name="connsiteX2-65" fmla="*/ 1036938 w 1036938"/>
              <a:gd name="connsiteY2-66" fmla="*/ 0 h 3968162"/>
              <a:gd name="connsiteX0-67" fmla="*/ 602673 w 1036938"/>
              <a:gd name="connsiteY0-68" fmla="*/ 3968162 h 3968162"/>
              <a:gd name="connsiteX1-69" fmla="*/ 11 w 1036938"/>
              <a:gd name="connsiteY1-70" fmla="*/ 2022413 h 3968162"/>
              <a:gd name="connsiteX2-71" fmla="*/ 1036938 w 1036938"/>
              <a:gd name="connsiteY2-72" fmla="*/ 0 h 3968162"/>
              <a:gd name="connsiteX0-73" fmla="*/ 602673 w 1036938"/>
              <a:gd name="connsiteY0-74" fmla="*/ 3968162 h 3968162"/>
              <a:gd name="connsiteX1-75" fmla="*/ 11 w 1036938"/>
              <a:gd name="connsiteY1-76" fmla="*/ 1816739 h 3968162"/>
              <a:gd name="connsiteX2-77" fmla="*/ 1036938 w 1036938"/>
              <a:gd name="connsiteY2-78" fmla="*/ 0 h 3968162"/>
              <a:gd name="connsiteX0-79" fmla="*/ 602673 w 1036938"/>
              <a:gd name="connsiteY0-80" fmla="*/ 3968162 h 3968162"/>
              <a:gd name="connsiteX1-81" fmla="*/ 11 w 1036938"/>
              <a:gd name="connsiteY1-82" fmla="*/ 1910228 h 3968162"/>
              <a:gd name="connsiteX2-83" fmla="*/ 1036938 w 1036938"/>
              <a:gd name="connsiteY2-84" fmla="*/ 0 h 3968162"/>
              <a:gd name="connsiteX0-85" fmla="*/ 606194 w 1040459"/>
              <a:gd name="connsiteY0-86" fmla="*/ 3968162 h 3968162"/>
              <a:gd name="connsiteX1-87" fmla="*/ 3532 w 1040459"/>
              <a:gd name="connsiteY1-88" fmla="*/ 1910228 h 3968162"/>
              <a:gd name="connsiteX2-89" fmla="*/ 1040459 w 1040459"/>
              <a:gd name="connsiteY2-90" fmla="*/ 0 h 3968162"/>
              <a:gd name="connsiteX0-91" fmla="*/ 606194 w 1040459"/>
              <a:gd name="connsiteY0-92" fmla="*/ 3968162 h 3968162"/>
              <a:gd name="connsiteX1-93" fmla="*/ 3532 w 1040459"/>
              <a:gd name="connsiteY1-94" fmla="*/ 1910228 h 3968162"/>
              <a:gd name="connsiteX2-95" fmla="*/ 1040459 w 1040459"/>
              <a:gd name="connsiteY2-96" fmla="*/ 0 h 3968162"/>
              <a:gd name="connsiteX0-97" fmla="*/ 608951 w 1043216"/>
              <a:gd name="connsiteY0-98" fmla="*/ 3968162 h 3968162"/>
              <a:gd name="connsiteX1-99" fmla="*/ 6289 w 1043216"/>
              <a:gd name="connsiteY1-100" fmla="*/ 1910228 h 3968162"/>
              <a:gd name="connsiteX2-101" fmla="*/ 1043216 w 1043216"/>
              <a:gd name="connsiteY2-102" fmla="*/ 0 h 39681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43216" h="3968162">
                <a:moveTo>
                  <a:pt x="608951" y="3968162"/>
                </a:moveTo>
                <a:cubicBezTo>
                  <a:pt x="30636" y="3421158"/>
                  <a:pt x="-23138" y="2571588"/>
                  <a:pt x="6289" y="1910228"/>
                </a:cubicBezTo>
                <a:cubicBezTo>
                  <a:pt x="35716" y="1248868"/>
                  <a:pt x="516066" y="303607"/>
                  <a:pt x="1043216" y="0"/>
                </a:cubicBezTo>
              </a:path>
            </a:pathLst>
          </a:custGeom>
          <a:noFill/>
          <a:ln w="15875"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1343025" y="3473215"/>
            <a:ext cx="3843728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2853595" y="3442143"/>
            <a:ext cx="1234378" cy="26690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dockerNet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122" name="Straight Connector 121"/>
          <p:cNvCxnSpPr>
            <a:stCxn id="119" idx="2"/>
          </p:cNvCxnSpPr>
          <p:nvPr/>
        </p:nvCxnSpPr>
        <p:spPr>
          <a:xfrm flipH="1">
            <a:off x="4850512" y="2914062"/>
            <a:ext cx="3708" cy="555990"/>
          </a:xfrm>
          <a:prstGeom prst="line">
            <a:avLst/>
          </a:prstGeom>
          <a:ln w="15875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919449" y="2848033"/>
            <a:ext cx="0" cy="605062"/>
          </a:xfrm>
          <a:prstGeom prst="line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914405" y="2994432"/>
            <a:ext cx="1266996" cy="26690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localhost:9092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722234" y="1171337"/>
            <a:ext cx="1986606" cy="11461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process video at t = 0.30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722234" y="2684885"/>
            <a:ext cx="1986606" cy="11495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process video at t = 0.05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9722233" y="817378"/>
            <a:ext cx="171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pyconsumerrtsp</a:t>
            </a:r>
            <a:endParaRPr lang="en-SG" dirty="0"/>
          </a:p>
        </p:txBody>
      </p:sp>
      <p:sp>
        <p:nvSpPr>
          <p:cNvPr id="130" name="TextBox 129"/>
          <p:cNvSpPr txBox="1"/>
          <p:nvPr/>
        </p:nvSpPr>
        <p:spPr>
          <a:xfrm>
            <a:off x="9722233" y="2371500"/>
            <a:ext cx="184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pyconsumerrtsp2</a:t>
            </a:r>
            <a:endParaRPr lang="en-SG" dirty="0"/>
          </a:p>
        </p:txBody>
      </p:sp>
      <p:sp>
        <p:nvSpPr>
          <p:cNvPr id="133" name="Freeform: Shape 132"/>
          <p:cNvSpPr/>
          <p:nvPr/>
        </p:nvSpPr>
        <p:spPr>
          <a:xfrm>
            <a:off x="4847152" y="2369872"/>
            <a:ext cx="1835846" cy="392408"/>
          </a:xfrm>
          <a:custGeom>
            <a:avLst/>
            <a:gdLst>
              <a:gd name="connsiteX0" fmla="*/ 515673 w 1107856"/>
              <a:gd name="connsiteY0" fmla="*/ 3884023 h 3884023"/>
              <a:gd name="connsiteX1" fmla="*/ 19285 w 1107856"/>
              <a:gd name="connsiteY1" fmla="*/ 1628503 h 3884023"/>
              <a:gd name="connsiteX2" fmla="*/ 1107856 w 1107856"/>
              <a:gd name="connsiteY2" fmla="*/ 0 h 3884023"/>
              <a:gd name="connsiteX0-1" fmla="*/ 570705 w 1102638"/>
              <a:gd name="connsiteY0-2" fmla="*/ 3884023 h 3884023"/>
              <a:gd name="connsiteX1-3" fmla="*/ 14067 w 1102638"/>
              <a:gd name="connsiteY1-4" fmla="*/ 1628503 h 3884023"/>
              <a:gd name="connsiteX2-5" fmla="*/ 1102638 w 1102638"/>
              <a:gd name="connsiteY2-6" fmla="*/ 0 h 3884023"/>
              <a:gd name="connsiteX0-7" fmla="*/ 537488 w 1069421"/>
              <a:gd name="connsiteY0-8" fmla="*/ 3884023 h 3884023"/>
              <a:gd name="connsiteX1-9" fmla="*/ 15280 w 1069421"/>
              <a:gd name="connsiteY1-10" fmla="*/ 1901992 h 3884023"/>
              <a:gd name="connsiteX2-11" fmla="*/ 1069421 w 1069421"/>
              <a:gd name="connsiteY2-12" fmla="*/ 0 h 3884023"/>
              <a:gd name="connsiteX0-13" fmla="*/ 523332 w 1055265"/>
              <a:gd name="connsiteY0-14" fmla="*/ 3884023 h 3884023"/>
              <a:gd name="connsiteX1-15" fmla="*/ 1124 w 1055265"/>
              <a:gd name="connsiteY1-16" fmla="*/ 1901992 h 3884023"/>
              <a:gd name="connsiteX2-17" fmla="*/ 1055265 w 1055265"/>
              <a:gd name="connsiteY2-18" fmla="*/ 0 h 3884023"/>
              <a:gd name="connsiteX0-19" fmla="*/ 523332 w 1055265"/>
              <a:gd name="connsiteY0-20" fmla="*/ 3884023 h 3884023"/>
              <a:gd name="connsiteX1-21" fmla="*/ 1124 w 1055265"/>
              <a:gd name="connsiteY1-22" fmla="*/ 1961818 h 3884023"/>
              <a:gd name="connsiteX2-23" fmla="*/ 1055265 w 1055265"/>
              <a:gd name="connsiteY2-24" fmla="*/ 0 h 3884023"/>
              <a:gd name="connsiteX0-25" fmla="*/ 506196 w 1038129"/>
              <a:gd name="connsiteY0-26" fmla="*/ 3884023 h 3884023"/>
              <a:gd name="connsiteX1-27" fmla="*/ 1202 w 1038129"/>
              <a:gd name="connsiteY1-28" fmla="*/ 2312225 h 3884023"/>
              <a:gd name="connsiteX2-29" fmla="*/ 1038129 w 1038129"/>
              <a:gd name="connsiteY2-30" fmla="*/ 0 h 3884023"/>
              <a:gd name="connsiteX0-31" fmla="*/ 505018 w 1036951"/>
              <a:gd name="connsiteY0-32" fmla="*/ 3884023 h 3884023"/>
              <a:gd name="connsiteX1-33" fmla="*/ 24 w 1036951"/>
              <a:gd name="connsiteY1-34" fmla="*/ 2312225 h 3884023"/>
              <a:gd name="connsiteX2-35" fmla="*/ 1036951 w 1036951"/>
              <a:gd name="connsiteY2-36" fmla="*/ 0 h 3884023"/>
              <a:gd name="connsiteX0-37" fmla="*/ 632030 w 1044820"/>
              <a:gd name="connsiteY0-38" fmla="*/ 3884023 h 3884023"/>
              <a:gd name="connsiteX1-39" fmla="*/ 7893 w 1044820"/>
              <a:gd name="connsiteY1-40" fmla="*/ 2312225 h 3884023"/>
              <a:gd name="connsiteX2-41" fmla="*/ 1044820 w 1044820"/>
              <a:gd name="connsiteY2-42" fmla="*/ 0 h 3884023"/>
              <a:gd name="connsiteX0-43" fmla="*/ 636830 w 1049620"/>
              <a:gd name="connsiteY0-44" fmla="*/ 3884023 h 3884023"/>
              <a:gd name="connsiteX1-45" fmla="*/ 12693 w 1049620"/>
              <a:gd name="connsiteY1-46" fmla="*/ 2312225 h 3884023"/>
              <a:gd name="connsiteX2-47" fmla="*/ 1049620 w 1049620"/>
              <a:gd name="connsiteY2-48" fmla="*/ 0 h 3884023"/>
              <a:gd name="connsiteX0-49" fmla="*/ 617389 w 1051654"/>
              <a:gd name="connsiteY0-50" fmla="*/ 3968162 h 3968162"/>
              <a:gd name="connsiteX1-51" fmla="*/ 14727 w 1051654"/>
              <a:gd name="connsiteY1-52" fmla="*/ 2312225 h 3968162"/>
              <a:gd name="connsiteX2-53" fmla="*/ 1051654 w 1051654"/>
              <a:gd name="connsiteY2-54" fmla="*/ 0 h 3968162"/>
              <a:gd name="connsiteX0-55" fmla="*/ 617389 w 1051654"/>
              <a:gd name="connsiteY0-56" fmla="*/ 3968162 h 3968162"/>
              <a:gd name="connsiteX1-57" fmla="*/ 14727 w 1051654"/>
              <a:gd name="connsiteY1-58" fmla="*/ 2312225 h 3968162"/>
              <a:gd name="connsiteX2-59" fmla="*/ 1051654 w 1051654"/>
              <a:gd name="connsiteY2-60" fmla="*/ 0 h 3968162"/>
              <a:gd name="connsiteX0-61" fmla="*/ 602673 w 1036938"/>
              <a:gd name="connsiteY0-62" fmla="*/ 3968162 h 3968162"/>
              <a:gd name="connsiteX1-63" fmla="*/ 11 w 1036938"/>
              <a:gd name="connsiteY1-64" fmla="*/ 2312225 h 3968162"/>
              <a:gd name="connsiteX2-65" fmla="*/ 1036938 w 1036938"/>
              <a:gd name="connsiteY2-66" fmla="*/ 0 h 3968162"/>
              <a:gd name="connsiteX0-67" fmla="*/ 602673 w 1036938"/>
              <a:gd name="connsiteY0-68" fmla="*/ 3968162 h 3968162"/>
              <a:gd name="connsiteX1-69" fmla="*/ 11 w 1036938"/>
              <a:gd name="connsiteY1-70" fmla="*/ 2022413 h 3968162"/>
              <a:gd name="connsiteX2-71" fmla="*/ 1036938 w 1036938"/>
              <a:gd name="connsiteY2-72" fmla="*/ 0 h 3968162"/>
              <a:gd name="connsiteX0-73" fmla="*/ 602673 w 1036938"/>
              <a:gd name="connsiteY0-74" fmla="*/ 3968162 h 3968162"/>
              <a:gd name="connsiteX1-75" fmla="*/ 11 w 1036938"/>
              <a:gd name="connsiteY1-76" fmla="*/ 1816739 h 3968162"/>
              <a:gd name="connsiteX2-77" fmla="*/ 1036938 w 1036938"/>
              <a:gd name="connsiteY2-78" fmla="*/ 0 h 3968162"/>
              <a:gd name="connsiteX0-79" fmla="*/ 602673 w 1036938"/>
              <a:gd name="connsiteY0-80" fmla="*/ 3968162 h 3968162"/>
              <a:gd name="connsiteX1-81" fmla="*/ 11 w 1036938"/>
              <a:gd name="connsiteY1-82" fmla="*/ 1910228 h 3968162"/>
              <a:gd name="connsiteX2-83" fmla="*/ 1036938 w 1036938"/>
              <a:gd name="connsiteY2-84" fmla="*/ 0 h 3968162"/>
              <a:gd name="connsiteX0-85" fmla="*/ 606194 w 1040459"/>
              <a:gd name="connsiteY0-86" fmla="*/ 3968162 h 3968162"/>
              <a:gd name="connsiteX1-87" fmla="*/ 3532 w 1040459"/>
              <a:gd name="connsiteY1-88" fmla="*/ 1910228 h 3968162"/>
              <a:gd name="connsiteX2-89" fmla="*/ 1040459 w 1040459"/>
              <a:gd name="connsiteY2-90" fmla="*/ 0 h 3968162"/>
              <a:gd name="connsiteX0-91" fmla="*/ 606194 w 1040459"/>
              <a:gd name="connsiteY0-92" fmla="*/ 3968162 h 3968162"/>
              <a:gd name="connsiteX1-93" fmla="*/ 3532 w 1040459"/>
              <a:gd name="connsiteY1-94" fmla="*/ 1910228 h 3968162"/>
              <a:gd name="connsiteX2-95" fmla="*/ 1040459 w 1040459"/>
              <a:gd name="connsiteY2-96" fmla="*/ 0 h 3968162"/>
              <a:gd name="connsiteX0-97" fmla="*/ 608951 w 1043216"/>
              <a:gd name="connsiteY0-98" fmla="*/ 3968162 h 3968162"/>
              <a:gd name="connsiteX1-99" fmla="*/ 6289 w 1043216"/>
              <a:gd name="connsiteY1-100" fmla="*/ 1910228 h 3968162"/>
              <a:gd name="connsiteX2-101" fmla="*/ 1043216 w 1043216"/>
              <a:gd name="connsiteY2-102" fmla="*/ 0 h 3968162"/>
              <a:gd name="connsiteX0-103" fmla="*/ 34448 w 8833902"/>
              <a:gd name="connsiteY0-104" fmla="*/ 604666 h 1914006"/>
              <a:gd name="connsiteX1-105" fmla="*/ 7796975 w 8833902"/>
              <a:gd name="connsiteY1-106" fmla="*/ 1910228 h 1914006"/>
              <a:gd name="connsiteX2-107" fmla="*/ 8833902 w 8833902"/>
              <a:gd name="connsiteY2-108" fmla="*/ 0 h 1914006"/>
              <a:gd name="connsiteX0-109" fmla="*/ 47044 w 8846498"/>
              <a:gd name="connsiteY0-110" fmla="*/ 604666 h 604666"/>
              <a:gd name="connsiteX1-111" fmla="*/ 5851762 w 8846498"/>
              <a:gd name="connsiteY1-112" fmla="*/ 394442 h 604666"/>
              <a:gd name="connsiteX2-113" fmla="*/ 8846498 w 8846498"/>
              <a:gd name="connsiteY2-114" fmla="*/ 0 h 604666"/>
              <a:gd name="connsiteX0-115" fmla="*/ 50607 w 8850061"/>
              <a:gd name="connsiteY0-116" fmla="*/ 604666 h 604666"/>
              <a:gd name="connsiteX1-117" fmla="*/ 5855325 w 8850061"/>
              <a:gd name="connsiteY1-118" fmla="*/ 394442 h 604666"/>
              <a:gd name="connsiteX2-119" fmla="*/ 8850061 w 8850061"/>
              <a:gd name="connsiteY2-120" fmla="*/ 0 h 604666"/>
              <a:gd name="connsiteX0-121" fmla="*/ 50607 w 8850061"/>
              <a:gd name="connsiteY0-122" fmla="*/ 604666 h 604666"/>
              <a:gd name="connsiteX1-123" fmla="*/ 5855325 w 8850061"/>
              <a:gd name="connsiteY1-124" fmla="*/ 394442 h 604666"/>
              <a:gd name="connsiteX2-125" fmla="*/ 8850061 w 8850061"/>
              <a:gd name="connsiteY2-126" fmla="*/ 0 h 604666"/>
              <a:gd name="connsiteX0-127" fmla="*/ 1 w 8799455"/>
              <a:gd name="connsiteY0-128" fmla="*/ 604666 h 604666"/>
              <a:gd name="connsiteX1-129" fmla="*/ 5804719 w 8799455"/>
              <a:gd name="connsiteY1-130" fmla="*/ 394442 h 604666"/>
              <a:gd name="connsiteX2-131" fmla="*/ 8799455 w 8799455"/>
              <a:gd name="connsiteY2-132" fmla="*/ 0 h 604666"/>
              <a:gd name="connsiteX0-133" fmla="*/ 1 w 8711711"/>
              <a:gd name="connsiteY0-134" fmla="*/ 604666 h 604666"/>
              <a:gd name="connsiteX1-135" fmla="*/ 5804719 w 8711711"/>
              <a:gd name="connsiteY1-136" fmla="*/ 394442 h 604666"/>
              <a:gd name="connsiteX2-137" fmla="*/ 8711711 w 8711711"/>
              <a:gd name="connsiteY2-138" fmla="*/ 0 h 604666"/>
              <a:gd name="connsiteX0-139" fmla="*/ 1 w 8711711"/>
              <a:gd name="connsiteY0-140" fmla="*/ 604666 h 604666"/>
              <a:gd name="connsiteX1-141" fmla="*/ 5804719 w 8711711"/>
              <a:gd name="connsiteY1-142" fmla="*/ 394442 h 604666"/>
              <a:gd name="connsiteX2-143" fmla="*/ 8711711 w 8711711"/>
              <a:gd name="connsiteY2-144" fmla="*/ 0 h 604666"/>
              <a:gd name="connsiteX0-145" fmla="*/ 1 w 8711711"/>
              <a:gd name="connsiteY0-146" fmla="*/ 604666 h 604666"/>
              <a:gd name="connsiteX1-147" fmla="*/ 4927287 w 8711711"/>
              <a:gd name="connsiteY1-148" fmla="*/ 316993 h 604666"/>
              <a:gd name="connsiteX2-149" fmla="*/ 8711711 w 8711711"/>
              <a:gd name="connsiteY2-150" fmla="*/ 0 h 604666"/>
              <a:gd name="connsiteX0-151" fmla="*/ 1 w 8711711"/>
              <a:gd name="connsiteY0-152" fmla="*/ 604666 h 604666"/>
              <a:gd name="connsiteX1-153" fmla="*/ 1684667 w 8711711"/>
              <a:gd name="connsiteY1-154" fmla="*/ 253025 h 604666"/>
              <a:gd name="connsiteX2-155" fmla="*/ 4927287 w 8711711"/>
              <a:gd name="connsiteY2-156" fmla="*/ 316993 h 604666"/>
              <a:gd name="connsiteX3" fmla="*/ 8711711 w 8711711"/>
              <a:gd name="connsiteY3" fmla="*/ 0 h 604666"/>
              <a:gd name="connsiteX0-157" fmla="*/ 1 w 8711711"/>
              <a:gd name="connsiteY0-158" fmla="*/ 604666 h 604666"/>
              <a:gd name="connsiteX1-159" fmla="*/ 1684667 w 8711711"/>
              <a:gd name="connsiteY1-160" fmla="*/ 253025 h 604666"/>
              <a:gd name="connsiteX2-161" fmla="*/ 4927287 w 8711711"/>
              <a:gd name="connsiteY2-162" fmla="*/ 316993 h 604666"/>
              <a:gd name="connsiteX3-163" fmla="*/ 8711711 w 8711711"/>
              <a:gd name="connsiteY3-164" fmla="*/ 0 h 604666"/>
              <a:gd name="connsiteX0-165" fmla="*/ 1 w 8711711"/>
              <a:gd name="connsiteY0-166" fmla="*/ 604666 h 604666"/>
              <a:gd name="connsiteX1-167" fmla="*/ 1743162 w 8711711"/>
              <a:gd name="connsiteY1-168" fmla="*/ 385795 h 604666"/>
              <a:gd name="connsiteX2-169" fmla="*/ 4927287 w 8711711"/>
              <a:gd name="connsiteY2-170" fmla="*/ 316993 h 604666"/>
              <a:gd name="connsiteX3-171" fmla="*/ 8711711 w 8711711"/>
              <a:gd name="connsiteY3-172" fmla="*/ 0 h 604666"/>
              <a:gd name="connsiteX0-173" fmla="*/ 1 w 8711711"/>
              <a:gd name="connsiteY0-174" fmla="*/ 604666 h 604666"/>
              <a:gd name="connsiteX1-175" fmla="*/ 1509182 w 8711711"/>
              <a:gd name="connsiteY1-176" fmla="*/ 363667 h 604666"/>
              <a:gd name="connsiteX2-177" fmla="*/ 4927287 w 8711711"/>
              <a:gd name="connsiteY2-178" fmla="*/ 316993 h 604666"/>
              <a:gd name="connsiteX3-179" fmla="*/ 8711711 w 8711711"/>
              <a:gd name="connsiteY3-180" fmla="*/ 0 h 604666"/>
              <a:gd name="connsiteX0-181" fmla="*/ 1 w 8711711"/>
              <a:gd name="connsiteY0-182" fmla="*/ 604666 h 604666"/>
              <a:gd name="connsiteX1-183" fmla="*/ 1509182 w 8711711"/>
              <a:gd name="connsiteY1-184" fmla="*/ 363667 h 604666"/>
              <a:gd name="connsiteX2-185" fmla="*/ 4927287 w 8711711"/>
              <a:gd name="connsiteY2-186" fmla="*/ 316993 h 604666"/>
              <a:gd name="connsiteX3-187" fmla="*/ 8711711 w 8711711"/>
              <a:gd name="connsiteY3-188" fmla="*/ 0 h 604666"/>
              <a:gd name="connsiteX0-189" fmla="*/ 1 w 8711711"/>
              <a:gd name="connsiteY0-190" fmla="*/ 604666 h 604666"/>
              <a:gd name="connsiteX1-191" fmla="*/ 1099714 w 8711711"/>
              <a:gd name="connsiteY1-192" fmla="*/ 352602 h 604666"/>
              <a:gd name="connsiteX2-193" fmla="*/ 4927287 w 8711711"/>
              <a:gd name="connsiteY2-194" fmla="*/ 316993 h 604666"/>
              <a:gd name="connsiteX3-195" fmla="*/ 8711711 w 8711711"/>
              <a:gd name="connsiteY3-196" fmla="*/ 0 h 604666"/>
              <a:gd name="connsiteX0-197" fmla="*/ 1 w 8711711"/>
              <a:gd name="connsiteY0-198" fmla="*/ 604666 h 604666"/>
              <a:gd name="connsiteX1-199" fmla="*/ 924225 w 8711711"/>
              <a:gd name="connsiteY1-200" fmla="*/ 352602 h 604666"/>
              <a:gd name="connsiteX2-201" fmla="*/ 4927287 w 8711711"/>
              <a:gd name="connsiteY2-202" fmla="*/ 316993 h 604666"/>
              <a:gd name="connsiteX3-203" fmla="*/ 8711711 w 8711711"/>
              <a:gd name="connsiteY3-204" fmla="*/ 0 h 604666"/>
              <a:gd name="connsiteX0-205" fmla="*/ 1 w 8711711"/>
              <a:gd name="connsiteY0-206" fmla="*/ 604666 h 604666"/>
              <a:gd name="connsiteX1-207" fmla="*/ 690242 w 8711711"/>
              <a:gd name="connsiteY1-208" fmla="*/ 352602 h 604666"/>
              <a:gd name="connsiteX2-209" fmla="*/ 4927287 w 8711711"/>
              <a:gd name="connsiteY2-210" fmla="*/ 316993 h 604666"/>
              <a:gd name="connsiteX3-211" fmla="*/ 8711711 w 8711711"/>
              <a:gd name="connsiteY3-212" fmla="*/ 0 h 604666"/>
              <a:gd name="connsiteX0-213" fmla="*/ 1 w 8711711"/>
              <a:gd name="connsiteY0-214" fmla="*/ 604666 h 604666"/>
              <a:gd name="connsiteX1-215" fmla="*/ 602498 w 8711711"/>
              <a:gd name="connsiteY1-216" fmla="*/ 352602 h 604666"/>
              <a:gd name="connsiteX2-217" fmla="*/ 4927287 w 8711711"/>
              <a:gd name="connsiteY2-218" fmla="*/ 316993 h 604666"/>
              <a:gd name="connsiteX3-219" fmla="*/ 8711711 w 8711711"/>
              <a:gd name="connsiteY3-220" fmla="*/ 0 h 604666"/>
              <a:gd name="connsiteX0-221" fmla="*/ 1 w 8711711"/>
              <a:gd name="connsiteY0-222" fmla="*/ 604666 h 604666"/>
              <a:gd name="connsiteX1-223" fmla="*/ 602498 w 8711711"/>
              <a:gd name="connsiteY1-224" fmla="*/ 352602 h 604666"/>
              <a:gd name="connsiteX2-225" fmla="*/ 4927287 w 8711711"/>
              <a:gd name="connsiteY2-226" fmla="*/ 316993 h 604666"/>
              <a:gd name="connsiteX3-227" fmla="*/ 8060673 w 8711711"/>
              <a:gd name="connsiteY3-228" fmla="*/ 197704 h 604666"/>
              <a:gd name="connsiteX4" fmla="*/ 8711711 w 8711711"/>
              <a:gd name="connsiteY4" fmla="*/ 0 h 604666"/>
              <a:gd name="connsiteX0-229" fmla="*/ 1 w 8711711"/>
              <a:gd name="connsiteY0-230" fmla="*/ 604666 h 604666"/>
              <a:gd name="connsiteX1-231" fmla="*/ 602498 w 8711711"/>
              <a:gd name="connsiteY1-232" fmla="*/ 352602 h 604666"/>
              <a:gd name="connsiteX2-233" fmla="*/ 4927287 w 8711711"/>
              <a:gd name="connsiteY2-234" fmla="*/ 316993 h 604666"/>
              <a:gd name="connsiteX3-235" fmla="*/ 8060673 w 8711711"/>
              <a:gd name="connsiteY3-236" fmla="*/ 197704 h 604666"/>
              <a:gd name="connsiteX4-237" fmla="*/ 8711711 w 8711711"/>
              <a:gd name="connsiteY4-238" fmla="*/ 0 h 604666"/>
              <a:gd name="connsiteX0-239" fmla="*/ 1 w 8711711"/>
              <a:gd name="connsiteY0-240" fmla="*/ 604666 h 604666"/>
              <a:gd name="connsiteX1-241" fmla="*/ 602498 w 8711711"/>
              <a:gd name="connsiteY1-242" fmla="*/ 352602 h 604666"/>
              <a:gd name="connsiteX2-243" fmla="*/ 4927287 w 8711711"/>
              <a:gd name="connsiteY2-244" fmla="*/ 316993 h 604666"/>
              <a:gd name="connsiteX3-245" fmla="*/ 8060673 w 8711711"/>
              <a:gd name="connsiteY3-246" fmla="*/ 197704 h 604666"/>
              <a:gd name="connsiteX4-247" fmla="*/ 8711711 w 8711711"/>
              <a:gd name="connsiteY4-248" fmla="*/ 0 h 604666"/>
              <a:gd name="connsiteX0-249" fmla="*/ 1 w 8711711"/>
              <a:gd name="connsiteY0-250" fmla="*/ 604666 h 604666"/>
              <a:gd name="connsiteX1-251" fmla="*/ 602498 w 8711711"/>
              <a:gd name="connsiteY1-252" fmla="*/ 352602 h 604666"/>
              <a:gd name="connsiteX2-253" fmla="*/ 4927287 w 8711711"/>
              <a:gd name="connsiteY2-254" fmla="*/ 316993 h 604666"/>
              <a:gd name="connsiteX3-255" fmla="*/ 8060673 w 8711711"/>
              <a:gd name="connsiteY3-256" fmla="*/ 197704 h 604666"/>
              <a:gd name="connsiteX4-257" fmla="*/ 8711711 w 8711711"/>
              <a:gd name="connsiteY4-258" fmla="*/ 0 h 604666"/>
              <a:gd name="connsiteX0-259" fmla="*/ 1 w 8762888"/>
              <a:gd name="connsiteY0-260" fmla="*/ 604666 h 604666"/>
              <a:gd name="connsiteX1-261" fmla="*/ 602498 w 8762888"/>
              <a:gd name="connsiteY1-262" fmla="*/ 352602 h 604666"/>
              <a:gd name="connsiteX2-263" fmla="*/ 4927287 w 8762888"/>
              <a:gd name="connsiteY2-264" fmla="*/ 316993 h 604666"/>
              <a:gd name="connsiteX3-265" fmla="*/ 8353148 w 8762888"/>
              <a:gd name="connsiteY3-266" fmla="*/ 219834 h 604666"/>
              <a:gd name="connsiteX4-267" fmla="*/ 8711711 w 8762888"/>
              <a:gd name="connsiteY4-268" fmla="*/ 0 h 604666"/>
              <a:gd name="connsiteX0-269" fmla="*/ 1 w 8762888"/>
              <a:gd name="connsiteY0-270" fmla="*/ 604666 h 604666"/>
              <a:gd name="connsiteX1-271" fmla="*/ 602498 w 8762888"/>
              <a:gd name="connsiteY1-272" fmla="*/ 352602 h 604666"/>
              <a:gd name="connsiteX2-273" fmla="*/ 4927287 w 8762888"/>
              <a:gd name="connsiteY2-274" fmla="*/ 316993 h 604666"/>
              <a:gd name="connsiteX3-275" fmla="*/ 8353148 w 8762888"/>
              <a:gd name="connsiteY3-276" fmla="*/ 264090 h 604666"/>
              <a:gd name="connsiteX4-277" fmla="*/ 8711711 w 8762888"/>
              <a:gd name="connsiteY4-278" fmla="*/ 0 h 604666"/>
              <a:gd name="connsiteX0-279" fmla="*/ 1 w 8762888"/>
              <a:gd name="connsiteY0-280" fmla="*/ 604666 h 604666"/>
              <a:gd name="connsiteX1-281" fmla="*/ 602498 w 8762888"/>
              <a:gd name="connsiteY1-282" fmla="*/ 352602 h 604666"/>
              <a:gd name="connsiteX2-283" fmla="*/ 4927287 w 8762888"/>
              <a:gd name="connsiteY2-284" fmla="*/ 316993 h 604666"/>
              <a:gd name="connsiteX3-285" fmla="*/ 8353148 w 8762888"/>
              <a:gd name="connsiteY3-286" fmla="*/ 308347 h 604666"/>
              <a:gd name="connsiteX4-287" fmla="*/ 8711711 w 8762888"/>
              <a:gd name="connsiteY4-288" fmla="*/ 0 h 604666"/>
              <a:gd name="connsiteX0-289" fmla="*/ 1 w 8711711"/>
              <a:gd name="connsiteY0-290" fmla="*/ 604666 h 604666"/>
              <a:gd name="connsiteX1-291" fmla="*/ 602498 w 8711711"/>
              <a:gd name="connsiteY1-292" fmla="*/ 352602 h 604666"/>
              <a:gd name="connsiteX2-293" fmla="*/ 4927287 w 8711711"/>
              <a:gd name="connsiteY2-294" fmla="*/ 316993 h 604666"/>
              <a:gd name="connsiteX3-295" fmla="*/ 8177663 w 8711711"/>
              <a:gd name="connsiteY3-296" fmla="*/ 363668 h 604666"/>
              <a:gd name="connsiteX4-297" fmla="*/ 8711711 w 8711711"/>
              <a:gd name="connsiteY4-298" fmla="*/ 0 h 604666"/>
              <a:gd name="connsiteX0-299" fmla="*/ 1 w 8711711"/>
              <a:gd name="connsiteY0-300" fmla="*/ 604666 h 604666"/>
              <a:gd name="connsiteX1-301" fmla="*/ 602498 w 8711711"/>
              <a:gd name="connsiteY1-302" fmla="*/ 352602 h 604666"/>
              <a:gd name="connsiteX2-303" fmla="*/ 4985782 w 8711711"/>
              <a:gd name="connsiteY2-304" fmla="*/ 383377 h 604666"/>
              <a:gd name="connsiteX3-305" fmla="*/ 8177663 w 8711711"/>
              <a:gd name="connsiteY3-306" fmla="*/ 363668 h 604666"/>
              <a:gd name="connsiteX4-307" fmla="*/ 8711711 w 8711711"/>
              <a:gd name="connsiteY4-308" fmla="*/ 0 h 604666"/>
              <a:gd name="connsiteX0-309" fmla="*/ 1 w 8711711"/>
              <a:gd name="connsiteY0-310" fmla="*/ 604666 h 604666"/>
              <a:gd name="connsiteX1-311" fmla="*/ 602498 w 8711711"/>
              <a:gd name="connsiteY1-312" fmla="*/ 352602 h 604666"/>
              <a:gd name="connsiteX2-313" fmla="*/ 4985782 w 8711711"/>
              <a:gd name="connsiteY2-314" fmla="*/ 449763 h 604666"/>
              <a:gd name="connsiteX3-315" fmla="*/ 8177663 w 8711711"/>
              <a:gd name="connsiteY3-316" fmla="*/ 363668 h 604666"/>
              <a:gd name="connsiteX4-317" fmla="*/ 8711711 w 8711711"/>
              <a:gd name="connsiteY4-318" fmla="*/ 0 h 604666"/>
              <a:gd name="connsiteX0-319" fmla="*/ 1 w 8711711"/>
              <a:gd name="connsiteY0-320" fmla="*/ 604666 h 604666"/>
              <a:gd name="connsiteX1-321" fmla="*/ 602498 w 8711711"/>
              <a:gd name="connsiteY1-322" fmla="*/ 352602 h 604666"/>
              <a:gd name="connsiteX2-323" fmla="*/ 4985782 w 8711711"/>
              <a:gd name="connsiteY2-324" fmla="*/ 416570 h 604666"/>
              <a:gd name="connsiteX3-325" fmla="*/ 8177663 w 8711711"/>
              <a:gd name="connsiteY3-326" fmla="*/ 363668 h 604666"/>
              <a:gd name="connsiteX4-327" fmla="*/ 8711711 w 8711711"/>
              <a:gd name="connsiteY4-328" fmla="*/ 0 h 604666"/>
              <a:gd name="connsiteX0-329" fmla="*/ 1 w 8711711"/>
              <a:gd name="connsiteY0-330" fmla="*/ 604666 h 604666"/>
              <a:gd name="connsiteX1-331" fmla="*/ 602498 w 8711711"/>
              <a:gd name="connsiteY1-332" fmla="*/ 396859 h 604666"/>
              <a:gd name="connsiteX2-333" fmla="*/ 4985782 w 8711711"/>
              <a:gd name="connsiteY2-334" fmla="*/ 416570 h 604666"/>
              <a:gd name="connsiteX3-335" fmla="*/ 8177663 w 8711711"/>
              <a:gd name="connsiteY3-336" fmla="*/ 363668 h 604666"/>
              <a:gd name="connsiteX4-337" fmla="*/ 8711711 w 8711711"/>
              <a:gd name="connsiteY4-338" fmla="*/ 0 h 604666"/>
              <a:gd name="connsiteX0-339" fmla="*/ 1 w 8731929"/>
              <a:gd name="connsiteY0-340" fmla="*/ 604666 h 604666"/>
              <a:gd name="connsiteX1-341" fmla="*/ 602498 w 8731929"/>
              <a:gd name="connsiteY1-342" fmla="*/ 396859 h 604666"/>
              <a:gd name="connsiteX2-343" fmla="*/ 4985782 w 8731929"/>
              <a:gd name="connsiteY2-344" fmla="*/ 416570 h 604666"/>
              <a:gd name="connsiteX3-345" fmla="*/ 8294653 w 8731929"/>
              <a:gd name="connsiteY3-346" fmla="*/ 374733 h 604666"/>
              <a:gd name="connsiteX4-347" fmla="*/ 8711711 w 8731929"/>
              <a:gd name="connsiteY4-348" fmla="*/ 0 h 604666"/>
              <a:gd name="connsiteX0-349" fmla="*/ 1 w 8731929"/>
              <a:gd name="connsiteY0-350" fmla="*/ 604666 h 604666"/>
              <a:gd name="connsiteX1-351" fmla="*/ 602498 w 8731929"/>
              <a:gd name="connsiteY1-352" fmla="*/ 396859 h 604666"/>
              <a:gd name="connsiteX2-353" fmla="*/ 4985782 w 8731929"/>
              <a:gd name="connsiteY2-354" fmla="*/ 416570 h 604666"/>
              <a:gd name="connsiteX3-355" fmla="*/ 8294653 w 8731929"/>
              <a:gd name="connsiteY3-356" fmla="*/ 374733 h 604666"/>
              <a:gd name="connsiteX4-357" fmla="*/ 8711711 w 8731929"/>
              <a:gd name="connsiteY4-358" fmla="*/ 0 h 604666"/>
              <a:gd name="connsiteX0-359" fmla="*/ 1 w 8797238"/>
              <a:gd name="connsiteY0-360" fmla="*/ 604666 h 604666"/>
              <a:gd name="connsiteX1-361" fmla="*/ 602498 w 8797238"/>
              <a:gd name="connsiteY1-362" fmla="*/ 396859 h 604666"/>
              <a:gd name="connsiteX2-363" fmla="*/ 4985782 w 8797238"/>
              <a:gd name="connsiteY2-364" fmla="*/ 416570 h 604666"/>
              <a:gd name="connsiteX3-365" fmla="*/ 8411642 w 8797238"/>
              <a:gd name="connsiteY3-366" fmla="*/ 385798 h 604666"/>
              <a:gd name="connsiteX4-367" fmla="*/ 8711711 w 8797238"/>
              <a:gd name="connsiteY4-368" fmla="*/ 0 h 604666"/>
              <a:gd name="connsiteX0-369" fmla="*/ 1 w 8797238"/>
              <a:gd name="connsiteY0-370" fmla="*/ 604666 h 604666"/>
              <a:gd name="connsiteX1-371" fmla="*/ 602498 w 8797238"/>
              <a:gd name="connsiteY1-372" fmla="*/ 396859 h 604666"/>
              <a:gd name="connsiteX2-373" fmla="*/ 4985782 w 8797238"/>
              <a:gd name="connsiteY2-374" fmla="*/ 416570 h 604666"/>
              <a:gd name="connsiteX3-375" fmla="*/ 8411642 w 8797238"/>
              <a:gd name="connsiteY3-376" fmla="*/ 385798 h 604666"/>
              <a:gd name="connsiteX4-377" fmla="*/ 8711711 w 8797238"/>
              <a:gd name="connsiteY4-378" fmla="*/ 0 h 604666"/>
              <a:gd name="connsiteX0-379" fmla="*/ 1 w 8797238"/>
              <a:gd name="connsiteY0-380" fmla="*/ 604666 h 604666"/>
              <a:gd name="connsiteX1-381" fmla="*/ 602498 w 8797238"/>
              <a:gd name="connsiteY1-382" fmla="*/ 396859 h 604666"/>
              <a:gd name="connsiteX2-383" fmla="*/ 4985782 w 8797238"/>
              <a:gd name="connsiteY2-384" fmla="*/ 416570 h 604666"/>
              <a:gd name="connsiteX3-385" fmla="*/ 8411642 w 8797238"/>
              <a:gd name="connsiteY3-386" fmla="*/ 396861 h 604666"/>
              <a:gd name="connsiteX4-387" fmla="*/ 8711711 w 8797238"/>
              <a:gd name="connsiteY4-388" fmla="*/ 0 h 604666"/>
              <a:gd name="connsiteX0-389" fmla="*/ 1 w 8797238"/>
              <a:gd name="connsiteY0-390" fmla="*/ 604666 h 604666"/>
              <a:gd name="connsiteX1-391" fmla="*/ 602498 w 8797238"/>
              <a:gd name="connsiteY1-392" fmla="*/ 396859 h 604666"/>
              <a:gd name="connsiteX2-393" fmla="*/ 4985782 w 8797238"/>
              <a:gd name="connsiteY2-394" fmla="*/ 416570 h 604666"/>
              <a:gd name="connsiteX3-395" fmla="*/ 8411642 w 8797238"/>
              <a:gd name="connsiteY3-396" fmla="*/ 396861 h 604666"/>
              <a:gd name="connsiteX4-397" fmla="*/ 8711711 w 8797238"/>
              <a:gd name="connsiteY4-398" fmla="*/ 0 h 604666"/>
              <a:gd name="connsiteX0-399" fmla="*/ 1 w 8711710"/>
              <a:gd name="connsiteY0-400" fmla="*/ 604666 h 604666"/>
              <a:gd name="connsiteX1-401" fmla="*/ 602498 w 8711710"/>
              <a:gd name="connsiteY1-402" fmla="*/ 396859 h 604666"/>
              <a:gd name="connsiteX2-403" fmla="*/ 4985782 w 8711710"/>
              <a:gd name="connsiteY2-404" fmla="*/ 416570 h 604666"/>
              <a:gd name="connsiteX3-405" fmla="*/ 8411642 w 8711710"/>
              <a:gd name="connsiteY3-406" fmla="*/ 396861 h 604666"/>
              <a:gd name="connsiteX4-407" fmla="*/ 8711711 w 8711710"/>
              <a:gd name="connsiteY4-408" fmla="*/ 0 h 604666"/>
              <a:gd name="connsiteX0-409" fmla="*/ 1197 w 8712906"/>
              <a:gd name="connsiteY0-410" fmla="*/ 604666 h 604666"/>
              <a:gd name="connsiteX1-411" fmla="*/ 603694 w 8712906"/>
              <a:gd name="connsiteY1-412" fmla="*/ 396859 h 604666"/>
              <a:gd name="connsiteX2-413" fmla="*/ 4986978 w 8712906"/>
              <a:gd name="connsiteY2-414" fmla="*/ 416570 h 604666"/>
              <a:gd name="connsiteX3-415" fmla="*/ 8412838 w 8712906"/>
              <a:gd name="connsiteY3-416" fmla="*/ 396861 h 604666"/>
              <a:gd name="connsiteX4-417" fmla="*/ 8712907 w 8712906"/>
              <a:gd name="connsiteY4-418" fmla="*/ 0 h 604666"/>
              <a:gd name="connsiteX0-419" fmla="*/ 1197 w 8712906"/>
              <a:gd name="connsiteY0-420" fmla="*/ 496255 h 496255"/>
              <a:gd name="connsiteX1-421" fmla="*/ 603694 w 8712906"/>
              <a:gd name="connsiteY1-422" fmla="*/ 396859 h 496255"/>
              <a:gd name="connsiteX2-423" fmla="*/ 4986978 w 8712906"/>
              <a:gd name="connsiteY2-424" fmla="*/ 416570 h 496255"/>
              <a:gd name="connsiteX3-425" fmla="*/ 8412838 w 8712906"/>
              <a:gd name="connsiteY3-426" fmla="*/ 396861 h 496255"/>
              <a:gd name="connsiteX4-427" fmla="*/ 8712907 w 8712906"/>
              <a:gd name="connsiteY4-428" fmla="*/ 0 h 496255"/>
              <a:gd name="connsiteX0-429" fmla="*/ 0 w 8711709"/>
              <a:gd name="connsiteY0-430" fmla="*/ 496255 h 496255"/>
              <a:gd name="connsiteX1-431" fmla="*/ 613113 w 8711709"/>
              <a:gd name="connsiteY1-432" fmla="*/ 400875 h 496255"/>
              <a:gd name="connsiteX2-433" fmla="*/ 4985781 w 8711709"/>
              <a:gd name="connsiteY2-434" fmla="*/ 416570 h 496255"/>
              <a:gd name="connsiteX3-435" fmla="*/ 8411641 w 8711709"/>
              <a:gd name="connsiteY3-436" fmla="*/ 396861 h 496255"/>
              <a:gd name="connsiteX4-437" fmla="*/ 8711710 w 8711709"/>
              <a:gd name="connsiteY4-438" fmla="*/ 0 h 496255"/>
              <a:gd name="connsiteX0-439" fmla="*/ 0 w 8711709"/>
              <a:gd name="connsiteY0-440" fmla="*/ 496255 h 496255"/>
              <a:gd name="connsiteX1-441" fmla="*/ 613113 w 8711709"/>
              <a:gd name="connsiteY1-442" fmla="*/ 400875 h 496255"/>
              <a:gd name="connsiteX2-443" fmla="*/ 4985781 w 8711709"/>
              <a:gd name="connsiteY2-444" fmla="*/ 416570 h 496255"/>
              <a:gd name="connsiteX3-445" fmla="*/ 8411641 w 8711709"/>
              <a:gd name="connsiteY3-446" fmla="*/ 396861 h 496255"/>
              <a:gd name="connsiteX4-447" fmla="*/ 8711710 w 8711709"/>
              <a:gd name="connsiteY4-448" fmla="*/ 0 h 496255"/>
              <a:gd name="connsiteX0-449" fmla="*/ 0 w 8711709"/>
              <a:gd name="connsiteY0-450" fmla="*/ 496255 h 496255"/>
              <a:gd name="connsiteX1-451" fmla="*/ 613113 w 8711709"/>
              <a:gd name="connsiteY1-452" fmla="*/ 400875 h 496255"/>
              <a:gd name="connsiteX2-453" fmla="*/ 4985781 w 8711709"/>
              <a:gd name="connsiteY2-454" fmla="*/ 416570 h 496255"/>
              <a:gd name="connsiteX3-455" fmla="*/ 8411641 w 8711709"/>
              <a:gd name="connsiteY3-456" fmla="*/ 396861 h 496255"/>
              <a:gd name="connsiteX4-457" fmla="*/ 8711710 w 8711709"/>
              <a:gd name="connsiteY4-458" fmla="*/ 0 h 496255"/>
              <a:gd name="connsiteX0-459" fmla="*/ 21863 w 8733572"/>
              <a:gd name="connsiteY0-460" fmla="*/ 496255 h 496255"/>
              <a:gd name="connsiteX1-461" fmla="*/ 634976 w 8733572"/>
              <a:gd name="connsiteY1-462" fmla="*/ 400875 h 496255"/>
              <a:gd name="connsiteX2-463" fmla="*/ 5007644 w 8733572"/>
              <a:gd name="connsiteY2-464" fmla="*/ 416570 h 496255"/>
              <a:gd name="connsiteX3-465" fmla="*/ 8433504 w 8733572"/>
              <a:gd name="connsiteY3-466" fmla="*/ 396861 h 496255"/>
              <a:gd name="connsiteX4-467" fmla="*/ 8733573 w 8733572"/>
              <a:gd name="connsiteY4-468" fmla="*/ 0 h 496255"/>
              <a:gd name="connsiteX0-469" fmla="*/ 12429 w 8724138"/>
              <a:gd name="connsiteY0-470" fmla="*/ 496255 h 496255"/>
              <a:gd name="connsiteX1-471" fmla="*/ 625542 w 8724138"/>
              <a:gd name="connsiteY1-472" fmla="*/ 400875 h 496255"/>
              <a:gd name="connsiteX2-473" fmla="*/ 4998210 w 8724138"/>
              <a:gd name="connsiteY2-474" fmla="*/ 416570 h 496255"/>
              <a:gd name="connsiteX3-475" fmla="*/ 8424070 w 8724138"/>
              <a:gd name="connsiteY3-476" fmla="*/ 396861 h 496255"/>
              <a:gd name="connsiteX4-477" fmla="*/ 8724139 w 8724138"/>
              <a:gd name="connsiteY4-478" fmla="*/ 0 h 496255"/>
              <a:gd name="connsiteX0-479" fmla="*/ 12429 w 8724138"/>
              <a:gd name="connsiteY0-480" fmla="*/ 496255 h 496255"/>
              <a:gd name="connsiteX1-481" fmla="*/ 625542 w 8724138"/>
              <a:gd name="connsiteY1-482" fmla="*/ 400875 h 496255"/>
              <a:gd name="connsiteX2-483" fmla="*/ 4998210 w 8724138"/>
              <a:gd name="connsiteY2-484" fmla="*/ 416570 h 496255"/>
              <a:gd name="connsiteX3-485" fmla="*/ 8424070 w 8724138"/>
              <a:gd name="connsiteY3-486" fmla="*/ 396861 h 496255"/>
              <a:gd name="connsiteX4-487" fmla="*/ 8724139 w 8724138"/>
              <a:gd name="connsiteY4-488" fmla="*/ 0 h 496255"/>
              <a:gd name="connsiteX0-489" fmla="*/ 12429 w 8724138"/>
              <a:gd name="connsiteY0-490" fmla="*/ 496255 h 496255"/>
              <a:gd name="connsiteX1-491" fmla="*/ 625542 w 8724138"/>
              <a:gd name="connsiteY1-492" fmla="*/ 400875 h 496255"/>
              <a:gd name="connsiteX2-493" fmla="*/ 4998210 w 8724138"/>
              <a:gd name="connsiteY2-494" fmla="*/ 416570 h 496255"/>
              <a:gd name="connsiteX3-495" fmla="*/ 8424070 w 8724138"/>
              <a:gd name="connsiteY3-496" fmla="*/ 396861 h 496255"/>
              <a:gd name="connsiteX4-497" fmla="*/ 8724139 w 8724138"/>
              <a:gd name="connsiteY4-498" fmla="*/ 0 h 496255"/>
              <a:gd name="connsiteX0-499" fmla="*/ 12429 w 8724138"/>
              <a:gd name="connsiteY0-500" fmla="*/ 496255 h 496255"/>
              <a:gd name="connsiteX1-501" fmla="*/ 625542 w 8724138"/>
              <a:gd name="connsiteY1-502" fmla="*/ 400875 h 496255"/>
              <a:gd name="connsiteX2-503" fmla="*/ 4998210 w 8724138"/>
              <a:gd name="connsiteY2-504" fmla="*/ 416570 h 496255"/>
              <a:gd name="connsiteX3-505" fmla="*/ 8540826 w 8724138"/>
              <a:gd name="connsiteY3-506" fmla="*/ 416937 h 496255"/>
              <a:gd name="connsiteX4-507" fmla="*/ 8724139 w 8724138"/>
              <a:gd name="connsiteY4-508" fmla="*/ 0 h 496255"/>
              <a:gd name="connsiteX0-509" fmla="*/ 12429 w 8724138"/>
              <a:gd name="connsiteY0-510" fmla="*/ 496255 h 496255"/>
              <a:gd name="connsiteX1-511" fmla="*/ 625542 w 8724138"/>
              <a:gd name="connsiteY1-512" fmla="*/ 400875 h 496255"/>
              <a:gd name="connsiteX2-513" fmla="*/ 4998210 w 8724138"/>
              <a:gd name="connsiteY2-514" fmla="*/ 416570 h 496255"/>
              <a:gd name="connsiteX3-515" fmla="*/ 8540826 w 8724138"/>
              <a:gd name="connsiteY3-516" fmla="*/ 416937 h 496255"/>
              <a:gd name="connsiteX4-517" fmla="*/ 8724139 w 8724138"/>
              <a:gd name="connsiteY4-518" fmla="*/ 0 h 496255"/>
              <a:gd name="connsiteX0-519" fmla="*/ 12429 w 8724138"/>
              <a:gd name="connsiteY0-520" fmla="*/ 496255 h 496255"/>
              <a:gd name="connsiteX1-521" fmla="*/ 625542 w 8724138"/>
              <a:gd name="connsiteY1-522" fmla="*/ 400875 h 496255"/>
              <a:gd name="connsiteX2-523" fmla="*/ 4998210 w 8724138"/>
              <a:gd name="connsiteY2-524" fmla="*/ 416570 h 496255"/>
              <a:gd name="connsiteX3-525" fmla="*/ 8540826 w 8724138"/>
              <a:gd name="connsiteY3-526" fmla="*/ 416937 h 496255"/>
              <a:gd name="connsiteX4-527" fmla="*/ 8724139 w 8724138"/>
              <a:gd name="connsiteY4-528" fmla="*/ 0 h 496255"/>
              <a:gd name="connsiteX0-529" fmla="*/ 12429 w 8724138"/>
              <a:gd name="connsiteY0-530" fmla="*/ 496255 h 496255"/>
              <a:gd name="connsiteX1-531" fmla="*/ 625542 w 8724138"/>
              <a:gd name="connsiteY1-532" fmla="*/ 400875 h 496255"/>
              <a:gd name="connsiteX2-533" fmla="*/ 4998210 w 8724138"/>
              <a:gd name="connsiteY2-534" fmla="*/ 416570 h 496255"/>
              <a:gd name="connsiteX3-535" fmla="*/ 8530212 w 8724138"/>
              <a:gd name="connsiteY3-536" fmla="*/ 384815 h 496255"/>
              <a:gd name="connsiteX4-537" fmla="*/ 8724139 w 8724138"/>
              <a:gd name="connsiteY4-538" fmla="*/ 0 h 496255"/>
              <a:gd name="connsiteX0-539" fmla="*/ 12429 w 8724138"/>
              <a:gd name="connsiteY0-540" fmla="*/ 496255 h 496255"/>
              <a:gd name="connsiteX1-541" fmla="*/ 625542 w 8724138"/>
              <a:gd name="connsiteY1-542" fmla="*/ 400875 h 496255"/>
              <a:gd name="connsiteX2-543" fmla="*/ 4998210 w 8724138"/>
              <a:gd name="connsiteY2-544" fmla="*/ 416570 h 496255"/>
              <a:gd name="connsiteX3-545" fmla="*/ 8530212 w 8724138"/>
              <a:gd name="connsiteY3-546" fmla="*/ 408906 h 496255"/>
              <a:gd name="connsiteX4-547" fmla="*/ 8724139 w 8724138"/>
              <a:gd name="connsiteY4-548" fmla="*/ 0 h 496255"/>
              <a:gd name="connsiteX0-549" fmla="*/ 12429 w 8724138"/>
              <a:gd name="connsiteY0-550" fmla="*/ 496255 h 496255"/>
              <a:gd name="connsiteX1-551" fmla="*/ 625542 w 8724138"/>
              <a:gd name="connsiteY1-552" fmla="*/ 400875 h 496255"/>
              <a:gd name="connsiteX2-553" fmla="*/ 4998210 w 8724138"/>
              <a:gd name="connsiteY2-554" fmla="*/ 416570 h 496255"/>
              <a:gd name="connsiteX3-555" fmla="*/ 8530212 w 8724138"/>
              <a:gd name="connsiteY3-556" fmla="*/ 408906 h 496255"/>
              <a:gd name="connsiteX4-557" fmla="*/ 8724139 w 8724138"/>
              <a:gd name="connsiteY4-558" fmla="*/ 0 h 496255"/>
              <a:gd name="connsiteX0-559" fmla="*/ 12429 w 8724138"/>
              <a:gd name="connsiteY0-560" fmla="*/ 496255 h 496255"/>
              <a:gd name="connsiteX1-561" fmla="*/ 625542 w 8724138"/>
              <a:gd name="connsiteY1-562" fmla="*/ 400875 h 496255"/>
              <a:gd name="connsiteX2-563" fmla="*/ 4998210 w 8724138"/>
              <a:gd name="connsiteY2-564" fmla="*/ 416570 h 496255"/>
              <a:gd name="connsiteX3-565" fmla="*/ 8530212 w 8724138"/>
              <a:gd name="connsiteY3-566" fmla="*/ 408906 h 496255"/>
              <a:gd name="connsiteX4-567" fmla="*/ 8724139 w 8724138"/>
              <a:gd name="connsiteY4-568" fmla="*/ 0 h 496255"/>
              <a:gd name="connsiteX0-569" fmla="*/ 12429 w 8724138"/>
              <a:gd name="connsiteY0-570" fmla="*/ 496255 h 496255"/>
              <a:gd name="connsiteX1-571" fmla="*/ 625542 w 8724138"/>
              <a:gd name="connsiteY1-572" fmla="*/ 400875 h 496255"/>
              <a:gd name="connsiteX2-573" fmla="*/ 4998210 w 8724138"/>
              <a:gd name="connsiteY2-574" fmla="*/ 416570 h 496255"/>
              <a:gd name="connsiteX3-575" fmla="*/ 8530212 w 8724138"/>
              <a:gd name="connsiteY3-576" fmla="*/ 404891 h 496255"/>
              <a:gd name="connsiteX4-577" fmla="*/ 8724139 w 8724138"/>
              <a:gd name="connsiteY4-578" fmla="*/ 0 h 496255"/>
              <a:gd name="connsiteX0-579" fmla="*/ 12429 w 8724138"/>
              <a:gd name="connsiteY0-580" fmla="*/ 496255 h 496255"/>
              <a:gd name="connsiteX1-581" fmla="*/ 625542 w 8724138"/>
              <a:gd name="connsiteY1-582" fmla="*/ 400875 h 496255"/>
              <a:gd name="connsiteX2-583" fmla="*/ 4998210 w 8724138"/>
              <a:gd name="connsiteY2-584" fmla="*/ 416570 h 496255"/>
              <a:gd name="connsiteX3-585" fmla="*/ 8530212 w 8724138"/>
              <a:gd name="connsiteY3-586" fmla="*/ 404891 h 496255"/>
              <a:gd name="connsiteX4-587" fmla="*/ 8724139 w 8724138"/>
              <a:gd name="connsiteY4-588" fmla="*/ 0 h 496255"/>
              <a:gd name="connsiteX0-589" fmla="*/ 12429 w 8727581"/>
              <a:gd name="connsiteY0-590" fmla="*/ 496255 h 496255"/>
              <a:gd name="connsiteX1-591" fmla="*/ 625542 w 8727581"/>
              <a:gd name="connsiteY1-592" fmla="*/ 400875 h 496255"/>
              <a:gd name="connsiteX2-593" fmla="*/ 4998210 w 8727581"/>
              <a:gd name="connsiteY2-594" fmla="*/ 416570 h 496255"/>
              <a:gd name="connsiteX3-595" fmla="*/ 8530212 w 8727581"/>
              <a:gd name="connsiteY3-596" fmla="*/ 404891 h 496255"/>
              <a:gd name="connsiteX4-597" fmla="*/ 8724139 w 8727581"/>
              <a:gd name="connsiteY4-598" fmla="*/ 0 h 496255"/>
              <a:gd name="connsiteX0-599" fmla="*/ 12429 w 8724576"/>
              <a:gd name="connsiteY0-600" fmla="*/ 496255 h 496255"/>
              <a:gd name="connsiteX1-601" fmla="*/ 625542 w 8724576"/>
              <a:gd name="connsiteY1-602" fmla="*/ 400875 h 496255"/>
              <a:gd name="connsiteX2-603" fmla="*/ 4998210 w 8724576"/>
              <a:gd name="connsiteY2-604" fmla="*/ 416570 h 496255"/>
              <a:gd name="connsiteX3-605" fmla="*/ 8530212 w 8724576"/>
              <a:gd name="connsiteY3-606" fmla="*/ 404891 h 496255"/>
              <a:gd name="connsiteX4-607" fmla="*/ 8724139 w 8724576"/>
              <a:gd name="connsiteY4-608" fmla="*/ 0 h 496255"/>
              <a:gd name="connsiteX0-609" fmla="*/ 12429 w 8724576"/>
              <a:gd name="connsiteY0-610" fmla="*/ 496255 h 496255"/>
              <a:gd name="connsiteX1-611" fmla="*/ 625542 w 8724576"/>
              <a:gd name="connsiteY1-612" fmla="*/ 400875 h 496255"/>
              <a:gd name="connsiteX2-613" fmla="*/ 4998210 w 8724576"/>
              <a:gd name="connsiteY2-614" fmla="*/ 416570 h 496255"/>
              <a:gd name="connsiteX3-615" fmla="*/ 8530212 w 8724576"/>
              <a:gd name="connsiteY3-616" fmla="*/ 404891 h 496255"/>
              <a:gd name="connsiteX4-617" fmla="*/ 8724139 w 8724576"/>
              <a:gd name="connsiteY4-618" fmla="*/ 0 h 496255"/>
              <a:gd name="connsiteX0-619" fmla="*/ 12429 w 8724138"/>
              <a:gd name="connsiteY0-620" fmla="*/ 496255 h 496255"/>
              <a:gd name="connsiteX1-621" fmla="*/ 625542 w 8724138"/>
              <a:gd name="connsiteY1-622" fmla="*/ 400875 h 496255"/>
              <a:gd name="connsiteX2-623" fmla="*/ 4998210 w 8724138"/>
              <a:gd name="connsiteY2-624" fmla="*/ 416570 h 496255"/>
              <a:gd name="connsiteX3-625" fmla="*/ 8508984 w 8724138"/>
              <a:gd name="connsiteY3-626" fmla="*/ 384815 h 496255"/>
              <a:gd name="connsiteX4-627" fmla="*/ 8724139 w 8724138"/>
              <a:gd name="connsiteY4-628" fmla="*/ 0 h 496255"/>
              <a:gd name="connsiteX0-629" fmla="*/ 12429 w 8724138"/>
              <a:gd name="connsiteY0-630" fmla="*/ 496255 h 496255"/>
              <a:gd name="connsiteX1-631" fmla="*/ 625542 w 8724138"/>
              <a:gd name="connsiteY1-632" fmla="*/ 400875 h 496255"/>
              <a:gd name="connsiteX2-633" fmla="*/ 4998210 w 8724138"/>
              <a:gd name="connsiteY2-634" fmla="*/ 416570 h 496255"/>
              <a:gd name="connsiteX3-635" fmla="*/ 8508984 w 8724138"/>
              <a:gd name="connsiteY3-636" fmla="*/ 384815 h 496255"/>
              <a:gd name="connsiteX4-637" fmla="*/ 8724139 w 8724138"/>
              <a:gd name="connsiteY4-638" fmla="*/ 0 h 496255"/>
              <a:gd name="connsiteX0-639" fmla="*/ 12429 w 8724138"/>
              <a:gd name="connsiteY0-640" fmla="*/ 496255 h 496255"/>
              <a:gd name="connsiteX1-641" fmla="*/ 625542 w 8724138"/>
              <a:gd name="connsiteY1-642" fmla="*/ 400875 h 496255"/>
              <a:gd name="connsiteX2-643" fmla="*/ 4998210 w 8724138"/>
              <a:gd name="connsiteY2-644" fmla="*/ 416570 h 496255"/>
              <a:gd name="connsiteX3-645" fmla="*/ 8508984 w 8724138"/>
              <a:gd name="connsiteY3-646" fmla="*/ 384815 h 496255"/>
              <a:gd name="connsiteX4-647" fmla="*/ 8724139 w 8724138"/>
              <a:gd name="connsiteY4-648" fmla="*/ 0 h 496255"/>
              <a:gd name="connsiteX0-649" fmla="*/ 12429 w 8724138"/>
              <a:gd name="connsiteY0-650" fmla="*/ 496255 h 496255"/>
              <a:gd name="connsiteX1-651" fmla="*/ 625542 w 8724138"/>
              <a:gd name="connsiteY1-652" fmla="*/ 400875 h 496255"/>
              <a:gd name="connsiteX2-653" fmla="*/ 4998210 w 8724138"/>
              <a:gd name="connsiteY2-654" fmla="*/ 416570 h 496255"/>
              <a:gd name="connsiteX3-655" fmla="*/ 8508984 w 8724138"/>
              <a:gd name="connsiteY3-656" fmla="*/ 384815 h 496255"/>
              <a:gd name="connsiteX4-657" fmla="*/ 8724139 w 8724138"/>
              <a:gd name="connsiteY4-658" fmla="*/ 0 h 4962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163" y="connsiteY3-164"/>
              </a:cxn>
              <a:cxn ang="0">
                <a:pos x="connsiteX4-237" y="connsiteY4-238"/>
              </a:cxn>
            </a:cxnLst>
            <a:rect l="l" t="t" r="r" b="b"/>
            <a:pathLst>
              <a:path w="8724138" h="496255">
                <a:moveTo>
                  <a:pt x="12429" y="496255"/>
                </a:moveTo>
                <a:cubicBezTo>
                  <a:pt x="37435" y="403381"/>
                  <a:pt x="-195672" y="400637"/>
                  <a:pt x="625542" y="400875"/>
                </a:cubicBezTo>
                <a:lnTo>
                  <a:pt x="4998210" y="416570"/>
                </a:lnTo>
                <a:cubicBezTo>
                  <a:pt x="6168468" y="405985"/>
                  <a:pt x="8124173" y="479720"/>
                  <a:pt x="8508984" y="384815"/>
                </a:cubicBezTo>
                <a:cubicBezTo>
                  <a:pt x="8733084" y="219291"/>
                  <a:pt x="8721774" y="201591"/>
                  <a:pt x="8724139" y="0"/>
                </a:cubicBezTo>
              </a:path>
            </a:pathLst>
          </a:custGeom>
          <a:noFill/>
          <a:ln w="15875"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5" name="Rectangle 134"/>
          <p:cNvSpPr/>
          <p:nvPr/>
        </p:nvSpPr>
        <p:spPr>
          <a:xfrm>
            <a:off x="1843020" y="2774794"/>
            <a:ext cx="152858" cy="139268"/>
          </a:xfrm>
          <a:prstGeom prst="rect">
            <a:avLst/>
          </a:prstGeom>
          <a:solidFill>
            <a:srgbClr val="7030A0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39" name="Freeform: Shape 138"/>
          <p:cNvSpPr/>
          <p:nvPr/>
        </p:nvSpPr>
        <p:spPr>
          <a:xfrm flipH="1" flipV="1">
            <a:off x="5887002" y="1469078"/>
            <a:ext cx="2118025" cy="578373"/>
          </a:xfrm>
          <a:custGeom>
            <a:avLst/>
            <a:gdLst>
              <a:gd name="connsiteX0" fmla="*/ 515673 w 1107856"/>
              <a:gd name="connsiteY0" fmla="*/ 3884023 h 3884023"/>
              <a:gd name="connsiteX1" fmla="*/ 19285 w 1107856"/>
              <a:gd name="connsiteY1" fmla="*/ 1628503 h 3884023"/>
              <a:gd name="connsiteX2" fmla="*/ 1107856 w 1107856"/>
              <a:gd name="connsiteY2" fmla="*/ 0 h 3884023"/>
              <a:gd name="connsiteX0-1" fmla="*/ 570705 w 1102638"/>
              <a:gd name="connsiteY0-2" fmla="*/ 3884023 h 3884023"/>
              <a:gd name="connsiteX1-3" fmla="*/ 14067 w 1102638"/>
              <a:gd name="connsiteY1-4" fmla="*/ 1628503 h 3884023"/>
              <a:gd name="connsiteX2-5" fmla="*/ 1102638 w 1102638"/>
              <a:gd name="connsiteY2-6" fmla="*/ 0 h 3884023"/>
              <a:gd name="connsiteX0-7" fmla="*/ 537488 w 1069421"/>
              <a:gd name="connsiteY0-8" fmla="*/ 3884023 h 3884023"/>
              <a:gd name="connsiteX1-9" fmla="*/ 15280 w 1069421"/>
              <a:gd name="connsiteY1-10" fmla="*/ 1901992 h 3884023"/>
              <a:gd name="connsiteX2-11" fmla="*/ 1069421 w 1069421"/>
              <a:gd name="connsiteY2-12" fmla="*/ 0 h 3884023"/>
              <a:gd name="connsiteX0-13" fmla="*/ 523332 w 1055265"/>
              <a:gd name="connsiteY0-14" fmla="*/ 3884023 h 3884023"/>
              <a:gd name="connsiteX1-15" fmla="*/ 1124 w 1055265"/>
              <a:gd name="connsiteY1-16" fmla="*/ 1901992 h 3884023"/>
              <a:gd name="connsiteX2-17" fmla="*/ 1055265 w 1055265"/>
              <a:gd name="connsiteY2-18" fmla="*/ 0 h 3884023"/>
              <a:gd name="connsiteX0-19" fmla="*/ 523332 w 1055265"/>
              <a:gd name="connsiteY0-20" fmla="*/ 3884023 h 3884023"/>
              <a:gd name="connsiteX1-21" fmla="*/ 1124 w 1055265"/>
              <a:gd name="connsiteY1-22" fmla="*/ 1961818 h 3884023"/>
              <a:gd name="connsiteX2-23" fmla="*/ 1055265 w 1055265"/>
              <a:gd name="connsiteY2-24" fmla="*/ 0 h 3884023"/>
              <a:gd name="connsiteX0-25" fmla="*/ 506196 w 1038129"/>
              <a:gd name="connsiteY0-26" fmla="*/ 3884023 h 3884023"/>
              <a:gd name="connsiteX1-27" fmla="*/ 1202 w 1038129"/>
              <a:gd name="connsiteY1-28" fmla="*/ 2312225 h 3884023"/>
              <a:gd name="connsiteX2-29" fmla="*/ 1038129 w 1038129"/>
              <a:gd name="connsiteY2-30" fmla="*/ 0 h 3884023"/>
              <a:gd name="connsiteX0-31" fmla="*/ 505018 w 1036951"/>
              <a:gd name="connsiteY0-32" fmla="*/ 3884023 h 3884023"/>
              <a:gd name="connsiteX1-33" fmla="*/ 24 w 1036951"/>
              <a:gd name="connsiteY1-34" fmla="*/ 2312225 h 3884023"/>
              <a:gd name="connsiteX2-35" fmla="*/ 1036951 w 1036951"/>
              <a:gd name="connsiteY2-36" fmla="*/ 0 h 3884023"/>
              <a:gd name="connsiteX0-37" fmla="*/ 632030 w 1044820"/>
              <a:gd name="connsiteY0-38" fmla="*/ 3884023 h 3884023"/>
              <a:gd name="connsiteX1-39" fmla="*/ 7893 w 1044820"/>
              <a:gd name="connsiteY1-40" fmla="*/ 2312225 h 3884023"/>
              <a:gd name="connsiteX2-41" fmla="*/ 1044820 w 1044820"/>
              <a:gd name="connsiteY2-42" fmla="*/ 0 h 3884023"/>
              <a:gd name="connsiteX0-43" fmla="*/ 636830 w 1049620"/>
              <a:gd name="connsiteY0-44" fmla="*/ 3884023 h 3884023"/>
              <a:gd name="connsiteX1-45" fmla="*/ 12693 w 1049620"/>
              <a:gd name="connsiteY1-46" fmla="*/ 2312225 h 3884023"/>
              <a:gd name="connsiteX2-47" fmla="*/ 1049620 w 1049620"/>
              <a:gd name="connsiteY2-48" fmla="*/ 0 h 3884023"/>
              <a:gd name="connsiteX0-49" fmla="*/ 617389 w 1051654"/>
              <a:gd name="connsiteY0-50" fmla="*/ 3968162 h 3968162"/>
              <a:gd name="connsiteX1-51" fmla="*/ 14727 w 1051654"/>
              <a:gd name="connsiteY1-52" fmla="*/ 2312225 h 3968162"/>
              <a:gd name="connsiteX2-53" fmla="*/ 1051654 w 1051654"/>
              <a:gd name="connsiteY2-54" fmla="*/ 0 h 3968162"/>
              <a:gd name="connsiteX0-55" fmla="*/ 617389 w 1051654"/>
              <a:gd name="connsiteY0-56" fmla="*/ 3968162 h 3968162"/>
              <a:gd name="connsiteX1-57" fmla="*/ 14727 w 1051654"/>
              <a:gd name="connsiteY1-58" fmla="*/ 2312225 h 3968162"/>
              <a:gd name="connsiteX2-59" fmla="*/ 1051654 w 1051654"/>
              <a:gd name="connsiteY2-60" fmla="*/ 0 h 3968162"/>
              <a:gd name="connsiteX0-61" fmla="*/ 602673 w 1036938"/>
              <a:gd name="connsiteY0-62" fmla="*/ 3968162 h 3968162"/>
              <a:gd name="connsiteX1-63" fmla="*/ 11 w 1036938"/>
              <a:gd name="connsiteY1-64" fmla="*/ 2312225 h 3968162"/>
              <a:gd name="connsiteX2-65" fmla="*/ 1036938 w 1036938"/>
              <a:gd name="connsiteY2-66" fmla="*/ 0 h 3968162"/>
              <a:gd name="connsiteX0-67" fmla="*/ 602673 w 1036938"/>
              <a:gd name="connsiteY0-68" fmla="*/ 3968162 h 3968162"/>
              <a:gd name="connsiteX1-69" fmla="*/ 11 w 1036938"/>
              <a:gd name="connsiteY1-70" fmla="*/ 2022413 h 3968162"/>
              <a:gd name="connsiteX2-71" fmla="*/ 1036938 w 1036938"/>
              <a:gd name="connsiteY2-72" fmla="*/ 0 h 3968162"/>
              <a:gd name="connsiteX0-73" fmla="*/ 602673 w 1036938"/>
              <a:gd name="connsiteY0-74" fmla="*/ 3968162 h 3968162"/>
              <a:gd name="connsiteX1-75" fmla="*/ 11 w 1036938"/>
              <a:gd name="connsiteY1-76" fmla="*/ 1816739 h 3968162"/>
              <a:gd name="connsiteX2-77" fmla="*/ 1036938 w 1036938"/>
              <a:gd name="connsiteY2-78" fmla="*/ 0 h 3968162"/>
              <a:gd name="connsiteX0-79" fmla="*/ 602673 w 1036938"/>
              <a:gd name="connsiteY0-80" fmla="*/ 3968162 h 3968162"/>
              <a:gd name="connsiteX1-81" fmla="*/ 11 w 1036938"/>
              <a:gd name="connsiteY1-82" fmla="*/ 1910228 h 3968162"/>
              <a:gd name="connsiteX2-83" fmla="*/ 1036938 w 1036938"/>
              <a:gd name="connsiteY2-84" fmla="*/ 0 h 3968162"/>
              <a:gd name="connsiteX0-85" fmla="*/ 606194 w 1040459"/>
              <a:gd name="connsiteY0-86" fmla="*/ 3968162 h 3968162"/>
              <a:gd name="connsiteX1-87" fmla="*/ 3532 w 1040459"/>
              <a:gd name="connsiteY1-88" fmla="*/ 1910228 h 3968162"/>
              <a:gd name="connsiteX2-89" fmla="*/ 1040459 w 1040459"/>
              <a:gd name="connsiteY2-90" fmla="*/ 0 h 3968162"/>
              <a:gd name="connsiteX0-91" fmla="*/ 606194 w 1040459"/>
              <a:gd name="connsiteY0-92" fmla="*/ 3968162 h 3968162"/>
              <a:gd name="connsiteX1-93" fmla="*/ 3532 w 1040459"/>
              <a:gd name="connsiteY1-94" fmla="*/ 1910228 h 3968162"/>
              <a:gd name="connsiteX2-95" fmla="*/ 1040459 w 1040459"/>
              <a:gd name="connsiteY2-96" fmla="*/ 0 h 3968162"/>
              <a:gd name="connsiteX0-97" fmla="*/ 608951 w 1043216"/>
              <a:gd name="connsiteY0-98" fmla="*/ 3968162 h 3968162"/>
              <a:gd name="connsiteX1-99" fmla="*/ 6289 w 1043216"/>
              <a:gd name="connsiteY1-100" fmla="*/ 1910228 h 3968162"/>
              <a:gd name="connsiteX2-101" fmla="*/ 1043216 w 1043216"/>
              <a:gd name="connsiteY2-102" fmla="*/ 0 h 3968162"/>
              <a:gd name="connsiteX0-103" fmla="*/ 34448 w 8833902"/>
              <a:gd name="connsiteY0-104" fmla="*/ 604666 h 1914006"/>
              <a:gd name="connsiteX1-105" fmla="*/ 7796975 w 8833902"/>
              <a:gd name="connsiteY1-106" fmla="*/ 1910228 h 1914006"/>
              <a:gd name="connsiteX2-107" fmla="*/ 8833902 w 8833902"/>
              <a:gd name="connsiteY2-108" fmla="*/ 0 h 1914006"/>
              <a:gd name="connsiteX0-109" fmla="*/ 47044 w 8846498"/>
              <a:gd name="connsiteY0-110" fmla="*/ 604666 h 604666"/>
              <a:gd name="connsiteX1-111" fmla="*/ 5851762 w 8846498"/>
              <a:gd name="connsiteY1-112" fmla="*/ 394442 h 604666"/>
              <a:gd name="connsiteX2-113" fmla="*/ 8846498 w 8846498"/>
              <a:gd name="connsiteY2-114" fmla="*/ 0 h 604666"/>
              <a:gd name="connsiteX0-115" fmla="*/ 50607 w 8850061"/>
              <a:gd name="connsiteY0-116" fmla="*/ 604666 h 604666"/>
              <a:gd name="connsiteX1-117" fmla="*/ 5855325 w 8850061"/>
              <a:gd name="connsiteY1-118" fmla="*/ 394442 h 604666"/>
              <a:gd name="connsiteX2-119" fmla="*/ 8850061 w 8850061"/>
              <a:gd name="connsiteY2-120" fmla="*/ 0 h 604666"/>
              <a:gd name="connsiteX0-121" fmla="*/ 50607 w 8850061"/>
              <a:gd name="connsiteY0-122" fmla="*/ 604666 h 604666"/>
              <a:gd name="connsiteX1-123" fmla="*/ 5855325 w 8850061"/>
              <a:gd name="connsiteY1-124" fmla="*/ 394442 h 604666"/>
              <a:gd name="connsiteX2-125" fmla="*/ 8850061 w 8850061"/>
              <a:gd name="connsiteY2-126" fmla="*/ 0 h 604666"/>
              <a:gd name="connsiteX0-127" fmla="*/ 1 w 8799455"/>
              <a:gd name="connsiteY0-128" fmla="*/ 604666 h 604666"/>
              <a:gd name="connsiteX1-129" fmla="*/ 5804719 w 8799455"/>
              <a:gd name="connsiteY1-130" fmla="*/ 394442 h 604666"/>
              <a:gd name="connsiteX2-131" fmla="*/ 8799455 w 8799455"/>
              <a:gd name="connsiteY2-132" fmla="*/ 0 h 604666"/>
              <a:gd name="connsiteX0-133" fmla="*/ 1 w 8711711"/>
              <a:gd name="connsiteY0-134" fmla="*/ 604666 h 604666"/>
              <a:gd name="connsiteX1-135" fmla="*/ 5804719 w 8711711"/>
              <a:gd name="connsiteY1-136" fmla="*/ 394442 h 604666"/>
              <a:gd name="connsiteX2-137" fmla="*/ 8711711 w 8711711"/>
              <a:gd name="connsiteY2-138" fmla="*/ 0 h 604666"/>
              <a:gd name="connsiteX0-139" fmla="*/ 1 w 8711711"/>
              <a:gd name="connsiteY0-140" fmla="*/ 604666 h 604666"/>
              <a:gd name="connsiteX1-141" fmla="*/ 5804719 w 8711711"/>
              <a:gd name="connsiteY1-142" fmla="*/ 394442 h 604666"/>
              <a:gd name="connsiteX2-143" fmla="*/ 8711711 w 8711711"/>
              <a:gd name="connsiteY2-144" fmla="*/ 0 h 604666"/>
              <a:gd name="connsiteX0-145" fmla="*/ 1 w 8711711"/>
              <a:gd name="connsiteY0-146" fmla="*/ 604666 h 604666"/>
              <a:gd name="connsiteX1-147" fmla="*/ 4927287 w 8711711"/>
              <a:gd name="connsiteY1-148" fmla="*/ 316993 h 604666"/>
              <a:gd name="connsiteX2-149" fmla="*/ 8711711 w 8711711"/>
              <a:gd name="connsiteY2-150" fmla="*/ 0 h 604666"/>
              <a:gd name="connsiteX0-151" fmla="*/ 1 w 8711711"/>
              <a:gd name="connsiteY0-152" fmla="*/ 604666 h 604666"/>
              <a:gd name="connsiteX1-153" fmla="*/ 1684667 w 8711711"/>
              <a:gd name="connsiteY1-154" fmla="*/ 253025 h 604666"/>
              <a:gd name="connsiteX2-155" fmla="*/ 4927287 w 8711711"/>
              <a:gd name="connsiteY2-156" fmla="*/ 316993 h 604666"/>
              <a:gd name="connsiteX3" fmla="*/ 8711711 w 8711711"/>
              <a:gd name="connsiteY3" fmla="*/ 0 h 604666"/>
              <a:gd name="connsiteX0-157" fmla="*/ 1 w 8711711"/>
              <a:gd name="connsiteY0-158" fmla="*/ 604666 h 604666"/>
              <a:gd name="connsiteX1-159" fmla="*/ 1684667 w 8711711"/>
              <a:gd name="connsiteY1-160" fmla="*/ 253025 h 604666"/>
              <a:gd name="connsiteX2-161" fmla="*/ 4927287 w 8711711"/>
              <a:gd name="connsiteY2-162" fmla="*/ 316993 h 604666"/>
              <a:gd name="connsiteX3-163" fmla="*/ 8711711 w 8711711"/>
              <a:gd name="connsiteY3-164" fmla="*/ 0 h 604666"/>
              <a:gd name="connsiteX0-165" fmla="*/ 1 w 8711711"/>
              <a:gd name="connsiteY0-166" fmla="*/ 604666 h 604666"/>
              <a:gd name="connsiteX1-167" fmla="*/ 1743162 w 8711711"/>
              <a:gd name="connsiteY1-168" fmla="*/ 385795 h 604666"/>
              <a:gd name="connsiteX2-169" fmla="*/ 4927287 w 8711711"/>
              <a:gd name="connsiteY2-170" fmla="*/ 316993 h 604666"/>
              <a:gd name="connsiteX3-171" fmla="*/ 8711711 w 8711711"/>
              <a:gd name="connsiteY3-172" fmla="*/ 0 h 604666"/>
              <a:gd name="connsiteX0-173" fmla="*/ 1 w 8711711"/>
              <a:gd name="connsiteY0-174" fmla="*/ 604666 h 604666"/>
              <a:gd name="connsiteX1-175" fmla="*/ 1509182 w 8711711"/>
              <a:gd name="connsiteY1-176" fmla="*/ 363667 h 604666"/>
              <a:gd name="connsiteX2-177" fmla="*/ 4927287 w 8711711"/>
              <a:gd name="connsiteY2-178" fmla="*/ 316993 h 604666"/>
              <a:gd name="connsiteX3-179" fmla="*/ 8711711 w 8711711"/>
              <a:gd name="connsiteY3-180" fmla="*/ 0 h 604666"/>
              <a:gd name="connsiteX0-181" fmla="*/ 1 w 8711711"/>
              <a:gd name="connsiteY0-182" fmla="*/ 604666 h 604666"/>
              <a:gd name="connsiteX1-183" fmla="*/ 1509182 w 8711711"/>
              <a:gd name="connsiteY1-184" fmla="*/ 363667 h 604666"/>
              <a:gd name="connsiteX2-185" fmla="*/ 4927287 w 8711711"/>
              <a:gd name="connsiteY2-186" fmla="*/ 316993 h 604666"/>
              <a:gd name="connsiteX3-187" fmla="*/ 8711711 w 8711711"/>
              <a:gd name="connsiteY3-188" fmla="*/ 0 h 604666"/>
              <a:gd name="connsiteX0-189" fmla="*/ 1 w 8711711"/>
              <a:gd name="connsiteY0-190" fmla="*/ 604666 h 604666"/>
              <a:gd name="connsiteX1-191" fmla="*/ 1099714 w 8711711"/>
              <a:gd name="connsiteY1-192" fmla="*/ 352602 h 604666"/>
              <a:gd name="connsiteX2-193" fmla="*/ 4927287 w 8711711"/>
              <a:gd name="connsiteY2-194" fmla="*/ 316993 h 604666"/>
              <a:gd name="connsiteX3-195" fmla="*/ 8711711 w 8711711"/>
              <a:gd name="connsiteY3-196" fmla="*/ 0 h 604666"/>
              <a:gd name="connsiteX0-197" fmla="*/ 1 w 8711711"/>
              <a:gd name="connsiteY0-198" fmla="*/ 604666 h 604666"/>
              <a:gd name="connsiteX1-199" fmla="*/ 924225 w 8711711"/>
              <a:gd name="connsiteY1-200" fmla="*/ 352602 h 604666"/>
              <a:gd name="connsiteX2-201" fmla="*/ 4927287 w 8711711"/>
              <a:gd name="connsiteY2-202" fmla="*/ 316993 h 604666"/>
              <a:gd name="connsiteX3-203" fmla="*/ 8711711 w 8711711"/>
              <a:gd name="connsiteY3-204" fmla="*/ 0 h 604666"/>
              <a:gd name="connsiteX0-205" fmla="*/ 1 w 8711711"/>
              <a:gd name="connsiteY0-206" fmla="*/ 604666 h 604666"/>
              <a:gd name="connsiteX1-207" fmla="*/ 690242 w 8711711"/>
              <a:gd name="connsiteY1-208" fmla="*/ 352602 h 604666"/>
              <a:gd name="connsiteX2-209" fmla="*/ 4927287 w 8711711"/>
              <a:gd name="connsiteY2-210" fmla="*/ 316993 h 604666"/>
              <a:gd name="connsiteX3-211" fmla="*/ 8711711 w 8711711"/>
              <a:gd name="connsiteY3-212" fmla="*/ 0 h 604666"/>
              <a:gd name="connsiteX0-213" fmla="*/ 1 w 8711711"/>
              <a:gd name="connsiteY0-214" fmla="*/ 604666 h 604666"/>
              <a:gd name="connsiteX1-215" fmla="*/ 602498 w 8711711"/>
              <a:gd name="connsiteY1-216" fmla="*/ 352602 h 604666"/>
              <a:gd name="connsiteX2-217" fmla="*/ 4927287 w 8711711"/>
              <a:gd name="connsiteY2-218" fmla="*/ 316993 h 604666"/>
              <a:gd name="connsiteX3-219" fmla="*/ 8711711 w 8711711"/>
              <a:gd name="connsiteY3-220" fmla="*/ 0 h 604666"/>
              <a:gd name="connsiteX0-221" fmla="*/ 1 w 8711711"/>
              <a:gd name="connsiteY0-222" fmla="*/ 604666 h 604666"/>
              <a:gd name="connsiteX1-223" fmla="*/ 602498 w 8711711"/>
              <a:gd name="connsiteY1-224" fmla="*/ 352602 h 604666"/>
              <a:gd name="connsiteX2-225" fmla="*/ 4927287 w 8711711"/>
              <a:gd name="connsiteY2-226" fmla="*/ 316993 h 604666"/>
              <a:gd name="connsiteX3-227" fmla="*/ 8060673 w 8711711"/>
              <a:gd name="connsiteY3-228" fmla="*/ 197704 h 604666"/>
              <a:gd name="connsiteX4" fmla="*/ 8711711 w 8711711"/>
              <a:gd name="connsiteY4" fmla="*/ 0 h 604666"/>
              <a:gd name="connsiteX0-229" fmla="*/ 1 w 8711711"/>
              <a:gd name="connsiteY0-230" fmla="*/ 604666 h 604666"/>
              <a:gd name="connsiteX1-231" fmla="*/ 602498 w 8711711"/>
              <a:gd name="connsiteY1-232" fmla="*/ 352602 h 604666"/>
              <a:gd name="connsiteX2-233" fmla="*/ 4927287 w 8711711"/>
              <a:gd name="connsiteY2-234" fmla="*/ 316993 h 604666"/>
              <a:gd name="connsiteX3-235" fmla="*/ 8060673 w 8711711"/>
              <a:gd name="connsiteY3-236" fmla="*/ 197704 h 604666"/>
              <a:gd name="connsiteX4-237" fmla="*/ 8711711 w 8711711"/>
              <a:gd name="connsiteY4-238" fmla="*/ 0 h 604666"/>
              <a:gd name="connsiteX0-239" fmla="*/ 1 w 8711711"/>
              <a:gd name="connsiteY0-240" fmla="*/ 604666 h 604666"/>
              <a:gd name="connsiteX1-241" fmla="*/ 602498 w 8711711"/>
              <a:gd name="connsiteY1-242" fmla="*/ 352602 h 604666"/>
              <a:gd name="connsiteX2-243" fmla="*/ 4927287 w 8711711"/>
              <a:gd name="connsiteY2-244" fmla="*/ 316993 h 604666"/>
              <a:gd name="connsiteX3-245" fmla="*/ 8060673 w 8711711"/>
              <a:gd name="connsiteY3-246" fmla="*/ 197704 h 604666"/>
              <a:gd name="connsiteX4-247" fmla="*/ 8711711 w 8711711"/>
              <a:gd name="connsiteY4-248" fmla="*/ 0 h 604666"/>
              <a:gd name="connsiteX0-249" fmla="*/ 1 w 8711711"/>
              <a:gd name="connsiteY0-250" fmla="*/ 604666 h 604666"/>
              <a:gd name="connsiteX1-251" fmla="*/ 602498 w 8711711"/>
              <a:gd name="connsiteY1-252" fmla="*/ 352602 h 604666"/>
              <a:gd name="connsiteX2-253" fmla="*/ 4927287 w 8711711"/>
              <a:gd name="connsiteY2-254" fmla="*/ 316993 h 604666"/>
              <a:gd name="connsiteX3-255" fmla="*/ 8060673 w 8711711"/>
              <a:gd name="connsiteY3-256" fmla="*/ 197704 h 604666"/>
              <a:gd name="connsiteX4-257" fmla="*/ 8711711 w 8711711"/>
              <a:gd name="connsiteY4-258" fmla="*/ 0 h 604666"/>
              <a:gd name="connsiteX0-259" fmla="*/ 1 w 8762888"/>
              <a:gd name="connsiteY0-260" fmla="*/ 604666 h 604666"/>
              <a:gd name="connsiteX1-261" fmla="*/ 602498 w 8762888"/>
              <a:gd name="connsiteY1-262" fmla="*/ 352602 h 604666"/>
              <a:gd name="connsiteX2-263" fmla="*/ 4927287 w 8762888"/>
              <a:gd name="connsiteY2-264" fmla="*/ 316993 h 604666"/>
              <a:gd name="connsiteX3-265" fmla="*/ 8353148 w 8762888"/>
              <a:gd name="connsiteY3-266" fmla="*/ 219834 h 604666"/>
              <a:gd name="connsiteX4-267" fmla="*/ 8711711 w 8762888"/>
              <a:gd name="connsiteY4-268" fmla="*/ 0 h 604666"/>
              <a:gd name="connsiteX0-269" fmla="*/ 1 w 8762888"/>
              <a:gd name="connsiteY0-270" fmla="*/ 604666 h 604666"/>
              <a:gd name="connsiteX1-271" fmla="*/ 602498 w 8762888"/>
              <a:gd name="connsiteY1-272" fmla="*/ 352602 h 604666"/>
              <a:gd name="connsiteX2-273" fmla="*/ 4927287 w 8762888"/>
              <a:gd name="connsiteY2-274" fmla="*/ 316993 h 604666"/>
              <a:gd name="connsiteX3-275" fmla="*/ 8353148 w 8762888"/>
              <a:gd name="connsiteY3-276" fmla="*/ 264090 h 604666"/>
              <a:gd name="connsiteX4-277" fmla="*/ 8711711 w 8762888"/>
              <a:gd name="connsiteY4-278" fmla="*/ 0 h 604666"/>
              <a:gd name="connsiteX0-279" fmla="*/ 1 w 8762888"/>
              <a:gd name="connsiteY0-280" fmla="*/ 604666 h 604666"/>
              <a:gd name="connsiteX1-281" fmla="*/ 602498 w 8762888"/>
              <a:gd name="connsiteY1-282" fmla="*/ 352602 h 604666"/>
              <a:gd name="connsiteX2-283" fmla="*/ 4927287 w 8762888"/>
              <a:gd name="connsiteY2-284" fmla="*/ 316993 h 604666"/>
              <a:gd name="connsiteX3-285" fmla="*/ 8353148 w 8762888"/>
              <a:gd name="connsiteY3-286" fmla="*/ 308347 h 604666"/>
              <a:gd name="connsiteX4-287" fmla="*/ 8711711 w 8762888"/>
              <a:gd name="connsiteY4-288" fmla="*/ 0 h 604666"/>
              <a:gd name="connsiteX0-289" fmla="*/ 1 w 8711711"/>
              <a:gd name="connsiteY0-290" fmla="*/ 604666 h 604666"/>
              <a:gd name="connsiteX1-291" fmla="*/ 602498 w 8711711"/>
              <a:gd name="connsiteY1-292" fmla="*/ 352602 h 604666"/>
              <a:gd name="connsiteX2-293" fmla="*/ 4927287 w 8711711"/>
              <a:gd name="connsiteY2-294" fmla="*/ 316993 h 604666"/>
              <a:gd name="connsiteX3-295" fmla="*/ 8177663 w 8711711"/>
              <a:gd name="connsiteY3-296" fmla="*/ 363668 h 604666"/>
              <a:gd name="connsiteX4-297" fmla="*/ 8711711 w 8711711"/>
              <a:gd name="connsiteY4-298" fmla="*/ 0 h 604666"/>
              <a:gd name="connsiteX0-299" fmla="*/ 1 w 8711711"/>
              <a:gd name="connsiteY0-300" fmla="*/ 604666 h 604666"/>
              <a:gd name="connsiteX1-301" fmla="*/ 602498 w 8711711"/>
              <a:gd name="connsiteY1-302" fmla="*/ 352602 h 604666"/>
              <a:gd name="connsiteX2-303" fmla="*/ 4985782 w 8711711"/>
              <a:gd name="connsiteY2-304" fmla="*/ 383377 h 604666"/>
              <a:gd name="connsiteX3-305" fmla="*/ 8177663 w 8711711"/>
              <a:gd name="connsiteY3-306" fmla="*/ 363668 h 604666"/>
              <a:gd name="connsiteX4-307" fmla="*/ 8711711 w 8711711"/>
              <a:gd name="connsiteY4-308" fmla="*/ 0 h 604666"/>
              <a:gd name="connsiteX0-309" fmla="*/ 1 w 8711711"/>
              <a:gd name="connsiteY0-310" fmla="*/ 604666 h 604666"/>
              <a:gd name="connsiteX1-311" fmla="*/ 602498 w 8711711"/>
              <a:gd name="connsiteY1-312" fmla="*/ 352602 h 604666"/>
              <a:gd name="connsiteX2-313" fmla="*/ 4985782 w 8711711"/>
              <a:gd name="connsiteY2-314" fmla="*/ 449763 h 604666"/>
              <a:gd name="connsiteX3-315" fmla="*/ 8177663 w 8711711"/>
              <a:gd name="connsiteY3-316" fmla="*/ 363668 h 604666"/>
              <a:gd name="connsiteX4-317" fmla="*/ 8711711 w 8711711"/>
              <a:gd name="connsiteY4-318" fmla="*/ 0 h 604666"/>
              <a:gd name="connsiteX0-319" fmla="*/ 1 w 8711711"/>
              <a:gd name="connsiteY0-320" fmla="*/ 604666 h 604666"/>
              <a:gd name="connsiteX1-321" fmla="*/ 602498 w 8711711"/>
              <a:gd name="connsiteY1-322" fmla="*/ 352602 h 604666"/>
              <a:gd name="connsiteX2-323" fmla="*/ 4985782 w 8711711"/>
              <a:gd name="connsiteY2-324" fmla="*/ 416570 h 604666"/>
              <a:gd name="connsiteX3-325" fmla="*/ 8177663 w 8711711"/>
              <a:gd name="connsiteY3-326" fmla="*/ 363668 h 604666"/>
              <a:gd name="connsiteX4-327" fmla="*/ 8711711 w 8711711"/>
              <a:gd name="connsiteY4-328" fmla="*/ 0 h 604666"/>
              <a:gd name="connsiteX0-329" fmla="*/ 1 w 8711711"/>
              <a:gd name="connsiteY0-330" fmla="*/ 604666 h 604666"/>
              <a:gd name="connsiteX1-331" fmla="*/ 602498 w 8711711"/>
              <a:gd name="connsiteY1-332" fmla="*/ 396859 h 604666"/>
              <a:gd name="connsiteX2-333" fmla="*/ 4985782 w 8711711"/>
              <a:gd name="connsiteY2-334" fmla="*/ 416570 h 604666"/>
              <a:gd name="connsiteX3-335" fmla="*/ 8177663 w 8711711"/>
              <a:gd name="connsiteY3-336" fmla="*/ 363668 h 604666"/>
              <a:gd name="connsiteX4-337" fmla="*/ 8711711 w 8711711"/>
              <a:gd name="connsiteY4-338" fmla="*/ 0 h 604666"/>
              <a:gd name="connsiteX0-339" fmla="*/ 1 w 8731929"/>
              <a:gd name="connsiteY0-340" fmla="*/ 604666 h 604666"/>
              <a:gd name="connsiteX1-341" fmla="*/ 602498 w 8731929"/>
              <a:gd name="connsiteY1-342" fmla="*/ 396859 h 604666"/>
              <a:gd name="connsiteX2-343" fmla="*/ 4985782 w 8731929"/>
              <a:gd name="connsiteY2-344" fmla="*/ 416570 h 604666"/>
              <a:gd name="connsiteX3-345" fmla="*/ 8294653 w 8731929"/>
              <a:gd name="connsiteY3-346" fmla="*/ 374733 h 604666"/>
              <a:gd name="connsiteX4-347" fmla="*/ 8711711 w 8731929"/>
              <a:gd name="connsiteY4-348" fmla="*/ 0 h 604666"/>
              <a:gd name="connsiteX0-349" fmla="*/ 1 w 8731929"/>
              <a:gd name="connsiteY0-350" fmla="*/ 604666 h 604666"/>
              <a:gd name="connsiteX1-351" fmla="*/ 602498 w 8731929"/>
              <a:gd name="connsiteY1-352" fmla="*/ 396859 h 604666"/>
              <a:gd name="connsiteX2-353" fmla="*/ 4985782 w 8731929"/>
              <a:gd name="connsiteY2-354" fmla="*/ 416570 h 604666"/>
              <a:gd name="connsiteX3-355" fmla="*/ 8294653 w 8731929"/>
              <a:gd name="connsiteY3-356" fmla="*/ 374733 h 604666"/>
              <a:gd name="connsiteX4-357" fmla="*/ 8711711 w 8731929"/>
              <a:gd name="connsiteY4-358" fmla="*/ 0 h 604666"/>
              <a:gd name="connsiteX0-359" fmla="*/ 1 w 8797238"/>
              <a:gd name="connsiteY0-360" fmla="*/ 604666 h 604666"/>
              <a:gd name="connsiteX1-361" fmla="*/ 602498 w 8797238"/>
              <a:gd name="connsiteY1-362" fmla="*/ 396859 h 604666"/>
              <a:gd name="connsiteX2-363" fmla="*/ 4985782 w 8797238"/>
              <a:gd name="connsiteY2-364" fmla="*/ 416570 h 604666"/>
              <a:gd name="connsiteX3-365" fmla="*/ 8411642 w 8797238"/>
              <a:gd name="connsiteY3-366" fmla="*/ 385798 h 604666"/>
              <a:gd name="connsiteX4-367" fmla="*/ 8711711 w 8797238"/>
              <a:gd name="connsiteY4-368" fmla="*/ 0 h 604666"/>
              <a:gd name="connsiteX0-369" fmla="*/ 1 w 8797238"/>
              <a:gd name="connsiteY0-370" fmla="*/ 604666 h 604666"/>
              <a:gd name="connsiteX1-371" fmla="*/ 602498 w 8797238"/>
              <a:gd name="connsiteY1-372" fmla="*/ 396859 h 604666"/>
              <a:gd name="connsiteX2-373" fmla="*/ 4985782 w 8797238"/>
              <a:gd name="connsiteY2-374" fmla="*/ 416570 h 604666"/>
              <a:gd name="connsiteX3-375" fmla="*/ 8411642 w 8797238"/>
              <a:gd name="connsiteY3-376" fmla="*/ 385798 h 604666"/>
              <a:gd name="connsiteX4-377" fmla="*/ 8711711 w 8797238"/>
              <a:gd name="connsiteY4-378" fmla="*/ 0 h 604666"/>
              <a:gd name="connsiteX0-379" fmla="*/ 1 w 8797238"/>
              <a:gd name="connsiteY0-380" fmla="*/ 604666 h 604666"/>
              <a:gd name="connsiteX1-381" fmla="*/ 602498 w 8797238"/>
              <a:gd name="connsiteY1-382" fmla="*/ 396859 h 604666"/>
              <a:gd name="connsiteX2-383" fmla="*/ 4985782 w 8797238"/>
              <a:gd name="connsiteY2-384" fmla="*/ 416570 h 604666"/>
              <a:gd name="connsiteX3-385" fmla="*/ 8411642 w 8797238"/>
              <a:gd name="connsiteY3-386" fmla="*/ 396861 h 604666"/>
              <a:gd name="connsiteX4-387" fmla="*/ 8711711 w 8797238"/>
              <a:gd name="connsiteY4-388" fmla="*/ 0 h 604666"/>
              <a:gd name="connsiteX0-389" fmla="*/ 1 w 8797238"/>
              <a:gd name="connsiteY0-390" fmla="*/ 604666 h 604666"/>
              <a:gd name="connsiteX1-391" fmla="*/ 602498 w 8797238"/>
              <a:gd name="connsiteY1-392" fmla="*/ 396859 h 604666"/>
              <a:gd name="connsiteX2-393" fmla="*/ 4985782 w 8797238"/>
              <a:gd name="connsiteY2-394" fmla="*/ 416570 h 604666"/>
              <a:gd name="connsiteX3-395" fmla="*/ 8411642 w 8797238"/>
              <a:gd name="connsiteY3-396" fmla="*/ 396861 h 604666"/>
              <a:gd name="connsiteX4-397" fmla="*/ 8711711 w 8797238"/>
              <a:gd name="connsiteY4-398" fmla="*/ 0 h 604666"/>
              <a:gd name="connsiteX0-399" fmla="*/ 1 w 8711710"/>
              <a:gd name="connsiteY0-400" fmla="*/ 604666 h 604666"/>
              <a:gd name="connsiteX1-401" fmla="*/ 602498 w 8711710"/>
              <a:gd name="connsiteY1-402" fmla="*/ 396859 h 604666"/>
              <a:gd name="connsiteX2-403" fmla="*/ 4985782 w 8711710"/>
              <a:gd name="connsiteY2-404" fmla="*/ 416570 h 604666"/>
              <a:gd name="connsiteX3-405" fmla="*/ 8411642 w 8711710"/>
              <a:gd name="connsiteY3-406" fmla="*/ 396861 h 604666"/>
              <a:gd name="connsiteX4-407" fmla="*/ 8711711 w 8711710"/>
              <a:gd name="connsiteY4-408" fmla="*/ 0 h 604666"/>
              <a:gd name="connsiteX0-409" fmla="*/ 1197 w 8712906"/>
              <a:gd name="connsiteY0-410" fmla="*/ 604666 h 604666"/>
              <a:gd name="connsiteX1-411" fmla="*/ 603694 w 8712906"/>
              <a:gd name="connsiteY1-412" fmla="*/ 396859 h 604666"/>
              <a:gd name="connsiteX2-413" fmla="*/ 4986978 w 8712906"/>
              <a:gd name="connsiteY2-414" fmla="*/ 416570 h 604666"/>
              <a:gd name="connsiteX3-415" fmla="*/ 8412838 w 8712906"/>
              <a:gd name="connsiteY3-416" fmla="*/ 396861 h 604666"/>
              <a:gd name="connsiteX4-417" fmla="*/ 8712907 w 8712906"/>
              <a:gd name="connsiteY4-418" fmla="*/ 0 h 604666"/>
              <a:gd name="connsiteX0-419" fmla="*/ 1197 w 8712906"/>
              <a:gd name="connsiteY0-420" fmla="*/ 496255 h 496255"/>
              <a:gd name="connsiteX1-421" fmla="*/ 603694 w 8712906"/>
              <a:gd name="connsiteY1-422" fmla="*/ 396859 h 496255"/>
              <a:gd name="connsiteX2-423" fmla="*/ 4986978 w 8712906"/>
              <a:gd name="connsiteY2-424" fmla="*/ 416570 h 496255"/>
              <a:gd name="connsiteX3-425" fmla="*/ 8412838 w 8712906"/>
              <a:gd name="connsiteY3-426" fmla="*/ 396861 h 496255"/>
              <a:gd name="connsiteX4-427" fmla="*/ 8712907 w 8712906"/>
              <a:gd name="connsiteY4-428" fmla="*/ 0 h 496255"/>
              <a:gd name="connsiteX0-429" fmla="*/ 0 w 8711709"/>
              <a:gd name="connsiteY0-430" fmla="*/ 496255 h 496255"/>
              <a:gd name="connsiteX1-431" fmla="*/ 613113 w 8711709"/>
              <a:gd name="connsiteY1-432" fmla="*/ 400875 h 496255"/>
              <a:gd name="connsiteX2-433" fmla="*/ 4985781 w 8711709"/>
              <a:gd name="connsiteY2-434" fmla="*/ 416570 h 496255"/>
              <a:gd name="connsiteX3-435" fmla="*/ 8411641 w 8711709"/>
              <a:gd name="connsiteY3-436" fmla="*/ 396861 h 496255"/>
              <a:gd name="connsiteX4-437" fmla="*/ 8711710 w 8711709"/>
              <a:gd name="connsiteY4-438" fmla="*/ 0 h 496255"/>
              <a:gd name="connsiteX0-439" fmla="*/ 0 w 8711709"/>
              <a:gd name="connsiteY0-440" fmla="*/ 496255 h 496255"/>
              <a:gd name="connsiteX1-441" fmla="*/ 613113 w 8711709"/>
              <a:gd name="connsiteY1-442" fmla="*/ 400875 h 496255"/>
              <a:gd name="connsiteX2-443" fmla="*/ 4985781 w 8711709"/>
              <a:gd name="connsiteY2-444" fmla="*/ 416570 h 496255"/>
              <a:gd name="connsiteX3-445" fmla="*/ 8411641 w 8711709"/>
              <a:gd name="connsiteY3-446" fmla="*/ 396861 h 496255"/>
              <a:gd name="connsiteX4-447" fmla="*/ 8711710 w 8711709"/>
              <a:gd name="connsiteY4-448" fmla="*/ 0 h 496255"/>
              <a:gd name="connsiteX0-449" fmla="*/ 0 w 8711709"/>
              <a:gd name="connsiteY0-450" fmla="*/ 496255 h 496255"/>
              <a:gd name="connsiteX1-451" fmla="*/ 613113 w 8711709"/>
              <a:gd name="connsiteY1-452" fmla="*/ 400875 h 496255"/>
              <a:gd name="connsiteX2-453" fmla="*/ 4985781 w 8711709"/>
              <a:gd name="connsiteY2-454" fmla="*/ 416570 h 496255"/>
              <a:gd name="connsiteX3-455" fmla="*/ 8411641 w 8711709"/>
              <a:gd name="connsiteY3-456" fmla="*/ 396861 h 496255"/>
              <a:gd name="connsiteX4-457" fmla="*/ 8711710 w 8711709"/>
              <a:gd name="connsiteY4-458" fmla="*/ 0 h 496255"/>
              <a:gd name="connsiteX0-459" fmla="*/ 21863 w 8733572"/>
              <a:gd name="connsiteY0-460" fmla="*/ 496255 h 496255"/>
              <a:gd name="connsiteX1-461" fmla="*/ 634976 w 8733572"/>
              <a:gd name="connsiteY1-462" fmla="*/ 400875 h 496255"/>
              <a:gd name="connsiteX2-463" fmla="*/ 5007644 w 8733572"/>
              <a:gd name="connsiteY2-464" fmla="*/ 416570 h 496255"/>
              <a:gd name="connsiteX3-465" fmla="*/ 8433504 w 8733572"/>
              <a:gd name="connsiteY3-466" fmla="*/ 396861 h 496255"/>
              <a:gd name="connsiteX4-467" fmla="*/ 8733573 w 8733572"/>
              <a:gd name="connsiteY4-468" fmla="*/ 0 h 496255"/>
              <a:gd name="connsiteX0-469" fmla="*/ 12429 w 8724138"/>
              <a:gd name="connsiteY0-470" fmla="*/ 496255 h 496255"/>
              <a:gd name="connsiteX1-471" fmla="*/ 625542 w 8724138"/>
              <a:gd name="connsiteY1-472" fmla="*/ 400875 h 496255"/>
              <a:gd name="connsiteX2-473" fmla="*/ 4998210 w 8724138"/>
              <a:gd name="connsiteY2-474" fmla="*/ 416570 h 496255"/>
              <a:gd name="connsiteX3-475" fmla="*/ 8424070 w 8724138"/>
              <a:gd name="connsiteY3-476" fmla="*/ 396861 h 496255"/>
              <a:gd name="connsiteX4-477" fmla="*/ 8724139 w 8724138"/>
              <a:gd name="connsiteY4-478" fmla="*/ 0 h 496255"/>
              <a:gd name="connsiteX0-479" fmla="*/ 12429 w 8724138"/>
              <a:gd name="connsiteY0-480" fmla="*/ 496255 h 496255"/>
              <a:gd name="connsiteX1-481" fmla="*/ 625542 w 8724138"/>
              <a:gd name="connsiteY1-482" fmla="*/ 400875 h 496255"/>
              <a:gd name="connsiteX2-483" fmla="*/ 4998210 w 8724138"/>
              <a:gd name="connsiteY2-484" fmla="*/ 416570 h 496255"/>
              <a:gd name="connsiteX3-485" fmla="*/ 8424070 w 8724138"/>
              <a:gd name="connsiteY3-486" fmla="*/ 396861 h 496255"/>
              <a:gd name="connsiteX4-487" fmla="*/ 8724139 w 8724138"/>
              <a:gd name="connsiteY4-488" fmla="*/ 0 h 496255"/>
              <a:gd name="connsiteX0-489" fmla="*/ 12429 w 8724138"/>
              <a:gd name="connsiteY0-490" fmla="*/ 496255 h 496255"/>
              <a:gd name="connsiteX1-491" fmla="*/ 625542 w 8724138"/>
              <a:gd name="connsiteY1-492" fmla="*/ 400875 h 496255"/>
              <a:gd name="connsiteX2-493" fmla="*/ 4998210 w 8724138"/>
              <a:gd name="connsiteY2-494" fmla="*/ 416570 h 496255"/>
              <a:gd name="connsiteX3-495" fmla="*/ 8424070 w 8724138"/>
              <a:gd name="connsiteY3-496" fmla="*/ 396861 h 496255"/>
              <a:gd name="connsiteX4-497" fmla="*/ 8724139 w 8724138"/>
              <a:gd name="connsiteY4-498" fmla="*/ 0 h 496255"/>
              <a:gd name="connsiteX0-499" fmla="*/ 12429 w 8724138"/>
              <a:gd name="connsiteY0-500" fmla="*/ 496255 h 496255"/>
              <a:gd name="connsiteX1-501" fmla="*/ 625542 w 8724138"/>
              <a:gd name="connsiteY1-502" fmla="*/ 400875 h 496255"/>
              <a:gd name="connsiteX2-503" fmla="*/ 4998210 w 8724138"/>
              <a:gd name="connsiteY2-504" fmla="*/ 416570 h 496255"/>
              <a:gd name="connsiteX3-505" fmla="*/ 8540826 w 8724138"/>
              <a:gd name="connsiteY3-506" fmla="*/ 416937 h 496255"/>
              <a:gd name="connsiteX4-507" fmla="*/ 8724139 w 8724138"/>
              <a:gd name="connsiteY4-508" fmla="*/ 0 h 496255"/>
              <a:gd name="connsiteX0-509" fmla="*/ 12429 w 8724138"/>
              <a:gd name="connsiteY0-510" fmla="*/ 496255 h 496255"/>
              <a:gd name="connsiteX1-511" fmla="*/ 625542 w 8724138"/>
              <a:gd name="connsiteY1-512" fmla="*/ 400875 h 496255"/>
              <a:gd name="connsiteX2-513" fmla="*/ 4998210 w 8724138"/>
              <a:gd name="connsiteY2-514" fmla="*/ 416570 h 496255"/>
              <a:gd name="connsiteX3-515" fmla="*/ 8540826 w 8724138"/>
              <a:gd name="connsiteY3-516" fmla="*/ 416937 h 496255"/>
              <a:gd name="connsiteX4-517" fmla="*/ 8724139 w 8724138"/>
              <a:gd name="connsiteY4-518" fmla="*/ 0 h 496255"/>
              <a:gd name="connsiteX0-519" fmla="*/ 12429 w 8724138"/>
              <a:gd name="connsiteY0-520" fmla="*/ 496255 h 496255"/>
              <a:gd name="connsiteX1-521" fmla="*/ 625542 w 8724138"/>
              <a:gd name="connsiteY1-522" fmla="*/ 400875 h 496255"/>
              <a:gd name="connsiteX2-523" fmla="*/ 4998210 w 8724138"/>
              <a:gd name="connsiteY2-524" fmla="*/ 416570 h 496255"/>
              <a:gd name="connsiteX3-525" fmla="*/ 8540826 w 8724138"/>
              <a:gd name="connsiteY3-526" fmla="*/ 416937 h 496255"/>
              <a:gd name="connsiteX4-527" fmla="*/ 8724139 w 8724138"/>
              <a:gd name="connsiteY4-528" fmla="*/ 0 h 496255"/>
              <a:gd name="connsiteX0-529" fmla="*/ 12429 w 8724138"/>
              <a:gd name="connsiteY0-530" fmla="*/ 496255 h 496255"/>
              <a:gd name="connsiteX1-531" fmla="*/ 625542 w 8724138"/>
              <a:gd name="connsiteY1-532" fmla="*/ 400875 h 496255"/>
              <a:gd name="connsiteX2-533" fmla="*/ 4998210 w 8724138"/>
              <a:gd name="connsiteY2-534" fmla="*/ 416570 h 496255"/>
              <a:gd name="connsiteX3-535" fmla="*/ 8530212 w 8724138"/>
              <a:gd name="connsiteY3-536" fmla="*/ 384815 h 496255"/>
              <a:gd name="connsiteX4-537" fmla="*/ 8724139 w 8724138"/>
              <a:gd name="connsiteY4-538" fmla="*/ 0 h 496255"/>
              <a:gd name="connsiteX0-539" fmla="*/ 12429 w 8724138"/>
              <a:gd name="connsiteY0-540" fmla="*/ 496255 h 496255"/>
              <a:gd name="connsiteX1-541" fmla="*/ 625542 w 8724138"/>
              <a:gd name="connsiteY1-542" fmla="*/ 400875 h 496255"/>
              <a:gd name="connsiteX2-543" fmla="*/ 4998210 w 8724138"/>
              <a:gd name="connsiteY2-544" fmla="*/ 416570 h 496255"/>
              <a:gd name="connsiteX3-545" fmla="*/ 8530212 w 8724138"/>
              <a:gd name="connsiteY3-546" fmla="*/ 408906 h 496255"/>
              <a:gd name="connsiteX4-547" fmla="*/ 8724139 w 8724138"/>
              <a:gd name="connsiteY4-548" fmla="*/ 0 h 496255"/>
              <a:gd name="connsiteX0-549" fmla="*/ 12429 w 8724138"/>
              <a:gd name="connsiteY0-550" fmla="*/ 496255 h 496255"/>
              <a:gd name="connsiteX1-551" fmla="*/ 625542 w 8724138"/>
              <a:gd name="connsiteY1-552" fmla="*/ 400875 h 496255"/>
              <a:gd name="connsiteX2-553" fmla="*/ 4998210 w 8724138"/>
              <a:gd name="connsiteY2-554" fmla="*/ 416570 h 496255"/>
              <a:gd name="connsiteX3-555" fmla="*/ 8530212 w 8724138"/>
              <a:gd name="connsiteY3-556" fmla="*/ 408906 h 496255"/>
              <a:gd name="connsiteX4-557" fmla="*/ 8724139 w 8724138"/>
              <a:gd name="connsiteY4-558" fmla="*/ 0 h 496255"/>
              <a:gd name="connsiteX0-559" fmla="*/ 12429 w 8724138"/>
              <a:gd name="connsiteY0-560" fmla="*/ 496255 h 496255"/>
              <a:gd name="connsiteX1-561" fmla="*/ 625542 w 8724138"/>
              <a:gd name="connsiteY1-562" fmla="*/ 400875 h 496255"/>
              <a:gd name="connsiteX2-563" fmla="*/ 4998210 w 8724138"/>
              <a:gd name="connsiteY2-564" fmla="*/ 416570 h 496255"/>
              <a:gd name="connsiteX3-565" fmla="*/ 8530212 w 8724138"/>
              <a:gd name="connsiteY3-566" fmla="*/ 408906 h 496255"/>
              <a:gd name="connsiteX4-567" fmla="*/ 8724139 w 8724138"/>
              <a:gd name="connsiteY4-568" fmla="*/ 0 h 496255"/>
              <a:gd name="connsiteX0-569" fmla="*/ 12429 w 8724138"/>
              <a:gd name="connsiteY0-570" fmla="*/ 496255 h 496255"/>
              <a:gd name="connsiteX1-571" fmla="*/ 625542 w 8724138"/>
              <a:gd name="connsiteY1-572" fmla="*/ 400875 h 496255"/>
              <a:gd name="connsiteX2-573" fmla="*/ 4998210 w 8724138"/>
              <a:gd name="connsiteY2-574" fmla="*/ 416570 h 496255"/>
              <a:gd name="connsiteX3-575" fmla="*/ 8530212 w 8724138"/>
              <a:gd name="connsiteY3-576" fmla="*/ 404891 h 496255"/>
              <a:gd name="connsiteX4-577" fmla="*/ 8724139 w 8724138"/>
              <a:gd name="connsiteY4-578" fmla="*/ 0 h 496255"/>
              <a:gd name="connsiteX0-579" fmla="*/ 12429 w 8724138"/>
              <a:gd name="connsiteY0-580" fmla="*/ 496255 h 496255"/>
              <a:gd name="connsiteX1-581" fmla="*/ 625542 w 8724138"/>
              <a:gd name="connsiteY1-582" fmla="*/ 400875 h 496255"/>
              <a:gd name="connsiteX2-583" fmla="*/ 4998210 w 8724138"/>
              <a:gd name="connsiteY2-584" fmla="*/ 416570 h 496255"/>
              <a:gd name="connsiteX3-585" fmla="*/ 8530212 w 8724138"/>
              <a:gd name="connsiteY3-586" fmla="*/ 404891 h 496255"/>
              <a:gd name="connsiteX4-587" fmla="*/ 8724139 w 8724138"/>
              <a:gd name="connsiteY4-588" fmla="*/ 0 h 496255"/>
              <a:gd name="connsiteX0-589" fmla="*/ 12429 w 8727581"/>
              <a:gd name="connsiteY0-590" fmla="*/ 496255 h 496255"/>
              <a:gd name="connsiteX1-591" fmla="*/ 625542 w 8727581"/>
              <a:gd name="connsiteY1-592" fmla="*/ 400875 h 496255"/>
              <a:gd name="connsiteX2-593" fmla="*/ 4998210 w 8727581"/>
              <a:gd name="connsiteY2-594" fmla="*/ 416570 h 496255"/>
              <a:gd name="connsiteX3-595" fmla="*/ 8530212 w 8727581"/>
              <a:gd name="connsiteY3-596" fmla="*/ 404891 h 496255"/>
              <a:gd name="connsiteX4-597" fmla="*/ 8724139 w 8727581"/>
              <a:gd name="connsiteY4-598" fmla="*/ 0 h 496255"/>
              <a:gd name="connsiteX0-599" fmla="*/ 12429 w 8724576"/>
              <a:gd name="connsiteY0-600" fmla="*/ 496255 h 496255"/>
              <a:gd name="connsiteX1-601" fmla="*/ 625542 w 8724576"/>
              <a:gd name="connsiteY1-602" fmla="*/ 400875 h 496255"/>
              <a:gd name="connsiteX2-603" fmla="*/ 4998210 w 8724576"/>
              <a:gd name="connsiteY2-604" fmla="*/ 416570 h 496255"/>
              <a:gd name="connsiteX3-605" fmla="*/ 8530212 w 8724576"/>
              <a:gd name="connsiteY3-606" fmla="*/ 404891 h 496255"/>
              <a:gd name="connsiteX4-607" fmla="*/ 8724139 w 8724576"/>
              <a:gd name="connsiteY4-608" fmla="*/ 0 h 496255"/>
              <a:gd name="connsiteX0-609" fmla="*/ 12429 w 8724576"/>
              <a:gd name="connsiteY0-610" fmla="*/ 496255 h 496255"/>
              <a:gd name="connsiteX1-611" fmla="*/ 625542 w 8724576"/>
              <a:gd name="connsiteY1-612" fmla="*/ 400875 h 496255"/>
              <a:gd name="connsiteX2-613" fmla="*/ 4998210 w 8724576"/>
              <a:gd name="connsiteY2-614" fmla="*/ 416570 h 496255"/>
              <a:gd name="connsiteX3-615" fmla="*/ 8530212 w 8724576"/>
              <a:gd name="connsiteY3-616" fmla="*/ 404891 h 496255"/>
              <a:gd name="connsiteX4-617" fmla="*/ 8724139 w 8724576"/>
              <a:gd name="connsiteY4-618" fmla="*/ 0 h 496255"/>
              <a:gd name="connsiteX0-619" fmla="*/ 12429 w 8724138"/>
              <a:gd name="connsiteY0-620" fmla="*/ 496255 h 496255"/>
              <a:gd name="connsiteX1-621" fmla="*/ 625542 w 8724138"/>
              <a:gd name="connsiteY1-622" fmla="*/ 400875 h 496255"/>
              <a:gd name="connsiteX2-623" fmla="*/ 4998210 w 8724138"/>
              <a:gd name="connsiteY2-624" fmla="*/ 416570 h 496255"/>
              <a:gd name="connsiteX3-625" fmla="*/ 8508984 w 8724138"/>
              <a:gd name="connsiteY3-626" fmla="*/ 384815 h 496255"/>
              <a:gd name="connsiteX4-627" fmla="*/ 8724139 w 8724138"/>
              <a:gd name="connsiteY4-628" fmla="*/ 0 h 496255"/>
              <a:gd name="connsiteX0-629" fmla="*/ 12429 w 8724138"/>
              <a:gd name="connsiteY0-630" fmla="*/ 496255 h 496255"/>
              <a:gd name="connsiteX1-631" fmla="*/ 625542 w 8724138"/>
              <a:gd name="connsiteY1-632" fmla="*/ 400875 h 496255"/>
              <a:gd name="connsiteX2-633" fmla="*/ 4998210 w 8724138"/>
              <a:gd name="connsiteY2-634" fmla="*/ 416570 h 496255"/>
              <a:gd name="connsiteX3-635" fmla="*/ 8508984 w 8724138"/>
              <a:gd name="connsiteY3-636" fmla="*/ 384815 h 496255"/>
              <a:gd name="connsiteX4-637" fmla="*/ 8724139 w 8724138"/>
              <a:gd name="connsiteY4-638" fmla="*/ 0 h 496255"/>
              <a:gd name="connsiteX0-639" fmla="*/ 12429 w 8724138"/>
              <a:gd name="connsiteY0-640" fmla="*/ 496255 h 496255"/>
              <a:gd name="connsiteX1-641" fmla="*/ 625542 w 8724138"/>
              <a:gd name="connsiteY1-642" fmla="*/ 400875 h 496255"/>
              <a:gd name="connsiteX2-643" fmla="*/ 4998210 w 8724138"/>
              <a:gd name="connsiteY2-644" fmla="*/ 416570 h 496255"/>
              <a:gd name="connsiteX3-645" fmla="*/ 8508984 w 8724138"/>
              <a:gd name="connsiteY3-646" fmla="*/ 384815 h 496255"/>
              <a:gd name="connsiteX4-647" fmla="*/ 8724139 w 8724138"/>
              <a:gd name="connsiteY4-648" fmla="*/ 0 h 496255"/>
              <a:gd name="connsiteX0-649" fmla="*/ 12429 w 8724138"/>
              <a:gd name="connsiteY0-650" fmla="*/ 496255 h 496255"/>
              <a:gd name="connsiteX1-651" fmla="*/ 625542 w 8724138"/>
              <a:gd name="connsiteY1-652" fmla="*/ 400875 h 496255"/>
              <a:gd name="connsiteX2-653" fmla="*/ 4998210 w 8724138"/>
              <a:gd name="connsiteY2-654" fmla="*/ 416570 h 496255"/>
              <a:gd name="connsiteX3-655" fmla="*/ 8508984 w 8724138"/>
              <a:gd name="connsiteY3-656" fmla="*/ 384815 h 496255"/>
              <a:gd name="connsiteX4-657" fmla="*/ 8724139 w 8724138"/>
              <a:gd name="connsiteY4-658" fmla="*/ 0 h 496255"/>
              <a:gd name="connsiteX0-659" fmla="*/ 16419179 w 16419206"/>
              <a:gd name="connsiteY0-660" fmla="*/ 5168 h 1135381"/>
              <a:gd name="connsiteX1-661" fmla="*/ 28439 w 16419206"/>
              <a:gd name="connsiteY1-662" fmla="*/ 1102312 h 1135381"/>
              <a:gd name="connsiteX2-663" fmla="*/ 4401107 w 16419206"/>
              <a:gd name="connsiteY2-664" fmla="*/ 1118007 h 1135381"/>
              <a:gd name="connsiteX3-665" fmla="*/ 7911881 w 16419206"/>
              <a:gd name="connsiteY3-666" fmla="*/ 1086252 h 1135381"/>
              <a:gd name="connsiteX4-667" fmla="*/ 8127036 w 16419206"/>
              <a:gd name="connsiteY4-668" fmla="*/ 701437 h 1135381"/>
              <a:gd name="connsiteX0-669" fmla="*/ 12018072 w 12018072"/>
              <a:gd name="connsiteY0-670" fmla="*/ -1 h 1130214"/>
              <a:gd name="connsiteX1-671" fmla="*/ 0 w 12018072"/>
              <a:gd name="connsiteY1-672" fmla="*/ 1112838 h 1130214"/>
              <a:gd name="connsiteX2-673" fmla="*/ 3510774 w 12018072"/>
              <a:gd name="connsiteY2-674" fmla="*/ 1081083 h 1130214"/>
              <a:gd name="connsiteX3-675" fmla="*/ 3725929 w 12018072"/>
              <a:gd name="connsiteY3-676" fmla="*/ 696268 h 1130214"/>
              <a:gd name="connsiteX0-677" fmla="*/ 8507299 w 8507299"/>
              <a:gd name="connsiteY0-678" fmla="*/ 0 h 1081084"/>
              <a:gd name="connsiteX1-679" fmla="*/ 1 w 8507299"/>
              <a:gd name="connsiteY1-680" fmla="*/ 1081084 h 1081084"/>
              <a:gd name="connsiteX2-681" fmla="*/ 215156 w 8507299"/>
              <a:gd name="connsiteY2-682" fmla="*/ 696269 h 1081084"/>
              <a:gd name="connsiteX0-683" fmla="*/ 8292145 w 8292145"/>
              <a:gd name="connsiteY0-684" fmla="*/ 0 h 696269"/>
              <a:gd name="connsiteX1-685" fmla="*/ 2 w 8292145"/>
              <a:gd name="connsiteY1-686" fmla="*/ 696269 h 696269"/>
              <a:gd name="connsiteX0-687" fmla="*/ 8292142 w 8292142"/>
              <a:gd name="connsiteY0-688" fmla="*/ 0 h 696269"/>
              <a:gd name="connsiteX1-689" fmla="*/ 2363751 w 8292142"/>
              <a:gd name="connsiteY1-690" fmla="*/ 157168 h 696269"/>
              <a:gd name="connsiteX2-691" fmla="*/ -1 w 8292142"/>
              <a:gd name="connsiteY2-692" fmla="*/ 696269 h 696269"/>
              <a:gd name="connsiteX0-693" fmla="*/ 8358216 w 8358216"/>
              <a:gd name="connsiteY0-694" fmla="*/ 0 h 663995"/>
              <a:gd name="connsiteX1-695" fmla="*/ 2429825 w 8358216"/>
              <a:gd name="connsiteY1-696" fmla="*/ 157168 h 663995"/>
              <a:gd name="connsiteX2-697" fmla="*/ 0 w 8358216"/>
              <a:gd name="connsiteY2-698" fmla="*/ 663995 h 663995"/>
              <a:gd name="connsiteX0-699" fmla="*/ 8358216 w 8358216"/>
              <a:gd name="connsiteY0-700" fmla="*/ 0 h 663995"/>
              <a:gd name="connsiteX1-701" fmla="*/ 2760196 w 8358216"/>
              <a:gd name="connsiteY1-702" fmla="*/ 576727 h 663995"/>
              <a:gd name="connsiteX2-703" fmla="*/ 0 w 8358216"/>
              <a:gd name="connsiteY2-704" fmla="*/ 663995 h 663995"/>
              <a:gd name="connsiteX0-705" fmla="*/ 8358216 w 8358216"/>
              <a:gd name="connsiteY0-706" fmla="*/ 0 h 653237"/>
              <a:gd name="connsiteX1-707" fmla="*/ 2760196 w 8358216"/>
              <a:gd name="connsiteY1-708" fmla="*/ 565969 h 653237"/>
              <a:gd name="connsiteX2-709" fmla="*/ 0 w 8358216"/>
              <a:gd name="connsiteY2-710" fmla="*/ 653237 h 653237"/>
              <a:gd name="connsiteX0-711" fmla="*/ 8358216 w 8358216"/>
              <a:gd name="connsiteY0-712" fmla="*/ 0 h 653237"/>
              <a:gd name="connsiteX1-713" fmla="*/ 2760196 w 8358216"/>
              <a:gd name="connsiteY1-714" fmla="*/ 565969 h 653237"/>
              <a:gd name="connsiteX2-715" fmla="*/ 0 w 8358216"/>
              <a:gd name="connsiteY2-716" fmla="*/ 653237 h 653237"/>
              <a:gd name="connsiteX0-717" fmla="*/ 8358216 w 8358216"/>
              <a:gd name="connsiteY0-718" fmla="*/ 0 h 653237"/>
              <a:gd name="connsiteX1-719" fmla="*/ 2760196 w 8358216"/>
              <a:gd name="connsiteY1-720" fmla="*/ 565969 h 653237"/>
              <a:gd name="connsiteX2-721" fmla="*/ 0 w 8358216"/>
              <a:gd name="connsiteY2-722" fmla="*/ 653237 h 653237"/>
              <a:gd name="connsiteX0-723" fmla="*/ 8358216 w 8358216"/>
              <a:gd name="connsiteY0-724" fmla="*/ 0 h 653237"/>
              <a:gd name="connsiteX1-725" fmla="*/ 2760196 w 8358216"/>
              <a:gd name="connsiteY1-726" fmla="*/ 565969 h 653237"/>
              <a:gd name="connsiteX2-727" fmla="*/ 0 w 8358216"/>
              <a:gd name="connsiteY2-728" fmla="*/ 653237 h 6532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8358216" h="653237">
                <a:moveTo>
                  <a:pt x="8358216" y="0"/>
                </a:moveTo>
                <a:cubicBezTo>
                  <a:pt x="8342278" y="220930"/>
                  <a:pt x="4725314" y="484892"/>
                  <a:pt x="2760196" y="565969"/>
                </a:cubicBezTo>
                <a:lnTo>
                  <a:pt x="0" y="653237"/>
                </a:lnTo>
              </a:path>
            </a:pathLst>
          </a:custGeom>
          <a:noFill/>
          <a:ln w="15875">
            <a:solidFill>
              <a:schemeClr val="accent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0" name="Freeform: Shape 139"/>
          <p:cNvSpPr/>
          <p:nvPr/>
        </p:nvSpPr>
        <p:spPr>
          <a:xfrm flipH="1">
            <a:off x="4775245" y="1812238"/>
            <a:ext cx="3238879" cy="1182332"/>
          </a:xfrm>
          <a:custGeom>
            <a:avLst/>
            <a:gdLst>
              <a:gd name="connsiteX0" fmla="*/ 515673 w 1107856"/>
              <a:gd name="connsiteY0" fmla="*/ 3884023 h 3884023"/>
              <a:gd name="connsiteX1" fmla="*/ 19285 w 1107856"/>
              <a:gd name="connsiteY1" fmla="*/ 1628503 h 3884023"/>
              <a:gd name="connsiteX2" fmla="*/ 1107856 w 1107856"/>
              <a:gd name="connsiteY2" fmla="*/ 0 h 3884023"/>
              <a:gd name="connsiteX0-1" fmla="*/ 570705 w 1102638"/>
              <a:gd name="connsiteY0-2" fmla="*/ 3884023 h 3884023"/>
              <a:gd name="connsiteX1-3" fmla="*/ 14067 w 1102638"/>
              <a:gd name="connsiteY1-4" fmla="*/ 1628503 h 3884023"/>
              <a:gd name="connsiteX2-5" fmla="*/ 1102638 w 1102638"/>
              <a:gd name="connsiteY2-6" fmla="*/ 0 h 3884023"/>
              <a:gd name="connsiteX0-7" fmla="*/ 537488 w 1069421"/>
              <a:gd name="connsiteY0-8" fmla="*/ 3884023 h 3884023"/>
              <a:gd name="connsiteX1-9" fmla="*/ 15280 w 1069421"/>
              <a:gd name="connsiteY1-10" fmla="*/ 1901992 h 3884023"/>
              <a:gd name="connsiteX2-11" fmla="*/ 1069421 w 1069421"/>
              <a:gd name="connsiteY2-12" fmla="*/ 0 h 3884023"/>
              <a:gd name="connsiteX0-13" fmla="*/ 523332 w 1055265"/>
              <a:gd name="connsiteY0-14" fmla="*/ 3884023 h 3884023"/>
              <a:gd name="connsiteX1-15" fmla="*/ 1124 w 1055265"/>
              <a:gd name="connsiteY1-16" fmla="*/ 1901992 h 3884023"/>
              <a:gd name="connsiteX2-17" fmla="*/ 1055265 w 1055265"/>
              <a:gd name="connsiteY2-18" fmla="*/ 0 h 3884023"/>
              <a:gd name="connsiteX0-19" fmla="*/ 523332 w 1055265"/>
              <a:gd name="connsiteY0-20" fmla="*/ 3884023 h 3884023"/>
              <a:gd name="connsiteX1-21" fmla="*/ 1124 w 1055265"/>
              <a:gd name="connsiteY1-22" fmla="*/ 1961818 h 3884023"/>
              <a:gd name="connsiteX2-23" fmla="*/ 1055265 w 1055265"/>
              <a:gd name="connsiteY2-24" fmla="*/ 0 h 3884023"/>
              <a:gd name="connsiteX0-25" fmla="*/ 506196 w 1038129"/>
              <a:gd name="connsiteY0-26" fmla="*/ 3884023 h 3884023"/>
              <a:gd name="connsiteX1-27" fmla="*/ 1202 w 1038129"/>
              <a:gd name="connsiteY1-28" fmla="*/ 2312225 h 3884023"/>
              <a:gd name="connsiteX2-29" fmla="*/ 1038129 w 1038129"/>
              <a:gd name="connsiteY2-30" fmla="*/ 0 h 3884023"/>
              <a:gd name="connsiteX0-31" fmla="*/ 505018 w 1036951"/>
              <a:gd name="connsiteY0-32" fmla="*/ 3884023 h 3884023"/>
              <a:gd name="connsiteX1-33" fmla="*/ 24 w 1036951"/>
              <a:gd name="connsiteY1-34" fmla="*/ 2312225 h 3884023"/>
              <a:gd name="connsiteX2-35" fmla="*/ 1036951 w 1036951"/>
              <a:gd name="connsiteY2-36" fmla="*/ 0 h 3884023"/>
              <a:gd name="connsiteX0-37" fmla="*/ 632030 w 1044820"/>
              <a:gd name="connsiteY0-38" fmla="*/ 3884023 h 3884023"/>
              <a:gd name="connsiteX1-39" fmla="*/ 7893 w 1044820"/>
              <a:gd name="connsiteY1-40" fmla="*/ 2312225 h 3884023"/>
              <a:gd name="connsiteX2-41" fmla="*/ 1044820 w 1044820"/>
              <a:gd name="connsiteY2-42" fmla="*/ 0 h 3884023"/>
              <a:gd name="connsiteX0-43" fmla="*/ 636830 w 1049620"/>
              <a:gd name="connsiteY0-44" fmla="*/ 3884023 h 3884023"/>
              <a:gd name="connsiteX1-45" fmla="*/ 12693 w 1049620"/>
              <a:gd name="connsiteY1-46" fmla="*/ 2312225 h 3884023"/>
              <a:gd name="connsiteX2-47" fmla="*/ 1049620 w 1049620"/>
              <a:gd name="connsiteY2-48" fmla="*/ 0 h 3884023"/>
              <a:gd name="connsiteX0-49" fmla="*/ 617389 w 1051654"/>
              <a:gd name="connsiteY0-50" fmla="*/ 3968162 h 3968162"/>
              <a:gd name="connsiteX1-51" fmla="*/ 14727 w 1051654"/>
              <a:gd name="connsiteY1-52" fmla="*/ 2312225 h 3968162"/>
              <a:gd name="connsiteX2-53" fmla="*/ 1051654 w 1051654"/>
              <a:gd name="connsiteY2-54" fmla="*/ 0 h 3968162"/>
              <a:gd name="connsiteX0-55" fmla="*/ 617389 w 1051654"/>
              <a:gd name="connsiteY0-56" fmla="*/ 3968162 h 3968162"/>
              <a:gd name="connsiteX1-57" fmla="*/ 14727 w 1051654"/>
              <a:gd name="connsiteY1-58" fmla="*/ 2312225 h 3968162"/>
              <a:gd name="connsiteX2-59" fmla="*/ 1051654 w 1051654"/>
              <a:gd name="connsiteY2-60" fmla="*/ 0 h 3968162"/>
              <a:gd name="connsiteX0-61" fmla="*/ 602673 w 1036938"/>
              <a:gd name="connsiteY0-62" fmla="*/ 3968162 h 3968162"/>
              <a:gd name="connsiteX1-63" fmla="*/ 11 w 1036938"/>
              <a:gd name="connsiteY1-64" fmla="*/ 2312225 h 3968162"/>
              <a:gd name="connsiteX2-65" fmla="*/ 1036938 w 1036938"/>
              <a:gd name="connsiteY2-66" fmla="*/ 0 h 3968162"/>
              <a:gd name="connsiteX0-67" fmla="*/ 602673 w 1036938"/>
              <a:gd name="connsiteY0-68" fmla="*/ 3968162 h 3968162"/>
              <a:gd name="connsiteX1-69" fmla="*/ 11 w 1036938"/>
              <a:gd name="connsiteY1-70" fmla="*/ 2022413 h 3968162"/>
              <a:gd name="connsiteX2-71" fmla="*/ 1036938 w 1036938"/>
              <a:gd name="connsiteY2-72" fmla="*/ 0 h 3968162"/>
              <a:gd name="connsiteX0-73" fmla="*/ 602673 w 1036938"/>
              <a:gd name="connsiteY0-74" fmla="*/ 3968162 h 3968162"/>
              <a:gd name="connsiteX1-75" fmla="*/ 11 w 1036938"/>
              <a:gd name="connsiteY1-76" fmla="*/ 1816739 h 3968162"/>
              <a:gd name="connsiteX2-77" fmla="*/ 1036938 w 1036938"/>
              <a:gd name="connsiteY2-78" fmla="*/ 0 h 3968162"/>
              <a:gd name="connsiteX0-79" fmla="*/ 602673 w 1036938"/>
              <a:gd name="connsiteY0-80" fmla="*/ 3968162 h 3968162"/>
              <a:gd name="connsiteX1-81" fmla="*/ 11 w 1036938"/>
              <a:gd name="connsiteY1-82" fmla="*/ 1910228 h 3968162"/>
              <a:gd name="connsiteX2-83" fmla="*/ 1036938 w 1036938"/>
              <a:gd name="connsiteY2-84" fmla="*/ 0 h 3968162"/>
              <a:gd name="connsiteX0-85" fmla="*/ 606194 w 1040459"/>
              <a:gd name="connsiteY0-86" fmla="*/ 3968162 h 3968162"/>
              <a:gd name="connsiteX1-87" fmla="*/ 3532 w 1040459"/>
              <a:gd name="connsiteY1-88" fmla="*/ 1910228 h 3968162"/>
              <a:gd name="connsiteX2-89" fmla="*/ 1040459 w 1040459"/>
              <a:gd name="connsiteY2-90" fmla="*/ 0 h 3968162"/>
              <a:gd name="connsiteX0-91" fmla="*/ 606194 w 1040459"/>
              <a:gd name="connsiteY0-92" fmla="*/ 3968162 h 3968162"/>
              <a:gd name="connsiteX1-93" fmla="*/ 3532 w 1040459"/>
              <a:gd name="connsiteY1-94" fmla="*/ 1910228 h 3968162"/>
              <a:gd name="connsiteX2-95" fmla="*/ 1040459 w 1040459"/>
              <a:gd name="connsiteY2-96" fmla="*/ 0 h 3968162"/>
              <a:gd name="connsiteX0-97" fmla="*/ 608951 w 1043216"/>
              <a:gd name="connsiteY0-98" fmla="*/ 3968162 h 3968162"/>
              <a:gd name="connsiteX1-99" fmla="*/ 6289 w 1043216"/>
              <a:gd name="connsiteY1-100" fmla="*/ 1910228 h 3968162"/>
              <a:gd name="connsiteX2-101" fmla="*/ 1043216 w 1043216"/>
              <a:gd name="connsiteY2-102" fmla="*/ 0 h 3968162"/>
              <a:gd name="connsiteX0-103" fmla="*/ 34448 w 8833902"/>
              <a:gd name="connsiteY0-104" fmla="*/ 604666 h 1914006"/>
              <a:gd name="connsiteX1-105" fmla="*/ 7796975 w 8833902"/>
              <a:gd name="connsiteY1-106" fmla="*/ 1910228 h 1914006"/>
              <a:gd name="connsiteX2-107" fmla="*/ 8833902 w 8833902"/>
              <a:gd name="connsiteY2-108" fmla="*/ 0 h 1914006"/>
              <a:gd name="connsiteX0-109" fmla="*/ 47044 w 8846498"/>
              <a:gd name="connsiteY0-110" fmla="*/ 604666 h 604666"/>
              <a:gd name="connsiteX1-111" fmla="*/ 5851762 w 8846498"/>
              <a:gd name="connsiteY1-112" fmla="*/ 394442 h 604666"/>
              <a:gd name="connsiteX2-113" fmla="*/ 8846498 w 8846498"/>
              <a:gd name="connsiteY2-114" fmla="*/ 0 h 604666"/>
              <a:gd name="connsiteX0-115" fmla="*/ 50607 w 8850061"/>
              <a:gd name="connsiteY0-116" fmla="*/ 604666 h 604666"/>
              <a:gd name="connsiteX1-117" fmla="*/ 5855325 w 8850061"/>
              <a:gd name="connsiteY1-118" fmla="*/ 394442 h 604666"/>
              <a:gd name="connsiteX2-119" fmla="*/ 8850061 w 8850061"/>
              <a:gd name="connsiteY2-120" fmla="*/ 0 h 604666"/>
              <a:gd name="connsiteX0-121" fmla="*/ 50607 w 8850061"/>
              <a:gd name="connsiteY0-122" fmla="*/ 604666 h 604666"/>
              <a:gd name="connsiteX1-123" fmla="*/ 5855325 w 8850061"/>
              <a:gd name="connsiteY1-124" fmla="*/ 394442 h 604666"/>
              <a:gd name="connsiteX2-125" fmla="*/ 8850061 w 8850061"/>
              <a:gd name="connsiteY2-126" fmla="*/ 0 h 604666"/>
              <a:gd name="connsiteX0-127" fmla="*/ 1 w 8799455"/>
              <a:gd name="connsiteY0-128" fmla="*/ 604666 h 604666"/>
              <a:gd name="connsiteX1-129" fmla="*/ 5804719 w 8799455"/>
              <a:gd name="connsiteY1-130" fmla="*/ 394442 h 604666"/>
              <a:gd name="connsiteX2-131" fmla="*/ 8799455 w 8799455"/>
              <a:gd name="connsiteY2-132" fmla="*/ 0 h 604666"/>
              <a:gd name="connsiteX0-133" fmla="*/ 1 w 8711711"/>
              <a:gd name="connsiteY0-134" fmla="*/ 604666 h 604666"/>
              <a:gd name="connsiteX1-135" fmla="*/ 5804719 w 8711711"/>
              <a:gd name="connsiteY1-136" fmla="*/ 394442 h 604666"/>
              <a:gd name="connsiteX2-137" fmla="*/ 8711711 w 8711711"/>
              <a:gd name="connsiteY2-138" fmla="*/ 0 h 604666"/>
              <a:gd name="connsiteX0-139" fmla="*/ 1 w 8711711"/>
              <a:gd name="connsiteY0-140" fmla="*/ 604666 h 604666"/>
              <a:gd name="connsiteX1-141" fmla="*/ 5804719 w 8711711"/>
              <a:gd name="connsiteY1-142" fmla="*/ 394442 h 604666"/>
              <a:gd name="connsiteX2-143" fmla="*/ 8711711 w 8711711"/>
              <a:gd name="connsiteY2-144" fmla="*/ 0 h 604666"/>
              <a:gd name="connsiteX0-145" fmla="*/ 1 w 8711711"/>
              <a:gd name="connsiteY0-146" fmla="*/ 604666 h 604666"/>
              <a:gd name="connsiteX1-147" fmla="*/ 4927287 w 8711711"/>
              <a:gd name="connsiteY1-148" fmla="*/ 316993 h 604666"/>
              <a:gd name="connsiteX2-149" fmla="*/ 8711711 w 8711711"/>
              <a:gd name="connsiteY2-150" fmla="*/ 0 h 604666"/>
              <a:gd name="connsiteX0-151" fmla="*/ 1 w 8711711"/>
              <a:gd name="connsiteY0-152" fmla="*/ 604666 h 604666"/>
              <a:gd name="connsiteX1-153" fmla="*/ 1684667 w 8711711"/>
              <a:gd name="connsiteY1-154" fmla="*/ 253025 h 604666"/>
              <a:gd name="connsiteX2-155" fmla="*/ 4927287 w 8711711"/>
              <a:gd name="connsiteY2-156" fmla="*/ 316993 h 604666"/>
              <a:gd name="connsiteX3" fmla="*/ 8711711 w 8711711"/>
              <a:gd name="connsiteY3" fmla="*/ 0 h 604666"/>
              <a:gd name="connsiteX0-157" fmla="*/ 1 w 8711711"/>
              <a:gd name="connsiteY0-158" fmla="*/ 604666 h 604666"/>
              <a:gd name="connsiteX1-159" fmla="*/ 1684667 w 8711711"/>
              <a:gd name="connsiteY1-160" fmla="*/ 253025 h 604666"/>
              <a:gd name="connsiteX2-161" fmla="*/ 4927287 w 8711711"/>
              <a:gd name="connsiteY2-162" fmla="*/ 316993 h 604666"/>
              <a:gd name="connsiteX3-163" fmla="*/ 8711711 w 8711711"/>
              <a:gd name="connsiteY3-164" fmla="*/ 0 h 604666"/>
              <a:gd name="connsiteX0-165" fmla="*/ 1 w 8711711"/>
              <a:gd name="connsiteY0-166" fmla="*/ 604666 h 604666"/>
              <a:gd name="connsiteX1-167" fmla="*/ 1743162 w 8711711"/>
              <a:gd name="connsiteY1-168" fmla="*/ 385795 h 604666"/>
              <a:gd name="connsiteX2-169" fmla="*/ 4927287 w 8711711"/>
              <a:gd name="connsiteY2-170" fmla="*/ 316993 h 604666"/>
              <a:gd name="connsiteX3-171" fmla="*/ 8711711 w 8711711"/>
              <a:gd name="connsiteY3-172" fmla="*/ 0 h 604666"/>
              <a:gd name="connsiteX0-173" fmla="*/ 1 w 8711711"/>
              <a:gd name="connsiteY0-174" fmla="*/ 604666 h 604666"/>
              <a:gd name="connsiteX1-175" fmla="*/ 1509182 w 8711711"/>
              <a:gd name="connsiteY1-176" fmla="*/ 363667 h 604666"/>
              <a:gd name="connsiteX2-177" fmla="*/ 4927287 w 8711711"/>
              <a:gd name="connsiteY2-178" fmla="*/ 316993 h 604666"/>
              <a:gd name="connsiteX3-179" fmla="*/ 8711711 w 8711711"/>
              <a:gd name="connsiteY3-180" fmla="*/ 0 h 604666"/>
              <a:gd name="connsiteX0-181" fmla="*/ 1 w 8711711"/>
              <a:gd name="connsiteY0-182" fmla="*/ 604666 h 604666"/>
              <a:gd name="connsiteX1-183" fmla="*/ 1509182 w 8711711"/>
              <a:gd name="connsiteY1-184" fmla="*/ 363667 h 604666"/>
              <a:gd name="connsiteX2-185" fmla="*/ 4927287 w 8711711"/>
              <a:gd name="connsiteY2-186" fmla="*/ 316993 h 604666"/>
              <a:gd name="connsiteX3-187" fmla="*/ 8711711 w 8711711"/>
              <a:gd name="connsiteY3-188" fmla="*/ 0 h 604666"/>
              <a:gd name="connsiteX0-189" fmla="*/ 1 w 8711711"/>
              <a:gd name="connsiteY0-190" fmla="*/ 604666 h 604666"/>
              <a:gd name="connsiteX1-191" fmla="*/ 1099714 w 8711711"/>
              <a:gd name="connsiteY1-192" fmla="*/ 352602 h 604666"/>
              <a:gd name="connsiteX2-193" fmla="*/ 4927287 w 8711711"/>
              <a:gd name="connsiteY2-194" fmla="*/ 316993 h 604666"/>
              <a:gd name="connsiteX3-195" fmla="*/ 8711711 w 8711711"/>
              <a:gd name="connsiteY3-196" fmla="*/ 0 h 604666"/>
              <a:gd name="connsiteX0-197" fmla="*/ 1 w 8711711"/>
              <a:gd name="connsiteY0-198" fmla="*/ 604666 h 604666"/>
              <a:gd name="connsiteX1-199" fmla="*/ 924225 w 8711711"/>
              <a:gd name="connsiteY1-200" fmla="*/ 352602 h 604666"/>
              <a:gd name="connsiteX2-201" fmla="*/ 4927287 w 8711711"/>
              <a:gd name="connsiteY2-202" fmla="*/ 316993 h 604666"/>
              <a:gd name="connsiteX3-203" fmla="*/ 8711711 w 8711711"/>
              <a:gd name="connsiteY3-204" fmla="*/ 0 h 604666"/>
              <a:gd name="connsiteX0-205" fmla="*/ 1 w 8711711"/>
              <a:gd name="connsiteY0-206" fmla="*/ 604666 h 604666"/>
              <a:gd name="connsiteX1-207" fmla="*/ 690242 w 8711711"/>
              <a:gd name="connsiteY1-208" fmla="*/ 352602 h 604666"/>
              <a:gd name="connsiteX2-209" fmla="*/ 4927287 w 8711711"/>
              <a:gd name="connsiteY2-210" fmla="*/ 316993 h 604666"/>
              <a:gd name="connsiteX3-211" fmla="*/ 8711711 w 8711711"/>
              <a:gd name="connsiteY3-212" fmla="*/ 0 h 604666"/>
              <a:gd name="connsiteX0-213" fmla="*/ 1 w 8711711"/>
              <a:gd name="connsiteY0-214" fmla="*/ 604666 h 604666"/>
              <a:gd name="connsiteX1-215" fmla="*/ 602498 w 8711711"/>
              <a:gd name="connsiteY1-216" fmla="*/ 352602 h 604666"/>
              <a:gd name="connsiteX2-217" fmla="*/ 4927287 w 8711711"/>
              <a:gd name="connsiteY2-218" fmla="*/ 316993 h 604666"/>
              <a:gd name="connsiteX3-219" fmla="*/ 8711711 w 8711711"/>
              <a:gd name="connsiteY3-220" fmla="*/ 0 h 604666"/>
              <a:gd name="connsiteX0-221" fmla="*/ 1 w 8711711"/>
              <a:gd name="connsiteY0-222" fmla="*/ 604666 h 604666"/>
              <a:gd name="connsiteX1-223" fmla="*/ 602498 w 8711711"/>
              <a:gd name="connsiteY1-224" fmla="*/ 352602 h 604666"/>
              <a:gd name="connsiteX2-225" fmla="*/ 4927287 w 8711711"/>
              <a:gd name="connsiteY2-226" fmla="*/ 316993 h 604666"/>
              <a:gd name="connsiteX3-227" fmla="*/ 8060673 w 8711711"/>
              <a:gd name="connsiteY3-228" fmla="*/ 197704 h 604666"/>
              <a:gd name="connsiteX4" fmla="*/ 8711711 w 8711711"/>
              <a:gd name="connsiteY4" fmla="*/ 0 h 604666"/>
              <a:gd name="connsiteX0-229" fmla="*/ 1 w 8711711"/>
              <a:gd name="connsiteY0-230" fmla="*/ 604666 h 604666"/>
              <a:gd name="connsiteX1-231" fmla="*/ 602498 w 8711711"/>
              <a:gd name="connsiteY1-232" fmla="*/ 352602 h 604666"/>
              <a:gd name="connsiteX2-233" fmla="*/ 4927287 w 8711711"/>
              <a:gd name="connsiteY2-234" fmla="*/ 316993 h 604666"/>
              <a:gd name="connsiteX3-235" fmla="*/ 8060673 w 8711711"/>
              <a:gd name="connsiteY3-236" fmla="*/ 197704 h 604666"/>
              <a:gd name="connsiteX4-237" fmla="*/ 8711711 w 8711711"/>
              <a:gd name="connsiteY4-238" fmla="*/ 0 h 604666"/>
              <a:gd name="connsiteX0-239" fmla="*/ 1 w 8711711"/>
              <a:gd name="connsiteY0-240" fmla="*/ 604666 h 604666"/>
              <a:gd name="connsiteX1-241" fmla="*/ 602498 w 8711711"/>
              <a:gd name="connsiteY1-242" fmla="*/ 352602 h 604666"/>
              <a:gd name="connsiteX2-243" fmla="*/ 4927287 w 8711711"/>
              <a:gd name="connsiteY2-244" fmla="*/ 316993 h 604666"/>
              <a:gd name="connsiteX3-245" fmla="*/ 8060673 w 8711711"/>
              <a:gd name="connsiteY3-246" fmla="*/ 197704 h 604666"/>
              <a:gd name="connsiteX4-247" fmla="*/ 8711711 w 8711711"/>
              <a:gd name="connsiteY4-248" fmla="*/ 0 h 604666"/>
              <a:gd name="connsiteX0-249" fmla="*/ 1 w 8711711"/>
              <a:gd name="connsiteY0-250" fmla="*/ 604666 h 604666"/>
              <a:gd name="connsiteX1-251" fmla="*/ 602498 w 8711711"/>
              <a:gd name="connsiteY1-252" fmla="*/ 352602 h 604666"/>
              <a:gd name="connsiteX2-253" fmla="*/ 4927287 w 8711711"/>
              <a:gd name="connsiteY2-254" fmla="*/ 316993 h 604666"/>
              <a:gd name="connsiteX3-255" fmla="*/ 8060673 w 8711711"/>
              <a:gd name="connsiteY3-256" fmla="*/ 197704 h 604666"/>
              <a:gd name="connsiteX4-257" fmla="*/ 8711711 w 8711711"/>
              <a:gd name="connsiteY4-258" fmla="*/ 0 h 604666"/>
              <a:gd name="connsiteX0-259" fmla="*/ 1 w 8762888"/>
              <a:gd name="connsiteY0-260" fmla="*/ 604666 h 604666"/>
              <a:gd name="connsiteX1-261" fmla="*/ 602498 w 8762888"/>
              <a:gd name="connsiteY1-262" fmla="*/ 352602 h 604666"/>
              <a:gd name="connsiteX2-263" fmla="*/ 4927287 w 8762888"/>
              <a:gd name="connsiteY2-264" fmla="*/ 316993 h 604666"/>
              <a:gd name="connsiteX3-265" fmla="*/ 8353148 w 8762888"/>
              <a:gd name="connsiteY3-266" fmla="*/ 219834 h 604666"/>
              <a:gd name="connsiteX4-267" fmla="*/ 8711711 w 8762888"/>
              <a:gd name="connsiteY4-268" fmla="*/ 0 h 604666"/>
              <a:gd name="connsiteX0-269" fmla="*/ 1 w 8762888"/>
              <a:gd name="connsiteY0-270" fmla="*/ 604666 h 604666"/>
              <a:gd name="connsiteX1-271" fmla="*/ 602498 w 8762888"/>
              <a:gd name="connsiteY1-272" fmla="*/ 352602 h 604666"/>
              <a:gd name="connsiteX2-273" fmla="*/ 4927287 w 8762888"/>
              <a:gd name="connsiteY2-274" fmla="*/ 316993 h 604666"/>
              <a:gd name="connsiteX3-275" fmla="*/ 8353148 w 8762888"/>
              <a:gd name="connsiteY3-276" fmla="*/ 264090 h 604666"/>
              <a:gd name="connsiteX4-277" fmla="*/ 8711711 w 8762888"/>
              <a:gd name="connsiteY4-278" fmla="*/ 0 h 604666"/>
              <a:gd name="connsiteX0-279" fmla="*/ 1 w 8762888"/>
              <a:gd name="connsiteY0-280" fmla="*/ 604666 h 604666"/>
              <a:gd name="connsiteX1-281" fmla="*/ 602498 w 8762888"/>
              <a:gd name="connsiteY1-282" fmla="*/ 352602 h 604666"/>
              <a:gd name="connsiteX2-283" fmla="*/ 4927287 w 8762888"/>
              <a:gd name="connsiteY2-284" fmla="*/ 316993 h 604666"/>
              <a:gd name="connsiteX3-285" fmla="*/ 8353148 w 8762888"/>
              <a:gd name="connsiteY3-286" fmla="*/ 308347 h 604666"/>
              <a:gd name="connsiteX4-287" fmla="*/ 8711711 w 8762888"/>
              <a:gd name="connsiteY4-288" fmla="*/ 0 h 604666"/>
              <a:gd name="connsiteX0-289" fmla="*/ 1 w 8711711"/>
              <a:gd name="connsiteY0-290" fmla="*/ 604666 h 604666"/>
              <a:gd name="connsiteX1-291" fmla="*/ 602498 w 8711711"/>
              <a:gd name="connsiteY1-292" fmla="*/ 352602 h 604666"/>
              <a:gd name="connsiteX2-293" fmla="*/ 4927287 w 8711711"/>
              <a:gd name="connsiteY2-294" fmla="*/ 316993 h 604666"/>
              <a:gd name="connsiteX3-295" fmla="*/ 8177663 w 8711711"/>
              <a:gd name="connsiteY3-296" fmla="*/ 363668 h 604666"/>
              <a:gd name="connsiteX4-297" fmla="*/ 8711711 w 8711711"/>
              <a:gd name="connsiteY4-298" fmla="*/ 0 h 604666"/>
              <a:gd name="connsiteX0-299" fmla="*/ 1 w 8711711"/>
              <a:gd name="connsiteY0-300" fmla="*/ 604666 h 604666"/>
              <a:gd name="connsiteX1-301" fmla="*/ 602498 w 8711711"/>
              <a:gd name="connsiteY1-302" fmla="*/ 352602 h 604666"/>
              <a:gd name="connsiteX2-303" fmla="*/ 4985782 w 8711711"/>
              <a:gd name="connsiteY2-304" fmla="*/ 383377 h 604666"/>
              <a:gd name="connsiteX3-305" fmla="*/ 8177663 w 8711711"/>
              <a:gd name="connsiteY3-306" fmla="*/ 363668 h 604666"/>
              <a:gd name="connsiteX4-307" fmla="*/ 8711711 w 8711711"/>
              <a:gd name="connsiteY4-308" fmla="*/ 0 h 604666"/>
              <a:gd name="connsiteX0-309" fmla="*/ 1 w 8711711"/>
              <a:gd name="connsiteY0-310" fmla="*/ 604666 h 604666"/>
              <a:gd name="connsiteX1-311" fmla="*/ 602498 w 8711711"/>
              <a:gd name="connsiteY1-312" fmla="*/ 352602 h 604666"/>
              <a:gd name="connsiteX2-313" fmla="*/ 4985782 w 8711711"/>
              <a:gd name="connsiteY2-314" fmla="*/ 449763 h 604666"/>
              <a:gd name="connsiteX3-315" fmla="*/ 8177663 w 8711711"/>
              <a:gd name="connsiteY3-316" fmla="*/ 363668 h 604666"/>
              <a:gd name="connsiteX4-317" fmla="*/ 8711711 w 8711711"/>
              <a:gd name="connsiteY4-318" fmla="*/ 0 h 604666"/>
              <a:gd name="connsiteX0-319" fmla="*/ 1 w 8711711"/>
              <a:gd name="connsiteY0-320" fmla="*/ 604666 h 604666"/>
              <a:gd name="connsiteX1-321" fmla="*/ 602498 w 8711711"/>
              <a:gd name="connsiteY1-322" fmla="*/ 352602 h 604666"/>
              <a:gd name="connsiteX2-323" fmla="*/ 4985782 w 8711711"/>
              <a:gd name="connsiteY2-324" fmla="*/ 416570 h 604666"/>
              <a:gd name="connsiteX3-325" fmla="*/ 8177663 w 8711711"/>
              <a:gd name="connsiteY3-326" fmla="*/ 363668 h 604666"/>
              <a:gd name="connsiteX4-327" fmla="*/ 8711711 w 8711711"/>
              <a:gd name="connsiteY4-328" fmla="*/ 0 h 604666"/>
              <a:gd name="connsiteX0-329" fmla="*/ 1 w 8711711"/>
              <a:gd name="connsiteY0-330" fmla="*/ 604666 h 604666"/>
              <a:gd name="connsiteX1-331" fmla="*/ 602498 w 8711711"/>
              <a:gd name="connsiteY1-332" fmla="*/ 396859 h 604666"/>
              <a:gd name="connsiteX2-333" fmla="*/ 4985782 w 8711711"/>
              <a:gd name="connsiteY2-334" fmla="*/ 416570 h 604666"/>
              <a:gd name="connsiteX3-335" fmla="*/ 8177663 w 8711711"/>
              <a:gd name="connsiteY3-336" fmla="*/ 363668 h 604666"/>
              <a:gd name="connsiteX4-337" fmla="*/ 8711711 w 8711711"/>
              <a:gd name="connsiteY4-338" fmla="*/ 0 h 604666"/>
              <a:gd name="connsiteX0-339" fmla="*/ 1 w 8731929"/>
              <a:gd name="connsiteY0-340" fmla="*/ 604666 h 604666"/>
              <a:gd name="connsiteX1-341" fmla="*/ 602498 w 8731929"/>
              <a:gd name="connsiteY1-342" fmla="*/ 396859 h 604666"/>
              <a:gd name="connsiteX2-343" fmla="*/ 4985782 w 8731929"/>
              <a:gd name="connsiteY2-344" fmla="*/ 416570 h 604666"/>
              <a:gd name="connsiteX3-345" fmla="*/ 8294653 w 8731929"/>
              <a:gd name="connsiteY3-346" fmla="*/ 374733 h 604666"/>
              <a:gd name="connsiteX4-347" fmla="*/ 8711711 w 8731929"/>
              <a:gd name="connsiteY4-348" fmla="*/ 0 h 604666"/>
              <a:gd name="connsiteX0-349" fmla="*/ 1 w 8731929"/>
              <a:gd name="connsiteY0-350" fmla="*/ 604666 h 604666"/>
              <a:gd name="connsiteX1-351" fmla="*/ 602498 w 8731929"/>
              <a:gd name="connsiteY1-352" fmla="*/ 396859 h 604666"/>
              <a:gd name="connsiteX2-353" fmla="*/ 4985782 w 8731929"/>
              <a:gd name="connsiteY2-354" fmla="*/ 416570 h 604666"/>
              <a:gd name="connsiteX3-355" fmla="*/ 8294653 w 8731929"/>
              <a:gd name="connsiteY3-356" fmla="*/ 374733 h 604666"/>
              <a:gd name="connsiteX4-357" fmla="*/ 8711711 w 8731929"/>
              <a:gd name="connsiteY4-358" fmla="*/ 0 h 604666"/>
              <a:gd name="connsiteX0-359" fmla="*/ 1 w 8797238"/>
              <a:gd name="connsiteY0-360" fmla="*/ 604666 h 604666"/>
              <a:gd name="connsiteX1-361" fmla="*/ 602498 w 8797238"/>
              <a:gd name="connsiteY1-362" fmla="*/ 396859 h 604666"/>
              <a:gd name="connsiteX2-363" fmla="*/ 4985782 w 8797238"/>
              <a:gd name="connsiteY2-364" fmla="*/ 416570 h 604666"/>
              <a:gd name="connsiteX3-365" fmla="*/ 8411642 w 8797238"/>
              <a:gd name="connsiteY3-366" fmla="*/ 385798 h 604666"/>
              <a:gd name="connsiteX4-367" fmla="*/ 8711711 w 8797238"/>
              <a:gd name="connsiteY4-368" fmla="*/ 0 h 604666"/>
              <a:gd name="connsiteX0-369" fmla="*/ 1 w 8797238"/>
              <a:gd name="connsiteY0-370" fmla="*/ 604666 h 604666"/>
              <a:gd name="connsiteX1-371" fmla="*/ 602498 w 8797238"/>
              <a:gd name="connsiteY1-372" fmla="*/ 396859 h 604666"/>
              <a:gd name="connsiteX2-373" fmla="*/ 4985782 w 8797238"/>
              <a:gd name="connsiteY2-374" fmla="*/ 416570 h 604666"/>
              <a:gd name="connsiteX3-375" fmla="*/ 8411642 w 8797238"/>
              <a:gd name="connsiteY3-376" fmla="*/ 385798 h 604666"/>
              <a:gd name="connsiteX4-377" fmla="*/ 8711711 w 8797238"/>
              <a:gd name="connsiteY4-378" fmla="*/ 0 h 604666"/>
              <a:gd name="connsiteX0-379" fmla="*/ 1 w 8797238"/>
              <a:gd name="connsiteY0-380" fmla="*/ 604666 h 604666"/>
              <a:gd name="connsiteX1-381" fmla="*/ 602498 w 8797238"/>
              <a:gd name="connsiteY1-382" fmla="*/ 396859 h 604666"/>
              <a:gd name="connsiteX2-383" fmla="*/ 4985782 w 8797238"/>
              <a:gd name="connsiteY2-384" fmla="*/ 416570 h 604666"/>
              <a:gd name="connsiteX3-385" fmla="*/ 8411642 w 8797238"/>
              <a:gd name="connsiteY3-386" fmla="*/ 396861 h 604666"/>
              <a:gd name="connsiteX4-387" fmla="*/ 8711711 w 8797238"/>
              <a:gd name="connsiteY4-388" fmla="*/ 0 h 604666"/>
              <a:gd name="connsiteX0-389" fmla="*/ 1 w 8797238"/>
              <a:gd name="connsiteY0-390" fmla="*/ 604666 h 604666"/>
              <a:gd name="connsiteX1-391" fmla="*/ 602498 w 8797238"/>
              <a:gd name="connsiteY1-392" fmla="*/ 396859 h 604666"/>
              <a:gd name="connsiteX2-393" fmla="*/ 4985782 w 8797238"/>
              <a:gd name="connsiteY2-394" fmla="*/ 416570 h 604666"/>
              <a:gd name="connsiteX3-395" fmla="*/ 8411642 w 8797238"/>
              <a:gd name="connsiteY3-396" fmla="*/ 396861 h 604666"/>
              <a:gd name="connsiteX4-397" fmla="*/ 8711711 w 8797238"/>
              <a:gd name="connsiteY4-398" fmla="*/ 0 h 604666"/>
              <a:gd name="connsiteX0-399" fmla="*/ 1 w 8711710"/>
              <a:gd name="connsiteY0-400" fmla="*/ 604666 h 604666"/>
              <a:gd name="connsiteX1-401" fmla="*/ 602498 w 8711710"/>
              <a:gd name="connsiteY1-402" fmla="*/ 396859 h 604666"/>
              <a:gd name="connsiteX2-403" fmla="*/ 4985782 w 8711710"/>
              <a:gd name="connsiteY2-404" fmla="*/ 416570 h 604666"/>
              <a:gd name="connsiteX3-405" fmla="*/ 8411642 w 8711710"/>
              <a:gd name="connsiteY3-406" fmla="*/ 396861 h 604666"/>
              <a:gd name="connsiteX4-407" fmla="*/ 8711711 w 8711710"/>
              <a:gd name="connsiteY4-408" fmla="*/ 0 h 604666"/>
              <a:gd name="connsiteX0-409" fmla="*/ 1197 w 8712906"/>
              <a:gd name="connsiteY0-410" fmla="*/ 604666 h 604666"/>
              <a:gd name="connsiteX1-411" fmla="*/ 603694 w 8712906"/>
              <a:gd name="connsiteY1-412" fmla="*/ 396859 h 604666"/>
              <a:gd name="connsiteX2-413" fmla="*/ 4986978 w 8712906"/>
              <a:gd name="connsiteY2-414" fmla="*/ 416570 h 604666"/>
              <a:gd name="connsiteX3-415" fmla="*/ 8412838 w 8712906"/>
              <a:gd name="connsiteY3-416" fmla="*/ 396861 h 604666"/>
              <a:gd name="connsiteX4-417" fmla="*/ 8712907 w 8712906"/>
              <a:gd name="connsiteY4-418" fmla="*/ 0 h 604666"/>
              <a:gd name="connsiteX0-419" fmla="*/ 1197 w 8712906"/>
              <a:gd name="connsiteY0-420" fmla="*/ 496255 h 496255"/>
              <a:gd name="connsiteX1-421" fmla="*/ 603694 w 8712906"/>
              <a:gd name="connsiteY1-422" fmla="*/ 396859 h 496255"/>
              <a:gd name="connsiteX2-423" fmla="*/ 4986978 w 8712906"/>
              <a:gd name="connsiteY2-424" fmla="*/ 416570 h 496255"/>
              <a:gd name="connsiteX3-425" fmla="*/ 8412838 w 8712906"/>
              <a:gd name="connsiteY3-426" fmla="*/ 396861 h 496255"/>
              <a:gd name="connsiteX4-427" fmla="*/ 8712907 w 8712906"/>
              <a:gd name="connsiteY4-428" fmla="*/ 0 h 496255"/>
              <a:gd name="connsiteX0-429" fmla="*/ 0 w 8711709"/>
              <a:gd name="connsiteY0-430" fmla="*/ 496255 h 496255"/>
              <a:gd name="connsiteX1-431" fmla="*/ 613113 w 8711709"/>
              <a:gd name="connsiteY1-432" fmla="*/ 400875 h 496255"/>
              <a:gd name="connsiteX2-433" fmla="*/ 4985781 w 8711709"/>
              <a:gd name="connsiteY2-434" fmla="*/ 416570 h 496255"/>
              <a:gd name="connsiteX3-435" fmla="*/ 8411641 w 8711709"/>
              <a:gd name="connsiteY3-436" fmla="*/ 396861 h 496255"/>
              <a:gd name="connsiteX4-437" fmla="*/ 8711710 w 8711709"/>
              <a:gd name="connsiteY4-438" fmla="*/ 0 h 496255"/>
              <a:gd name="connsiteX0-439" fmla="*/ 0 w 8711709"/>
              <a:gd name="connsiteY0-440" fmla="*/ 496255 h 496255"/>
              <a:gd name="connsiteX1-441" fmla="*/ 613113 w 8711709"/>
              <a:gd name="connsiteY1-442" fmla="*/ 400875 h 496255"/>
              <a:gd name="connsiteX2-443" fmla="*/ 4985781 w 8711709"/>
              <a:gd name="connsiteY2-444" fmla="*/ 416570 h 496255"/>
              <a:gd name="connsiteX3-445" fmla="*/ 8411641 w 8711709"/>
              <a:gd name="connsiteY3-446" fmla="*/ 396861 h 496255"/>
              <a:gd name="connsiteX4-447" fmla="*/ 8711710 w 8711709"/>
              <a:gd name="connsiteY4-448" fmla="*/ 0 h 496255"/>
              <a:gd name="connsiteX0-449" fmla="*/ 0 w 8711709"/>
              <a:gd name="connsiteY0-450" fmla="*/ 496255 h 496255"/>
              <a:gd name="connsiteX1-451" fmla="*/ 613113 w 8711709"/>
              <a:gd name="connsiteY1-452" fmla="*/ 400875 h 496255"/>
              <a:gd name="connsiteX2-453" fmla="*/ 4985781 w 8711709"/>
              <a:gd name="connsiteY2-454" fmla="*/ 416570 h 496255"/>
              <a:gd name="connsiteX3-455" fmla="*/ 8411641 w 8711709"/>
              <a:gd name="connsiteY3-456" fmla="*/ 396861 h 496255"/>
              <a:gd name="connsiteX4-457" fmla="*/ 8711710 w 8711709"/>
              <a:gd name="connsiteY4-458" fmla="*/ 0 h 496255"/>
              <a:gd name="connsiteX0-459" fmla="*/ 21863 w 8733572"/>
              <a:gd name="connsiteY0-460" fmla="*/ 496255 h 496255"/>
              <a:gd name="connsiteX1-461" fmla="*/ 634976 w 8733572"/>
              <a:gd name="connsiteY1-462" fmla="*/ 400875 h 496255"/>
              <a:gd name="connsiteX2-463" fmla="*/ 5007644 w 8733572"/>
              <a:gd name="connsiteY2-464" fmla="*/ 416570 h 496255"/>
              <a:gd name="connsiteX3-465" fmla="*/ 8433504 w 8733572"/>
              <a:gd name="connsiteY3-466" fmla="*/ 396861 h 496255"/>
              <a:gd name="connsiteX4-467" fmla="*/ 8733573 w 8733572"/>
              <a:gd name="connsiteY4-468" fmla="*/ 0 h 496255"/>
              <a:gd name="connsiteX0-469" fmla="*/ 12429 w 8724138"/>
              <a:gd name="connsiteY0-470" fmla="*/ 496255 h 496255"/>
              <a:gd name="connsiteX1-471" fmla="*/ 625542 w 8724138"/>
              <a:gd name="connsiteY1-472" fmla="*/ 400875 h 496255"/>
              <a:gd name="connsiteX2-473" fmla="*/ 4998210 w 8724138"/>
              <a:gd name="connsiteY2-474" fmla="*/ 416570 h 496255"/>
              <a:gd name="connsiteX3-475" fmla="*/ 8424070 w 8724138"/>
              <a:gd name="connsiteY3-476" fmla="*/ 396861 h 496255"/>
              <a:gd name="connsiteX4-477" fmla="*/ 8724139 w 8724138"/>
              <a:gd name="connsiteY4-478" fmla="*/ 0 h 496255"/>
              <a:gd name="connsiteX0-479" fmla="*/ 12429 w 8724138"/>
              <a:gd name="connsiteY0-480" fmla="*/ 496255 h 496255"/>
              <a:gd name="connsiteX1-481" fmla="*/ 625542 w 8724138"/>
              <a:gd name="connsiteY1-482" fmla="*/ 400875 h 496255"/>
              <a:gd name="connsiteX2-483" fmla="*/ 4998210 w 8724138"/>
              <a:gd name="connsiteY2-484" fmla="*/ 416570 h 496255"/>
              <a:gd name="connsiteX3-485" fmla="*/ 8424070 w 8724138"/>
              <a:gd name="connsiteY3-486" fmla="*/ 396861 h 496255"/>
              <a:gd name="connsiteX4-487" fmla="*/ 8724139 w 8724138"/>
              <a:gd name="connsiteY4-488" fmla="*/ 0 h 496255"/>
              <a:gd name="connsiteX0-489" fmla="*/ 12429 w 8724138"/>
              <a:gd name="connsiteY0-490" fmla="*/ 496255 h 496255"/>
              <a:gd name="connsiteX1-491" fmla="*/ 625542 w 8724138"/>
              <a:gd name="connsiteY1-492" fmla="*/ 400875 h 496255"/>
              <a:gd name="connsiteX2-493" fmla="*/ 4998210 w 8724138"/>
              <a:gd name="connsiteY2-494" fmla="*/ 416570 h 496255"/>
              <a:gd name="connsiteX3-495" fmla="*/ 8424070 w 8724138"/>
              <a:gd name="connsiteY3-496" fmla="*/ 396861 h 496255"/>
              <a:gd name="connsiteX4-497" fmla="*/ 8724139 w 8724138"/>
              <a:gd name="connsiteY4-498" fmla="*/ 0 h 496255"/>
              <a:gd name="connsiteX0-499" fmla="*/ 12429 w 8724138"/>
              <a:gd name="connsiteY0-500" fmla="*/ 496255 h 496255"/>
              <a:gd name="connsiteX1-501" fmla="*/ 625542 w 8724138"/>
              <a:gd name="connsiteY1-502" fmla="*/ 400875 h 496255"/>
              <a:gd name="connsiteX2-503" fmla="*/ 4998210 w 8724138"/>
              <a:gd name="connsiteY2-504" fmla="*/ 416570 h 496255"/>
              <a:gd name="connsiteX3-505" fmla="*/ 8540826 w 8724138"/>
              <a:gd name="connsiteY3-506" fmla="*/ 416937 h 496255"/>
              <a:gd name="connsiteX4-507" fmla="*/ 8724139 w 8724138"/>
              <a:gd name="connsiteY4-508" fmla="*/ 0 h 496255"/>
              <a:gd name="connsiteX0-509" fmla="*/ 12429 w 8724138"/>
              <a:gd name="connsiteY0-510" fmla="*/ 496255 h 496255"/>
              <a:gd name="connsiteX1-511" fmla="*/ 625542 w 8724138"/>
              <a:gd name="connsiteY1-512" fmla="*/ 400875 h 496255"/>
              <a:gd name="connsiteX2-513" fmla="*/ 4998210 w 8724138"/>
              <a:gd name="connsiteY2-514" fmla="*/ 416570 h 496255"/>
              <a:gd name="connsiteX3-515" fmla="*/ 8540826 w 8724138"/>
              <a:gd name="connsiteY3-516" fmla="*/ 416937 h 496255"/>
              <a:gd name="connsiteX4-517" fmla="*/ 8724139 w 8724138"/>
              <a:gd name="connsiteY4-518" fmla="*/ 0 h 496255"/>
              <a:gd name="connsiteX0-519" fmla="*/ 12429 w 8724138"/>
              <a:gd name="connsiteY0-520" fmla="*/ 496255 h 496255"/>
              <a:gd name="connsiteX1-521" fmla="*/ 625542 w 8724138"/>
              <a:gd name="connsiteY1-522" fmla="*/ 400875 h 496255"/>
              <a:gd name="connsiteX2-523" fmla="*/ 4998210 w 8724138"/>
              <a:gd name="connsiteY2-524" fmla="*/ 416570 h 496255"/>
              <a:gd name="connsiteX3-525" fmla="*/ 8540826 w 8724138"/>
              <a:gd name="connsiteY3-526" fmla="*/ 416937 h 496255"/>
              <a:gd name="connsiteX4-527" fmla="*/ 8724139 w 8724138"/>
              <a:gd name="connsiteY4-528" fmla="*/ 0 h 496255"/>
              <a:gd name="connsiteX0-529" fmla="*/ 12429 w 8724138"/>
              <a:gd name="connsiteY0-530" fmla="*/ 496255 h 496255"/>
              <a:gd name="connsiteX1-531" fmla="*/ 625542 w 8724138"/>
              <a:gd name="connsiteY1-532" fmla="*/ 400875 h 496255"/>
              <a:gd name="connsiteX2-533" fmla="*/ 4998210 w 8724138"/>
              <a:gd name="connsiteY2-534" fmla="*/ 416570 h 496255"/>
              <a:gd name="connsiteX3-535" fmla="*/ 8530212 w 8724138"/>
              <a:gd name="connsiteY3-536" fmla="*/ 384815 h 496255"/>
              <a:gd name="connsiteX4-537" fmla="*/ 8724139 w 8724138"/>
              <a:gd name="connsiteY4-538" fmla="*/ 0 h 496255"/>
              <a:gd name="connsiteX0-539" fmla="*/ 12429 w 8724138"/>
              <a:gd name="connsiteY0-540" fmla="*/ 496255 h 496255"/>
              <a:gd name="connsiteX1-541" fmla="*/ 625542 w 8724138"/>
              <a:gd name="connsiteY1-542" fmla="*/ 400875 h 496255"/>
              <a:gd name="connsiteX2-543" fmla="*/ 4998210 w 8724138"/>
              <a:gd name="connsiteY2-544" fmla="*/ 416570 h 496255"/>
              <a:gd name="connsiteX3-545" fmla="*/ 8530212 w 8724138"/>
              <a:gd name="connsiteY3-546" fmla="*/ 408906 h 496255"/>
              <a:gd name="connsiteX4-547" fmla="*/ 8724139 w 8724138"/>
              <a:gd name="connsiteY4-548" fmla="*/ 0 h 496255"/>
              <a:gd name="connsiteX0-549" fmla="*/ 12429 w 8724138"/>
              <a:gd name="connsiteY0-550" fmla="*/ 496255 h 496255"/>
              <a:gd name="connsiteX1-551" fmla="*/ 625542 w 8724138"/>
              <a:gd name="connsiteY1-552" fmla="*/ 400875 h 496255"/>
              <a:gd name="connsiteX2-553" fmla="*/ 4998210 w 8724138"/>
              <a:gd name="connsiteY2-554" fmla="*/ 416570 h 496255"/>
              <a:gd name="connsiteX3-555" fmla="*/ 8530212 w 8724138"/>
              <a:gd name="connsiteY3-556" fmla="*/ 408906 h 496255"/>
              <a:gd name="connsiteX4-557" fmla="*/ 8724139 w 8724138"/>
              <a:gd name="connsiteY4-558" fmla="*/ 0 h 496255"/>
              <a:gd name="connsiteX0-559" fmla="*/ 12429 w 8724138"/>
              <a:gd name="connsiteY0-560" fmla="*/ 496255 h 496255"/>
              <a:gd name="connsiteX1-561" fmla="*/ 625542 w 8724138"/>
              <a:gd name="connsiteY1-562" fmla="*/ 400875 h 496255"/>
              <a:gd name="connsiteX2-563" fmla="*/ 4998210 w 8724138"/>
              <a:gd name="connsiteY2-564" fmla="*/ 416570 h 496255"/>
              <a:gd name="connsiteX3-565" fmla="*/ 8530212 w 8724138"/>
              <a:gd name="connsiteY3-566" fmla="*/ 408906 h 496255"/>
              <a:gd name="connsiteX4-567" fmla="*/ 8724139 w 8724138"/>
              <a:gd name="connsiteY4-568" fmla="*/ 0 h 496255"/>
              <a:gd name="connsiteX0-569" fmla="*/ 12429 w 8724138"/>
              <a:gd name="connsiteY0-570" fmla="*/ 496255 h 496255"/>
              <a:gd name="connsiteX1-571" fmla="*/ 625542 w 8724138"/>
              <a:gd name="connsiteY1-572" fmla="*/ 400875 h 496255"/>
              <a:gd name="connsiteX2-573" fmla="*/ 4998210 w 8724138"/>
              <a:gd name="connsiteY2-574" fmla="*/ 416570 h 496255"/>
              <a:gd name="connsiteX3-575" fmla="*/ 8530212 w 8724138"/>
              <a:gd name="connsiteY3-576" fmla="*/ 404891 h 496255"/>
              <a:gd name="connsiteX4-577" fmla="*/ 8724139 w 8724138"/>
              <a:gd name="connsiteY4-578" fmla="*/ 0 h 496255"/>
              <a:gd name="connsiteX0-579" fmla="*/ 12429 w 8724138"/>
              <a:gd name="connsiteY0-580" fmla="*/ 496255 h 496255"/>
              <a:gd name="connsiteX1-581" fmla="*/ 625542 w 8724138"/>
              <a:gd name="connsiteY1-582" fmla="*/ 400875 h 496255"/>
              <a:gd name="connsiteX2-583" fmla="*/ 4998210 w 8724138"/>
              <a:gd name="connsiteY2-584" fmla="*/ 416570 h 496255"/>
              <a:gd name="connsiteX3-585" fmla="*/ 8530212 w 8724138"/>
              <a:gd name="connsiteY3-586" fmla="*/ 404891 h 496255"/>
              <a:gd name="connsiteX4-587" fmla="*/ 8724139 w 8724138"/>
              <a:gd name="connsiteY4-588" fmla="*/ 0 h 496255"/>
              <a:gd name="connsiteX0-589" fmla="*/ 12429 w 8727581"/>
              <a:gd name="connsiteY0-590" fmla="*/ 496255 h 496255"/>
              <a:gd name="connsiteX1-591" fmla="*/ 625542 w 8727581"/>
              <a:gd name="connsiteY1-592" fmla="*/ 400875 h 496255"/>
              <a:gd name="connsiteX2-593" fmla="*/ 4998210 w 8727581"/>
              <a:gd name="connsiteY2-594" fmla="*/ 416570 h 496255"/>
              <a:gd name="connsiteX3-595" fmla="*/ 8530212 w 8727581"/>
              <a:gd name="connsiteY3-596" fmla="*/ 404891 h 496255"/>
              <a:gd name="connsiteX4-597" fmla="*/ 8724139 w 8727581"/>
              <a:gd name="connsiteY4-598" fmla="*/ 0 h 496255"/>
              <a:gd name="connsiteX0-599" fmla="*/ 12429 w 8724576"/>
              <a:gd name="connsiteY0-600" fmla="*/ 496255 h 496255"/>
              <a:gd name="connsiteX1-601" fmla="*/ 625542 w 8724576"/>
              <a:gd name="connsiteY1-602" fmla="*/ 400875 h 496255"/>
              <a:gd name="connsiteX2-603" fmla="*/ 4998210 w 8724576"/>
              <a:gd name="connsiteY2-604" fmla="*/ 416570 h 496255"/>
              <a:gd name="connsiteX3-605" fmla="*/ 8530212 w 8724576"/>
              <a:gd name="connsiteY3-606" fmla="*/ 404891 h 496255"/>
              <a:gd name="connsiteX4-607" fmla="*/ 8724139 w 8724576"/>
              <a:gd name="connsiteY4-608" fmla="*/ 0 h 496255"/>
              <a:gd name="connsiteX0-609" fmla="*/ 12429 w 8724576"/>
              <a:gd name="connsiteY0-610" fmla="*/ 496255 h 496255"/>
              <a:gd name="connsiteX1-611" fmla="*/ 625542 w 8724576"/>
              <a:gd name="connsiteY1-612" fmla="*/ 400875 h 496255"/>
              <a:gd name="connsiteX2-613" fmla="*/ 4998210 w 8724576"/>
              <a:gd name="connsiteY2-614" fmla="*/ 416570 h 496255"/>
              <a:gd name="connsiteX3-615" fmla="*/ 8530212 w 8724576"/>
              <a:gd name="connsiteY3-616" fmla="*/ 404891 h 496255"/>
              <a:gd name="connsiteX4-617" fmla="*/ 8724139 w 8724576"/>
              <a:gd name="connsiteY4-618" fmla="*/ 0 h 496255"/>
              <a:gd name="connsiteX0-619" fmla="*/ 12429 w 8724138"/>
              <a:gd name="connsiteY0-620" fmla="*/ 496255 h 496255"/>
              <a:gd name="connsiteX1-621" fmla="*/ 625542 w 8724138"/>
              <a:gd name="connsiteY1-622" fmla="*/ 400875 h 496255"/>
              <a:gd name="connsiteX2-623" fmla="*/ 4998210 w 8724138"/>
              <a:gd name="connsiteY2-624" fmla="*/ 416570 h 496255"/>
              <a:gd name="connsiteX3-625" fmla="*/ 8508984 w 8724138"/>
              <a:gd name="connsiteY3-626" fmla="*/ 384815 h 496255"/>
              <a:gd name="connsiteX4-627" fmla="*/ 8724139 w 8724138"/>
              <a:gd name="connsiteY4-628" fmla="*/ 0 h 496255"/>
              <a:gd name="connsiteX0-629" fmla="*/ 12429 w 8724138"/>
              <a:gd name="connsiteY0-630" fmla="*/ 496255 h 496255"/>
              <a:gd name="connsiteX1-631" fmla="*/ 625542 w 8724138"/>
              <a:gd name="connsiteY1-632" fmla="*/ 400875 h 496255"/>
              <a:gd name="connsiteX2-633" fmla="*/ 4998210 w 8724138"/>
              <a:gd name="connsiteY2-634" fmla="*/ 416570 h 496255"/>
              <a:gd name="connsiteX3-635" fmla="*/ 8508984 w 8724138"/>
              <a:gd name="connsiteY3-636" fmla="*/ 384815 h 496255"/>
              <a:gd name="connsiteX4-637" fmla="*/ 8724139 w 8724138"/>
              <a:gd name="connsiteY4-638" fmla="*/ 0 h 496255"/>
              <a:gd name="connsiteX0-639" fmla="*/ 12429 w 8724138"/>
              <a:gd name="connsiteY0-640" fmla="*/ 496255 h 496255"/>
              <a:gd name="connsiteX1-641" fmla="*/ 625542 w 8724138"/>
              <a:gd name="connsiteY1-642" fmla="*/ 400875 h 496255"/>
              <a:gd name="connsiteX2-643" fmla="*/ 4998210 w 8724138"/>
              <a:gd name="connsiteY2-644" fmla="*/ 416570 h 496255"/>
              <a:gd name="connsiteX3-645" fmla="*/ 8508984 w 8724138"/>
              <a:gd name="connsiteY3-646" fmla="*/ 384815 h 496255"/>
              <a:gd name="connsiteX4-647" fmla="*/ 8724139 w 8724138"/>
              <a:gd name="connsiteY4-648" fmla="*/ 0 h 496255"/>
              <a:gd name="connsiteX0-649" fmla="*/ 12429 w 8724138"/>
              <a:gd name="connsiteY0-650" fmla="*/ 496255 h 496255"/>
              <a:gd name="connsiteX1-651" fmla="*/ 625542 w 8724138"/>
              <a:gd name="connsiteY1-652" fmla="*/ 400875 h 496255"/>
              <a:gd name="connsiteX2-653" fmla="*/ 4998210 w 8724138"/>
              <a:gd name="connsiteY2-654" fmla="*/ 416570 h 496255"/>
              <a:gd name="connsiteX3-655" fmla="*/ 8508984 w 8724138"/>
              <a:gd name="connsiteY3-656" fmla="*/ 384815 h 496255"/>
              <a:gd name="connsiteX4-657" fmla="*/ 8724139 w 8724138"/>
              <a:gd name="connsiteY4-658" fmla="*/ 0 h 496255"/>
              <a:gd name="connsiteX0-659" fmla="*/ 16419179 w 16419206"/>
              <a:gd name="connsiteY0-660" fmla="*/ 5168 h 1135381"/>
              <a:gd name="connsiteX1-661" fmla="*/ 28439 w 16419206"/>
              <a:gd name="connsiteY1-662" fmla="*/ 1102312 h 1135381"/>
              <a:gd name="connsiteX2-663" fmla="*/ 4401107 w 16419206"/>
              <a:gd name="connsiteY2-664" fmla="*/ 1118007 h 1135381"/>
              <a:gd name="connsiteX3-665" fmla="*/ 7911881 w 16419206"/>
              <a:gd name="connsiteY3-666" fmla="*/ 1086252 h 1135381"/>
              <a:gd name="connsiteX4-667" fmla="*/ 8127036 w 16419206"/>
              <a:gd name="connsiteY4-668" fmla="*/ 701437 h 1135381"/>
              <a:gd name="connsiteX0-669" fmla="*/ 12018072 w 12018072"/>
              <a:gd name="connsiteY0-670" fmla="*/ -1 h 1130214"/>
              <a:gd name="connsiteX1-671" fmla="*/ 0 w 12018072"/>
              <a:gd name="connsiteY1-672" fmla="*/ 1112838 h 1130214"/>
              <a:gd name="connsiteX2-673" fmla="*/ 3510774 w 12018072"/>
              <a:gd name="connsiteY2-674" fmla="*/ 1081083 h 1130214"/>
              <a:gd name="connsiteX3-675" fmla="*/ 3725929 w 12018072"/>
              <a:gd name="connsiteY3-676" fmla="*/ 696268 h 1130214"/>
              <a:gd name="connsiteX0-677" fmla="*/ 8507299 w 8507299"/>
              <a:gd name="connsiteY0-678" fmla="*/ 0 h 1081084"/>
              <a:gd name="connsiteX1-679" fmla="*/ 1 w 8507299"/>
              <a:gd name="connsiteY1-680" fmla="*/ 1081084 h 1081084"/>
              <a:gd name="connsiteX2-681" fmla="*/ 215156 w 8507299"/>
              <a:gd name="connsiteY2-682" fmla="*/ 696269 h 1081084"/>
              <a:gd name="connsiteX0-683" fmla="*/ 8292145 w 8292145"/>
              <a:gd name="connsiteY0-684" fmla="*/ 0 h 696269"/>
              <a:gd name="connsiteX1-685" fmla="*/ 2 w 8292145"/>
              <a:gd name="connsiteY1-686" fmla="*/ 696269 h 696269"/>
              <a:gd name="connsiteX0-687" fmla="*/ 8292142 w 8292142"/>
              <a:gd name="connsiteY0-688" fmla="*/ 0 h 696269"/>
              <a:gd name="connsiteX1-689" fmla="*/ 2363751 w 8292142"/>
              <a:gd name="connsiteY1-690" fmla="*/ 157168 h 696269"/>
              <a:gd name="connsiteX2-691" fmla="*/ -1 w 8292142"/>
              <a:gd name="connsiteY2-692" fmla="*/ 696269 h 696269"/>
              <a:gd name="connsiteX0-693" fmla="*/ 8503931 w 8503931"/>
              <a:gd name="connsiteY0-694" fmla="*/ 0 h 1086053"/>
              <a:gd name="connsiteX1-695" fmla="*/ 2575540 w 8503931"/>
              <a:gd name="connsiteY1-696" fmla="*/ 157168 h 1086053"/>
              <a:gd name="connsiteX2-697" fmla="*/ 0 w 8503931"/>
              <a:gd name="connsiteY2-698" fmla="*/ 1086053 h 1086053"/>
              <a:gd name="connsiteX0-699" fmla="*/ 8574527 w 8574527"/>
              <a:gd name="connsiteY0-700" fmla="*/ 0 h 1086053"/>
              <a:gd name="connsiteX1-701" fmla="*/ 2646136 w 8574527"/>
              <a:gd name="connsiteY1-702" fmla="*/ 157168 h 1086053"/>
              <a:gd name="connsiteX2-703" fmla="*/ 0 w 8574527"/>
              <a:gd name="connsiteY2-704" fmla="*/ 1086053 h 1086053"/>
              <a:gd name="connsiteX0-705" fmla="*/ 8574527 w 8574527"/>
              <a:gd name="connsiteY0-706" fmla="*/ 236945 h 1322998"/>
              <a:gd name="connsiteX1-707" fmla="*/ 2457879 w 8574527"/>
              <a:gd name="connsiteY1-708" fmla="*/ 26603 h 1322998"/>
              <a:gd name="connsiteX2-709" fmla="*/ 0 w 8574527"/>
              <a:gd name="connsiteY2-710" fmla="*/ 1322998 h 1322998"/>
              <a:gd name="connsiteX0-711" fmla="*/ 8574527 w 8574527"/>
              <a:gd name="connsiteY0-712" fmla="*/ 271400 h 1357453"/>
              <a:gd name="connsiteX1-713" fmla="*/ 6435971 w 8574527"/>
              <a:gd name="connsiteY1-714" fmla="*/ 217162 h 1357453"/>
              <a:gd name="connsiteX2-715" fmla="*/ 2457879 w 8574527"/>
              <a:gd name="connsiteY2-716" fmla="*/ 61058 h 1357453"/>
              <a:gd name="connsiteX3-717" fmla="*/ 0 w 8574527"/>
              <a:gd name="connsiteY3-718" fmla="*/ 1357453 h 1357453"/>
              <a:gd name="connsiteX0-719" fmla="*/ 8574527 w 8574527"/>
              <a:gd name="connsiteY0-720" fmla="*/ 328263 h 1414316"/>
              <a:gd name="connsiteX1-721" fmla="*/ 8553863 w 8574527"/>
              <a:gd name="connsiteY1-722" fmla="*/ 51292 h 1414316"/>
              <a:gd name="connsiteX2-723" fmla="*/ 2457879 w 8574527"/>
              <a:gd name="connsiteY2-724" fmla="*/ 117921 h 1414316"/>
              <a:gd name="connsiteX3-725" fmla="*/ 0 w 8574527"/>
              <a:gd name="connsiteY3-726" fmla="*/ 1414316 h 1414316"/>
              <a:gd name="connsiteX0-727" fmla="*/ 8574527 w 8574527"/>
              <a:gd name="connsiteY0-728" fmla="*/ 328263 h 1414316"/>
              <a:gd name="connsiteX1-729" fmla="*/ 8553863 w 8574527"/>
              <a:gd name="connsiteY1-730" fmla="*/ 51292 h 1414316"/>
              <a:gd name="connsiteX2-731" fmla="*/ 2457879 w 8574527"/>
              <a:gd name="connsiteY2-732" fmla="*/ 117921 h 1414316"/>
              <a:gd name="connsiteX3-733" fmla="*/ 0 w 8574527"/>
              <a:gd name="connsiteY3-734" fmla="*/ 1414316 h 1414316"/>
              <a:gd name="connsiteX0-735" fmla="*/ 8574527 w 8574527"/>
              <a:gd name="connsiteY0-736" fmla="*/ 328263 h 1414316"/>
              <a:gd name="connsiteX1-737" fmla="*/ 8365606 w 8574527"/>
              <a:gd name="connsiteY1-738" fmla="*/ 51292 h 1414316"/>
              <a:gd name="connsiteX2-739" fmla="*/ 2457879 w 8574527"/>
              <a:gd name="connsiteY2-740" fmla="*/ 117921 h 1414316"/>
              <a:gd name="connsiteX3-741" fmla="*/ 0 w 8574527"/>
              <a:gd name="connsiteY3-742" fmla="*/ 1414316 h 1414316"/>
              <a:gd name="connsiteX0-743" fmla="*/ 8574527 w 8594299"/>
              <a:gd name="connsiteY0-744" fmla="*/ 328263 h 1414316"/>
              <a:gd name="connsiteX1-745" fmla="*/ 8365606 w 8594299"/>
              <a:gd name="connsiteY1-746" fmla="*/ 51292 h 1414316"/>
              <a:gd name="connsiteX2-747" fmla="*/ 2457879 w 8594299"/>
              <a:gd name="connsiteY2-748" fmla="*/ 117921 h 1414316"/>
              <a:gd name="connsiteX3-749" fmla="*/ 0 w 8594299"/>
              <a:gd name="connsiteY3-750" fmla="*/ 1414316 h 1414316"/>
              <a:gd name="connsiteX0-751" fmla="*/ 8574527 w 8574527"/>
              <a:gd name="connsiteY0-752" fmla="*/ 328263 h 1414316"/>
              <a:gd name="connsiteX1-753" fmla="*/ 8365606 w 8574527"/>
              <a:gd name="connsiteY1-754" fmla="*/ 51292 h 1414316"/>
              <a:gd name="connsiteX2-755" fmla="*/ 2457879 w 8574527"/>
              <a:gd name="connsiteY2-756" fmla="*/ 117921 h 1414316"/>
              <a:gd name="connsiteX3-757" fmla="*/ 0 w 8574527"/>
              <a:gd name="connsiteY3-758" fmla="*/ 1414316 h 1414316"/>
              <a:gd name="connsiteX0-759" fmla="*/ 8574527 w 8574527"/>
              <a:gd name="connsiteY0-760" fmla="*/ 324350 h 1410403"/>
              <a:gd name="connsiteX1-761" fmla="*/ 8365606 w 8574527"/>
              <a:gd name="connsiteY1-762" fmla="*/ 47379 h 1410403"/>
              <a:gd name="connsiteX2-763" fmla="*/ 2457879 w 8574527"/>
              <a:gd name="connsiteY2-764" fmla="*/ 114008 h 1410403"/>
              <a:gd name="connsiteX3-765" fmla="*/ 0 w 8574527"/>
              <a:gd name="connsiteY3-766" fmla="*/ 1410403 h 1410403"/>
              <a:gd name="connsiteX0-767" fmla="*/ 8574527 w 8574527"/>
              <a:gd name="connsiteY0-768" fmla="*/ 324350 h 1410403"/>
              <a:gd name="connsiteX1-769" fmla="*/ 8365606 w 8574527"/>
              <a:gd name="connsiteY1-770" fmla="*/ 47379 h 1410403"/>
              <a:gd name="connsiteX2-771" fmla="*/ 2457879 w 8574527"/>
              <a:gd name="connsiteY2-772" fmla="*/ 114008 h 1410403"/>
              <a:gd name="connsiteX3-773" fmla="*/ 0 w 8574527"/>
              <a:gd name="connsiteY3-774" fmla="*/ 1410403 h 1410403"/>
              <a:gd name="connsiteX0-775" fmla="*/ 8574527 w 8574527"/>
              <a:gd name="connsiteY0-776" fmla="*/ 333379 h 1419432"/>
              <a:gd name="connsiteX1-777" fmla="*/ 8365606 w 8574527"/>
              <a:gd name="connsiteY1-778" fmla="*/ 56408 h 1419432"/>
              <a:gd name="connsiteX2-779" fmla="*/ 2457879 w 8574527"/>
              <a:gd name="connsiteY2-780" fmla="*/ 123037 h 1419432"/>
              <a:gd name="connsiteX3-781" fmla="*/ 0 w 8574527"/>
              <a:gd name="connsiteY3-782" fmla="*/ 1419432 h 1419432"/>
              <a:gd name="connsiteX0-783" fmla="*/ 8574527 w 8574527"/>
              <a:gd name="connsiteY0-784" fmla="*/ 333379 h 1419432"/>
              <a:gd name="connsiteX1-785" fmla="*/ 8365606 w 8574527"/>
              <a:gd name="connsiteY1-786" fmla="*/ 56408 h 1419432"/>
              <a:gd name="connsiteX2-787" fmla="*/ 2457879 w 8574527"/>
              <a:gd name="connsiteY2-788" fmla="*/ 123037 h 1419432"/>
              <a:gd name="connsiteX3-789" fmla="*/ 0 w 8574527"/>
              <a:gd name="connsiteY3-790" fmla="*/ 1419432 h 1419432"/>
              <a:gd name="connsiteX0-791" fmla="*/ 8574527 w 8574527"/>
              <a:gd name="connsiteY0-792" fmla="*/ 276971 h 1363024"/>
              <a:gd name="connsiteX1-793" fmla="*/ 8365606 w 8574527"/>
              <a:gd name="connsiteY1-794" fmla="*/ 0 h 1363024"/>
              <a:gd name="connsiteX2-795" fmla="*/ 2504943 w 8574527"/>
              <a:gd name="connsiteY2-796" fmla="*/ 122312 h 1363024"/>
              <a:gd name="connsiteX3-797" fmla="*/ 0 w 8574527"/>
              <a:gd name="connsiteY3-798" fmla="*/ 1363024 h 1363024"/>
              <a:gd name="connsiteX0-799" fmla="*/ 8574527 w 8574527"/>
              <a:gd name="connsiteY0-800" fmla="*/ 276971 h 1363024"/>
              <a:gd name="connsiteX1-801" fmla="*/ 8365606 w 8574527"/>
              <a:gd name="connsiteY1-802" fmla="*/ 0 h 1363024"/>
              <a:gd name="connsiteX2-803" fmla="*/ 2481411 w 8574527"/>
              <a:gd name="connsiteY2-804" fmla="*/ 55492 h 1363024"/>
              <a:gd name="connsiteX3-805" fmla="*/ 0 w 8574527"/>
              <a:gd name="connsiteY3-806" fmla="*/ 1363024 h 1363024"/>
              <a:gd name="connsiteX0-807" fmla="*/ 8574527 w 8574527"/>
              <a:gd name="connsiteY0-808" fmla="*/ 301451 h 1387504"/>
              <a:gd name="connsiteX1-809" fmla="*/ 8365606 w 8574527"/>
              <a:gd name="connsiteY1-810" fmla="*/ 24480 h 1387504"/>
              <a:gd name="connsiteX2-811" fmla="*/ 2481411 w 8574527"/>
              <a:gd name="connsiteY2-812" fmla="*/ 79972 h 1387504"/>
              <a:gd name="connsiteX3-813" fmla="*/ 0 w 8574527"/>
              <a:gd name="connsiteY3-814" fmla="*/ 1387504 h 1387504"/>
              <a:gd name="connsiteX0-815" fmla="*/ 8574527 w 8574527"/>
              <a:gd name="connsiteY0-816" fmla="*/ 276971 h 1363024"/>
              <a:gd name="connsiteX1-817" fmla="*/ 8365606 w 8574527"/>
              <a:gd name="connsiteY1-818" fmla="*/ 0 h 1363024"/>
              <a:gd name="connsiteX2-819" fmla="*/ 2575540 w 8574527"/>
              <a:gd name="connsiteY2-820" fmla="*/ 88903 h 1363024"/>
              <a:gd name="connsiteX3-821" fmla="*/ 0 w 8574527"/>
              <a:gd name="connsiteY3-822" fmla="*/ 1363024 h 1363024"/>
              <a:gd name="connsiteX0-823" fmla="*/ 8574527 w 8574527"/>
              <a:gd name="connsiteY0-824" fmla="*/ 296337 h 1382390"/>
              <a:gd name="connsiteX1-825" fmla="*/ 8365606 w 8574527"/>
              <a:gd name="connsiteY1-826" fmla="*/ 19366 h 1382390"/>
              <a:gd name="connsiteX2-827" fmla="*/ 2575540 w 8574527"/>
              <a:gd name="connsiteY2-828" fmla="*/ 108269 h 1382390"/>
              <a:gd name="connsiteX3-829" fmla="*/ 0 w 8574527"/>
              <a:gd name="connsiteY3-830" fmla="*/ 1382390 h 1382390"/>
              <a:gd name="connsiteX0-831" fmla="*/ 8574527 w 8574527"/>
              <a:gd name="connsiteY0-832" fmla="*/ 296337 h 1382390"/>
              <a:gd name="connsiteX1-833" fmla="*/ 8365606 w 8574527"/>
              <a:gd name="connsiteY1-834" fmla="*/ 19366 h 1382390"/>
              <a:gd name="connsiteX2-835" fmla="*/ 2575540 w 8574527"/>
              <a:gd name="connsiteY2-836" fmla="*/ 108269 h 1382390"/>
              <a:gd name="connsiteX3-837" fmla="*/ 0 w 8574527"/>
              <a:gd name="connsiteY3-838" fmla="*/ 1382390 h 1382390"/>
              <a:gd name="connsiteX0-839" fmla="*/ 8574527 w 8574527"/>
              <a:gd name="connsiteY0-840" fmla="*/ 296337 h 1382390"/>
              <a:gd name="connsiteX1-841" fmla="*/ 8365606 w 8574527"/>
              <a:gd name="connsiteY1-842" fmla="*/ 19366 h 1382390"/>
              <a:gd name="connsiteX2-843" fmla="*/ 2575540 w 8574527"/>
              <a:gd name="connsiteY2-844" fmla="*/ 108269 h 1382390"/>
              <a:gd name="connsiteX3-845" fmla="*/ 0 w 8574527"/>
              <a:gd name="connsiteY3-846" fmla="*/ 1382390 h 13823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163" y="connsiteY3-164"/>
              </a:cxn>
            </a:cxnLst>
            <a:rect l="l" t="t" r="r" b="b"/>
            <a:pathLst>
              <a:path w="8574527" h="1382390">
                <a:moveTo>
                  <a:pt x="8574527" y="296337"/>
                </a:moveTo>
                <a:cubicBezTo>
                  <a:pt x="8504887" y="204013"/>
                  <a:pt x="8694100" y="111690"/>
                  <a:pt x="8365606" y="19366"/>
                </a:cubicBezTo>
                <a:cubicBezTo>
                  <a:pt x="6435584" y="49000"/>
                  <a:pt x="4340838" y="-88415"/>
                  <a:pt x="2575540" y="108269"/>
                </a:cubicBezTo>
                <a:cubicBezTo>
                  <a:pt x="1544457" y="495855"/>
                  <a:pt x="607505" y="1362316"/>
                  <a:pt x="0" y="1382390"/>
                </a:cubicBezTo>
              </a:path>
            </a:pathLst>
          </a:custGeom>
          <a:noFill/>
          <a:ln w="15875">
            <a:solidFill>
              <a:schemeClr val="accent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Rectangle 140"/>
          <p:cNvSpPr/>
          <p:nvPr/>
        </p:nvSpPr>
        <p:spPr>
          <a:xfrm>
            <a:off x="8005028" y="2879412"/>
            <a:ext cx="1100680" cy="2856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consumer_1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7663656" y="2716536"/>
            <a:ext cx="1804966" cy="11259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618714" y="2381410"/>
            <a:ext cx="19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consumerGroup_2</a:t>
            </a:r>
            <a:endParaRPr lang="en-SG" dirty="0"/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6882750" y="2871224"/>
            <a:ext cx="0" cy="14218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 flipV="1">
            <a:off x="6878025" y="3011675"/>
            <a:ext cx="526710" cy="4159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7404735" y="2041760"/>
            <a:ext cx="24815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7404735" y="2032235"/>
            <a:ext cx="0" cy="160782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7085707" y="2946201"/>
            <a:ext cx="131419" cy="139267"/>
          </a:xfrm>
          <a:prstGeom prst="rect">
            <a:avLst/>
          </a:prstGeom>
          <a:solidFill>
            <a:srgbClr val="7030A0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 flipH="1">
            <a:off x="7393963" y="3649580"/>
            <a:ext cx="265963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2768936" y="1244102"/>
            <a:ext cx="1336192" cy="16125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846041" y="912524"/>
            <a:ext cx="115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zookeeper</a:t>
            </a:r>
            <a:endParaRPr lang="en-SG" dirty="0"/>
          </a:p>
        </p:txBody>
      </p:sp>
      <p:sp>
        <p:nvSpPr>
          <p:cNvPr id="174" name="Rectangle 173"/>
          <p:cNvSpPr/>
          <p:nvPr/>
        </p:nvSpPr>
        <p:spPr>
          <a:xfrm>
            <a:off x="2861351" y="2781388"/>
            <a:ext cx="131419" cy="139267"/>
          </a:xfrm>
          <a:prstGeom prst="rect">
            <a:avLst/>
          </a:prstGeom>
          <a:solidFill>
            <a:srgbClr val="7030A0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850097" y="2934832"/>
            <a:ext cx="1402216" cy="26690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zookeeper:2181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 flipH="1">
            <a:off x="2920007" y="2913827"/>
            <a:ext cx="3708" cy="555990"/>
          </a:xfrm>
          <a:prstGeom prst="line">
            <a:avLst/>
          </a:prstGeom>
          <a:ln w="158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1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308" y="2951839"/>
            <a:ext cx="1268028" cy="838087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17" y="4763537"/>
            <a:ext cx="2362382" cy="1576158"/>
          </a:xfrm>
          <a:prstGeom prst="rect">
            <a:avLst/>
          </a:prstGeom>
        </p:spPr>
      </p:pic>
      <p:cxnSp>
        <p:nvCxnSpPr>
          <p:cNvPr id="187" name="Straight Arrow Connector 186"/>
          <p:cNvCxnSpPr>
            <a:endCxn id="128" idx="1"/>
          </p:cNvCxnSpPr>
          <p:nvPr/>
        </p:nvCxnSpPr>
        <p:spPr>
          <a:xfrm>
            <a:off x="9121864" y="2994432"/>
            <a:ext cx="600370" cy="265218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9121864" y="1478074"/>
            <a:ext cx="600370" cy="265218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7670188" y="5184987"/>
            <a:ext cx="830758" cy="0"/>
          </a:xfrm>
          <a:prstGeom prst="straightConnector1">
            <a:avLst/>
          </a:prstGeom>
          <a:ln w="1587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8652094" y="4988595"/>
            <a:ext cx="2508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network</a:t>
            </a:r>
            <a:endParaRPr lang="en-SG" dirty="0"/>
          </a:p>
        </p:txBody>
      </p:sp>
      <p:pic>
        <p:nvPicPr>
          <p:cNvPr id="194" name="Picture 19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17" y="1417101"/>
            <a:ext cx="1275222" cy="847395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3285515" y="5370151"/>
            <a:ext cx="192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playing video at t = 0.35</a:t>
            </a:r>
            <a:endParaRPr lang="en-SG" sz="1400" dirty="0"/>
          </a:p>
        </p:txBody>
      </p:sp>
      <p:sp>
        <p:nvSpPr>
          <p:cNvPr id="197" name="TextBox 196"/>
          <p:cNvSpPr txBox="1"/>
          <p:nvPr/>
        </p:nvSpPr>
        <p:spPr>
          <a:xfrm>
            <a:off x="8652094" y="4545462"/>
            <a:ext cx="212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port</a:t>
            </a:r>
            <a:endParaRPr lang="en-SG" dirty="0"/>
          </a:p>
        </p:txBody>
      </p:sp>
      <p:sp>
        <p:nvSpPr>
          <p:cNvPr id="198" name="Rectangle 197"/>
          <p:cNvSpPr/>
          <p:nvPr/>
        </p:nvSpPr>
        <p:spPr>
          <a:xfrm>
            <a:off x="8027264" y="4663851"/>
            <a:ext cx="131419" cy="139267"/>
          </a:xfrm>
          <a:prstGeom prst="rect">
            <a:avLst/>
          </a:prstGeom>
          <a:solidFill>
            <a:srgbClr val="7030A0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5107" y="1165124"/>
            <a:ext cx="1601435" cy="432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Kafka (Topic A)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97148" y="1164489"/>
            <a:ext cx="1691146" cy="432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MongoDB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6160" y="1165124"/>
            <a:ext cx="1135625" cy="432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6160" y="2576053"/>
            <a:ext cx="1135625" cy="432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95104" y="2576053"/>
            <a:ext cx="2399072" cy="4375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/ Signal Processing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5107" y="2576053"/>
            <a:ext cx="1601435" cy="432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Kafka (Topic B)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1732895" y="2792998"/>
            <a:ext cx="623570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4" idx="1"/>
          </p:cNvCxnSpPr>
          <p:nvPr/>
        </p:nvCxnSpPr>
        <p:spPr>
          <a:xfrm>
            <a:off x="1732895" y="1382069"/>
            <a:ext cx="623570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84625" y="1322705"/>
            <a:ext cx="3914140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8" idx="1"/>
          </p:cNvCxnSpPr>
          <p:nvPr/>
        </p:nvCxnSpPr>
        <p:spPr>
          <a:xfrm>
            <a:off x="3966542" y="2792998"/>
            <a:ext cx="728345" cy="254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88257" y="2576053"/>
            <a:ext cx="1691146" cy="432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Kafka (Topic C)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944620" y="1554480"/>
            <a:ext cx="1506220" cy="102171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19" idx="1"/>
          </p:cNvCxnSpPr>
          <p:nvPr/>
        </p:nvCxnSpPr>
        <p:spPr>
          <a:xfrm flipV="1">
            <a:off x="7094176" y="2792917"/>
            <a:ext cx="793750" cy="254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3" idx="0"/>
          </p:cNvCxnSpPr>
          <p:nvPr/>
        </p:nvCxnSpPr>
        <p:spPr>
          <a:xfrm>
            <a:off x="8730615" y="4234180"/>
            <a:ext cx="3175" cy="87503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695104" y="3792799"/>
            <a:ext cx="2399072" cy="432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GUI / Print to screen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8" idx="2"/>
            <a:endCxn id="66" idx="0"/>
          </p:cNvCxnSpPr>
          <p:nvPr/>
        </p:nvCxnSpPr>
        <p:spPr>
          <a:xfrm>
            <a:off x="5885750" y="3013590"/>
            <a:ext cx="0" cy="779145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55869" y="4381212"/>
            <a:ext cx="845572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706253" y="4196546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GoLang</a:t>
            </a:r>
            <a:endParaRPr lang="en-SG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19681" y="4904466"/>
            <a:ext cx="84557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689047" y="4719800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  <a:endParaRPr lang="en-SG" dirty="0"/>
          </a:p>
        </p:txBody>
      </p:sp>
      <p:sp>
        <p:nvSpPr>
          <p:cNvPr id="88" name="Rectangle 87"/>
          <p:cNvSpPr/>
          <p:nvPr/>
        </p:nvSpPr>
        <p:spPr>
          <a:xfrm>
            <a:off x="463550" y="1056005"/>
            <a:ext cx="1455420" cy="6883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Rectangle 88"/>
          <p:cNvSpPr/>
          <p:nvPr/>
        </p:nvSpPr>
        <p:spPr>
          <a:xfrm>
            <a:off x="2127250" y="1056005"/>
            <a:ext cx="2037080" cy="66992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Rectangle 89"/>
          <p:cNvSpPr/>
          <p:nvPr/>
        </p:nvSpPr>
        <p:spPr>
          <a:xfrm>
            <a:off x="742691" y="5243054"/>
            <a:ext cx="822562" cy="34412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TextBox 90"/>
          <p:cNvSpPr txBox="1"/>
          <p:nvPr/>
        </p:nvSpPr>
        <p:spPr>
          <a:xfrm>
            <a:off x="1706253" y="5217851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  <a:endParaRPr lang="en-SG" dirty="0"/>
          </a:p>
        </p:txBody>
      </p:sp>
      <p:sp>
        <p:nvSpPr>
          <p:cNvPr id="92" name="Rectangle 91"/>
          <p:cNvSpPr/>
          <p:nvPr/>
        </p:nvSpPr>
        <p:spPr>
          <a:xfrm>
            <a:off x="2127250" y="2447925"/>
            <a:ext cx="2008505" cy="6883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Rectangle 92"/>
          <p:cNvSpPr/>
          <p:nvPr/>
        </p:nvSpPr>
        <p:spPr>
          <a:xfrm>
            <a:off x="4505960" y="2451100"/>
            <a:ext cx="2774315" cy="6883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4" name="Rectangle 93"/>
          <p:cNvSpPr/>
          <p:nvPr/>
        </p:nvSpPr>
        <p:spPr>
          <a:xfrm>
            <a:off x="7711440" y="2447925"/>
            <a:ext cx="2003425" cy="6883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Rectangle 94"/>
          <p:cNvSpPr/>
          <p:nvPr/>
        </p:nvSpPr>
        <p:spPr>
          <a:xfrm>
            <a:off x="7717155" y="1056005"/>
            <a:ext cx="2003425" cy="6883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Rectangle 103"/>
          <p:cNvSpPr/>
          <p:nvPr/>
        </p:nvSpPr>
        <p:spPr>
          <a:xfrm>
            <a:off x="462280" y="2435860"/>
            <a:ext cx="1447800" cy="6883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3983990" y="1450340"/>
            <a:ext cx="3905250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891433" y="3801644"/>
            <a:ext cx="1691146" cy="432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>
                <a:solidFill>
                  <a:schemeClr val="tx1"/>
                </a:solidFill>
              </a:rPr>
              <a:t>InfluxDB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11440" y="3693160"/>
            <a:ext cx="2003425" cy="6883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724940" y="1596883"/>
            <a:ext cx="0" cy="97917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888258" y="5109109"/>
            <a:ext cx="1691146" cy="432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>
                <a:solidFill>
                  <a:schemeClr val="tx1"/>
                </a:solidFill>
              </a:rPr>
              <a:t>Grafana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08265" y="5000625"/>
            <a:ext cx="2003425" cy="6883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733790" y="3008630"/>
            <a:ext cx="3175" cy="79311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695190" y="5109210"/>
            <a:ext cx="2400300" cy="4324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>
                <a:solidFill>
                  <a:schemeClr val="tx1"/>
                </a:solidFill>
              </a:rPr>
              <a:t>Mock Data Generator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07865" y="4981575"/>
            <a:ext cx="2773680" cy="6883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/>
          </a:p>
        </p:txBody>
      </p:sp>
      <p:cxnSp>
        <p:nvCxnSpPr>
          <p:cNvPr id="21" name="Straight Arrow Connector 20"/>
          <p:cNvCxnSpPr>
            <a:stCxn id="17" idx="0"/>
            <a:endCxn id="2" idx="1"/>
          </p:cNvCxnSpPr>
          <p:nvPr/>
        </p:nvCxnSpPr>
        <p:spPr>
          <a:xfrm flipV="1">
            <a:off x="5895340" y="4018280"/>
            <a:ext cx="1995805" cy="1090930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70"/>
          <p:cNvSpPr txBox="1"/>
          <p:nvPr/>
        </p:nvSpPr>
        <p:spPr>
          <a:xfrm>
            <a:off x="9843135" y="3714750"/>
            <a:ext cx="1542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Timeseries database</a:t>
            </a:r>
            <a:endParaRPr lang="en-SG" dirty="0"/>
          </a:p>
        </p:txBody>
      </p:sp>
      <p:sp>
        <p:nvSpPr>
          <p:cNvPr id="23" name="TextBox 70"/>
          <p:cNvSpPr txBox="1"/>
          <p:nvPr/>
        </p:nvSpPr>
        <p:spPr>
          <a:xfrm>
            <a:off x="9843135" y="4883785"/>
            <a:ext cx="21666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 for visualization of data streaming</a:t>
            </a:r>
            <a:endParaRPr lang="en-S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WPS Presentation</Application>
  <PresentationFormat>Widescreen</PresentationFormat>
  <Paragraphs>133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1_Office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Adaickalavan Meiyappan</dc:creator>
  <cp:lastModifiedBy>Uchida</cp:lastModifiedBy>
  <cp:revision>24</cp:revision>
  <dcterms:created xsi:type="dcterms:W3CDTF">2018-10-09T09:28:00Z</dcterms:created>
  <dcterms:modified xsi:type="dcterms:W3CDTF">2018-12-10T04:37:22Z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