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065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322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2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2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716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008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938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327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184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186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47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36CAE-59D8-44F9-8C65-99D4FF9A1B44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568DF-71A6-4937-A031-3CAFBB8A20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522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4037" y="1165124"/>
            <a:ext cx="1601435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Kafka (Topic A)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97298" y="1165124"/>
            <a:ext cx="1691146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MongoDB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2840" y="1165124"/>
            <a:ext cx="1135625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840" y="2576053"/>
            <a:ext cx="1135625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0754" y="2576053"/>
            <a:ext cx="2399072" cy="4375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/ Signal Processing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4037" y="2576053"/>
            <a:ext cx="1601435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Kafka (Topic B)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1848465" y="2792363"/>
            <a:ext cx="845572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4" idx="1"/>
          </p:cNvCxnSpPr>
          <p:nvPr/>
        </p:nvCxnSpPr>
        <p:spPr>
          <a:xfrm>
            <a:off x="1848465" y="1381434"/>
            <a:ext cx="845572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95472" y="1322442"/>
            <a:ext cx="4801826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8" idx="1"/>
          </p:cNvCxnSpPr>
          <p:nvPr/>
        </p:nvCxnSpPr>
        <p:spPr>
          <a:xfrm>
            <a:off x="4295472" y="2792363"/>
            <a:ext cx="1155282" cy="245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097297" y="2576053"/>
            <a:ext cx="1691146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Kafka (Topic C)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295472" y="1597743"/>
            <a:ext cx="1155282" cy="97831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9" idx="1"/>
          </p:cNvCxnSpPr>
          <p:nvPr/>
        </p:nvCxnSpPr>
        <p:spPr>
          <a:xfrm flipV="1">
            <a:off x="7849826" y="2792363"/>
            <a:ext cx="1247471" cy="245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0"/>
            <a:endCxn id="5" idx="2"/>
          </p:cNvCxnSpPr>
          <p:nvPr/>
        </p:nvCxnSpPr>
        <p:spPr>
          <a:xfrm flipV="1">
            <a:off x="9942870" y="1597743"/>
            <a:ext cx="1" cy="97831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450754" y="3792799"/>
            <a:ext cx="2399072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 / Print to screen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8" idx="2"/>
            <a:endCxn id="66" idx="0"/>
          </p:cNvCxnSpPr>
          <p:nvPr/>
        </p:nvCxnSpPr>
        <p:spPr>
          <a:xfrm>
            <a:off x="6650290" y="3013590"/>
            <a:ext cx="0" cy="77920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55869" y="4381212"/>
            <a:ext cx="845572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706253" y="4196546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GoLang</a:t>
            </a:r>
            <a:endParaRPr lang="en-SG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19681" y="4904466"/>
            <a:ext cx="84557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689047" y="4719800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  <a:endParaRPr lang="en-SG" dirty="0"/>
          </a:p>
        </p:txBody>
      </p:sp>
      <p:sp>
        <p:nvSpPr>
          <p:cNvPr id="88" name="Rectangle 87"/>
          <p:cNvSpPr/>
          <p:nvPr/>
        </p:nvSpPr>
        <p:spPr>
          <a:xfrm>
            <a:off x="570271" y="1055737"/>
            <a:ext cx="1661652" cy="68825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Rectangle 88"/>
          <p:cNvSpPr/>
          <p:nvPr/>
        </p:nvSpPr>
        <p:spPr>
          <a:xfrm>
            <a:off x="2325324" y="1055737"/>
            <a:ext cx="2551476" cy="66982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ectangle 89"/>
          <p:cNvSpPr/>
          <p:nvPr/>
        </p:nvSpPr>
        <p:spPr>
          <a:xfrm>
            <a:off x="742691" y="5243054"/>
            <a:ext cx="822562" cy="34412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TextBox 90"/>
          <p:cNvSpPr txBox="1"/>
          <p:nvPr/>
        </p:nvSpPr>
        <p:spPr>
          <a:xfrm>
            <a:off x="1706253" y="5217851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  <a:endParaRPr lang="en-SG" dirty="0"/>
          </a:p>
        </p:txBody>
      </p:sp>
      <p:sp>
        <p:nvSpPr>
          <p:cNvPr id="92" name="Rectangle 91"/>
          <p:cNvSpPr/>
          <p:nvPr/>
        </p:nvSpPr>
        <p:spPr>
          <a:xfrm>
            <a:off x="2325324" y="2448232"/>
            <a:ext cx="2551476" cy="68825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Rectangle 92"/>
          <p:cNvSpPr/>
          <p:nvPr/>
        </p:nvSpPr>
        <p:spPr>
          <a:xfrm>
            <a:off x="4983109" y="2448231"/>
            <a:ext cx="3541459" cy="68825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Rectangle 93"/>
          <p:cNvSpPr/>
          <p:nvPr/>
        </p:nvSpPr>
        <p:spPr>
          <a:xfrm>
            <a:off x="8630877" y="2448230"/>
            <a:ext cx="2292763" cy="68825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Rectangle 94"/>
          <p:cNvSpPr/>
          <p:nvPr/>
        </p:nvSpPr>
        <p:spPr>
          <a:xfrm>
            <a:off x="8627806" y="1055737"/>
            <a:ext cx="2292763" cy="68825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0" name="Rectangle 99"/>
          <p:cNvSpPr/>
          <p:nvPr/>
        </p:nvSpPr>
        <p:spPr>
          <a:xfrm>
            <a:off x="1158992" y="677226"/>
            <a:ext cx="421559" cy="338587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SG" sz="3600" dirty="0">
              <a:solidFill>
                <a:schemeClr val="accent2"/>
              </a:solidFill>
              <a:latin typeface="Wingdings" panose="05000000000000000000" pitchFamily="2" charset="2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283974" y="689513"/>
            <a:ext cx="421559" cy="338587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SG" sz="3600" dirty="0">
              <a:solidFill>
                <a:schemeClr val="accent2"/>
              </a:solidFill>
              <a:latin typeface="Wingdings" panose="05000000000000000000" pitchFamily="2" charset="2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774187" y="681794"/>
            <a:ext cx="421559" cy="338587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SG" sz="3600" dirty="0">
              <a:solidFill>
                <a:schemeClr val="accent2"/>
              </a:solidFill>
              <a:latin typeface="Wingdings" panose="05000000000000000000" pitchFamily="2" charset="2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69045" y="2435635"/>
            <a:ext cx="1661652" cy="68825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4295473" y="1450264"/>
            <a:ext cx="4801824" cy="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935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Adaickalavan Meiyappan</dc:creator>
  <cp:lastModifiedBy>Adaickalavan Meiyappan</cp:lastModifiedBy>
  <cp:revision>5</cp:revision>
  <dcterms:created xsi:type="dcterms:W3CDTF">2018-10-09T09:28:22Z</dcterms:created>
  <dcterms:modified xsi:type="dcterms:W3CDTF">2018-10-09T09:38:13Z</dcterms:modified>
</cp:coreProperties>
</file>