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5" r:id="rId5"/>
    <p:sldId id="280" r:id="rId6"/>
    <p:sldId id="278" r:id="rId7"/>
    <p:sldId id="281" r:id="rId8"/>
    <p:sldId id="28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sten Johansen" initials="KJ" lastIdx="1" clrIdx="0">
    <p:extLst>
      <p:ext uri="{19B8F6BF-5375-455C-9EA6-DF929625EA0E}">
        <p15:presenceInfo xmlns:p15="http://schemas.microsoft.com/office/powerpoint/2012/main" userId="S::kirsten@synopsys.com::972201a7-b922-4c34-9bef-c7ec9b2ebc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2D7E3"/>
    <a:srgbClr val="0CC2D5"/>
    <a:srgbClr val="6900B0"/>
    <a:srgbClr val="7700C8"/>
    <a:srgbClr val="96388A"/>
    <a:srgbClr val="EC982A"/>
    <a:srgbClr val="9B3B85"/>
    <a:srgbClr val="E07C05"/>
    <a:srgbClr val="59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01" autoAdjust="0"/>
    <p:restoredTop sz="96820" autoAdjust="0"/>
  </p:normalViewPr>
  <p:slideViewPr>
    <p:cSldViewPr snapToGrid="0">
      <p:cViewPr varScale="1">
        <p:scale>
          <a:sx n="122" d="100"/>
          <a:sy n="122" d="100"/>
        </p:scale>
        <p:origin x="29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58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Garcia" userId="9e8d0f66-9d58-4052-94a4-78c8cdbc66f7" providerId="ADAL" clId="{B65F1AC5-0E07-4514-B2E1-067544DB677F}"/>
    <pc:docChg chg="modMainMaster">
      <pc:chgData name="Rita Garcia" userId="9e8d0f66-9d58-4052-94a4-78c8cdbc66f7" providerId="ADAL" clId="{B65F1AC5-0E07-4514-B2E1-067544DB677F}" dt="2022-08-26T10:45:46.148" v="43" actId="14100"/>
      <pc:docMkLst>
        <pc:docMk/>
      </pc:docMkLst>
      <pc:sldMasterChg chg="modSp mod">
        <pc:chgData name="Rita Garcia" userId="9e8d0f66-9d58-4052-94a4-78c8cdbc66f7" providerId="ADAL" clId="{B65F1AC5-0E07-4514-B2E1-067544DB677F}" dt="2022-08-26T10:45:46.148" v="43" actId="14100"/>
        <pc:sldMasterMkLst>
          <pc:docMk/>
          <pc:sldMasterMk cId="0" sldId="2147483648"/>
        </pc:sldMasterMkLst>
        <pc:spChg chg="mod">
          <ac:chgData name="Rita Garcia" userId="9e8d0f66-9d58-4052-94a4-78c8cdbc66f7" providerId="ADAL" clId="{B65F1AC5-0E07-4514-B2E1-067544DB677F}" dt="2022-08-26T10:45:46.148" v="43" actId="14100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Rita Garcia" userId="9e8d0f66-9d58-4052-94a4-78c8cdbc66f7" providerId="ADAL" clId="{B65F1AC5-0E07-4514-B2E1-067544DB677F}" dt="2022-08-26T10:45:43.466" v="42" actId="1038"/>
          <ac:spMkLst>
            <pc:docMk/>
            <pc:sldMasterMk cId="0" sldId="2147483648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9EBCFA-0CE2-4A89-8946-0F5E3E710E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777A9-7004-4E6A-A966-7A45A8D16A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2B96-935C-4E33-8AB6-12B49957FB30}" type="datetimeFigureOut">
              <a:rPr lang="en-US"/>
              <a:t>8/26/2022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43AFB-A93F-41E6-B3FD-EE51F24745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4E995-49EF-4046-B58E-C57E1A05D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3C2E-0CD0-4868-B096-48302A79D45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870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C2542-699D-4A89-AAB1-134E0E425CBA}" type="datetimeFigureOut">
              <a:rPr lang="en-US"/>
              <a:t>8/26/2022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87158-5AD9-4F9D-82F5-B27354584B0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35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.jp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u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BE5CAA81-F016-4595-8568-9668EEE84A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554" t="15876" r="10369" b="13619"/>
          <a:stretch/>
        </p:blipFill>
        <p:spPr>
          <a:xfrm>
            <a:off x="644" y="1240968"/>
            <a:ext cx="12191356" cy="561703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517DA7C-7513-4D5D-9830-77E45124095C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706171" y="1403581"/>
            <a:ext cx="6907794" cy="2025419"/>
          </a:xfrm>
        </p:spPr>
        <p:txBody>
          <a:bodyPr anchor="b">
            <a:noAutofit/>
          </a:bodyPr>
          <a:lstStyle>
            <a:lvl1pPr algn="l">
              <a:defRPr sz="3600" b="1" spc="1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AF648BF8-0EB5-4539-96B0-F87FF57C46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706171" y="4722899"/>
            <a:ext cx="6907794" cy="7315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 spc="100" baseline="0">
                <a:solidFill>
                  <a:schemeClr val="bg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Click to Add Name and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10DDB3B-AC04-4D50-B37A-6EE7ED459FC9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06171" y="3440518"/>
            <a:ext cx="6907794" cy="979082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3000" b="0" spc="10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Click to Add a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AD0D975-BC1C-4458-B477-ABC92E5DCD88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706171" y="5476890"/>
            <a:ext cx="4876518" cy="396815"/>
          </a:xfrm>
        </p:spPr>
        <p:txBody>
          <a:bodyPr anchor="b">
            <a:noAutofit/>
          </a:bodyPr>
          <a:lstStyle>
            <a:lvl1pPr algn="l">
              <a:buNone/>
              <a:defRPr sz="2200" spc="1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Company</a:t>
            </a:r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6877" y="0"/>
            <a:ext cx="9144324" cy="1275445"/>
          </a:xfrm>
          <a:effectLst/>
        </p:spPr>
        <p:txBody>
          <a:bodyPr anchor="ctr">
            <a:normAutofit/>
          </a:bodyPr>
          <a:lstStyle>
            <a:lvl1pPr>
              <a:defRPr sz="3600" b="1">
                <a:solidFill>
                  <a:schemeClr val="tx1"/>
                </a:solidFill>
                <a:effectLst/>
              </a:defRPr>
            </a:lvl1pPr>
          </a:lstStyle>
          <a:p>
            <a:r>
              <a:rPr dirty="0"/>
              <a:t>Click to add 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56876" y="1645919"/>
            <a:ext cx="11278244" cy="4754880"/>
          </a:xfr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tx1"/>
                </a:solidFill>
              </a:defRPr>
            </a:lvl1pPr>
            <a:lvl2pPr marL="512064" indent="-219456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804672" indent="-22860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088136" indent="-219456">
              <a:buClr>
                <a:schemeClr val="tx1"/>
              </a:buClr>
              <a:buFont typeface="Arial" panose="020B0604020202020204" pitchFamily="34" charset="0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136" indent="-219456">
              <a:buClr>
                <a:schemeClr val="tx1"/>
              </a:buClr>
              <a:buFont typeface="Arial" panose="020B0604020202020204" pitchFamily="34" charset="0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8136" indent="-219456">
              <a:buClr>
                <a:schemeClr val="tx1"/>
              </a:buClr>
              <a:buFont typeface="Arial" panose="020B0604020202020204" pitchFamily="34" charset="0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136" indent="-219456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7pPr>
            <a:lvl8pPr marL="1088136" indent="-219456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8pPr>
            <a:lvl9pPr marL="1088136" indent="-219456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Agenda item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marL="1088136" lvl="5" indent="-219456" algn="l" defTabSz="9144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dirty="0"/>
              <a:t>Fourth level</a:t>
            </a:r>
          </a:p>
          <a:p>
            <a:pPr marL="1088136" lvl="5" indent="-219456" algn="l" defTabSz="9144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dirty="0"/>
              <a:t>Fifth level</a:t>
            </a:r>
          </a:p>
          <a:p>
            <a:pPr lvl="5"/>
            <a:r>
              <a:rPr dirty="0"/>
              <a:t>Six</a:t>
            </a:r>
            <a:r>
              <a:rPr lang="en-US" dirty="0"/>
              <a:t>th level</a:t>
            </a:r>
            <a:endParaRPr dirty="0"/>
          </a:p>
          <a:p>
            <a:pPr lvl="6"/>
            <a:r>
              <a:rPr dirty="0"/>
              <a:t>Seven</a:t>
            </a:r>
            <a:r>
              <a:rPr lang="en-US" dirty="0"/>
              <a:t>th level</a:t>
            </a:r>
            <a:endParaRPr dirty="0"/>
          </a:p>
          <a:p>
            <a:pPr lvl="7"/>
            <a:r>
              <a:rPr dirty="0"/>
              <a:t>Eight</a:t>
            </a:r>
            <a:r>
              <a:rPr lang="en-US" dirty="0"/>
              <a:t>h level</a:t>
            </a:r>
            <a:endParaRPr dirty="0"/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7E5C5-F854-4A63-81B8-2FCC7E8F7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D80BA03B-560E-4525-B6F1-FB9643EA8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3245" b="4534"/>
          <a:stretch/>
        </p:blipFill>
        <p:spPr>
          <a:xfrm>
            <a:off x="4343401" y="1873317"/>
            <a:ext cx="7848600" cy="36299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7E97F4-01F2-4EFE-AB85-74193C0C9785}"/>
              </a:ext>
            </a:extLst>
          </p:cNvPr>
          <p:cNvSpPr/>
          <p:nvPr userDrawn="1"/>
        </p:nvSpPr>
        <p:spPr>
          <a:xfrm>
            <a:off x="0" y="1873317"/>
            <a:ext cx="5460104" cy="3629980"/>
          </a:xfrm>
          <a:prstGeom prst="rect">
            <a:avLst/>
          </a:prstGeom>
          <a:gradFill flip="none" rotWithShape="1">
            <a:gsLst>
              <a:gs pos="81421">
                <a:srgbClr val="2CCFDB"/>
              </a:gs>
              <a:gs pos="67000">
                <a:srgbClr val="27C9D4"/>
              </a:gs>
              <a:gs pos="38000">
                <a:srgbClr val="32D7E3">
                  <a:lumMod val="81000"/>
                </a:srgbClr>
              </a:gs>
              <a:gs pos="100000">
                <a:srgbClr val="32D7E3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8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A027F72-5A0C-45D8-A63C-69E43C0E411A}"/>
              </a:ext>
            </a:extLst>
          </p:cNvPr>
          <p:cNvSpPr>
            <a:spLocks noGrp="1"/>
          </p:cNvSpPr>
          <p:nvPr userDrawn="1">
            <p:ph type="subTitle" idx="1" hasCustomPrompt="1"/>
            <p:custDataLst>
              <p:tags r:id="rId1"/>
            </p:custDataLst>
          </p:nvPr>
        </p:nvSpPr>
        <p:spPr>
          <a:xfrm>
            <a:off x="456554" y="3790295"/>
            <a:ext cx="5501491" cy="9906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3000" b="0" spc="10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Click to Add </a:t>
            </a:r>
            <a:r>
              <a:rPr lang="en-US" dirty="0"/>
              <a:t>Section Subtitle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C060B-9B04-403F-BA7B-8ACDB614EB7A}"/>
              </a:ext>
            </a:extLst>
          </p:cNvPr>
          <p:cNvSpPr>
            <a:spLocks noGrp="1"/>
          </p:cNvSpPr>
          <p:nvPr userDrawn="1">
            <p:ph type="ctrTitle" hasCustomPrompt="1"/>
            <p:custDataLst>
              <p:tags r:id="rId2"/>
            </p:custDataLst>
          </p:nvPr>
        </p:nvSpPr>
        <p:spPr>
          <a:xfrm>
            <a:off x="456555" y="2142395"/>
            <a:ext cx="5501489" cy="1641609"/>
          </a:xfrm>
          <a:effectLst/>
        </p:spPr>
        <p:txBody>
          <a:bodyPr anchor="b">
            <a:noAutofit/>
          </a:bodyPr>
          <a:lstStyle>
            <a:lvl1pPr algn="l">
              <a:defRPr sz="3600" b="1" spc="1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Add Section Header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5C539-4111-499A-8C07-A5CF868F4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37" r="5901" b="7392"/>
          <a:stretch/>
        </p:blipFill>
        <p:spPr>
          <a:xfrm>
            <a:off x="12320" y="1240970"/>
            <a:ext cx="12192000" cy="5617030"/>
          </a:xfrm>
          <a:prstGeom prst="rect">
            <a:avLst/>
          </a:prstGeom>
        </p:spPr>
      </p:pic>
      <p:pic>
        <p:nvPicPr>
          <p:cNvPr id="3" name="Picture 2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05C1F093-F066-4A72-A261-191FA4866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7682" y="4180438"/>
            <a:ext cx="3704446" cy="1803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91B79-8BCE-48F2-B089-6A458DABF5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49449" y="175617"/>
            <a:ext cx="894723" cy="89664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70CAF9-E820-418F-A14D-F56F01578AF6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-1"/>
            <a:ext cx="9144000" cy="1005840"/>
          </a:xfrm>
        </p:spPr>
        <p:txBody>
          <a:bodyPr/>
          <a:lstStyle>
            <a:lvl1pPr>
              <a:defRPr/>
            </a:lvl1pPr>
          </a:lstStyle>
          <a:p>
            <a:r>
              <a:rPr dirty="0"/>
              <a:t>Click to Add a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368D7-85E7-4A8E-8596-17F433155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10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456555" y="1554480"/>
            <a:ext cx="11278244" cy="4846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dirty="0"/>
              <a:t>Click to add text or choose an icon below to insert other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456555" y="1005839"/>
            <a:ext cx="9144645" cy="3657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200" i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pPr lvl="0"/>
            <a:r>
              <a:rPr dirty="0"/>
              <a:t>Click to Add a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B35E0-AD47-4AD2-A594-DF7D8B2173E4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Add a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2D804-4CC9-4F0A-A3C2-C5EF2AE3B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456555" y="1554480"/>
            <a:ext cx="11278244" cy="4846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dirty="0"/>
              <a:t>Click to add text or choose an icon below to insert other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B35E0-AD47-4AD2-A594-DF7D8B2173E4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Add a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25C74-CDBF-4FDE-962C-73FB3C6F1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71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4B6-6919-4B05-9865-A84FDCB3F1A6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Add a Title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C032D36-66AB-4AEF-A795-4ED1CE7E776A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456555" y="1005839"/>
            <a:ext cx="9144645" cy="3657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200" i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pPr lvl="0"/>
            <a:r>
              <a:t>Click to Add a Subtitle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DFF8D-FA44-4359-9664-A67DA656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5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2F5014-87B6-4C5E-A265-0DB64F3D815D}"/>
              </a:ext>
            </a:extLst>
          </p:cNvPr>
          <p:cNvSpPr/>
          <p:nvPr>
            <p:custDataLst>
              <p:tags r:id="rId1"/>
            </p:custDataLst>
          </p:nvPr>
        </p:nvSpPr>
        <p:spPr bwMode="ltGray">
          <a:xfrm>
            <a:off x="0" y="1654127"/>
            <a:ext cx="11954933" cy="484632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456555" y="1744134"/>
            <a:ext cx="11278244" cy="46566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t>Click to add text or choose an icon below to insert other content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456555" y="1005839"/>
            <a:ext cx="9144001" cy="3657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200" i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pPr lvl="0"/>
            <a:r>
              <a:t>Click to Add a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B35E0-AD47-4AD2-A594-DF7D8B2173E4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Add a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C16CC-ED04-464C-8D1D-134F3F6FEE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9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/>
          <a:p>
            <a:r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456555" y="1554480"/>
            <a:ext cx="5525117" cy="4846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Click to add text or choose an icon below to insert other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09681" y="1554480"/>
            <a:ext cx="5525117" cy="4846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t>Click to add text or choose an icon below to insert other content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456555" y="1005839"/>
            <a:ext cx="9144645" cy="3657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200" i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pPr lvl="0"/>
            <a:r>
              <a:t>Click to Add a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3D21-3344-43A9-9E95-8E3816DA0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ltGray">
          <a:xfrm>
            <a:off x="8534400" y="0"/>
            <a:ext cx="3658245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5"/>
          <p:cNvSpPr>
            <a:spLocks noGrp="1"/>
          </p:cNvSpPr>
          <p:nvPr>
            <p:ph sz="quarter" idx="10" hasCustomPrompt="1"/>
            <p:custDataLst>
              <p:tags r:id="rId2"/>
            </p:custDataLst>
          </p:nvPr>
        </p:nvSpPr>
        <p:spPr>
          <a:xfrm>
            <a:off x="456555" y="1554480"/>
            <a:ext cx="7772400" cy="4846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t>Click to add text or choose an icon below to insert other content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  <p:custDataLst>
              <p:tags r:id="rId3"/>
            </p:custDataLst>
          </p:nvPr>
        </p:nvSpPr>
        <p:spPr>
          <a:xfrm>
            <a:off x="8763322" y="686390"/>
            <a:ext cx="3200400" cy="3720191"/>
          </a:xfrm>
        </p:spPr>
        <p:txBody>
          <a:bodyPr anchor="ctr"/>
          <a:lstStyle>
            <a:lvl1pPr marL="173736" indent="-173736"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1pPr>
            <a:lvl2pPr marL="512064" indent="-219456">
              <a:spcBef>
                <a:spcPts val="600"/>
              </a:spcBef>
              <a:buFont typeface="Arial" panose="020B0604020202020204" pitchFamily="34" charset="0"/>
              <a:buChar char="–"/>
              <a:defRPr/>
            </a:lvl2pPr>
            <a:lvl3pPr marL="804672" indent="-228600">
              <a:spcBef>
                <a:spcPts val="600"/>
              </a:spcBef>
              <a:buFont typeface="Arial" panose="020B0604020202020204" pitchFamily="34" charset="0"/>
              <a:buChar char="–"/>
              <a:defRPr/>
            </a:lvl3pPr>
            <a:lvl4pPr marL="1088136" indent="-219456">
              <a:spcBef>
                <a:spcPts val="336"/>
              </a:spcBef>
              <a:buFont typeface="Arial" panose="020B0604020202020204" pitchFamily="34" charset="0"/>
              <a:buChar char="–"/>
              <a:defRPr/>
            </a:lvl4pPr>
            <a:lvl5pPr marL="1088136" indent="-219456">
              <a:spcBef>
                <a:spcPts val="336"/>
              </a:spcBef>
              <a:buFont typeface="Arial" panose="020B0604020202020204" pitchFamily="34" charset="0"/>
              <a:buChar char="–"/>
              <a:defRPr/>
            </a:lvl5pPr>
            <a:lvl6pPr marL="1088136" indent="-219456">
              <a:spcBef>
                <a:spcPts val="336"/>
              </a:spcBef>
              <a:buFont typeface="Arial" panose="020B0604020202020204" pitchFamily="34" charset="0"/>
              <a:buChar char="–"/>
              <a:defRPr/>
            </a:lvl6pPr>
            <a:lvl7pPr marL="1088136" indent="-219456">
              <a:spcBef>
                <a:spcPts val="336"/>
              </a:spcBef>
              <a:buFont typeface="Arial" panose="020B0604020202020204" pitchFamily="34" charset="0"/>
              <a:buChar char="–"/>
              <a:defRPr/>
            </a:lvl7pPr>
            <a:lvl8pPr marL="1088136" indent="-219456">
              <a:spcBef>
                <a:spcPts val="336"/>
              </a:spcBef>
              <a:buFont typeface="Arial" panose="020B0604020202020204" pitchFamily="34" charset="0"/>
              <a:buChar char="–"/>
              <a:defRPr/>
            </a:lvl8pPr>
            <a:lvl9pPr marL="1088136" indent="-219456">
              <a:spcBef>
                <a:spcPts val="336"/>
              </a:spcBef>
              <a:buFont typeface="Arial" panose="020B0604020202020204" pitchFamily="34" charset="0"/>
              <a:buChar char="–"/>
              <a:defRPr/>
            </a:lvl9pPr>
          </a:lstStyle>
          <a:p>
            <a:pPr lvl="0"/>
            <a:r>
              <a:rPr dirty="0"/>
              <a:t>Click to add text or choose an icon below to insert other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Sixth level</a:t>
            </a:r>
          </a:p>
          <a:p>
            <a:pPr lvl="6"/>
            <a:r>
              <a:rPr dirty="0"/>
              <a:t>Seventh level</a:t>
            </a:r>
          </a:p>
          <a:p>
            <a:pPr lvl="7"/>
            <a:r>
              <a:rPr dirty="0"/>
              <a:t>Eighth level</a:t>
            </a:r>
          </a:p>
          <a:p>
            <a:pPr lvl="8"/>
            <a:r>
              <a:rPr dirty="0"/>
              <a:t>Ninth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456555" y="1005839"/>
            <a:ext cx="7772400" cy="3657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 i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pPr lvl="0"/>
            <a:r>
              <a:t>Click to Add a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9805-62BE-4C31-8A35-16B53C254CA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57200" y="0"/>
            <a:ext cx="7772400" cy="1005840"/>
          </a:xfrm>
        </p:spPr>
        <p:txBody>
          <a:bodyPr/>
          <a:lstStyle>
            <a:lvl1pPr>
              <a:defRPr/>
            </a:lvl1pPr>
          </a:lstStyle>
          <a:p>
            <a:r>
              <a:t>Click to Add a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510F2A-28E7-4AF2-9C75-4DDE7A7649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1737" r="34423" b="26025"/>
          <a:stretch/>
        </p:blipFill>
        <p:spPr>
          <a:xfrm>
            <a:off x="11954669" y="0"/>
            <a:ext cx="237331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199" y="0"/>
            <a:ext cx="9144001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6555" y="1554480"/>
            <a:ext cx="1127824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16pt code</a:t>
            </a:r>
          </a:p>
          <a:p>
            <a:pPr lvl="4"/>
            <a:r>
              <a:rPr lang="en-US" dirty="0"/>
              <a:t>Fifth level 14pt code</a:t>
            </a:r>
            <a:endParaRPr dirty="0"/>
          </a:p>
        </p:txBody>
      </p:sp>
      <p:sp>
        <p:nvSpPr>
          <p:cNvPr id="8" name="TextBox 7"/>
          <p:cNvSpPr txBox="1"/>
          <p:nvPr>
            <p:custDataLst>
              <p:tags r:id="rId16"/>
            </p:custDataLst>
          </p:nvPr>
        </p:nvSpPr>
        <p:spPr>
          <a:xfrm>
            <a:off x="456555" y="6605399"/>
            <a:ext cx="1647818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SNUG SILICON VALLEY  2023</a:t>
            </a:r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17"/>
            </p:custDataLst>
          </p:nvPr>
        </p:nvSpPr>
        <p:spPr>
          <a:xfrm>
            <a:off x="1965311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aggedShap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5940D-10C1-47F0-A7B8-45B3B88D44D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849449" y="175617"/>
            <a:ext cx="894723" cy="896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61" r:id="rId3"/>
    <p:sldLayoutId id="2147483678" r:id="rId4"/>
    <p:sldLayoutId id="2147483677" r:id="rId5"/>
    <p:sldLayoutId id="2147483679" r:id="rId6"/>
    <p:sldLayoutId id="2147483663" r:id="rId7"/>
    <p:sldLayoutId id="2147483669" r:id="rId8"/>
    <p:sldLayoutId id="2147483655" r:id="rId9"/>
    <p:sldLayoutId id="2147483662" r:id="rId10"/>
    <p:sldLayoutId id="214748365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indent="-219456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1500" indent="0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None/>
        <a:defRPr sz="1600" b="1" kern="1200">
          <a:solidFill>
            <a:srgbClr val="0000CC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571500" indent="0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None/>
        <a:defRPr sz="1400" b="1" kern="1200">
          <a:solidFill>
            <a:srgbClr val="0000CC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1088136" indent="-219456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88136" indent="-219456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" indent="-219456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" indent="-219456" algn="l" defTabSz="914400" rtl="0" eaLnBrk="1" latinLnBrk="0" hangingPunct="1">
        <a:lnSpc>
          <a:spcPct val="100000"/>
        </a:lnSpc>
        <a:spcBef>
          <a:spcPts val="336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6624" userDrawn="1">
          <p15:clr>
            <a:srgbClr val="5ACBF0"/>
          </p15:clr>
        </p15:guide>
        <p15:guide id="5" orient="horz" pos="96" userDrawn="1">
          <p15:clr>
            <a:srgbClr val="5ACBF0"/>
          </p15:clr>
        </p15:guide>
        <p15:guide id="6" orient="horz" pos="672" userDrawn="1">
          <p15:clr>
            <a:srgbClr val="5ACBF0"/>
          </p15:clr>
        </p15:guide>
        <p15:guide id="7" pos="6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8094-97E0-487D-B27E-AAD30A30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55" y="1554479"/>
            <a:ext cx="11278244" cy="5046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How to include your company logo:</a:t>
            </a:r>
          </a:p>
          <a:p>
            <a:r>
              <a:rPr lang="en-US" sz="1800" dirty="0"/>
              <a:t>Open the Slide Master (“View” &gt; “Slide Master” in menu at top)</a:t>
            </a:r>
          </a:p>
          <a:p>
            <a:r>
              <a:rPr lang="en-US" sz="1800" dirty="0"/>
              <a:t>On the top slide in the Slide Master list, you will see a square area directly left of the snug logo, defined by blue guides. Insert your company logo as an image (“Insert” &gt; “Picture”) within the area defined by the blue guides</a:t>
            </a:r>
          </a:p>
          <a:p>
            <a:r>
              <a:rPr lang="en-US" sz="1800" dirty="0"/>
              <a:t>If you do not see the blue guides, go to “View” &gt; “Guides” and toggle on “Guides”</a:t>
            </a:r>
          </a:p>
          <a:p>
            <a:pPr lvl="1"/>
            <a:r>
              <a:rPr lang="en-US" sz="1600" b="1" dirty="0"/>
              <a:t>NOTE: Your company logo should be visible on all slides </a:t>
            </a:r>
          </a:p>
          <a:p>
            <a:pPr algn="l" rtl="0" fontAlgn="base"/>
            <a:r>
              <a:rPr lang="en-US" sz="1800" dirty="0"/>
              <a:t>Logo should have a transparent background (.</a:t>
            </a:r>
            <a:r>
              <a:rPr lang="en-US" sz="1800" dirty="0" err="1"/>
              <a:t>png</a:t>
            </a:r>
            <a:r>
              <a:rPr lang="en-US" sz="1800" dirty="0"/>
              <a:t> format)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limit the size of your logo to 1.5’’ x 1’’, keeping it as proportionate to the snug logo as possible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Note on text hierarchy:</a:t>
            </a:r>
          </a:p>
          <a:p>
            <a:r>
              <a:rPr lang="en-US" sz="1800" dirty="0"/>
              <a:t>Most slide masters are constructed to accommodate bullet lists at three levels of hierarchy.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slide masters include text below the third level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 a blue Courier font. This is provided should you wish to insert inline code text.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Please delete this instructions slide on final version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894F9-7A98-4DC8-9E60-FEB0BC2B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652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1299-C752-4986-A313-95607B07B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3C738-883A-4F9D-B5C6-EDDCC9555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Name &amp;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62FC66-7404-4395-B966-855DDE60D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E056-F859-447C-8AE8-A7C255291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41410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0B1614F-41A3-486C-B3D9-B3E605C2B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B84951-5266-47CC-8898-E5A71359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5267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C28C16-C031-43BE-8544-E2E1D6A8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4B84-F01B-4585-822F-4FE3E78BB9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Body Slide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CFA5E-8955-4794-AD89-9835864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Slide</a:t>
            </a:r>
          </a:p>
        </p:txBody>
      </p:sp>
    </p:spTree>
    <p:extLst>
      <p:ext uri="{BB962C8B-B14F-4D97-AF65-F5344CB8AC3E}">
        <p14:creationId xmlns:p14="http://schemas.microsoft.com/office/powerpoint/2010/main" val="30494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656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:STMTNUMBER" val="1"/>
  <p:tag name="SYNOPSYS:CONSTM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TEMPLATE-001" val="9/10/2018 5:47:52 PM"/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Synopsys_2019">
  <a:themeElements>
    <a:clrScheme name="Synopsy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F50505"/>
      </a:accent4>
      <a:accent5>
        <a:srgbClr val="B4B2B0"/>
      </a:accent5>
      <a:accent6>
        <a:srgbClr val="00638A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 algn="l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/>
        </a:defPPr>
      </a:lstStyle>
    </a:txDef>
  </a:objectDefaults>
  <a:extraClrSchemeLst/>
  <a:custClrLst>
    <a:custClr name="Light Purple">
      <a:srgbClr val="8446AD"/>
    </a:custClr>
    <a:custClr name="Midnight Blue">
      <a:srgbClr val="244289"/>
    </a:custClr>
    <a:custClr name="Teal">
      <a:srgbClr val="00AAB8"/>
    </a:custClr>
    <a:custClr name="Yellow">
      <a:srgbClr val="FFB718"/>
    </a:custClr>
    <a:custClr name="Aquamarine">
      <a:srgbClr val="00E6BA"/>
    </a:custClr>
    <a:custClr name="Red">
      <a:srgbClr val="F50505"/>
    </a:custClr>
    <a:custClr name="Light Red">
      <a:srgbClr val="F9A08B"/>
    </a:custClr>
    <a:custClr name="Yellow">
      <a:srgbClr val="FAF020"/>
    </a:custClr>
    <a:custClr name="Light Green">
      <a:srgbClr val="BFE973"/>
    </a:custClr>
    <a:custClr name="Green">
      <a:srgbClr val="47C73D"/>
    </a:custClr>
  </a:custClrLst>
  <a:extLst>
    <a:ext uri="{05A4C25C-085E-4340-85A3-A5531E510DB2}">
      <thm15:themeFamily xmlns:thm15="http://schemas.microsoft.com/office/thememl/2012/main" name="Presentation1" id="{46C17DE6-006F-4567-BE63-62228A6CCE2A}" vid="{73649181-4B6E-471C-A753-F50E138648EC}"/>
    </a:ext>
  </a:extLst>
</a:theme>
</file>

<file path=ppt/theme/theme2.xml><?xml version="1.0" encoding="utf-8"?>
<a:theme xmlns:a="http://schemas.openxmlformats.org/drawingml/2006/main" name="Office Theme">
  <a:themeElements>
    <a:clrScheme name="Synopsy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F50505"/>
      </a:accent4>
      <a:accent5>
        <a:srgbClr val="B4B2B0"/>
      </a:accent5>
      <a:accent6>
        <a:srgbClr val="00638A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 algn="l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/>
        </a:defPPr>
      </a:lstStyle>
    </a:txDef>
  </a:objectDefaults>
  <a:extraClrSchemeLst/>
  <a:custClrLst>
    <a:custClr name="Light Purple">
      <a:srgbClr val="8446AD"/>
    </a:custClr>
    <a:custClr name="Midnight Blue">
      <a:srgbClr val="244289"/>
    </a:custClr>
    <a:custClr name="Teal">
      <a:srgbClr val="00AAB8"/>
    </a:custClr>
    <a:custClr name="Yellow">
      <a:srgbClr val="FFB718"/>
    </a:custClr>
    <a:custClr name="Aquamarine">
      <a:srgbClr val="00E6BA"/>
    </a:custClr>
    <a:custClr name="Red">
      <a:srgbClr val="F50505"/>
    </a:custClr>
    <a:custClr name="Light Red">
      <a:srgbClr val="F9A08B"/>
    </a:custClr>
    <a:custClr name="Yellow">
      <a:srgbClr val="FAF020"/>
    </a:custClr>
    <a:custClr name="Light Green">
      <a:srgbClr val="BFE973"/>
    </a:custClr>
    <a:custClr name="Green">
      <a:srgbClr val="47C73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ynopsy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F50505"/>
      </a:accent4>
      <a:accent5>
        <a:srgbClr val="B4B2B0"/>
      </a:accent5>
      <a:accent6>
        <a:srgbClr val="00638A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 algn="l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/>
        </a:defPPr>
      </a:lstStyle>
    </a:txDef>
  </a:objectDefaults>
  <a:extraClrSchemeLst/>
  <a:custClrLst>
    <a:custClr name="Light Purple">
      <a:srgbClr val="8446AD"/>
    </a:custClr>
    <a:custClr name="Midnight Blue">
      <a:srgbClr val="244289"/>
    </a:custClr>
    <a:custClr name="Teal">
      <a:srgbClr val="00AAB8"/>
    </a:custClr>
    <a:custClr name="Yellow">
      <a:srgbClr val="FFB718"/>
    </a:custClr>
    <a:custClr name="Aquamarine">
      <a:srgbClr val="00E6BA"/>
    </a:custClr>
    <a:custClr name="Red">
      <a:srgbClr val="F50505"/>
    </a:custClr>
    <a:custClr name="Light Red">
      <a:srgbClr val="F9A08B"/>
    </a:custClr>
    <a:custClr name="Yellow">
      <a:srgbClr val="FAF020"/>
    </a:custClr>
    <a:custClr name="Light Green">
      <a:srgbClr val="BFE973"/>
    </a:custClr>
    <a:custClr name="Green">
      <a:srgbClr val="47C73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2e6950-2e9b-46ba-bd63-9358a3b7c9ae">
      <Terms xmlns="http://schemas.microsoft.com/office/infopath/2007/PartnerControls"/>
    </lcf76f155ced4ddcb4097134ff3c332f>
    <TaxCatchAll xmlns="f6738ad0-085a-41d3-881c-14e32792ad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489B5226755749ABEC5D37079F4A4B" ma:contentTypeVersion="16" ma:contentTypeDescription="Criar um novo documento." ma:contentTypeScope="" ma:versionID="f7cac4602c684e2ab236b8de78aa5be6">
  <xsd:schema xmlns:xsd="http://www.w3.org/2001/XMLSchema" xmlns:xs="http://www.w3.org/2001/XMLSchema" xmlns:p="http://schemas.microsoft.com/office/2006/metadata/properties" xmlns:ns2="9a2e6950-2e9b-46ba-bd63-9358a3b7c9ae" xmlns:ns3="f6738ad0-085a-41d3-881c-14e32792ad8e" targetNamespace="http://schemas.microsoft.com/office/2006/metadata/properties" ma:root="true" ma:fieldsID="1c16fa87aab72b1cd124d212993fd185" ns2:_="" ns3:_="">
    <xsd:import namespace="9a2e6950-2e9b-46ba-bd63-9358a3b7c9ae"/>
    <xsd:import namespace="f6738ad0-085a-41d3-881c-14e32792a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e6950-2e9b-46ba-bd63-9358a3b7c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m" ma:readOnly="false" ma:fieldId="{5cf76f15-5ced-4ddc-b409-7134ff3c332f}" ma:taxonomyMulti="true" ma:sspId="a8c50269-1cd4-4ba9-9246-56d290a07f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38ad0-085a-41d3-881c-14e32792ad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931f3b4-70ad-43d0-9c8b-4ac72e7419cf}" ma:internalName="TaxCatchAll" ma:showField="CatchAllData" ma:web="f6738ad0-085a-41d3-881c-14e32792ad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08F8AE-5F2B-411A-8C99-F6EEB347E834}">
  <ds:schemaRefs>
    <ds:schemaRef ds:uri="http://purl.org/dc/elements/1.1/"/>
    <ds:schemaRef ds:uri="http://schemas.microsoft.com/office/2006/metadata/properties"/>
    <ds:schemaRef ds:uri="3173101d-b75a-4226-9966-974a6f28e4f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e5d439a-5627-49e2-af8f-124263cd39a5"/>
    <ds:schemaRef ds:uri="http://www.w3.org/XML/1998/namespace"/>
    <ds:schemaRef ds:uri="http://purl.org/dc/dcmitype/"/>
    <ds:schemaRef ds:uri="9a2e6950-2e9b-46ba-bd63-9358a3b7c9ae"/>
    <ds:schemaRef ds:uri="f6738ad0-085a-41d3-881c-14e32792ad8e"/>
  </ds:schemaRefs>
</ds:datastoreItem>
</file>

<file path=customXml/itemProps2.xml><?xml version="1.0" encoding="utf-8"?>
<ds:datastoreItem xmlns:ds="http://schemas.openxmlformats.org/officeDocument/2006/customXml" ds:itemID="{0D391417-7AB1-4F0D-8D9D-222C11291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BD6B5-E100-42AD-84E3-BE0D6BC38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2e6950-2e9b-46ba-bd63-9358a3b7c9ae"/>
    <ds:schemaRef ds:uri="f6738ad0-085a-41d3-881c-14e32792a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3030</TotalTime>
  <Words>218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Synopsys_2019</vt:lpstr>
      <vt:lpstr>Template Instructions</vt:lpstr>
      <vt:lpstr>Presentation Title</vt:lpstr>
      <vt:lpstr>Section Header</vt:lpstr>
      <vt:lpstr>Body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Greer Ulstein</dc:creator>
  <cp:lastModifiedBy>Rita Garcia</cp:lastModifiedBy>
  <cp:revision>143</cp:revision>
  <dcterms:created xsi:type="dcterms:W3CDTF">2021-01-19T22:40:38Z</dcterms:created>
  <dcterms:modified xsi:type="dcterms:W3CDTF">2022-08-26T10:45:48Z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0x0101008CA638EC26C55D46A2DFA30E79213CAE</vt:lpwstr>
  </property>
</Properties>
</file>