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A4C0-26E9-4D48-AECF-7B3156E47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900C5-5ADB-4024-938D-35E038533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A47F8-B94B-4C5D-813A-ADF43203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0151-2CC1-42F4-A4CB-AD2227246DC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F9AF7-4919-4F86-B83B-374E6305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B336-F27E-4C7B-8917-C171A001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1B7F-E4F4-4D9C-8A20-241C5D9F8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95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AA14-6599-487F-9967-9FF01F69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0A9E2-DC51-49DE-91E7-04766799A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887D-4457-4FA6-8A82-A360B49C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0151-2CC1-42F4-A4CB-AD2227246DC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FCBB-8AEA-4991-9D53-3CDC95DF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EBEF-6D21-43F7-9E9C-7AA0BC28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1B7F-E4F4-4D9C-8A20-241C5D9F8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4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8E118-814B-489A-BB5F-70D28B881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15356-A567-4A2B-AAAA-B121FCEE4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78C6-81BC-4DD8-80C2-C1C72A40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0151-2CC1-42F4-A4CB-AD2227246DC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A3A6A-409E-4947-ABBC-EEB4E57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31AC6-DCD2-42D3-9C89-8AF832B0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1B7F-E4F4-4D9C-8A20-241C5D9F8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7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49B-4962-49A8-A61D-7C3489FF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28BF-70AD-4273-8EFD-0F3A9ABCC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35EF1-8BA9-405A-B744-E51FB599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0151-2CC1-42F4-A4CB-AD2227246DC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4F14-E4D4-4B12-B800-B64D108C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7FF4-276F-4E4B-9A74-54286CE8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1B7F-E4F4-4D9C-8A20-241C5D9F8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3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706F-7267-410F-9A16-440D6D73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B070C-B727-4785-95E1-CBC97BD85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A98D-9D36-4180-8486-35DB4E9A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0151-2CC1-42F4-A4CB-AD2227246DC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4D72-21E5-45E4-AD8E-B969179B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6DEF-4342-4CB6-8B9D-E6E1F74F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1B7F-E4F4-4D9C-8A20-241C5D9F8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89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D878-F7F8-4406-B195-C5D2F0F0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ADE2-F7AA-4ECF-B510-B2F6D4C71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2C7E6-DC85-4941-97C3-F7129757D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6C275-450D-445A-BD4A-69153DDE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0151-2CC1-42F4-A4CB-AD2227246DC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8F47A-EA7B-4457-8CDA-FCE24FBC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2C4CE-D49B-4263-8A37-654692DB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1B7F-E4F4-4D9C-8A20-241C5D9F8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2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269E-F52C-4F74-B43A-DAF82999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F3994-7492-4886-90E9-9421AF7F6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83F4F-D5E8-4E7F-980C-BFB359943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63240-A649-441A-8307-FFBEA7B7F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4FE0E-32C6-435E-B8E9-F3E7F7275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EF308-626D-4513-A194-A4EC9807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0151-2CC1-42F4-A4CB-AD2227246DC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57FEF-5DFC-4A88-8EB9-3FFE74A6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8B73D-A7E2-4C6A-BF55-5ABB5A11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1B7F-E4F4-4D9C-8A20-241C5D9F8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49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1450-4945-4677-89DC-4C4F3B38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EA050-9A92-4C0B-BC1D-5DB1C05C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0151-2CC1-42F4-A4CB-AD2227246DC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88789-EC9B-4042-BE60-35C3FD2F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471BE-5946-483A-8A9B-520755E3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1B7F-E4F4-4D9C-8A20-241C5D9F8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2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C844F-6D40-4017-8864-50B3B646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0151-2CC1-42F4-A4CB-AD2227246DC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83F9B-0F82-485D-952B-483328C5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A5CD-BDA6-4F30-BA39-459168D1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1B7F-E4F4-4D9C-8A20-241C5D9F8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1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A357-ADF7-41E5-9F1F-1655B445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E1BB-F418-4632-AA91-04150EBB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26D35-D517-4B62-B91E-E2D58ADD8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49CBB-9F6D-4686-9028-A69AC665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0151-2CC1-42F4-A4CB-AD2227246DC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87A92-0955-4789-A77F-7D7FBB3E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D5099-DBAE-4BFF-AFE6-AEA016B4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1B7F-E4F4-4D9C-8A20-241C5D9F8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91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5BB3-9DE3-4E3E-9994-6E022194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6178C-5F36-48BB-B406-AC17FBEE6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3ABCF-0E5A-481D-86B5-1093544F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93649-A100-4169-8C85-F48A31B3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0151-2CC1-42F4-A4CB-AD2227246DC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BD7EC-F270-41B3-B65F-EADD624C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ACD35-B986-4BD9-AA85-E2C68DBC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1B7F-E4F4-4D9C-8A20-241C5D9F8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16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1C495-2ED5-43E3-8641-A1EDF9DC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A7FD3-F496-423F-A8C1-BE2375C35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19F4D-F2AE-4BEF-A251-B8400C88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0151-2CC1-42F4-A4CB-AD2227246DC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9058-5603-4E37-88F5-4BDD4CFEA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7D3F-EE4A-4FB2-8769-944C7D03A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1B7F-E4F4-4D9C-8A20-241C5D9F8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89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19B87-7CFB-4610-8B4D-3062ADAAA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6200000">
            <a:off x="7423946" y="1742280"/>
            <a:ext cx="5811838" cy="3057528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/>
              <a:t>K</a:t>
            </a:r>
            <a:br>
              <a:rPr lang="fr-FR" sz="5400" b="1" dirty="0"/>
            </a:br>
            <a:r>
              <a:rPr lang="fr-FR" sz="5400" b="1" dirty="0"/>
              <a:t>P</a:t>
            </a:r>
            <a:br>
              <a:rPr lang="fr-FR" sz="5400" b="1" dirty="0"/>
            </a:br>
            <a:r>
              <a:rPr lang="fr-FR" sz="5400" b="1" dirty="0"/>
              <a:t>I</a:t>
            </a:r>
            <a:br>
              <a:rPr lang="fr-FR" sz="5400" b="1" dirty="0"/>
            </a:br>
            <a:r>
              <a:rPr lang="fr-FR" sz="5400" b="1" dirty="0"/>
              <a:t>s</a:t>
            </a:r>
            <a:endParaRPr lang="en-GB" sz="5400" b="1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46501-E6E8-4F1E-A197-AB993BEE9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2347913" y="-842963"/>
            <a:ext cx="5448300" cy="8429625"/>
          </a:xfrm>
        </p:spPr>
        <p:txBody>
          <a:bodyPr/>
          <a:lstStyle/>
          <a:p>
            <a:r>
              <a:rPr lang="fr-FR" sz="3200" dirty="0"/>
              <a:t>Customer satisfaction: 90% of </a:t>
            </a:r>
            <a:r>
              <a:rPr lang="en-US" sz="3200" dirty="0"/>
              <a:t>orders</a:t>
            </a:r>
            <a:r>
              <a:rPr lang="fr-FR" sz="3200" dirty="0"/>
              <a:t> are not </a:t>
            </a:r>
            <a:r>
              <a:rPr lang="en-GB" sz="3200" dirty="0"/>
              <a:t>returned</a:t>
            </a:r>
          </a:p>
          <a:p>
            <a:r>
              <a:rPr lang="en-GB" sz="3200" dirty="0"/>
              <a:t>Every item shipped within 4 days</a:t>
            </a:r>
          </a:p>
          <a:p>
            <a:r>
              <a:rPr lang="fr-FR" sz="3200" dirty="0"/>
              <a:t>75% </a:t>
            </a:r>
            <a:r>
              <a:rPr lang="en-GB" sz="3200" dirty="0"/>
              <a:t>customer</a:t>
            </a:r>
            <a:r>
              <a:rPr lang="fr-FR" sz="3200" dirty="0"/>
              <a:t> </a:t>
            </a:r>
            <a:r>
              <a:rPr lang="en-GB" sz="3200" dirty="0"/>
              <a:t>retention</a:t>
            </a:r>
            <a:r>
              <a:rPr lang="fr-FR" sz="3200" dirty="0"/>
              <a:t> rate over the </a:t>
            </a:r>
            <a:r>
              <a:rPr lang="en-GB" sz="3200" dirty="0"/>
              <a:t>next</a:t>
            </a:r>
            <a:r>
              <a:rPr lang="fr-FR" sz="3200" dirty="0"/>
              <a:t> quarter</a:t>
            </a:r>
          </a:p>
          <a:p>
            <a:r>
              <a:rPr lang="fr-FR" sz="3200" dirty="0"/>
              <a:t>Profit ratio of 0.20% </a:t>
            </a:r>
            <a:r>
              <a:rPr lang="en-GB" sz="3200" dirty="0"/>
              <a:t>every month</a:t>
            </a:r>
          </a:p>
          <a:p>
            <a:r>
              <a:rPr lang="en-GB" sz="3200" dirty="0"/>
              <a:t>Sales of technology items increased by 5% compared to last year</a:t>
            </a:r>
          </a:p>
          <a:p>
            <a:r>
              <a:rPr lang="en-GB" sz="3200" dirty="0"/>
              <a:t>Every customer email replied to within 2 days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6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 P I 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P I s</dc:title>
  <dc:creator>Victoire Aristide</dc:creator>
  <cp:lastModifiedBy>Victoire Aristide</cp:lastModifiedBy>
  <cp:revision>1</cp:revision>
  <dcterms:created xsi:type="dcterms:W3CDTF">2021-11-01T21:02:54Z</dcterms:created>
  <dcterms:modified xsi:type="dcterms:W3CDTF">2021-11-01T21:13:09Z</dcterms:modified>
</cp:coreProperties>
</file>