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2" autoAdjust="0"/>
    <p:restoredTop sz="94670" autoAdjust="0"/>
  </p:normalViewPr>
  <p:slideViewPr>
    <p:cSldViewPr>
      <p:cViewPr varScale="1">
        <p:scale>
          <a:sx n="106" d="100"/>
          <a:sy n="106" d="100"/>
        </p:scale>
        <p:origin x="-112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school\CPE%20400\Research%20Project\coordAppV2\log.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4.4691937546268275E-2"/>
          <c:y val="6.7276037957131302E-2"/>
          <c:w val="0.77150548489131143"/>
          <c:h val="0.84894851377335934"/>
        </c:manualLayout>
      </c:layout>
      <c:scatterChart>
        <c:scatterStyle val="lineMarker"/>
        <c:ser>
          <c:idx val="0"/>
          <c:order val="0"/>
          <c:tx>
            <c:strRef>
              <c:f>log!$C$1</c:f>
              <c:strCache>
                <c:ptCount val="1"/>
                <c:pt idx="0">
                  <c:v>Node 0</c:v>
                </c:pt>
              </c:strCache>
            </c:strRef>
          </c:tx>
          <c:spPr>
            <a:ln w="28575">
              <a:noFill/>
            </a:ln>
          </c:spPr>
          <c:xVal>
            <c:numRef>
              <c:f>log!$B$2:$B$392</c:f>
              <c:numCache>
                <c:formatCode>General</c:formatCode>
                <c:ptCount val="391"/>
                <c:pt idx="0">
                  <c:v>11642</c:v>
                </c:pt>
                <c:pt idx="1">
                  <c:v>11761</c:v>
                </c:pt>
                <c:pt idx="2">
                  <c:v>18374</c:v>
                </c:pt>
                <c:pt idx="3">
                  <c:v>23635</c:v>
                </c:pt>
                <c:pt idx="4">
                  <c:v>23768</c:v>
                </c:pt>
                <c:pt idx="5">
                  <c:v>30376</c:v>
                </c:pt>
                <c:pt idx="6">
                  <c:v>35637</c:v>
                </c:pt>
                <c:pt idx="7">
                  <c:v>35770</c:v>
                </c:pt>
                <c:pt idx="8">
                  <c:v>42395</c:v>
                </c:pt>
                <c:pt idx="9">
                  <c:v>47660</c:v>
                </c:pt>
                <c:pt idx="10">
                  <c:v>47776</c:v>
                </c:pt>
                <c:pt idx="11">
                  <c:v>54407</c:v>
                </c:pt>
                <c:pt idx="12">
                  <c:v>59681</c:v>
                </c:pt>
                <c:pt idx="13">
                  <c:v>71689</c:v>
                </c:pt>
                <c:pt idx="14">
                  <c:v>71805</c:v>
                </c:pt>
                <c:pt idx="15">
                  <c:v>78438</c:v>
                </c:pt>
                <c:pt idx="16">
                  <c:v>83705</c:v>
                </c:pt>
                <c:pt idx="17">
                  <c:v>83839</c:v>
                </c:pt>
                <c:pt idx="18">
                  <c:v>90453</c:v>
                </c:pt>
                <c:pt idx="19">
                  <c:v>95710</c:v>
                </c:pt>
                <c:pt idx="20">
                  <c:v>95844</c:v>
                </c:pt>
                <c:pt idx="21">
                  <c:v>107846</c:v>
                </c:pt>
                <c:pt idx="22">
                  <c:v>114495</c:v>
                </c:pt>
                <c:pt idx="23">
                  <c:v>126502</c:v>
                </c:pt>
                <c:pt idx="24">
                  <c:v>131745</c:v>
                </c:pt>
                <c:pt idx="25">
                  <c:v>131878</c:v>
                </c:pt>
                <c:pt idx="26">
                  <c:v>138523</c:v>
                </c:pt>
                <c:pt idx="27">
                  <c:v>143750</c:v>
                </c:pt>
                <c:pt idx="28">
                  <c:v>143883</c:v>
                </c:pt>
                <c:pt idx="29">
                  <c:v>150530</c:v>
                </c:pt>
                <c:pt idx="30">
                  <c:v>155773</c:v>
                </c:pt>
                <c:pt idx="31">
                  <c:v>155890</c:v>
                </c:pt>
                <c:pt idx="32">
                  <c:v>162535</c:v>
                </c:pt>
                <c:pt idx="33">
                  <c:v>167781</c:v>
                </c:pt>
                <c:pt idx="34">
                  <c:v>167897</c:v>
                </c:pt>
                <c:pt idx="35">
                  <c:v>174559</c:v>
                </c:pt>
                <c:pt idx="36">
                  <c:v>179921</c:v>
                </c:pt>
                <c:pt idx="37">
                  <c:v>186566</c:v>
                </c:pt>
                <c:pt idx="38">
                  <c:v>191810</c:v>
                </c:pt>
                <c:pt idx="39">
                  <c:v>203815</c:v>
                </c:pt>
                <c:pt idx="40">
                  <c:v>210605</c:v>
                </c:pt>
                <c:pt idx="41">
                  <c:v>215832</c:v>
                </c:pt>
                <c:pt idx="42">
                  <c:v>215947</c:v>
                </c:pt>
                <c:pt idx="43">
                  <c:v>222608</c:v>
                </c:pt>
                <c:pt idx="44">
                  <c:v>227841</c:v>
                </c:pt>
                <c:pt idx="45">
                  <c:v>227958</c:v>
                </c:pt>
                <c:pt idx="46">
                  <c:v>239855</c:v>
                </c:pt>
                <c:pt idx="47">
                  <c:v>239972</c:v>
                </c:pt>
                <c:pt idx="48">
                  <c:v>246651</c:v>
                </c:pt>
                <c:pt idx="49">
                  <c:v>251994</c:v>
                </c:pt>
                <c:pt idx="50">
                  <c:v>258656</c:v>
                </c:pt>
                <c:pt idx="51">
                  <c:v>263887</c:v>
                </c:pt>
                <c:pt idx="52">
                  <c:v>270699</c:v>
                </c:pt>
                <c:pt idx="53">
                  <c:v>275900</c:v>
                </c:pt>
                <c:pt idx="54">
                  <c:v>282712</c:v>
                </c:pt>
                <c:pt idx="55">
                  <c:v>287909</c:v>
                </c:pt>
                <c:pt idx="56">
                  <c:v>288042</c:v>
                </c:pt>
                <c:pt idx="57">
                  <c:v>294721</c:v>
                </c:pt>
                <c:pt idx="58">
                  <c:v>299936</c:v>
                </c:pt>
                <c:pt idx="59">
                  <c:v>300053</c:v>
                </c:pt>
                <c:pt idx="60">
                  <c:v>306741</c:v>
                </c:pt>
                <c:pt idx="61">
                  <c:v>312054</c:v>
                </c:pt>
                <c:pt idx="62">
                  <c:v>318754</c:v>
                </c:pt>
                <c:pt idx="63">
                  <c:v>323969</c:v>
                </c:pt>
                <c:pt idx="64">
                  <c:v>324087</c:v>
                </c:pt>
                <c:pt idx="65">
                  <c:v>330785</c:v>
                </c:pt>
                <c:pt idx="66">
                  <c:v>335979</c:v>
                </c:pt>
                <c:pt idx="67">
                  <c:v>336096</c:v>
                </c:pt>
                <c:pt idx="68">
                  <c:v>342807</c:v>
                </c:pt>
                <c:pt idx="69">
                  <c:v>347989</c:v>
                </c:pt>
                <c:pt idx="70">
                  <c:v>354817</c:v>
                </c:pt>
                <c:pt idx="71">
                  <c:v>360014</c:v>
                </c:pt>
                <c:pt idx="72">
                  <c:v>360131</c:v>
                </c:pt>
                <c:pt idx="73">
                  <c:v>366825</c:v>
                </c:pt>
                <c:pt idx="74">
                  <c:v>372021</c:v>
                </c:pt>
                <c:pt idx="75">
                  <c:v>372138</c:v>
                </c:pt>
                <c:pt idx="76">
                  <c:v>378849</c:v>
                </c:pt>
                <c:pt idx="77">
                  <c:v>384025</c:v>
                </c:pt>
                <c:pt idx="78">
                  <c:v>384158</c:v>
                </c:pt>
                <c:pt idx="79">
                  <c:v>390852</c:v>
                </c:pt>
                <c:pt idx="80">
                  <c:v>396161</c:v>
                </c:pt>
                <c:pt idx="81">
                  <c:v>402869</c:v>
                </c:pt>
                <c:pt idx="82">
                  <c:v>408047</c:v>
                </c:pt>
                <c:pt idx="83">
                  <c:v>408164</c:v>
                </c:pt>
                <c:pt idx="84">
                  <c:v>414892</c:v>
                </c:pt>
                <c:pt idx="85">
                  <c:v>420050</c:v>
                </c:pt>
                <c:pt idx="86">
                  <c:v>420166</c:v>
                </c:pt>
                <c:pt idx="87">
                  <c:v>426890</c:v>
                </c:pt>
                <c:pt idx="88">
                  <c:v>432066</c:v>
                </c:pt>
                <c:pt idx="89">
                  <c:v>432166</c:v>
                </c:pt>
                <c:pt idx="90">
                  <c:v>438893</c:v>
                </c:pt>
                <c:pt idx="91">
                  <c:v>444073</c:v>
                </c:pt>
                <c:pt idx="92">
                  <c:v>456079</c:v>
                </c:pt>
                <c:pt idx="93">
                  <c:v>456213</c:v>
                </c:pt>
                <c:pt idx="94">
                  <c:v>462937</c:v>
                </c:pt>
                <c:pt idx="95">
                  <c:v>468083</c:v>
                </c:pt>
                <c:pt idx="96">
                  <c:v>468216</c:v>
                </c:pt>
                <c:pt idx="97">
                  <c:v>474943</c:v>
                </c:pt>
                <c:pt idx="98">
                  <c:v>480224</c:v>
                </c:pt>
                <c:pt idx="99">
                  <c:v>492134</c:v>
                </c:pt>
                <c:pt idx="100">
                  <c:v>492251</c:v>
                </c:pt>
                <c:pt idx="101">
                  <c:v>498977</c:v>
                </c:pt>
                <c:pt idx="102">
                  <c:v>504142</c:v>
                </c:pt>
                <c:pt idx="103">
                  <c:v>504258</c:v>
                </c:pt>
                <c:pt idx="104">
                  <c:v>511006</c:v>
                </c:pt>
                <c:pt idx="105">
                  <c:v>516149</c:v>
                </c:pt>
                <c:pt idx="106">
                  <c:v>516266</c:v>
                </c:pt>
                <c:pt idx="107">
                  <c:v>528168</c:v>
                </c:pt>
                <c:pt idx="108">
                  <c:v>528268</c:v>
                </c:pt>
                <c:pt idx="109">
                  <c:v>535034</c:v>
                </c:pt>
                <c:pt idx="110">
                  <c:v>540182</c:v>
                </c:pt>
                <c:pt idx="111">
                  <c:v>540299</c:v>
                </c:pt>
                <c:pt idx="112">
                  <c:v>547047</c:v>
                </c:pt>
                <c:pt idx="113">
                  <c:v>552191</c:v>
                </c:pt>
                <c:pt idx="114">
                  <c:v>552326</c:v>
                </c:pt>
                <c:pt idx="115">
                  <c:v>559047</c:v>
                </c:pt>
                <c:pt idx="116">
                  <c:v>564328</c:v>
                </c:pt>
                <c:pt idx="117">
                  <c:v>571089</c:v>
                </c:pt>
                <c:pt idx="118">
                  <c:v>576336</c:v>
                </c:pt>
                <c:pt idx="119">
                  <c:v>583094</c:v>
                </c:pt>
                <c:pt idx="120">
                  <c:v>588243</c:v>
                </c:pt>
                <c:pt idx="121">
                  <c:v>588343</c:v>
                </c:pt>
                <c:pt idx="122">
                  <c:v>595103</c:v>
                </c:pt>
                <c:pt idx="123">
                  <c:v>600247</c:v>
                </c:pt>
                <c:pt idx="124">
                  <c:v>600364</c:v>
                </c:pt>
                <c:pt idx="125">
                  <c:v>612252</c:v>
                </c:pt>
                <c:pt idx="126">
                  <c:v>612367</c:v>
                </c:pt>
                <c:pt idx="127">
                  <c:v>619140</c:v>
                </c:pt>
                <c:pt idx="128">
                  <c:v>624253</c:v>
                </c:pt>
                <c:pt idx="129">
                  <c:v>624369</c:v>
                </c:pt>
                <c:pt idx="130">
                  <c:v>631152</c:v>
                </c:pt>
                <c:pt idx="131">
                  <c:v>636284</c:v>
                </c:pt>
                <c:pt idx="132">
                  <c:v>636383</c:v>
                </c:pt>
                <c:pt idx="133">
                  <c:v>643183</c:v>
                </c:pt>
                <c:pt idx="134">
                  <c:v>648296</c:v>
                </c:pt>
                <c:pt idx="135">
                  <c:v>655194</c:v>
                </c:pt>
                <c:pt idx="136">
                  <c:v>660445</c:v>
                </c:pt>
                <c:pt idx="137">
                  <c:v>667203</c:v>
                </c:pt>
                <c:pt idx="138">
                  <c:v>672329</c:v>
                </c:pt>
                <c:pt idx="139">
                  <c:v>672446</c:v>
                </c:pt>
                <c:pt idx="140">
                  <c:v>684348</c:v>
                </c:pt>
                <c:pt idx="141">
                  <c:v>684448</c:v>
                </c:pt>
                <c:pt idx="142">
                  <c:v>691252</c:v>
                </c:pt>
                <c:pt idx="143">
                  <c:v>696369</c:v>
                </c:pt>
                <c:pt idx="144">
                  <c:v>696469</c:v>
                </c:pt>
                <c:pt idx="145">
                  <c:v>703265</c:v>
                </c:pt>
                <c:pt idx="146">
                  <c:v>708376</c:v>
                </c:pt>
                <c:pt idx="147">
                  <c:v>708476</c:v>
                </c:pt>
                <c:pt idx="148">
                  <c:v>715266</c:v>
                </c:pt>
                <c:pt idx="149">
                  <c:v>720379</c:v>
                </c:pt>
                <c:pt idx="150">
                  <c:v>720493</c:v>
                </c:pt>
                <c:pt idx="151">
                  <c:v>727290</c:v>
                </c:pt>
                <c:pt idx="152">
                  <c:v>732385</c:v>
                </c:pt>
                <c:pt idx="153">
                  <c:v>732502</c:v>
                </c:pt>
                <c:pt idx="154">
                  <c:v>739314</c:v>
                </c:pt>
                <c:pt idx="155">
                  <c:v>751318</c:v>
                </c:pt>
                <c:pt idx="156">
                  <c:v>768438</c:v>
                </c:pt>
                <c:pt idx="157">
                  <c:v>768555</c:v>
                </c:pt>
                <c:pt idx="158">
                  <c:v>775346</c:v>
                </c:pt>
                <c:pt idx="159">
                  <c:v>780441</c:v>
                </c:pt>
                <c:pt idx="160">
                  <c:v>780557</c:v>
                </c:pt>
                <c:pt idx="161">
                  <c:v>787346</c:v>
                </c:pt>
                <c:pt idx="162">
                  <c:v>792440</c:v>
                </c:pt>
                <c:pt idx="163">
                  <c:v>792557</c:v>
                </c:pt>
                <c:pt idx="164">
                  <c:v>804458</c:v>
                </c:pt>
                <c:pt idx="165">
                  <c:v>804558</c:v>
                </c:pt>
                <c:pt idx="166">
                  <c:v>811382</c:v>
                </c:pt>
                <c:pt idx="167">
                  <c:v>816461</c:v>
                </c:pt>
                <c:pt idx="168">
                  <c:v>816578</c:v>
                </c:pt>
                <c:pt idx="169">
                  <c:v>823387</c:v>
                </c:pt>
                <c:pt idx="170">
                  <c:v>828464</c:v>
                </c:pt>
                <c:pt idx="171">
                  <c:v>828581</c:v>
                </c:pt>
                <c:pt idx="172">
                  <c:v>840588</c:v>
                </c:pt>
                <c:pt idx="173">
                  <c:v>847420</c:v>
                </c:pt>
                <c:pt idx="174">
                  <c:v>852499</c:v>
                </c:pt>
                <c:pt idx="175">
                  <c:v>859444</c:v>
                </c:pt>
                <c:pt idx="176">
                  <c:v>864522</c:v>
                </c:pt>
                <c:pt idx="177">
                  <c:v>864622</c:v>
                </c:pt>
                <c:pt idx="178">
                  <c:v>871450</c:v>
                </c:pt>
                <c:pt idx="179">
                  <c:v>876529</c:v>
                </c:pt>
                <c:pt idx="180">
                  <c:v>876646</c:v>
                </c:pt>
                <c:pt idx="181">
                  <c:v>883473</c:v>
                </c:pt>
                <c:pt idx="182">
                  <c:v>888532</c:v>
                </c:pt>
                <c:pt idx="183">
                  <c:v>888649</c:v>
                </c:pt>
                <c:pt idx="184">
                  <c:v>895477</c:v>
                </c:pt>
                <c:pt idx="185">
                  <c:v>900539</c:v>
                </c:pt>
                <c:pt idx="186">
                  <c:v>900656</c:v>
                </c:pt>
                <c:pt idx="187">
                  <c:v>907498</c:v>
                </c:pt>
                <c:pt idx="188">
                  <c:v>912676</c:v>
                </c:pt>
                <c:pt idx="189">
                  <c:v>919519</c:v>
                </c:pt>
                <c:pt idx="190">
                  <c:v>924583</c:v>
                </c:pt>
                <c:pt idx="191">
                  <c:v>924683</c:v>
                </c:pt>
                <c:pt idx="192">
                  <c:v>931530</c:v>
                </c:pt>
                <c:pt idx="193">
                  <c:v>936595</c:v>
                </c:pt>
                <c:pt idx="194">
                  <c:v>943538</c:v>
                </c:pt>
                <c:pt idx="195">
                  <c:v>948599</c:v>
                </c:pt>
                <c:pt idx="196">
                  <c:v>955564</c:v>
                </c:pt>
                <c:pt idx="197">
                  <c:v>960626</c:v>
                </c:pt>
                <c:pt idx="198">
                  <c:v>960726</c:v>
                </c:pt>
                <c:pt idx="199">
                  <c:v>967589</c:v>
                </c:pt>
                <c:pt idx="200">
                  <c:v>972637</c:v>
                </c:pt>
                <c:pt idx="201">
                  <c:v>972753</c:v>
                </c:pt>
                <c:pt idx="202">
                  <c:v>979595</c:v>
                </c:pt>
                <c:pt idx="203">
                  <c:v>984758</c:v>
                </c:pt>
                <c:pt idx="204">
                  <c:v>996763</c:v>
                </c:pt>
                <c:pt idx="205">
                  <c:v>1003624</c:v>
                </c:pt>
                <c:pt idx="206">
                  <c:v>1008685</c:v>
                </c:pt>
                <c:pt idx="207">
                  <c:v>1008768</c:v>
                </c:pt>
                <c:pt idx="208">
                  <c:v>1015644</c:v>
                </c:pt>
                <c:pt idx="209">
                  <c:v>1020690</c:v>
                </c:pt>
                <c:pt idx="210">
                  <c:v>1020772</c:v>
                </c:pt>
                <c:pt idx="211">
                  <c:v>1027669</c:v>
                </c:pt>
                <c:pt idx="212">
                  <c:v>1032699</c:v>
                </c:pt>
                <c:pt idx="213">
                  <c:v>1039676</c:v>
                </c:pt>
                <c:pt idx="214">
                  <c:v>1044708</c:v>
                </c:pt>
                <c:pt idx="215">
                  <c:v>1044824</c:v>
                </c:pt>
                <c:pt idx="216">
                  <c:v>1051690</c:v>
                </c:pt>
                <c:pt idx="217">
                  <c:v>1056717</c:v>
                </c:pt>
                <c:pt idx="218">
                  <c:v>1056833</c:v>
                </c:pt>
                <c:pt idx="219">
                  <c:v>1063714</c:v>
                </c:pt>
                <c:pt idx="220">
                  <c:v>1068845</c:v>
                </c:pt>
                <c:pt idx="221">
                  <c:v>1075737</c:v>
                </c:pt>
                <c:pt idx="222">
                  <c:v>1080768</c:v>
                </c:pt>
                <c:pt idx="223">
                  <c:v>1080851</c:v>
                </c:pt>
                <c:pt idx="224">
                  <c:v>1087741</c:v>
                </c:pt>
                <c:pt idx="225">
                  <c:v>1092770</c:v>
                </c:pt>
                <c:pt idx="226">
                  <c:v>1092870</c:v>
                </c:pt>
                <c:pt idx="227">
                  <c:v>1099765</c:v>
                </c:pt>
                <c:pt idx="228">
                  <c:v>1104778</c:v>
                </c:pt>
                <c:pt idx="229">
                  <c:v>1104877</c:v>
                </c:pt>
                <c:pt idx="230">
                  <c:v>1111771</c:v>
                </c:pt>
                <c:pt idx="231">
                  <c:v>1116784</c:v>
                </c:pt>
                <c:pt idx="232">
                  <c:v>1123774</c:v>
                </c:pt>
                <c:pt idx="233">
                  <c:v>1128805</c:v>
                </c:pt>
                <c:pt idx="234">
                  <c:v>1128905</c:v>
                </c:pt>
                <c:pt idx="235">
                  <c:v>1135815</c:v>
                </c:pt>
                <c:pt idx="236">
                  <c:v>1140905</c:v>
                </c:pt>
                <c:pt idx="237">
                  <c:v>1147819</c:v>
                </c:pt>
                <c:pt idx="238">
                  <c:v>1152826</c:v>
                </c:pt>
                <c:pt idx="239">
                  <c:v>1152926</c:v>
                </c:pt>
                <c:pt idx="240">
                  <c:v>1159814</c:v>
                </c:pt>
                <c:pt idx="241">
                  <c:v>1164829</c:v>
                </c:pt>
                <c:pt idx="242">
                  <c:v>1164929</c:v>
                </c:pt>
                <c:pt idx="243">
                  <c:v>1171836</c:v>
                </c:pt>
                <c:pt idx="244">
                  <c:v>1176835</c:v>
                </c:pt>
                <c:pt idx="245">
                  <c:v>1176934</c:v>
                </c:pt>
                <c:pt idx="246">
                  <c:v>1183851</c:v>
                </c:pt>
                <c:pt idx="247">
                  <c:v>1188866</c:v>
                </c:pt>
                <c:pt idx="248">
                  <c:v>1188950</c:v>
                </c:pt>
                <c:pt idx="249">
                  <c:v>1195880</c:v>
                </c:pt>
                <c:pt idx="250">
                  <c:v>1200977</c:v>
                </c:pt>
                <c:pt idx="251">
                  <c:v>1207908</c:v>
                </c:pt>
                <c:pt idx="252">
                  <c:v>1212999</c:v>
                </c:pt>
                <c:pt idx="253">
                  <c:v>1219909</c:v>
                </c:pt>
                <c:pt idx="254">
                  <c:v>1224999</c:v>
                </c:pt>
                <c:pt idx="255">
                  <c:v>1231912</c:v>
                </c:pt>
                <c:pt idx="256">
                  <c:v>1236910</c:v>
                </c:pt>
                <c:pt idx="257">
                  <c:v>1237010</c:v>
                </c:pt>
                <c:pt idx="258">
                  <c:v>1243938</c:v>
                </c:pt>
                <c:pt idx="259">
                  <c:v>1248916</c:v>
                </c:pt>
                <c:pt idx="260">
                  <c:v>1249016</c:v>
                </c:pt>
                <c:pt idx="261">
                  <c:v>1255946</c:v>
                </c:pt>
                <c:pt idx="262">
                  <c:v>1260939</c:v>
                </c:pt>
                <c:pt idx="263">
                  <c:v>1261023</c:v>
                </c:pt>
                <c:pt idx="264">
                  <c:v>1272939</c:v>
                </c:pt>
                <c:pt idx="265">
                  <c:v>1273023</c:v>
                </c:pt>
                <c:pt idx="266">
                  <c:v>1279982</c:v>
                </c:pt>
                <c:pt idx="267">
                  <c:v>1291987</c:v>
                </c:pt>
                <c:pt idx="268">
                  <c:v>1296969</c:v>
                </c:pt>
                <c:pt idx="269">
                  <c:v>1297069</c:v>
                </c:pt>
                <c:pt idx="270">
                  <c:v>1308972</c:v>
                </c:pt>
                <c:pt idx="271">
                  <c:v>1309072</c:v>
                </c:pt>
                <c:pt idx="272">
                  <c:v>1316015</c:v>
                </c:pt>
                <c:pt idx="273">
                  <c:v>1320991</c:v>
                </c:pt>
                <c:pt idx="274">
                  <c:v>1321074</c:v>
                </c:pt>
                <c:pt idx="275">
                  <c:v>1333003</c:v>
                </c:pt>
                <c:pt idx="276">
                  <c:v>1333087</c:v>
                </c:pt>
                <c:pt idx="277">
                  <c:v>1345008</c:v>
                </c:pt>
                <c:pt idx="278">
                  <c:v>1345108</c:v>
                </c:pt>
                <c:pt idx="279">
                  <c:v>1352070</c:v>
                </c:pt>
                <c:pt idx="280">
                  <c:v>1364080</c:v>
                </c:pt>
                <c:pt idx="281">
                  <c:v>1369043</c:v>
                </c:pt>
                <c:pt idx="282">
                  <c:v>1369143</c:v>
                </c:pt>
                <c:pt idx="283">
                  <c:v>1381059</c:v>
                </c:pt>
                <c:pt idx="284">
                  <c:v>1381159</c:v>
                </c:pt>
                <c:pt idx="285">
                  <c:v>1388122</c:v>
                </c:pt>
                <c:pt idx="286">
                  <c:v>1393085</c:v>
                </c:pt>
                <c:pt idx="287">
                  <c:v>1393167</c:v>
                </c:pt>
                <c:pt idx="288">
                  <c:v>1405157</c:v>
                </c:pt>
                <c:pt idx="289">
                  <c:v>1412132</c:v>
                </c:pt>
                <c:pt idx="290">
                  <c:v>1417098</c:v>
                </c:pt>
                <c:pt idx="291">
                  <c:v>1417182</c:v>
                </c:pt>
                <c:pt idx="292">
                  <c:v>1424165</c:v>
                </c:pt>
                <c:pt idx="293">
                  <c:v>1429114</c:v>
                </c:pt>
                <c:pt idx="294">
                  <c:v>1429214</c:v>
                </c:pt>
                <c:pt idx="295">
                  <c:v>1436193</c:v>
                </c:pt>
                <c:pt idx="296">
                  <c:v>1441125</c:v>
                </c:pt>
                <c:pt idx="297">
                  <c:v>1441225</c:v>
                </c:pt>
                <c:pt idx="298">
                  <c:v>1448208</c:v>
                </c:pt>
                <c:pt idx="299">
                  <c:v>1453140</c:v>
                </c:pt>
                <c:pt idx="300">
                  <c:v>1453240</c:v>
                </c:pt>
                <c:pt idx="301">
                  <c:v>1460222</c:v>
                </c:pt>
                <c:pt idx="302">
                  <c:v>1465155</c:v>
                </c:pt>
                <c:pt idx="303">
                  <c:v>1465254</c:v>
                </c:pt>
                <c:pt idx="304">
                  <c:v>1472248</c:v>
                </c:pt>
                <c:pt idx="305">
                  <c:v>1477258</c:v>
                </c:pt>
                <c:pt idx="306">
                  <c:v>1484259</c:v>
                </c:pt>
                <c:pt idx="307">
                  <c:v>1489208</c:v>
                </c:pt>
                <c:pt idx="308">
                  <c:v>1496282</c:v>
                </c:pt>
                <c:pt idx="309">
                  <c:v>1501208</c:v>
                </c:pt>
                <c:pt idx="310">
                  <c:v>1501308</c:v>
                </c:pt>
                <c:pt idx="311">
                  <c:v>1508303</c:v>
                </c:pt>
                <c:pt idx="312">
                  <c:v>1513216</c:v>
                </c:pt>
                <c:pt idx="313">
                  <c:v>1513316</c:v>
                </c:pt>
                <c:pt idx="314">
                  <c:v>1520312</c:v>
                </c:pt>
                <c:pt idx="315">
                  <c:v>1525225</c:v>
                </c:pt>
                <c:pt idx="316">
                  <c:v>1525325</c:v>
                </c:pt>
                <c:pt idx="317">
                  <c:v>1537336</c:v>
                </c:pt>
                <c:pt idx="318">
                  <c:v>1544344</c:v>
                </c:pt>
                <c:pt idx="319">
                  <c:v>1549276</c:v>
                </c:pt>
                <c:pt idx="320">
                  <c:v>1549360</c:v>
                </c:pt>
                <c:pt idx="321">
                  <c:v>1556367</c:v>
                </c:pt>
                <c:pt idx="322">
                  <c:v>1561282</c:v>
                </c:pt>
                <c:pt idx="323">
                  <c:v>1573281</c:v>
                </c:pt>
                <c:pt idx="324">
                  <c:v>1580388</c:v>
                </c:pt>
                <c:pt idx="325">
                  <c:v>1585300</c:v>
                </c:pt>
                <c:pt idx="326">
                  <c:v>1585383</c:v>
                </c:pt>
                <c:pt idx="327">
                  <c:v>1592389</c:v>
                </c:pt>
                <c:pt idx="328">
                  <c:v>1597398</c:v>
                </c:pt>
                <c:pt idx="329">
                  <c:v>1604421</c:v>
                </c:pt>
                <c:pt idx="330">
                  <c:v>1609306</c:v>
                </c:pt>
                <c:pt idx="331">
                  <c:v>1616418</c:v>
                </c:pt>
                <c:pt idx="332">
                  <c:v>1621314</c:v>
                </c:pt>
                <c:pt idx="333">
                  <c:v>1621414</c:v>
                </c:pt>
                <c:pt idx="334">
                  <c:v>1628439</c:v>
                </c:pt>
                <c:pt idx="335">
                  <c:v>1633324</c:v>
                </c:pt>
                <c:pt idx="336">
                  <c:v>1633423</c:v>
                </c:pt>
                <c:pt idx="337">
                  <c:v>1640440</c:v>
                </c:pt>
                <c:pt idx="338">
                  <c:v>1645336</c:v>
                </c:pt>
                <c:pt idx="339">
                  <c:v>1645419</c:v>
                </c:pt>
                <c:pt idx="340">
                  <c:v>1657351</c:v>
                </c:pt>
                <c:pt idx="341">
                  <c:v>1657417</c:v>
                </c:pt>
                <c:pt idx="342">
                  <c:v>1664446</c:v>
                </c:pt>
                <c:pt idx="343">
                  <c:v>1669336</c:v>
                </c:pt>
                <c:pt idx="344">
                  <c:v>1676455</c:v>
                </c:pt>
                <c:pt idx="345">
                  <c:v>1681332</c:v>
                </c:pt>
                <c:pt idx="346">
                  <c:v>1681432</c:v>
                </c:pt>
                <c:pt idx="347">
                  <c:v>1688480</c:v>
                </c:pt>
                <c:pt idx="348">
                  <c:v>1693445</c:v>
                </c:pt>
                <c:pt idx="349">
                  <c:v>1700489</c:v>
                </c:pt>
                <c:pt idx="350">
                  <c:v>1705371</c:v>
                </c:pt>
                <c:pt idx="351">
                  <c:v>1705455</c:v>
                </c:pt>
                <c:pt idx="352">
                  <c:v>1717399</c:v>
                </c:pt>
                <c:pt idx="353">
                  <c:v>1717466</c:v>
                </c:pt>
                <c:pt idx="354">
                  <c:v>1724527</c:v>
                </c:pt>
                <c:pt idx="355">
                  <c:v>1729406</c:v>
                </c:pt>
                <c:pt idx="356">
                  <c:v>1736532</c:v>
                </c:pt>
                <c:pt idx="357">
                  <c:v>1741409</c:v>
                </c:pt>
                <c:pt idx="358">
                  <c:v>1741509</c:v>
                </c:pt>
                <c:pt idx="359">
                  <c:v>1748552</c:v>
                </c:pt>
                <c:pt idx="360">
                  <c:v>1753513</c:v>
                </c:pt>
                <c:pt idx="361">
                  <c:v>1760578</c:v>
                </c:pt>
                <c:pt idx="362">
                  <c:v>1765439</c:v>
                </c:pt>
                <c:pt idx="363">
                  <c:v>1765523</c:v>
                </c:pt>
                <c:pt idx="364">
                  <c:v>1777449</c:v>
                </c:pt>
                <c:pt idx="365">
                  <c:v>1777532</c:v>
                </c:pt>
                <c:pt idx="366">
                  <c:v>1784607</c:v>
                </c:pt>
                <c:pt idx="367">
                  <c:v>1789452</c:v>
                </c:pt>
                <c:pt idx="368">
                  <c:v>1796612</c:v>
                </c:pt>
                <c:pt idx="369">
                  <c:v>1801560</c:v>
                </c:pt>
                <c:pt idx="370">
                  <c:v>1808634</c:v>
                </c:pt>
                <c:pt idx="371">
                  <c:v>1813499</c:v>
                </c:pt>
                <c:pt idx="372">
                  <c:v>1813565</c:v>
                </c:pt>
                <c:pt idx="373">
                  <c:v>1820641</c:v>
                </c:pt>
                <c:pt idx="374">
                  <c:v>1825503</c:v>
                </c:pt>
                <c:pt idx="375">
                  <c:v>1825586</c:v>
                </c:pt>
                <c:pt idx="376">
                  <c:v>1837517</c:v>
                </c:pt>
                <c:pt idx="377">
                  <c:v>1837601</c:v>
                </c:pt>
                <c:pt idx="378">
                  <c:v>1844698</c:v>
                </c:pt>
                <c:pt idx="379">
                  <c:v>1849526</c:v>
                </c:pt>
                <c:pt idx="380">
                  <c:v>1856698</c:v>
                </c:pt>
                <c:pt idx="381">
                  <c:v>1861545</c:v>
                </c:pt>
                <c:pt idx="382">
                  <c:v>1861628</c:v>
                </c:pt>
                <c:pt idx="383">
                  <c:v>1868716</c:v>
                </c:pt>
                <c:pt idx="384">
                  <c:v>1873557</c:v>
                </c:pt>
                <c:pt idx="385">
                  <c:v>1873640</c:v>
                </c:pt>
                <c:pt idx="386">
                  <c:v>1880712</c:v>
                </c:pt>
                <c:pt idx="387">
                  <c:v>1885548</c:v>
                </c:pt>
                <c:pt idx="388">
                  <c:v>1885631</c:v>
                </c:pt>
                <c:pt idx="389">
                  <c:v>1892715</c:v>
                </c:pt>
                <c:pt idx="390">
                  <c:v>1897642</c:v>
                </c:pt>
              </c:numCache>
            </c:numRef>
          </c:xVal>
          <c:yVal>
            <c:numRef>
              <c:f>log!$C$2:$C$392</c:f>
              <c:numCache>
                <c:formatCode>General</c:formatCode>
                <c:ptCount val="391"/>
                <c:pt idx="1">
                  <c:v>23</c:v>
                </c:pt>
                <c:pt idx="4">
                  <c:v>23</c:v>
                </c:pt>
                <c:pt idx="7">
                  <c:v>23</c:v>
                </c:pt>
                <c:pt idx="10">
                  <c:v>23</c:v>
                </c:pt>
                <c:pt idx="14">
                  <c:v>23</c:v>
                </c:pt>
                <c:pt idx="17">
                  <c:v>23</c:v>
                </c:pt>
                <c:pt idx="20">
                  <c:v>23</c:v>
                </c:pt>
                <c:pt idx="21">
                  <c:v>23</c:v>
                </c:pt>
                <c:pt idx="25">
                  <c:v>22</c:v>
                </c:pt>
                <c:pt idx="28">
                  <c:v>22</c:v>
                </c:pt>
                <c:pt idx="31">
                  <c:v>22</c:v>
                </c:pt>
                <c:pt idx="34">
                  <c:v>22</c:v>
                </c:pt>
                <c:pt idx="36">
                  <c:v>22</c:v>
                </c:pt>
                <c:pt idx="42">
                  <c:v>22</c:v>
                </c:pt>
                <c:pt idx="45">
                  <c:v>22</c:v>
                </c:pt>
                <c:pt idx="47">
                  <c:v>22</c:v>
                </c:pt>
                <c:pt idx="49">
                  <c:v>22</c:v>
                </c:pt>
                <c:pt idx="56">
                  <c:v>22</c:v>
                </c:pt>
                <c:pt idx="59">
                  <c:v>22</c:v>
                </c:pt>
                <c:pt idx="61">
                  <c:v>22</c:v>
                </c:pt>
                <c:pt idx="64">
                  <c:v>21</c:v>
                </c:pt>
                <c:pt idx="67">
                  <c:v>21</c:v>
                </c:pt>
                <c:pt idx="72">
                  <c:v>21</c:v>
                </c:pt>
                <c:pt idx="75">
                  <c:v>21</c:v>
                </c:pt>
                <c:pt idx="78">
                  <c:v>21</c:v>
                </c:pt>
                <c:pt idx="80">
                  <c:v>21</c:v>
                </c:pt>
                <c:pt idx="83">
                  <c:v>21</c:v>
                </c:pt>
                <c:pt idx="86">
                  <c:v>21</c:v>
                </c:pt>
                <c:pt idx="89">
                  <c:v>21</c:v>
                </c:pt>
                <c:pt idx="93">
                  <c:v>21</c:v>
                </c:pt>
                <c:pt idx="96">
                  <c:v>21</c:v>
                </c:pt>
                <c:pt idx="98">
                  <c:v>21</c:v>
                </c:pt>
                <c:pt idx="100">
                  <c:v>22</c:v>
                </c:pt>
                <c:pt idx="103">
                  <c:v>22</c:v>
                </c:pt>
                <c:pt idx="106">
                  <c:v>22</c:v>
                </c:pt>
                <c:pt idx="108">
                  <c:v>22</c:v>
                </c:pt>
                <c:pt idx="111">
                  <c:v>22</c:v>
                </c:pt>
                <c:pt idx="114">
                  <c:v>22</c:v>
                </c:pt>
                <c:pt idx="116">
                  <c:v>22</c:v>
                </c:pt>
                <c:pt idx="118">
                  <c:v>22</c:v>
                </c:pt>
                <c:pt idx="121">
                  <c:v>22</c:v>
                </c:pt>
                <c:pt idx="124">
                  <c:v>22</c:v>
                </c:pt>
                <c:pt idx="126">
                  <c:v>22</c:v>
                </c:pt>
                <c:pt idx="129">
                  <c:v>22</c:v>
                </c:pt>
                <c:pt idx="132">
                  <c:v>22</c:v>
                </c:pt>
                <c:pt idx="136">
                  <c:v>22</c:v>
                </c:pt>
                <c:pt idx="139">
                  <c:v>22</c:v>
                </c:pt>
                <c:pt idx="141">
                  <c:v>22</c:v>
                </c:pt>
                <c:pt idx="144">
                  <c:v>22</c:v>
                </c:pt>
                <c:pt idx="147">
                  <c:v>22</c:v>
                </c:pt>
                <c:pt idx="150">
                  <c:v>22</c:v>
                </c:pt>
                <c:pt idx="153">
                  <c:v>22</c:v>
                </c:pt>
                <c:pt idx="157">
                  <c:v>22</c:v>
                </c:pt>
                <c:pt idx="160">
                  <c:v>22</c:v>
                </c:pt>
                <c:pt idx="163">
                  <c:v>22</c:v>
                </c:pt>
                <c:pt idx="165">
                  <c:v>22</c:v>
                </c:pt>
                <c:pt idx="168">
                  <c:v>22</c:v>
                </c:pt>
                <c:pt idx="171">
                  <c:v>22</c:v>
                </c:pt>
                <c:pt idx="172">
                  <c:v>22</c:v>
                </c:pt>
                <c:pt idx="177">
                  <c:v>22</c:v>
                </c:pt>
                <c:pt idx="180">
                  <c:v>22</c:v>
                </c:pt>
                <c:pt idx="183">
                  <c:v>22</c:v>
                </c:pt>
                <c:pt idx="186">
                  <c:v>22</c:v>
                </c:pt>
                <c:pt idx="188">
                  <c:v>22</c:v>
                </c:pt>
                <c:pt idx="191">
                  <c:v>22</c:v>
                </c:pt>
                <c:pt idx="198">
                  <c:v>22</c:v>
                </c:pt>
                <c:pt idx="201">
                  <c:v>22</c:v>
                </c:pt>
                <c:pt idx="203">
                  <c:v>22</c:v>
                </c:pt>
                <c:pt idx="204">
                  <c:v>22</c:v>
                </c:pt>
                <c:pt idx="207">
                  <c:v>22</c:v>
                </c:pt>
                <c:pt idx="210">
                  <c:v>22</c:v>
                </c:pt>
                <c:pt idx="215">
                  <c:v>22</c:v>
                </c:pt>
                <c:pt idx="218">
                  <c:v>22</c:v>
                </c:pt>
                <c:pt idx="220">
                  <c:v>22</c:v>
                </c:pt>
                <c:pt idx="223">
                  <c:v>22</c:v>
                </c:pt>
                <c:pt idx="226">
                  <c:v>23</c:v>
                </c:pt>
                <c:pt idx="229">
                  <c:v>25</c:v>
                </c:pt>
                <c:pt idx="234">
                  <c:v>33</c:v>
                </c:pt>
                <c:pt idx="236">
                  <c:v>28</c:v>
                </c:pt>
                <c:pt idx="239">
                  <c:v>30</c:v>
                </c:pt>
                <c:pt idx="242">
                  <c:v>27</c:v>
                </c:pt>
                <c:pt idx="245">
                  <c:v>25</c:v>
                </c:pt>
                <c:pt idx="248">
                  <c:v>25</c:v>
                </c:pt>
                <c:pt idx="250">
                  <c:v>25</c:v>
                </c:pt>
                <c:pt idx="252">
                  <c:v>25</c:v>
                </c:pt>
                <c:pt idx="254">
                  <c:v>24</c:v>
                </c:pt>
                <c:pt idx="257">
                  <c:v>24</c:v>
                </c:pt>
                <c:pt idx="260">
                  <c:v>24</c:v>
                </c:pt>
                <c:pt idx="263">
                  <c:v>24</c:v>
                </c:pt>
                <c:pt idx="265">
                  <c:v>24</c:v>
                </c:pt>
                <c:pt idx="269">
                  <c:v>24</c:v>
                </c:pt>
                <c:pt idx="271">
                  <c:v>24</c:v>
                </c:pt>
                <c:pt idx="274">
                  <c:v>24</c:v>
                </c:pt>
                <c:pt idx="276">
                  <c:v>24</c:v>
                </c:pt>
                <c:pt idx="278">
                  <c:v>24</c:v>
                </c:pt>
                <c:pt idx="282">
                  <c:v>24</c:v>
                </c:pt>
                <c:pt idx="284">
                  <c:v>23</c:v>
                </c:pt>
                <c:pt idx="287">
                  <c:v>23</c:v>
                </c:pt>
                <c:pt idx="288">
                  <c:v>23</c:v>
                </c:pt>
                <c:pt idx="291">
                  <c:v>23</c:v>
                </c:pt>
                <c:pt idx="294">
                  <c:v>23</c:v>
                </c:pt>
                <c:pt idx="297">
                  <c:v>23</c:v>
                </c:pt>
                <c:pt idx="300">
                  <c:v>23</c:v>
                </c:pt>
                <c:pt idx="303">
                  <c:v>23</c:v>
                </c:pt>
                <c:pt idx="305">
                  <c:v>23</c:v>
                </c:pt>
                <c:pt idx="310">
                  <c:v>23</c:v>
                </c:pt>
                <c:pt idx="313">
                  <c:v>23</c:v>
                </c:pt>
                <c:pt idx="316">
                  <c:v>23</c:v>
                </c:pt>
                <c:pt idx="317">
                  <c:v>23</c:v>
                </c:pt>
                <c:pt idx="320">
                  <c:v>23</c:v>
                </c:pt>
                <c:pt idx="326">
                  <c:v>23</c:v>
                </c:pt>
                <c:pt idx="328">
                  <c:v>23</c:v>
                </c:pt>
                <c:pt idx="333">
                  <c:v>22</c:v>
                </c:pt>
                <c:pt idx="336">
                  <c:v>22</c:v>
                </c:pt>
                <c:pt idx="339">
                  <c:v>22</c:v>
                </c:pt>
                <c:pt idx="341">
                  <c:v>22</c:v>
                </c:pt>
                <c:pt idx="346">
                  <c:v>22</c:v>
                </c:pt>
                <c:pt idx="348">
                  <c:v>22</c:v>
                </c:pt>
                <c:pt idx="351">
                  <c:v>22</c:v>
                </c:pt>
                <c:pt idx="353">
                  <c:v>22</c:v>
                </c:pt>
                <c:pt idx="358">
                  <c:v>22</c:v>
                </c:pt>
                <c:pt idx="360">
                  <c:v>22</c:v>
                </c:pt>
                <c:pt idx="363">
                  <c:v>22</c:v>
                </c:pt>
                <c:pt idx="365">
                  <c:v>22</c:v>
                </c:pt>
                <c:pt idx="369">
                  <c:v>22</c:v>
                </c:pt>
                <c:pt idx="372">
                  <c:v>22</c:v>
                </c:pt>
                <c:pt idx="375">
                  <c:v>22</c:v>
                </c:pt>
                <c:pt idx="377">
                  <c:v>22</c:v>
                </c:pt>
                <c:pt idx="382">
                  <c:v>22</c:v>
                </c:pt>
                <c:pt idx="385">
                  <c:v>22</c:v>
                </c:pt>
                <c:pt idx="388">
                  <c:v>22</c:v>
                </c:pt>
                <c:pt idx="390">
                  <c:v>22</c:v>
                </c:pt>
              </c:numCache>
            </c:numRef>
          </c:yVal>
        </c:ser>
        <c:ser>
          <c:idx val="1"/>
          <c:order val="1"/>
          <c:tx>
            <c:strRef>
              <c:f>log!$D$1</c:f>
              <c:strCache>
                <c:ptCount val="1"/>
                <c:pt idx="0">
                  <c:v>Node 1</c:v>
                </c:pt>
              </c:strCache>
            </c:strRef>
          </c:tx>
          <c:spPr>
            <a:ln w="28575">
              <a:noFill/>
            </a:ln>
          </c:spPr>
          <c:xVal>
            <c:numRef>
              <c:f>log!$B$2:$B$392</c:f>
              <c:numCache>
                <c:formatCode>General</c:formatCode>
                <c:ptCount val="391"/>
                <c:pt idx="0">
                  <c:v>11642</c:v>
                </c:pt>
                <c:pt idx="1">
                  <c:v>11761</c:v>
                </c:pt>
                <c:pt idx="2">
                  <c:v>18374</c:v>
                </c:pt>
                <c:pt idx="3">
                  <c:v>23635</c:v>
                </c:pt>
                <c:pt idx="4">
                  <c:v>23768</c:v>
                </c:pt>
                <c:pt idx="5">
                  <c:v>30376</c:v>
                </c:pt>
                <c:pt idx="6">
                  <c:v>35637</c:v>
                </c:pt>
                <c:pt idx="7">
                  <c:v>35770</c:v>
                </c:pt>
                <c:pt idx="8">
                  <c:v>42395</c:v>
                </c:pt>
                <c:pt idx="9">
                  <c:v>47660</c:v>
                </c:pt>
                <c:pt idx="10">
                  <c:v>47776</c:v>
                </c:pt>
                <c:pt idx="11">
                  <c:v>54407</c:v>
                </c:pt>
                <c:pt idx="12">
                  <c:v>59681</c:v>
                </c:pt>
                <c:pt idx="13">
                  <c:v>71689</c:v>
                </c:pt>
                <c:pt idx="14">
                  <c:v>71805</c:v>
                </c:pt>
                <c:pt idx="15">
                  <c:v>78438</c:v>
                </c:pt>
                <c:pt idx="16">
                  <c:v>83705</c:v>
                </c:pt>
                <c:pt idx="17">
                  <c:v>83839</c:v>
                </c:pt>
                <c:pt idx="18">
                  <c:v>90453</c:v>
                </c:pt>
                <c:pt idx="19">
                  <c:v>95710</c:v>
                </c:pt>
                <c:pt idx="20">
                  <c:v>95844</c:v>
                </c:pt>
                <c:pt idx="21">
                  <c:v>107846</c:v>
                </c:pt>
                <c:pt idx="22">
                  <c:v>114495</c:v>
                </c:pt>
                <c:pt idx="23">
                  <c:v>126502</c:v>
                </c:pt>
                <c:pt idx="24">
                  <c:v>131745</c:v>
                </c:pt>
                <c:pt idx="25">
                  <c:v>131878</c:v>
                </c:pt>
                <c:pt idx="26">
                  <c:v>138523</c:v>
                </c:pt>
                <c:pt idx="27">
                  <c:v>143750</c:v>
                </c:pt>
                <c:pt idx="28">
                  <c:v>143883</c:v>
                </c:pt>
                <c:pt idx="29">
                  <c:v>150530</c:v>
                </c:pt>
                <c:pt idx="30">
                  <c:v>155773</c:v>
                </c:pt>
                <c:pt idx="31">
                  <c:v>155890</c:v>
                </c:pt>
                <c:pt idx="32">
                  <c:v>162535</c:v>
                </c:pt>
                <c:pt idx="33">
                  <c:v>167781</c:v>
                </c:pt>
                <c:pt idx="34">
                  <c:v>167897</c:v>
                </c:pt>
                <c:pt idx="35">
                  <c:v>174559</c:v>
                </c:pt>
                <c:pt idx="36">
                  <c:v>179921</c:v>
                </c:pt>
                <c:pt idx="37">
                  <c:v>186566</c:v>
                </c:pt>
                <c:pt idx="38">
                  <c:v>191810</c:v>
                </c:pt>
                <c:pt idx="39">
                  <c:v>203815</c:v>
                </c:pt>
                <c:pt idx="40">
                  <c:v>210605</c:v>
                </c:pt>
                <c:pt idx="41">
                  <c:v>215832</c:v>
                </c:pt>
                <c:pt idx="42">
                  <c:v>215947</c:v>
                </c:pt>
                <c:pt idx="43">
                  <c:v>222608</c:v>
                </c:pt>
                <c:pt idx="44">
                  <c:v>227841</c:v>
                </c:pt>
                <c:pt idx="45">
                  <c:v>227958</c:v>
                </c:pt>
                <c:pt idx="46">
                  <c:v>239855</c:v>
                </c:pt>
                <c:pt idx="47">
                  <c:v>239972</c:v>
                </c:pt>
                <c:pt idx="48">
                  <c:v>246651</c:v>
                </c:pt>
                <c:pt idx="49">
                  <c:v>251994</c:v>
                </c:pt>
                <c:pt idx="50">
                  <c:v>258656</c:v>
                </c:pt>
                <c:pt idx="51">
                  <c:v>263887</c:v>
                </c:pt>
                <c:pt idx="52">
                  <c:v>270699</c:v>
                </c:pt>
                <c:pt idx="53">
                  <c:v>275900</c:v>
                </c:pt>
                <c:pt idx="54">
                  <c:v>282712</c:v>
                </c:pt>
                <c:pt idx="55">
                  <c:v>287909</c:v>
                </c:pt>
                <c:pt idx="56">
                  <c:v>288042</c:v>
                </c:pt>
                <c:pt idx="57">
                  <c:v>294721</c:v>
                </c:pt>
                <c:pt idx="58">
                  <c:v>299936</c:v>
                </c:pt>
                <c:pt idx="59">
                  <c:v>300053</c:v>
                </c:pt>
                <c:pt idx="60">
                  <c:v>306741</c:v>
                </c:pt>
                <c:pt idx="61">
                  <c:v>312054</c:v>
                </c:pt>
                <c:pt idx="62">
                  <c:v>318754</c:v>
                </c:pt>
                <c:pt idx="63">
                  <c:v>323969</c:v>
                </c:pt>
                <c:pt idx="64">
                  <c:v>324087</c:v>
                </c:pt>
                <c:pt idx="65">
                  <c:v>330785</c:v>
                </c:pt>
                <c:pt idx="66">
                  <c:v>335979</c:v>
                </c:pt>
                <c:pt idx="67">
                  <c:v>336096</c:v>
                </c:pt>
                <c:pt idx="68">
                  <c:v>342807</c:v>
                </c:pt>
                <c:pt idx="69">
                  <c:v>347989</c:v>
                </c:pt>
                <c:pt idx="70">
                  <c:v>354817</c:v>
                </c:pt>
                <c:pt idx="71">
                  <c:v>360014</c:v>
                </c:pt>
                <c:pt idx="72">
                  <c:v>360131</c:v>
                </c:pt>
                <c:pt idx="73">
                  <c:v>366825</c:v>
                </c:pt>
                <c:pt idx="74">
                  <c:v>372021</c:v>
                </c:pt>
                <c:pt idx="75">
                  <c:v>372138</c:v>
                </c:pt>
                <c:pt idx="76">
                  <c:v>378849</c:v>
                </c:pt>
                <c:pt idx="77">
                  <c:v>384025</c:v>
                </c:pt>
                <c:pt idx="78">
                  <c:v>384158</c:v>
                </c:pt>
                <c:pt idx="79">
                  <c:v>390852</c:v>
                </c:pt>
                <c:pt idx="80">
                  <c:v>396161</c:v>
                </c:pt>
                <c:pt idx="81">
                  <c:v>402869</c:v>
                </c:pt>
                <c:pt idx="82">
                  <c:v>408047</c:v>
                </c:pt>
                <c:pt idx="83">
                  <c:v>408164</c:v>
                </c:pt>
                <c:pt idx="84">
                  <c:v>414892</c:v>
                </c:pt>
                <c:pt idx="85">
                  <c:v>420050</c:v>
                </c:pt>
                <c:pt idx="86">
                  <c:v>420166</c:v>
                </c:pt>
                <c:pt idx="87">
                  <c:v>426890</c:v>
                </c:pt>
                <c:pt idx="88">
                  <c:v>432066</c:v>
                </c:pt>
                <c:pt idx="89">
                  <c:v>432166</c:v>
                </c:pt>
                <c:pt idx="90">
                  <c:v>438893</c:v>
                </c:pt>
                <c:pt idx="91">
                  <c:v>444073</c:v>
                </c:pt>
                <c:pt idx="92">
                  <c:v>456079</c:v>
                </c:pt>
                <c:pt idx="93">
                  <c:v>456213</c:v>
                </c:pt>
                <c:pt idx="94">
                  <c:v>462937</c:v>
                </c:pt>
                <c:pt idx="95">
                  <c:v>468083</c:v>
                </c:pt>
                <c:pt idx="96">
                  <c:v>468216</c:v>
                </c:pt>
                <c:pt idx="97">
                  <c:v>474943</c:v>
                </c:pt>
                <c:pt idx="98">
                  <c:v>480224</c:v>
                </c:pt>
                <c:pt idx="99">
                  <c:v>492134</c:v>
                </c:pt>
                <c:pt idx="100">
                  <c:v>492251</c:v>
                </c:pt>
                <c:pt idx="101">
                  <c:v>498977</c:v>
                </c:pt>
                <c:pt idx="102">
                  <c:v>504142</c:v>
                </c:pt>
                <c:pt idx="103">
                  <c:v>504258</c:v>
                </c:pt>
                <c:pt idx="104">
                  <c:v>511006</c:v>
                </c:pt>
                <c:pt idx="105">
                  <c:v>516149</c:v>
                </c:pt>
                <c:pt idx="106">
                  <c:v>516266</c:v>
                </c:pt>
                <c:pt idx="107">
                  <c:v>528168</c:v>
                </c:pt>
                <c:pt idx="108">
                  <c:v>528268</c:v>
                </c:pt>
                <c:pt idx="109">
                  <c:v>535034</c:v>
                </c:pt>
                <c:pt idx="110">
                  <c:v>540182</c:v>
                </c:pt>
                <c:pt idx="111">
                  <c:v>540299</c:v>
                </c:pt>
                <c:pt idx="112">
                  <c:v>547047</c:v>
                </c:pt>
                <c:pt idx="113">
                  <c:v>552191</c:v>
                </c:pt>
                <c:pt idx="114">
                  <c:v>552326</c:v>
                </c:pt>
                <c:pt idx="115">
                  <c:v>559047</c:v>
                </c:pt>
                <c:pt idx="116">
                  <c:v>564328</c:v>
                </c:pt>
                <c:pt idx="117">
                  <c:v>571089</c:v>
                </c:pt>
                <c:pt idx="118">
                  <c:v>576336</c:v>
                </c:pt>
                <c:pt idx="119">
                  <c:v>583094</c:v>
                </c:pt>
                <c:pt idx="120">
                  <c:v>588243</c:v>
                </c:pt>
                <c:pt idx="121">
                  <c:v>588343</c:v>
                </c:pt>
                <c:pt idx="122">
                  <c:v>595103</c:v>
                </c:pt>
                <c:pt idx="123">
                  <c:v>600247</c:v>
                </c:pt>
                <c:pt idx="124">
                  <c:v>600364</c:v>
                </c:pt>
                <c:pt idx="125">
                  <c:v>612252</c:v>
                </c:pt>
                <c:pt idx="126">
                  <c:v>612367</c:v>
                </c:pt>
                <c:pt idx="127">
                  <c:v>619140</c:v>
                </c:pt>
                <c:pt idx="128">
                  <c:v>624253</c:v>
                </c:pt>
                <c:pt idx="129">
                  <c:v>624369</c:v>
                </c:pt>
                <c:pt idx="130">
                  <c:v>631152</c:v>
                </c:pt>
                <c:pt idx="131">
                  <c:v>636284</c:v>
                </c:pt>
                <c:pt idx="132">
                  <c:v>636383</c:v>
                </c:pt>
                <c:pt idx="133">
                  <c:v>643183</c:v>
                </c:pt>
                <c:pt idx="134">
                  <c:v>648296</c:v>
                </c:pt>
                <c:pt idx="135">
                  <c:v>655194</c:v>
                </c:pt>
                <c:pt idx="136">
                  <c:v>660445</c:v>
                </c:pt>
                <c:pt idx="137">
                  <c:v>667203</c:v>
                </c:pt>
                <c:pt idx="138">
                  <c:v>672329</c:v>
                </c:pt>
                <c:pt idx="139">
                  <c:v>672446</c:v>
                </c:pt>
                <c:pt idx="140">
                  <c:v>684348</c:v>
                </c:pt>
                <c:pt idx="141">
                  <c:v>684448</c:v>
                </c:pt>
                <c:pt idx="142">
                  <c:v>691252</c:v>
                </c:pt>
                <c:pt idx="143">
                  <c:v>696369</c:v>
                </c:pt>
                <c:pt idx="144">
                  <c:v>696469</c:v>
                </c:pt>
                <c:pt idx="145">
                  <c:v>703265</c:v>
                </c:pt>
                <c:pt idx="146">
                  <c:v>708376</c:v>
                </c:pt>
                <c:pt idx="147">
                  <c:v>708476</c:v>
                </c:pt>
                <c:pt idx="148">
                  <c:v>715266</c:v>
                </c:pt>
                <c:pt idx="149">
                  <c:v>720379</c:v>
                </c:pt>
                <c:pt idx="150">
                  <c:v>720493</c:v>
                </c:pt>
                <c:pt idx="151">
                  <c:v>727290</c:v>
                </c:pt>
                <c:pt idx="152">
                  <c:v>732385</c:v>
                </c:pt>
                <c:pt idx="153">
                  <c:v>732502</c:v>
                </c:pt>
                <c:pt idx="154">
                  <c:v>739314</c:v>
                </c:pt>
                <c:pt idx="155">
                  <c:v>751318</c:v>
                </c:pt>
                <c:pt idx="156">
                  <c:v>768438</c:v>
                </c:pt>
                <c:pt idx="157">
                  <c:v>768555</c:v>
                </c:pt>
                <c:pt idx="158">
                  <c:v>775346</c:v>
                </c:pt>
                <c:pt idx="159">
                  <c:v>780441</c:v>
                </c:pt>
                <c:pt idx="160">
                  <c:v>780557</c:v>
                </c:pt>
                <c:pt idx="161">
                  <c:v>787346</c:v>
                </c:pt>
                <c:pt idx="162">
                  <c:v>792440</c:v>
                </c:pt>
                <c:pt idx="163">
                  <c:v>792557</c:v>
                </c:pt>
                <c:pt idx="164">
                  <c:v>804458</c:v>
                </c:pt>
                <c:pt idx="165">
                  <c:v>804558</c:v>
                </c:pt>
                <c:pt idx="166">
                  <c:v>811382</c:v>
                </c:pt>
                <c:pt idx="167">
                  <c:v>816461</c:v>
                </c:pt>
                <c:pt idx="168">
                  <c:v>816578</c:v>
                </c:pt>
                <c:pt idx="169">
                  <c:v>823387</c:v>
                </c:pt>
                <c:pt idx="170">
                  <c:v>828464</c:v>
                </c:pt>
                <c:pt idx="171">
                  <c:v>828581</c:v>
                </c:pt>
                <c:pt idx="172">
                  <c:v>840588</c:v>
                </c:pt>
                <c:pt idx="173">
                  <c:v>847420</c:v>
                </c:pt>
                <c:pt idx="174">
                  <c:v>852499</c:v>
                </c:pt>
                <c:pt idx="175">
                  <c:v>859444</c:v>
                </c:pt>
                <c:pt idx="176">
                  <c:v>864522</c:v>
                </c:pt>
                <c:pt idx="177">
                  <c:v>864622</c:v>
                </c:pt>
                <c:pt idx="178">
                  <c:v>871450</c:v>
                </c:pt>
                <c:pt idx="179">
                  <c:v>876529</c:v>
                </c:pt>
                <c:pt idx="180">
                  <c:v>876646</c:v>
                </c:pt>
                <c:pt idx="181">
                  <c:v>883473</c:v>
                </c:pt>
                <c:pt idx="182">
                  <c:v>888532</c:v>
                </c:pt>
                <c:pt idx="183">
                  <c:v>888649</c:v>
                </c:pt>
                <c:pt idx="184">
                  <c:v>895477</c:v>
                </c:pt>
                <c:pt idx="185">
                  <c:v>900539</c:v>
                </c:pt>
                <c:pt idx="186">
                  <c:v>900656</c:v>
                </c:pt>
                <c:pt idx="187">
                  <c:v>907498</c:v>
                </c:pt>
                <c:pt idx="188">
                  <c:v>912676</c:v>
                </c:pt>
                <c:pt idx="189">
                  <c:v>919519</c:v>
                </c:pt>
                <c:pt idx="190">
                  <c:v>924583</c:v>
                </c:pt>
                <c:pt idx="191">
                  <c:v>924683</c:v>
                </c:pt>
                <c:pt idx="192">
                  <c:v>931530</c:v>
                </c:pt>
                <c:pt idx="193">
                  <c:v>936595</c:v>
                </c:pt>
                <c:pt idx="194">
                  <c:v>943538</c:v>
                </c:pt>
                <c:pt idx="195">
                  <c:v>948599</c:v>
                </c:pt>
                <c:pt idx="196">
                  <c:v>955564</c:v>
                </c:pt>
                <c:pt idx="197">
                  <c:v>960626</c:v>
                </c:pt>
                <c:pt idx="198">
                  <c:v>960726</c:v>
                </c:pt>
                <c:pt idx="199">
                  <c:v>967589</c:v>
                </c:pt>
                <c:pt idx="200">
                  <c:v>972637</c:v>
                </c:pt>
                <c:pt idx="201">
                  <c:v>972753</c:v>
                </c:pt>
                <c:pt idx="202">
                  <c:v>979595</c:v>
                </c:pt>
                <c:pt idx="203">
                  <c:v>984758</c:v>
                </c:pt>
                <c:pt idx="204">
                  <c:v>996763</c:v>
                </c:pt>
                <c:pt idx="205">
                  <c:v>1003624</c:v>
                </c:pt>
                <c:pt idx="206">
                  <c:v>1008685</c:v>
                </c:pt>
                <c:pt idx="207">
                  <c:v>1008768</c:v>
                </c:pt>
                <c:pt idx="208">
                  <c:v>1015644</c:v>
                </c:pt>
                <c:pt idx="209">
                  <c:v>1020690</c:v>
                </c:pt>
                <c:pt idx="210">
                  <c:v>1020772</c:v>
                </c:pt>
                <c:pt idx="211">
                  <c:v>1027669</c:v>
                </c:pt>
                <c:pt idx="212">
                  <c:v>1032699</c:v>
                </c:pt>
                <c:pt idx="213">
                  <c:v>1039676</c:v>
                </c:pt>
                <c:pt idx="214">
                  <c:v>1044708</c:v>
                </c:pt>
                <c:pt idx="215">
                  <c:v>1044824</c:v>
                </c:pt>
                <c:pt idx="216">
                  <c:v>1051690</c:v>
                </c:pt>
                <c:pt idx="217">
                  <c:v>1056717</c:v>
                </c:pt>
                <c:pt idx="218">
                  <c:v>1056833</c:v>
                </c:pt>
                <c:pt idx="219">
                  <c:v>1063714</c:v>
                </c:pt>
                <c:pt idx="220">
                  <c:v>1068845</c:v>
                </c:pt>
                <c:pt idx="221">
                  <c:v>1075737</c:v>
                </c:pt>
                <c:pt idx="222">
                  <c:v>1080768</c:v>
                </c:pt>
                <c:pt idx="223">
                  <c:v>1080851</c:v>
                </c:pt>
                <c:pt idx="224">
                  <c:v>1087741</c:v>
                </c:pt>
                <c:pt idx="225">
                  <c:v>1092770</c:v>
                </c:pt>
                <c:pt idx="226">
                  <c:v>1092870</c:v>
                </c:pt>
                <c:pt idx="227">
                  <c:v>1099765</c:v>
                </c:pt>
                <c:pt idx="228">
                  <c:v>1104778</c:v>
                </c:pt>
                <c:pt idx="229">
                  <c:v>1104877</c:v>
                </c:pt>
                <c:pt idx="230">
                  <c:v>1111771</c:v>
                </c:pt>
                <c:pt idx="231">
                  <c:v>1116784</c:v>
                </c:pt>
                <c:pt idx="232">
                  <c:v>1123774</c:v>
                </c:pt>
                <c:pt idx="233">
                  <c:v>1128805</c:v>
                </c:pt>
                <c:pt idx="234">
                  <c:v>1128905</c:v>
                </c:pt>
                <c:pt idx="235">
                  <c:v>1135815</c:v>
                </c:pt>
                <c:pt idx="236">
                  <c:v>1140905</c:v>
                </c:pt>
                <c:pt idx="237">
                  <c:v>1147819</c:v>
                </c:pt>
                <c:pt idx="238">
                  <c:v>1152826</c:v>
                </c:pt>
                <c:pt idx="239">
                  <c:v>1152926</c:v>
                </c:pt>
                <c:pt idx="240">
                  <c:v>1159814</c:v>
                </c:pt>
                <c:pt idx="241">
                  <c:v>1164829</c:v>
                </c:pt>
                <c:pt idx="242">
                  <c:v>1164929</c:v>
                </c:pt>
                <c:pt idx="243">
                  <c:v>1171836</c:v>
                </c:pt>
                <c:pt idx="244">
                  <c:v>1176835</c:v>
                </c:pt>
                <c:pt idx="245">
                  <c:v>1176934</c:v>
                </c:pt>
                <c:pt idx="246">
                  <c:v>1183851</c:v>
                </c:pt>
                <c:pt idx="247">
                  <c:v>1188866</c:v>
                </c:pt>
                <c:pt idx="248">
                  <c:v>1188950</c:v>
                </c:pt>
                <c:pt idx="249">
                  <c:v>1195880</c:v>
                </c:pt>
                <c:pt idx="250">
                  <c:v>1200977</c:v>
                </c:pt>
                <c:pt idx="251">
                  <c:v>1207908</c:v>
                </c:pt>
                <c:pt idx="252">
                  <c:v>1212999</c:v>
                </c:pt>
                <c:pt idx="253">
                  <c:v>1219909</c:v>
                </c:pt>
                <c:pt idx="254">
                  <c:v>1224999</c:v>
                </c:pt>
                <c:pt idx="255">
                  <c:v>1231912</c:v>
                </c:pt>
                <c:pt idx="256">
                  <c:v>1236910</c:v>
                </c:pt>
                <c:pt idx="257">
                  <c:v>1237010</c:v>
                </c:pt>
                <c:pt idx="258">
                  <c:v>1243938</c:v>
                </c:pt>
                <c:pt idx="259">
                  <c:v>1248916</c:v>
                </c:pt>
                <c:pt idx="260">
                  <c:v>1249016</c:v>
                </c:pt>
                <c:pt idx="261">
                  <c:v>1255946</c:v>
                </c:pt>
                <c:pt idx="262">
                  <c:v>1260939</c:v>
                </c:pt>
                <c:pt idx="263">
                  <c:v>1261023</c:v>
                </c:pt>
                <c:pt idx="264">
                  <c:v>1272939</c:v>
                </c:pt>
                <c:pt idx="265">
                  <c:v>1273023</c:v>
                </c:pt>
                <c:pt idx="266">
                  <c:v>1279982</c:v>
                </c:pt>
                <c:pt idx="267">
                  <c:v>1291987</c:v>
                </c:pt>
                <c:pt idx="268">
                  <c:v>1296969</c:v>
                </c:pt>
                <c:pt idx="269">
                  <c:v>1297069</c:v>
                </c:pt>
                <c:pt idx="270">
                  <c:v>1308972</c:v>
                </c:pt>
                <c:pt idx="271">
                  <c:v>1309072</c:v>
                </c:pt>
                <c:pt idx="272">
                  <c:v>1316015</c:v>
                </c:pt>
                <c:pt idx="273">
                  <c:v>1320991</c:v>
                </c:pt>
                <c:pt idx="274">
                  <c:v>1321074</c:v>
                </c:pt>
                <c:pt idx="275">
                  <c:v>1333003</c:v>
                </c:pt>
                <c:pt idx="276">
                  <c:v>1333087</c:v>
                </c:pt>
                <c:pt idx="277">
                  <c:v>1345008</c:v>
                </c:pt>
                <c:pt idx="278">
                  <c:v>1345108</c:v>
                </c:pt>
                <c:pt idx="279">
                  <c:v>1352070</c:v>
                </c:pt>
                <c:pt idx="280">
                  <c:v>1364080</c:v>
                </c:pt>
                <c:pt idx="281">
                  <c:v>1369043</c:v>
                </c:pt>
                <c:pt idx="282">
                  <c:v>1369143</c:v>
                </c:pt>
                <c:pt idx="283">
                  <c:v>1381059</c:v>
                </c:pt>
                <c:pt idx="284">
                  <c:v>1381159</c:v>
                </c:pt>
                <c:pt idx="285">
                  <c:v>1388122</c:v>
                </c:pt>
                <c:pt idx="286">
                  <c:v>1393085</c:v>
                </c:pt>
                <c:pt idx="287">
                  <c:v>1393167</c:v>
                </c:pt>
                <c:pt idx="288">
                  <c:v>1405157</c:v>
                </c:pt>
                <c:pt idx="289">
                  <c:v>1412132</c:v>
                </c:pt>
                <c:pt idx="290">
                  <c:v>1417098</c:v>
                </c:pt>
                <c:pt idx="291">
                  <c:v>1417182</c:v>
                </c:pt>
                <c:pt idx="292">
                  <c:v>1424165</c:v>
                </c:pt>
                <c:pt idx="293">
                  <c:v>1429114</c:v>
                </c:pt>
                <c:pt idx="294">
                  <c:v>1429214</c:v>
                </c:pt>
                <c:pt idx="295">
                  <c:v>1436193</c:v>
                </c:pt>
                <c:pt idx="296">
                  <c:v>1441125</c:v>
                </c:pt>
                <c:pt idx="297">
                  <c:v>1441225</c:v>
                </c:pt>
                <c:pt idx="298">
                  <c:v>1448208</c:v>
                </c:pt>
                <c:pt idx="299">
                  <c:v>1453140</c:v>
                </c:pt>
                <c:pt idx="300">
                  <c:v>1453240</c:v>
                </c:pt>
                <c:pt idx="301">
                  <c:v>1460222</c:v>
                </c:pt>
                <c:pt idx="302">
                  <c:v>1465155</c:v>
                </c:pt>
                <c:pt idx="303">
                  <c:v>1465254</c:v>
                </c:pt>
                <c:pt idx="304">
                  <c:v>1472248</c:v>
                </c:pt>
                <c:pt idx="305">
                  <c:v>1477258</c:v>
                </c:pt>
                <c:pt idx="306">
                  <c:v>1484259</c:v>
                </c:pt>
                <c:pt idx="307">
                  <c:v>1489208</c:v>
                </c:pt>
                <c:pt idx="308">
                  <c:v>1496282</c:v>
                </c:pt>
                <c:pt idx="309">
                  <c:v>1501208</c:v>
                </c:pt>
                <c:pt idx="310">
                  <c:v>1501308</c:v>
                </c:pt>
                <c:pt idx="311">
                  <c:v>1508303</c:v>
                </c:pt>
                <c:pt idx="312">
                  <c:v>1513216</c:v>
                </c:pt>
                <c:pt idx="313">
                  <c:v>1513316</c:v>
                </c:pt>
                <c:pt idx="314">
                  <c:v>1520312</c:v>
                </c:pt>
                <c:pt idx="315">
                  <c:v>1525225</c:v>
                </c:pt>
                <c:pt idx="316">
                  <c:v>1525325</c:v>
                </c:pt>
                <c:pt idx="317">
                  <c:v>1537336</c:v>
                </c:pt>
                <c:pt idx="318">
                  <c:v>1544344</c:v>
                </c:pt>
                <c:pt idx="319">
                  <c:v>1549276</c:v>
                </c:pt>
                <c:pt idx="320">
                  <c:v>1549360</c:v>
                </c:pt>
                <c:pt idx="321">
                  <c:v>1556367</c:v>
                </c:pt>
                <c:pt idx="322">
                  <c:v>1561282</c:v>
                </c:pt>
                <c:pt idx="323">
                  <c:v>1573281</c:v>
                </c:pt>
                <c:pt idx="324">
                  <c:v>1580388</c:v>
                </c:pt>
                <c:pt idx="325">
                  <c:v>1585300</c:v>
                </c:pt>
                <c:pt idx="326">
                  <c:v>1585383</c:v>
                </c:pt>
                <c:pt idx="327">
                  <c:v>1592389</c:v>
                </c:pt>
                <c:pt idx="328">
                  <c:v>1597398</c:v>
                </c:pt>
                <c:pt idx="329">
                  <c:v>1604421</c:v>
                </c:pt>
                <c:pt idx="330">
                  <c:v>1609306</c:v>
                </c:pt>
                <c:pt idx="331">
                  <c:v>1616418</c:v>
                </c:pt>
                <c:pt idx="332">
                  <c:v>1621314</c:v>
                </c:pt>
                <c:pt idx="333">
                  <c:v>1621414</c:v>
                </c:pt>
                <c:pt idx="334">
                  <c:v>1628439</c:v>
                </c:pt>
                <c:pt idx="335">
                  <c:v>1633324</c:v>
                </c:pt>
                <c:pt idx="336">
                  <c:v>1633423</c:v>
                </c:pt>
                <c:pt idx="337">
                  <c:v>1640440</c:v>
                </c:pt>
                <c:pt idx="338">
                  <c:v>1645336</c:v>
                </c:pt>
                <c:pt idx="339">
                  <c:v>1645419</c:v>
                </c:pt>
                <c:pt idx="340">
                  <c:v>1657351</c:v>
                </c:pt>
                <c:pt idx="341">
                  <c:v>1657417</c:v>
                </c:pt>
                <c:pt idx="342">
                  <c:v>1664446</c:v>
                </c:pt>
                <c:pt idx="343">
                  <c:v>1669336</c:v>
                </c:pt>
                <c:pt idx="344">
                  <c:v>1676455</c:v>
                </c:pt>
                <c:pt idx="345">
                  <c:v>1681332</c:v>
                </c:pt>
                <c:pt idx="346">
                  <c:v>1681432</c:v>
                </c:pt>
                <c:pt idx="347">
                  <c:v>1688480</c:v>
                </c:pt>
                <c:pt idx="348">
                  <c:v>1693445</c:v>
                </c:pt>
                <c:pt idx="349">
                  <c:v>1700489</c:v>
                </c:pt>
                <c:pt idx="350">
                  <c:v>1705371</c:v>
                </c:pt>
                <c:pt idx="351">
                  <c:v>1705455</c:v>
                </c:pt>
                <c:pt idx="352">
                  <c:v>1717399</c:v>
                </c:pt>
                <c:pt idx="353">
                  <c:v>1717466</c:v>
                </c:pt>
                <c:pt idx="354">
                  <c:v>1724527</c:v>
                </c:pt>
                <c:pt idx="355">
                  <c:v>1729406</c:v>
                </c:pt>
                <c:pt idx="356">
                  <c:v>1736532</c:v>
                </c:pt>
                <c:pt idx="357">
                  <c:v>1741409</c:v>
                </c:pt>
                <c:pt idx="358">
                  <c:v>1741509</c:v>
                </c:pt>
                <c:pt idx="359">
                  <c:v>1748552</c:v>
                </c:pt>
                <c:pt idx="360">
                  <c:v>1753513</c:v>
                </c:pt>
                <c:pt idx="361">
                  <c:v>1760578</c:v>
                </c:pt>
                <c:pt idx="362">
                  <c:v>1765439</c:v>
                </c:pt>
                <c:pt idx="363">
                  <c:v>1765523</c:v>
                </c:pt>
                <c:pt idx="364">
                  <c:v>1777449</c:v>
                </c:pt>
                <c:pt idx="365">
                  <c:v>1777532</c:v>
                </c:pt>
                <c:pt idx="366">
                  <c:v>1784607</c:v>
                </c:pt>
                <c:pt idx="367">
                  <c:v>1789452</c:v>
                </c:pt>
                <c:pt idx="368">
                  <c:v>1796612</c:v>
                </c:pt>
                <c:pt idx="369">
                  <c:v>1801560</c:v>
                </c:pt>
                <c:pt idx="370">
                  <c:v>1808634</c:v>
                </c:pt>
                <c:pt idx="371">
                  <c:v>1813499</c:v>
                </c:pt>
                <c:pt idx="372">
                  <c:v>1813565</c:v>
                </c:pt>
                <c:pt idx="373">
                  <c:v>1820641</c:v>
                </c:pt>
                <c:pt idx="374">
                  <c:v>1825503</c:v>
                </c:pt>
                <c:pt idx="375">
                  <c:v>1825586</c:v>
                </c:pt>
                <c:pt idx="376">
                  <c:v>1837517</c:v>
                </c:pt>
                <c:pt idx="377">
                  <c:v>1837601</c:v>
                </c:pt>
                <c:pt idx="378">
                  <c:v>1844698</c:v>
                </c:pt>
                <c:pt idx="379">
                  <c:v>1849526</c:v>
                </c:pt>
                <c:pt idx="380">
                  <c:v>1856698</c:v>
                </c:pt>
                <c:pt idx="381">
                  <c:v>1861545</c:v>
                </c:pt>
                <c:pt idx="382">
                  <c:v>1861628</c:v>
                </c:pt>
                <c:pt idx="383">
                  <c:v>1868716</c:v>
                </c:pt>
                <c:pt idx="384">
                  <c:v>1873557</c:v>
                </c:pt>
                <c:pt idx="385">
                  <c:v>1873640</c:v>
                </c:pt>
                <c:pt idx="386">
                  <c:v>1880712</c:v>
                </c:pt>
                <c:pt idx="387">
                  <c:v>1885548</c:v>
                </c:pt>
                <c:pt idx="388">
                  <c:v>1885631</c:v>
                </c:pt>
                <c:pt idx="389">
                  <c:v>1892715</c:v>
                </c:pt>
                <c:pt idx="390">
                  <c:v>1897642</c:v>
                </c:pt>
              </c:numCache>
            </c:numRef>
          </c:xVal>
          <c:yVal>
            <c:numRef>
              <c:f>log!$D$2:$D$392</c:f>
              <c:numCache>
                <c:formatCode>General</c:formatCode>
                <c:ptCount val="391"/>
                <c:pt idx="2">
                  <c:v>24</c:v>
                </c:pt>
                <c:pt idx="5">
                  <c:v>24</c:v>
                </c:pt>
                <c:pt idx="8">
                  <c:v>24</c:v>
                </c:pt>
                <c:pt idx="11">
                  <c:v>24</c:v>
                </c:pt>
                <c:pt idx="15">
                  <c:v>24</c:v>
                </c:pt>
                <c:pt idx="18">
                  <c:v>24</c:v>
                </c:pt>
                <c:pt idx="22">
                  <c:v>24</c:v>
                </c:pt>
                <c:pt idx="23">
                  <c:v>23</c:v>
                </c:pt>
                <c:pt idx="26">
                  <c:v>23</c:v>
                </c:pt>
                <c:pt idx="29">
                  <c:v>23</c:v>
                </c:pt>
                <c:pt idx="32">
                  <c:v>23</c:v>
                </c:pt>
                <c:pt idx="35">
                  <c:v>23</c:v>
                </c:pt>
                <c:pt idx="37">
                  <c:v>23</c:v>
                </c:pt>
                <c:pt idx="40">
                  <c:v>23</c:v>
                </c:pt>
                <c:pt idx="43">
                  <c:v>23</c:v>
                </c:pt>
                <c:pt idx="48">
                  <c:v>23</c:v>
                </c:pt>
                <c:pt idx="50">
                  <c:v>22</c:v>
                </c:pt>
                <c:pt idx="52">
                  <c:v>22</c:v>
                </c:pt>
                <c:pt idx="54">
                  <c:v>22</c:v>
                </c:pt>
                <c:pt idx="57">
                  <c:v>22</c:v>
                </c:pt>
                <c:pt idx="60">
                  <c:v>22</c:v>
                </c:pt>
                <c:pt idx="62">
                  <c:v>22</c:v>
                </c:pt>
                <c:pt idx="65">
                  <c:v>22</c:v>
                </c:pt>
                <c:pt idx="68">
                  <c:v>22</c:v>
                </c:pt>
                <c:pt idx="70">
                  <c:v>22</c:v>
                </c:pt>
                <c:pt idx="73">
                  <c:v>22</c:v>
                </c:pt>
                <c:pt idx="76">
                  <c:v>22</c:v>
                </c:pt>
                <c:pt idx="79">
                  <c:v>22</c:v>
                </c:pt>
                <c:pt idx="81">
                  <c:v>22</c:v>
                </c:pt>
                <c:pt idx="84">
                  <c:v>22</c:v>
                </c:pt>
                <c:pt idx="87">
                  <c:v>22</c:v>
                </c:pt>
                <c:pt idx="90">
                  <c:v>22</c:v>
                </c:pt>
                <c:pt idx="94">
                  <c:v>22</c:v>
                </c:pt>
                <c:pt idx="97">
                  <c:v>23</c:v>
                </c:pt>
                <c:pt idx="101">
                  <c:v>23</c:v>
                </c:pt>
                <c:pt idx="104">
                  <c:v>23</c:v>
                </c:pt>
                <c:pt idx="109">
                  <c:v>23</c:v>
                </c:pt>
                <c:pt idx="112">
                  <c:v>23</c:v>
                </c:pt>
                <c:pt idx="115">
                  <c:v>23</c:v>
                </c:pt>
                <c:pt idx="117">
                  <c:v>23</c:v>
                </c:pt>
                <c:pt idx="119">
                  <c:v>23</c:v>
                </c:pt>
                <c:pt idx="122">
                  <c:v>23</c:v>
                </c:pt>
                <c:pt idx="127">
                  <c:v>24</c:v>
                </c:pt>
                <c:pt idx="130">
                  <c:v>23</c:v>
                </c:pt>
                <c:pt idx="133">
                  <c:v>23</c:v>
                </c:pt>
                <c:pt idx="135">
                  <c:v>23</c:v>
                </c:pt>
                <c:pt idx="137">
                  <c:v>23</c:v>
                </c:pt>
                <c:pt idx="142">
                  <c:v>24</c:v>
                </c:pt>
                <c:pt idx="145">
                  <c:v>24</c:v>
                </c:pt>
                <c:pt idx="148">
                  <c:v>23</c:v>
                </c:pt>
                <c:pt idx="151">
                  <c:v>23</c:v>
                </c:pt>
                <c:pt idx="154">
                  <c:v>23</c:v>
                </c:pt>
                <c:pt idx="155">
                  <c:v>23</c:v>
                </c:pt>
                <c:pt idx="158">
                  <c:v>24</c:v>
                </c:pt>
                <c:pt idx="161">
                  <c:v>25</c:v>
                </c:pt>
                <c:pt idx="166">
                  <c:v>27</c:v>
                </c:pt>
                <c:pt idx="169">
                  <c:v>27</c:v>
                </c:pt>
                <c:pt idx="173">
                  <c:v>28</c:v>
                </c:pt>
                <c:pt idx="175">
                  <c:v>27</c:v>
                </c:pt>
                <c:pt idx="178">
                  <c:v>26</c:v>
                </c:pt>
                <c:pt idx="181">
                  <c:v>25</c:v>
                </c:pt>
                <c:pt idx="184">
                  <c:v>24</c:v>
                </c:pt>
                <c:pt idx="187">
                  <c:v>24</c:v>
                </c:pt>
                <c:pt idx="189">
                  <c:v>24</c:v>
                </c:pt>
                <c:pt idx="192">
                  <c:v>24</c:v>
                </c:pt>
                <c:pt idx="194">
                  <c:v>24</c:v>
                </c:pt>
                <c:pt idx="196">
                  <c:v>24</c:v>
                </c:pt>
                <c:pt idx="199">
                  <c:v>24</c:v>
                </c:pt>
                <c:pt idx="202">
                  <c:v>24</c:v>
                </c:pt>
                <c:pt idx="205">
                  <c:v>24</c:v>
                </c:pt>
                <c:pt idx="208">
                  <c:v>24</c:v>
                </c:pt>
                <c:pt idx="211">
                  <c:v>24</c:v>
                </c:pt>
                <c:pt idx="213">
                  <c:v>24</c:v>
                </c:pt>
                <c:pt idx="216">
                  <c:v>24</c:v>
                </c:pt>
                <c:pt idx="219">
                  <c:v>24</c:v>
                </c:pt>
                <c:pt idx="221">
                  <c:v>24</c:v>
                </c:pt>
                <c:pt idx="224">
                  <c:v>24</c:v>
                </c:pt>
                <c:pt idx="227">
                  <c:v>24</c:v>
                </c:pt>
                <c:pt idx="230">
                  <c:v>24</c:v>
                </c:pt>
                <c:pt idx="232">
                  <c:v>24</c:v>
                </c:pt>
                <c:pt idx="235">
                  <c:v>34</c:v>
                </c:pt>
                <c:pt idx="237">
                  <c:v>30</c:v>
                </c:pt>
                <c:pt idx="240">
                  <c:v>27</c:v>
                </c:pt>
                <c:pt idx="243">
                  <c:v>27</c:v>
                </c:pt>
                <c:pt idx="246">
                  <c:v>26</c:v>
                </c:pt>
                <c:pt idx="249">
                  <c:v>26</c:v>
                </c:pt>
                <c:pt idx="251">
                  <c:v>25</c:v>
                </c:pt>
                <c:pt idx="253">
                  <c:v>25</c:v>
                </c:pt>
                <c:pt idx="255">
                  <c:v>25</c:v>
                </c:pt>
                <c:pt idx="258">
                  <c:v>25</c:v>
                </c:pt>
                <c:pt idx="261">
                  <c:v>25</c:v>
                </c:pt>
                <c:pt idx="266">
                  <c:v>25</c:v>
                </c:pt>
                <c:pt idx="267">
                  <c:v>25</c:v>
                </c:pt>
                <c:pt idx="272">
                  <c:v>24</c:v>
                </c:pt>
                <c:pt idx="279">
                  <c:v>25</c:v>
                </c:pt>
                <c:pt idx="280">
                  <c:v>25</c:v>
                </c:pt>
                <c:pt idx="285">
                  <c:v>24</c:v>
                </c:pt>
                <c:pt idx="289">
                  <c:v>25</c:v>
                </c:pt>
                <c:pt idx="292">
                  <c:v>24</c:v>
                </c:pt>
                <c:pt idx="295">
                  <c:v>24</c:v>
                </c:pt>
                <c:pt idx="298">
                  <c:v>24</c:v>
                </c:pt>
                <c:pt idx="301">
                  <c:v>24</c:v>
                </c:pt>
                <c:pt idx="304">
                  <c:v>24</c:v>
                </c:pt>
                <c:pt idx="306">
                  <c:v>24</c:v>
                </c:pt>
                <c:pt idx="308">
                  <c:v>24</c:v>
                </c:pt>
                <c:pt idx="311">
                  <c:v>24</c:v>
                </c:pt>
                <c:pt idx="314">
                  <c:v>24</c:v>
                </c:pt>
                <c:pt idx="318">
                  <c:v>24</c:v>
                </c:pt>
                <c:pt idx="321">
                  <c:v>24</c:v>
                </c:pt>
                <c:pt idx="324">
                  <c:v>24</c:v>
                </c:pt>
                <c:pt idx="327">
                  <c:v>24</c:v>
                </c:pt>
                <c:pt idx="329">
                  <c:v>24</c:v>
                </c:pt>
                <c:pt idx="331">
                  <c:v>24</c:v>
                </c:pt>
                <c:pt idx="334">
                  <c:v>24</c:v>
                </c:pt>
                <c:pt idx="337">
                  <c:v>23</c:v>
                </c:pt>
                <c:pt idx="342">
                  <c:v>23</c:v>
                </c:pt>
                <c:pt idx="344">
                  <c:v>23</c:v>
                </c:pt>
                <c:pt idx="347">
                  <c:v>23</c:v>
                </c:pt>
                <c:pt idx="349">
                  <c:v>23</c:v>
                </c:pt>
                <c:pt idx="354">
                  <c:v>23</c:v>
                </c:pt>
                <c:pt idx="356">
                  <c:v>23</c:v>
                </c:pt>
                <c:pt idx="359">
                  <c:v>23</c:v>
                </c:pt>
                <c:pt idx="361">
                  <c:v>23</c:v>
                </c:pt>
                <c:pt idx="366">
                  <c:v>23</c:v>
                </c:pt>
                <c:pt idx="368">
                  <c:v>23</c:v>
                </c:pt>
                <c:pt idx="370">
                  <c:v>22</c:v>
                </c:pt>
                <c:pt idx="373">
                  <c:v>22</c:v>
                </c:pt>
                <c:pt idx="378">
                  <c:v>22</c:v>
                </c:pt>
                <c:pt idx="380">
                  <c:v>22</c:v>
                </c:pt>
                <c:pt idx="383">
                  <c:v>22</c:v>
                </c:pt>
                <c:pt idx="386">
                  <c:v>22</c:v>
                </c:pt>
                <c:pt idx="389">
                  <c:v>22</c:v>
                </c:pt>
              </c:numCache>
            </c:numRef>
          </c:yVal>
        </c:ser>
        <c:ser>
          <c:idx val="2"/>
          <c:order val="2"/>
          <c:tx>
            <c:strRef>
              <c:f>log!$E$1</c:f>
              <c:strCache>
                <c:ptCount val="1"/>
                <c:pt idx="0">
                  <c:v>Node 2</c:v>
                </c:pt>
              </c:strCache>
            </c:strRef>
          </c:tx>
          <c:spPr>
            <a:ln w="28575">
              <a:noFill/>
            </a:ln>
          </c:spPr>
          <c:xVal>
            <c:numRef>
              <c:f>log!$B$2:$B$392</c:f>
              <c:numCache>
                <c:formatCode>General</c:formatCode>
                <c:ptCount val="391"/>
                <c:pt idx="0">
                  <c:v>11642</c:v>
                </c:pt>
                <c:pt idx="1">
                  <c:v>11761</c:v>
                </c:pt>
                <c:pt idx="2">
                  <c:v>18374</c:v>
                </c:pt>
                <c:pt idx="3">
                  <c:v>23635</c:v>
                </c:pt>
                <c:pt idx="4">
                  <c:v>23768</c:v>
                </c:pt>
                <c:pt idx="5">
                  <c:v>30376</c:v>
                </c:pt>
                <c:pt idx="6">
                  <c:v>35637</c:v>
                </c:pt>
                <c:pt idx="7">
                  <c:v>35770</c:v>
                </c:pt>
                <c:pt idx="8">
                  <c:v>42395</c:v>
                </c:pt>
                <c:pt idx="9">
                  <c:v>47660</c:v>
                </c:pt>
                <c:pt idx="10">
                  <c:v>47776</c:v>
                </c:pt>
                <c:pt idx="11">
                  <c:v>54407</c:v>
                </c:pt>
                <c:pt idx="12">
                  <c:v>59681</c:v>
                </c:pt>
                <c:pt idx="13">
                  <c:v>71689</c:v>
                </c:pt>
                <c:pt idx="14">
                  <c:v>71805</c:v>
                </c:pt>
                <c:pt idx="15">
                  <c:v>78438</c:v>
                </c:pt>
                <c:pt idx="16">
                  <c:v>83705</c:v>
                </c:pt>
                <c:pt idx="17">
                  <c:v>83839</c:v>
                </c:pt>
                <c:pt idx="18">
                  <c:v>90453</c:v>
                </c:pt>
                <c:pt idx="19">
                  <c:v>95710</c:v>
                </c:pt>
                <c:pt idx="20">
                  <c:v>95844</c:v>
                </c:pt>
                <c:pt idx="21">
                  <c:v>107846</c:v>
                </c:pt>
                <c:pt idx="22">
                  <c:v>114495</c:v>
                </c:pt>
                <c:pt idx="23">
                  <c:v>126502</c:v>
                </c:pt>
                <c:pt idx="24">
                  <c:v>131745</c:v>
                </c:pt>
                <c:pt idx="25">
                  <c:v>131878</c:v>
                </c:pt>
                <c:pt idx="26">
                  <c:v>138523</c:v>
                </c:pt>
                <c:pt idx="27">
                  <c:v>143750</c:v>
                </c:pt>
                <c:pt idx="28">
                  <c:v>143883</c:v>
                </c:pt>
                <c:pt idx="29">
                  <c:v>150530</c:v>
                </c:pt>
                <c:pt idx="30">
                  <c:v>155773</c:v>
                </c:pt>
                <c:pt idx="31">
                  <c:v>155890</c:v>
                </c:pt>
                <c:pt idx="32">
                  <c:v>162535</c:v>
                </c:pt>
                <c:pt idx="33">
                  <c:v>167781</c:v>
                </c:pt>
                <c:pt idx="34">
                  <c:v>167897</c:v>
                </c:pt>
                <c:pt idx="35">
                  <c:v>174559</c:v>
                </c:pt>
                <c:pt idx="36">
                  <c:v>179921</c:v>
                </c:pt>
                <c:pt idx="37">
                  <c:v>186566</c:v>
                </c:pt>
                <c:pt idx="38">
                  <c:v>191810</c:v>
                </c:pt>
                <c:pt idx="39">
                  <c:v>203815</c:v>
                </c:pt>
                <c:pt idx="40">
                  <c:v>210605</c:v>
                </c:pt>
                <c:pt idx="41">
                  <c:v>215832</c:v>
                </c:pt>
                <c:pt idx="42">
                  <c:v>215947</c:v>
                </c:pt>
                <c:pt idx="43">
                  <c:v>222608</c:v>
                </c:pt>
                <c:pt idx="44">
                  <c:v>227841</c:v>
                </c:pt>
                <c:pt idx="45">
                  <c:v>227958</c:v>
                </c:pt>
                <c:pt idx="46">
                  <c:v>239855</c:v>
                </c:pt>
                <c:pt idx="47">
                  <c:v>239972</c:v>
                </c:pt>
                <c:pt idx="48">
                  <c:v>246651</c:v>
                </c:pt>
                <c:pt idx="49">
                  <c:v>251994</c:v>
                </c:pt>
                <c:pt idx="50">
                  <c:v>258656</c:v>
                </c:pt>
                <c:pt idx="51">
                  <c:v>263887</c:v>
                </c:pt>
                <c:pt idx="52">
                  <c:v>270699</c:v>
                </c:pt>
                <c:pt idx="53">
                  <c:v>275900</c:v>
                </c:pt>
                <c:pt idx="54">
                  <c:v>282712</c:v>
                </c:pt>
                <c:pt idx="55">
                  <c:v>287909</c:v>
                </c:pt>
                <c:pt idx="56">
                  <c:v>288042</c:v>
                </c:pt>
                <c:pt idx="57">
                  <c:v>294721</c:v>
                </c:pt>
                <c:pt idx="58">
                  <c:v>299936</c:v>
                </c:pt>
                <c:pt idx="59">
                  <c:v>300053</c:v>
                </c:pt>
                <c:pt idx="60">
                  <c:v>306741</c:v>
                </c:pt>
                <c:pt idx="61">
                  <c:v>312054</c:v>
                </c:pt>
                <c:pt idx="62">
                  <c:v>318754</c:v>
                </c:pt>
                <c:pt idx="63">
                  <c:v>323969</c:v>
                </c:pt>
                <c:pt idx="64">
                  <c:v>324087</c:v>
                </c:pt>
                <c:pt idx="65">
                  <c:v>330785</c:v>
                </c:pt>
                <c:pt idx="66">
                  <c:v>335979</c:v>
                </c:pt>
                <c:pt idx="67">
                  <c:v>336096</c:v>
                </c:pt>
                <c:pt idx="68">
                  <c:v>342807</c:v>
                </c:pt>
                <c:pt idx="69">
                  <c:v>347989</c:v>
                </c:pt>
                <c:pt idx="70">
                  <c:v>354817</c:v>
                </c:pt>
                <c:pt idx="71">
                  <c:v>360014</c:v>
                </c:pt>
                <c:pt idx="72">
                  <c:v>360131</c:v>
                </c:pt>
                <c:pt idx="73">
                  <c:v>366825</c:v>
                </c:pt>
                <c:pt idx="74">
                  <c:v>372021</c:v>
                </c:pt>
                <c:pt idx="75">
                  <c:v>372138</c:v>
                </c:pt>
                <c:pt idx="76">
                  <c:v>378849</c:v>
                </c:pt>
                <c:pt idx="77">
                  <c:v>384025</c:v>
                </c:pt>
                <c:pt idx="78">
                  <c:v>384158</c:v>
                </c:pt>
                <c:pt idx="79">
                  <c:v>390852</c:v>
                </c:pt>
                <c:pt idx="80">
                  <c:v>396161</c:v>
                </c:pt>
                <c:pt idx="81">
                  <c:v>402869</c:v>
                </c:pt>
                <c:pt idx="82">
                  <c:v>408047</c:v>
                </c:pt>
                <c:pt idx="83">
                  <c:v>408164</c:v>
                </c:pt>
                <c:pt idx="84">
                  <c:v>414892</c:v>
                </c:pt>
                <c:pt idx="85">
                  <c:v>420050</c:v>
                </c:pt>
                <c:pt idx="86">
                  <c:v>420166</c:v>
                </c:pt>
                <c:pt idx="87">
                  <c:v>426890</c:v>
                </c:pt>
                <c:pt idx="88">
                  <c:v>432066</c:v>
                </c:pt>
                <c:pt idx="89">
                  <c:v>432166</c:v>
                </c:pt>
                <c:pt idx="90">
                  <c:v>438893</c:v>
                </c:pt>
                <c:pt idx="91">
                  <c:v>444073</c:v>
                </c:pt>
                <c:pt idx="92">
                  <c:v>456079</c:v>
                </c:pt>
                <c:pt idx="93">
                  <c:v>456213</c:v>
                </c:pt>
                <c:pt idx="94">
                  <c:v>462937</c:v>
                </c:pt>
                <c:pt idx="95">
                  <c:v>468083</c:v>
                </c:pt>
                <c:pt idx="96">
                  <c:v>468216</c:v>
                </c:pt>
                <c:pt idx="97">
                  <c:v>474943</c:v>
                </c:pt>
                <c:pt idx="98">
                  <c:v>480224</c:v>
                </c:pt>
                <c:pt idx="99">
                  <c:v>492134</c:v>
                </c:pt>
                <c:pt idx="100">
                  <c:v>492251</c:v>
                </c:pt>
                <c:pt idx="101">
                  <c:v>498977</c:v>
                </c:pt>
                <c:pt idx="102">
                  <c:v>504142</c:v>
                </c:pt>
                <c:pt idx="103">
                  <c:v>504258</c:v>
                </c:pt>
                <c:pt idx="104">
                  <c:v>511006</c:v>
                </c:pt>
                <c:pt idx="105">
                  <c:v>516149</c:v>
                </c:pt>
                <c:pt idx="106">
                  <c:v>516266</c:v>
                </c:pt>
                <c:pt idx="107">
                  <c:v>528168</c:v>
                </c:pt>
                <c:pt idx="108">
                  <c:v>528268</c:v>
                </c:pt>
                <c:pt idx="109">
                  <c:v>535034</c:v>
                </c:pt>
                <c:pt idx="110">
                  <c:v>540182</c:v>
                </c:pt>
                <c:pt idx="111">
                  <c:v>540299</c:v>
                </c:pt>
                <c:pt idx="112">
                  <c:v>547047</c:v>
                </c:pt>
                <c:pt idx="113">
                  <c:v>552191</c:v>
                </c:pt>
                <c:pt idx="114">
                  <c:v>552326</c:v>
                </c:pt>
                <c:pt idx="115">
                  <c:v>559047</c:v>
                </c:pt>
                <c:pt idx="116">
                  <c:v>564328</c:v>
                </c:pt>
                <c:pt idx="117">
                  <c:v>571089</c:v>
                </c:pt>
                <c:pt idx="118">
                  <c:v>576336</c:v>
                </c:pt>
                <c:pt idx="119">
                  <c:v>583094</c:v>
                </c:pt>
                <c:pt idx="120">
                  <c:v>588243</c:v>
                </c:pt>
                <c:pt idx="121">
                  <c:v>588343</c:v>
                </c:pt>
                <c:pt idx="122">
                  <c:v>595103</c:v>
                </c:pt>
                <c:pt idx="123">
                  <c:v>600247</c:v>
                </c:pt>
                <c:pt idx="124">
                  <c:v>600364</c:v>
                </c:pt>
                <c:pt idx="125">
                  <c:v>612252</c:v>
                </c:pt>
                <c:pt idx="126">
                  <c:v>612367</c:v>
                </c:pt>
                <c:pt idx="127">
                  <c:v>619140</c:v>
                </c:pt>
                <c:pt idx="128">
                  <c:v>624253</c:v>
                </c:pt>
                <c:pt idx="129">
                  <c:v>624369</c:v>
                </c:pt>
                <c:pt idx="130">
                  <c:v>631152</c:v>
                </c:pt>
                <c:pt idx="131">
                  <c:v>636284</c:v>
                </c:pt>
                <c:pt idx="132">
                  <c:v>636383</c:v>
                </c:pt>
                <c:pt idx="133">
                  <c:v>643183</c:v>
                </c:pt>
                <c:pt idx="134">
                  <c:v>648296</c:v>
                </c:pt>
                <c:pt idx="135">
                  <c:v>655194</c:v>
                </c:pt>
                <c:pt idx="136">
                  <c:v>660445</c:v>
                </c:pt>
                <c:pt idx="137">
                  <c:v>667203</c:v>
                </c:pt>
                <c:pt idx="138">
                  <c:v>672329</c:v>
                </c:pt>
                <c:pt idx="139">
                  <c:v>672446</c:v>
                </c:pt>
                <c:pt idx="140">
                  <c:v>684348</c:v>
                </c:pt>
                <c:pt idx="141">
                  <c:v>684448</c:v>
                </c:pt>
                <c:pt idx="142">
                  <c:v>691252</c:v>
                </c:pt>
                <c:pt idx="143">
                  <c:v>696369</c:v>
                </c:pt>
                <c:pt idx="144">
                  <c:v>696469</c:v>
                </c:pt>
                <c:pt idx="145">
                  <c:v>703265</c:v>
                </c:pt>
                <c:pt idx="146">
                  <c:v>708376</c:v>
                </c:pt>
                <c:pt idx="147">
                  <c:v>708476</c:v>
                </c:pt>
                <c:pt idx="148">
                  <c:v>715266</c:v>
                </c:pt>
                <c:pt idx="149">
                  <c:v>720379</c:v>
                </c:pt>
                <c:pt idx="150">
                  <c:v>720493</c:v>
                </c:pt>
                <c:pt idx="151">
                  <c:v>727290</c:v>
                </c:pt>
                <c:pt idx="152">
                  <c:v>732385</c:v>
                </c:pt>
                <c:pt idx="153">
                  <c:v>732502</c:v>
                </c:pt>
                <c:pt idx="154">
                  <c:v>739314</c:v>
                </c:pt>
                <c:pt idx="155">
                  <c:v>751318</c:v>
                </c:pt>
                <c:pt idx="156">
                  <c:v>768438</c:v>
                </c:pt>
                <c:pt idx="157">
                  <c:v>768555</c:v>
                </c:pt>
                <c:pt idx="158">
                  <c:v>775346</c:v>
                </c:pt>
                <c:pt idx="159">
                  <c:v>780441</c:v>
                </c:pt>
                <c:pt idx="160">
                  <c:v>780557</c:v>
                </c:pt>
                <c:pt idx="161">
                  <c:v>787346</c:v>
                </c:pt>
                <c:pt idx="162">
                  <c:v>792440</c:v>
                </c:pt>
                <c:pt idx="163">
                  <c:v>792557</c:v>
                </c:pt>
                <c:pt idx="164">
                  <c:v>804458</c:v>
                </c:pt>
                <c:pt idx="165">
                  <c:v>804558</c:v>
                </c:pt>
                <c:pt idx="166">
                  <c:v>811382</c:v>
                </c:pt>
                <c:pt idx="167">
                  <c:v>816461</c:v>
                </c:pt>
                <c:pt idx="168">
                  <c:v>816578</c:v>
                </c:pt>
                <c:pt idx="169">
                  <c:v>823387</c:v>
                </c:pt>
                <c:pt idx="170">
                  <c:v>828464</c:v>
                </c:pt>
                <c:pt idx="171">
                  <c:v>828581</c:v>
                </c:pt>
                <c:pt idx="172">
                  <c:v>840588</c:v>
                </c:pt>
                <c:pt idx="173">
                  <c:v>847420</c:v>
                </c:pt>
                <c:pt idx="174">
                  <c:v>852499</c:v>
                </c:pt>
                <c:pt idx="175">
                  <c:v>859444</c:v>
                </c:pt>
                <c:pt idx="176">
                  <c:v>864522</c:v>
                </c:pt>
                <c:pt idx="177">
                  <c:v>864622</c:v>
                </c:pt>
                <c:pt idx="178">
                  <c:v>871450</c:v>
                </c:pt>
                <c:pt idx="179">
                  <c:v>876529</c:v>
                </c:pt>
                <c:pt idx="180">
                  <c:v>876646</c:v>
                </c:pt>
                <c:pt idx="181">
                  <c:v>883473</c:v>
                </c:pt>
                <c:pt idx="182">
                  <c:v>888532</c:v>
                </c:pt>
                <c:pt idx="183">
                  <c:v>888649</c:v>
                </c:pt>
                <c:pt idx="184">
                  <c:v>895477</c:v>
                </c:pt>
                <c:pt idx="185">
                  <c:v>900539</c:v>
                </c:pt>
                <c:pt idx="186">
                  <c:v>900656</c:v>
                </c:pt>
                <c:pt idx="187">
                  <c:v>907498</c:v>
                </c:pt>
                <c:pt idx="188">
                  <c:v>912676</c:v>
                </c:pt>
                <c:pt idx="189">
                  <c:v>919519</c:v>
                </c:pt>
                <c:pt idx="190">
                  <c:v>924583</c:v>
                </c:pt>
                <c:pt idx="191">
                  <c:v>924683</c:v>
                </c:pt>
                <c:pt idx="192">
                  <c:v>931530</c:v>
                </c:pt>
                <c:pt idx="193">
                  <c:v>936595</c:v>
                </c:pt>
                <c:pt idx="194">
                  <c:v>943538</c:v>
                </c:pt>
                <c:pt idx="195">
                  <c:v>948599</c:v>
                </c:pt>
                <c:pt idx="196">
                  <c:v>955564</c:v>
                </c:pt>
                <c:pt idx="197">
                  <c:v>960626</c:v>
                </c:pt>
                <c:pt idx="198">
                  <c:v>960726</c:v>
                </c:pt>
                <c:pt idx="199">
                  <c:v>967589</c:v>
                </c:pt>
                <c:pt idx="200">
                  <c:v>972637</c:v>
                </c:pt>
                <c:pt idx="201">
                  <c:v>972753</c:v>
                </c:pt>
                <c:pt idx="202">
                  <c:v>979595</c:v>
                </c:pt>
                <c:pt idx="203">
                  <c:v>984758</c:v>
                </c:pt>
                <c:pt idx="204">
                  <c:v>996763</c:v>
                </c:pt>
                <c:pt idx="205">
                  <c:v>1003624</c:v>
                </c:pt>
                <c:pt idx="206">
                  <c:v>1008685</c:v>
                </c:pt>
                <c:pt idx="207">
                  <c:v>1008768</c:v>
                </c:pt>
                <c:pt idx="208">
                  <c:v>1015644</c:v>
                </c:pt>
                <c:pt idx="209">
                  <c:v>1020690</c:v>
                </c:pt>
                <c:pt idx="210">
                  <c:v>1020772</c:v>
                </c:pt>
                <c:pt idx="211">
                  <c:v>1027669</c:v>
                </c:pt>
                <c:pt idx="212">
                  <c:v>1032699</c:v>
                </c:pt>
                <c:pt idx="213">
                  <c:v>1039676</c:v>
                </c:pt>
                <c:pt idx="214">
                  <c:v>1044708</c:v>
                </c:pt>
                <c:pt idx="215">
                  <c:v>1044824</c:v>
                </c:pt>
                <c:pt idx="216">
                  <c:v>1051690</c:v>
                </c:pt>
                <c:pt idx="217">
                  <c:v>1056717</c:v>
                </c:pt>
                <c:pt idx="218">
                  <c:v>1056833</c:v>
                </c:pt>
                <c:pt idx="219">
                  <c:v>1063714</c:v>
                </c:pt>
                <c:pt idx="220">
                  <c:v>1068845</c:v>
                </c:pt>
                <c:pt idx="221">
                  <c:v>1075737</c:v>
                </c:pt>
                <c:pt idx="222">
                  <c:v>1080768</c:v>
                </c:pt>
                <c:pt idx="223">
                  <c:v>1080851</c:v>
                </c:pt>
                <c:pt idx="224">
                  <c:v>1087741</c:v>
                </c:pt>
                <c:pt idx="225">
                  <c:v>1092770</c:v>
                </c:pt>
                <c:pt idx="226">
                  <c:v>1092870</c:v>
                </c:pt>
                <c:pt idx="227">
                  <c:v>1099765</c:v>
                </c:pt>
                <c:pt idx="228">
                  <c:v>1104778</c:v>
                </c:pt>
                <c:pt idx="229">
                  <c:v>1104877</c:v>
                </c:pt>
                <c:pt idx="230">
                  <c:v>1111771</c:v>
                </c:pt>
                <c:pt idx="231">
                  <c:v>1116784</c:v>
                </c:pt>
                <c:pt idx="232">
                  <c:v>1123774</c:v>
                </c:pt>
                <c:pt idx="233">
                  <c:v>1128805</c:v>
                </c:pt>
                <c:pt idx="234">
                  <c:v>1128905</c:v>
                </c:pt>
                <c:pt idx="235">
                  <c:v>1135815</c:v>
                </c:pt>
                <c:pt idx="236">
                  <c:v>1140905</c:v>
                </c:pt>
                <c:pt idx="237">
                  <c:v>1147819</c:v>
                </c:pt>
                <c:pt idx="238">
                  <c:v>1152826</c:v>
                </c:pt>
                <c:pt idx="239">
                  <c:v>1152926</c:v>
                </c:pt>
                <c:pt idx="240">
                  <c:v>1159814</c:v>
                </c:pt>
                <c:pt idx="241">
                  <c:v>1164829</c:v>
                </c:pt>
                <c:pt idx="242">
                  <c:v>1164929</c:v>
                </c:pt>
                <c:pt idx="243">
                  <c:v>1171836</c:v>
                </c:pt>
                <c:pt idx="244">
                  <c:v>1176835</c:v>
                </c:pt>
                <c:pt idx="245">
                  <c:v>1176934</c:v>
                </c:pt>
                <c:pt idx="246">
                  <c:v>1183851</c:v>
                </c:pt>
                <c:pt idx="247">
                  <c:v>1188866</c:v>
                </c:pt>
                <c:pt idx="248">
                  <c:v>1188950</c:v>
                </c:pt>
                <c:pt idx="249">
                  <c:v>1195880</c:v>
                </c:pt>
                <c:pt idx="250">
                  <c:v>1200977</c:v>
                </c:pt>
                <c:pt idx="251">
                  <c:v>1207908</c:v>
                </c:pt>
                <c:pt idx="252">
                  <c:v>1212999</c:v>
                </c:pt>
                <c:pt idx="253">
                  <c:v>1219909</c:v>
                </c:pt>
                <c:pt idx="254">
                  <c:v>1224999</c:v>
                </c:pt>
                <c:pt idx="255">
                  <c:v>1231912</c:v>
                </c:pt>
                <c:pt idx="256">
                  <c:v>1236910</c:v>
                </c:pt>
                <c:pt idx="257">
                  <c:v>1237010</c:v>
                </c:pt>
                <c:pt idx="258">
                  <c:v>1243938</c:v>
                </c:pt>
                <c:pt idx="259">
                  <c:v>1248916</c:v>
                </c:pt>
                <c:pt idx="260">
                  <c:v>1249016</c:v>
                </c:pt>
                <c:pt idx="261">
                  <c:v>1255946</c:v>
                </c:pt>
                <c:pt idx="262">
                  <c:v>1260939</c:v>
                </c:pt>
                <c:pt idx="263">
                  <c:v>1261023</c:v>
                </c:pt>
                <c:pt idx="264">
                  <c:v>1272939</c:v>
                </c:pt>
                <c:pt idx="265">
                  <c:v>1273023</c:v>
                </c:pt>
                <c:pt idx="266">
                  <c:v>1279982</c:v>
                </c:pt>
                <c:pt idx="267">
                  <c:v>1291987</c:v>
                </c:pt>
                <c:pt idx="268">
                  <c:v>1296969</c:v>
                </c:pt>
                <c:pt idx="269">
                  <c:v>1297069</c:v>
                </c:pt>
                <c:pt idx="270">
                  <c:v>1308972</c:v>
                </c:pt>
                <c:pt idx="271">
                  <c:v>1309072</c:v>
                </c:pt>
                <c:pt idx="272">
                  <c:v>1316015</c:v>
                </c:pt>
                <c:pt idx="273">
                  <c:v>1320991</c:v>
                </c:pt>
                <c:pt idx="274">
                  <c:v>1321074</c:v>
                </c:pt>
                <c:pt idx="275">
                  <c:v>1333003</c:v>
                </c:pt>
                <c:pt idx="276">
                  <c:v>1333087</c:v>
                </c:pt>
                <c:pt idx="277">
                  <c:v>1345008</c:v>
                </c:pt>
                <c:pt idx="278">
                  <c:v>1345108</c:v>
                </c:pt>
                <c:pt idx="279">
                  <c:v>1352070</c:v>
                </c:pt>
                <c:pt idx="280">
                  <c:v>1364080</c:v>
                </c:pt>
                <c:pt idx="281">
                  <c:v>1369043</c:v>
                </c:pt>
                <c:pt idx="282">
                  <c:v>1369143</c:v>
                </c:pt>
                <c:pt idx="283">
                  <c:v>1381059</c:v>
                </c:pt>
                <c:pt idx="284">
                  <c:v>1381159</c:v>
                </c:pt>
                <c:pt idx="285">
                  <c:v>1388122</c:v>
                </c:pt>
                <c:pt idx="286">
                  <c:v>1393085</c:v>
                </c:pt>
                <c:pt idx="287">
                  <c:v>1393167</c:v>
                </c:pt>
                <c:pt idx="288">
                  <c:v>1405157</c:v>
                </c:pt>
                <c:pt idx="289">
                  <c:v>1412132</c:v>
                </c:pt>
                <c:pt idx="290">
                  <c:v>1417098</c:v>
                </c:pt>
                <c:pt idx="291">
                  <c:v>1417182</c:v>
                </c:pt>
                <c:pt idx="292">
                  <c:v>1424165</c:v>
                </c:pt>
                <c:pt idx="293">
                  <c:v>1429114</c:v>
                </c:pt>
                <c:pt idx="294">
                  <c:v>1429214</c:v>
                </c:pt>
                <c:pt idx="295">
                  <c:v>1436193</c:v>
                </c:pt>
                <c:pt idx="296">
                  <c:v>1441125</c:v>
                </c:pt>
                <c:pt idx="297">
                  <c:v>1441225</c:v>
                </c:pt>
                <c:pt idx="298">
                  <c:v>1448208</c:v>
                </c:pt>
                <c:pt idx="299">
                  <c:v>1453140</c:v>
                </c:pt>
                <c:pt idx="300">
                  <c:v>1453240</c:v>
                </c:pt>
                <c:pt idx="301">
                  <c:v>1460222</c:v>
                </c:pt>
                <c:pt idx="302">
                  <c:v>1465155</c:v>
                </c:pt>
                <c:pt idx="303">
                  <c:v>1465254</c:v>
                </c:pt>
                <c:pt idx="304">
                  <c:v>1472248</c:v>
                </c:pt>
                <c:pt idx="305">
                  <c:v>1477258</c:v>
                </c:pt>
                <c:pt idx="306">
                  <c:v>1484259</c:v>
                </c:pt>
                <c:pt idx="307">
                  <c:v>1489208</c:v>
                </c:pt>
                <c:pt idx="308">
                  <c:v>1496282</c:v>
                </c:pt>
                <c:pt idx="309">
                  <c:v>1501208</c:v>
                </c:pt>
                <c:pt idx="310">
                  <c:v>1501308</c:v>
                </c:pt>
                <c:pt idx="311">
                  <c:v>1508303</c:v>
                </c:pt>
                <c:pt idx="312">
                  <c:v>1513216</c:v>
                </c:pt>
                <c:pt idx="313">
                  <c:v>1513316</c:v>
                </c:pt>
                <c:pt idx="314">
                  <c:v>1520312</c:v>
                </c:pt>
                <c:pt idx="315">
                  <c:v>1525225</c:v>
                </c:pt>
                <c:pt idx="316">
                  <c:v>1525325</c:v>
                </c:pt>
                <c:pt idx="317">
                  <c:v>1537336</c:v>
                </c:pt>
                <c:pt idx="318">
                  <c:v>1544344</c:v>
                </c:pt>
                <c:pt idx="319">
                  <c:v>1549276</c:v>
                </c:pt>
                <c:pt idx="320">
                  <c:v>1549360</c:v>
                </c:pt>
                <c:pt idx="321">
                  <c:v>1556367</c:v>
                </c:pt>
                <c:pt idx="322">
                  <c:v>1561282</c:v>
                </c:pt>
                <c:pt idx="323">
                  <c:v>1573281</c:v>
                </c:pt>
                <c:pt idx="324">
                  <c:v>1580388</c:v>
                </c:pt>
                <c:pt idx="325">
                  <c:v>1585300</c:v>
                </c:pt>
                <c:pt idx="326">
                  <c:v>1585383</c:v>
                </c:pt>
                <c:pt idx="327">
                  <c:v>1592389</c:v>
                </c:pt>
                <c:pt idx="328">
                  <c:v>1597398</c:v>
                </c:pt>
                <c:pt idx="329">
                  <c:v>1604421</c:v>
                </c:pt>
                <c:pt idx="330">
                  <c:v>1609306</c:v>
                </c:pt>
                <c:pt idx="331">
                  <c:v>1616418</c:v>
                </c:pt>
                <c:pt idx="332">
                  <c:v>1621314</c:v>
                </c:pt>
                <c:pt idx="333">
                  <c:v>1621414</c:v>
                </c:pt>
                <c:pt idx="334">
                  <c:v>1628439</c:v>
                </c:pt>
                <c:pt idx="335">
                  <c:v>1633324</c:v>
                </c:pt>
                <c:pt idx="336">
                  <c:v>1633423</c:v>
                </c:pt>
                <c:pt idx="337">
                  <c:v>1640440</c:v>
                </c:pt>
                <c:pt idx="338">
                  <c:v>1645336</c:v>
                </c:pt>
                <c:pt idx="339">
                  <c:v>1645419</c:v>
                </c:pt>
                <c:pt idx="340">
                  <c:v>1657351</c:v>
                </c:pt>
                <c:pt idx="341">
                  <c:v>1657417</c:v>
                </c:pt>
                <c:pt idx="342">
                  <c:v>1664446</c:v>
                </c:pt>
                <c:pt idx="343">
                  <c:v>1669336</c:v>
                </c:pt>
                <c:pt idx="344">
                  <c:v>1676455</c:v>
                </c:pt>
                <c:pt idx="345">
                  <c:v>1681332</c:v>
                </c:pt>
                <c:pt idx="346">
                  <c:v>1681432</c:v>
                </c:pt>
                <c:pt idx="347">
                  <c:v>1688480</c:v>
                </c:pt>
                <c:pt idx="348">
                  <c:v>1693445</c:v>
                </c:pt>
                <c:pt idx="349">
                  <c:v>1700489</c:v>
                </c:pt>
                <c:pt idx="350">
                  <c:v>1705371</c:v>
                </c:pt>
                <c:pt idx="351">
                  <c:v>1705455</c:v>
                </c:pt>
                <c:pt idx="352">
                  <c:v>1717399</c:v>
                </c:pt>
                <c:pt idx="353">
                  <c:v>1717466</c:v>
                </c:pt>
                <c:pt idx="354">
                  <c:v>1724527</c:v>
                </c:pt>
                <c:pt idx="355">
                  <c:v>1729406</c:v>
                </c:pt>
                <c:pt idx="356">
                  <c:v>1736532</c:v>
                </c:pt>
                <c:pt idx="357">
                  <c:v>1741409</c:v>
                </c:pt>
                <c:pt idx="358">
                  <c:v>1741509</c:v>
                </c:pt>
                <c:pt idx="359">
                  <c:v>1748552</c:v>
                </c:pt>
                <c:pt idx="360">
                  <c:v>1753513</c:v>
                </c:pt>
                <c:pt idx="361">
                  <c:v>1760578</c:v>
                </c:pt>
                <c:pt idx="362">
                  <c:v>1765439</c:v>
                </c:pt>
                <c:pt idx="363">
                  <c:v>1765523</c:v>
                </c:pt>
                <c:pt idx="364">
                  <c:v>1777449</c:v>
                </c:pt>
                <c:pt idx="365">
                  <c:v>1777532</c:v>
                </c:pt>
                <c:pt idx="366">
                  <c:v>1784607</c:v>
                </c:pt>
                <c:pt idx="367">
                  <c:v>1789452</c:v>
                </c:pt>
                <c:pt idx="368">
                  <c:v>1796612</c:v>
                </c:pt>
                <c:pt idx="369">
                  <c:v>1801560</c:v>
                </c:pt>
                <c:pt idx="370">
                  <c:v>1808634</c:v>
                </c:pt>
                <c:pt idx="371">
                  <c:v>1813499</c:v>
                </c:pt>
                <c:pt idx="372">
                  <c:v>1813565</c:v>
                </c:pt>
                <c:pt idx="373">
                  <c:v>1820641</c:v>
                </c:pt>
                <c:pt idx="374">
                  <c:v>1825503</c:v>
                </c:pt>
                <c:pt idx="375">
                  <c:v>1825586</c:v>
                </c:pt>
                <c:pt idx="376">
                  <c:v>1837517</c:v>
                </c:pt>
                <c:pt idx="377">
                  <c:v>1837601</c:v>
                </c:pt>
                <c:pt idx="378">
                  <c:v>1844698</c:v>
                </c:pt>
                <c:pt idx="379">
                  <c:v>1849526</c:v>
                </c:pt>
                <c:pt idx="380">
                  <c:v>1856698</c:v>
                </c:pt>
                <c:pt idx="381">
                  <c:v>1861545</c:v>
                </c:pt>
                <c:pt idx="382">
                  <c:v>1861628</c:v>
                </c:pt>
                <c:pt idx="383">
                  <c:v>1868716</c:v>
                </c:pt>
                <c:pt idx="384">
                  <c:v>1873557</c:v>
                </c:pt>
                <c:pt idx="385">
                  <c:v>1873640</c:v>
                </c:pt>
                <c:pt idx="386">
                  <c:v>1880712</c:v>
                </c:pt>
                <c:pt idx="387">
                  <c:v>1885548</c:v>
                </c:pt>
                <c:pt idx="388">
                  <c:v>1885631</c:v>
                </c:pt>
                <c:pt idx="389">
                  <c:v>1892715</c:v>
                </c:pt>
                <c:pt idx="390">
                  <c:v>1897642</c:v>
                </c:pt>
              </c:numCache>
            </c:numRef>
          </c:xVal>
          <c:yVal>
            <c:numRef>
              <c:f>log!$E$2:$E$392</c:f>
              <c:numCache>
                <c:formatCode>General</c:formatCode>
                <c:ptCount val="391"/>
              </c:numCache>
            </c:numRef>
          </c:yVal>
        </c:ser>
        <c:ser>
          <c:idx val="3"/>
          <c:order val="3"/>
          <c:tx>
            <c:strRef>
              <c:f>log!$F$1</c:f>
              <c:strCache>
                <c:ptCount val="1"/>
                <c:pt idx="0">
                  <c:v>Node 3</c:v>
                </c:pt>
              </c:strCache>
            </c:strRef>
          </c:tx>
          <c:spPr>
            <a:ln w="28575">
              <a:noFill/>
            </a:ln>
          </c:spPr>
          <c:xVal>
            <c:numRef>
              <c:f>log!$B$2:$B$392</c:f>
              <c:numCache>
                <c:formatCode>General</c:formatCode>
                <c:ptCount val="391"/>
                <c:pt idx="0">
                  <c:v>11642</c:v>
                </c:pt>
                <c:pt idx="1">
                  <c:v>11761</c:v>
                </c:pt>
                <c:pt idx="2">
                  <c:v>18374</c:v>
                </c:pt>
                <c:pt idx="3">
                  <c:v>23635</c:v>
                </c:pt>
                <c:pt idx="4">
                  <c:v>23768</c:v>
                </c:pt>
                <c:pt idx="5">
                  <c:v>30376</c:v>
                </c:pt>
                <c:pt idx="6">
                  <c:v>35637</c:v>
                </c:pt>
                <c:pt idx="7">
                  <c:v>35770</c:v>
                </c:pt>
                <c:pt idx="8">
                  <c:v>42395</c:v>
                </c:pt>
                <c:pt idx="9">
                  <c:v>47660</c:v>
                </c:pt>
                <c:pt idx="10">
                  <c:v>47776</c:v>
                </c:pt>
                <c:pt idx="11">
                  <c:v>54407</c:v>
                </c:pt>
                <c:pt idx="12">
                  <c:v>59681</c:v>
                </c:pt>
                <c:pt idx="13">
                  <c:v>71689</c:v>
                </c:pt>
                <c:pt idx="14">
                  <c:v>71805</c:v>
                </c:pt>
                <c:pt idx="15">
                  <c:v>78438</c:v>
                </c:pt>
                <c:pt idx="16">
                  <c:v>83705</c:v>
                </c:pt>
                <c:pt idx="17">
                  <c:v>83839</c:v>
                </c:pt>
                <c:pt idx="18">
                  <c:v>90453</c:v>
                </c:pt>
                <c:pt idx="19">
                  <c:v>95710</c:v>
                </c:pt>
                <c:pt idx="20">
                  <c:v>95844</c:v>
                </c:pt>
                <c:pt idx="21">
                  <c:v>107846</c:v>
                </c:pt>
                <c:pt idx="22">
                  <c:v>114495</c:v>
                </c:pt>
                <c:pt idx="23">
                  <c:v>126502</c:v>
                </c:pt>
                <c:pt idx="24">
                  <c:v>131745</c:v>
                </c:pt>
                <c:pt idx="25">
                  <c:v>131878</c:v>
                </c:pt>
                <c:pt idx="26">
                  <c:v>138523</c:v>
                </c:pt>
                <c:pt idx="27">
                  <c:v>143750</c:v>
                </c:pt>
                <c:pt idx="28">
                  <c:v>143883</c:v>
                </c:pt>
                <c:pt idx="29">
                  <c:v>150530</c:v>
                </c:pt>
                <c:pt idx="30">
                  <c:v>155773</c:v>
                </c:pt>
                <c:pt idx="31">
                  <c:v>155890</c:v>
                </c:pt>
                <c:pt idx="32">
                  <c:v>162535</c:v>
                </c:pt>
                <c:pt idx="33">
                  <c:v>167781</c:v>
                </c:pt>
                <c:pt idx="34">
                  <c:v>167897</c:v>
                </c:pt>
                <c:pt idx="35">
                  <c:v>174559</c:v>
                </c:pt>
                <c:pt idx="36">
                  <c:v>179921</c:v>
                </c:pt>
                <c:pt idx="37">
                  <c:v>186566</c:v>
                </c:pt>
                <c:pt idx="38">
                  <c:v>191810</c:v>
                </c:pt>
                <c:pt idx="39">
                  <c:v>203815</c:v>
                </c:pt>
                <c:pt idx="40">
                  <c:v>210605</c:v>
                </c:pt>
                <c:pt idx="41">
                  <c:v>215832</c:v>
                </c:pt>
                <c:pt idx="42">
                  <c:v>215947</c:v>
                </c:pt>
                <c:pt idx="43">
                  <c:v>222608</c:v>
                </c:pt>
                <c:pt idx="44">
                  <c:v>227841</c:v>
                </c:pt>
                <c:pt idx="45">
                  <c:v>227958</c:v>
                </c:pt>
                <c:pt idx="46">
                  <c:v>239855</c:v>
                </c:pt>
                <c:pt idx="47">
                  <c:v>239972</c:v>
                </c:pt>
                <c:pt idx="48">
                  <c:v>246651</c:v>
                </c:pt>
                <c:pt idx="49">
                  <c:v>251994</c:v>
                </c:pt>
                <c:pt idx="50">
                  <c:v>258656</c:v>
                </c:pt>
                <c:pt idx="51">
                  <c:v>263887</c:v>
                </c:pt>
                <c:pt idx="52">
                  <c:v>270699</c:v>
                </c:pt>
                <c:pt idx="53">
                  <c:v>275900</c:v>
                </c:pt>
                <c:pt idx="54">
                  <c:v>282712</c:v>
                </c:pt>
                <c:pt idx="55">
                  <c:v>287909</c:v>
                </c:pt>
                <c:pt idx="56">
                  <c:v>288042</c:v>
                </c:pt>
                <c:pt idx="57">
                  <c:v>294721</c:v>
                </c:pt>
                <c:pt idx="58">
                  <c:v>299936</c:v>
                </c:pt>
                <c:pt idx="59">
                  <c:v>300053</c:v>
                </c:pt>
                <c:pt idx="60">
                  <c:v>306741</c:v>
                </c:pt>
                <c:pt idx="61">
                  <c:v>312054</c:v>
                </c:pt>
                <c:pt idx="62">
                  <c:v>318754</c:v>
                </c:pt>
                <c:pt idx="63">
                  <c:v>323969</c:v>
                </c:pt>
                <c:pt idx="64">
                  <c:v>324087</c:v>
                </c:pt>
                <c:pt idx="65">
                  <c:v>330785</c:v>
                </c:pt>
                <c:pt idx="66">
                  <c:v>335979</c:v>
                </c:pt>
                <c:pt idx="67">
                  <c:v>336096</c:v>
                </c:pt>
                <c:pt idx="68">
                  <c:v>342807</c:v>
                </c:pt>
                <c:pt idx="69">
                  <c:v>347989</c:v>
                </c:pt>
                <c:pt idx="70">
                  <c:v>354817</c:v>
                </c:pt>
                <c:pt idx="71">
                  <c:v>360014</c:v>
                </c:pt>
                <c:pt idx="72">
                  <c:v>360131</c:v>
                </c:pt>
                <c:pt idx="73">
                  <c:v>366825</c:v>
                </c:pt>
                <c:pt idx="74">
                  <c:v>372021</c:v>
                </c:pt>
                <c:pt idx="75">
                  <c:v>372138</c:v>
                </c:pt>
                <c:pt idx="76">
                  <c:v>378849</c:v>
                </c:pt>
                <c:pt idx="77">
                  <c:v>384025</c:v>
                </c:pt>
                <c:pt idx="78">
                  <c:v>384158</c:v>
                </c:pt>
                <c:pt idx="79">
                  <c:v>390852</c:v>
                </c:pt>
                <c:pt idx="80">
                  <c:v>396161</c:v>
                </c:pt>
                <c:pt idx="81">
                  <c:v>402869</c:v>
                </c:pt>
                <c:pt idx="82">
                  <c:v>408047</c:v>
                </c:pt>
                <c:pt idx="83">
                  <c:v>408164</c:v>
                </c:pt>
                <c:pt idx="84">
                  <c:v>414892</c:v>
                </c:pt>
                <c:pt idx="85">
                  <c:v>420050</c:v>
                </c:pt>
                <c:pt idx="86">
                  <c:v>420166</c:v>
                </c:pt>
                <c:pt idx="87">
                  <c:v>426890</c:v>
                </c:pt>
                <c:pt idx="88">
                  <c:v>432066</c:v>
                </c:pt>
                <c:pt idx="89">
                  <c:v>432166</c:v>
                </c:pt>
                <c:pt idx="90">
                  <c:v>438893</c:v>
                </c:pt>
                <c:pt idx="91">
                  <c:v>444073</c:v>
                </c:pt>
                <c:pt idx="92">
                  <c:v>456079</c:v>
                </c:pt>
                <c:pt idx="93">
                  <c:v>456213</c:v>
                </c:pt>
                <c:pt idx="94">
                  <c:v>462937</c:v>
                </c:pt>
                <c:pt idx="95">
                  <c:v>468083</c:v>
                </c:pt>
                <c:pt idx="96">
                  <c:v>468216</c:v>
                </c:pt>
                <c:pt idx="97">
                  <c:v>474943</c:v>
                </c:pt>
                <c:pt idx="98">
                  <c:v>480224</c:v>
                </c:pt>
                <c:pt idx="99">
                  <c:v>492134</c:v>
                </c:pt>
                <c:pt idx="100">
                  <c:v>492251</c:v>
                </c:pt>
                <c:pt idx="101">
                  <c:v>498977</c:v>
                </c:pt>
                <c:pt idx="102">
                  <c:v>504142</c:v>
                </c:pt>
                <c:pt idx="103">
                  <c:v>504258</c:v>
                </c:pt>
                <c:pt idx="104">
                  <c:v>511006</c:v>
                </c:pt>
                <c:pt idx="105">
                  <c:v>516149</c:v>
                </c:pt>
                <c:pt idx="106">
                  <c:v>516266</c:v>
                </c:pt>
                <c:pt idx="107">
                  <c:v>528168</c:v>
                </c:pt>
                <c:pt idx="108">
                  <c:v>528268</c:v>
                </c:pt>
                <c:pt idx="109">
                  <c:v>535034</c:v>
                </c:pt>
                <c:pt idx="110">
                  <c:v>540182</c:v>
                </c:pt>
                <c:pt idx="111">
                  <c:v>540299</c:v>
                </c:pt>
                <c:pt idx="112">
                  <c:v>547047</c:v>
                </c:pt>
                <c:pt idx="113">
                  <c:v>552191</c:v>
                </c:pt>
                <c:pt idx="114">
                  <c:v>552326</c:v>
                </c:pt>
                <c:pt idx="115">
                  <c:v>559047</c:v>
                </c:pt>
                <c:pt idx="116">
                  <c:v>564328</c:v>
                </c:pt>
                <c:pt idx="117">
                  <c:v>571089</c:v>
                </c:pt>
                <c:pt idx="118">
                  <c:v>576336</c:v>
                </c:pt>
                <c:pt idx="119">
                  <c:v>583094</c:v>
                </c:pt>
                <c:pt idx="120">
                  <c:v>588243</c:v>
                </c:pt>
                <c:pt idx="121">
                  <c:v>588343</c:v>
                </c:pt>
                <c:pt idx="122">
                  <c:v>595103</c:v>
                </c:pt>
                <c:pt idx="123">
                  <c:v>600247</c:v>
                </c:pt>
                <c:pt idx="124">
                  <c:v>600364</c:v>
                </c:pt>
                <c:pt idx="125">
                  <c:v>612252</c:v>
                </c:pt>
                <c:pt idx="126">
                  <c:v>612367</c:v>
                </c:pt>
                <c:pt idx="127">
                  <c:v>619140</c:v>
                </c:pt>
                <c:pt idx="128">
                  <c:v>624253</c:v>
                </c:pt>
                <c:pt idx="129">
                  <c:v>624369</c:v>
                </c:pt>
                <c:pt idx="130">
                  <c:v>631152</c:v>
                </c:pt>
                <c:pt idx="131">
                  <c:v>636284</c:v>
                </c:pt>
                <c:pt idx="132">
                  <c:v>636383</c:v>
                </c:pt>
                <c:pt idx="133">
                  <c:v>643183</c:v>
                </c:pt>
                <c:pt idx="134">
                  <c:v>648296</c:v>
                </c:pt>
                <c:pt idx="135">
                  <c:v>655194</c:v>
                </c:pt>
                <c:pt idx="136">
                  <c:v>660445</c:v>
                </c:pt>
                <c:pt idx="137">
                  <c:v>667203</c:v>
                </c:pt>
                <c:pt idx="138">
                  <c:v>672329</c:v>
                </c:pt>
                <c:pt idx="139">
                  <c:v>672446</c:v>
                </c:pt>
                <c:pt idx="140">
                  <c:v>684348</c:v>
                </c:pt>
                <c:pt idx="141">
                  <c:v>684448</c:v>
                </c:pt>
                <c:pt idx="142">
                  <c:v>691252</c:v>
                </c:pt>
                <c:pt idx="143">
                  <c:v>696369</c:v>
                </c:pt>
                <c:pt idx="144">
                  <c:v>696469</c:v>
                </c:pt>
                <c:pt idx="145">
                  <c:v>703265</c:v>
                </c:pt>
                <c:pt idx="146">
                  <c:v>708376</c:v>
                </c:pt>
                <c:pt idx="147">
                  <c:v>708476</c:v>
                </c:pt>
                <c:pt idx="148">
                  <c:v>715266</c:v>
                </c:pt>
                <c:pt idx="149">
                  <c:v>720379</c:v>
                </c:pt>
                <c:pt idx="150">
                  <c:v>720493</c:v>
                </c:pt>
                <c:pt idx="151">
                  <c:v>727290</c:v>
                </c:pt>
                <c:pt idx="152">
                  <c:v>732385</c:v>
                </c:pt>
                <c:pt idx="153">
                  <c:v>732502</c:v>
                </c:pt>
                <c:pt idx="154">
                  <c:v>739314</c:v>
                </c:pt>
                <c:pt idx="155">
                  <c:v>751318</c:v>
                </c:pt>
                <c:pt idx="156">
                  <c:v>768438</c:v>
                </c:pt>
                <c:pt idx="157">
                  <c:v>768555</c:v>
                </c:pt>
                <c:pt idx="158">
                  <c:v>775346</c:v>
                </c:pt>
                <c:pt idx="159">
                  <c:v>780441</c:v>
                </c:pt>
                <c:pt idx="160">
                  <c:v>780557</c:v>
                </c:pt>
                <c:pt idx="161">
                  <c:v>787346</c:v>
                </c:pt>
                <c:pt idx="162">
                  <c:v>792440</c:v>
                </c:pt>
                <c:pt idx="163">
                  <c:v>792557</c:v>
                </c:pt>
                <c:pt idx="164">
                  <c:v>804458</c:v>
                </c:pt>
                <c:pt idx="165">
                  <c:v>804558</c:v>
                </c:pt>
                <c:pt idx="166">
                  <c:v>811382</c:v>
                </c:pt>
                <c:pt idx="167">
                  <c:v>816461</c:v>
                </c:pt>
                <c:pt idx="168">
                  <c:v>816578</c:v>
                </c:pt>
                <c:pt idx="169">
                  <c:v>823387</c:v>
                </c:pt>
                <c:pt idx="170">
                  <c:v>828464</c:v>
                </c:pt>
                <c:pt idx="171">
                  <c:v>828581</c:v>
                </c:pt>
                <c:pt idx="172">
                  <c:v>840588</c:v>
                </c:pt>
                <c:pt idx="173">
                  <c:v>847420</c:v>
                </c:pt>
                <c:pt idx="174">
                  <c:v>852499</c:v>
                </c:pt>
                <c:pt idx="175">
                  <c:v>859444</c:v>
                </c:pt>
                <c:pt idx="176">
                  <c:v>864522</c:v>
                </c:pt>
                <c:pt idx="177">
                  <c:v>864622</c:v>
                </c:pt>
                <c:pt idx="178">
                  <c:v>871450</c:v>
                </c:pt>
                <c:pt idx="179">
                  <c:v>876529</c:v>
                </c:pt>
                <c:pt idx="180">
                  <c:v>876646</c:v>
                </c:pt>
                <c:pt idx="181">
                  <c:v>883473</c:v>
                </c:pt>
                <c:pt idx="182">
                  <c:v>888532</c:v>
                </c:pt>
                <c:pt idx="183">
                  <c:v>888649</c:v>
                </c:pt>
                <c:pt idx="184">
                  <c:v>895477</c:v>
                </c:pt>
                <c:pt idx="185">
                  <c:v>900539</c:v>
                </c:pt>
                <c:pt idx="186">
                  <c:v>900656</c:v>
                </c:pt>
                <c:pt idx="187">
                  <c:v>907498</c:v>
                </c:pt>
                <c:pt idx="188">
                  <c:v>912676</c:v>
                </c:pt>
                <c:pt idx="189">
                  <c:v>919519</c:v>
                </c:pt>
                <c:pt idx="190">
                  <c:v>924583</c:v>
                </c:pt>
                <c:pt idx="191">
                  <c:v>924683</c:v>
                </c:pt>
                <c:pt idx="192">
                  <c:v>931530</c:v>
                </c:pt>
                <c:pt idx="193">
                  <c:v>936595</c:v>
                </c:pt>
                <c:pt idx="194">
                  <c:v>943538</c:v>
                </c:pt>
                <c:pt idx="195">
                  <c:v>948599</c:v>
                </c:pt>
                <c:pt idx="196">
                  <c:v>955564</c:v>
                </c:pt>
                <c:pt idx="197">
                  <c:v>960626</c:v>
                </c:pt>
                <c:pt idx="198">
                  <c:v>960726</c:v>
                </c:pt>
                <c:pt idx="199">
                  <c:v>967589</c:v>
                </c:pt>
                <c:pt idx="200">
                  <c:v>972637</c:v>
                </c:pt>
                <c:pt idx="201">
                  <c:v>972753</c:v>
                </c:pt>
                <c:pt idx="202">
                  <c:v>979595</c:v>
                </c:pt>
                <c:pt idx="203">
                  <c:v>984758</c:v>
                </c:pt>
                <c:pt idx="204">
                  <c:v>996763</c:v>
                </c:pt>
                <c:pt idx="205">
                  <c:v>1003624</c:v>
                </c:pt>
                <c:pt idx="206">
                  <c:v>1008685</c:v>
                </c:pt>
                <c:pt idx="207">
                  <c:v>1008768</c:v>
                </c:pt>
                <c:pt idx="208">
                  <c:v>1015644</c:v>
                </c:pt>
                <c:pt idx="209">
                  <c:v>1020690</c:v>
                </c:pt>
                <c:pt idx="210">
                  <c:v>1020772</c:v>
                </c:pt>
                <c:pt idx="211">
                  <c:v>1027669</c:v>
                </c:pt>
                <c:pt idx="212">
                  <c:v>1032699</c:v>
                </c:pt>
                <c:pt idx="213">
                  <c:v>1039676</c:v>
                </c:pt>
                <c:pt idx="214">
                  <c:v>1044708</c:v>
                </c:pt>
                <c:pt idx="215">
                  <c:v>1044824</c:v>
                </c:pt>
                <c:pt idx="216">
                  <c:v>1051690</c:v>
                </c:pt>
                <c:pt idx="217">
                  <c:v>1056717</c:v>
                </c:pt>
                <c:pt idx="218">
                  <c:v>1056833</c:v>
                </c:pt>
                <c:pt idx="219">
                  <c:v>1063714</c:v>
                </c:pt>
                <c:pt idx="220">
                  <c:v>1068845</c:v>
                </c:pt>
                <c:pt idx="221">
                  <c:v>1075737</c:v>
                </c:pt>
                <c:pt idx="222">
                  <c:v>1080768</c:v>
                </c:pt>
                <c:pt idx="223">
                  <c:v>1080851</c:v>
                </c:pt>
                <c:pt idx="224">
                  <c:v>1087741</c:v>
                </c:pt>
                <c:pt idx="225">
                  <c:v>1092770</c:v>
                </c:pt>
                <c:pt idx="226">
                  <c:v>1092870</c:v>
                </c:pt>
                <c:pt idx="227">
                  <c:v>1099765</c:v>
                </c:pt>
                <c:pt idx="228">
                  <c:v>1104778</c:v>
                </c:pt>
                <c:pt idx="229">
                  <c:v>1104877</c:v>
                </c:pt>
                <c:pt idx="230">
                  <c:v>1111771</c:v>
                </c:pt>
                <c:pt idx="231">
                  <c:v>1116784</c:v>
                </c:pt>
                <c:pt idx="232">
                  <c:v>1123774</c:v>
                </c:pt>
                <c:pt idx="233">
                  <c:v>1128805</c:v>
                </c:pt>
                <c:pt idx="234">
                  <c:v>1128905</c:v>
                </c:pt>
                <c:pt idx="235">
                  <c:v>1135815</c:v>
                </c:pt>
                <c:pt idx="236">
                  <c:v>1140905</c:v>
                </c:pt>
                <c:pt idx="237">
                  <c:v>1147819</c:v>
                </c:pt>
                <c:pt idx="238">
                  <c:v>1152826</c:v>
                </c:pt>
                <c:pt idx="239">
                  <c:v>1152926</c:v>
                </c:pt>
                <c:pt idx="240">
                  <c:v>1159814</c:v>
                </c:pt>
                <c:pt idx="241">
                  <c:v>1164829</c:v>
                </c:pt>
                <c:pt idx="242">
                  <c:v>1164929</c:v>
                </c:pt>
                <c:pt idx="243">
                  <c:v>1171836</c:v>
                </c:pt>
                <c:pt idx="244">
                  <c:v>1176835</c:v>
                </c:pt>
                <c:pt idx="245">
                  <c:v>1176934</c:v>
                </c:pt>
                <c:pt idx="246">
                  <c:v>1183851</c:v>
                </c:pt>
                <c:pt idx="247">
                  <c:v>1188866</c:v>
                </c:pt>
                <c:pt idx="248">
                  <c:v>1188950</c:v>
                </c:pt>
                <c:pt idx="249">
                  <c:v>1195880</c:v>
                </c:pt>
                <c:pt idx="250">
                  <c:v>1200977</c:v>
                </c:pt>
                <c:pt idx="251">
                  <c:v>1207908</c:v>
                </c:pt>
                <c:pt idx="252">
                  <c:v>1212999</c:v>
                </c:pt>
                <c:pt idx="253">
                  <c:v>1219909</c:v>
                </c:pt>
                <c:pt idx="254">
                  <c:v>1224999</c:v>
                </c:pt>
                <c:pt idx="255">
                  <c:v>1231912</c:v>
                </c:pt>
                <c:pt idx="256">
                  <c:v>1236910</c:v>
                </c:pt>
                <c:pt idx="257">
                  <c:v>1237010</c:v>
                </c:pt>
                <c:pt idx="258">
                  <c:v>1243938</c:v>
                </c:pt>
                <c:pt idx="259">
                  <c:v>1248916</c:v>
                </c:pt>
                <c:pt idx="260">
                  <c:v>1249016</c:v>
                </c:pt>
                <c:pt idx="261">
                  <c:v>1255946</c:v>
                </c:pt>
                <c:pt idx="262">
                  <c:v>1260939</c:v>
                </c:pt>
                <c:pt idx="263">
                  <c:v>1261023</c:v>
                </c:pt>
                <c:pt idx="264">
                  <c:v>1272939</c:v>
                </c:pt>
                <c:pt idx="265">
                  <c:v>1273023</c:v>
                </c:pt>
                <c:pt idx="266">
                  <c:v>1279982</c:v>
                </c:pt>
                <c:pt idx="267">
                  <c:v>1291987</c:v>
                </c:pt>
                <c:pt idx="268">
                  <c:v>1296969</c:v>
                </c:pt>
                <c:pt idx="269">
                  <c:v>1297069</c:v>
                </c:pt>
                <c:pt idx="270">
                  <c:v>1308972</c:v>
                </c:pt>
                <c:pt idx="271">
                  <c:v>1309072</c:v>
                </c:pt>
                <c:pt idx="272">
                  <c:v>1316015</c:v>
                </c:pt>
                <c:pt idx="273">
                  <c:v>1320991</c:v>
                </c:pt>
                <c:pt idx="274">
                  <c:v>1321074</c:v>
                </c:pt>
                <c:pt idx="275">
                  <c:v>1333003</c:v>
                </c:pt>
                <c:pt idx="276">
                  <c:v>1333087</c:v>
                </c:pt>
                <c:pt idx="277">
                  <c:v>1345008</c:v>
                </c:pt>
                <c:pt idx="278">
                  <c:v>1345108</c:v>
                </c:pt>
                <c:pt idx="279">
                  <c:v>1352070</c:v>
                </c:pt>
                <c:pt idx="280">
                  <c:v>1364080</c:v>
                </c:pt>
                <c:pt idx="281">
                  <c:v>1369043</c:v>
                </c:pt>
                <c:pt idx="282">
                  <c:v>1369143</c:v>
                </c:pt>
                <c:pt idx="283">
                  <c:v>1381059</c:v>
                </c:pt>
                <c:pt idx="284">
                  <c:v>1381159</c:v>
                </c:pt>
                <c:pt idx="285">
                  <c:v>1388122</c:v>
                </c:pt>
                <c:pt idx="286">
                  <c:v>1393085</c:v>
                </c:pt>
                <c:pt idx="287">
                  <c:v>1393167</c:v>
                </c:pt>
                <c:pt idx="288">
                  <c:v>1405157</c:v>
                </c:pt>
                <c:pt idx="289">
                  <c:v>1412132</c:v>
                </c:pt>
                <c:pt idx="290">
                  <c:v>1417098</c:v>
                </c:pt>
                <c:pt idx="291">
                  <c:v>1417182</c:v>
                </c:pt>
                <c:pt idx="292">
                  <c:v>1424165</c:v>
                </c:pt>
                <c:pt idx="293">
                  <c:v>1429114</c:v>
                </c:pt>
                <c:pt idx="294">
                  <c:v>1429214</c:v>
                </c:pt>
                <c:pt idx="295">
                  <c:v>1436193</c:v>
                </c:pt>
                <c:pt idx="296">
                  <c:v>1441125</c:v>
                </c:pt>
                <c:pt idx="297">
                  <c:v>1441225</c:v>
                </c:pt>
                <c:pt idx="298">
                  <c:v>1448208</c:v>
                </c:pt>
                <c:pt idx="299">
                  <c:v>1453140</c:v>
                </c:pt>
                <c:pt idx="300">
                  <c:v>1453240</c:v>
                </c:pt>
                <c:pt idx="301">
                  <c:v>1460222</c:v>
                </c:pt>
                <c:pt idx="302">
                  <c:v>1465155</c:v>
                </c:pt>
                <c:pt idx="303">
                  <c:v>1465254</c:v>
                </c:pt>
                <c:pt idx="304">
                  <c:v>1472248</c:v>
                </c:pt>
                <c:pt idx="305">
                  <c:v>1477258</c:v>
                </c:pt>
                <c:pt idx="306">
                  <c:v>1484259</c:v>
                </c:pt>
                <c:pt idx="307">
                  <c:v>1489208</c:v>
                </c:pt>
                <c:pt idx="308">
                  <c:v>1496282</c:v>
                </c:pt>
                <c:pt idx="309">
                  <c:v>1501208</c:v>
                </c:pt>
                <c:pt idx="310">
                  <c:v>1501308</c:v>
                </c:pt>
                <c:pt idx="311">
                  <c:v>1508303</c:v>
                </c:pt>
                <c:pt idx="312">
                  <c:v>1513216</c:v>
                </c:pt>
                <c:pt idx="313">
                  <c:v>1513316</c:v>
                </c:pt>
                <c:pt idx="314">
                  <c:v>1520312</c:v>
                </c:pt>
                <c:pt idx="315">
                  <c:v>1525225</c:v>
                </c:pt>
                <c:pt idx="316">
                  <c:v>1525325</c:v>
                </c:pt>
                <c:pt idx="317">
                  <c:v>1537336</c:v>
                </c:pt>
                <c:pt idx="318">
                  <c:v>1544344</c:v>
                </c:pt>
                <c:pt idx="319">
                  <c:v>1549276</c:v>
                </c:pt>
                <c:pt idx="320">
                  <c:v>1549360</c:v>
                </c:pt>
                <c:pt idx="321">
                  <c:v>1556367</c:v>
                </c:pt>
                <c:pt idx="322">
                  <c:v>1561282</c:v>
                </c:pt>
                <c:pt idx="323">
                  <c:v>1573281</c:v>
                </c:pt>
                <c:pt idx="324">
                  <c:v>1580388</c:v>
                </c:pt>
                <c:pt idx="325">
                  <c:v>1585300</c:v>
                </c:pt>
                <c:pt idx="326">
                  <c:v>1585383</c:v>
                </c:pt>
                <c:pt idx="327">
                  <c:v>1592389</c:v>
                </c:pt>
                <c:pt idx="328">
                  <c:v>1597398</c:v>
                </c:pt>
                <c:pt idx="329">
                  <c:v>1604421</c:v>
                </c:pt>
                <c:pt idx="330">
                  <c:v>1609306</c:v>
                </c:pt>
                <c:pt idx="331">
                  <c:v>1616418</c:v>
                </c:pt>
                <c:pt idx="332">
                  <c:v>1621314</c:v>
                </c:pt>
                <c:pt idx="333">
                  <c:v>1621414</c:v>
                </c:pt>
                <c:pt idx="334">
                  <c:v>1628439</c:v>
                </c:pt>
                <c:pt idx="335">
                  <c:v>1633324</c:v>
                </c:pt>
                <c:pt idx="336">
                  <c:v>1633423</c:v>
                </c:pt>
                <c:pt idx="337">
                  <c:v>1640440</c:v>
                </c:pt>
                <c:pt idx="338">
                  <c:v>1645336</c:v>
                </c:pt>
                <c:pt idx="339">
                  <c:v>1645419</c:v>
                </c:pt>
                <c:pt idx="340">
                  <c:v>1657351</c:v>
                </c:pt>
                <c:pt idx="341">
                  <c:v>1657417</c:v>
                </c:pt>
                <c:pt idx="342">
                  <c:v>1664446</c:v>
                </c:pt>
                <c:pt idx="343">
                  <c:v>1669336</c:v>
                </c:pt>
                <c:pt idx="344">
                  <c:v>1676455</c:v>
                </c:pt>
                <c:pt idx="345">
                  <c:v>1681332</c:v>
                </c:pt>
                <c:pt idx="346">
                  <c:v>1681432</c:v>
                </c:pt>
                <c:pt idx="347">
                  <c:v>1688480</c:v>
                </c:pt>
                <c:pt idx="348">
                  <c:v>1693445</c:v>
                </c:pt>
                <c:pt idx="349">
                  <c:v>1700489</c:v>
                </c:pt>
                <c:pt idx="350">
                  <c:v>1705371</c:v>
                </c:pt>
                <c:pt idx="351">
                  <c:v>1705455</c:v>
                </c:pt>
                <c:pt idx="352">
                  <c:v>1717399</c:v>
                </c:pt>
                <c:pt idx="353">
                  <c:v>1717466</c:v>
                </c:pt>
                <c:pt idx="354">
                  <c:v>1724527</c:v>
                </c:pt>
                <c:pt idx="355">
                  <c:v>1729406</c:v>
                </c:pt>
                <c:pt idx="356">
                  <c:v>1736532</c:v>
                </c:pt>
                <c:pt idx="357">
                  <c:v>1741409</c:v>
                </c:pt>
                <c:pt idx="358">
                  <c:v>1741509</c:v>
                </c:pt>
                <c:pt idx="359">
                  <c:v>1748552</c:v>
                </c:pt>
                <c:pt idx="360">
                  <c:v>1753513</c:v>
                </c:pt>
                <c:pt idx="361">
                  <c:v>1760578</c:v>
                </c:pt>
                <c:pt idx="362">
                  <c:v>1765439</c:v>
                </c:pt>
                <c:pt idx="363">
                  <c:v>1765523</c:v>
                </c:pt>
                <c:pt idx="364">
                  <c:v>1777449</c:v>
                </c:pt>
                <c:pt idx="365">
                  <c:v>1777532</c:v>
                </c:pt>
                <c:pt idx="366">
                  <c:v>1784607</c:v>
                </c:pt>
                <c:pt idx="367">
                  <c:v>1789452</c:v>
                </c:pt>
                <c:pt idx="368">
                  <c:v>1796612</c:v>
                </c:pt>
                <c:pt idx="369">
                  <c:v>1801560</c:v>
                </c:pt>
                <c:pt idx="370">
                  <c:v>1808634</c:v>
                </c:pt>
                <c:pt idx="371">
                  <c:v>1813499</c:v>
                </c:pt>
                <c:pt idx="372">
                  <c:v>1813565</c:v>
                </c:pt>
                <c:pt idx="373">
                  <c:v>1820641</c:v>
                </c:pt>
                <c:pt idx="374">
                  <c:v>1825503</c:v>
                </c:pt>
                <c:pt idx="375">
                  <c:v>1825586</c:v>
                </c:pt>
                <c:pt idx="376">
                  <c:v>1837517</c:v>
                </c:pt>
                <c:pt idx="377">
                  <c:v>1837601</c:v>
                </c:pt>
                <c:pt idx="378">
                  <c:v>1844698</c:v>
                </c:pt>
                <c:pt idx="379">
                  <c:v>1849526</c:v>
                </c:pt>
                <c:pt idx="380">
                  <c:v>1856698</c:v>
                </c:pt>
                <c:pt idx="381">
                  <c:v>1861545</c:v>
                </c:pt>
                <c:pt idx="382">
                  <c:v>1861628</c:v>
                </c:pt>
                <c:pt idx="383">
                  <c:v>1868716</c:v>
                </c:pt>
                <c:pt idx="384">
                  <c:v>1873557</c:v>
                </c:pt>
                <c:pt idx="385">
                  <c:v>1873640</c:v>
                </c:pt>
                <c:pt idx="386">
                  <c:v>1880712</c:v>
                </c:pt>
                <c:pt idx="387">
                  <c:v>1885548</c:v>
                </c:pt>
                <c:pt idx="388">
                  <c:v>1885631</c:v>
                </c:pt>
                <c:pt idx="389">
                  <c:v>1892715</c:v>
                </c:pt>
                <c:pt idx="390">
                  <c:v>1897642</c:v>
                </c:pt>
              </c:numCache>
            </c:numRef>
          </c:xVal>
          <c:yVal>
            <c:numRef>
              <c:f>log!$F$2:$F$392</c:f>
              <c:numCache>
                <c:formatCode>General</c:formatCode>
                <c:ptCount val="391"/>
              </c:numCache>
            </c:numRef>
          </c:yVal>
        </c:ser>
        <c:ser>
          <c:idx val="4"/>
          <c:order val="4"/>
          <c:tx>
            <c:strRef>
              <c:f>log!$G$1</c:f>
              <c:strCache>
                <c:ptCount val="1"/>
                <c:pt idx="0">
                  <c:v>Node 4</c:v>
                </c:pt>
              </c:strCache>
            </c:strRef>
          </c:tx>
          <c:spPr>
            <a:ln w="28575">
              <a:noFill/>
            </a:ln>
          </c:spPr>
          <c:xVal>
            <c:numRef>
              <c:f>log!$B$2:$B$392</c:f>
              <c:numCache>
                <c:formatCode>General</c:formatCode>
                <c:ptCount val="391"/>
                <c:pt idx="0">
                  <c:v>11642</c:v>
                </c:pt>
                <c:pt idx="1">
                  <c:v>11761</c:v>
                </c:pt>
                <c:pt idx="2">
                  <c:v>18374</c:v>
                </c:pt>
                <c:pt idx="3">
                  <c:v>23635</c:v>
                </c:pt>
                <c:pt idx="4">
                  <c:v>23768</c:v>
                </c:pt>
                <c:pt idx="5">
                  <c:v>30376</c:v>
                </c:pt>
                <c:pt idx="6">
                  <c:v>35637</c:v>
                </c:pt>
                <c:pt idx="7">
                  <c:v>35770</c:v>
                </c:pt>
                <c:pt idx="8">
                  <c:v>42395</c:v>
                </c:pt>
                <c:pt idx="9">
                  <c:v>47660</c:v>
                </c:pt>
                <c:pt idx="10">
                  <c:v>47776</c:v>
                </c:pt>
                <c:pt idx="11">
                  <c:v>54407</c:v>
                </c:pt>
                <c:pt idx="12">
                  <c:v>59681</c:v>
                </c:pt>
                <c:pt idx="13">
                  <c:v>71689</c:v>
                </c:pt>
                <c:pt idx="14">
                  <c:v>71805</c:v>
                </c:pt>
                <c:pt idx="15">
                  <c:v>78438</c:v>
                </c:pt>
                <c:pt idx="16">
                  <c:v>83705</c:v>
                </c:pt>
                <c:pt idx="17">
                  <c:v>83839</c:v>
                </c:pt>
                <c:pt idx="18">
                  <c:v>90453</c:v>
                </c:pt>
                <c:pt idx="19">
                  <c:v>95710</c:v>
                </c:pt>
                <c:pt idx="20">
                  <c:v>95844</c:v>
                </c:pt>
                <c:pt idx="21">
                  <c:v>107846</c:v>
                </c:pt>
                <c:pt idx="22">
                  <c:v>114495</c:v>
                </c:pt>
                <c:pt idx="23">
                  <c:v>126502</c:v>
                </c:pt>
                <c:pt idx="24">
                  <c:v>131745</c:v>
                </c:pt>
                <c:pt idx="25">
                  <c:v>131878</c:v>
                </c:pt>
                <c:pt idx="26">
                  <c:v>138523</c:v>
                </c:pt>
                <c:pt idx="27">
                  <c:v>143750</c:v>
                </c:pt>
                <c:pt idx="28">
                  <c:v>143883</c:v>
                </c:pt>
                <c:pt idx="29">
                  <c:v>150530</c:v>
                </c:pt>
                <c:pt idx="30">
                  <c:v>155773</c:v>
                </c:pt>
                <c:pt idx="31">
                  <c:v>155890</c:v>
                </c:pt>
                <c:pt idx="32">
                  <c:v>162535</c:v>
                </c:pt>
                <c:pt idx="33">
                  <c:v>167781</c:v>
                </c:pt>
                <c:pt idx="34">
                  <c:v>167897</c:v>
                </c:pt>
                <c:pt idx="35">
                  <c:v>174559</c:v>
                </c:pt>
                <c:pt idx="36">
                  <c:v>179921</c:v>
                </c:pt>
                <c:pt idx="37">
                  <c:v>186566</c:v>
                </c:pt>
                <c:pt idx="38">
                  <c:v>191810</c:v>
                </c:pt>
                <c:pt idx="39">
                  <c:v>203815</c:v>
                </c:pt>
                <c:pt idx="40">
                  <c:v>210605</c:v>
                </c:pt>
                <c:pt idx="41">
                  <c:v>215832</c:v>
                </c:pt>
                <c:pt idx="42">
                  <c:v>215947</c:v>
                </c:pt>
                <c:pt idx="43">
                  <c:v>222608</c:v>
                </c:pt>
                <c:pt idx="44">
                  <c:v>227841</c:v>
                </c:pt>
                <c:pt idx="45">
                  <c:v>227958</c:v>
                </c:pt>
                <c:pt idx="46">
                  <c:v>239855</c:v>
                </c:pt>
                <c:pt idx="47">
                  <c:v>239972</c:v>
                </c:pt>
                <c:pt idx="48">
                  <c:v>246651</c:v>
                </c:pt>
                <c:pt idx="49">
                  <c:v>251994</c:v>
                </c:pt>
                <c:pt idx="50">
                  <c:v>258656</c:v>
                </c:pt>
                <c:pt idx="51">
                  <c:v>263887</c:v>
                </c:pt>
                <c:pt idx="52">
                  <c:v>270699</c:v>
                </c:pt>
                <c:pt idx="53">
                  <c:v>275900</c:v>
                </c:pt>
                <c:pt idx="54">
                  <c:v>282712</c:v>
                </c:pt>
                <c:pt idx="55">
                  <c:v>287909</c:v>
                </c:pt>
                <c:pt idx="56">
                  <c:v>288042</c:v>
                </c:pt>
                <c:pt idx="57">
                  <c:v>294721</c:v>
                </c:pt>
                <c:pt idx="58">
                  <c:v>299936</c:v>
                </c:pt>
                <c:pt idx="59">
                  <c:v>300053</c:v>
                </c:pt>
                <c:pt idx="60">
                  <c:v>306741</c:v>
                </c:pt>
                <c:pt idx="61">
                  <c:v>312054</c:v>
                </c:pt>
                <c:pt idx="62">
                  <c:v>318754</c:v>
                </c:pt>
                <c:pt idx="63">
                  <c:v>323969</c:v>
                </c:pt>
                <c:pt idx="64">
                  <c:v>324087</c:v>
                </c:pt>
                <c:pt idx="65">
                  <c:v>330785</c:v>
                </c:pt>
                <c:pt idx="66">
                  <c:v>335979</c:v>
                </c:pt>
                <c:pt idx="67">
                  <c:v>336096</c:v>
                </c:pt>
                <c:pt idx="68">
                  <c:v>342807</c:v>
                </c:pt>
                <c:pt idx="69">
                  <c:v>347989</c:v>
                </c:pt>
                <c:pt idx="70">
                  <c:v>354817</c:v>
                </c:pt>
                <c:pt idx="71">
                  <c:v>360014</c:v>
                </c:pt>
                <c:pt idx="72">
                  <c:v>360131</c:v>
                </c:pt>
                <c:pt idx="73">
                  <c:v>366825</c:v>
                </c:pt>
                <c:pt idx="74">
                  <c:v>372021</c:v>
                </c:pt>
                <c:pt idx="75">
                  <c:v>372138</c:v>
                </c:pt>
                <c:pt idx="76">
                  <c:v>378849</c:v>
                </c:pt>
                <c:pt idx="77">
                  <c:v>384025</c:v>
                </c:pt>
                <c:pt idx="78">
                  <c:v>384158</c:v>
                </c:pt>
                <c:pt idx="79">
                  <c:v>390852</c:v>
                </c:pt>
                <c:pt idx="80">
                  <c:v>396161</c:v>
                </c:pt>
                <c:pt idx="81">
                  <c:v>402869</c:v>
                </c:pt>
                <c:pt idx="82">
                  <c:v>408047</c:v>
                </c:pt>
                <c:pt idx="83">
                  <c:v>408164</c:v>
                </c:pt>
                <c:pt idx="84">
                  <c:v>414892</c:v>
                </c:pt>
                <c:pt idx="85">
                  <c:v>420050</c:v>
                </c:pt>
                <c:pt idx="86">
                  <c:v>420166</c:v>
                </c:pt>
                <c:pt idx="87">
                  <c:v>426890</c:v>
                </c:pt>
                <c:pt idx="88">
                  <c:v>432066</c:v>
                </c:pt>
                <c:pt idx="89">
                  <c:v>432166</c:v>
                </c:pt>
                <c:pt idx="90">
                  <c:v>438893</c:v>
                </c:pt>
                <c:pt idx="91">
                  <c:v>444073</c:v>
                </c:pt>
                <c:pt idx="92">
                  <c:v>456079</c:v>
                </c:pt>
                <c:pt idx="93">
                  <c:v>456213</c:v>
                </c:pt>
                <c:pt idx="94">
                  <c:v>462937</c:v>
                </c:pt>
                <c:pt idx="95">
                  <c:v>468083</c:v>
                </c:pt>
                <c:pt idx="96">
                  <c:v>468216</c:v>
                </c:pt>
                <c:pt idx="97">
                  <c:v>474943</c:v>
                </c:pt>
                <c:pt idx="98">
                  <c:v>480224</c:v>
                </c:pt>
                <c:pt idx="99">
                  <c:v>492134</c:v>
                </c:pt>
                <c:pt idx="100">
                  <c:v>492251</c:v>
                </c:pt>
                <c:pt idx="101">
                  <c:v>498977</c:v>
                </c:pt>
                <c:pt idx="102">
                  <c:v>504142</c:v>
                </c:pt>
                <c:pt idx="103">
                  <c:v>504258</c:v>
                </c:pt>
                <c:pt idx="104">
                  <c:v>511006</c:v>
                </c:pt>
                <c:pt idx="105">
                  <c:v>516149</c:v>
                </c:pt>
                <c:pt idx="106">
                  <c:v>516266</c:v>
                </c:pt>
                <c:pt idx="107">
                  <c:v>528168</c:v>
                </c:pt>
                <c:pt idx="108">
                  <c:v>528268</c:v>
                </c:pt>
                <c:pt idx="109">
                  <c:v>535034</c:v>
                </c:pt>
                <c:pt idx="110">
                  <c:v>540182</c:v>
                </c:pt>
                <c:pt idx="111">
                  <c:v>540299</c:v>
                </c:pt>
                <c:pt idx="112">
                  <c:v>547047</c:v>
                </c:pt>
                <c:pt idx="113">
                  <c:v>552191</c:v>
                </c:pt>
                <c:pt idx="114">
                  <c:v>552326</c:v>
                </c:pt>
                <c:pt idx="115">
                  <c:v>559047</c:v>
                </c:pt>
                <c:pt idx="116">
                  <c:v>564328</c:v>
                </c:pt>
                <c:pt idx="117">
                  <c:v>571089</c:v>
                </c:pt>
                <c:pt idx="118">
                  <c:v>576336</c:v>
                </c:pt>
                <c:pt idx="119">
                  <c:v>583094</c:v>
                </c:pt>
                <c:pt idx="120">
                  <c:v>588243</c:v>
                </c:pt>
                <c:pt idx="121">
                  <c:v>588343</c:v>
                </c:pt>
                <c:pt idx="122">
                  <c:v>595103</c:v>
                </c:pt>
                <c:pt idx="123">
                  <c:v>600247</c:v>
                </c:pt>
                <c:pt idx="124">
                  <c:v>600364</c:v>
                </c:pt>
                <c:pt idx="125">
                  <c:v>612252</c:v>
                </c:pt>
                <c:pt idx="126">
                  <c:v>612367</c:v>
                </c:pt>
                <c:pt idx="127">
                  <c:v>619140</c:v>
                </c:pt>
                <c:pt idx="128">
                  <c:v>624253</c:v>
                </c:pt>
                <c:pt idx="129">
                  <c:v>624369</c:v>
                </c:pt>
                <c:pt idx="130">
                  <c:v>631152</c:v>
                </c:pt>
                <c:pt idx="131">
                  <c:v>636284</c:v>
                </c:pt>
                <c:pt idx="132">
                  <c:v>636383</c:v>
                </c:pt>
                <c:pt idx="133">
                  <c:v>643183</c:v>
                </c:pt>
                <c:pt idx="134">
                  <c:v>648296</c:v>
                </c:pt>
                <c:pt idx="135">
                  <c:v>655194</c:v>
                </c:pt>
                <c:pt idx="136">
                  <c:v>660445</c:v>
                </c:pt>
                <c:pt idx="137">
                  <c:v>667203</c:v>
                </c:pt>
                <c:pt idx="138">
                  <c:v>672329</c:v>
                </c:pt>
                <c:pt idx="139">
                  <c:v>672446</c:v>
                </c:pt>
                <c:pt idx="140">
                  <c:v>684348</c:v>
                </c:pt>
                <c:pt idx="141">
                  <c:v>684448</c:v>
                </c:pt>
                <c:pt idx="142">
                  <c:v>691252</c:v>
                </c:pt>
                <c:pt idx="143">
                  <c:v>696369</c:v>
                </c:pt>
                <c:pt idx="144">
                  <c:v>696469</c:v>
                </c:pt>
                <c:pt idx="145">
                  <c:v>703265</c:v>
                </c:pt>
                <c:pt idx="146">
                  <c:v>708376</c:v>
                </c:pt>
                <c:pt idx="147">
                  <c:v>708476</c:v>
                </c:pt>
                <c:pt idx="148">
                  <c:v>715266</c:v>
                </c:pt>
                <c:pt idx="149">
                  <c:v>720379</c:v>
                </c:pt>
                <c:pt idx="150">
                  <c:v>720493</c:v>
                </c:pt>
                <c:pt idx="151">
                  <c:v>727290</c:v>
                </c:pt>
                <c:pt idx="152">
                  <c:v>732385</c:v>
                </c:pt>
                <c:pt idx="153">
                  <c:v>732502</c:v>
                </c:pt>
                <c:pt idx="154">
                  <c:v>739314</c:v>
                </c:pt>
                <c:pt idx="155">
                  <c:v>751318</c:v>
                </c:pt>
                <c:pt idx="156">
                  <c:v>768438</c:v>
                </c:pt>
                <c:pt idx="157">
                  <c:v>768555</c:v>
                </c:pt>
                <c:pt idx="158">
                  <c:v>775346</c:v>
                </c:pt>
                <c:pt idx="159">
                  <c:v>780441</c:v>
                </c:pt>
                <c:pt idx="160">
                  <c:v>780557</c:v>
                </c:pt>
                <c:pt idx="161">
                  <c:v>787346</c:v>
                </c:pt>
                <c:pt idx="162">
                  <c:v>792440</c:v>
                </c:pt>
                <c:pt idx="163">
                  <c:v>792557</c:v>
                </c:pt>
                <c:pt idx="164">
                  <c:v>804458</c:v>
                </c:pt>
                <c:pt idx="165">
                  <c:v>804558</c:v>
                </c:pt>
                <c:pt idx="166">
                  <c:v>811382</c:v>
                </c:pt>
                <c:pt idx="167">
                  <c:v>816461</c:v>
                </c:pt>
                <c:pt idx="168">
                  <c:v>816578</c:v>
                </c:pt>
                <c:pt idx="169">
                  <c:v>823387</c:v>
                </c:pt>
                <c:pt idx="170">
                  <c:v>828464</c:v>
                </c:pt>
                <c:pt idx="171">
                  <c:v>828581</c:v>
                </c:pt>
                <c:pt idx="172">
                  <c:v>840588</c:v>
                </c:pt>
                <c:pt idx="173">
                  <c:v>847420</c:v>
                </c:pt>
                <c:pt idx="174">
                  <c:v>852499</c:v>
                </c:pt>
                <c:pt idx="175">
                  <c:v>859444</c:v>
                </c:pt>
                <c:pt idx="176">
                  <c:v>864522</c:v>
                </c:pt>
                <c:pt idx="177">
                  <c:v>864622</c:v>
                </c:pt>
                <c:pt idx="178">
                  <c:v>871450</c:v>
                </c:pt>
                <c:pt idx="179">
                  <c:v>876529</c:v>
                </c:pt>
                <c:pt idx="180">
                  <c:v>876646</c:v>
                </c:pt>
                <c:pt idx="181">
                  <c:v>883473</c:v>
                </c:pt>
                <c:pt idx="182">
                  <c:v>888532</c:v>
                </c:pt>
                <c:pt idx="183">
                  <c:v>888649</c:v>
                </c:pt>
                <c:pt idx="184">
                  <c:v>895477</c:v>
                </c:pt>
                <c:pt idx="185">
                  <c:v>900539</c:v>
                </c:pt>
                <c:pt idx="186">
                  <c:v>900656</c:v>
                </c:pt>
                <c:pt idx="187">
                  <c:v>907498</c:v>
                </c:pt>
                <c:pt idx="188">
                  <c:v>912676</c:v>
                </c:pt>
                <c:pt idx="189">
                  <c:v>919519</c:v>
                </c:pt>
                <c:pt idx="190">
                  <c:v>924583</c:v>
                </c:pt>
                <c:pt idx="191">
                  <c:v>924683</c:v>
                </c:pt>
                <c:pt idx="192">
                  <c:v>931530</c:v>
                </c:pt>
                <c:pt idx="193">
                  <c:v>936595</c:v>
                </c:pt>
                <c:pt idx="194">
                  <c:v>943538</c:v>
                </c:pt>
                <c:pt idx="195">
                  <c:v>948599</c:v>
                </c:pt>
                <c:pt idx="196">
                  <c:v>955564</c:v>
                </c:pt>
                <c:pt idx="197">
                  <c:v>960626</c:v>
                </c:pt>
                <c:pt idx="198">
                  <c:v>960726</c:v>
                </c:pt>
                <c:pt idx="199">
                  <c:v>967589</c:v>
                </c:pt>
                <c:pt idx="200">
                  <c:v>972637</c:v>
                </c:pt>
                <c:pt idx="201">
                  <c:v>972753</c:v>
                </c:pt>
                <c:pt idx="202">
                  <c:v>979595</c:v>
                </c:pt>
                <c:pt idx="203">
                  <c:v>984758</c:v>
                </c:pt>
                <c:pt idx="204">
                  <c:v>996763</c:v>
                </c:pt>
                <c:pt idx="205">
                  <c:v>1003624</c:v>
                </c:pt>
                <c:pt idx="206">
                  <c:v>1008685</c:v>
                </c:pt>
                <c:pt idx="207">
                  <c:v>1008768</c:v>
                </c:pt>
                <c:pt idx="208">
                  <c:v>1015644</c:v>
                </c:pt>
                <c:pt idx="209">
                  <c:v>1020690</c:v>
                </c:pt>
                <c:pt idx="210">
                  <c:v>1020772</c:v>
                </c:pt>
                <c:pt idx="211">
                  <c:v>1027669</c:v>
                </c:pt>
                <c:pt idx="212">
                  <c:v>1032699</c:v>
                </c:pt>
                <c:pt idx="213">
                  <c:v>1039676</c:v>
                </c:pt>
                <c:pt idx="214">
                  <c:v>1044708</c:v>
                </c:pt>
                <c:pt idx="215">
                  <c:v>1044824</c:v>
                </c:pt>
                <c:pt idx="216">
                  <c:v>1051690</c:v>
                </c:pt>
                <c:pt idx="217">
                  <c:v>1056717</c:v>
                </c:pt>
                <c:pt idx="218">
                  <c:v>1056833</c:v>
                </c:pt>
                <c:pt idx="219">
                  <c:v>1063714</c:v>
                </c:pt>
                <c:pt idx="220">
                  <c:v>1068845</c:v>
                </c:pt>
                <c:pt idx="221">
                  <c:v>1075737</c:v>
                </c:pt>
                <c:pt idx="222">
                  <c:v>1080768</c:v>
                </c:pt>
                <c:pt idx="223">
                  <c:v>1080851</c:v>
                </c:pt>
                <c:pt idx="224">
                  <c:v>1087741</c:v>
                </c:pt>
                <c:pt idx="225">
                  <c:v>1092770</c:v>
                </c:pt>
                <c:pt idx="226">
                  <c:v>1092870</c:v>
                </c:pt>
                <c:pt idx="227">
                  <c:v>1099765</c:v>
                </c:pt>
                <c:pt idx="228">
                  <c:v>1104778</c:v>
                </c:pt>
                <c:pt idx="229">
                  <c:v>1104877</c:v>
                </c:pt>
                <c:pt idx="230">
                  <c:v>1111771</c:v>
                </c:pt>
                <c:pt idx="231">
                  <c:v>1116784</c:v>
                </c:pt>
                <c:pt idx="232">
                  <c:v>1123774</c:v>
                </c:pt>
                <c:pt idx="233">
                  <c:v>1128805</c:v>
                </c:pt>
                <c:pt idx="234">
                  <c:v>1128905</c:v>
                </c:pt>
                <c:pt idx="235">
                  <c:v>1135815</c:v>
                </c:pt>
                <c:pt idx="236">
                  <c:v>1140905</c:v>
                </c:pt>
                <c:pt idx="237">
                  <c:v>1147819</c:v>
                </c:pt>
                <c:pt idx="238">
                  <c:v>1152826</c:v>
                </c:pt>
                <c:pt idx="239">
                  <c:v>1152926</c:v>
                </c:pt>
                <c:pt idx="240">
                  <c:v>1159814</c:v>
                </c:pt>
                <c:pt idx="241">
                  <c:v>1164829</c:v>
                </c:pt>
                <c:pt idx="242">
                  <c:v>1164929</c:v>
                </c:pt>
                <c:pt idx="243">
                  <c:v>1171836</c:v>
                </c:pt>
                <c:pt idx="244">
                  <c:v>1176835</c:v>
                </c:pt>
                <c:pt idx="245">
                  <c:v>1176934</c:v>
                </c:pt>
                <c:pt idx="246">
                  <c:v>1183851</c:v>
                </c:pt>
                <c:pt idx="247">
                  <c:v>1188866</c:v>
                </c:pt>
                <c:pt idx="248">
                  <c:v>1188950</c:v>
                </c:pt>
                <c:pt idx="249">
                  <c:v>1195880</c:v>
                </c:pt>
                <c:pt idx="250">
                  <c:v>1200977</c:v>
                </c:pt>
                <c:pt idx="251">
                  <c:v>1207908</c:v>
                </c:pt>
                <c:pt idx="252">
                  <c:v>1212999</c:v>
                </c:pt>
                <c:pt idx="253">
                  <c:v>1219909</c:v>
                </c:pt>
                <c:pt idx="254">
                  <c:v>1224999</c:v>
                </c:pt>
                <c:pt idx="255">
                  <c:v>1231912</c:v>
                </c:pt>
                <c:pt idx="256">
                  <c:v>1236910</c:v>
                </c:pt>
                <c:pt idx="257">
                  <c:v>1237010</c:v>
                </c:pt>
                <c:pt idx="258">
                  <c:v>1243938</c:v>
                </c:pt>
                <c:pt idx="259">
                  <c:v>1248916</c:v>
                </c:pt>
                <c:pt idx="260">
                  <c:v>1249016</c:v>
                </c:pt>
                <c:pt idx="261">
                  <c:v>1255946</c:v>
                </c:pt>
                <c:pt idx="262">
                  <c:v>1260939</c:v>
                </c:pt>
                <c:pt idx="263">
                  <c:v>1261023</c:v>
                </c:pt>
                <c:pt idx="264">
                  <c:v>1272939</c:v>
                </c:pt>
                <c:pt idx="265">
                  <c:v>1273023</c:v>
                </c:pt>
                <c:pt idx="266">
                  <c:v>1279982</c:v>
                </c:pt>
                <c:pt idx="267">
                  <c:v>1291987</c:v>
                </c:pt>
                <c:pt idx="268">
                  <c:v>1296969</c:v>
                </c:pt>
                <c:pt idx="269">
                  <c:v>1297069</c:v>
                </c:pt>
                <c:pt idx="270">
                  <c:v>1308972</c:v>
                </c:pt>
                <c:pt idx="271">
                  <c:v>1309072</c:v>
                </c:pt>
                <c:pt idx="272">
                  <c:v>1316015</c:v>
                </c:pt>
                <c:pt idx="273">
                  <c:v>1320991</c:v>
                </c:pt>
                <c:pt idx="274">
                  <c:v>1321074</c:v>
                </c:pt>
                <c:pt idx="275">
                  <c:v>1333003</c:v>
                </c:pt>
                <c:pt idx="276">
                  <c:v>1333087</c:v>
                </c:pt>
                <c:pt idx="277">
                  <c:v>1345008</c:v>
                </c:pt>
                <c:pt idx="278">
                  <c:v>1345108</c:v>
                </c:pt>
                <c:pt idx="279">
                  <c:v>1352070</c:v>
                </c:pt>
                <c:pt idx="280">
                  <c:v>1364080</c:v>
                </c:pt>
                <c:pt idx="281">
                  <c:v>1369043</c:v>
                </c:pt>
                <c:pt idx="282">
                  <c:v>1369143</c:v>
                </c:pt>
                <c:pt idx="283">
                  <c:v>1381059</c:v>
                </c:pt>
                <c:pt idx="284">
                  <c:v>1381159</c:v>
                </c:pt>
                <c:pt idx="285">
                  <c:v>1388122</c:v>
                </c:pt>
                <c:pt idx="286">
                  <c:v>1393085</c:v>
                </c:pt>
                <c:pt idx="287">
                  <c:v>1393167</c:v>
                </c:pt>
                <c:pt idx="288">
                  <c:v>1405157</c:v>
                </c:pt>
                <c:pt idx="289">
                  <c:v>1412132</c:v>
                </c:pt>
                <c:pt idx="290">
                  <c:v>1417098</c:v>
                </c:pt>
                <c:pt idx="291">
                  <c:v>1417182</c:v>
                </c:pt>
                <c:pt idx="292">
                  <c:v>1424165</c:v>
                </c:pt>
                <c:pt idx="293">
                  <c:v>1429114</c:v>
                </c:pt>
                <c:pt idx="294">
                  <c:v>1429214</c:v>
                </c:pt>
                <c:pt idx="295">
                  <c:v>1436193</c:v>
                </c:pt>
                <c:pt idx="296">
                  <c:v>1441125</c:v>
                </c:pt>
                <c:pt idx="297">
                  <c:v>1441225</c:v>
                </c:pt>
                <c:pt idx="298">
                  <c:v>1448208</c:v>
                </c:pt>
                <c:pt idx="299">
                  <c:v>1453140</c:v>
                </c:pt>
                <c:pt idx="300">
                  <c:v>1453240</c:v>
                </c:pt>
                <c:pt idx="301">
                  <c:v>1460222</c:v>
                </c:pt>
                <c:pt idx="302">
                  <c:v>1465155</c:v>
                </c:pt>
                <c:pt idx="303">
                  <c:v>1465254</c:v>
                </c:pt>
                <c:pt idx="304">
                  <c:v>1472248</c:v>
                </c:pt>
                <c:pt idx="305">
                  <c:v>1477258</c:v>
                </c:pt>
                <c:pt idx="306">
                  <c:v>1484259</c:v>
                </c:pt>
                <c:pt idx="307">
                  <c:v>1489208</c:v>
                </c:pt>
                <c:pt idx="308">
                  <c:v>1496282</c:v>
                </c:pt>
                <c:pt idx="309">
                  <c:v>1501208</c:v>
                </c:pt>
                <c:pt idx="310">
                  <c:v>1501308</c:v>
                </c:pt>
                <c:pt idx="311">
                  <c:v>1508303</c:v>
                </c:pt>
                <c:pt idx="312">
                  <c:v>1513216</c:v>
                </c:pt>
                <c:pt idx="313">
                  <c:v>1513316</c:v>
                </c:pt>
                <c:pt idx="314">
                  <c:v>1520312</c:v>
                </c:pt>
                <c:pt idx="315">
                  <c:v>1525225</c:v>
                </c:pt>
                <c:pt idx="316">
                  <c:v>1525325</c:v>
                </c:pt>
                <c:pt idx="317">
                  <c:v>1537336</c:v>
                </c:pt>
                <c:pt idx="318">
                  <c:v>1544344</c:v>
                </c:pt>
                <c:pt idx="319">
                  <c:v>1549276</c:v>
                </c:pt>
                <c:pt idx="320">
                  <c:v>1549360</c:v>
                </c:pt>
                <c:pt idx="321">
                  <c:v>1556367</c:v>
                </c:pt>
                <c:pt idx="322">
                  <c:v>1561282</c:v>
                </c:pt>
                <c:pt idx="323">
                  <c:v>1573281</c:v>
                </c:pt>
                <c:pt idx="324">
                  <c:v>1580388</c:v>
                </c:pt>
                <c:pt idx="325">
                  <c:v>1585300</c:v>
                </c:pt>
                <c:pt idx="326">
                  <c:v>1585383</c:v>
                </c:pt>
                <c:pt idx="327">
                  <c:v>1592389</c:v>
                </c:pt>
                <c:pt idx="328">
                  <c:v>1597398</c:v>
                </c:pt>
                <c:pt idx="329">
                  <c:v>1604421</c:v>
                </c:pt>
                <c:pt idx="330">
                  <c:v>1609306</c:v>
                </c:pt>
                <c:pt idx="331">
                  <c:v>1616418</c:v>
                </c:pt>
                <c:pt idx="332">
                  <c:v>1621314</c:v>
                </c:pt>
                <c:pt idx="333">
                  <c:v>1621414</c:v>
                </c:pt>
                <c:pt idx="334">
                  <c:v>1628439</c:v>
                </c:pt>
                <c:pt idx="335">
                  <c:v>1633324</c:v>
                </c:pt>
                <c:pt idx="336">
                  <c:v>1633423</c:v>
                </c:pt>
                <c:pt idx="337">
                  <c:v>1640440</c:v>
                </c:pt>
                <c:pt idx="338">
                  <c:v>1645336</c:v>
                </c:pt>
                <c:pt idx="339">
                  <c:v>1645419</c:v>
                </c:pt>
                <c:pt idx="340">
                  <c:v>1657351</c:v>
                </c:pt>
                <c:pt idx="341">
                  <c:v>1657417</c:v>
                </c:pt>
                <c:pt idx="342">
                  <c:v>1664446</c:v>
                </c:pt>
                <c:pt idx="343">
                  <c:v>1669336</c:v>
                </c:pt>
                <c:pt idx="344">
                  <c:v>1676455</c:v>
                </c:pt>
                <c:pt idx="345">
                  <c:v>1681332</c:v>
                </c:pt>
                <c:pt idx="346">
                  <c:v>1681432</c:v>
                </c:pt>
                <c:pt idx="347">
                  <c:v>1688480</c:v>
                </c:pt>
                <c:pt idx="348">
                  <c:v>1693445</c:v>
                </c:pt>
                <c:pt idx="349">
                  <c:v>1700489</c:v>
                </c:pt>
                <c:pt idx="350">
                  <c:v>1705371</c:v>
                </c:pt>
                <c:pt idx="351">
                  <c:v>1705455</c:v>
                </c:pt>
                <c:pt idx="352">
                  <c:v>1717399</c:v>
                </c:pt>
                <c:pt idx="353">
                  <c:v>1717466</c:v>
                </c:pt>
                <c:pt idx="354">
                  <c:v>1724527</c:v>
                </c:pt>
                <c:pt idx="355">
                  <c:v>1729406</c:v>
                </c:pt>
                <c:pt idx="356">
                  <c:v>1736532</c:v>
                </c:pt>
                <c:pt idx="357">
                  <c:v>1741409</c:v>
                </c:pt>
                <c:pt idx="358">
                  <c:v>1741509</c:v>
                </c:pt>
                <c:pt idx="359">
                  <c:v>1748552</c:v>
                </c:pt>
                <c:pt idx="360">
                  <c:v>1753513</c:v>
                </c:pt>
                <c:pt idx="361">
                  <c:v>1760578</c:v>
                </c:pt>
                <c:pt idx="362">
                  <c:v>1765439</c:v>
                </c:pt>
                <c:pt idx="363">
                  <c:v>1765523</c:v>
                </c:pt>
                <c:pt idx="364">
                  <c:v>1777449</c:v>
                </c:pt>
                <c:pt idx="365">
                  <c:v>1777532</c:v>
                </c:pt>
                <c:pt idx="366">
                  <c:v>1784607</c:v>
                </c:pt>
                <c:pt idx="367">
                  <c:v>1789452</c:v>
                </c:pt>
                <c:pt idx="368">
                  <c:v>1796612</c:v>
                </c:pt>
                <c:pt idx="369">
                  <c:v>1801560</c:v>
                </c:pt>
                <c:pt idx="370">
                  <c:v>1808634</c:v>
                </c:pt>
                <c:pt idx="371">
                  <c:v>1813499</c:v>
                </c:pt>
                <c:pt idx="372">
                  <c:v>1813565</c:v>
                </c:pt>
                <c:pt idx="373">
                  <c:v>1820641</c:v>
                </c:pt>
                <c:pt idx="374">
                  <c:v>1825503</c:v>
                </c:pt>
                <c:pt idx="375">
                  <c:v>1825586</c:v>
                </c:pt>
                <c:pt idx="376">
                  <c:v>1837517</c:v>
                </c:pt>
                <c:pt idx="377">
                  <c:v>1837601</c:v>
                </c:pt>
                <c:pt idx="378">
                  <c:v>1844698</c:v>
                </c:pt>
                <c:pt idx="379">
                  <c:v>1849526</c:v>
                </c:pt>
                <c:pt idx="380">
                  <c:v>1856698</c:v>
                </c:pt>
                <c:pt idx="381">
                  <c:v>1861545</c:v>
                </c:pt>
                <c:pt idx="382">
                  <c:v>1861628</c:v>
                </c:pt>
                <c:pt idx="383">
                  <c:v>1868716</c:v>
                </c:pt>
                <c:pt idx="384">
                  <c:v>1873557</c:v>
                </c:pt>
                <c:pt idx="385">
                  <c:v>1873640</c:v>
                </c:pt>
                <c:pt idx="386">
                  <c:v>1880712</c:v>
                </c:pt>
                <c:pt idx="387">
                  <c:v>1885548</c:v>
                </c:pt>
                <c:pt idx="388">
                  <c:v>1885631</c:v>
                </c:pt>
                <c:pt idx="389">
                  <c:v>1892715</c:v>
                </c:pt>
                <c:pt idx="390">
                  <c:v>1897642</c:v>
                </c:pt>
              </c:numCache>
            </c:numRef>
          </c:xVal>
          <c:yVal>
            <c:numRef>
              <c:f>log!$G$2:$G$392</c:f>
              <c:numCache>
                <c:formatCode>General</c:formatCode>
                <c:ptCount val="391"/>
                <c:pt idx="0">
                  <c:v>23</c:v>
                </c:pt>
                <c:pt idx="3">
                  <c:v>23</c:v>
                </c:pt>
                <c:pt idx="6">
                  <c:v>23</c:v>
                </c:pt>
                <c:pt idx="9">
                  <c:v>23</c:v>
                </c:pt>
                <c:pt idx="12">
                  <c:v>23</c:v>
                </c:pt>
                <c:pt idx="13">
                  <c:v>23</c:v>
                </c:pt>
                <c:pt idx="16">
                  <c:v>23</c:v>
                </c:pt>
                <c:pt idx="19">
                  <c:v>23</c:v>
                </c:pt>
                <c:pt idx="24">
                  <c:v>23</c:v>
                </c:pt>
                <c:pt idx="27">
                  <c:v>23</c:v>
                </c:pt>
                <c:pt idx="30">
                  <c:v>23</c:v>
                </c:pt>
                <c:pt idx="33">
                  <c:v>22</c:v>
                </c:pt>
                <c:pt idx="38">
                  <c:v>22</c:v>
                </c:pt>
                <c:pt idx="39">
                  <c:v>22</c:v>
                </c:pt>
                <c:pt idx="41">
                  <c:v>22</c:v>
                </c:pt>
                <c:pt idx="44">
                  <c:v>22</c:v>
                </c:pt>
                <c:pt idx="46">
                  <c:v>22</c:v>
                </c:pt>
                <c:pt idx="51">
                  <c:v>22</c:v>
                </c:pt>
                <c:pt idx="53">
                  <c:v>22</c:v>
                </c:pt>
                <c:pt idx="55">
                  <c:v>22</c:v>
                </c:pt>
                <c:pt idx="58">
                  <c:v>22</c:v>
                </c:pt>
                <c:pt idx="63">
                  <c:v>22</c:v>
                </c:pt>
                <c:pt idx="66">
                  <c:v>22</c:v>
                </c:pt>
                <c:pt idx="69">
                  <c:v>22</c:v>
                </c:pt>
                <c:pt idx="71">
                  <c:v>22</c:v>
                </c:pt>
                <c:pt idx="74">
                  <c:v>21</c:v>
                </c:pt>
                <c:pt idx="77">
                  <c:v>21</c:v>
                </c:pt>
                <c:pt idx="82">
                  <c:v>21</c:v>
                </c:pt>
                <c:pt idx="85">
                  <c:v>21</c:v>
                </c:pt>
                <c:pt idx="88">
                  <c:v>21</c:v>
                </c:pt>
                <c:pt idx="91">
                  <c:v>22</c:v>
                </c:pt>
                <c:pt idx="92">
                  <c:v>22</c:v>
                </c:pt>
                <c:pt idx="95">
                  <c:v>22</c:v>
                </c:pt>
                <c:pt idx="99">
                  <c:v>22</c:v>
                </c:pt>
                <c:pt idx="102">
                  <c:v>22</c:v>
                </c:pt>
                <c:pt idx="105">
                  <c:v>23</c:v>
                </c:pt>
                <c:pt idx="107">
                  <c:v>23</c:v>
                </c:pt>
                <c:pt idx="110">
                  <c:v>23</c:v>
                </c:pt>
                <c:pt idx="113">
                  <c:v>23</c:v>
                </c:pt>
                <c:pt idx="120">
                  <c:v>23</c:v>
                </c:pt>
                <c:pt idx="123">
                  <c:v>23</c:v>
                </c:pt>
                <c:pt idx="125">
                  <c:v>23</c:v>
                </c:pt>
                <c:pt idx="128">
                  <c:v>23</c:v>
                </c:pt>
                <c:pt idx="131">
                  <c:v>23</c:v>
                </c:pt>
                <c:pt idx="134">
                  <c:v>23</c:v>
                </c:pt>
                <c:pt idx="138">
                  <c:v>23</c:v>
                </c:pt>
                <c:pt idx="140">
                  <c:v>23</c:v>
                </c:pt>
                <c:pt idx="143">
                  <c:v>23</c:v>
                </c:pt>
                <c:pt idx="146">
                  <c:v>23</c:v>
                </c:pt>
                <c:pt idx="149">
                  <c:v>23</c:v>
                </c:pt>
                <c:pt idx="152">
                  <c:v>23</c:v>
                </c:pt>
                <c:pt idx="156">
                  <c:v>23</c:v>
                </c:pt>
                <c:pt idx="159">
                  <c:v>23</c:v>
                </c:pt>
                <c:pt idx="162">
                  <c:v>23</c:v>
                </c:pt>
                <c:pt idx="164">
                  <c:v>23</c:v>
                </c:pt>
                <c:pt idx="167">
                  <c:v>23</c:v>
                </c:pt>
                <c:pt idx="170">
                  <c:v>23</c:v>
                </c:pt>
                <c:pt idx="174">
                  <c:v>23</c:v>
                </c:pt>
                <c:pt idx="176">
                  <c:v>23</c:v>
                </c:pt>
                <c:pt idx="179">
                  <c:v>25</c:v>
                </c:pt>
                <c:pt idx="182">
                  <c:v>24</c:v>
                </c:pt>
                <c:pt idx="185">
                  <c:v>24</c:v>
                </c:pt>
                <c:pt idx="190">
                  <c:v>23</c:v>
                </c:pt>
                <c:pt idx="193">
                  <c:v>23</c:v>
                </c:pt>
                <c:pt idx="195">
                  <c:v>23</c:v>
                </c:pt>
                <c:pt idx="197">
                  <c:v>23</c:v>
                </c:pt>
                <c:pt idx="200">
                  <c:v>23</c:v>
                </c:pt>
                <c:pt idx="206">
                  <c:v>24</c:v>
                </c:pt>
                <c:pt idx="209">
                  <c:v>29</c:v>
                </c:pt>
                <c:pt idx="212">
                  <c:v>27</c:v>
                </c:pt>
                <c:pt idx="214">
                  <c:v>25</c:v>
                </c:pt>
                <c:pt idx="217">
                  <c:v>25</c:v>
                </c:pt>
                <c:pt idx="222">
                  <c:v>24</c:v>
                </c:pt>
                <c:pt idx="225">
                  <c:v>24</c:v>
                </c:pt>
                <c:pt idx="228">
                  <c:v>24</c:v>
                </c:pt>
                <c:pt idx="231">
                  <c:v>24</c:v>
                </c:pt>
                <c:pt idx="233">
                  <c:v>25</c:v>
                </c:pt>
                <c:pt idx="238">
                  <c:v>25</c:v>
                </c:pt>
                <c:pt idx="241">
                  <c:v>24</c:v>
                </c:pt>
                <c:pt idx="244">
                  <c:v>24</c:v>
                </c:pt>
                <c:pt idx="247">
                  <c:v>24</c:v>
                </c:pt>
                <c:pt idx="256">
                  <c:v>24</c:v>
                </c:pt>
                <c:pt idx="259">
                  <c:v>24</c:v>
                </c:pt>
                <c:pt idx="262">
                  <c:v>24</c:v>
                </c:pt>
                <c:pt idx="264">
                  <c:v>24</c:v>
                </c:pt>
                <c:pt idx="268">
                  <c:v>24</c:v>
                </c:pt>
                <c:pt idx="270">
                  <c:v>24</c:v>
                </c:pt>
                <c:pt idx="273">
                  <c:v>24</c:v>
                </c:pt>
                <c:pt idx="275">
                  <c:v>23</c:v>
                </c:pt>
                <c:pt idx="277">
                  <c:v>24</c:v>
                </c:pt>
                <c:pt idx="281">
                  <c:v>24</c:v>
                </c:pt>
                <c:pt idx="283">
                  <c:v>24</c:v>
                </c:pt>
                <c:pt idx="286">
                  <c:v>24</c:v>
                </c:pt>
                <c:pt idx="290">
                  <c:v>24</c:v>
                </c:pt>
                <c:pt idx="293">
                  <c:v>24</c:v>
                </c:pt>
                <c:pt idx="296">
                  <c:v>23</c:v>
                </c:pt>
                <c:pt idx="299">
                  <c:v>24</c:v>
                </c:pt>
                <c:pt idx="302">
                  <c:v>24</c:v>
                </c:pt>
                <c:pt idx="307">
                  <c:v>23</c:v>
                </c:pt>
                <c:pt idx="309">
                  <c:v>23</c:v>
                </c:pt>
                <c:pt idx="312">
                  <c:v>23</c:v>
                </c:pt>
                <c:pt idx="315">
                  <c:v>23</c:v>
                </c:pt>
                <c:pt idx="319">
                  <c:v>23</c:v>
                </c:pt>
                <c:pt idx="322">
                  <c:v>23</c:v>
                </c:pt>
                <c:pt idx="323">
                  <c:v>23</c:v>
                </c:pt>
                <c:pt idx="325">
                  <c:v>23</c:v>
                </c:pt>
                <c:pt idx="330">
                  <c:v>23</c:v>
                </c:pt>
                <c:pt idx="332">
                  <c:v>23</c:v>
                </c:pt>
                <c:pt idx="335">
                  <c:v>23</c:v>
                </c:pt>
                <c:pt idx="338">
                  <c:v>23</c:v>
                </c:pt>
                <c:pt idx="340">
                  <c:v>23</c:v>
                </c:pt>
                <c:pt idx="343">
                  <c:v>23</c:v>
                </c:pt>
                <c:pt idx="345">
                  <c:v>22</c:v>
                </c:pt>
                <c:pt idx="350">
                  <c:v>22</c:v>
                </c:pt>
                <c:pt idx="352">
                  <c:v>22</c:v>
                </c:pt>
                <c:pt idx="355">
                  <c:v>22</c:v>
                </c:pt>
                <c:pt idx="357">
                  <c:v>22</c:v>
                </c:pt>
                <c:pt idx="362">
                  <c:v>22</c:v>
                </c:pt>
                <c:pt idx="364">
                  <c:v>22</c:v>
                </c:pt>
                <c:pt idx="367">
                  <c:v>22</c:v>
                </c:pt>
                <c:pt idx="371">
                  <c:v>22</c:v>
                </c:pt>
                <c:pt idx="374">
                  <c:v>22</c:v>
                </c:pt>
                <c:pt idx="376">
                  <c:v>22</c:v>
                </c:pt>
                <c:pt idx="379">
                  <c:v>22</c:v>
                </c:pt>
                <c:pt idx="381">
                  <c:v>22</c:v>
                </c:pt>
                <c:pt idx="384">
                  <c:v>22</c:v>
                </c:pt>
                <c:pt idx="387">
                  <c:v>22</c:v>
                </c:pt>
              </c:numCache>
            </c:numRef>
          </c:yVal>
        </c:ser>
        <c:dLbls/>
        <c:axId val="140134656"/>
        <c:axId val="140140544"/>
      </c:scatterChart>
      <c:valAx>
        <c:axId val="140134656"/>
        <c:scaling>
          <c:orientation val="minMax"/>
        </c:scaling>
        <c:axPos val="b"/>
        <c:numFmt formatCode="General" sourceLinked="1"/>
        <c:tickLblPos val="nextTo"/>
        <c:crossAx val="140140544"/>
        <c:crosses val="autoZero"/>
        <c:crossBetween val="midCat"/>
      </c:valAx>
      <c:valAx>
        <c:axId val="140140544"/>
        <c:scaling>
          <c:orientation val="minMax"/>
        </c:scaling>
        <c:axPos val="l"/>
        <c:majorGridlines/>
        <c:numFmt formatCode="General" sourceLinked="1"/>
        <c:tickLblPos val="nextTo"/>
        <c:crossAx val="140134656"/>
        <c:crosses val="autoZero"/>
        <c:crossBetween val="midCat"/>
      </c:valAx>
    </c:plotArea>
    <c:legend>
      <c:legendPos val="r"/>
      <c:layout/>
    </c:legend>
    <c:plotVisOnly val="1"/>
    <c:dispBlanksAs val="gap"/>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1885908-D3FA-41BA-8EDA-6F01F7964776}" type="datetimeFigureOut">
              <a:rPr lang="en-US" smtClean="0"/>
              <a:pPr/>
              <a:t>5/4/2011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43837B9-C3B4-48ED-85DE-91F3555C01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885908-D3FA-41BA-8EDA-6F01F7964776}"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837B9-C3B4-48ED-85DE-91F3555C01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885908-D3FA-41BA-8EDA-6F01F7964776}"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837B9-C3B4-48ED-85DE-91F3555C01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885908-D3FA-41BA-8EDA-6F01F7964776}"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837B9-C3B4-48ED-85DE-91F3555C01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885908-D3FA-41BA-8EDA-6F01F7964776}"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3837B9-C3B4-48ED-85DE-91F3555C01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885908-D3FA-41BA-8EDA-6F01F7964776}"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837B9-C3B4-48ED-85DE-91F3555C01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1885908-D3FA-41BA-8EDA-6F01F7964776}" type="datetimeFigureOut">
              <a:rPr lang="en-US" smtClean="0"/>
              <a:pPr/>
              <a:t>5/4/2011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3837B9-C3B4-48ED-85DE-91F3555C01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885908-D3FA-41BA-8EDA-6F01F7964776}" type="datetimeFigureOut">
              <a:rPr lang="en-US" smtClean="0"/>
              <a:pPr/>
              <a:t>5/4/2011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3837B9-C3B4-48ED-85DE-91F3555C01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85908-D3FA-41BA-8EDA-6F01F7964776}" type="datetimeFigureOut">
              <a:rPr lang="en-US" smtClean="0"/>
              <a:pPr/>
              <a:t>5/4/2011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3837B9-C3B4-48ED-85DE-91F3555C01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885908-D3FA-41BA-8EDA-6F01F7964776}"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3837B9-C3B4-48ED-85DE-91F3555C01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885908-D3FA-41BA-8EDA-6F01F7964776}"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43837B9-C3B4-48ED-85DE-91F3555C014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1885908-D3FA-41BA-8EDA-6F01F7964776}" type="datetimeFigureOut">
              <a:rPr lang="en-US" smtClean="0"/>
              <a:pPr/>
              <a:t>5/4/2011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3837B9-C3B4-48ED-85DE-91F3555C014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Wireless Sensor Networks</a:t>
            </a:r>
            <a:endParaRPr lang="en-US" dirty="0"/>
          </a:p>
        </p:txBody>
      </p:sp>
      <p:sp>
        <p:nvSpPr>
          <p:cNvPr id="3" name="Subtitle 2"/>
          <p:cNvSpPr>
            <a:spLocks noGrp="1"/>
          </p:cNvSpPr>
          <p:nvPr>
            <p:ph type="subTitle" idx="1"/>
          </p:nvPr>
        </p:nvSpPr>
        <p:spPr/>
        <p:txBody>
          <a:bodyPr/>
          <a:lstStyle/>
          <a:p>
            <a:r>
              <a:rPr lang="en-US" dirty="0" smtClean="0"/>
              <a:t>Dino </a:t>
            </a:r>
            <a:r>
              <a:rPr lang="en-US" dirty="0" err="1" smtClean="0"/>
              <a:t>Tinitigan</a:t>
            </a:r>
            <a:endParaRPr lang="en-US" dirty="0"/>
          </a:p>
        </p:txBody>
      </p:sp>
    </p:spTree>
    <p:extLst>
      <p:ext uri="{BB962C8B-B14F-4D97-AF65-F5344CB8AC3E}">
        <p14:creationId xmlns:p14="http://schemas.microsoft.com/office/powerpoint/2010/main" xmlns="" val="1243118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Coordinator</a:t>
            </a:r>
            <a:endParaRPr lang="en-US" dirty="0"/>
          </a:p>
        </p:txBody>
      </p:sp>
      <p:sp>
        <p:nvSpPr>
          <p:cNvPr id="3" name="Content Placeholder 2"/>
          <p:cNvSpPr>
            <a:spLocks noGrp="1"/>
          </p:cNvSpPr>
          <p:nvPr>
            <p:ph idx="1"/>
          </p:nvPr>
        </p:nvSpPr>
        <p:spPr/>
        <p:txBody>
          <a:bodyPr>
            <a:normAutofit/>
          </a:bodyPr>
          <a:lstStyle/>
          <a:p>
            <a:r>
              <a:rPr lang="en-US" b="1" dirty="0" smtClean="0"/>
              <a:t>Coordinator</a:t>
            </a:r>
            <a:r>
              <a:rPr lang="en-US" dirty="0" smtClean="0"/>
              <a:t> – The </a:t>
            </a:r>
            <a:r>
              <a:rPr lang="en-US" dirty="0"/>
              <a:t>main coordinator would simply consist of an XBee connected to a PC. The PC would have software that control data logging. The main job of the coordinator is to wait for incoming data from the remote nodes</a:t>
            </a:r>
            <a:r>
              <a:rPr lang="en-US" dirty="0" smtClean="0"/>
              <a:t>.</a:t>
            </a:r>
          </a:p>
          <a:p>
            <a:r>
              <a:rPr lang="en-US" b="1" dirty="0"/>
              <a:t>PC Software</a:t>
            </a:r>
            <a:r>
              <a:rPr lang="en-US" dirty="0"/>
              <a:t> – The PC software will be responsible for showing the data visually to the user. Additionally it will feature data logging features by saving the gathered data to a file which can be used for later data analysis.</a:t>
            </a:r>
          </a:p>
          <a:p>
            <a:endParaRPr lang="en-US" dirty="0"/>
          </a:p>
        </p:txBody>
      </p:sp>
    </p:spTree>
    <p:extLst>
      <p:ext uri="{BB962C8B-B14F-4D97-AF65-F5344CB8AC3E}">
        <p14:creationId xmlns:p14="http://schemas.microsoft.com/office/powerpoint/2010/main" xmlns="" val="267010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Savings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Power Savings – </a:t>
            </a:r>
            <a:r>
              <a:rPr lang="en-US" dirty="0"/>
              <a:t>By using sleep mode on both the microcontroller and the XBee modules, I was able to achieve some great power savings. Normal power consumption without any sleep modes is 0.387 W. When both the microcontroller and the XBee module is asleep power consumption is at 0.0495 W. This translates roughly a power reduction factor of 1/8 or 12.5% of the original. Power savings can be further improved by choosing a different microcontroller and lowering the operating voltage. However, this is only a prototype and therefore, I used parts that were readily available to me. Also power consumption is greatly dependent on the frequency of transmission. If data is only needed to be transmitted once every hour, then the nodes will only need to be awake once/hour. If data is needed to be transmitted once every 5 minutes then the nodes will have to wake up every 5 minutes.</a:t>
            </a:r>
          </a:p>
          <a:p>
            <a:endParaRPr lang="en-US" dirty="0"/>
          </a:p>
        </p:txBody>
      </p:sp>
    </p:spTree>
    <p:extLst>
      <p:ext uri="{BB962C8B-B14F-4D97-AF65-F5344CB8AC3E}">
        <p14:creationId xmlns:p14="http://schemas.microsoft.com/office/powerpoint/2010/main" xmlns="" val="2981789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normAutofit lnSpcReduction="10000"/>
          </a:bodyPr>
          <a:lstStyle/>
          <a:p>
            <a:r>
              <a:rPr lang="en-US" b="1" dirty="0" smtClean="0"/>
              <a:t>Arduino </a:t>
            </a:r>
            <a:r>
              <a:rPr lang="en-US" dirty="0" smtClean="0"/>
              <a:t>– Used Arduino for programming the Atmega328P microcontrollers</a:t>
            </a:r>
          </a:p>
          <a:p>
            <a:r>
              <a:rPr lang="en-US" b="1" dirty="0"/>
              <a:t>XBee Configuration</a:t>
            </a:r>
            <a:r>
              <a:rPr lang="en-US" dirty="0"/>
              <a:t> – In order to allow the XBee module to enter sleep modes and save power, it needs to be configured properly. The coordinator XBee is set to be awake at all time and simply just waiting for data. The remote XBee are set to be on cyclic sleep mode. This allows the Xbee to sleep for a set amount of time. When the XBee wakes up, it pulls the CTS pin low which can then be used to wake the microcontroller up.</a:t>
            </a:r>
          </a:p>
          <a:p>
            <a:pPr marL="0" indent="0">
              <a:buNone/>
            </a:pPr>
            <a:endParaRPr lang="en-US" dirty="0"/>
          </a:p>
        </p:txBody>
      </p:sp>
    </p:spTree>
    <p:extLst>
      <p:ext uri="{BB962C8B-B14F-4D97-AF65-F5344CB8AC3E}">
        <p14:creationId xmlns:p14="http://schemas.microsoft.com/office/powerpoint/2010/main" xmlns="" val="2424166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914400" y="1828800"/>
            <a:ext cx="6934200" cy="4648200"/>
          </a:xfrm>
          <a:prstGeom prst="rect">
            <a:avLst/>
          </a:prstGeom>
        </p:spPr>
      </p:pic>
    </p:spTree>
    <p:extLst>
      <p:ext uri="{BB962C8B-B14F-4D97-AF65-F5344CB8AC3E}">
        <p14:creationId xmlns:p14="http://schemas.microsoft.com/office/powerpoint/2010/main" xmlns="" val="1415350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Protocol</a:t>
            </a:r>
            <a:endParaRPr lang="en-US" dirty="0"/>
          </a:p>
        </p:txBody>
      </p:sp>
      <p:sp>
        <p:nvSpPr>
          <p:cNvPr id="3" name="Content Placeholder 2"/>
          <p:cNvSpPr>
            <a:spLocks noGrp="1"/>
          </p:cNvSpPr>
          <p:nvPr>
            <p:ph idx="1"/>
          </p:nvPr>
        </p:nvSpPr>
        <p:spPr/>
        <p:txBody>
          <a:bodyPr/>
          <a:lstStyle/>
          <a:p>
            <a:r>
              <a:rPr lang="en-US" dirty="0"/>
              <a:t> </a:t>
            </a:r>
            <a:r>
              <a:rPr lang="en-US" sz="2400" dirty="0"/>
              <a:t>In order reliably send data between the coordinator and nodes a custom packet was created. The first byte is the header byte with a fixed value of 0xFF, the next is the node ID, then it is followed by the data bytes, and the last byte is a checksum byte</a:t>
            </a:r>
            <a:r>
              <a:rPr lang="en-US" sz="2400" dirty="0" smtClean="0"/>
              <a:t>.</a:t>
            </a:r>
          </a:p>
          <a:p>
            <a:pPr marL="0" indent="0">
              <a:buNone/>
            </a:pPr>
            <a:endParaRPr lang="en-US" dirty="0"/>
          </a:p>
        </p:txBody>
      </p:sp>
      <p:pic>
        <p:nvPicPr>
          <p:cNvPr id="4" name="Picture 3"/>
          <p:cNvPicPr/>
          <p:nvPr/>
        </p:nvPicPr>
        <p:blipFill>
          <a:blip r:embed="rId2" cstate="print"/>
          <a:srcRect/>
          <a:stretch>
            <a:fillRect/>
          </a:stretch>
        </p:blipFill>
        <p:spPr bwMode="auto">
          <a:xfrm>
            <a:off x="609600" y="3904735"/>
            <a:ext cx="7924800" cy="914400"/>
          </a:xfrm>
          <a:prstGeom prst="rect">
            <a:avLst/>
          </a:prstGeom>
          <a:noFill/>
          <a:ln w="9525">
            <a:noFill/>
            <a:miter lim="800000"/>
            <a:headEnd/>
            <a:tailEnd/>
          </a:ln>
        </p:spPr>
      </p:pic>
    </p:spTree>
    <p:extLst>
      <p:ext uri="{BB962C8B-B14F-4D97-AF65-F5344CB8AC3E}">
        <p14:creationId xmlns:p14="http://schemas.microsoft.com/office/powerpoint/2010/main" xmlns="" val="2363260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PC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custom PC software was programmed using processing. It is designed to simply listen to the serial port. Once the program sees a header byte ‘0xFF’, it knows it the beginning of a packet and it does the appropriate calculations to determine the ID and temperature of the remote nodes. It also does the checksum calculations to check if there any errors in the transmission. The software is also designed to show a simple visual interface and display the temperature reading of the individual remote nodes.  Additionally the software is designed to handle data logging. It also tags the data with the real time, and time since star. Data is comma delimited to allow easy data analysis with spreadsheet program such as MS Excel.</a:t>
            </a:r>
          </a:p>
        </p:txBody>
      </p:sp>
    </p:spTree>
    <p:extLst>
      <p:ext uri="{BB962C8B-B14F-4D97-AF65-F5344CB8AC3E}">
        <p14:creationId xmlns:p14="http://schemas.microsoft.com/office/powerpoint/2010/main" xmlns="" val="2958426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Logging</a:t>
            </a:r>
            <a:endParaRPr lang="en-US" dirty="0"/>
          </a:p>
        </p:txBody>
      </p:sp>
      <p:sp>
        <p:nvSpPr>
          <p:cNvPr id="3" name="Content Placeholder 2"/>
          <p:cNvSpPr>
            <a:spLocks noGrp="1"/>
          </p:cNvSpPr>
          <p:nvPr>
            <p:ph idx="1"/>
          </p:nvPr>
        </p:nvSpPr>
        <p:spPr/>
        <p:txBody>
          <a:bodyPr>
            <a:normAutofit/>
          </a:bodyPr>
          <a:lstStyle/>
          <a:p>
            <a:r>
              <a:rPr lang="en-US" sz="2000" dirty="0" smtClean="0"/>
              <a:t>This shows </a:t>
            </a:r>
            <a:r>
              <a:rPr lang="en-US" sz="2000" dirty="0"/>
              <a:t>a sample of data gathered over a short period of time. All the nodes were located in the same room. Artificial </a:t>
            </a:r>
            <a:r>
              <a:rPr lang="en-US" sz="2000"/>
              <a:t>temperature </a:t>
            </a:r>
            <a:r>
              <a:rPr lang="en-US" sz="2000" smtClean="0"/>
              <a:t>spikes </a:t>
            </a:r>
            <a:r>
              <a:rPr lang="en-US" sz="2000" dirty="0"/>
              <a:t>were created using a soldering iron. As expected, the data is uniform among the three nodes because </a:t>
            </a:r>
            <a:r>
              <a:rPr lang="en-US" sz="2000" dirty="0" smtClean="0"/>
              <a:t>they </a:t>
            </a:r>
            <a:r>
              <a:rPr lang="en-US" sz="2000" dirty="0"/>
              <a:t>are all in the same area</a:t>
            </a:r>
            <a:r>
              <a:rPr lang="en-US" sz="2000" dirty="0" smtClean="0"/>
              <a:t>.</a:t>
            </a:r>
          </a:p>
          <a:p>
            <a:pPr marL="0" indent="0">
              <a:buNone/>
            </a:pPr>
            <a:endParaRPr lang="en-US" sz="2000" dirty="0"/>
          </a:p>
        </p:txBody>
      </p:sp>
      <p:graphicFrame>
        <p:nvGraphicFramePr>
          <p:cNvPr id="4" name="Chart 3"/>
          <p:cNvGraphicFramePr/>
          <p:nvPr>
            <p:extLst>
              <p:ext uri="{D42A27DB-BD31-4B8C-83A1-F6EECF244321}">
                <p14:modId xmlns:p14="http://schemas.microsoft.com/office/powerpoint/2010/main" xmlns="" val="1083033226"/>
              </p:ext>
            </p:extLst>
          </p:nvPr>
        </p:nvGraphicFramePr>
        <p:xfrm>
          <a:off x="990600" y="3352800"/>
          <a:ext cx="7315200"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762487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2458636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1580852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WSN </a:t>
            </a:r>
            <a:r>
              <a:rPr lang="en-US" dirty="0" smtClean="0"/>
              <a:t>Architecture</a:t>
            </a:r>
          </a:p>
          <a:p>
            <a:r>
              <a:rPr lang="en-US" dirty="0" smtClean="0"/>
              <a:t>Topologies</a:t>
            </a:r>
          </a:p>
          <a:p>
            <a:r>
              <a:rPr lang="en-US" dirty="0" smtClean="0"/>
              <a:t>Power Management</a:t>
            </a:r>
          </a:p>
          <a:p>
            <a:r>
              <a:rPr lang="en-US" dirty="0" smtClean="0"/>
              <a:t>Implementation and Design</a:t>
            </a:r>
          </a:p>
          <a:p>
            <a:r>
              <a:rPr lang="en-US" dirty="0" smtClean="0"/>
              <a:t>Demonstration</a:t>
            </a:r>
          </a:p>
          <a:p>
            <a:r>
              <a:rPr lang="en-US" dirty="0" smtClean="0"/>
              <a:t>References</a:t>
            </a:r>
          </a:p>
          <a:p>
            <a:r>
              <a:rPr lang="en-US" dirty="0" smtClean="0"/>
              <a:t>Questions?</a:t>
            </a:r>
            <a:endParaRPr lang="en-US" dirty="0"/>
          </a:p>
        </p:txBody>
      </p:sp>
    </p:spTree>
    <p:extLst>
      <p:ext uri="{BB962C8B-B14F-4D97-AF65-F5344CB8AC3E}">
        <p14:creationId xmlns:p14="http://schemas.microsoft.com/office/powerpoint/2010/main" xmlns="" val="3159167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WSN Architecture</a:t>
            </a:r>
            <a:endParaRPr lang="en-US" dirty="0"/>
          </a:p>
        </p:txBody>
      </p:sp>
      <p:sp>
        <p:nvSpPr>
          <p:cNvPr id="3" name="Content Placeholder 2"/>
          <p:cNvSpPr>
            <a:spLocks noGrp="1"/>
          </p:cNvSpPr>
          <p:nvPr>
            <p:ph idx="1"/>
          </p:nvPr>
        </p:nvSpPr>
        <p:spPr/>
        <p:txBody>
          <a:bodyPr>
            <a:normAutofit/>
          </a:bodyPr>
          <a:lstStyle/>
          <a:p>
            <a:r>
              <a:rPr lang="en-US" sz="2400" dirty="0"/>
              <a:t>WSNs generally consist of the following: a controller, memory, sensors and actuators, communications, and a power supply [1</a:t>
            </a:r>
            <a:r>
              <a:rPr lang="en-US" sz="2400" dirty="0" smtClean="0"/>
              <a:t>].</a:t>
            </a:r>
          </a:p>
          <a:p>
            <a:pPr marL="0" indent="0">
              <a:buNone/>
            </a:pPr>
            <a:endParaRPr lang="en-US" dirty="0" smtClean="0"/>
          </a:p>
          <a:p>
            <a:endParaRPr lang="en-US" dirty="0"/>
          </a:p>
        </p:txBody>
      </p:sp>
      <p:pic>
        <p:nvPicPr>
          <p:cNvPr id="4" name="Content Placeholder 3"/>
          <p:cNvPicPr>
            <a:picLocks/>
          </p:cNvPicPr>
          <p:nvPr/>
        </p:nvPicPr>
        <p:blipFill>
          <a:blip r:embed="rId2" cstate="print">
            <a:extLst>
              <a:ext uri="{28A0092B-C50C-407E-A947-70E740481C1C}">
                <a14:useLocalDpi xmlns:a14="http://schemas.microsoft.com/office/drawing/2010/main" xmlns="" val="0"/>
              </a:ext>
            </a:extLst>
          </a:blip>
          <a:stretch>
            <a:fillRect/>
          </a:stretch>
        </p:blipFill>
        <p:spPr>
          <a:xfrm>
            <a:off x="685800" y="3352800"/>
            <a:ext cx="7315200" cy="3124200"/>
          </a:xfrm>
          <a:prstGeom prst="rect">
            <a:avLst/>
          </a:prstGeom>
        </p:spPr>
      </p:pic>
    </p:spTree>
    <p:extLst>
      <p:ext uri="{BB962C8B-B14F-4D97-AF65-F5344CB8AC3E}">
        <p14:creationId xmlns:p14="http://schemas.microsoft.com/office/powerpoint/2010/main" xmlns="" val="700846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WSN Architecture</a:t>
            </a:r>
            <a:endParaRPr lang="en-US" dirty="0"/>
          </a:p>
        </p:txBody>
      </p:sp>
      <p:sp>
        <p:nvSpPr>
          <p:cNvPr id="5" name="Content Placeholder 4"/>
          <p:cNvSpPr>
            <a:spLocks noGrp="1"/>
          </p:cNvSpPr>
          <p:nvPr>
            <p:ph idx="1"/>
          </p:nvPr>
        </p:nvSpPr>
        <p:spPr/>
        <p:txBody>
          <a:bodyPr>
            <a:normAutofit fontScale="70000" lnSpcReduction="20000"/>
          </a:bodyPr>
          <a:lstStyle/>
          <a:p>
            <a:r>
              <a:rPr lang="en-US" b="1" dirty="0"/>
              <a:t>Controller –</a:t>
            </a:r>
            <a:r>
              <a:rPr lang="en-US" dirty="0"/>
              <a:t> The controller is the main devices that processes the data and executes the code. Typically a microcontroller is used because they have sleep states which enable the node to save power.</a:t>
            </a:r>
          </a:p>
          <a:p>
            <a:r>
              <a:rPr lang="en-US" b="1" dirty="0"/>
              <a:t>Memory – </a:t>
            </a:r>
            <a:r>
              <a:rPr lang="en-US" dirty="0"/>
              <a:t>A place to store data is also necessary. Program data and sensor data are usually stored separately, but not necessary. Microcontrollers have built in memory(RAM) and can be used to store data before transmission. External EEPROM or flash memory can also be used if RAM is not enough</a:t>
            </a:r>
            <a:r>
              <a:rPr lang="en-US" dirty="0" smtClean="0"/>
              <a:t>.</a:t>
            </a:r>
          </a:p>
          <a:p>
            <a:r>
              <a:rPr lang="en-US" b="1" dirty="0"/>
              <a:t>Sensors and Actuators – </a:t>
            </a:r>
            <a:r>
              <a:rPr lang="en-US" dirty="0"/>
              <a:t>Sensors and actuators are used to interface with the environment. Sensors can detect measure parameters such as temperature level. Actuators can be used to control a mechanical system or part</a:t>
            </a:r>
            <a:r>
              <a:rPr lang="en-US" dirty="0" smtClean="0"/>
              <a:t>.</a:t>
            </a:r>
          </a:p>
          <a:p>
            <a:r>
              <a:rPr lang="en-US" b="1" dirty="0"/>
              <a:t>Communications – </a:t>
            </a:r>
            <a:r>
              <a:rPr lang="en-US" dirty="0"/>
              <a:t>Responsible for sending and receiving data reliably over a wireless channel. </a:t>
            </a:r>
            <a:r>
              <a:rPr lang="en-US" dirty="0" smtClean="0"/>
              <a:t>For </a:t>
            </a:r>
            <a:r>
              <a:rPr lang="en-US" dirty="0"/>
              <a:t>a</a:t>
            </a:r>
            <a:r>
              <a:rPr lang="en-US" sz="3500" dirty="0" smtClean="0"/>
              <a:t>ctual</a:t>
            </a:r>
            <a:r>
              <a:rPr lang="en-US" dirty="0" smtClean="0"/>
              <a:t> </a:t>
            </a:r>
            <a:r>
              <a:rPr lang="en-US" dirty="0"/>
              <a:t>communication a transmitter and receiver is need in a node. Usually half-duplex is used because communication both ways is impractical[1].</a:t>
            </a:r>
          </a:p>
          <a:p>
            <a:r>
              <a:rPr lang="en-US" b="1" dirty="0"/>
              <a:t>Power Supply – </a:t>
            </a:r>
            <a:r>
              <a:rPr lang="en-US" dirty="0"/>
              <a:t>The power supply is responsible for delivering enough power to the node. The power supply is normally a battery. Sometime energy is also harvested from the environment such as a solar cell.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xmlns="" val="3092826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t>
            </a:r>
            <a:r>
              <a:rPr lang="en-US" dirty="0"/>
              <a:t>are generally four (4) basic types of WSN topologies. They are Point to Point, Star, Tree, and Mesh[2]. </a:t>
            </a:r>
            <a:endParaRPr lang="en-US" dirty="0" smtClean="0"/>
          </a:p>
          <a:p>
            <a:r>
              <a:rPr lang="en-US" b="1" dirty="0"/>
              <a:t>Point to Point – </a:t>
            </a:r>
            <a:r>
              <a:rPr lang="en-US" dirty="0"/>
              <a:t>Point to Point allows node to communications of a node with another node without the need of a centralized server or coordinator.</a:t>
            </a:r>
          </a:p>
          <a:p>
            <a:r>
              <a:rPr lang="en-US" b="1" dirty="0"/>
              <a:t>Star – </a:t>
            </a:r>
            <a:r>
              <a:rPr lang="en-US" dirty="0"/>
              <a:t>Star networks have a centralized hub or coordinator that each node must communicate to. Each node is unable to directly communicate with each other.</a:t>
            </a:r>
          </a:p>
          <a:p>
            <a:r>
              <a:rPr lang="en-US" b="1" dirty="0"/>
              <a:t>Tree – </a:t>
            </a:r>
            <a:r>
              <a:rPr lang="en-US" dirty="0"/>
              <a:t>Tree networks can be considered as a hybrid of Star and Peer to Peer[2]. In a tree the top level is called the root. One level lower would be a central hub or coordinators which forms a Star network</a:t>
            </a:r>
            <a:r>
              <a:rPr lang="en-US" dirty="0" smtClean="0"/>
              <a:t>.</a:t>
            </a:r>
          </a:p>
          <a:p>
            <a:r>
              <a:rPr lang="en-US" b="1" dirty="0"/>
              <a:t>Mesh</a:t>
            </a:r>
            <a:r>
              <a:rPr lang="en-US" dirty="0"/>
              <a:t> – In a Mesh network, nodes allow data to hop from each other node. Each node is able to communicate with each other. It also allows for self-healing networks but is also very complicated and expensive to implement.</a:t>
            </a:r>
          </a:p>
          <a:p>
            <a:endParaRPr lang="en-US" dirty="0"/>
          </a:p>
          <a:p>
            <a:endParaRPr lang="en-US" dirty="0"/>
          </a:p>
        </p:txBody>
      </p:sp>
    </p:spTree>
    <p:extLst>
      <p:ext uri="{BB962C8B-B14F-4D97-AF65-F5344CB8AC3E}">
        <p14:creationId xmlns:p14="http://schemas.microsoft.com/office/powerpoint/2010/main" xmlns="" val="4123083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Topologies</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990600" y="1981200"/>
            <a:ext cx="7239000" cy="4495800"/>
          </a:xfrm>
          <a:prstGeom prst="rect">
            <a:avLst/>
          </a:prstGeom>
        </p:spPr>
      </p:pic>
    </p:spTree>
    <p:extLst>
      <p:ext uri="{BB962C8B-B14F-4D97-AF65-F5344CB8AC3E}">
        <p14:creationId xmlns:p14="http://schemas.microsoft.com/office/powerpoint/2010/main" xmlns="" val="4072685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Management</a:t>
            </a:r>
            <a:endParaRPr lang="en-US" dirty="0"/>
          </a:p>
        </p:txBody>
      </p:sp>
      <p:sp>
        <p:nvSpPr>
          <p:cNvPr id="3" name="Content Placeholder 2"/>
          <p:cNvSpPr>
            <a:spLocks noGrp="1"/>
          </p:cNvSpPr>
          <p:nvPr>
            <p:ph idx="1"/>
          </p:nvPr>
        </p:nvSpPr>
        <p:spPr>
          <a:xfrm>
            <a:off x="457200" y="1752600"/>
            <a:ext cx="8229600" cy="4648200"/>
          </a:xfrm>
        </p:spPr>
        <p:txBody>
          <a:bodyPr>
            <a:normAutofit fontScale="25000" lnSpcReduction="20000"/>
          </a:bodyPr>
          <a:lstStyle/>
          <a:p>
            <a:r>
              <a:rPr lang="en-US" sz="8000" dirty="0"/>
              <a:t>Since nodes are generally powered by batteries and replacing them is impractical, energy consumption must be kept as low as possible</a:t>
            </a:r>
            <a:r>
              <a:rPr lang="en-US" sz="8000" dirty="0" smtClean="0"/>
              <a:t>.</a:t>
            </a:r>
          </a:p>
          <a:p>
            <a:r>
              <a:rPr lang="en-US" sz="8000" b="1" dirty="0"/>
              <a:t>Sleep Modes – </a:t>
            </a:r>
            <a:r>
              <a:rPr lang="en-US" sz="8000" dirty="0"/>
              <a:t>In order to conserve power, the microcontroller in the node needs to be put in sleep mode. There different levels of sleep depending on the microcontroller. Typically the deepest sleep levels consume only a few </a:t>
            </a:r>
            <a:r>
              <a:rPr lang="en-US" sz="8000" dirty="0" err="1"/>
              <a:t>uW</a:t>
            </a:r>
            <a:r>
              <a:rPr lang="en-US" sz="8000" dirty="0"/>
              <a:t>, however some sleep mode can only be woken by external interrupts. Some transceivers also have sleep modes. For example the XBee series 1 module has a few different sleep modes depending on the application.</a:t>
            </a:r>
          </a:p>
          <a:p>
            <a:r>
              <a:rPr lang="en-US" sz="8000" b="1" dirty="0"/>
              <a:t>Dynamic Power Scaling – </a:t>
            </a:r>
            <a:r>
              <a:rPr lang="en-US" sz="8000" dirty="0"/>
              <a:t>The idea of dynamic power scaling is to choose the slowest and lowest speed and voltage setting required for the application. It takes advantage of the fact that microcontrollers consume less power at lower speeds and lower operating voltages.</a:t>
            </a:r>
          </a:p>
          <a:p>
            <a:r>
              <a:rPr lang="en-US" sz="8000" b="1" dirty="0"/>
              <a:t>Energy Scavenging</a:t>
            </a:r>
            <a:r>
              <a:rPr lang="en-US" sz="8000" dirty="0"/>
              <a:t> – The main concept of energy scavenging is to gather energy from the environment. One of the most common form of this is using </a:t>
            </a:r>
            <a:r>
              <a:rPr lang="en-US" sz="8000" dirty="0" err="1"/>
              <a:t>photovoltaics</a:t>
            </a:r>
            <a:r>
              <a:rPr lang="en-US" sz="8000" dirty="0"/>
              <a:t>(solar cells. Other possible sources of energy that can be used are vibrations, temperature gradients, wind, pressure variations, etc.[1].</a:t>
            </a:r>
          </a:p>
          <a:p>
            <a:pPr marL="0" indent="0">
              <a:buNone/>
            </a:pPr>
            <a:endParaRPr lang="en-US" dirty="0"/>
          </a:p>
        </p:txBody>
      </p:sp>
    </p:spTree>
    <p:extLst>
      <p:ext uri="{BB962C8B-B14F-4D97-AF65-F5344CB8AC3E}">
        <p14:creationId xmlns:p14="http://schemas.microsoft.com/office/powerpoint/2010/main" xmlns="" val="4111333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b="1" dirty="0" smtClean="0"/>
              <a:t>Star Topology </a:t>
            </a:r>
            <a:r>
              <a:rPr lang="en-US" dirty="0" smtClean="0"/>
              <a:t>– One central coordinator with a few remote nodes</a:t>
            </a:r>
            <a:endParaRPr lang="en-US" b="1" dirty="0" smtClean="0"/>
          </a:p>
          <a:p>
            <a:pPr lvl="0"/>
            <a:r>
              <a:rPr lang="en-US" b="1" dirty="0"/>
              <a:t>Controller</a:t>
            </a:r>
            <a:r>
              <a:rPr lang="en-US" dirty="0"/>
              <a:t> – Atmega328 microcontroller.</a:t>
            </a:r>
          </a:p>
          <a:p>
            <a:pPr lvl="0"/>
            <a:r>
              <a:rPr lang="en-US" b="1" dirty="0"/>
              <a:t>Sensors</a:t>
            </a:r>
            <a:r>
              <a:rPr lang="en-US" dirty="0"/>
              <a:t> – TMP36 temperature sensor.</a:t>
            </a:r>
          </a:p>
          <a:p>
            <a:pPr lvl="0"/>
            <a:r>
              <a:rPr lang="en-US" b="1" dirty="0"/>
              <a:t>Communications</a:t>
            </a:r>
            <a:r>
              <a:rPr lang="en-US" dirty="0"/>
              <a:t> – XBee module on each node.</a:t>
            </a:r>
          </a:p>
          <a:p>
            <a:pPr lvl="0"/>
            <a:r>
              <a:rPr lang="en-US" b="1" dirty="0"/>
              <a:t>Power Supply</a:t>
            </a:r>
            <a:r>
              <a:rPr lang="en-US" dirty="0"/>
              <a:t> – </a:t>
            </a:r>
            <a:r>
              <a:rPr lang="en-US" dirty="0" smtClean="0"/>
              <a:t>Batteries</a:t>
            </a:r>
            <a:endParaRPr lang="en-US" dirty="0"/>
          </a:p>
          <a:p>
            <a:pPr lvl="0"/>
            <a:r>
              <a:rPr lang="en-US" b="1" dirty="0" smtClean="0"/>
              <a:t>Power </a:t>
            </a:r>
            <a:r>
              <a:rPr lang="en-US" b="1" dirty="0"/>
              <a:t>saving</a:t>
            </a:r>
            <a:r>
              <a:rPr lang="en-US" dirty="0"/>
              <a:t> – Sleep modes for microcontroller and XBee when not transmitting or receiving.</a:t>
            </a:r>
          </a:p>
          <a:p>
            <a:endParaRPr lang="en-US" dirty="0"/>
          </a:p>
        </p:txBody>
      </p:sp>
    </p:spTree>
    <p:extLst>
      <p:ext uri="{BB962C8B-B14F-4D97-AF65-F5344CB8AC3E}">
        <p14:creationId xmlns:p14="http://schemas.microsoft.com/office/powerpoint/2010/main" xmlns="" val="2040925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Nodes</a:t>
            </a:r>
            <a:endParaRPr lang="en-US" dirty="0"/>
          </a:p>
        </p:txBody>
      </p:sp>
      <p:sp>
        <p:nvSpPr>
          <p:cNvPr id="3" name="Content Placeholder 2"/>
          <p:cNvSpPr>
            <a:spLocks noGrp="1"/>
          </p:cNvSpPr>
          <p:nvPr>
            <p:ph idx="1"/>
          </p:nvPr>
        </p:nvSpPr>
        <p:spPr/>
        <p:txBody>
          <a:bodyPr>
            <a:normAutofit/>
          </a:bodyPr>
          <a:lstStyle/>
          <a:p>
            <a:r>
              <a:rPr lang="en-US" sz="2000" dirty="0"/>
              <a:t>Each node would contain a temperature sensor, a microcontroller, an XBee, and batteries as a power source. Each node would also have power saving features such as sleep modes. </a:t>
            </a:r>
            <a:endParaRPr lang="en-US" sz="2000" dirty="0" smtClean="0"/>
          </a:p>
          <a:p>
            <a:pPr marL="0" indent="0">
              <a:buNone/>
            </a:pPr>
            <a:endParaRPr lang="en-US" sz="2000" dirty="0"/>
          </a:p>
        </p:txBody>
      </p:sp>
      <p:pic>
        <p:nvPicPr>
          <p:cNvPr id="4" name="Picture 3"/>
          <p:cNvPicPr/>
          <p:nvPr/>
        </p:nvPicPr>
        <p:blipFill>
          <a:blip r:embed="rId2" cstate="print">
            <a:extLst>
              <a:ext uri="{28A0092B-C50C-407E-A947-70E740481C1C}">
                <a14:useLocalDpi xmlns:a14="http://schemas.microsoft.com/office/drawing/2010/main" xmlns="" val="0"/>
              </a:ext>
            </a:extLst>
          </a:blip>
          <a:stretch>
            <a:fillRect/>
          </a:stretch>
        </p:blipFill>
        <p:spPr>
          <a:xfrm>
            <a:off x="2209800" y="3048000"/>
            <a:ext cx="4495800" cy="3505200"/>
          </a:xfrm>
          <a:prstGeom prst="rect">
            <a:avLst/>
          </a:prstGeom>
        </p:spPr>
      </p:pic>
    </p:spTree>
    <p:extLst>
      <p:ext uri="{BB962C8B-B14F-4D97-AF65-F5344CB8AC3E}">
        <p14:creationId xmlns:p14="http://schemas.microsoft.com/office/powerpoint/2010/main" xmlns="" val="2183681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TotalTime>
  <Words>1321</Words>
  <Application>Microsoft Office PowerPoint</Application>
  <PresentationFormat>On-screen Show (4:3)</PresentationFormat>
  <Paragraphs>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Wireless Sensor Networks</vt:lpstr>
      <vt:lpstr>Outline</vt:lpstr>
      <vt:lpstr>WSN Architecture</vt:lpstr>
      <vt:lpstr>WSN Architecture</vt:lpstr>
      <vt:lpstr>Topologies</vt:lpstr>
      <vt:lpstr>Topologies</vt:lpstr>
      <vt:lpstr>Power Management</vt:lpstr>
      <vt:lpstr>Implementation</vt:lpstr>
      <vt:lpstr>Remote Nodes</vt:lpstr>
      <vt:lpstr>Coordinator</vt:lpstr>
      <vt:lpstr>Power Savings</vt:lpstr>
      <vt:lpstr>Design</vt:lpstr>
      <vt:lpstr>Schematic</vt:lpstr>
      <vt:lpstr>Custom Protocol</vt:lpstr>
      <vt:lpstr>Custom PC Program</vt:lpstr>
      <vt:lpstr>Data Logging</vt:lpstr>
      <vt:lpstr>Demonstration</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Sensor Networks</dc:title>
  <dc:creator>Dino</dc:creator>
  <cp:lastModifiedBy>Labs</cp:lastModifiedBy>
  <cp:revision>59</cp:revision>
  <dcterms:created xsi:type="dcterms:W3CDTF">2011-04-27T03:49:14Z</dcterms:created>
  <dcterms:modified xsi:type="dcterms:W3CDTF">2011-05-04T21:09:12Z</dcterms:modified>
</cp:coreProperties>
</file>