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8"/>
  </p:notesMasterIdLst>
  <p:handoutMasterIdLst>
    <p:handoutMasterId r:id="rId39"/>
  </p:handoutMasterIdLst>
  <p:sldIdLst>
    <p:sldId id="402" r:id="rId5"/>
    <p:sldId id="401" r:id="rId6"/>
    <p:sldId id="262" r:id="rId7"/>
    <p:sldId id="340" r:id="rId8"/>
    <p:sldId id="331" r:id="rId9"/>
    <p:sldId id="335" r:id="rId10"/>
    <p:sldId id="406" r:id="rId11"/>
    <p:sldId id="311" r:id="rId12"/>
    <p:sldId id="363" r:id="rId13"/>
    <p:sldId id="404" r:id="rId14"/>
    <p:sldId id="354" r:id="rId15"/>
    <p:sldId id="379" r:id="rId16"/>
    <p:sldId id="380" r:id="rId17"/>
    <p:sldId id="381" r:id="rId18"/>
    <p:sldId id="399" r:id="rId19"/>
    <p:sldId id="321" r:id="rId20"/>
    <p:sldId id="403" r:id="rId21"/>
    <p:sldId id="386" r:id="rId22"/>
    <p:sldId id="400" r:id="rId23"/>
    <p:sldId id="323" r:id="rId24"/>
    <p:sldId id="382" r:id="rId25"/>
    <p:sldId id="368" r:id="rId26"/>
    <p:sldId id="383" r:id="rId27"/>
    <p:sldId id="384" r:id="rId28"/>
    <p:sldId id="365" r:id="rId29"/>
    <p:sldId id="366" r:id="rId30"/>
    <p:sldId id="367" r:id="rId31"/>
    <p:sldId id="405" r:id="rId32"/>
    <p:sldId id="328" r:id="rId33"/>
    <p:sldId id="362" r:id="rId34"/>
    <p:sldId id="329" r:id="rId35"/>
    <p:sldId id="330" r:id="rId36"/>
    <p:sldId id="294" r:id="rId3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81">
          <p15:clr>
            <a:srgbClr val="A4A3A4"/>
          </p15:clr>
        </p15:guide>
        <p15:guide id="2" orient="horz" pos="3004">
          <p15:clr>
            <a:srgbClr val="A4A3A4"/>
          </p15:clr>
        </p15:guide>
        <p15:guide id="3" orient="horz" pos="422">
          <p15:clr>
            <a:srgbClr val="A4A3A4"/>
          </p15:clr>
        </p15:guide>
        <p15:guide id="4" orient="horz" pos="824">
          <p15:clr>
            <a:srgbClr val="A4A3A4"/>
          </p15:clr>
        </p15:guide>
        <p15:guide id="5" orient="horz" pos="2916">
          <p15:clr>
            <a:srgbClr val="A4A3A4"/>
          </p15:clr>
        </p15:guide>
        <p15:guide id="6" orient="horz" pos="1643">
          <p15:clr>
            <a:srgbClr val="A4A3A4"/>
          </p15:clr>
        </p15:guide>
        <p15:guide id="7" pos="5470">
          <p15:clr>
            <a:srgbClr val="A4A3A4"/>
          </p15:clr>
        </p15:guide>
        <p15:guide id="8" pos="287">
          <p15:clr>
            <a:srgbClr val="A4A3A4"/>
          </p15:clr>
        </p15:guide>
        <p15:guide id="9" pos="2909">
          <p15:clr>
            <a:srgbClr val="A4A3A4"/>
          </p15:clr>
        </p15:guide>
        <p15:guide id="10" pos="2811">
          <p15:clr>
            <a:srgbClr val="A4A3A4"/>
          </p15:clr>
        </p15:guide>
        <p15:guide id="11" pos="2852">
          <p15:clr>
            <a:srgbClr val="A4A3A4"/>
          </p15:clr>
        </p15:guide>
        <p15:guide id="12" orient="horz" pos="3144">
          <p15:clr>
            <a:srgbClr val="A4A3A4"/>
          </p15:clr>
        </p15:guide>
        <p15:guide id="13" orient="horz" pos="3072">
          <p15:clr>
            <a:srgbClr val="A4A3A4"/>
          </p15:clr>
        </p15:guide>
        <p15:guide id="14" orient="horz" pos="3114">
          <p15:clr>
            <a:srgbClr val="A4A3A4"/>
          </p15:clr>
        </p15:guide>
        <p15:guide id="15" orient="horz" pos="3010">
          <p15:clr>
            <a:srgbClr val="A4A3A4"/>
          </p15:clr>
        </p15:guide>
        <p15:guide id="16" orient="horz" pos="316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undi Brewer-Griffin" initials="SBG" lastIdx="13" clrIdx="0"/>
  <p:cmAuthor id="1" name="Curry, James B" initials="CJB" lastIdx="3" clrIdx="1">
    <p:extLst>
      <p:ext uri="{19B8F6BF-5375-455C-9EA6-DF929625EA0E}">
        <p15:presenceInfo xmlns:p15="http://schemas.microsoft.com/office/powerpoint/2012/main" userId="S-1-5-21-725345543-602162358-527237240-44725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C71"/>
    <a:srgbClr val="0071C5"/>
    <a:srgbClr val="009FDF"/>
    <a:srgbClr val="33CC33"/>
    <a:srgbClr val="F0CE3E"/>
    <a:srgbClr val="004A87"/>
    <a:srgbClr val="FD9208"/>
    <a:srgbClr val="F83308"/>
    <a:srgbClr val="F3D5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01" autoAdjust="0"/>
    <p:restoredTop sz="92292" autoAdjust="0"/>
  </p:normalViewPr>
  <p:slideViewPr>
    <p:cSldViewPr snapToGrid="0">
      <p:cViewPr varScale="1">
        <p:scale>
          <a:sx n="86" d="100"/>
          <a:sy n="86" d="100"/>
        </p:scale>
        <p:origin x="800" y="56"/>
      </p:cViewPr>
      <p:guideLst>
        <p:guide orient="horz" pos="1581"/>
        <p:guide orient="horz" pos="3004"/>
        <p:guide orient="horz" pos="422"/>
        <p:guide orient="horz" pos="824"/>
        <p:guide orient="horz" pos="2916"/>
        <p:guide orient="horz" pos="1643"/>
        <p:guide pos="5470"/>
        <p:guide pos="287"/>
        <p:guide pos="2909"/>
        <p:guide pos="2811"/>
        <p:guide pos="2852"/>
        <p:guide orient="horz" pos="3144"/>
        <p:guide orient="horz" pos="3072"/>
        <p:guide orient="horz" pos="3114"/>
        <p:guide orient="horz" pos="3010"/>
        <p:guide orient="horz" pos="3168"/>
      </p:guideLst>
    </p:cSldViewPr>
  </p:slideViewPr>
  <p:outlineViewPr>
    <p:cViewPr>
      <p:scale>
        <a:sx n="33" d="100"/>
        <a:sy n="33" d="100"/>
      </p:scale>
      <p:origin x="0" y="0"/>
    </p:cViewPr>
  </p:outlineViewPr>
  <p:notesTextViewPr>
    <p:cViewPr>
      <p:scale>
        <a:sx n="3" d="2"/>
        <a:sy n="3" d="2"/>
      </p:scale>
      <p:origin x="0" y="0"/>
    </p:cViewPr>
  </p:notesTextViewPr>
  <p:sorterViewPr>
    <p:cViewPr>
      <p:scale>
        <a:sx n="86" d="100"/>
        <a:sy n="86" d="100"/>
      </p:scale>
      <p:origin x="0" y="0"/>
    </p:cViewPr>
  </p:sorterViewPr>
  <p:notesViewPr>
    <p:cSldViewPr snapToGrid="0" showGuides="1">
      <p:cViewPr varScale="1">
        <p:scale>
          <a:sx n="70" d="100"/>
          <a:sy n="70" d="100"/>
        </p:scale>
        <p:origin x="3240"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ACFD7B2-88A6-E34E-8EF8-CB0C7BA47ADD}" type="datetimeFigureOut">
              <a:rPr lang="en-US" smtClean="0"/>
              <a:pPr/>
              <a:t>5/22/2017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96CFA4E-18EB-6D49-8DE2-7A74038C2C1C}" type="slidenum">
              <a:rPr lang="en-US" smtClean="0"/>
              <a:pPr/>
              <a:t>‹#›</a:t>
            </a:fld>
            <a:endParaRPr lang="en-US" dirty="0"/>
          </a:p>
        </p:txBody>
      </p:sp>
    </p:spTree>
    <p:extLst>
      <p:ext uri="{BB962C8B-B14F-4D97-AF65-F5344CB8AC3E}">
        <p14:creationId xmlns:p14="http://schemas.microsoft.com/office/powerpoint/2010/main" val="91299412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D7FC5FE-6F0D-D34A-8EE6-C95B4F5F4DC8}" type="datetimeFigureOut">
              <a:rPr lang="en-US" smtClean="0"/>
              <a:pPr/>
              <a:t>5/22/2017</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1C8689-8455-3546-ADF9-3B7273760F66}" type="slidenum">
              <a:rPr lang="en-US" smtClean="0"/>
              <a:pPr/>
              <a:t>‹#›</a:t>
            </a:fld>
            <a:endParaRPr lang="en-US" dirty="0"/>
          </a:p>
        </p:txBody>
      </p:sp>
    </p:spTree>
    <p:extLst>
      <p:ext uri="{BB962C8B-B14F-4D97-AF65-F5344CB8AC3E}">
        <p14:creationId xmlns:p14="http://schemas.microsoft.com/office/powerpoint/2010/main" val="260842922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1</a:t>
            </a:fld>
            <a:endParaRPr lang="en-US" dirty="0"/>
          </a:p>
        </p:txBody>
      </p:sp>
    </p:spTree>
    <p:extLst>
      <p:ext uri="{BB962C8B-B14F-4D97-AF65-F5344CB8AC3E}">
        <p14:creationId xmlns:p14="http://schemas.microsoft.com/office/powerpoint/2010/main" val="16782939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pPr/>
              <a:t>5</a:t>
            </a:fld>
            <a:endParaRPr lang="en-US" dirty="0"/>
          </a:p>
        </p:txBody>
      </p:sp>
    </p:spTree>
    <p:extLst>
      <p:ext uri="{BB962C8B-B14F-4D97-AF65-F5344CB8AC3E}">
        <p14:creationId xmlns:p14="http://schemas.microsoft.com/office/powerpoint/2010/main" val="23326813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15</a:t>
            </a:fld>
            <a:endParaRPr lang="en-US" dirty="0"/>
          </a:p>
        </p:txBody>
      </p:sp>
    </p:spTree>
    <p:extLst>
      <p:ext uri="{BB962C8B-B14F-4D97-AF65-F5344CB8AC3E}">
        <p14:creationId xmlns:p14="http://schemas.microsoft.com/office/powerpoint/2010/main" val="10875162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pPr/>
              <a:t>16</a:t>
            </a:fld>
            <a:endParaRPr lang="en-US" dirty="0"/>
          </a:p>
        </p:txBody>
      </p:sp>
    </p:spTree>
    <p:extLst>
      <p:ext uri="{BB962C8B-B14F-4D97-AF65-F5344CB8AC3E}">
        <p14:creationId xmlns:p14="http://schemas.microsoft.com/office/powerpoint/2010/main" val="29926851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with Radial Gradient">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444687" y="2479422"/>
            <a:ext cx="8212886" cy="1102519"/>
          </a:xfrm>
        </p:spPr>
        <p:txBody>
          <a:bodyPr lIns="0" rIns="0" anchor="b" anchorCtr="0">
            <a:noAutofit/>
          </a:bodyPr>
          <a:lstStyle>
            <a:lvl1pPr>
              <a:lnSpc>
                <a:spcPct val="80000"/>
              </a:lnSpc>
              <a:defRPr sz="6500" b="0" spc="0" baseline="0">
                <a:solidFill>
                  <a:schemeClr val="bg1"/>
                </a:solidFill>
                <a:latin typeface="Intel Clear Pro" panose="020B0804020202060201" pitchFamily="34" charset="0"/>
                <a:cs typeface="Intel Clear Pro" panose="020B0804020202060201" pitchFamily="34" charset="0"/>
              </a:defRPr>
            </a:lvl1pPr>
          </a:lstStyle>
          <a:p>
            <a:r>
              <a:rPr lang="en-US" dirty="0" smtClean="0"/>
              <a:t>65pt Intel Clear pro Title</a:t>
            </a:r>
            <a:br>
              <a:rPr lang="en-US" dirty="0" smtClean="0"/>
            </a:br>
            <a:r>
              <a:rPr lang="en-US" dirty="0" smtClean="0"/>
              <a:t>with radial gradient</a:t>
            </a:r>
            <a:endParaRPr lang="en-US" dirty="0"/>
          </a:p>
        </p:txBody>
      </p:sp>
      <p:sp>
        <p:nvSpPr>
          <p:cNvPr id="9" name="Subtitle 2"/>
          <p:cNvSpPr>
            <a:spLocks noGrp="1"/>
          </p:cNvSpPr>
          <p:nvPr>
            <p:ph type="subTitle" idx="1" hasCustomPrompt="1"/>
          </p:nvPr>
        </p:nvSpPr>
        <p:spPr>
          <a:xfrm>
            <a:off x="455613" y="3493008"/>
            <a:ext cx="6330212" cy="925360"/>
          </a:xfrm>
        </p:spPr>
        <p:txBody>
          <a:bodyPr lIns="0" rIns="0">
            <a:noAutofit/>
          </a:bodyPr>
          <a:lstStyle>
            <a:lvl1pPr marL="0" indent="0" algn="l">
              <a:buNone/>
              <a:defRPr sz="1600" b="0" i="0" baseline="0">
                <a:solidFill>
                  <a:srgbClr val="F3D54E"/>
                </a:solidFill>
                <a:latin typeface="Intel Clear"/>
                <a:cs typeface="Intel Cle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16pt Intel Clear Subhead, Date, Etc.</a:t>
            </a:r>
            <a:endParaRPr lang="en-US" dirty="0"/>
          </a:p>
        </p:txBody>
      </p:sp>
      <p:pic>
        <p:nvPicPr>
          <p:cNvPr id="11" name="Picture 10" descr="StackedISWhite.png"/>
          <p:cNvPicPr>
            <a:picLocks noChangeAspect="1"/>
          </p:cNvPicPr>
          <p:nvPr userDrawn="1"/>
        </p:nvPicPr>
        <p:blipFill>
          <a:blip r:embed="rId3"/>
          <a:stretch>
            <a:fillRect/>
          </a:stretch>
        </p:blipFill>
        <p:spPr>
          <a:xfrm>
            <a:off x="462619" y="399798"/>
            <a:ext cx="1230751" cy="1157248"/>
          </a:xfrm>
          <a:prstGeom prst="rect">
            <a:avLst/>
          </a:prstGeom>
        </p:spPr>
      </p:pic>
      <p:sp>
        <p:nvSpPr>
          <p:cNvPr id="12" name="Rectangle 11"/>
          <p:cNvSpPr/>
          <p:nvPr userDrawn="1"/>
        </p:nvSpPr>
        <p:spPr>
          <a:xfrm>
            <a:off x="469706" y="4873876"/>
            <a:ext cx="1964298" cy="123111"/>
          </a:xfrm>
          <a:prstGeom prst="rect">
            <a:avLst/>
          </a:prstGeom>
        </p:spPr>
        <p:txBody>
          <a:bodyPr wrap="none" lIns="0" tIns="0" rIns="0" bIns="0">
            <a:spAutoFit/>
          </a:bodyPr>
          <a:lstStyle/>
          <a:p>
            <a:pPr algn="l" rtl="0"/>
            <a:r>
              <a:rPr lang="en-US" sz="800" b="0" i="0" u="none" strike="noStrike" kern="1200" baseline="0" dirty="0" smtClean="0">
                <a:solidFill>
                  <a:schemeClr val="bg1"/>
                </a:solidFill>
                <a:latin typeface="+mn-lt"/>
                <a:ea typeface="+mn-ea"/>
                <a:cs typeface="Neo Sans Intel"/>
              </a:rPr>
              <a:t>Intel® Confidential — INTERNAL USE ONLY</a:t>
            </a:r>
          </a:p>
        </p:txBody>
      </p:sp>
    </p:spTree>
    <p:extLst>
      <p:ext uri="{BB962C8B-B14F-4D97-AF65-F5344CB8AC3E}">
        <p14:creationId xmlns:p14="http://schemas.microsoft.com/office/powerpoint/2010/main" val="104506817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hite Section Brea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2108062"/>
            <a:ext cx="7772400" cy="1021556"/>
          </a:xfrm>
        </p:spPr>
        <p:txBody>
          <a:bodyPr anchor="b" anchorCtr="0">
            <a:noAutofit/>
          </a:bodyPr>
          <a:lstStyle>
            <a:lvl1pPr algn="l">
              <a:lnSpc>
                <a:spcPct val="80000"/>
              </a:lnSpc>
              <a:defRPr sz="5400" b="0" cap="none" spc="0" baseline="0">
                <a:solidFill>
                  <a:srgbClr val="003C71"/>
                </a:solidFill>
                <a:latin typeface="Intel Clear Pro" panose="020B0804020202060201" pitchFamily="34" charset="0"/>
                <a:cs typeface="Intel Clear Pro" panose="020B0804020202060201" pitchFamily="34" charset="0"/>
              </a:defRPr>
            </a:lvl1pPr>
          </a:lstStyle>
          <a:p>
            <a:r>
              <a:rPr lang="en-US" dirty="0" smtClean="0"/>
              <a:t>54pt Intel Clear Pro</a:t>
            </a:r>
            <a:br>
              <a:rPr lang="en-US" dirty="0" smtClean="0"/>
            </a:br>
            <a:r>
              <a:rPr lang="en-US" dirty="0" smtClean="0"/>
              <a:t>white section break</a:t>
            </a:r>
            <a:endParaRPr lang="en-US" dirty="0"/>
          </a:p>
        </p:txBody>
      </p:sp>
      <p:sp>
        <p:nvSpPr>
          <p:cNvPr id="3" name="Text Placeholder 2"/>
          <p:cNvSpPr>
            <a:spLocks noGrp="1"/>
          </p:cNvSpPr>
          <p:nvPr>
            <p:ph type="body" idx="1" hasCustomPrompt="1"/>
          </p:nvPr>
        </p:nvSpPr>
        <p:spPr>
          <a:xfrm>
            <a:off x="455613" y="3241150"/>
            <a:ext cx="7772400" cy="1125140"/>
          </a:xfrm>
        </p:spPr>
        <p:txBody>
          <a:bodyPr anchor="t" anchorCtr="0">
            <a:noAutofit/>
          </a:bodyPr>
          <a:lstStyle>
            <a:lvl1pPr marL="0" indent="0">
              <a:buNone/>
              <a:defRPr sz="1600" b="0" baseline="0">
                <a:solidFill>
                  <a:schemeClr val="accent2"/>
                </a:solidFill>
                <a:latin typeface="+mn-lt"/>
                <a:cs typeface="Intel Clear" panose="020B06040202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smtClean="0"/>
              <a:t>16pt Intel Clear Subhead</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EE2556C5-CE8C-6547-B838-EA80C61A4AF7}" type="slidenum">
              <a:rPr lang="en-US" smtClean="0"/>
              <a:pPr/>
              <a:t>‹#›</a:t>
            </a:fld>
            <a:endParaRPr lang="en-US" dirty="0"/>
          </a:p>
        </p:txBody>
      </p:sp>
      <p:sp>
        <p:nvSpPr>
          <p:cNvPr id="7" name="Footer Placeholder 4"/>
          <p:cNvSpPr>
            <a:spLocks noGrp="1"/>
          </p:cNvSpPr>
          <p:nvPr>
            <p:ph type="ftr" sz="quarter" idx="3"/>
          </p:nvPr>
        </p:nvSpPr>
        <p:spPr>
          <a:xfrm>
            <a:off x="5616655" y="4805888"/>
            <a:ext cx="2895600" cy="250826"/>
          </a:xfrm>
          <a:prstGeom prst="rect">
            <a:avLst/>
          </a:prstGeom>
        </p:spPr>
        <p:txBody>
          <a:bodyPr vert="horz" lIns="91440" tIns="45720" rIns="91440" bIns="45720" rtlCol="0" anchor="ctr"/>
          <a:lstStyle>
            <a:lvl1pPr algn="ctr">
              <a:defRPr sz="1800">
                <a:solidFill>
                  <a:schemeClr val="bg1"/>
                </a:solidFill>
                <a:latin typeface="+mn-lt"/>
              </a:defRPr>
            </a:lvl1pPr>
          </a:lstStyle>
          <a:p>
            <a:r>
              <a:rPr lang="en-US" u="sng" dirty="0" smtClean="0">
                <a:latin typeface="Intel Clear Pro" panose="020B0804020202060201" pitchFamily="34" charset="0"/>
                <a:ea typeface="Intel Clear Pro" panose="020B0804020202060201" pitchFamily="34" charset="0"/>
                <a:cs typeface="Intel Clear Pro" panose="020B0804020202060201" pitchFamily="34" charset="0"/>
              </a:rPr>
              <a:t>https://software.intel.com/bigdl</a:t>
            </a:r>
            <a:endParaRPr lang="en-US" dirty="0"/>
          </a:p>
        </p:txBody>
      </p:sp>
    </p:spTree>
    <p:extLst>
      <p:ext uri="{BB962C8B-B14F-4D97-AF65-F5344CB8AC3E}">
        <p14:creationId xmlns:p14="http://schemas.microsoft.com/office/powerpoint/2010/main" val="24037270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secHead" preserve="1">
  <p:cSld name="Blue Section Break">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userDrawn="1">
            <p:ph type="title" hasCustomPrompt="1"/>
          </p:nvPr>
        </p:nvSpPr>
        <p:spPr>
          <a:xfrm>
            <a:off x="455613" y="2108062"/>
            <a:ext cx="7772400" cy="1021556"/>
          </a:xfrm>
        </p:spPr>
        <p:txBody>
          <a:bodyPr anchor="b" anchorCtr="0">
            <a:noAutofit/>
          </a:bodyPr>
          <a:lstStyle>
            <a:lvl1pPr algn="l">
              <a:lnSpc>
                <a:spcPct val="80000"/>
              </a:lnSpc>
              <a:defRPr sz="5400" b="0" cap="none" spc="0" baseline="0">
                <a:solidFill>
                  <a:schemeClr val="bg1"/>
                </a:solidFill>
                <a:latin typeface="Intel Clear Pro" panose="020B0804020202060201" pitchFamily="34" charset="0"/>
                <a:cs typeface="Intel Clear Pro" panose="020B0804020202060201" pitchFamily="34" charset="0"/>
              </a:defRPr>
            </a:lvl1pPr>
          </a:lstStyle>
          <a:p>
            <a:r>
              <a:rPr lang="en-US" dirty="0" smtClean="0"/>
              <a:t>54pt Intel Clear Pro</a:t>
            </a:r>
            <a:br>
              <a:rPr lang="en-US" dirty="0" smtClean="0"/>
            </a:br>
            <a:r>
              <a:rPr lang="en-US" dirty="0" smtClean="0"/>
              <a:t>blue section break</a:t>
            </a:r>
            <a:endParaRPr lang="en-US" dirty="0"/>
          </a:p>
        </p:txBody>
      </p:sp>
      <p:sp>
        <p:nvSpPr>
          <p:cNvPr id="3" name="Text Placeholder 2"/>
          <p:cNvSpPr>
            <a:spLocks noGrp="1"/>
          </p:cNvSpPr>
          <p:nvPr userDrawn="1">
            <p:ph type="body" idx="1" hasCustomPrompt="1"/>
          </p:nvPr>
        </p:nvSpPr>
        <p:spPr>
          <a:xfrm>
            <a:off x="455613" y="3241150"/>
            <a:ext cx="7772400" cy="1125140"/>
          </a:xfrm>
        </p:spPr>
        <p:txBody>
          <a:bodyPr anchor="t" anchorCtr="0">
            <a:noAutofit/>
          </a:bodyPr>
          <a:lstStyle>
            <a:lvl1pPr marL="0" indent="0">
              <a:buNone/>
              <a:defRPr sz="1600" b="0" i="0" baseline="0">
                <a:solidFill>
                  <a:srgbClr val="F3D54E"/>
                </a:solidFill>
                <a:latin typeface="Intel Clear"/>
                <a:cs typeface="Intel Cle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smtClean="0"/>
              <a:t>16pt Intel Clear Subhead</a:t>
            </a:r>
            <a:endParaRPr lang="en-US" dirty="0"/>
          </a:p>
        </p:txBody>
      </p:sp>
    </p:spTree>
    <p:extLst>
      <p:ext uri="{BB962C8B-B14F-4D97-AF65-F5344CB8AC3E}">
        <p14:creationId xmlns:p14="http://schemas.microsoft.com/office/powerpoint/2010/main" val="111011233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ero Tex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55613" y="2234882"/>
            <a:ext cx="7772400" cy="1125140"/>
          </a:xfrm>
        </p:spPr>
        <p:txBody>
          <a:bodyPr anchor="t" anchorCtr="0">
            <a:noAutofit/>
          </a:bodyPr>
          <a:lstStyle>
            <a:lvl1pPr marL="0" indent="0">
              <a:buNone/>
              <a:defRPr sz="4000" b="0" baseline="0">
                <a:solidFill>
                  <a:schemeClr val="accent2"/>
                </a:solidFill>
                <a:latin typeface="Intel Clear Light" panose="020B0404020203020204" pitchFamily="34" charset="0"/>
                <a:ea typeface="Intel Clear Light" panose="020B0404020203020204" pitchFamily="34" charset="0"/>
                <a:cs typeface="Intel Clear Light" panose="020B04040202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smtClean="0"/>
              <a:t>40pt Intel Clear Light Body.</a:t>
            </a:r>
            <a:br>
              <a:rPr lang="en-US" dirty="0" smtClean="0"/>
            </a:br>
            <a:r>
              <a:rPr lang="en-US" dirty="0" smtClean="0"/>
              <a:t>For content that is not a section, but has a big idea in text only.</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EE2556C5-CE8C-6547-B838-EA80C61A4AF7}" type="slidenum">
              <a:rPr lang="en-US" smtClean="0"/>
              <a:pPr/>
              <a:t>‹#›</a:t>
            </a:fld>
            <a:endParaRPr lang="en-US" dirty="0"/>
          </a:p>
        </p:txBody>
      </p:sp>
      <p:sp>
        <p:nvSpPr>
          <p:cNvPr id="7" name="Title 1"/>
          <p:cNvSpPr>
            <a:spLocks noGrp="1"/>
          </p:cNvSpPr>
          <p:nvPr>
            <p:ph type="title" hasCustomPrompt="1"/>
          </p:nvPr>
        </p:nvSpPr>
        <p:spPr>
          <a:xfrm>
            <a:off x="455613" y="1101794"/>
            <a:ext cx="7772400" cy="1021556"/>
          </a:xfrm>
        </p:spPr>
        <p:txBody>
          <a:bodyPr anchor="b" anchorCtr="0">
            <a:noAutofit/>
          </a:bodyPr>
          <a:lstStyle>
            <a:lvl1pPr algn="l">
              <a:lnSpc>
                <a:spcPct val="80000"/>
              </a:lnSpc>
              <a:defRPr sz="4000" b="0" cap="none" spc="0" baseline="0">
                <a:solidFill>
                  <a:srgbClr val="003C71"/>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dirty="0" smtClean="0"/>
              <a:t>40pt Intel Clear Heading</a:t>
            </a:r>
            <a:endParaRPr lang="en-US" dirty="0"/>
          </a:p>
        </p:txBody>
      </p:sp>
      <p:sp>
        <p:nvSpPr>
          <p:cNvPr id="5" name="Footer Placeholder 4"/>
          <p:cNvSpPr>
            <a:spLocks noGrp="1"/>
          </p:cNvSpPr>
          <p:nvPr>
            <p:ph type="ftr" sz="quarter" idx="3"/>
          </p:nvPr>
        </p:nvSpPr>
        <p:spPr>
          <a:xfrm>
            <a:off x="3124200" y="4876231"/>
            <a:ext cx="2895600" cy="250826"/>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p>
        </p:txBody>
      </p:sp>
      <p:sp>
        <p:nvSpPr>
          <p:cNvPr id="9" name="Footer Placeholder 4"/>
          <p:cNvSpPr txBox="1">
            <a:spLocks/>
          </p:cNvSpPr>
          <p:nvPr userDrawn="1"/>
        </p:nvSpPr>
        <p:spPr>
          <a:xfrm>
            <a:off x="5616655" y="4805888"/>
            <a:ext cx="2895600" cy="250826"/>
          </a:xfrm>
          <a:prstGeom prst="rect">
            <a:avLst/>
          </a:prstGeom>
        </p:spPr>
        <p:txBody>
          <a:bodyPr vert="horz" lIns="91440" tIns="45720" rIns="91440" bIns="45720" rtlCol="0" anchor="ctr"/>
          <a:lstStyle>
            <a:defPPr>
              <a:defRPr lang="en-US"/>
            </a:defPPr>
            <a:lvl1pPr marL="0" algn="ctr" defTabSz="457200" rtl="0" eaLnBrk="1" latinLnBrk="0" hangingPunct="1">
              <a:defRPr sz="18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u="sng" smtClean="0">
                <a:latin typeface="Intel Clear Pro" panose="020B0804020202060201" pitchFamily="34" charset="0"/>
                <a:ea typeface="Intel Clear Pro" panose="020B0804020202060201" pitchFamily="34" charset="0"/>
                <a:cs typeface="Intel Clear Pro" panose="020B0804020202060201" pitchFamily="34" charset="0"/>
              </a:rPr>
              <a:t>https://software.intel.com/bigdl</a:t>
            </a:r>
            <a:endParaRPr lang="en-US" dirty="0"/>
          </a:p>
        </p:txBody>
      </p:sp>
    </p:spTree>
    <p:extLst>
      <p:ext uri="{BB962C8B-B14F-4D97-AF65-F5344CB8AC3E}">
        <p14:creationId xmlns:p14="http://schemas.microsoft.com/office/powerpoint/2010/main" val="400125629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lue Section Break Image">
    <p:bg>
      <p:bgPr>
        <a:gradFill>
          <a:gsLst>
            <a:gs pos="0">
              <a:schemeClr val="tx2"/>
            </a:gs>
            <a:gs pos="50000">
              <a:schemeClr val="accent2"/>
            </a:gs>
          </a:gsLst>
          <a:lin ang="189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2260088"/>
            <a:ext cx="7772400" cy="1021556"/>
          </a:xfrm>
        </p:spPr>
        <p:txBody>
          <a:bodyPr anchor="b" anchorCtr="0">
            <a:noAutofit/>
          </a:bodyPr>
          <a:lstStyle>
            <a:lvl1pPr algn="l">
              <a:lnSpc>
                <a:spcPct val="80000"/>
              </a:lnSpc>
              <a:defRPr sz="5400" b="0" cap="none" spc="0" baseline="0">
                <a:solidFill>
                  <a:schemeClr val="bg1"/>
                </a:solidFill>
                <a:latin typeface="Intel Clear Pro" panose="020B0804020202060201" pitchFamily="34" charset="0"/>
                <a:cs typeface="Intel Clear Pro" panose="020B0804020202060201" pitchFamily="34" charset="0"/>
              </a:defRPr>
            </a:lvl1pPr>
          </a:lstStyle>
          <a:p>
            <a:r>
              <a:rPr lang="en-US" dirty="0" smtClean="0"/>
              <a:t>54pt Intel Clear Pro blue section</a:t>
            </a:r>
            <a:endParaRPr lang="en-US" dirty="0"/>
          </a:p>
        </p:txBody>
      </p:sp>
      <p:sp>
        <p:nvSpPr>
          <p:cNvPr id="3" name="Text Placeholder 2"/>
          <p:cNvSpPr>
            <a:spLocks noGrp="1"/>
          </p:cNvSpPr>
          <p:nvPr>
            <p:ph type="body" idx="1" hasCustomPrompt="1"/>
          </p:nvPr>
        </p:nvSpPr>
        <p:spPr>
          <a:xfrm>
            <a:off x="455613" y="3348787"/>
            <a:ext cx="7772400" cy="1125140"/>
          </a:xfrm>
        </p:spPr>
        <p:txBody>
          <a:bodyPr anchor="t" anchorCtr="0">
            <a:noAutofit/>
          </a:bodyPr>
          <a:lstStyle>
            <a:lvl1pPr marL="0" indent="0">
              <a:buNone/>
              <a:defRPr sz="1600" b="0" baseline="0">
                <a:solidFill>
                  <a:srgbClr val="F3D54E"/>
                </a:solidFill>
                <a:latin typeface="+mn-lt"/>
                <a:cs typeface="Intel Clear" panose="020B06040202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smtClean="0"/>
              <a:t>16pt Intel Clear Subhead</a:t>
            </a:r>
            <a:endParaRPr lang="en-US" dirty="0"/>
          </a:p>
        </p:txBody>
      </p:sp>
      <p:sp>
        <p:nvSpPr>
          <p:cNvPr id="5" name="Picture Placeholder 4"/>
          <p:cNvSpPr>
            <a:spLocks noGrp="1"/>
          </p:cNvSpPr>
          <p:nvPr>
            <p:ph type="pic" sz="quarter" idx="13" hasCustomPrompt="1"/>
          </p:nvPr>
        </p:nvSpPr>
        <p:spPr>
          <a:xfrm>
            <a:off x="0" y="1"/>
            <a:ext cx="9144000" cy="2574131"/>
          </a:xfrm>
          <a:solidFill>
            <a:schemeClr val="bg2">
              <a:lumMod val="60000"/>
              <a:lumOff val="40000"/>
            </a:schemeClr>
          </a:solidFill>
        </p:spPr>
        <p:txBody>
          <a:bodyPr/>
          <a:lstStyle>
            <a:lvl1pPr>
              <a:defRPr baseline="0">
                <a:solidFill>
                  <a:srgbClr val="0071C5"/>
                </a:solidFill>
              </a:defRPr>
            </a:lvl1pPr>
          </a:lstStyle>
          <a:p>
            <a:r>
              <a:rPr lang="en-US" dirty="0" smtClean="0"/>
              <a:t>Insert photo here. Drag picture to placeholder or click icon to add.</a:t>
            </a:r>
            <a:endParaRPr lang="en-US" dirty="0"/>
          </a:p>
        </p:txBody>
      </p:sp>
    </p:spTree>
    <p:extLst>
      <p:ext uri="{BB962C8B-B14F-4D97-AF65-F5344CB8AC3E}">
        <p14:creationId xmlns:p14="http://schemas.microsoft.com/office/powerpoint/2010/main" val="384376213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E2556C5-CE8C-6547-B838-EA80C61A4AF7}" type="slidenum">
              <a:rPr lang="en-US" smtClean="0"/>
              <a:pPr/>
              <a:t>‹#›</a:t>
            </a:fld>
            <a:endParaRPr lang="en-US" dirty="0"/>
          </a:p>
        </p:txBody>
      </p:sp>
      <p:sp>
        <p:nvSpPr>
          <p:cNvPr id="6" name="Title 6"/>
          <p:cNvSpPr>
            <a:spLocks noGrp="1"/>
          </p:cNvSpPr>
          <p:nvPr>
            <p:ph type="title" hasCustomPrompt="1"/>
          </p:nvPr>
        </p:nvSpPr>
        <p:spPr>
          <a:xfrm>
            <a:off x="455613" y="308848"/>
            <a:ext cx="8229600" cy="868680"/>
          </a:xfrm>
        </p:spPr>
        <p:txBody>
          <a:bodyPr/>
          <a:lstStyle>
            <a:lvl1pPr>
              <a:defRPr b="0" i="0" baseline="0">
                <a:solidFill>
                  <a:srgbClr val="003C71"/>
                </a:solidFill>
                <a:latin typeface="Intel Clear"/>
                <a:cs typeface="Intel Clear"/>
              </a:defRPr>
            </a:lvl1pPr>
          </a:lstStyle>
          <a:p>
            <a:r>
              <a:rPr lang="en-US" dirty="0" smtClean="0"/>
              <a:t>28pt Intel Clear Headline</a:t>
            </a:r>
            <a:endParaRPr lang="en-US" dirty="0"/>
          </a:p>
        </p:txBody>
      </p:sp>
      <p:sp>
        <p:nvSpPr>
          <p:cNvPr id="7" name="Footer Placeholder 4"/>
          <p:cNvSpPr>
            <a:spLocks noGrp="1"/>
          </p:cNvSpPr>
          <p:nvPr>
            <p:ph type="ftr" sz="quarter" idx="3"/>
          </p:nvPr>
        </p:nvSpPr>
        <p:spPr>
          <a:xfrm>
            <a:off x="3124200" y="4876231"/>
            <a:ext cx="2895600" cy="250826"/>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p>
        </p:txBody>
      </p:sp>
      <p:sp>
        <p:nvSpPr>
          <p:cNvPr id="8" name="Footer Placeholder 4"/>
          <p:cNvSpPr txBox="1">
            <a:spLocks/>
          </p:cNvSpPr>
          <p:nvPr userDrawn="1"/>
        </p:nvSpPr>
        <p:spPr>
          <a:xfrm>
            <a:off x="5616655" y="4813839"/>
            <a:ext cx="2895600" cy="250826"/>
          </a:xfrm>
          <a:prstGeom prst="rect">
            <a:avLst/>
          </a:prstGeom>
        </p:spPr>
        <p:txBody>
          <a:bodyPr vert="horz" lIns="91440" tIns="45720" rIns="91440" bIns="45720" rtlCol="0" anchor="ctr"/>
          <a:lstStyle>
            <a:defPPr>
              <a:defRPr lang="en-US"/>
            </a:defPPr>
            <a:lvl1pPr marL="0" algn="ctr" defTabSz="457200" rtl="0" eaLnBrk="1" latinLnBrk="0" hangingPunct="1">
              <a:defRPr sz="18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u="sng" smtClean="0">
                <a:latin typeface="Intel Clear Pro" panose="020B0804020202060201" pitchFamily="34" charset="0"/>
                <a:ea typeface="Intel Clear Pro" panose="020B0804020202060201" pitchFamily="34" charset="0"/>
                <a:cs typeface="Intel Clear Pro" panose="020B0804020202060201" pitchFamily="34" charset="0"/>
              </a:rPr>
              <a:t>https://software.intel.com/bigdl</a:t>
            </a:r>
            <a:endParaRPr lang="en-US" dirty="0"/>
          </a:p>
        </p:txBody>
      </p:sp>
    </p:spTree>
    <p:extLst>
      <p:ext uri="{BB962C8B-B14F-4D97-AF65-F5344CB8AC3E}">
        <p14:creationId xmlns:p14="http://schemas.microsoft.com/office/powerpoint/2010/main" val="413716963"/>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a:t>
            </a:fld>
            <a:endParaRPr lang="en-US" dirty="0"/>
          </a:p>
        </p:txBody>
      </p:sp>
      <p:sp>
        <p:nvSpPr>
          <p:cNvPr id="5" name="Footer Placeholder 4"/>
          <p:cNvSpPr txBox="1">
            <a:spLocks/>
          </p:cNvSpPr>
          <p:nvPr userDrawn="1"/>
        </p:nvSpPr>
        <p:spPr>
          <a:xfrm>
            <a:off x="5732503" y="4805888"/>
            <a:ext cx="2895600" cy="250826"/>
          </a:xfrm>
          <a:prstGeom prst="rect">
            <a:avLst/>
          </a:prstGeom>
        </p:spPr>
        <p:txBody>
          <a:bodyPr vert="horz" lIns="91440" tIns="45720" rIns="91440" bIns="45720" rtlCol="0" anchor="ctr"/>
          <a:lstStyle>
            <a:defPPr>
              <a:defRPr lang="en-US"/>
            </a:defPPr>
            <a:lvl1pPr marL="0" algn="ctr" defTabSz="457200" rtl="0" eaLnBrk="1" latinLnBrk="0" hangingPunct="1">
              <a:defRPr sz="18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u="sng" smtClean="0">
                <a:latin typeface="Intel Clear Pro" panose="020B0804020202060201" pitchFamily="34" charset="0"/>
                <a:ea typeface="Intel Clear Pro" panose="020B0804020202060201" pitchFamily="34" charset="0"/>
                <a:cs typeface="Intel Clear Pro" panose="020B0804020202060201" pitchFamily="34" charset="0"/>
              </a:rPr>
              <a:t>https://software.intel.com/bigdl</a:t>
            </a:r>
            <a:endParaRPr lang="en-US" dirty="0"/>
          </a:p>
        </p:txBody>
      </p:sp>
    </p:spTree>
    <p:extLst>
      <p:ext uri="{BB962C8B-B14F-4D97-AF65-F5344CB8AC3E}">
        <p14:creationId xmlns:p14="http://schemas.microsoft.com/office/powerpoint/2010/main" val="332896167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blank" preserve="1">
  <p:cSld name="Back Cover Radial Gradi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6" descr="StackedISWhite.png"/>
          <p:cNvPicPr>
            <a:picLocks noChangeAspect="1"/>
          </p:cNvPicPr>
          <p:nvPr userDrawn="1"/>
        </p:nvPicPr>
        <p:blipFill>
          <a:blip r:embed="rId3"/>
          <a:stretch>
            <a:fillRect/>
          </a:stretch>
        </p:blipFill>
        <p:spPr>
          <a:xfrm>
            <a:off x="3488733" y="1881408"/>
            <a:ext cx="2085275" cy="1960738"/>
          </a:xfrm>
          <a:prstGeom prst="rect">
            <a:avLst/>
          </a:prstGeom>
        </p:spPr>
      </p:pic>
    </p:spTree>
    <p:extLst>
      <p:ext uri="{BB962C8B-B14F-4D97-AF65-F5344CB8AC3E}">
        <p14:creationId xmlns:p14="http://schemas.microsoft.com/office/powerpoint/2010/main" val="557009676"/>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2_Title Slide with Photo">
    <p:bg>
      <p:bgPr>
        <a:gradFill>
          <a:gsLst>
            <a:gs pos="0">
              <a:schemeClr val="tx2"/>
            </a:gs>
            <a:gs pos="50000">
              <a:schemeClr val="accent2"/>
            </a:gs>
          </a:gsLst>
          <a:lin ang="18900000" scaled="1"/>
        </a:gradFill>
        <a:effectLst/>
      </p:bgPr>
    </p:bg>
    <p:spTree>
      <p:nvGrpSpPr>
        <p:cNvPr id="1" name=""/>
        <p:cNvGrpSpPr/>
        <p:nvPr/>
      </p:nvGrpSpPr>
      <p:grpSpPr>
        <a:xfrm>
          <a:off x="0" y="0"/>
          <a:ext cx="0" cy="0"/>
          <a:chOff x="0" y="0"/>
          <a:chExt cx="0" cy="0"/>
        </a:xfrm>
      </p:grpSpPr>
      <p:sp>
        <p:nvSpPr>
          <p:cNvPr id="10" name="Rectangle 9"/>
          <p:cNvSpPr/>
          <p:nvPr userDrawn="1"/>
        </p:nvSpPr>
        <p:spPr>
          <a:xfrm>
            <a:off x="0" y="0"/>
            <a:ext cx="9144000" cy="4768850"/>
          </a:xfrm>
          <a:prstGeom prst="rect">
            <a:avLst/>
          </a:prstGeom>
          <a:solidFill>
            <a:srgbClr val="0071C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1C5"/>
              </a:solidFill>
            </a:endParaRPr>
          </a:p>
        </p:txBody>
      </p:sp>
      <p:pic>
        <p:nvPicPr>
          <p:cNvPr id="5" name="Picture 4" descr="StackedISWhite.png"/>
          <p:cNvPicPr>
            <a:picLocks noChangeAspect="1"/>
          </p:cNvPicPr>
          <p:nvPr userDrawn="1"/>
        </p:nvPicPr>
        <p:blipFill>
          <a:blip r:embed="rId2"/>
          <a:stretch>
            <a:fillRect/>
          </a:stretch>
        </p:blipFill>
        <p:spPr>
          <a:xfrm>
            <a:off x="3488733" y="1881408"/>
            <a:ext cx="2085275" cy="1960738"/>
          </a:xfrm>
          <a:prstGeom prst="rect">
            <a:avLst/>
          </a:prstGeom>
        </p:spPr>
      </p:pic>
    </p:spTree>
    <p:extLst>
      <p:ext uri="{BB962C8B-B14F-4D97-AF65-F5344CB8AC3E}">
        <p14:creationId xmlns:p14="http://schemas.microsoft.com/office/powerpoint/2010/main" val="36085413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gradFill>
          <a:gsLst>
            <a:gs pos="0">
              <a:schemeClr val="tx2"/>
            </a:gs>
            <a:gs pos="50000">
              <a:schemeClr val="accent2"/>
            </a:gs>
          </a:gsLst>
          <a:lin ang="18900000" scaled="1"/>
        </a:gradFill>
        <a:effectLst/>
      </p:bgPr>
    </p:bg>
    <p:spTree>
      <p:nvGrpSpPr>
        <p:cNvPr id="1" name=""/>
        <p:cNvGrpSpPr/>
        <p:nvPr/>
      </p:nvGrpSpPr>
      <p:grpSpPr>
        <a:xfrm>
          <a:off x="0" y="0"/>
          <a:ext cx="0" cy="0"/>
          <a:chOff x="0" y="0"/>
          <a:chExt cx="0" cy="0"/>
        </a:xfrm>
      </p:grpSpPr>
      <p:sp>
        <p:nvSpPr>
          <p:cNvPr id="10" name="Picture Placeholder 8"/>
          <p:cNvSpPr>
            <a:spLocks noGrp="1"/>
          </p:cNvSpPr>
          <p:nvPr>
            <p:ph type="pic" sz="quarter" idx="13" hasCustomPrompt="1"/>
          </p:nvPr>
        </p:nvSpPr>
        <p:spPr>
          <a:xfrm>
            <a:off x="0" y="0"/>
            <a:ext cx="9144000" cy="4768850"/>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smtClean="0"/>
              <a:t>Insert photo here. Drag picture to placeholder or click icon to add.</a:t>
            </a:r>
            <a:endParaRPr lang="en-US" dirty="0"/>
          </a:p>
        </p:txBody>
      </p:sp>
      <p:sp>
        <p:nvSpPr>
          <p:cNvPr id="13" name="Title 1"/>
          <p:cNvSpPr>
            <a:spLocks noGrp="1"/>
          </p:cNvSpPr>
          <p:nvPr>
            <p:ph type="ctrTitle" hasCustomPrompt="1"/>
          </p:nvPr>
        </p:nvSpPr>
        <p:spPr>
          <a:xfrm>
            <a:off x="444687" y="2479422"/>
            <a:ext cx="8212886" cy="1102519"/>
          </a:xfrm>
        </p:spPr>
        <p:txBody>
          <a:bodyPr lIns="0" rIns="0" anchor="b" anchorCtr="0">
            <a:noAutofit/>
          </a:bodyPr>
          <a:lstStyle>
            <a:lvl1pPr>
              <a:lnSpc>
                <a:spcPct val="80000"/>
              </a:lnSpc>
              <a:defRPr sz="6500" b="0" spc="0" baseline="0">
                <a:solidFill>
                  <a:schemeClr val="bg1"/>
                </a:solidFill>
                <a:latin typeface="Intel Clear Pro" panose="020B0804020202060201" pitchFamily="34" charset="0"/>
                <a:cs typeface="Intel Clear Pro" panose="020B0804020202060201" pitchFamily="34" charset="0"/>
              </a:defRPr>
            </a:lvl1pPr>
          </a:lstStyle>
          <a:p>
            <a:r>
              <a:rPr lang="en-US" dirty="0" smtClean="0"/>
              <a:t>65pt Intel Clear pro Title</a:t>
            </a:r>
            <a:br>
              <a:rPr lang="en-US" dirty="0" smtClean="0"/>
            </a:br>
            <a:r>
              <a:rPr lang="en-US" dirty="0" smtClean="0"/>
              <a:t>with image</a:t>
            </a:r>
            <a:endParaRPr lang="en-US" dirty="0"/>
          </a:p>
        </p:txBody>
      </p:sp>
      <p:sp>
        <p:nvSpPr>
          <p:cNvPr id="14" name="Subtitle 2"/>
          <p:cNvSpPr>
            <a:spLocks noGrp="1"/>
          </p:cNvSpPr>
          <p:nvPr>
            <p:ph type="subTitle" idx="1" hasCustomPrompt="1"/>
          </p:nvPr>
        </p:nvSpPr>
        <p:spPr>
          <a:xfrm>
            <a:off x="455613" y="3493008"/>
            <a:ext cx="6330212" cy="925360"/>
          </a:xfrm>
        </p:spPr>
        <p:txBody>
          <a:bodyPr lIns="0" rIns="0">
            <a:noAutofit/>
          </a:bodyPr>
          <a:lstStyle>
            <a:lvl1pPr marL="0" indent="0" algn="l">
              <a:buNone/>
              <a:defRPr sz="1600" b="0" i="0" baseline="0">
                <a:solidFill>
                  <a:srgbClr val="F3D54E"/>
                </a:solidFill>
                <a:latin typeface="Intel Clear"/>
                <a:cs typeface="Intel Cle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16pt Intel Clear Subhead, Date, Etc.</a:t>
            </a:r>
            <a:endParaRPr lang="en-US" dirty="0"/>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a:ext>
            </a:extLst>
          </a:blip>
          <a:stretch>
            <a:fillRect/>
          </a:stretch>
        </p:blipFill>
        <p:spPr bwMode="auto">
          <a:xfrm>
            <a:off x="219394" y="225843"/>
            <a:ext cx="1406758" cy="1153858"/>
          </a:xfrm>
          <a:prstGeom prst="rect">
            <a:avLst/>
          </a:prstGeom>
          <a:noFill/>
          <a:extLst>
            <a:ext uri="{909E8E84-426E-40dd-AFC4-6F175D3DCCD1}">
              <a14:hiddenFill xmlns:a14="http://schemas.microsoft.com/office/drawing/2010/main" xmlns="">
                <a:solidFill>
                  <a:srgbClr val="FFFFFF"/>
                </a:solidFill>
              </a14:hiddenFill>
            </a:ext>
          </a:extLst>
        </p:spPr>
      </p:pic>
      <p:sp>
        <p:nvSpPr>
          <p:cNvPr id="30" name="Rectangle 29"/>
          <p:cNvSpPr/>
          <p:nvPr userDrawn="1"/>
        </p:nvSpPr>
        <p:spPr>
          <a:xfrm>
            <a:off x="0" y="4766102"/>
            <a:ext cx="9144000" cy="384048"/>
          </a:xfrm>
          <a:prstGeom prst="rect">
            <a:avLst/>
          </a:prstGeom>
          <a:gradFill flip="none" rotWithShape="1">
            <a:gsLst>
              <a:gs pos="0">
                <a:schemeClr val="tx2"/>
              </a:gs>
              <a:gs pos="50000">
                <a:schemeClr val="accent2"/>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2" name="Footer Placeholder 4"/>
          <p:cNvSpPr>
            <a:spLocks noGrp="1"/>
          </p:cNvSpPr>
          <p:nvPr>
            <p:ph type="ftr" sz="quarter" idx="3"/>
          </p:nvPr>
        </p:nvSpPr>
        <p:spPr>
          <a:xfrm>
            <a:off x="3124200" y="4876231"/>
            <a:ext cx="2895600" cy="250826"/>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p>
        </p:txBody>
      </p:sp>
      <p:sp>
        <p:nvSpPr>
          <p:cNvPr id="33" name="Slide Number Placeholder 5"/>
          <p:cNvSpPr>
            <a:spLocks noGrp="1"/>
          </p:cNvSpPr>
          <p:nvPr>
            <p:ph type="sldNum" sz="quarter" idx="4"/>
          </p:nvPr>
        </p:nvSpPr>
        <p:spPr>
          <a:xfrm>
            <a:off x="8743950" y="4813471"/>
            <a:ext cx="262001" cy="247085"/>
          </a:xfrm>
          <a:prstGeom prst="rect">
            <a:avLst/>
          </a:prstGeom>
        </p:spPr>
        <p:txBody>
          <a:bodyPr vert="horz" lIns="0" tIns="0" rIns="0" bIns="0" rtlCol="0" anchor="ctr"/>
          <a:lstStyle>
            <a:lvl1pPr algn="r">
              <a:defRPr sz="800">
                <a:solidFill>
                  <a:schemeClr val="bg1"/>
                </a:solidFill>
                <a:latin typeface="+mn-lt"/>
                <a:cs typeface="Intel Clear Light" panose="020B0404020203020204" pitchFamily="34" charset="0"/>
              </a:defRPr>
            </a:lvl1pPr>
          </a:lstStyle>
          <a:p>
            <a:fld id="{EE2556C5-CE8C-6547-B838-EA80C61A4AF7}" type="slidenum">
              <a:rPr lang="en-US" smtClean="0"/>
              <a:pPr/>
              <a:t>‹#›</a:t>
            </a:fld>
            <a:endParaRPr lang="en-US" dirty="0"/>
          </a:p>
        </p:txBody>
      </p:sp>
      <p:pic>
        <p:nvPicPr>
          <p:cNvPr id="58" name="Picture 57" descr="StackedISWhite.png"/>
          <p:cNvPicPr>
            <a:picLocks noChangeAspect="1"/>
          </p:cNvPicPr>
          <p:nvPr userDrawn="1"/>
        </p:nvPicPr>
        <p:blipFill>
          <a:blip r:embed="rId3"/>
          <a:stretch>
            <a:fillRect/>
          </a:stretch>
        </p:blipFill>
        <p:spPr>
          <a:xfrm>
            <a:off x="8294375" y="4805888"/>
            <a:ext cx="314741" cy="295944"/>
          </a:xfrm>
          <a:prstGeom prst="rect">
            <a:avLst/>
          </a:prstGeom>
        </p:spPr>
      </p:pic>
      <p:cxnSp>
        <p:nvCxnSpPr>
          <p:cNvPr id="74" name="Straight Connector 73"/>
          <p:cNvCxnSpPr/>
          <p:nvPr userDrawn="1"/>
        </p:nvCxnSpPr>
        <p:spPr>
          <a:xfrm rot="5400000">
            <a:off x="8588375" y="4956176"/>
            <a:ext cx="285753" cy="1"/>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0832413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E2556C5-CE8C-6547-B838-EA80C61A4AF7}" type="slidenum">
              <a:rPr lang="en-US" smtClean="0"/>
              <a:pPr/>
              <a:t>‹#›</a:t>
            </a:fld>
            <a:endParaRPr lang="en-US" dirty="0"/>
          </a:p>
        </p:txBody>
      </p:sp>
      <p:sp>
        <p:nvSpPr>
          <p:cNvPr id="7" name="Title 6"/>
          <p:cNvSpPr>
            <a:spLocks noGrp="1"/>
          </p:cNvSpPr>
          <p:nvPr>
            <p:ph type="title" hasCustomPrompt="1"/>
          </p:nvPr>
        </p:nvSpPr>
        <p:spPr>
          <a:xfrm>
            <a:off x="455613" y="308848"/>
            <a:ext cx="8229600" cy="868680"/>
          </a:xfrm>
        </p:spPr>
        <p:txBody>
          <a:bodyPr/>
          <a:lstStyle>
            <a:lvl1pPr>
              <a:defRPr b="0" i="0" baseline="0">
                <a:solidFill>
                  <a:srgbClr val="003C71"/>
                </a:solidFill>
                <a:latin typeface="Intel Clear"/>
                <a:cs typeface="Intel Clear"/>
              </a:defRPr>
            </a:lvl1pPr>
          </a:lstStyle>
          <a:p>
            <a:r>
              <a:rPr lang="en-US" dirty="0" smtClean="0"/>
              <a:t>28pt Intel Clear Headline</a:t>
            </a:r>
            <a:endParaRPr lang="en-US" dirty="0"/>
          </a:p>
        </p:txBody>
      </p:sp>
      <p:sp>
        <p:nvSpPr>
          <p:cNvPr id="9" name="Content Placeholder 8"/>
          <p:cNvSpPr>
            <a:spLocks noGrp="1"/>
          </p:cNvSpPr>
          <p:nvPr>
            <p:ph sz="quarter" idx="13" hasCustomPrompt="1"/>
          </p:nvPr>
        </p:nvSpPr>
        <p:spPr>
          <a:xfrm>
            <a:off x="455613" y="1203325"/>
            <a:ext cx="8228012" cy="3425825"/>
          </a:xfrm>
        </p:spPr>
        <p:txBody>
          <a:bodyPr/>
          <a:lstStyle>
            <a:lvl1pPr>
              <a:defRPr>
                <a:solidFill>
                  <a:srgbClr val="0071C5"/>
                </a:solidFill>
              </a:defRPr>
            </a:lvl1pPr>
            <a:lvl2pPr>
              <a:defRPr sz="1800"/>
            </a:lvl2pPr>
            <a:lvl3pPr>
              <a:defRPr sz="1800"/>
            </a:lvl3pPr>
            <a:lvl4pPr>
              <a:defRPr sz="1600"/>
            </a:lvl4pPr>
          </a:lstStyle>
          <a:p>
            <a:pPr lvl="0"/>
            <a:r>
              <a:rPr lang="en-US" dirty="0" smtClean="0"/>
              <a:t>18pt Intel Clear body text</a:t>
            </a:r>
          </a:p>
          <a:p>
            <a:pPr lvl="1"/>
            <a:r>
              <a:rPr lang="en-US" dirty="0" smtClean="0"/>
              <a:t>18pt Intel Clear bullet one</a:t>
            </a:r>
          </a:p>
          <a:p>
            <a:pPr lvl="2"/>
            <a:r>
              <a:rPr lang="en-US" dirty="0" smtClean="0"/>
              <a:t>18pt Intel Clear sub-bullet</a:t>
            </a:r>
          </a:p>
          <a:p>
            <a:pPr lvl="3"/>
            <a:r>
              <a:rPr lang="en-US" dirty="0" smtClean="0"/>
              <a:t>16pt Intel Clear fourth level</a:t>
            </a:r>
          </a:p>
          <a:p>
            <a:pPr lvl="4"/>
            <a:r>
              <a:rPr lang="en-US" dirty="0" err="1" smtClean="0"/>
              <a:t>14pt</a:t>
            </a:r>
            <a:r>
              <a:rPr lang="en-US" dirty="0" smtClean="0"/>
              <a:t> Intel Clear fifth level</a:t>
            </a:r>
            <a:endParaRPr lang="en-US" dirty="0"/>
          </a:p>
        </p:txBody>
      </p:sp>
      <p:sp>
        <p:nvSpPr>
          <p:cNvPr id="5" name="Footer Placeholder 4"/>
          <p:cNvSpPr>
            <a:spLocks noGrp="1"/>
          </p:cNvSpPr>
          <p:nvPr>
            <p:ph type="ftr" sz="quarter" idx="3"/>
          </p:nvPr>
        </p:nvSpPr>
        <p:spPr>
          <a:xfrm>
            <a:off x="5553044" y="4805888"/>
            <a:ext cx="2895600" cy="250826"/>
          </a:xfrm>
          <a:prstGeom prst="rect">
            <a:avLst/>
          </a:prstGeom>
        </p:spPr>
        <p:txBody>
          <a:bodyPr vert="horz" lIns="91440" tIns="45720" rIns="91440" bIns="45720" rtlCol="0" anchor="ctr"/>
          <a:lstStyle>
            <a:lvl1pPr algn="ctr">
              <a:defRPr sz="1800">
                <a:solidFill>
                  <a:schemeClr val="bg1"/>
                </a:solidFill>
                <a:latin typeface="+mn-lt"/>
              </a:defRPr>
            </a:lvl1pPr>
          </a:lstStyle>
          <a:p>
            <a:r>
              <a:rPr lang="en-US" u="sng" dirty="0" smtClean="0">
                <a:latin typeface="Intel Clear Pro" panose="020B0804020202060201" pitchFamily="34" charset="0"/>
                <a:ea typeface="Intel Clear Pro" panose="020B0804020202060201" pitchFamily="34" charset="0"/>
                <a:cs typeface="Intel Clear Pro" panose="020B0804020202060201" pitchFamily="34" charset="0"/>
              </a:rPr>
              <a:t>https://software.intel.com/bigdl</a:t>
            </a:r>
            <a:endParaRPr lang="en-US" dirty="0"/>
          </a:p>
        </p:txBody>
      </p:sp>
    </p:spTree>
    <p:extLst>
      <p:ext uri="{BB962C8B-B14F-4D97-AF65-F5344CB8AC3E}">
        <p14:creationId xmlns:p14="http://schemas.microsoft.com/office/powerpoint/2010/main" val="135851182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with Image">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EE2556C5-CE8C-6547-B838-EA80C61A4AF7}" type="slidenum">
              <a:rPr lang="en-US" smtClean="0"/>
              <a:pPr/>
              <a:t>‹#›</a:t>
            </a:fld>
            <a:endParaRPr lang="en-US" dirty="0"/>
          </a:p>
        </p:txBody>
      </p:sp>
      <p:sp>
        <p:nvSpPr>
          <p:cNvPr id="15" name="Content Placeholder 2"/>
          <p:cNvSpPr>
            <a:spLocks noGrp="1"/>
          </p:cNvSpPr>
          <p:nvPr>
            <p:ph sz="half" idx="1" hasCustomPrompt="1"/>
          </p:nvPr>
        </p:nvSpPr>
        <p:spPr>
          <a:xfrm>
            <a:off x="455613" y="1203324"/>
            <a:ext cx="4006851" cy="3425825"/>
          </a:xfrm>
        </p:spPr>
        <p:txBody>
          <a:bodyPr vert="horz" lIns="0" tIns="0" rIns="0" bIns="0" rtlCol="0">
            <a:noAutofit/>
          </a:bodyPr>
          <a:lstStyle>
            <a:lvl1pPr>
              <a:defRPr lang="en-US" dirty="0" smtClean="0"/>
            </a:lvl1pPr>
            <a:lvl2pPr>
              <a:defRPr lang="en-US"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8" name="Title 6"/>
          <p:cNvSpPr>
            <a:spLocks noGrp="1"/>
          </p:cNvSpPr>
          <p:nvPr>
            <p:ph type="title" hasCustomPrompt="1"/>
          </p:nvPr>
        </p:nvSpPr>
        <p:spPr>
          <a:xfrm>
            <a:off x="455613" y="308848"/>
            <a:ext cx="8229600" cy="868680"/>
          </a:xfrm>
        </p:spPr>
        <p:txBody>
          <a:bodyPr/>
          <a:lstStyle>
            <a:lvl1pPr>
              <a:defRPr b="0" i="0" baseline="0">
                <a:solidFill>
                  <a:srgbClr val="003C71"/>
                </a:solidFill>
                <a:latin typeface="Intel Clear"/>
                <a:cs typeface="Intel Clear"/>
              </a:defRPr>
            </a:lvl1pPr>
          </a:lstStyle>
          <a:p>
            <a:r>
              <a:rPr lang="en-US" dirty="0" smtClean="0"/>
              <a:t>28pt Intel Clear Headline</a:t>
            </a:r>
            <a:endParaRPr lang="en-US" dirty="0"/>
          </a:p>
        </p:txBody>
      </p:sp>
      <p:sp>
        <p:nvSpPr>
          <p:cNvPr id="9" name="Picture Placeholder 8"/>
          <p:cNvSpPr>
            <a:spLocks noGrp="1"/>
          </p:cNvSpPr>
          <p:nvPr>
            <p:ph type="pic" sz="quarter" idx="13"/>
          </p:nvPr>
        </p:nvSpPr>
        <p:spPr>
          <a:xfrm>
            <a:off x="4830763" y="943430"/>
            <a:ext cx="3181123" cy="1670950"/>
          </a:xfrm>
          <a:solidFill>
            <a:schemeClr val="bg2">
              <a:lumMod val="60000"/>
              <a:lumOff val="40000"/>
            </a:schemeClr>
          </a:solidFill>
        </p:spPr>
        <p:txBody>
          <a:bodyPr/>
          <a:lstStyle>
            <a:lvl1pPr>
              <a:defRPr sz="1800">
                <a:latin typeface="Intel Clear"/>
              </a:defRPr>
            </a:lvl1pPr>
          </a:lstStyle>
          <a:p>
            <a:r>
              <a:rPr lang="en-US" sz="1100" smtClean="0">
                <a:latin typeface="Arial"/>
              </a:rPr>
              <a:t>Click icon to add picture</a:t>
            </a:r>
            <a:endParaRPr lang="en-US" sz="1100" dirty="0">
              <a:latin typeface="Arial"/>
            </a:endParaRPr>
          </a:p>
        </p:txBody>
      </p:sp>
      <p:sp>
        <p:nvSpPr>
          <p:cNvPr id="10" name="Picture Placeholder 8"/>
          <p:cNvSpPr>
            <a:spLocks noGrp="1"/>
          </p:cNvSpPr>
          <p:nvPr>
            <p:ph type="pic" sz="quarter" idx="14"/>
          </p:nvPr>
        </p:nvSpPr>
        <p:spPr>
          <a:xfrm>
            <a:off x="4830763" y="2843897"/>
            <a:ext cx="3181123" cy="1670950"/>
          </a:xfrm>
          <a:solidFill>
            <a:schemeClr val="bg2">
              <a:lumMod val="60000"/>
              <a:lumOff val="40000"/>
            </a:schemeClr>
          </a:solidFill>
        </p:spPr>
        <p:txBody>
          <a:bodyPr/>
          <a:lstStyle>
            <a:lvl1pPr>
              <a:defRPr sz="1800">
                <a:latin typeface="Intel Clear"/>
              </a:defRPr>
            </a:lvl1pPr>
          </a:lstStyle>
          <a:p>
            <a:r>
              <a:rPr lang="en-US" sz="1100" smtClean="0">
                <a:latin typeface="Arial"/>
              </a:rPr>
              <a:t>Click icon to add picture</a:t>
            </a:r>
            <a:endParaRPr lang="en-US" sz="1100" dirty="0">
              <a:latin typeface="Arial"/>
            </a:endParaRPr>
          </a:p>
        </p:txBody>
      </p:sp>
      <p:sp>
        <p:nvSpPr>
          <p:cNvPr id="13" name="Footer Placeholder 4"/>
          <p:cNvSpPr>
            <a:spLocks noGrp="1"/>
          </p:cNvSpPr>
          <p:nvPr>
            <p:ph type="ftr" sz="quarter" idx="3"/>
          </p:nvPr>
        </p:nvSpPr>
        <p:spPr>
          <a:xfrm>
            <a:off x="5616655" y="4805888"/>
            <a:ext cx="2895600" cy="250826"/>
          </a:xfrm>
          <a:prstGeom prst="rect">
            <a:avLst/>
          </a:prstGeom>
        </p:spPr>
        <p:txBody>
          <a:bodyPr vert="horz" lIns="91440" tIns="45720" rIns="91440" bIns="45720" rtlCol="0" anchor="ctr"/>
          <a:lstStyle>
            <a:lvl1pPr algn="ctr">
              <a:defRPr sz="1800">
                <a:solidFill>
                  <a:schemeClr val="bg1"/>
                </a:solidFill>
                <a:latin typeface="+mn-lt"/>
              </a:defRPr>
            </a:lvl1pPr>
          </a:lstStyle>
          <a:p>
            <a:r>
              <a:rPr lang="en-US" u="sng" dirty="0" smtClean="0">
                <a:latin typeface="Intel Clear Pro" panose="020B0804020202060201" pitchFamily="34" charset="0"/>
                <a:ea typeface="Intel Clear Pro" panose="020B0804020202060201" pitchFamily="34" charset="0"/>
                <a:cs typeface="Intel Clear Pro" panose="020B0804020202060201" pitchFamily="34" charset="0"/>
              </a:rPr>
              <a:t>https://software.intel.com/bigdl</a:t>
            </a:r>
            <a:endParaRPr lang="en-US" dirty="0"/>
          </a:p>
        </p:txBody>
      </p:sp>
    </p:spTree>
    <p:extLst>
      <p:ext uri="{BB962C8B-B14F-4D97-AF65-F5344CB8AC3E}">
        <p14:creationId xmlns:p14="http://schemas.microsoft.com/office/powerpoint/2010/main" val="259891454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EE2556C5-CE8C-6547-B838-EA80C61A4AF7}" type="slidenum">
              <a:rPr lang="en-US" smtClean="0"/>
              <a:pPr/>
              <a:t>‹#›</a:t>
            </a:fld>
            <a:endParaRPr lang="en-US" dirty="0"/>
          </a:p>
        </p:txBody>
      </p:sp>
      <p:sp>
        <p:nvSpPr>
          <p:cNvPr id="15" name="Content Placeholder 2"/>
          <p:cNvSpPr>
            <a:spLocks noGrp="1"/>
          </p:cNvSpPr>
          <p:nvPr>
            <p:ph sz="half" idx="1" hasCustomPrompt="1"/>
          </p:nvPr>
        </p:nvSpPr>
        <p:spPr>
          <a:xfrm>
            <a:off x="455613" y="1203324"/>
            <a:ext cx="4006851" cy="3425825"/>
          </a:xfrm>
        </p:spPr>
        <p:txBody>
          <a:bodyPr vert="horz" lIns="0" tIns="0" rIns="0" bIns="0" rtlCol="0">
            <a:noAutofit/>
          </a:bodyPr>
          <a:lstStyle>
            <a:lvl1pPr>
              <a:defRPr lang="en-US" dirty="0" smtClean="0"/>
            </a:lvl1pPr>
            <a:lvl2pPr>
              <a:defRPr lang="en-US"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16" name="Content Placeholder 2"/>
          <p:cNvSpPr>
            <a:spLocks noGrp="1"/>
          </p:cNvSpPr>
          <p:nvPr>
            <p:ph sz="half" idx="13" hasCustomPrompt="1"/>
          </p:nvPr>
        </p:nvSpPr>
        <p:spPr>
          <a:xfrm>
            <a:off x="4678363" y="1203324"/>
            <a:ext cx="4005264" cy="3425825"/>
          </a:xfrm>
        </p:spPr>
        <p:txBody>
          <a:bodyPr vert="horz" lIns="0" tIns="0" rIns="0" bIns="0" rtlCol="0">
            <a:noAutofit/>
          </a:bodyPr>
          <a:lstStyle>
            <a:lvl1pPr>
              <a:defRPr lang="en-US" dirty="0" smtClean="0"/>
            </a:lvl1pPr>
            <a:lvl2pPr>
              <a:defRPr lang="en-US"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8" name="Title 6"/>
          <p:cNvSpPr>
            <a:spLocks noGrp="1"/>
          </p:cNvSpPr>
          <p:nvPr>
            <p:ph type="title" hasCustomPrompt="1"/>
          </p:nvPr>
        </p:nvSpPr>
        <p:spPr>
          <a:xfrm>
            <a:off x="455613" y="308848"/>
            <a:ext cx="8229600" cy="868680"/>
          </a:xfrm>
        </p:spPr>
        <p:txBody>
          <a:bodyPr/>
          <a:lstStyle>
            <a:lvl1pPr>
              <a:defRPr b="0" i="0" baseline="0">
                <a:solidFill>
                  <a:srgbClr val="003C71"/>
                </a:solidFill>
                <a:latin typeface="Intel Clear"/>
                <a:cs typeface="Intel Clear"/>
              </a:defRPr>
            </a:lvl1pPr>
          </a:lstStyle>
          <a:p>
            <a:r>
              <a:rPr lang="en-US" dirty="0" smtClean="0"/>
              <a:t>28pt Intel Clear Headline</a:t>
            </a:r>
            <a:endParaRPr lang="en-US" dirty="0"/>
          </a:p>
        </p:txBody>
      </p:sp>
      <p:sp>
        <p:nvSpPr>
          <p:cNvPr id="9" name="Footer Placeholder 4"/>
          <p:cNvSpPr>
            <a:spLocks noGrp="1"/>
          </p:cNvSpPr>
          <p:nvPr>
            <p:ph type="ftr" sz="quarter" idx="3"/>
          </p:nvPr>
        </p:nvSpPr>
        <p:spPr>
          <a:xfrm>
            <a:off x="5616655" y="4805888"/>
            <a:ext cx="2895600" cy="250826"/>
          </a:xfrm>
          <a:prstGeom prst="rect">
            <a:avLst/>
          </a:prstGeom>
        </p:spPr>
        <p:txBody>
          <a:bodyPr vert="horz" lIns="91440" tIns="45720" rIns="91440" bIns="45720" rtlCol="0" anchor="ctr"/>
          <a:lstStyle>
            <a:lvl1pPr algn="ctr">
              <a:defRPr sz="1800">
                <a:solidFill>
                  <a:schemeClr val="bg1"/>
                </a:solidFill>
                <a:latin typeface="+mn-lt"/>
              </a:defRPr>
            </a:lvl1pPr>
          </a:lstStyle>
          <a:p>
            <a:r>
              <a:rPr lang="en-US" u="sng" dirty="0" smtClean="0">
                <a:latin typeface="Intel Clear Pro" panose="020B0804020202060201" pitchFamily="34" charset="0"/>
                <a:ea typeface="Intel Clear Pro" panose="020B0804020202060201" pitchFamily="34" charset="0"/>
                <a:cs typeface="Intel Clear Pro" panose="020B0804020202060201" pitchFamily="34" charset="0"/>
              </a:rPr>
              <a:t>https://software.intel.com/bigdl</a:t>
            </a:r>
            <a:endParaRPr lang="en-US" dirty="0"/>
          </a:p>
        </p:txBody>
      </p:sp>
    </p:spTree>
    <p:extLst>
      <p:ext uri="{BB962C8B-B14F-4D97-AF65-F5344CB8AC3E}">
        <p14:creationId xmlns:p14="http://schemas.microsoft.com/office/powerpoint/2010/main" val="406206368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with Attribut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5613" y="1203325"/>
            <a:ext cx="8228013" cy="3425825"/>
          </a:xfrm>
        </p:spPr>
        <p:txBody>
          <a:bodyPr anchor="ctr" anchorCtr="0"/>
          <a:lstStyle>
            <a:lvl1pPr marL="190500" indent="-190500">
              <a:defRPr sz="3600" b="1" baseline="0">
                <a:solidFill>
                  <a:schemeClr val="accent2"/>
                </a:solidFill>
                <a:latin typeface="+mn-lt"/>
                <a:cs typeface="Intel Clear Light" panose="020B0404020203020204" pitchFamily="34" charset="0"/>
              </a:defRPr>
            </a:lvl1pPr>
            <a:lvl2pPr marL="417513" indent="-225425">
              <a:buFont typeface="Lucida Grande"/>
              <a:buChar char="−"/>
              <a:defRPr sz="1200" baseline="0">
                <a:latin typeface="+mn-lt"/>
                <a:cs typeface="Intel Clear" panose="020B0604020203020204" pitchFamily="34" charset="0"/>
              </a:defRPr>
            </a:lvl2pPr>
            <a:lvl3pPr marL="685800" indent="-228600">
              <a:defRPr sz="1200">
                <a:latin typeface="+mn-lt"/>
              </a:defRPr>
            </a:lvl3pPr>
            <a:lvl4pPr>
              <a:defRPr sz="1100">
                <a:latin typeface="+mn-lt"/>
              </a:defRPr>
            </a:lvl4pPr>
            <a:lvl5pPr>
              <a:defRPr sz="1050">
                <a:latin typeface="+mn-lt"/>
              </a:defRPr>
            </a:lvl5pPr>
          </a:lstStyle>
          <a:p>
            <a:pPr lvl="0"/>
            <a:r>
              <a:rPr lang="en-US" dirty="0" smtClean="0"/>
              <a:t>“36pt Intel Clear Bold Text”</a:t>
            </a:r>
          </a:p>
          <a:p>
            <a:pPr lvl="1"/>
            <a:r>
              <a:rPr lang="en-US" dirty="0" err="1" smtClean="0"/>
              <a:t>12pt</a:t>
            </a:r>
            <a:r>
              <a:rPr lang="en-US" dirty="0" smtClean="0"/>
              <a:t> Attribution</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EE2556C5-CE8C-6547-B838-EA80C61A4AF7}" type="slidenum">
              <a:rPr lang="en-US" smtClean="0"/>
              <a:pPr/>
              <a:t>‹#›</a:t>
            </a:fld>
            <a:endParaRPr lang="en-US" dirty="0"/>
          </a:p>
        </p:txBody>
      </p:sp>
      <p:sp>
        <p:nvSpPr>
          <p:cNvPr id="7" name="Title 6"/>
          <p:cNvSpPr>
            <a:spLocks noGrp="1"/>
          </p:cNvSpPr>
          <p:nvPr>
            <p:ph type="title" hasCustomPrompt="1"/>
          </p:nvPr>
        </p:nvSpPr>
        <p:spPr>
          <a:xfrm>
            <a:off x="455613" y="308848"/>
            <a:ext cx="8229600" cy="868680"/>
          </a:xfrm>
        </p:spPr>
        <p:txBody>
          <a:bodyPr/>
          <a:lstStyle>
            <a:lvl1pPr>
              <a:defRPr b="0" i="0" baseline="0">
                <a:solidFill>
                  <a:srgbClr val="003C71"/>
                </a:solidFill>
                <a:latin typeface="Intel Clear"/>
                <a:cs typeface="Intel Clear"/>
              </a:defRPr>
            </a:lvl1pPr>
          </a:lstStyle>
          <a:p>
            <a:r>
              <a:rPr lang="en-US" dirty="0" smtClean="0"/>
              <a:t>28pt Intel Clear Headline</a:t>
            </a:r>
            <a:endParaRPr lang="en-US" dirty="0"/>
          </a:p>
        </p:txBody>
      </p:sp>
      <p:sp>
        <p:nvSpPr>
          <p:cNvPr id="8" name="Footer Placeholder 4"/>
          <p:cNvSpPr>
            <a:spLocks noGrp="1"/>
          </p:cNvSpPr>
          <p:nvPr>
            <p:ph type="ftr" sz="quarter" idx="3"/>
          </p:nvPr>
        </p:nvSpPr>
        <p:spPr>
          <a:xfrm>
            <a:off x="5616655" y="4805888"/>
            <a:ext cx="2895600" cy="250826"/>
          </a:xfrm>
          <a:prstGeom prst="rect">
            <a:avLst/>
          </a:prstGeom>
        </p:spPr>
        <p:txBody>
          <a:bodyPr vert="horz" lIns="91440" tIns="45720" rIns="91440" bIns="45720" rtlCol="0" anchor="ctr"/>
          <a:lstStyle>
            <a:lvl1pPr algn="ctr">
              <a:defRPr sz="1800">
                <a:solidFill>
                  <a:schemeClr val="bg1"/>
                </a:solidFill>
                <a:latin typeface="+mn-lt"/>
              </a:defRPr>
            </a:lvl1pPr>
          </a:lstStyle>
          <a:p>
            <a:r>
              <a:rPr lang="en-US" u="sng" dirty="0" smtClean="0">
                <a:latin typeface="Intel Clear Pro" panose="020B0804020202060201" pitchFamily="34" charset="0"/>
                <a:ea typeface="Intel Clear Pro" panose="020B0804020202060201" pitchFamily="34" charset="0"/>
                <a:cs typeface="Intel Clear Pro" panose="020B0804020202060201" pitchFamily="34" charset="0"/>
              </a:rPr>
              <a:t>https://software.intel.com/bigdl</a:t>
            </a:r>
            <a:endParaRPr lang="en-US" dirty="0"/>
          </a:p>
        </p:txBody>
      </p:sp>
    </p:spTree>
    <p:extLst>
      <p:ext uri="{BB962C8B-B14F-4D97-AF65-F5344CB8AC3E}">
        <p14:creationId xmlns:p14="http://schemas.microsoft.com/office/powerpoint/2010/main" val="119294656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ull Bleed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0"/>
            <a:ext cx="9144000" cy="4762834"/>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smtClean="0"/>
              <a:t>Insert photo here. Drag picture to placeholder or click icon to add.</a:t>
            </a:r>
            <a:endParaRPr lang="en-US" dirty="0"/>
          </a:p>
        </p:txBody>
      </p:sp>
      <p:sp>
        <p:nvSpPr>
          <p:cNvPr id="6" name="Slide Number Placeholder 5"/>
          <p:cNvSpPr>
            <a:spLocks noGrp="1"/>
          </p:cNvSpPr>
          <p:nvPr>
            <p:ph type="sldNum" sz="quarter" idx="12"/>
          </p:nvPr>
        </p:nvSpPr>
        <p:spPr>
          <a:xfrm>
            <a:off x="8717718" y="4795523"/>
            <a:ext cx="288234" cy="273844"/>
          </a:xfrm>
        </p:spPr>
        <p:txBody>
          <a:bodyPr/>
          <a:lstStyle/>
          <a:p>
            <a:fld id="{EE2556C5-CE8C-6547-B838-EA80C61A4AF7}" type="slidenum">
              <a:rPr lang="en-US" smtClean="0"/>
              <a:pPr/>
              <a:t>‹#›</a:t>
            </a:fld>
            <a:endParaRPr lang="en-US" dirty="0"/>
          </a:p>
        </p:txBody>
      </p:sp>
      <p:sp>
        <p:nvSpPr>
          <p:cNvPr id="7" name="Title 6"/>
          <p:cNvSpPr>
            <a:spLocks noGrp="1"/>
          </p:cNvSpPr>
          <p:nvPr>
            <p:ph type="title" hasCustomPrompt="1"/>
          </p:nvPr>
        </p:nvSpPr>
        <p:spPr>
          <a:xfrm>
            <a:off x="455613" y="308848"/>
            <a:ext cx="8229600" cy="868680"/>
          </a:xfrm>
        </p:spPr>
        <p:txBody>
          <a:bodyPr/>
          <a:lstStyle>
            <a:lvl1pPr>
              <a:defRPr b="0" i="0" baseline="0">
                <a:solidFill>
                  <a:srgbClr val="003C71"/>
                </a:solidFill>
                <a:latin typeface="Intel Clear"/>
                <a:cs typeface="Intel Clear"/>
              </a:defRPr>
            </a:lvl1pPr>
          </a:lstStyle>
          <a:p>
            <a:r>
              <a:rPr lang="en-US" dirty="0" smtClean="0"/>
              <a:t>28pt Intel Clear Headline</a:t>
            </a:r>
            <a:endParaRPr lang="en-US" dirty="0"/>
          </a:p>
        </p:txBody>
      </p:sp>
      <p:sp>
        <p:nvSpPr>
          <p:cNvPr id="8" name="Footer Placeholder 4"/>
          <p:cNvSpPr>
            <a:spLocks noGrp="1"/>
          </p:cNvSpPr>
          <p:nvPr>
            <p:ph type="ftr" sz="quarter" idx="3"/>
          </p:nvPr>
        </p:nvSpPr>
        <p:spPr>
          <a:xfrm>
            <a:off x="5616655" y="4805888"/>
            <a:ext cx="2895600" cy="250826"/>
          </a:xfrm>
          <a:prstGeom prst="rect">
            <a:avLst/>
          </a:prstGeom>
        </p:spPr>
        <p:txBody>
          <a:bodyPr vert="horz" lIns="91440" tIns="45720" rIns="91440" bIns="45720" rtlCol="0" anchor="ctr"/>
          <a:lstStyle>
            <a:lvl1pPr algn="ctr">
              <a:defRPr sz="1800">
                <a:solidFill>
                  <a:schemeClr val="bg1"/>
                </a:solidFill>
                <a:latin typeface="+mn-lt"/>
              </a:defRPr>
            </a:lvl1pPr>
          </a:lstStyle>
          <a:p>
            <a:r>
              <a:rPr lang="en-US" u="sng" dirty="0" smtClean="0">
                <a:latin typeface="Intel Clear Pro" panose="020B0804020202060201" pitchFamily="34" charset="0"/>
                <a:ea typeface="Intel Clear Pro" panose="020B0804020202060201" pitchFamily="34" charset="0"/>
                <a:cs typeface="Intel Clear Pro" panose="020B0804020202060201" pitchFamily="34" charset="0"/>
              </a:rPr>
              <a:t>https://software.intel.com/bigdl</a:t>
            </a:r>
            <a:endParaRPr lang="en-US" dirty="0"/>
          </a:p>
        </p:txBody>
      </p:sp>
    </p:spTree>
    <p:extLst>
      <p:ext uri="{BB962C8B-B14F-4D97-AF65-F5344CB8AC3E}">
        <p14:creationId xmlns:p14="http://schemas.microsoft.com/office/powerpoint/2010/main" val="363820729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and Bottom Half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2574131"/>
            <a:ext cx="9144000" cy="2188703"/>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smtClean="0"/>
              <a:t>Insert photo here. Drag picture to placeholder or click icon to add.</a:t>
            </a:r>
          </a:p>
        </p:txBody>
      </p:sp>
      <p:sp>
        <p:nvSpPr>
          <p:cNvPr id="6" name="Slide Number Placeholder 5"/>
          <p:cNvSpPr>
            <a:spLocks noGrp="1"/>
          </p:cNvSpPr>
          <p:nvPr>
            <p:ph type="sldNum" sz="quarter" idx="12"/>
          </p:nvPr>
        </p:nvSpPr>
        <p:spPr>
          <a:xfrm>
            <a:off x="8717718" y="4795523"/>
            <a:ext cx="288234" cy="273844"/>
          </a:xfrm>
        </p:spPr>
        <p:txBody>
          <a:bodyPr/>
          <a:lstStyle/>
          <a:p>
            <a:fld id="{EE2556C5-CE8C-6547-B838-EA80C61A4AF7}" type="slidenum">
              <a:rPr lang="en-US" smtClean="0"/>
              <a:pPr/>
              <a:t>‹#›</a:t>
            </a:fld>
            <a:endParaRPr lang="en-US" dirty="0"/>
          </a:p>
        </p:txBody>
      </p:sp>
      <p:sp>
        <p:nvSpPr>
          <p:cNvPr id="18" name="Content Placeholder 2"/>
          <p:cNvSpPr>
            <a:spLocks noGrp="1"/>
          </p:cNvSpPr>
          <p:nvPr>
            <p:ph sz="half" idx="1" hasCustomPrompt="1"/>
          </p:nvPr>
        </p:nvSpPr>
        <p:spPr>
          <a:xfrm>
            <a:off x="455613" y="1203325"/>
            <a:ext cx="4006851" cy="1309290"/>
          </a:xfrm>
        </p:spPr>
        <p:txBody>
          <a:bodyPr vert="horz" lIns="0" tIns="0" rIns="0" bIns="0" rtlCol="0">
            <a:noAutofit/>
          </a:bodyPr>
          <a:lstStyle>
            <a:lvl1pPr>
              <a:defRPr lang="en-US" dirty="0" smtClean="0"/>
            </a:lvl1pPr>
            <a:lvl2pPr>
              <a:defRPr lang="en-US"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19" name="Content Placeholder 2"/>
          <p:cNvSpPr>
            <a:spLocks noGrp="1"/>
          </p:cNvSpPr>
          <p:nvPr>
            <p:ph sz="half" idx="15" hasCustomPrompt="1"/>
          </p:nvPr>
        </p:nvSpPr>
        <p:spPr>
          <a:xfrm>
            <a:off x="4678363" y="1203325"/>
            <a:ext cx="4005264" cy="1309290"/>
          </a:xfrm>
        </p:spPr>
        <p:txBody>
          <a:bodyPr vert="horz" lIns="0" tIns="0" rIns="0" bIns="0" rtlCol="0">
            <a:noAutofit/>
          </a:bodyPr>
          <a:lstStyle>
            <a:lvl1pPr>
              <a:defRPr lang="en-US" dirty="0" smtClean="0"/>
            </a:lvl1pPr>
            <a:lvl2pPr>
              <a:defRPr lang="en-US"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3" name="TextBox 2"/>
          <p:cNvSpPr txBox="1"/>
          <p:nvPr userDrawn="1"/>
        </p:nvSpPr>
        <p:spPr>
          <a:xfrm>
            <a:off x="1009487" y="4975795"/>
            <a:ext cx="184666" cy="246221"/>
          </a:xfrm>
          <a:prstGeom prst="rect">
            <a:avLst/>
          </a:prstGeom>
          <a:noFill/>
        </p:spPr>
        <p:txBody>
          <a:bodyPr wrap="none" rtlCol="0">
            <a:spAutoFit/>
          </a:bodyPr>
          <a:lstStyle/>
          <a:p>
            <a:endParaRPr lang="en-US" sz="1000" dirty="0" smtClean="0">
              <a:solidFill>
                <a:schemeClr val="tx2"/>
              </a:solidFill>
              <a:cs typeface="Neo Sans Intel"/>
            </a:endParaRPr>
          </a:p>
        </p:txBody>
      </p:sp>
      <p:sp>
        <p:nvSpPr>
          <p:cNvPr id="10" name="Title 6"/>
          <p:cNvSpPr>
            <a:spLocks noGrp="1"/>
          </p:cNvSpPr>
          <p:nvPr>
            <p:ph type="title" hasCustomPrompt="1"/>
          </p:nvPr>
        </p:nvSpPr>
        <p:spPr>
          <a:xfrm>
            <a:off x="455613" y="308848"/>
            <a:ext cx="8229600" cy="868680"/>
          </a:xfrm>
        </p:spPr>
        <p:txBody>
          <a:bodyPr/>
          <a:lstStyle>
            <a:lvl1pPr>
              <a:defRPr b="0" i="0" baseline="0">
                <a:solidFill>
                  <a:srgbClr val="003C71"/>
                </a:solidFill>
                <a:latin typeface="Intel Clear"/>
                <a:cs typeface="Intel Clear"/>
              </a:defRPr>
            </a:lvl1pPr>
          </a:lstStyle>
          <a:p>
            <a:r>
              <a:rPr lang="en-US" dirty="0" smtClean="0"/>
              <a:t>28pt Intel Clear Headline</a:t>
            </a:r>
            <a:endParaRPr lang="en-US" dirty="0"/>
          </a:p>
        </p:txBody>
      </p:sp>
      <p:sp>
        <p:nvSpPr>
          <p:cNvPr id="11" name="Footer Placeholder 4"/>
          <p:cNvSpPr>
            <a:spLocks noGrp="1"/>
          </p:cNvSpPr>
          <p:nvPr>
            <p:ph type="ftr" sz="quarter" idx="3"/>
          </p:nvPr>
        </p:nvSpPr>
        <p:spPr>
          <a:xfrm>
            <a:off x="5616655" y="4805888"/>
            <a:ext cx="2895600" cy="250826"/>
          </a:xfrm>
          <a:prstGeom prst="rect">
            <a:avLst/>
          </a:prstGeom>
        </p:spPr>
        <p:txBody>
          <a:bodyPr vert="horz" lIns="91440" tIns="45720" rIns="91440" bIns="45720" rtlCol="0" anchor="ctr"/>
          <a:lstStyle>
            <a:lvl1pPr algn="ctr">
              <a:defRPr sz="1800">
                <a:solidFill>
                  <a:schemeClr val="bg1"/>
                </a:solidFill>
                <a:latin typeface="+mn-lt"/>
              </a:defRPr>
            </a:lvl1pPr>
          </a:lstStyle>
          <a:p>
            <a:r>
              <a:rPr lang="en-US" u="sng" dirty="0" smtClean="0">
                <a:latin typeface="Intel Clear Pro" panose="020B0804020202060201" pitchFamily="34" charset="0"/>
                <a:ea typeface="Intel Clear Pro" panose="020B0804020202060201" pitchFamily="34" charset="0"/>
                <a:cs typeface="Intel Clear Pro" panose="020B0804020202060201" pitchFamily="34" charset="0"/>
              </a:rPr>
              <a:t>https://software.intel.com/bigdl</a:t>
            </a:r>
            <a:endParaRPr lang="en-US" dirty="0"/>
          </a:p>
        </p:txBody>
      </p:sp>
    </p:spTree>
    <p:extLst>
      <p:ext uri="{BB962C8B-B14F-4D97-AF65-F5344CB8AC3E}">
        <p14:creationId xmlns:p14="http://schemas.microsoft.com/office/powerpoint/2010/main" val="239268944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and Right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4678363" y="2"/>
            <a:ext cx="4465637" cy="4755616"/>
          </a:xfrm>
          <a:solidFill>
            <a:schemeClr val="bg2">
              <a:lumMod val="60000"/>
              <a:lumOff val="40000"/>
            </a:schemeClr>
          </a:solidFill>
        </p:spPr>
        <p:txBody>
          <a:bodyPr/>
          <a:lstStyle>
            <a:lvl1pPr>
              <a:defRPr baseline="0"/>
            </a:lvl1pPr>
          </a:lstStyle>
          <a:p>
            <a:r>
              <a:rPr lang="en-US" dirty="0" smtClean="0"/>
              <a:t>Insert photo here. Drag picture to placeholder or click icon to add.</a:t>
            </a:r>
            <a:endParaRPr lang="en-US" dirty="0"/>
          </a:p>
        </p:txBody>
      </p:sp>
      <p:sp>
        <p:nvSpPr>
          <p:cNvPr id="2" name="Title 1"/>
          <p:cNvSpPr>
            <a:spLocks noGrp="1"/>
          </p:cNvSpPr>
          <p:nvPr>
            <p:ph type="title" hasCustomPrompt="1"/>
          </p:nvPr>
        </p:nvSpPr>
        <p:spPr>
          <a:xfrm>
            <a:off x="455613" y="308848"/>
            <a:ext cx="4006850" cy="868680"/>
          </a:xfrm>
        </p:spPr>
        <p:txBody>
          <a:bodyPr>
            <a:noAutofit/>
          </a:bodyPr>
          <a:lstStyle>
            <a:lvl1pPr>
              <a:defRPr sz="2800" b="0" i="0" baseline="0">
                <a:latin typeface="Intel Clear"/>
                <a:cs typeface="Intel Clear"/>
              </a:defRPr>
            </a:lvl1pPr>
          </a:lstStyle>
          <a:p>
            <a:r>
              <a:rPr lang="en-US" dirty="0" smtClean="0"/>
              <a:t>28pt Intel Clear Headline</a:t>
            </a:r>
            <a:endParaRPr lang="en-US" dirty="0"/>
          </a:p>
        </p:txBody>
      </p:sp>
      <p:sp>
        <p:nvSpPr>
          <p:cNvPr id="6" name="Slide Number Placeholder 5"/>
          <p:cNvSpPr>
            <a:spLocks noGrp="1"/>
          </p:cNvSpPr>
          <p:nvPr>
            <p:ph type="sldNum" sz="quarter" idx="12"/>
          </p:nvPr>
        </p:nvSpPr>
        <p:spPr>
          <a:xfrm>
            <a:off x="8725556" y="4795523"/>
            <a:ext cx="280395" cy="273844"/>
          </a:xfrm>
        </p:spPr>
        <p:txBody>
          <a:bodyPr/>
          <a:lstStyle/>
          <a:p>
            <a:fld id="{EE2556C5-CE8C-6547-B838-EA80C61A4AF7}" type="slidenum">
              <a:rPr lang="en-US" smtClean="0"/>
              <a:pPr/>
              <a:t>‹#›</a:t>
            </a:fld>
            <a:endParaRPr lang="en-US" dirty="0"/>
          </a:p>
        </p:txBody>
      </p:sp>
      <p:sp>
        <p:nvSpPr>
          <p:cNvPr id="17" name="Content Placeholder 2"/>
          <p:cNvSpPr>
            <a:spLocks noGrp="1"/>
          </p:cNvSpPr>
          <p:nvPr>
            <p:ph sz="half" idx="1" hasCustomPrompt="1"/>
          </p:nvPr>
        </p:nvSpPr>
        <p:spPr>
          <a:xfrm>
            <a:off x="455614" y="1325244"/>
            <a:ext cx="4006850" cy="3425825"/>
          </a:xfrm>
        </p:spPr>
        <p:txBody>
          <a:bodyPr vert="horz" lIns="0" tIns="0" rIns="0" bIns="0" rtlCol="0">
            <a:noAutofit/>
          </a:bodyPr>
          <a:lstStyle>
            <a:lvl1pPr>
              <a:defRPr lang="en-US" dirty="0" smtClean="0"/>
            </a:lvl1pPr>
            <a:lvl2pPr>
              <a:defRPr lang="en-US"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7" name="Footer Placeholder 4"/>
          <p:cNvSpPr>
            <a:spLocks noGrp="1"/>
          </p:cNvSpPr>
          <p:nvPr>
            <p:ph type="ftr" sz="quarter" idx="3"/>
          </p:nvPr>
        </p:nvSpPr>
        <p:spPr>
          <a:xfrm>
            <a:off x="3124200" y="4876231"/>
            <a:ext cx="2895600" cy="250826"/>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p>
        </p:txBody>
      </p:sp>
      <p:sp>
        <p:nvSpPr>
          <p:cNvPr id="11" name="Footer Placeholder 4"/>
          <p:cNvSpPr txBox="1">
            <a:spLocks/>
          </p:cNvSpPr>
          <p:nvPr userDrawn="1"/>
        </p:nvSpPr>
        <p:spPr>
          <a:xfrm>
            <a:off x="5616655" y="4805888"/>
            <a:ext cx="2895600" cy="250826"/>
          </a:xfrm>
          <a:prstGeom prst="rect">
            <a:avLst/>
          </a:prstGeom>
        </p:spPr>
        <p:txBody>
          <a:bodyPr vert="horz" lIns="91440" tIns="45720" rIns="91440" bIns="45720" rtlCol="0" anchor="ctr"/>
          <a:lstStyle>
            <a:defPPr>
              <a:defRPr lang="en-US"/>
            </a:defPPr>
            <a:lvl1pPr marL="0" algn="ctr" defTabSz="457200" rtl="0" eaLnBrk="1" latinLnBrk="0" hangingPunct="1">
              <a:defRPr sz="18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u="sng" smtClean="0">
                <a:latin typeface="Intel Clear Pro" panose="020B0804020202060201" pitchFamily="34" charset="0"/>
                <a:ea typeface="Intel Clear Pro" panose="020B0804020202060201" pitchFamily="34" charset="0"/>
                <a:cs typeface="Intel Clear Pro" panose="020B0804020202060201" pitchFamily="34" charset="0"/>
              </a:rPr>
              <a:t>https://software.intel.com/bigdl</a:t>
            </a:r>
            <a:endParaRPr lang="en-US" dirty="0"/>
          </a:p>
        </p:txBody>
      </p:sp>
    </p:spTree>
    <p:extLst>
      <p:ext uri="{BB962C8B-B14F-4D97-AF65-F5344CB8AC3E}">
        <p14:creationId xmlns:p14="http://schemas.microsoft.com/office/powerpoint/2010/main" val="290042190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4761836"/>
            <a:ext cx="9144000" cy="384048"/>
          </a:xfrm>
          <a:prstGeom prst="rect">
            <a:avLst/>
          </a:prstGeom>
          <a:gradFill flip="none" rotWithShape="1">
            <a:gsLst>
              <a:gs pos="0">
                <a:schemeClr val="tx2"/>
              </a:gs>
              <a:gs pos="50000">
                <a:schemeClr val="accent2"/>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5613" y="310130"/>
            <a:ext cx="8229600" cy="868680"/>
          </a:xfrm>
          <a:prstGeom prst="rect">
            <a:avLst/>
          </a:prstGeom>
        </p:spPr>
        <p:txBody>
          <a:bodyPr vert="horz" lIns="0" tIns="0" rIns="0" bIns="0" rtlCol="0" anchor="t" anchorCtr="0">
            <a:noAutofit/>
          </a:bodyPr>
          <a:lstStyle/>
          <a:p>
            <a:r>
              <a:rPr lang="en-US" dirty="0" smtClean="0"/>
              <a:t>28pt Intel Clear Headline</a:t>
            </a:r>
            <a:endParaRPr lang="en-US" dirty="0"/>
          </a:p>
        </p:txBody>
      </p:sp>
      <p:sp>
        <p:nvSpPr>
          <p:cNvPr id="3" name="Text Placeholder 2"/>
          <p:cNvSpPr>
            <a:spLocks noGrp="1"/>
          </p:cNvSpPr>
          <p:nvPr>
            <p:ph type="body" idx="1"/>
          </p:nvPr>
        </p:nvSpPr>
        <p:spPr>
          <a:xfrm>
            <a:off x="455613" y="1203325"/>
            <a:ext cx="8228012" cy="3425825"/>
          </a:xfrm>
          <a:prstGeom prst="rect">
            <a:avLst/>
          </a:prstGeom>
        </p:spPr>
        <p:txBody>
          <a:bodyPr vert="horz" lIns="0" tIns="0" rIns="0" bIns="0" rtlCol="0">
            <a:noAutofit/>
          </a:bodyPr>
          <a:lstStyle/>
          <a:p>
            <a:pPr lvl="0"/>
            <a:r>
              <a:rPr lang="en-US" dirty="0" smtClean="0"/>
              <a:t>18pt Intel Clear body text</a:t>
            </a:r>
          </a:p>
          <a:p>
            <a:pPr lvl="1"/>
            <a:r>
              <a:rPr lang="en-US" dirty="0" smtClean="0"/>
              <a:t>16pt Intel Clear bullet one</a:t>
            </a:r>
          </a:p>
          <a:p>
            <a:pPr lvl="2"/>
            <a:r>
              <a:rPr lang="en-US" dirty="0" smtClean="0"/>
              <a:t>16pt Intel Clear sub-bullet</a:t>
            </a:r>
          </a:p>
          <a:p>
            <a:pPr lvl="3"/>
            <a:r>
              <a:rPr lang="en-US" dirty="0" err="1" smtClean="0"/>
              <a:t>14pt</a:t>
            </a:r>
            <a:r>
              <a:rPr lang="en-US" dirty="0" smtClean="0"/>
              <a:t> Intel Clear fourth level</a:t>
            </a:r>
          </a:p>
          <a:p>
            <a:pPr lvl="4"/>
            <a:r>
              <a:rPr lang="en-US" dirty="0" err="1" smtClean="0"/>
              <a:t>14pt</a:t>
            </a:r>
            <a:r>
              <a:rPr lang="en-US" dirty="0" smtClean="0"/>
              <a:t> Intel Clear fifth level</a:t>
            </a:r>
            <a:endParaRPr lang="en-US" dirty="0"/>
          </a:p>
        </p:txBody>
      </p:sp>
      <p:sp>
        <p:nvSpPr>
          <p:cNvPr id="5" name="Footer Placeholder 4"/>
          <p:cNvSpPr>
            <a:spLocks noGrp="1"/>
          </p:cNvSpPr>
          <p:nvPr>
            <p:ph type="ftr" sz="quarter" idx="3"/>
          </p:nvPr>
        </p:nvSpPr>
        <p:spPr>
          <a:xfrm>
            <a:off x="5616655" y="4805888"/>
            <a:ext cx="2895600" cy="250826"/>
          </a:xfrm>
          <a:prstGeom prst="rect">
            <a:avLst/>
          </a:prstGeom>
        </p:spPr>
        <p:txBody>
          <a:bodyPr vert="horz" lIns="91440" tIns="45720" rIns="91440" bIns="45720" rtlCol="0" anchor="ctr"/>
          <a:lstStyle>
            <a:lvl1pPr algn="ctr">
              <a:defRPr sz="1800">
                <a:solidFill>
                  <a:schemeClr val="bg1"/>
                </a:solidFill>
                <a:latin typeface="+mn-lt"/>
              </a:defRPr>
            </a:lvl1pPr>
          </a:lstStyle>
          <a:p>
            <a:r>
              <a:rPr lang="en-US" u="sng" dirty="0" smtClean="0">
                <a:latin typeface="Intel Clear Pro" panose="020B0804020202060201" pitchFamily="34" charset="0"/>
                <a:ea typeface="Intel Clear Pro" panose="020B0804020202060201" pitchFamily="34" charset="0"/>
                <a:cs typeface="Intel Clear Pro" panose="020B0804020202060201" pitchFamily="34" charset="0"/>
              </a:rPr>
              <a:t>https://software.intel.com/bigdl</a:t>
            </a:r>
            <a:endParaRPr lang="en-US" dirty="0"/>
          </a:p>
        </p:txBody>
      </p:sp>
      <p:sp>
        <p:nvSpPr>
          <p:cNvPr id="6" name="Slide Number Placeholder 5"/>
          <p:cNvSpPr>
            <a:spLocks noGrp="1"/>
          </p:cNvSpPr>
          <p:nvPr>
            <p:ph type="sldNum" sz="quarter" idx="4"/>
          </p:nvPr>
        </p:nvSpPr>
        <p:spPr>
          <a:xfrm>
            <a:off x="8743950" y="4813471"/>
            <a:ext cx="262001" cy="247085"/>
          </a:xfrm>
          <a:prstGeom prst="rect">
            <a:avLst/>
          </a:prstGeom>
        </p:spPr>
        <p:txBody>
          <a:bodyPr vert="horz" lIns="0" tIns="0" rIns="0" bIns="0" rtlCol="0" anchor="ctr"/>
          <a:lstStyle>
            <a:lvl1pPr algn="r">
              <a:defRPr sz="800">
                <a:solidFill>
                  <a:schemeClr val="bg1"/>
                </a:solidFill>
                <a:latin typeface="+mn-lt"/>
                <a:cs typeface="Intel Clear Light" panose="020B0404020203020204" pitchFamily="34" charset="0"/>
              </a:defRPr>
            </a:lvl1pPr>
          </a:lstStyle>
          <a:p>
            <a:fld id="{EE2556C5-CE8C-6547-B838-EA80C61A4AF7}" type="slidenum">
              <a:rPr lang="en-US" smtClean="0"/>
              <a:pPr/>
              <a:t>‹#›</a:t>
            </a:fld>
            <a:endParaRPr lang="en-US" dirty="0"/>
          </a:p>
        </p:txBody>
      </p:sp>
      <p:pic>
        <p:nvPicPr>
          <p:cNvPr id="16" name="Picture 15" descr="StackedISWhite.png"/>
          <p:cNvPicPr>
            <a:picLocks noChangeAspect="1"/>
          </p:cNvPicPr>
          <p:nvPr/>
        </p:nvPicPr>
        <p:blipFill>
          <a:blip r:embed="rId19"/>
          <a:stretch>
            <a:fillRect/>
          </a:stretch>
        </p:blipFill>
        <p:spPr>
          <a:xfrm>
            <a:off x="8294375" y="4805888"/>
            <a:ext cx="314741" cy="295944"/>
          </a:xfrm>
          <a:prstGeom prst="rect">
            <a:avLst/>
          </a:prstGeom>
        </p:spPr>
      </p:pic>
      <p:cxnSp>
        <p:nvCxnSpPr>
          <p:cNvPr id="37" name="Straight Connector 36"/>
          <p:cNvCxnSpPr/>
          <p:nvPr/>
        </p:nvCxnSpPr>
        <p:spPr>
          <a:xfrm rot="5400000">
            <a:off x="8588375" y="4956176"/>
            <a:ext cx="285753" cy="1"/>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0" name="Footer Placeholder 4"/>
          <p:cNvSpPr txBox="1">
            <a:spLocks/>
          </p:cNvSpPr>
          <p:nvPr userDrawn="1"/>
        </p:nvSpPr>
        <p:spPr>
          <a:xfrm>
            <a:off x="455613" y="4737281"/>
            <a:ext cx="2895600" cy="250826"/>
          </a:xfrm>
          <a:prstGeom prst="rect">
            <a:avLst/>
          </a:prstGeom>
        </p:spPr>
        <p:txBody>
          <a:bodyPr/>
          <a:lstStyle>
            <a:defPPr>
              <a:defRPr lang="en-US"/>
            </a:defPPr>
            <a:lvl1pPr marL="0" algn="l"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09585"/>
            <a:r>
              <a:rPr lang="en-US" sz="1800" b="1" u="sng" dirty="0" smtClean="0">
                <a:latin typeface="Intel Clear Pro" panose="020B0804020202060201" pitchFamily="34" charset="0"/>
                <a:ea typeface="Intel Clear Pro" panose="020B0804020202060201" pitchFamily="34" charset="0"/>
                <a:cs typeface="Intel Clear Pro" panose="020B0804020202060201" pitchFamily="34" charset="0"/>
              </a:rPr>
              <a:t>https://github.com/intel-analytics/BigDL</a:t>
            </a:r>
            <a:endParaRPr lang="en-US" sz="1800" b="1" u="sng" dirty="0">
              <a:latin typeface="Intel Clear Pro" panose="020B0804020202060201" pitchFamily="34" charset="0"/>
              <a:ea typeface="Intel Clear Pro" panose="020B0804020202060201" pitchFamily="34" charset="0"/>
              <a:cs typeface="Intel Clear Pro" panose="020B0804020202060201" pitchFamily="34" charset="0"/>
            </a:endParaRPr>
          </a:p>
        </p:txBody>
      </p:sp>
    </p:spTree>
    <p:extLst>
      <p:ext uri="{BB962C8B-B14F-4D97-AF65-F5344CB8AC3E}">
        <p14:creationId xmlns:p14="http://schemas.microsoft.com/office/powerpoint/2010/main" val="3786227823"/>
      </p:ext>
    </p:extLst>
  </p:cSld>
  <p:clrMap bg1="lt1" tx1="dk1" bg2="lt2" tx2="dk2" accent1="accent1" accent2="accent2" accent3="accent3" accent4="accent4" accent5="accent5" accent6="accent6" hlink="hlink" folHlink="folHlink"/>
  <p:sldLayoutIdLst>
    <p:sldLayoutId id="2147483679" r:id="rId1"/>
    <p:sldLayoutId id="2147483674" r:id="rId2"/>
    <p:sldLayoutId id="2147483650" r:id="rId3"/>
    <p:sldLayoutId id="2147483684" r:id="rId4"/>
    <p:sldLayoutId id="2147483652" r:id="rId5"/>
    <p:sldLayoutId id="2147483660" r:id="rId6"/>
    <p:sldLayoutId id="2147483668" r:id="rId7"/>
    <p:sldLayoutId id="2147483669" r:id="rId8"/>
    <p:sldLayoutId id="2147483670" r:id="rId9"/>
    <p:sldLayoutId id="2147483672" r:id="rId10"/>
    <p:sldLayoutId id="2147483651" r:id="rId11"/>
    <p:sldLayoutId id="2147483677" r:id="rId12"/>
    <p:sldLayoutId id="2147483665" r:id="rId13"/>
    <p:sldLayoutId id="2147483654" r:id="rId14"/>
    <p:sldLayoutId id="2147483655" r:id="rId15"/>
    <p:sldLayoutId id="2147483676" r:id="rId16"/>
    <p:sldLayoutId id="2147483683" r:id="rId17"/>
  </p:sldLayoutIdLst>
  <p:timing>
    <p:tnLst>
      <p:par>
        <p:cTn id="1" dur="indefinite" restart="never" nodeType="tmRoot"/>
      </p:par>
    </p:tnLst>
  </p:timing>
  <p:hf hdr="0" ftr="0" dt="0"/>
  <p:txStyles>
    <p:titleStyle>
      <a:lvl1pPr algn="l" defTabSz="457200" rtl="0" eaLnBrk="1" latinLnBrk="0" hangingPunct="1">
        <a:lnSpc>
          <a:spcPct val="100000"/>
        </a:lnSpc>
        <a:spcBef>
          <a:spcPct val="0"/>
        </a:spcBef>
        <a:buNone/>
        <a:defRPr sz="2800" b="0" i="0" kern="1200" spc="0" baseline="0">
          <a:solidFill>
            <a:srgbClr val="003C71"/>
          </a:solidFill>
          <a:latin typeface="Intel Clear"/>
          <a:ea typeface="Intel Clear Light" panose="020B0404020203020204" pitchFamily="34" charset="0"/>
          <a:cs typeface="Intel Clear"/>
        </a:defRPr>
      </a:lvl1pPr>
    </p:titleStyle>
    <p:bodyStyle>
      <a:lvl1pPr marL="0" indent="0" algn="l" defTabSz="457200" rtl="0" eaLnBrk="1" latinLnBrk="0" hangingPunct="1">
        <a:spcBef>
          <a:spcPts val="1200"/>
        </a:spcBef>
        <a:spcAft>
          <a:spcPts val="0"/>
        </a:spcAft>
        <a:buFont typeface="Wingdings" panose="05000000000000000000" pitchFamily="2" charset="2"/>
        <a:buNone/>
        <a:defRPr sz="1800" b="0" kern="1200">
          <a:solidFill>
            <a:srgbClr val="0071C5"/>
          </a:solidFill>
          <a:latin typeface="+mn-lt"/>
          <a:ea typeface="+mn-ea"/>
          <a:cs typeface="Intel Clear" panose="020B0604020203020204" pitchFamily="34" charset="0"/>
        </a:defRPr>
      </a:lvl1pPr>
      <a:lvl2pPr marL="225425" indent="-225425" algn="l" defTabSz="457200" rtl="0" eaLnBrk="1" latinLnBrk="0" hangingPunct="1">
        <a:spcBef>
          <a:spcPts val="1200"/>
        </a:spcBef>
        <a:buFont typeface="Wingdings" charset="2"/>
        <a:buChar char="§"/>
        <a:defRPr sz="1600" kern="1200" baseline="0">
          <a:solidFill>
            <a:srgbClr val="003C71"/>
          </a:solidFill>
          <a:latin typeface="+mn-lt"/>
          <a:ea typeface="+mn-ea"/>
          <a:cs typeface="Intel Clear" panose="020B0604020203020204" pitchFamily="34" charset="0"/>
        </a:defRPr>
      </a:lvl2pPr>
      <a:lvl3pPr marL="571500" indent="-228600" algn="l" defTabSz="457200" rtl="0" eaLnBrk="1" latinLnBrk="0" hangingPunct="1">
        <a:spcBef>
          <a:spcPts val="800"/>
        </a:spcBef>
        <a:buFont typeface="Intel Clear" panose="020B0604020203020204" pitchFamily="34" charset="0"/>
        <a:buChar char="–"/>
        <a:defRPr sz="1600" kern="1200">
          <a:solidFill>
            <a:srgbClr val="003C71"/>
          </a:solidFill>
          <a:latin typeface="+mn-lt"/>
          <a:ea typeface="+mn-ea"/>
          <a:cs typeface="Intel Clear" panose="020B0604020203020204" pitchFamily="34" charset="0"/>
        </a:defRPr>
      </a:lvl3pPr>
      <a:lvl4pPr marL="969963" indent="-228600" algn="l" defTabSz="457200" rtl="0" eaLnBrk="1" latinLnBrk="0" hangingPunct="1">
        <a:spcBef>
          <a:spcPct val="20000"/>
        </a:spcBef>
        <a:buFont typeface="Arial"/>
        <a:buChar char="–"/>
        <a:defRPr sz="1400" kern="1200">
          <a:solidFill>
            <a:srgbClr val="003C71"/>
          </a:solidFill>
          <a:latin typeface="+mn-lt"/>
          <a:ea typeface="+mn-ea"/>
          <a:cs typeface="Intel Clear" panose="020B0604020203020204" pitchFamily="34" charset="0"/>
        </a:defRPr>
      </a:lvl4pPr>
      <a:lvl5pPr marL="1319213" indent="-228600" algn="l" defTabSz="457200" rtl="0" eaLnBrk="1" latinLnBrk="0" hangingPunct="1">
        <a:spcBef>
          <a:spcPct val="20000"/>
        </a:spcBef>
        <a:buFont typeface="Intel Clear" panose="020B0604020203020204" pitchFamily="34" charset="0"/>
        <a:buChar char="–"/>
        <a:defRPr sz="1400" kern="1200">
          <a:solidFill>
            <a:srgbClr val="003C71"/>
          </a:solidFill>
          <a:latin typeface="+mn-lt"/>
          <a:ea typeface="+mn-ea"/>
          <a:cs typeface="Intel Clear" panose="020B0604020203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intel-analytics/BigDL/wiki/Examples" TargetMode="External"/><Relationship Id="rId2" Type="http://schemas.openxmlformats.org/officeDocument/2006/relationships/hyperlink" Target="https://github.com/intel-analytics/BigDL/wiki/" TargetMode="External"/><Relationship Id="rId1" Type="http://schemas.openxmlformats.org/officeDocument/2006/relationships/slideLayout" Target="../slideLayouts/slideLayout3.xml"/><Relationship Id="rId4" Type="http://schemas.openxmlformats.org/officeDocument/2006/relationships/hyperlink" Target="https://github.com/intel-analytics/BigDL/wiki/Running-on-EC2"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blogs.msdn.microsoft.com/azuredatalake/2017/03/17/how-to-use-bigdl-on-apache-spark-for-azure-hdinsight/" TargetMode="External"/><Relationship Id="rId2" Type="http://schemas.openxmlformats.org/officeDocument/2006/relationships/hyperlink" Target="https://databricks.com/blog/2017/02/09/intels-bigdl-databricks.html" TargetMode="Externa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8" Type="http://schemas.openxmlformats.org/officeDocument/2006/relationships/image" Target="../media/image27.jpg"/><Relationship Id="rId3" Type="http://schemas.openxmlformats.org/officeDocument/2006/relationships/image" Target="../media/image22.jpg"/><Relationship Id="rId7" Type="http://schemas.openxmlformats.org/officeDocument/2006/relationships/image" Target="../media/image26.jpg"/><Relationship Id="rId2" Type="http://schemas.openxmlformats.org/officeDocument/2006/relationships/image" Target="../media/image21.jpg"/><Relationship Id="rId1" Type="http://schemas.openxmlformats.org/officeDocument/2006/relationships/slideLayout" Target="../slideLayouts/slideLayout3.xml"/><Relationship Id="rId6" Type="http://schemas.openxmlformats.org/officeDocument/2006/relationships/image" Target="../media/image25.jpg"/><Relationship Id="rId5" Type="http://schemas.openxmlformats.org/officeDocument/2006/relationships/image" Target="../media/image24.jpg"/><Relationship Id="rId10" Type="http://schemas.openxmlformats.org/officeDocument/2006/relationships/image" Target="../media/image29.jpg"/><Relationship Id="rId4" Type="http://schemas.openxmlformats.org/officeDocument/2006/relationships/image" Target="../media/image23.jpg"/><Relationship Id="rId9" Type="http://schemas.openxmlformats.org/officeDocument/2006/relationships/image" Target="../media/image28.jpg"/></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hyperlink" Target="http://www.intel.com/design/literature.htm" TargetMode="Externa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ctrTitle"/>
          </p:nvPr>
        </p:nvSpPr>
        <p:spPr/>
        <p:txBody>
          <a:bodyPr/>
          <a:lstStyle/>
          <a:p>
            <a:r>
              <a:rPr lang="en-US" altLang="zh-CN" sz="6600" b="1" dirty="0"/>
              <a:t>BigDL: a Distributed Deep Learning Library on </a:t>
            </a:r>
            <a:r>
              <a:rPr lang="en-US" altLang="zh-CN" sz="6600" b="1" dirty="0" smtClean="0"/>
              <a:t>Spark</a:t>
            </a:r>
            <a:endParaRPr lang="en-US" dirty="0"/>
          </a:p>
        </p:txBody>
      </p:sp>
      <p:sp>
        <p:nvSpPr>
          <p:cNvPr id="9" name="Subtitle 2"/>
          <p:cNvSpPr>
            <a:spLocks noGrp="1"/>
          </p:cNvSpPr>
          <p:nvPr>
            <p:ph type="subTitle" idx="1"/>
          </p:nvPr>
        </p:nvSpPr>
        <p:spPr>
          <a:xfrm>
            <a:off x="444687" y="3581941"/>
            <a:ext cx="6330212" cy="925360"/>
          </a:xfrm>
        </p:spPr>
        <p:txBody>
          <a:bodyPr/>
          <a:lstStyle/>
          <a:p>
            <a:r>
              <a:rPr lang="en-US" dirty="0" smtClean="0"/>
              <a:t>Ding </a:t>
            </a:r>
            <a:r>
              <a:rPr lang="en-US" dirty="0" err="1" smtClean="0"/>
              <a:t>Ding</a:t>
            </a:r>
            <a:endParaRPr lang="en-US" dirty="0" smtClean="0"/>
          </a:p>
          <a:p>
            <a:r>
              <a:rPr lang="en-US" dirty="0"/>
              <a:t>Big Data Technology Team, Software and Service Group, </a:t>
            </a:r>
            <a:r>
              <a:rPr lang="en-US" dirty="0" smtClean="0"/>
              <a:t>Intel</a:t>
            </a:r>
            <a:endParaRPr lang="en-US" dirty="0"/>
          </a:p>
        </p:txBody>
      </p:sp>
      <p:sp>
        <p:nvSpPr>
          <p:cNvPr id="2" name="Rectangle 1"/>
          <p:cNvSpPr/>
          <p:nvPr/>
        </p:nvSpPr>
        <p:spPr>
          <a:xfrm>
            <a:off x="373075" y="4857292"/>
            <a:ext cx="2450592" cy="182880"/>
          </a:xfrm>
          <a:prstGeom prst="rect">
            <a:avLst/>
          </a:prstGeom>
          <a:solidFill>
            <a:srgbClr val="004A8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81779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10</a:t>
            </a:fld>
            <a:endParaRPr lang="en-US" dirty="0"/>
          </a:p>
        </p:txBody>
      </p:sp>
      <p:sp>
        <p:nvSpPr>
          <p:cNvPr id="3" name="Title 2"/>
          <p:cNvSpPr>
            <a:spLocks noGrp="1"/>
          </p:cNvSpPr>
          <p:nvPr>
            <p:ph type="title"/>
          </p:nvPr>
        </p:nvSpPr>
        <p:spPr/>
        <p:txBody>
          <a:bodyPr/>
          <a:lstStyle/>
          <a:p>
            <a:r>
              <a:rPr lang="en-US" dirty="0" smtClean="0"/>
              <a:t>Model Persistent</a:t>
            </a:r>
            <a:endParaRPr lang="en-US" dirty="0"/>
          </a:p>
        </p:txBody>
      </p:sp>
      <p:sp>
        <p:nvSpPr>
          <p:cNvPr id="4" name="Content Placeholder 3"/>
          <p:cNvSpPr>
            <a:spLocks noGrp="1"/>
          </p:cNvSpPr>
          <p:nvPr>
            <p:ph sz="quarter" idx="13"/>
          </p:nvPr>
        </p:nvSpPr>
        <p:spPr/>
        <p:txBody>
          <a:bodyPr/>
          <a:lstStyle/>
          <a:p>
            <a:pPr marL="285750" indent="-285750">
              <a:buFont typeface="Arial" panose="020B0604020202020204" pitchFamily="34" charset="0"/>
              <a:buChar char="•"/>
            </a:pPr>
            <a:r>
              <a:rPr lang="en-US" dirty="0" smtClean="0"/>
              <a:t>Model Snapshot</a:t>
            </a:r>
          </a:p>
          <a:p>
            <a:pPr marL="511175" lvl="1" indent="-285750">
              <a:buFont typeface="Arial" panose="020B0604020202020204" pitchFamily="34" charset="0"/>
              <a:buChar char="•"/>
            </a:pPr>
            <a:r>
              <a:rPr lang="en-US" sz="1600" dirty="0" smtClean="0"/>
              <a:t>Long training work checkpoint</a:t>
            </a:r>
            <a:endParaRPr lang="en-US" sz="1600" dirty="0"/>
          </a:p>
          <a:p>
            <a:pPr marL="511175" lvl="1" indent="-285750">
              <a:buFont typeface="Arial" panose="020B0604020202020204" pitchFamily="34" charset="0"/>
              <a:buChar char="•"/>
            </a:pPr>
            <a:r>
              <a:rPr lang="en-US" sz="1600" dirty="0" smtClean="0"/>
              <a:t>Model deployment and sharing</a:t>
            </a:r>
          </a:p>
          <a:p>
            <a:pPr marL="511175" lvl="1" indent="-285750">
              <a:buFont typeface="Arial" panose="020B0604020202020204" pitchFamily="34" charset="0"/>
              <a:buChar char="•"/>
            </a:pPr>
            <a:r>
              <a:rPr lang="en-US" sz="1600" dirty="0" smtClean="0"/>
              <a:t>Fine-tune</a:t>
            </a:r>
            <a:endParaRPr lang="en-US" sz="1600" dirty="0"/>
          </a:p>
          <a:p>
            <a:pPr marL="511175" lvl="1"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err="1" smtClean="0"/>
              <a:t>Caffe</a:t>
            </a:r>
            <a:r>
              <a:rPr lang="en-US" dirty="0" smtClean="0"/>
              <a:t>/Torch/</a:t>
            </a:r>
            <a:r>
              <a:rPr lang="en-US" dirty="0" err="1" smtClean="0"/>
              <a:t>Tensorflow</a:t>
            </a:r>
            <a:r>
              <a:rPr lang="en-US" dirty="0" smtClean="0"/>
              <a:t> Model Support</a:t>
            </a:r>
          </a:p>
          <a:p>
            <a:pPr marL="631825" lvl="2" indent="-285750">
              <a:buFont typeface="Arial" panose="020B0604020202020204" pitchFamily="34" charset="0"/>
              <a:buChar char="•"/>
            </a:pPr>
            <a:r>
              <a:rPr lang="en-US" sz="1600" dirty="0" smtClean="0"/>
              <a:t>Model file load</a:t>
            </a:r>
          </a:p>
          <a:p>
            <a:pPr marL="631825" lvl="2" indent="-285750">
              <a:buFont typeface="Arial" panose="020B0604020202020204" pitchFamily="34" charset="0"/>
              <a:buChar char="•"/>
            </a:pPr>
            <a:r>
              <a:rPr lang="en-US" sz="1600" dirty="0" smtClean="0"/>
              <a:t>Easy to migrate your </a:t>
            </a:r>
            <a:r>
              <a:rPr lang="en-US" sz="1600" dirty="0" err="1" smtClean="0"/>
              <a:t>caffe</a:t>
            </a:r>
            <a:r>
              <a:rPr lang="en-US" sz="1600" dirty="0" smtClean="0"/>
              <a:t>/torch/</a:t>
            </a:r>
            <a:r>
              <a:rPr lang="en-US" sz="1600" dirty="0" err="1" smtClean="0"/>
              <a:t>tensorflow</a:t>
            </a:r>
            <a:r>
              <a:rPr lang="en-US" sz="1600" dirty="0" smtClean="0"/>
              <a:t> </a:t>
            </a:r>
          </a:p>
          <a:p>
            <a:pPr marL="346075" lvl="2" indent="0">
              <a:buNone/>
            </a:pPr>
            <a:r>
              <a:rPr lang="en-US" sz="1600" dirty="0"/>
              <a:t> </a:t>
            </a:r>
            <a:r>
              <a:rPr lang="en-US" sz="1600" dirty="0" smtClean="0"/>
              <a:t>     work to Spark</a:t>
            </a:r>
            <a:endParaRPr lang="en-US" sz="1600" dirty="0"/>
          </a:p>
          <a:p>
            <a:pPr marL="285750" indent="-285750">
              <a:buFont typeface="Arial" panose="020B0604020202020204" pitchFamily="34" charset="0"/>
              <a:buChar char="•"/>
            </a:pPr>
            <a:endParaRPr lang="en-US" dirty="0" smtClean="0"/>
          </a:p>
        </p:txBody>
      </p:sp>
      <p:sp>
        <p:nvSpPr>
          <p:cNvPr id="5" name="Rectangle 4"/>
          <p:cNvSpPr/>
          <p:nvPr/>
        </p:nvSpPr>
        <p:spPr>
          <a:xfrm>
            <a:off x="5070705" y="1657200"/>
            <a:ext cx="822277" cy="391235"/>
          </a:xfrm>
          <a:prstGeom prst="rect">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err="1" smtClean="0"/>
              <a:t>Caffe</a:t>
            </a:r>
            <a:r>
              <a:rPr lang="en-US" sz="1050" dirty="0" smtClean="0"/>
              <a:t> Model File</a:t>
            </a:r>
            <a:endParaRPr lang="en-US" sz="1050" dirty="0"/>
          </a:p>
        </p:txBody>
      </p:sp>
      <p:sp>
        <p:nvSpPr>
          <p:cNvPr id="6" name="Rectangle 5"/>
          <p:cNvSpPr/>
          <p:nvPr/>
        </p:nvSpPr>
        <p:spPr>
          <a:xfrm>
            <a:off x="5070705" y="2108875"/>
            <a:ext cx="818866" cy="391235"/>
          </a:xfrm>
          <a:prstGeom prst="rect">
            <a:avLst/>
          </a:prstGeom>
          <a:solidFill>
            <a:srgbClr val="FD920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smtClean="0"/>
              <a:t>Torch Model File</a:t>
            </a:r>
            <a:endParaRPr lang="en-US" sz="1050" dirty="0"/>
          </a:p>
        </p:txBody>
      </p:sp>
      <p:sp>
        <p:nvSpPr>
          <p:cNvPr id="7" name="Flowchart: Magnetic Disk 6"/>
          <p:cNvSpPr/>
          <p:nvPr/>
        </p:nvSpPr>
        <p:spPr>
          <a:xfrm>
            <a:off x="6078995" y="3227808"/>
            <a:ext cx="1248772" cy="781334"/>
          </a:xfrm>
          <a:prstGeom prst="flowChartMagneticDisk">
            <a:avLst/>
          </a:prstGeom>
          <a:solidFill>
            <a:schemeClr val="bg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Storage</a:t>
            </a:r>
            <a:endParaRPr lang="en-US" dirty="0"/>
          </a:p>
        </p:txBody>
      </p:sp>
      <p:sp>
        <p:nvSpPr>
          <p:cNvPr id="8" name="Rounded Rectangle 7"/>
          <p:cNvSpPr/>
          <p:nvPr/>
        </p:nvSpPr>
        <p:spPr>
          <a:xfrm>
            <a:off x="6983626" y="1632810"/>
            <a:ext cx="1385659" cy="811070"/>
          </a:xfrm>
          <a:prstGeom prst="roundRect">
            <a:avLst/>
          </a:prstGeom>
          <a:solidFill>
            <a:srgbClr val="009FD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BigDL</a:t>
            </a:r>
            <a:endParaRPr lang="en-US" sz="1200" dirty="0"/>
          </a:p>
        </p:txBody>
      </p:sp>
      <p:sp>
        <p:nvSpPr>
          <p:cNvPr id="9" name="Rectangle 8"/>
          <p:cNvSpPr/>
          <p:nvPr/>
        </p:nvSpPr>
        <p:spPr>
          <a:xfrm>
            <a:off x="5067294" y="1190804"/>
            <a:ext cx="822277" cy="391235"/>
          </a:xfrm>
          <a:prstGeom prst="rect">
            <a:avLst/>
          </a:prstGeom>
          <a:solidFill>
            <a:srgbClr val="009FD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smtClean="0"/>
              <a:t>BigDL Model File</a:t>
            </a:r>
            <a:endParaRPr lang="en-US" sz="1050" dirty="0"/>
          </a:p>
        </p:txBody>
      </p:sp>
      <p:sp>
        <p:nvSpPr>
          <p:cNvPr id="10" name="Right Arrow 9"/>
          <p:cNvSpPr/>
          <p:nvPr/>
        </p:nvSpPr>
        <p:spPr>
          <a:xfrm>
            <a:off x="6239095" y="1858695"/>
            <a:ext cx="521174" cy="342170"/>
          </a:xfrm>
          <a:prstGeom prst="rightArrow">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6321244" y="1678077"/>
            <a:ext cx="382137" cy="218364"/>
          </a:xfrm>
          <a:prstGeom prst="rect">
            <a:avLst/>
          </a:prstGeom>
          <a:noFill/>
          <a:ln>
            <a:noFill/>
          </a:ln>
        </p:spPr>
        <p:txBody>
          <a:bodyPr vert="horz" wrap="none" lIns="0" tIns="0" rIns="0" bIns="0" rtlCol="0">
            <a:noAutofit/>
          </a:bodyPr>
          <a:lstStyle/>
          <a:p>
            <a:r>
              <a:rPr lang="en-US" sz="1100" dirty="0" smtClean="0"/>
              <a:t>Load</a:t>
            </a:r>
          </a:p>
        </p:txBody>
      </p:sp>
      <p:sp>
        <p:nvSpPr>
          <p:cNvPr id="15" name="Down Arrow 14"/>
          <p:cNvSpPr/>
          <p:nvPr/>
        </p:nvSpPr>
        <p:spPr>
          <a:xfrm rot="1422687">
            <a:off x="6883790" y="2722131"/>
            <a:ext cx="377304" cy="448755"/>
          </a:xfrm>
          <a:prstGeom prst="downArrow">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p:nvSpPr>
        <p:spPr>
          <a:xfrm>
            <a:off x="7348430" y="2837326"/>
            <a:ext cx="382137" cy="218364"/>
          </a:xfrm>
          <a:prstGeom prst="rect">
            <a:avLst/>
          </a:prstGeom>
          <a:noFill/>
          <a:ln>
            <a:noFill/>
          </a:ln>
        </p:spPr>
        <p:txBody>
          <a:bodyPr vert="horz" wrap="none" lIns="0" tIns="0" rIns="0" bIns="0" rtlCol="0">
            <a:noAutofit/>
          </a:bodyPr>
          <a:lstStyle/>
          <a:p>
            <a:r>
              <a:rPr lang="en-US" sz="1100" dirty="0" smtClean="0"/>
              <a:t>Save</a:t>
            </a:r>
          </a:p>
        </p:txBody>
      </p:sp>
      <p:sp>
        <p:nvSpPr>
          <p:cNvPr id="25" name="Down Arrow 24"/>
          <p:cNvSpPr/>
          <p:nvPr/>
        </p:nvSpPr>
        <p:spPr>
          <a:xfrm rot="7873124">
            <a:off x="5974963" y="2695451"/>
            <a:ext cx="377304" cy="448755"/>
          </a:xfrm>
          <a:prstGeom prst="downArrow">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5067294" y="2573186"/>
            <a:ext cx="822277" cy="391235"/>
          </a:xfrm>
          <a:prstGeom prst="rect">
            <a:avLst/>
          </a:prstGeom>
          <a:solidFill>
            <a:srgbClr val="009FD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err="1" smtClean="0"/>
              <a:t>Tensorflow</a:t>
            </a:r>
            <a:r>
              <a:rPr lang="en-US" sz="900" dirty="0" smtClean="0"/>
              <a:t> Model File</a:t>
            </a:r>
            <a:endParaRPr lang="en-US" sz="900" dirty="0"/>
          </a:p>
        </p:txBody>
      </p:sp>
    </p:spTree>
    <p:extLst>
      <p:ext uri="{BB962C8B-B14F-4D97-AF65-F5344CB8AC3E}">
        <p14:creationId xmlns:p14="http://schemas.microsoft.com/office/powerpoint/2010/main" val="39594406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11</a:t>
            </a:fld>
            <a:endParaRPr lang="en-US" dirty="0"/>
          </a:p>
        </p:txBody>
      </p:sp>
      <p:sp>
        <p:nvSpPr>
          <p:cNvPr id="3" name="Title 2"/>
          <p:cNvSpPr>
            <a:spLocks noGrp="1"/>
          </p:cNvSpPr>
          <p:nvPr>
            <p:ph type="title"/>
          </p:nvPr>
        </p:nvSpPr>
        <p:spPr/>
        <p:txBody>
          <a:bodyPr/>
          <a:lstStyle/>
          <a:p>
            <a:r>
              <a:rPr lang="en-US" sz="3600" dirty="0" smtClean="0">
                <a:latin typeface="Intel Clear Pro" panose="020B0804020202060201" pitchFamily="34" charset="0"/>
                <a:ea typeface="Intel Clear Pro" panose="020B0804020202060201" pitchFamily="34" charset="0"/>
                <a:cs typeface="Intel Clear Pro" panose="020B0804020202060201" pitchFamily="34" charset="0"/>
              </a:rPr>
              <a:t>BigDL integration with spark ml</a:t>
            </a:r>
            <a:endParaRPr lang="en-US" sz="3600" dirty="0">
              <a:latin typeface="Intel Clear Pro" panose="020B0804020202060201" pitchFamily="34" charset="0"/>
              <a:ea typeface="Intel Clear Pro" panose="020B0804020202060201" pitchFamily="34" charset="0"/>
              <a:cs typeface="Intel Clear Pro" panose="020B0804020202060201" pitchFamily="34" charset="0"/>
            </a:endParaRPr>
          </a:p>
        </p:txBody>
      </p:sp>
      <p:sp>
        <p:nvSpPr>
          <p:cNvPr id="4" name="Content Placeholder 3"/>
          <p:cNvSpPr>
            <a:spLocks noGrp="1"/>
          </p:cNvSpPr>
          <p:nvPr>
            <p:ph sz="quarter" idx="13"/>
          </p:nvPr>
        </p:nvSpPr>
        <p:spPr/>
        <p:txBody>
          <a:bodyPr/>
          <a:lstStyle/>
          <a:p>
            <a:r>
              <a:rPr lang="en-US" sz="2000" dirty="0" smtClean="0"/>
              <a:t>Integrates with Spark-ML Pipeline:</a:t>
            </a:r>
          </a:p>
          <a:p>
            <a:pPr marL="285750" indent="-285750">
              <a:buFont typeface="Arial" panose="020B0604020202020204" pitchFamily="34" charset="0"/>
              <a:buChar char="•"/>
            </a:pPr>
            <a:r>
              <a:rPr lang="en-US" dirty="0" smtClean="0">
                <a:solidFill>
                  <a:srgbClr val="003C71"/>
                </a:solidFill>
              </a:rPr>
              <a:t>Wrapper with Spark ML Transformer</a:t>
            </a:r>
            <a:endParaRPr lang="en-US" dirty="0">
              <a:solidFill>
                <a:srgbClr val="003C71"/>
              </a:solidFill>
            </a:endParaRPr>
          </a:p>
          <a:p>
            <a:pPr marL="285750" indent="-285750">
              <a:buFont typeface="Arial" panose="020B0604020202020204" pitchFamily="34" charset="0"/>
              <a:buChar char="•"/>
            </a:pPr>
            <a:r>
              <a:rPr lang="en-US" dirty="0" err="1" smtClean="0">
                <a:solidFill>
                  <a:srgbClr val="003C71"/>
                </a:solidFill>
              </a:rPr>
              <a:t>BigDL</a:t>
            </a:r>
            <a:r>
              <a:rPr lang="en-US" dirty="0" smtClean="0">
                <a:solidFill>
                  <a:srgbClr val="003C71"/>
                </a:solidFill>
              </a:rPr>
              <a:t> Plugs into Spark ML pipeline</a:t>
            </a:r>
          </a:p>
          <a:p>
            <a:pPr marL="285750" indent="-285750">
              <a:buFont typeface="Arial" panose="020B0604020202020204" pitchFamily="34" charset="0"/>
              <a:buChar char="•"/>
            </a:pPr>
            <a:r>
              <a:rPr lang="en-US" dirty="0" smtClean="0">
                <a:solidFill>
                  <a:srgbClr val="003C71"/>
                </a:solidFill>
              </a:rPr>
              <a:t>Support Spark v1.5/1.6/2.0/2.1</a:t>
            </a:r>
            <a:endParaRPr lang="en-US" dirty="0">
              <a:solidFill>
                <a:srgbClr val="003C71"/>
              </a:solidFill>
            </a:endParaRPr>
          </a:p>
          <a:p>
            <a:endParaRPr lang="en-US" dirty="0">
              <a:solidFill>
                <a:srgbClr val="003C71"/>
              </a:solidFill>
            </a:endParaRPr>
          </a:p>
          <a:p>
            <a:endParaRPr lang="en-US" dirty="0">
              <a:solidFill>
                <a:srgbClr val="003C71"/>
              </a:solidFill>
            </a:endParaRPr>
          </a:p>
          <a:p>
            <a:endParaRPr lang="en-US" dirty="0" smtClean="0">
              <a:solidFill>
                <a:srgbClr val="003C71"/>
              </a:solidFill>
            </a:endParaRPr>
          </a:p>
        </p:txBody>
      </p:sp>
      <p:sp>
        <p:nvSpPr>
          <p:cNvPr id="7" name="Flowchart: Multidocument 6"/>
          <p:cNvSpPr/>
          <p:nvPr/>
        </p:nvSpPr>
        <p:spPr>
          <a:xfrm>
            <a:off x="5791199" y="762088"/>
            <a:ext cx="1491781" cy="874628"/>
          </a:xfrm>
          <a:prstGeom prst="flowChartMultidocumen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err="1" smtClean="0"/>
              <a:t>DataFrame</a:t>
            </a:r>
            <a:endParaRPr lang="en-US" sz="1600" dirty="0"/>
          </a:p>
        </p:txBody>
      </p:sp>
      <p:sp>
        <p:nvSpPr>
          <p:cNvPr id="8" name="Rectangle 7"/>
          <p:cNvSpPr/>
          <p:nvPr/>
        </p:nvSpPr>
        <p:spPr>
          <a:xfrm rot="5400000">
            <a:off x="5426959" y="2326213"/>
            <a:ext cx="2286001" cy="1678048"/>
          </a:xfrm>
          <a:prstGeom prst="rect">
            <a:avLst/>
          </a:prstGeom>
          <a:solidFill>
            <a:schemeClr val="accent3">
              <a:lumMod val="20000"/>
              <a:lumOff val="80000"/>
            </a:schemeClr>
          </a:solidFill>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9" name="Rounded Rectangle 8"/>
          <p:cNvSpPr/>
          <p:nvPr/>
        </p:nvSpPr>
        <p:spPr>
          <a:xfrm>
            <a:off x="5950391" y="2137233"/>
            <a:ext cx="1287475" cy="367105"/>
          </a:xfrm>
          <a:prstGeom prst="roundRect">
            <a:avLst/>
          </a:prstGeom>
          <a:solidFill>
            <a:srgbClr val="0071C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Transfomer1</a:t>
            </a:r>
            <a:endParaRPr lang="en-US" sz="1200" dirty="0"/>
          </a:p>
        </p:txBody>
      </p:sp>
      <p:sp>
        <p:nvSpPr>
          <p:cNvPr id="10" name="Rounded Rectangle 9"/>
          <p:cNvSpPr/>
          <p:nvPr/>
        </p:nvSpPr>
        <p:spPr>
          <a:xfrm>
            <a:off x="5950391" y="2833305"/>
            <a:ext cx="1287475" cy="401206"/>
          </a:xfrm>
          <a:prstGeom prst="roundRect">
            <a:avLst/>
          </a:prstGeom>
          <a:solidFill>
            <a:srgbClr val="0071C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Transfomer2</a:t>
            </a:r>
            <a:endParaRPr lang="en-US" sz="1200" dirty="0"/>
          </a:p>
        </p:txBody>
      </p:sp>
      <p:sp>
        <p:nvSpPr>
          <p:cNvPr id="11" name="Rounded Rectangle 10"/>
          <p:cNvSpPr/>
          <p:nvPr/>
        </p:nvSpPr>
        <p:spPr>
          <a:xfrm>
            <a:off x="5950391" y="3799189"/>
            <a:ext cx="1287475" cy="385532"/>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err="1" smtClean="0"/>
              <a:t>DLClassifer</a:t>
            </a:r>
            <a:endParaRPr lang="en-US" sz="1200" dirty="0"/>
          </a:p>
        </p:txBody>
      </p:sp>
      <p:sp>
        <p:nvSpPr>
          <p:cNvPr id="12" name="Left Arrow 11"/>
          <p:cNvSpPr/>
          <p:nvPr/>
        </p:nvSpPr>
        <p:spPr>
          <a:xfrm rot="16200000">
            <a:off x="6394394" y="1610217"/>
            <a:ext cx="351130" cy="428420"/>
          </a:xfrm>
          <a:prstGeom prst="leftArrow">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Down Arrow 12"/>
          <p:cNvSpPr/>
          <p:nvPr/>
        </p:nvSpPr>
        <p:spPr>
          <a:xfrm>
            <a:off x="6413870" y="2566518"/>
            <a:ext cx="351762" cy="204607"/>
          </a:xfrm>
          <a:prstGeom prst="downArrow">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Down Arrow 13"/>
          <p:cNvSpPr/>
          <p:nvPr/>
        </p:nvSpPr>
        <p:spPr>
          <a:xfrm>
            <a:off x="6413870" y="3318582"/>
            <a:ext cx="351762" cy="204607"/>
          </a:xfrm>
          <a:prstGeom prst="downArrow">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p:cNvSpPr txBox="1"/>
          <p:nvPr/>
        </p:nvSpPr>
        <p:spPr>
          <a:xfrm>
            <a:off x="6495777" y="3510401"/>
            <a:ext cx="269855" cy="262991"/>
          </a:xfrm>
          <a:prstGeom prst="rect">
            <a:avLst/>
          </a:prstGeom>
          <a:noFill/>
        </p:spPr>
        <p:txBody>
          <a:bodyPr vert="horz" wrap="none" lIns="0" tIns="0" rIns="0" bIns="0" rtlCol="0">
            <a:noAutofit/>
          </a:bodyPr>
          <a:lstStyle/>
          <a:p>
            <a:r>
              <a:rPr lang="en-US" dirty="0" smtClean="0">
                <a:solidFill>
                  <a:srgbClr val="003C71"/>
                </a:solidFill>
              </a:rPr>
              <a:t>…</a:t>
            </a:r>
            <a:endParaRPr lang="en-US" sz="1100" dirty="0" smtClean="0">
              <a:solidFill>
                <a:srgbClr val="003C71"/>
              </a:solidFill>
            </a:endParaRPr>
          </a:p>
        </p:txBody>
      </p:sp>
      <p:sp>
        <p:nvSpPr>
          <p:cNvPr id="17" name="Footer Placeholder 4"/>
          <p:cNvSpPr>
            <a:spLocks noGrp="1"/>
          </p:cNvSpPr>
          <p:nvPr>
            <p:ph type="ftr" sz="quarter" idx="3"/>
          </p:nvPr>
        </p:nvSpPr>
        <p:spPr>
          <a:xfrm>
            <a:off x="5616655" y="4805888"/>
            <a:ext cx="2895600" cy="250826"/>
          </a:xfrm>
          <a:prstGeom prst="rect">
            <a:avLst/>
          </a:prstGeom>
        </p:spPr>
        <p:txBody>
          <a:bodyPr vert="horz" lIns="91440" tIns="45720" rIns="91440" bIns="45720" rtlCol="0" anchor="ctr"/>
          <a:lstStyle>
            <a:lvl1pPr algn="ctr">
              <a:defRPr sz="1800">
                <a:solidFill>
                  <a:schemeClr val="bg1"/>
                </a:solidFill>
                <a:latin typeface="+mn-lt"/>
              </a:defRPr>
            </a:lvl1pPr>
          </a:lstStyle>
          <a:p>
            <a:r>
              <a:rPr lang="en-US" u="sng" dirty="0" smtClean="0">
                <a:latin typeface="Intel Clear Pro" panose="020B0804020202060201" pitchFamily="34" charset="0"/>
                <a:ea typeface="Intel Clear Pro" panose="020B0804020202060201" pitchFamily="34" charset="0"/>
                <a:cs typeface="Intel Clear Pro" panose="020B0804020202060201" pitchFamily="34" charset="0"/>
              </a:rPr>
              <a:t>https://software.intel.com/bigdl</a:t>
            </a:r>
            <a:endParaRPr lang="en-US" dirty="0"/>
          </a:p>
        </p:txBody>
      </p:sp>
    </p:spTree>
    <p:extLst>
      <p:ext uri="{BB962C8B-B14F-4D97-AF65-F5344CB8AC3E}">
        <p14:creationId xmlns:p14="http://schemas.microsoft.com/office/powerpoint/2010/main" val="15190618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12</a:t>
            </a:fld>
            <a:endParaRPr lang="en-US" dirty="0"/>
          </a:p>
        </p:txBody>
      </p:sp>
      <p:sp>
        <p:nvSpPr>
          <p:cNvPr id="3" name="Title 2"/>
          <p:cNvSpPr>
            <a:spLocks noGrp="1"/>
          </p:cNvSpPr>
          <p:nvPr>
            <p:ph type="title"/>
          </p:nvPr>
        </p:nvSpPr>
        <p:spPr/>
        <p:txBody>
          <a:bodyPr/>
          <a:lstStyle/>
          <a:p>
            <a:r>
              <a:rPr lang="en-US" sz="3600" dirty="0" smtClean="0">
                <a:latin typeface="Intel Clear Pro" panose="020B0804020202060201" pitchFamily="34" charset="0"/>
                <a:ea typeface="Intel Clear Pro" panose="020B0804020202060201" pitchFamily="34" charset="0"/>
                <a:cs typeface="Intel Clear Pro" panose="020B0804020202060201" pitchFamily="34" charset="0"/>
              </a:rPr>
              <a:t>Python API Support</a:t>
            </a:r>
            <a:endParaRPr lang="en-US" sz="3600" dirty="0">
              <a:latin typeface="Intel Clear Pro" panose="020B0804020202060201" pitchFamily="34" charset="0"/>
              <a:ea typeface="Intel Clear Pro" panose="020B0804020202060201" pitchFamily="34" charset="0"/>
              <a:cs typeface="Intel Clear Pro" panose="020B0804020202060201" pitchFamily="34" charset="0"/>
            </a:endParaRPr>
          </a:p>
        </p:txBody>
      </p:sp>
      <p:pic>
        <p:nvPicPr>
          <p:cNvPr id="5" name="Picture 4"/>
          <p:cNvPicPr>
            <a:picLocks noChangeAspect="1"/>
          </p:cNvPicPr>
          <p:nvPr/>
        </p:nvPicPr>
        <p:blipFill>
          <a:blip r:embed="rId2"/>
          <a:stretch>
            <a:fillRect/>
          </a:stretch>
        </p:blipFill>
        <p:spPr>
          <a:xfrm>
            <a:off x="5002213" y="1268096"/>
            <a:ext cx="4141787" cy="3065646"/>
          </a:xfrm>
          <a:prstGeom prst="rect">
            <a:avLst/>
          </a:prstGeom>
        </p:spPr>
      </p:pic>
      <p:sp>
        <p:nvSpPr>
          <p:cNvPr id="7" name="Content Placeholder 3"/>
          <p:cNvSpPr>
            <a:spLocks noGrp="1"/>
          </p:cNvSpPr>
          <p:nvPr>
            <p:ph sz="quarter" idx="13"/>
          </p:nvPr>
        </p:nvSpPr>
        <p:spPr>
          <a:xfrm>
            <a:off x="506413" y="1177528"/>
            <a:ext cx="4372518" cy="3425825"/>
          </a:xfrm>
        </p:spPr>
        <p:txBody>
          <a:bodyPr/>
          <a:lstStyle/>
          <a:p>
            <a:r>
              <a:rPr lang="en-US" dirty="0" smtClean="0"/>
              <a:t>Based on </a:t>
            </a:r>
            <a:r>
              <a:rPr lang="en-US" dirty="0" err="1" smtClean="0"/>
              <a:t>PySpark</a:t>
            </a:r>
            <a:r>
              <a:rPr lang="en-US" dirty="0" smtClean="0"/>
              <a:t>, </a:t>
            </a:r>
            <a:r>
              <a:rPr lang="en-US" b="1" i="1" dirty="0" smtClean="0"/>
              <a:t>Python API </a:t>
            </a:r>
            <a:r>
              <a:rPr lang="en-US" dirty="0"/>
              <a:t>in BigDL </a:t>
            </a:r>
            <a:r>
              <a:rPr lang="en-US" dirty="0" smtClean="0"/>
              <a:t>allows use of existing Python libs:</a:t>
            </a:r>
          </a:p>
          <a:p>
            <a:pPr lvl="1">
              <a:spcBef>
                <a:spcPts val="600"/>
              </a:spcBef>
              <a:buFont typeface="Arial" panose="020B0604020202020204" pitchFamily="34" charset="0"/>
              <a:buChar char="•"/>
            </a:pPr>
            <a:r>
              <a:rPr lang="en-US" sz="1600" dirty="0" err="1"/>
              <a:t>Numpy</a:t>
            </a:r>
            <a:endParaRPr lang="en-US" sz="1600" dirty="0"/>
          </a:p>
          <a:p>
            <a:pPr lvl="1">
              <a:spcBef>
                <a:spcPts val="600"/>
              </a:spcBef>
              <a:buFont typeface="Arial" panose="020B0604020202020204" pitchFamily="34" charset="0"/>
              <a:buChar char="•"/>
            </a:pPr>
            <a:r>
              <a:rPr lang="en-US" sz="1600" dirty="0" err="1"/>
              <a:t>Scipy</a:t>
            </a:r>
            <a:endParaRPr lang="en-US" sz="1600" dirty="0"/>
          </a:p>
          <a:p>
            <a:pPr lvl="1">
              <a:spcBef>
                <a:spcPts val="600"/>
              </a:spcBef>
              <a:buFont typeface="Arial" panose="020B0604020202020204" pitchFamily="34" charset="0"/>
              <a:buChar char="•"/>
            </a:pPr>
            <a:r>
              <a:rPr lang="en-US" sz="1600" dirty="0"/>
              <a:t>Pandas</a:t>
            </a:r>
          </a:p>
          <a:p>
            <a:pPr lvl="1">
              <a:spcBef>
                <a:spcPts val="600"/>
              </a:spcBef>
              <a:buFont typeface="Arial" panose="020B0604020202020204" pitchFamily="34" charset="0"/>
              <a:buChar char="•"/>
            </a:pPr>
            <a:r>
              <a:rPr lang="en-US" sz="1600" dirty="0" err="1"/>
              <a:t>Scikit</a:t>
            </a:r>
            <a:r>
              <a:rPr lang="en-US" sz="1600" dirty="0"/>
              <a:t>-learn</a:t>
            </a:r>
          </a:p>
          <a:p>
            <a:pPr lvl="1">
              <a:spcBef>
                <a:spcPts val="600"/>
              </a:spcBef>
              <a:buFont typeface="Arial" panose="020B0604020202020204" pitchFamily="34" charset="0"/>
              <a:buChar char="•"/>
            </a:pPr>
            <a:r>
              <a:rPr lang="en-US" sz="1600" dirty="0" err="1" smtClean="0"/>
              <a:t>Matplotlib</a:t>
            </a:r>
            <a:endParaRPr lang="en-US" sz="1600" dirty="0" smtClean="0"/>
          </a:p>
          <a:p>
            <a:pPr lvl="1">
              <a:spcBef>
                <a:spcPts val="600"/>
              </a:spcBef>
              <a:buFont typeface="Arial" panose="020B0604020202020204" pitchFamily="34" charset="0"/>
              <a:buChar char="•"/>
            </a:pPr>
            <a:r>
              <a:rPr lang="en-US" sz="1600" dirty="0" smtClean="0"/>
              <a:t>…</a:t>
            </a:r>
            <a:endParaRPr lang="en-US" sz="1600" dirty="0"/>
          </a:p>
        </p:txBody>
      </p:sp>
      <p:sp>
        <p:nvSpPr>
          <p:cNvPr id="8" name="Footer Placeholder 4"/>
          <p:cNvSpPr>
            <a:spLocks noGrp="1"/>
          </p:cNvSpPr>
          <p:nvPr>
            <p:ph type="ftr" sz="quarter" idx="3"/>
          </p:nvPr>
        </p:nvSpPr>
        <p:spPr>
          <a:xfrm>
            <a:off x="5616655" y="4805888"/>
            <a:ext cx="2895600" cy="250826"/>
          </a:xfrm>
          <a:prstGeom prst="rect">
            <a:avLst/>
          </a:prstGeom>
        </p:spPr>
        <p:txBody>
          <a:bodyPr vert="horz" lIns="91440" tIns="45720" rIns="91440" bIns="45720" rtlCol="0" anchor="ctr"/>
          <a:lstStyle>
            <a:lvl1pPr algn="ctr">
              <a:defRPr sz="1800">
                <a:solidFill>
                  <a:schemeClr val="bg1"/>
                </a:solidFill>
                <a:latin typeface="+mn-lt"/>
              </a:defRPr>
            </a:lvl1pPr>
          </a:lstStyle>
          <a:p>
            <a:r>
              <a:rPr lang="en-US" u="sng" dirty="0" smtClean="0">
                <a:latin typeface="Intel Clear Pro" panose="020B0804020202060201" pitchFamily="34" charset="0"/>
                <a:ea typeface="Intel Clear Pro" panose="020B0804020202060201" pitchFamily="34" charset="0"/>
                <a:cs typeface="Intel Clear Pro" panose="020B0804020202060201" pitchFamily="34" charset="0"/>
              </a:rPr>
              <a:t>https://software.intel.com/bigdl</a:t>
            </a:r>
            <a:endParaRPr lang="en-US" dirty="0"/>
          </a:p>
        </p:txBody>
      </p:sp>
    </p:spTree>
    <p:extLst>
      <p:ext uri="{BB962C8B-B14F-4D97-AF65-F5344CB8AC3E}">
        <p14:creationId xmlns:p14="http://schemas.microsoft.com/office/powerpoint/2010/main" val="39701725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13</a:t>
            </a:fld>
            <a:endParaRPr lang="en-US" dirty="0"/>
          </a:p>
        </p:txBody>
      </p:sp>
      <p:sp>
        <p:nvSpPr>
          <p:cNvPr id="3" name="Title 2"/>
          <p:cNvSpPr>
            <a:spLocks noGrp="1"/>
          </p:cNvSpPr>
          <p:nvPr>
            <p:ph type="title"/>
          </p:nvPr>
        </p:nvSpPr>
        <p:spPr/>
        <p:txBody>
          <a:bodyPr/>
          <a:lstStyle/>
          <a:p>
            <a:r>
              <a:rPr lang="en-US" sz="3600" dirty="0" err="1" smtClean="0">
                <a:latin typeface="Intel Clear Pro" panose="020B0804020202060201" pitchFamily="34" charset="0"/>
                <a:ea typeface="Intel Clear Pro" panose="020B0804020202060201" pitchFamily="34" charset="0"/>
                <a:cs typeface="Intel Clear Pro" panose="020B0804020202060201" pitchFamily="34" charset="0"/>
              </a:rPr>
              <a:t>Jupyter</a:t>
            </a:r>
            <a:r>
              <a:rPr lang="en-US" sz="3600" dirty="0" smtClean="0">
                <a:latin typeface="Intel Clear Pro" panose="020B0804020202060201" pitchFamily="34" charset="0"/>
                <a:ea typeface="Intel Clear Pro" panose="020B0804020202060201" pitchFamily="34" charset="0"/>
                <a:cs typeface="Intel Clear Pro" panose="020B0804020202060201" pitchFamily="34" charset="0"/>
              </a:rPr>
              <a:t> Notebook support</a:t>
            </a:r>
            <a:endParaRPr lang="en-US" sz="3600" dirty="0">
              <a:latin typeface="Intel Clear Pro" panose="020B0804020202060201" pitchFamily="34" charset="0"/>
              <a:ea typeface="Intel Clear Pro" panose="020B0804020202060201" pitchFamily="34" charset="0"/>
              <a:cs typeface="Intel Clear Pro" panose="020B0804020202060201" pitchFamily="34" charset="0"/>
            </a:endParaRPr>
          </a:p>
        </p:txBody>
      </p:sp>
      <p:sp>
        <p:nvSpPr>
          <p:cNvPr id="4" name="Content Placeholder 3"/>
          <p:cNvSpPr>
            <a:spLocks noGrp="1"/>
          </p:cNvSpPr>
          <p:nvPr>
            <p:ph sz="quarter" idx="13"/>
          </p:nvPr>
        </p:nvSpPr>
        <p:spPr>
          <a:xfrm>
            <a:off x="396876" y="1117885"/>
            <a:ext cx="4661394" cy="3425825"/>
          </a:xfrm>
        </p:spPr>
        <p:txBody>
          <a:bodyPr/>
          <a:lstStyle/>
          <a:p>
            <a:r>
              <a:rPr lang="en-US" dirty="0" smtClean="0"/>
              <a:t>Running BigDL applications directly in </a:t>
            </a:r>
            <a:r>
              <a:rPr lang="en-US" dirty="0" err="1" smtClean="0"/>
              <a:t>Jupyter</a:t>
            </a:r>
            <a:r>
              <a:rPr lang="en-US" dirty="0" smtClean="0"/>
              <a:t> notebooks</a:t>
            </a:r>
          </a:p>
          <a:p>
            <a:pPr lvl="1">
              <a:spcBef>
                <a:spcPts val="600"/>
              </a:spcBef>
              <a:buFont typeface="Wingdings" panose="05000000000000000000" pitchFamily="2" charset="2"/>
              <a:buChar char="ü"/>
            </a:pPr>
            <a:r>
              <a:rPr lang="en-US" dirty="0" smtClean="0"/>
              <a:t>Share </a:t>
            </a:r>
            <a:r>
              <a:rPr lang="en-US" dirty="0"/>
              <a:t>and Reproduce</a:t>
            </a:r>
          </a:p>
          <a:p>
            <a:pPr lvl="2">
              <a:spcBef>
                <a:spcPts val="600"/>
              </a:spcBef>
            </a:pPr>
            <a:r>
              <a:rPr lang="en-US" sz="1600" dirty="0" smtClean="0"/>
              <a:t>Notebooks can be shared with others</a:t>
            </a:r>
          </a:p>
          <a:p>
            <a:pPr lvl="2">
              <a:spcBef>
                <a:spcPts val="600"/>
              </a:spcBef>
            </a:pPr>
            <a:r>
              <a:rPr lang="en-US" sz="1600" dirty="0" smtClean="0"/>
              <a:t>Easy to reproduce and track </a:t>
            </a:r>
          </a:p>
          <a:p>
            <a:pPr lvl="1">
              <a:spcBef>
                <a:spcPts val="600"/>
              </a:spcBef>
              <a:buFont typeface="Wingdings" panose="05000000000000000000" pitchFamily="2" charset="2"/>
              <a:buChar char="ü"/>
            </a:pPr>
            <a:r>
              <a:rPr lang="en-US" dirty="0" smtClean="0"/>
              <a:t>Rich </a:t>
            </a:r>
            <a:r>
              <a:rPr lang="en-US" dirty="0"/>
              <a:t>Content</a:t>
            </a:r>
          </a:p>
          <a:p>
            <a:pPr lvl="2">
              <a:spcBef>
                <a:spcPts val="600"/>
              </a:spcBef>
            </a:pPr>
            <a:r>
              <a:rPr lang="en-US" sz="1600" dirty="0" smtClean="0"/>
              <a:t>Texts</a:t>
            </a:r>
            <a:r>
              <a:rPr lang="en-US" sz="1600" dirty="0"/>
              <a:t>, images, videos, </a:t>
            </a:r>
            <a:r>
              <a:rPr lang="en-US" sz="1600" dirty="0" err="1" smtClean="0"/>
              <a:t>LaTeX</a:t>
            </a:r>
            <a:r>
              <a:rPr lang="en-US" sz="1600" dirty="0" smtClean="0"/>
              <a:t> </a:t>
            </a:r>
            <a:r>
              <a:rPr lang="en-US" sz="1600" dirty="0"/>
              <a:t>and </a:t>
            </a:r>
            <a:r>
              <a:rPr lang="en-US" sz="1600" dirty="0" smtClean="0"/>
              <a:t>JavaScript</a:t>
            </a:r>
            <a:endParaRPr lang="en-US" sz="1600" dirty="0"/>
          </a:p>
          <a:p>
            <a:pPr lvl="2">
              <a:spcBef>
                <a:spcPts val="600"/>
              </a:spcBef>
            </a:pPr>
            <a:r>
              <a:rPr lang="en-US" sz="1600" dirty="0"/>
              <a:t>Code can also produce rich </a:t>
            </a:r>
            <a:r>
              <a:rPr lang="en-US" sz="1600" dirty="0" smtClean="0"/>
              <a:t>contents </a:t>
            </a:r>
            <a:endParaRPr lang="en-US" sz="1600" dirty="0"/>
          </a:p>
          <a:p>
            <a:pPr lvl="1">
              <a:spcBef>
                <a:spcPts val="600"/>
              </a:spcBef>
              <a:buFont typeface="Wingdings" panose="05000000000000000000" pitchFamily="2" charset="2"/>
              <a:buChar char="ü"/>
            </a:pPr>
            <a:r>
              <a:rPr lang="en-US" dirty="0" smtClean="0"/>
              <a:t>Rich toolbox</a:t>
            </a:r>
            <a:endParaRPr lang="en-US" dirty="0"/>
          </a:p>
          <a:p>
            <a:pPr lvl="2">
              <a:spcBef>
                <a:spcPts val="600"/>
              </a:spcBef>
            </a:pPr>
            <a:r>
              <a:rPr lang="en-US" sz="1600" dirty="0" smtClean="0"/>
              <a:t>Apache </a:t>
            </a:r>
            <a:r>
              <a:rPr lang="en-US" sz="1600" dirty="0"/>
              <a:t>Spark, from Python, R and </a:t>
            </a:r>
            <a:r>
              <a:rPr lang="en-US" sz="1600" dirty="0" smtClean="0"/>
              <a:t>Scala </a:t>
            </a:r>
            <a:endParaRPr lang="en-US" sz="1600" dirty="0"/>
          </a:p>
          <a:p>
            <a:pPr lvl="2">
              <a:spcBef>
                <a:spcPts val="600"/>
              </a:spcBef>
            </a:pPr>
            <a:r>
              <a:rPr lang="en-US" sz="1600" dirty="0" smtClean="0"/>
              <a:t>Pandas</a:t>
            </a:r>
            <a:r>
              <a:rPr lang="en-US" sz="1600" dirty="0"/>
              <a:t>, </a:t>
            </a:r>
            <a:r>
              <a:rPr lang="en-US" sz="1600" dirty="0" err="1"/>
              <a:t>scikit</a:t>
            </a:r>
            <a:r>
              <a:rPr lang="en-US" sz="1600" dirty="0"/>
              <a:t>-learn, ggplot2, </a:t>
            </a:r>
            <a:r>
              <a:rPr lang="en-US" sz="1600" dirty="0" err="1"/>
              <a:t>dplyr</a:t>
            </a:r>
            <a:r>
              <a:rPr lang="en-US" sz="1600" dirty="0"/>
              <a:t>, </a:t>
            </a:r>
            <a:r>
              <a:rPr lang="en-US" sz="1600" dirty="0" err="1" smtClean="0"/>
              <a:t>etc</a:t>
            </a:r>
            <a:endParaRPr lang="en-US" sz="1600" dirty="0"/>
          </a:p>
        </p:txBody>
      </p:sp>
      <p:pic>
        <p:nvPicPr>
          <p:cNvPr id="6" name="Picture 5"/>
          <p:cNvPicPr>
            <a:picLocks noChangeAspect="1"/>
          </p:cNvPicPr>
          <p:nvPr/>
        </p:nvPicPr>
        <p:blipFill>
          <a:blip r:embed="rId2"/>
          <a:stretch>
            <a:fillRect/>
          </a:stretch>
        </p:blipFill>
        <p:spPr>
          <a:xfrm>
            <a:off x="5364139" y="839105"/>
            <a:ext cx="3379811" cy="3850162"/>
          </a:xfrm>
          <a:prstGeom prst="rect">
            <a:avLst/>
          </a:prstGeom>
        </p:spPr>
      </p:pic>
      <p:sp>
        <p:nvSpPr>
          <p:cNvPr id="8" name="Footer Placeholder 4"/>
          <p:cNvSpPr>
            <a:spLocks noGrp="1"/>
          </p:cNvSpPr>
          <p:nvPr>
            <p:ph type="ftr" sz="quarter" idx="3"/>
          </p:nvPr>
        </p:nvSpPr>
        <p:spPr>
          <a:xfrm>
            <a:off x="5616655" y="4805888"/>
            <a:ext cx="2895600" cy="250826"/>
          </a:xfrm>
          <a:prstGeom prst="rect">
            <a:avLst/>
          </a:prstGeom>
        </p:spPr>
        <p:txBody>
          <a:bodyPr vert="horz" lIns="91440" tIns="45720" rIns="91440" bIns="45720" rtlCol="0" anchor="ctr"/>
          <a:lstStyle>
            <a:lvl1pPr algn="ctr">
              <a:defRPr sz="1800">
                <a:solidFill>
                  <a:schemeClr val="bg1"/>
                </a:solidFill>
                <a:latin typeface="+mn-lt"/>
              </a:defRPr>
            </a:lvl1pPr>
          </a:lstStyle>
          <a:p>
            <a:r>
              <a:rPr lang="en-US" u="sng" dirty="0" smtClean="0">
                <a:latin typeface="Intel Clear Pro" panose="020B0804020202060201" pitchFamily="34" charset="0"/>
                <a:ea typeface="Intel Clear Pro" panose="020B0804020202060201" pitchFamily="34" charset="0"/>
                <a:cs typeface="Intel Clear Pro" panose="020B0804020202060201" pitchFamily="34" charset="0"/>
              </a:rPr>
              <a:t>https://software.intel.com/bigdl</a:t>
            </a:r>
            <a:endParaRPr lang="en-US" dirty="0"/>
          </a:p>
        </p:txBody>
      </p:sp>
    </p:spTree>
    <p:extLst>
      <p:ext uri="{BB962C8B-B14F-4D97-AF65-F5344CB8AC3E}">
        <p14:creationId xmlns:p14="http://schemas.microsoft.com/office/powerpoint/2010/main" val="26230084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14</a:t>
            </a:fld>
            <a:endParaRPr lang="en-US" dirty="0"/>
          </a:p>
        </p:txBody>
      </p:sp>
      <p:sp>
        <p:nvSpPr>
          <p:cNvPr id="3" name="Title 2"/>
          <p:cNvSpPr>
            <a:spLocks noGrp="1"/>
          </p:cNvSpPr>
          <p:nvPr>
            <p:ph type="title"/>
          </p:nvPr>
        </p:nvSpPr>
        <p:spPr/>
        <p:txBody>
          <a:bodyPr/>
          <a:lstStyle/>
          <a:p>
            <a:r>
              <a:rPr lang="en-US" sz="3600" dirty="0" smtClean="0">
                <a:latin typeface="Intel Clear Pro" panose="020B0804020202060201" pitchFamily="34" charset="0"/>
                <a:ea typeface="Intel Clear Pro" panose="020B0804020202060201" pitchFamily="34" charset="0"/>
                <a:cs typeface="Intel Clear Pro" panose="020B0804020202060201" pitchFamily="34" charset="0"/>
              </a:rPr>
              <a:t>Visualization of optimization process - </a:t>
            </a:r>
            <a:r>
              <a:rPr lang="en-US" sz="3600" dirty="0" err="1" smtClean="0">
                <a:latin typeface="Intel Clear Pro" panose="020B0804020202060201" pitchFamily="34" charset="0"/>
                <a:ea typeface="Intel Clear Pro" panose="020B0804020202060201" pitchFamily="34" charset="0"/>
                <a:cs typeface="Intel Clear Pro" panose="020B0804020202060201" pitchFamily="34" charset="0"/>
              </a:rPr>
              <a:t>tensorboard</a:t>
            </a:r>
            <a:endParaRPr lang="en-US" sz="3600" dirty="0">
              <a:latin typeface="Intel Clear Pro" panose="020B0804020202060201" pitchFamily="34" charset="0"/>
              <a:ea typeface="Intel Clear Pro" panose="020B0804020202060201" pitchFamily="34" charset="0"/>
              <a:cs typeface="Intel Clear Pro" panose="020B0804020202060201" pitchFamily="34" charset="0"/>
            </a:endParaRPr>
          </a:p>
        </p:txBody>
      </p:sp>
      <p:sp>
        <p:nvSpPr>
          <p:cNvPr id="4" name="Content Placeholder 3"/>
          <p:cNvSpPr>
            <a:spLocks noGrp="1"/>
          </p:cNvSpPr>
          <p:nvPr>
            <p:ph sz="quarter" idx="13"/>
          </p:nvPr>
        </p:nvSpPr>
        <p:spPr/>
        <p:txBody>
          <a:bodyPr/>
          <a:lstStyle/>
          <a:p>
            <a:r>
              <a:rPr lang="en-US" sz="2000" dirty="0" smtClean="0"/>
              <a:t>BigDL integration with </a:t>
            </a:r>
            <a:r>
              <a:rPr lang="en-US" sz="2000" dirty="0" err="1"/>
              <a:t>T</a:t>
            </a:r>
            <a:r>
              <a:rPr lang="en-US" sz="2000" dirty="0" err="1" smtClean="0"/>
              <a:t>ensorBoard</a:t>
            </a:r>
            <a:endParaRPr lang="en-US" sz="2000" dirty="0" smtClean="0"/>
          </a:p>
          <a:p>
            <a:pPr lvl="1">
              <a:buFont typeface="Arial" panose="020B0604020202020204" pitchFamily="34" charset="0"/>
              <a:buChar char="•"/>
            </a:pPr>
            <a:r>
              <a:rPr lang="en-US" sz="1600" dirty="0" err="1"/>
              <a:t>TensorBoard</a:t>
            </a:r>
            <a:r>
              <a:rPr lang="en-US" sz="1600" dirty="0"/>
              <a:t> is a suite of web </a:t>
            </a:r>
            <a:r>
              <a:rPr lang="en-US" sz="1600" dirty="0" smtClean="0"/>
              <a:t>applications from Google </a:t>
            </a:r>
            <a:r>
              <a:rPr lang="en-US" sz="1600" dirty="0"/>
              <a:t>for </a:t>
            </a:r>
            <a:r>
              <a:rPr lang="en-US" sz="1600" dirty="0" smtClean="0"/>
              <a:t>visualizing and </a:t>
            </a:r>
            <a:r>
              <a:rPr lang="en-US" sz="1600" dirty="0"/>
              <a:t>understanding </a:t>
            </a:r>
            <a:r>
              <a:rPr lang="en-US" sz="1600" dirty="0" smtClean="0"/>
              <a:t>deep </a:t>
            </a:r>
            <a:r>
              <a:rPr lang="en-US" sz="1600" dirty="0"/>
              <a:t>learning </a:t>
            </a:r>
            <a:r>
              <a:rPr lang="en-US" sz="1600" dirty="0" smtClean="0"/>
              <a:t>applications</a:t>
            </a:r>
            <a:endParaRPr lang="en-US" sz="1600" dirty="0"/>
          </a:p>
          <a:p>
            <a:endParaRPr lang="en-US" dirty="0"/>
          </a:p>
        </p:txBody>
      </p:sp>
      <p:pic>
        <p:nvPicPr>
          <p:cNvPr id="6" name="Picture 5"/>
          <p:cNvPicPr>
            <a:picLocks noChangeAspect="1"/>
          </p:cNvPicPr>
          <p:nvPr/>
        </p:nvPicPr>
        <p:blipFill>
          <a:blip r:embed="rId2"/>
          <a:stretch>
            <a:fillRect/>
          </a:stretch>
        </p:blipFill>
        <p:spPr>
          <a:xfrm>
            <a:off x="1217220" y="2194059"/>
            <a:ext cx="2755075" cy="2579089"/>
          </a:xfrm>
          <a:prstGeom prst="rect">
            <a:avLst/>
          </a:prstGeom>
        </p:spPr>
      </p:pic>
      <p:pic>
        <p:nvPicPr>
          <p:cNvPr id="7" name="Picture 6"/>
          <p:cNvPicPr>
            <a:picLocks noChangeAspect="1"/>
          </p:cNvPicPr>
          <p:nvPr/>
        </p:nvPicPr>
        <p:blipFill>
          <a:blip r:embed="rId3"/>
          <a:stretch>
            <a:fillRect/>
          </a:stretch>
        </p:blipFill>
        <p:spPr>
          <a:xfrm>
            <a:off x="4797631" y="2157413"/>
            <a:ext cx="2814452" cy="2526359"/>
          </a:xfrm>
          <a:prstGeom prst="rect">
            <a:avLst/>
          </a:prstGeom>
        </p:spPr>
      </p:pic>
      <p:sp>
        <p:nvSpPr>
          <p:cNvPr id="9" name="Footer Placeholder 4"/>
          <p:cNvSpPr>
            <a:spLocks noGrp="1"/>
          </p:cNvSpPr>
          <p:nvPr>
            <p:ph type="ftr" sz="quarter" idx="3"/>
          </p:nvPr>
        </p:nvSpPr>
        <p:spPr>
          <a:xfrm>
            <a:off x="5616655" y="4805888"/>
            <a:ext cx="2895600" cy="250826"/>
          </a:xfrm>
          <a:prstGeom prst="rect">
            <a:avLst/>
          </a:prstGeom>
        </p:spPr>
        <p:txBody>
          <a:bodyPr vert="horz" lIns="91440" tIns="45720" rIns="91440" bIns="45720" rtlCol="0" anchor="ctr"/>
          <a:lstStyle>
            <a:lvl1pPr algn="ctr">
              <a:defRPr sz="1800">
                <a:solidFill>
                  <a:schemeClr val="bg1"/>
                </a:solidFill>
                <a:latin typeface="+mn-lt"/>
              </a:defRPr>
            </a:lvl1pPr>
          </a:lstStyle>
          <a:p>
            <a:r>
              <a:rPr lang="en-US" u="sng" dirty="0" smtClean="0">
                <a:latin typeface="Intel Clear Pro" panose="020B0804020202060201" pitchFamily="34" charset="0"/>
                <a:ea typeface="Intel Clear Pro" panose="020B0804020202060201" pitchFamily="34" charset="0"/>
                <a:cs typeface="Intel Clear Pro" panose="020B0804020202060201" pitchFamily="34" charset="0"/>
              </a:rPr>
              <a:t>https://software.intel.com/bigdl</a:t>
            </a:r>
            <a:endParaRPr lang="en-US" dirty="0"/>
          </a:p>
        </p:txBody>
      </p:sp>
    </p:spTree>
    <p:extLst>
      <p:ext uri="{BB962C8B-B14F-4D97-AF65-F5344CB8AC3E}">
        <p14:creationId xmlns:p14="http://schemas.microsoft.com/office/powerpoint/2010/main" val="33449309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15</a:t>
            </a:fld>
            <a:endParaRPr lang="en-US" dirty="0"/>
          </a:p>
        </p:txBody>
      </p:sp>
      <p:sp>
        <p:nvSpPr>
          <p:cNvPr id="10" name="Title 1"/>
          <p:cNvSpPr>
            <a:spLocks noGrp="1"/>
          </p:cNvSpPr>
          <p:nvPr>
            <p:ph type="title"/>
          </p:nvPr>
        </p:nvSpPr>
        <p:spPr>
          <a:xfrm>
            <a:off x="1368206" y="836396"/>
            <a:ext cx="6886407" cy="632611"/>
          </a:xfrm>
        </p:spPr>
        <p:txBody>
          <a:bodyPr/>
          <a:lstStyle/>
          <a:p>
            <a:r>
              <a:rPr lang="en-US" sz="1600" dirty="0" smtClean="0">
                <a:solidFill>
                  <a:srgbClr val="0071C5"/>
                </a:solidFill>
                <a:latin typeface="+mn-lt"/>
                <a:ea typeface="+mn-ea"/>
                <a:cs typeface="Intel Clear" panose="020B0604020203020204" pitchFamily="34" charset="0"/>
              </a:rPr>
              <a:t>Tight Integrations </a:t>
            </a:r>
            <a:r>
              <a:rPr lang="en-US" sz="1600" dirty="0">
                <a:solidFill>
                  <a:srgbClr val="0071C5"/>
                </a:solidFill>
                <a:latin typeface="+mn-lt"/>
                <a:ea typeface="+mn-ea"/>
                <a:cs typeface="Intel Clear" panose="020B0604020203020204" pitchFamily="34" charset="0"/>
              </a:rPr>
              <a:t>with </a:t>
            </a:r>
            <a:r>
              <a:rPr lang="en-US" sz="1600" dirty="0" smtClean="0">
                <a:solidFill>
                  <a:srgbClr val="0071C5"/>
                </a:solidFill>
                <a:latin typeface="+mn-lt"/>
                <a:ea typeface="+mn-ea"/>
                <a:cs typeface="Intel Clear" panose="020B0604020203020204" pitchFamily="34" charset="0"/>
              </a:rPr>
              <a:t>Spark SQL, </a:t>
            </a:r>
            <a:r>
              <a:rPr lang="en-US" sz="1600" smtClean="0">
                <a:solidFill>
                  <a:srgbClr val="0071C5"/>
                </a:solidFill>
                <a:latin typeface="+mn-lt"/>
                <a:ea typeface="+mn-ea"/>
                <a:cs typeface="Intel Clear" panose="020B0604020203020204" pitchFamily="34" charset="0"/>
              </a:rPr>
              <a:t>DataFrame </a:t>
            </a:r>
            <a:r>
              <a:rPr lang="en-US" sz="1600" dirty="0" smtClean="0">
                <a:solidFill>
                  <a:srgbClr val="0071C5"/>
                </a:solidFill>
                <a:latin typeface="+mn-lt"/>
                <a:ea typeface="+mn-ea"/>
                <a:cs typeface="Intel Clear" panose="020B0604020203020204" pitchFamily="34" charset="0"/>
              </a:rPr>
              <a:t>and Structured Streaming</a:t>
            </a:r>
            <a:endParaRPr lang="en-US" sz="1600" dirty="0">
              <a:solidFill>
                <a:srgbClr val="0071C5"/>
              </a:solidFill>
              <a:latin typeface="+mn-lt"/>
              <a:ea typeface="+mn-ea"/>
              <a:cs typeface="Intel Clear" panose="020B0604020203020204" pitchFamily="34" charset="0"/>
            </a:endParaRPr>
          </a:p>
        </p:txBody>
      </p:sp>
      <p:sp>
        <p:nvSpPr>
          <p:cNvPr id="17" name="TextBox 16"/>
          <p:cNvSpPr txBox="1"/>
          <p:nvPr/>
        </p:nvSpPr>
        <p:spPr>
          <a:xfrm>
            <a:off x="177251" y="4532045"/>
            <a:ext cx="4893869" cy="272190"/>
          </a:xfrm>
          <a:prstGeom prst="rect">
            <a:avLst/>
          </a:prstGeom>
          <a:noFill/>
        </p:spPr>
        <p:txBody>
          <a:bodyPr vert="horz" wrap="none" lIns="0" tIns="0" rIns="0" bIns="0" rtlCol="0">
            <a:noAutofit/>
          </a:bodyPr>
          <a:lstStyle/>
          <a:p>
            <a:r>
              <a:rPr lang="en-US" sz="900" dirty="0" smtClean="0">
                <a:solidFill>
                  <a:schemeClr val="bg1">
                    <a:lumMod val="50000"/>
                  </a:schemeClr>
                </a:solidFill>
              </a:rPr>
              <a:t>*Image classification </a:t>
            </a:r>
            <a:r>
              <a:rPr lang="en-US" sz="900" dirty="0">
                <a:solidFill>
                  <a:schemeClr val="bg1">
                    <a:lumMod val="50000"/>
                  </a:schemeClr>
                </a:solidFill>
              </a:rPr>
              <a:t>on ImageNet(http://www.image-net.org)</a:t>
            </a:r>
            <a:endParaRPr lang="en-US" sz="900" dirty="0" smtClean="0">
              <a:solidFill>
                <a:schemeClr val="bg1">
                  <a:lumMod val="50000"/>
                </a:schemeClr>
              </a:solidFill>
            </a:endParaRPr>
          </a:p>
        </p:txBody>
      </p:sp>
      <p:sp>
        <p:nvSpPr>
          <p:cNvPr id="19" name="Title 2"/>
          <p:cNvSpPr txBox="1">
            <a:spLocks/>
          </p:cNvSpPr>
          <p:nvPr/>
        </p:nvSpPr>
        <p:spPr>
          <a:xfrm>
            <a:off x="455613" y="308848"/>
            <a:ext cx="8229600" cy="868680"/>
          </a:xfrm>
          <a:prstGeom prst="rect">
            <a:avLst/>
          </a:prstGeom>
        </p:spPr>
        <p:txBody>
          <a:bodyPr vert="horz" lIns="0" tIns="0" rIns="0" bIns="0" rtlCol="0" anchor="t" anchorCtr="0">
            <a:noAutofit/>
          </a:bodyPr>
          <a:lstStyle>
            <a:lvl1pPr algn="l" defTabSz="457200" rtl="0" eaLnBrk="1" latinLnBrk="0" hangingPunct="1">
              <a:lnSpc>
                <a:spcPct val="100000"/>
              </a:lnSpc>
              <a:spcBef>
                <a:spcPct val="0"/>
              </a:spcBef>
              <a:buNone/>
              <a:defRPr sz="2800" b="0" i="0" kern="1200" spc="0" baseline="0">
                <a:solidFill>
                  <a:srgbClr val="003C71"/>
                </a:solidFill>
                <a:latin typeface="Intel Clear"/>
                <a:ea typeface="Intel Clear Light" panose="020B0404020203020204" pitchFamily="34" charset="0"/>
                <a:cs typeface="Intel Clear"/>
              </a:defRPr>
            </a:lvl1pPr>
          </a:lstStyle>
          <a:p>
            <a:r>
              <a:rPr lang="en-US" dirty="0" smtClean="0">
                <a:latin typeface="Intel Clear Pro" panose="020B0804020202060201" pitchFamily="34" charset="0"/>
                <a:ea typeface="Intel Clear Pro" panose="020B0804020202060201" pitchFamily="34" charset="0"/>
                <a:cs typeface="Intel Clear Pro" panose="020B0804020202060201" pitchFamily="34" charset="0"/>
              </a:rPr>
              <a:t>BigDL Features</a:t>
            </a:r>
            <a:endParaRPr lang="en-US" dirty="0">
              <a:latin typeface="Intel Clear Pro" panose="020B0804020202060201" pitchFamily="34" charset="0"/>
              <a:ea typeface="Intel Clear Pro" panose="020B0804020202060201" pitchFamily="34" charset="0"/>
              <a:cs typeface="Intel Clear Pro" panose="020B0804020202060201" pitchFamily="34" charset="0"/>
            </a:endParaRPr>
          </a:p>
        </p:txBody>
      </p:sp>
      <p:grpSp>
        <p:nvGrpSpPr>
          <p:cNvPr id="29" name="Group 28"/>
          <p:cNvGrpSpPr/>
          <p:nvPr/>
        </p:nvGrpSpPr>
        <p:grpSpPr>
          <a:xfrm>
            <a:off x="867663" y="1430497"/>
            <a:ext cx="1991360" cy="2872665"/>
            <a:chOff x="640080" y="1561510"/>
            <a:chExt cx="1991360" cy="2872665"/>
          </a:xfrm>
        </p:grpSpPr>
        <p:sp>
          <p:nvSpPr>
            <p:cNvPr id="18" name="Rectangle 17"/>
            <p:cNvSpPr/>
            <p:nvPr/>
          </p:nvSpPr>
          <p:spPr>
            <a:xfrm>
              <a:off x="640080" y="1561510"/>
              <a:ext cx="879918" cy="300007"/>
            </a:xfrm>
            <a:prstGeom prst="rect">
              <a:avLst/>
            </a:prstGeom>
            <a:ln>
              <a:tailEnd w="med" len="lg"/>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b="1" dirty="0" smtClean="0"/>
                <a:t>Kafka</a:t>
              </a:r>
              <a:endParaRPr lang="en-US" sz="1000" b="1" dirty="0"/>
            </a:p>
          </p:txBody>
        </p:sp>
        <p:sp>
          <p:nvSpPr>
            <p:cNvPr id="20" name="Rectangle 19"/>
            <p:cNvSpPr/>
            <p:nvPr/>
          </p:nvSpPr>
          <p:spPr>
            <a:xfrm>
              <a:off x="1720658" y="1562342"/>
              <a:ext cx="910782" cy="331316"/>
            </a:xfrm>
            <a:prstGeom prst="rect">
              <a:avLst/>
            </a:prstGeom>
            <a:ln>
              <a:tailEnd w="med" len="lg"/>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b="1" dirty="0" smtClean="0"/>
                <a:t>File</a:t>
              </a:r>
              <a:endParaRPr lang="en-US" sz="1000" b="1" dirty="0"/>
            </a:p>
          </p:txBody>
        </p:sp>
        <p:sp>
          <p:nvSpPr>
            <p:cNvPr id="21" name="Flowchart: Multidocument 20"/>
            <p:cNvSpPr/>
            <p:nvPr/>
          </p:nvSpPr>
          <p:spPr>
            <a:xfrm>
              <a:off x="1048775" y="2271980"/>
              <a:ext cx="1143243" cy="544776"/>
            </a:xfrm>
            <a:prstGeom prst="flowChartMultidocumen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000" dirty="0" smtClean="0"/>
                <a:t>Data Frame</a:t>
              </a:r>
            </a:p>
            <a:p>
              <a:pPr algn="ctr"/>
              <a:r>
                <a:rPr lang="en-US" altLang="zh-CN" sz="900" dirty="0" smtClean="0"/>
                <a:t>(Batch/Stream)</a:t>
              </a:r>
              <a:endParaRPr lang="en-US" sz="900" dirty="0"/>
            </a:p>
          </p:txBody>
        </p:sp>
        <p:sp>
          <p:nvSpPr>
            <p:cNvPr id="3" name="Rounded Rectangle 2"/>
            <p:cNvSpPr/>
            <p:nvPr/>
          </p:nvSpPr>
          <p:spPr>
            <a:xfrm>
              <a:off x="1053669" y="3126449"/>
              <a:ext cx="1147781" cy="379918"/>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BigDL</a:t>
              </a:r>
              <a:r>
                <a:rPr lang="en-US" sz="1200" dirty="0" smtClean="0"/>
                <a:t> UDF</a:t>
              </a:r>
              <a:endParaRPr lang="en-US" sz="1200" dirty="0"/>
            </a:p>
          </p:txBody>
        </p:sp>
        <p:sp>
          <p:nvSpPr>
            <p:cNvPr id="23" name="Flowchart: Multidocument 22"/>
            <p:cNvSpPr/>
            <p:nvPr/>
          </p:nvSpPr>
          <p:spPr>
            <a:xfrm>
              <a:off x="1048775" y="3877020"/>
              <a:ext cx="1143243" cy="557155"/>
            </a:xfrm>
            <a:prstGeom prst="flowChartMultidocumen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000" dirty="0" smtClean="0"/>
                <a:t>Filtered Data Frame</a:t>
              </a:r>
            </a:p>
            <a:p>
              <a:pPr algn="ctr"/>
              <a:r>
                <a:rPr lang="en-US" altLang="zh-CN" sz="900" dirty="0" smtClean="0"/>
                <a:t>(Batch/Stream)</a:t>
              </a:r>
              <a:endParaRPr lang="en-US" sz="900" dirty="0"/>
            </a:p>
          </p:txBody>
        </p:sp>
        <p:sp>
          <p:nvSpPr>
            <p:cNvPr id="24" name="Left Arrow 23"/>
            <p:cNvSpPr/>
            <p:nvPr/>
          </p:nvSpPr>
          <p:spPr>
            <a:xfrm rot="13500000">
              <a:off x="1116573" y="1956054"/>
              <a:ext cx="252563" cy="240550"/>
            </a:xfrm>
            <a:prstGeom prst="leftArrow">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Down Arrow 24"/>
            <p:cNvSpPr/>
            <p:nvPr/>
          </p:nvSpPr>
          <p:spPr>
            <a:xfrm rot="2700000">
              <a:off x="1713526" y="1959245"/>
              <a:ext cx="235541" cy="247148"/>
            </a:xfrm>
            <a:prstGeom prst="downArrow">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Left Arrow 26"/>
            <p:cNvSpPr/>
            <p:nvPr/>
          </p:nvSpPr>
          <p:spPr>
            <a:xfrm rot="16200000">
              <a:off x="1493157" y="3582126"/>
              <a:ext cx="222664" cy="232343"/>
            </a:xfrm>
            <a:prstGeom prst="leftArrow">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Left Arrow 27"/>
            <p:cNvSpPr/>
            <p:nvPr/>
          </p:nvSpPr>
          <p:spPr>
            <a:xfrm rot="16200000">
              <a:off x="1482486" y="2872333"/>
              <a:ext cx="217144" cy="220449"/>
            </a:xfrm>
            <a:prstGeom prst="leftArrow">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 name="Group 1"/>
          <p:cNvGrpSpPr/>
          <p:nvPr/>
        </p:nvGrpSpPr>
        <p:grpSpPr>
          <a:xfrm>
            <a:off x="3412647" y="1325492"/>
            <a:ext cx="5042621" cy="3033377"/>
            <a:chOff x="3233896" y="1325492"/>
            <a:chExt cx="5042621" cy="3033377"/>
          </a:xfrm>
        </p:grpSpPr>
        <p:grpSp>
          <p:nvGrpSpPr>
            <p:cNvPr id="45" name="Group 44"/>
            <p:cNvGrpSpPr/>
            <p:nvPr/>
          </p:nvGrpSpPr>
          <p:grpSpPr>
            <a:xfrm>
              <a:off x="3233896" y="1325492"/>
              <a:ext cx="1743740" cy="3033377"/>
              <a:chOff x="387569" y="1354056"/>
              <a:chExt cx="2035828" cy="3058589"/>
            </a:xfrm>
          </p:grpSpPr>
          <p:pic>
            <p:nvPicPr>
              <p:cNvPr id="46" name="Picture 45"/>
              <p:cNvPicPr>
                <a:picLocks noChangeAspect="1"/>
              </p:cNvPicPr>
              <p:nvPr/>
            </p:nvPicPr>
            <p:blipFill>
              <a:blip r:embed="rId3"/>
              <a:stretch>
                <a:fillRect/>
              </a:stretch>
            </p:blipFill>
            <p:spPr>
              <a:xfrm>
                <a:off x="402171" y="2424110"/>
                <a:ext cx="919965" cy="934568"/>
              </a:xfrm>
              <a:prstGeom prst="rect">
                <a:avLst/>
              </a:prstGeom>
            </p:spPr>
          </p:pic>
          <p:pic>
            <p:nvPicPr>
              <p:cNvPr id="47" name="Picture 46"/>
              <p:cNvPicPr>
                <a:picLocks noChangeAspect="1"/>
              </p:cNvPicPr>
              <p:nvPr/>
            </p:nvPicPr>
            <p:blipFill>
              <a:blip r:embed="rId4"/>
              <a:stretch>
                <a:fillRect/>
              </a:stretch>
            </p:blipFill>
            <p:spPr>
              <a:xfrm>
                <a:off x="391218" y="1354056"/>
                <a:ext cx="941869" cy="949170"/>
              </a:xfrm>
              <a:prstGeom prst="rect">
                <a:avLst/>
              </a:prstGeom>
            </p:spPr>
          </p:pic>
          <p:pic>
            <p:nvPicPr>
              <p:cNvPr id="48" name="Picture 47"/>
              <p:cNvPicPr>
                <a:picLocks noChangeAspect="1"/>
              </p:cNvPicPr>
              <p:nvPr/>
            </p:nvPicPr>
            <p:blipFill>
              <a:blip r:embed="rId5"/>
              <a:stretch>
                <a:fillRect/>
              </a:stretch>
            </p:blipFill>
            <p:spPr>
              <a:xfrm>
                <a:off x="1402909" y="1695385"/>
                <a:ext cx="963773" cy="956472"/>
              </a:xfrm>
              <a:prstGeom prst="rect">
                <a:avLst/>
              </a:prstGeom>
            </p:spPr>
          </p:pic>
          <p:pic>
            <p:nvPicPr>
              <p:cNvPr id="49" name="Picture 48"/>
              <p:cNvPicPr>
                <a:picLocks noChangeAspect="1"/>
              </p:cNvPicPr>
              <p:nvPr/>
            </p:nvPicPr>
            <p:blipFill>
              <a:blip r:embed="rId6"/>
              <a:stretch>
                <a:fillRect/>
              </a:stretch>
            </p:blipFill>
            <p:spPr>
              <a:xfrm>
                <a:off x="1474227" y="2862806"/>
                <a:ext cx="949170" cy="971074"/>
              </a:xfrm>
              <a:prstGeom prst="rect">
                <a:avLst/>
              </a:prstGeom>
            </p:spPr>
          </p:pic>
          <p:pic>
            <p:nvPicPr>
              <p:cNvPr id="50" name="Picture 49"/>
              <p:cNvPicPr>
                <a:picLocks noChangeAspect="1"/>
              </p:cNvPicPr>
              <p:nvPr/>
            </p:nvPicPr>
            <p:blipFill>
              <a:blip r:embed="rId7"/>
              <a:stretch>
                <a:fillRect/>
              </a:stretch>
            </p:blipFill>
            <p:spPr>
              <a:xfrm>
                <a:off x="387569" y="3478078"/>
                <a:ext cx="934567" cy="934567"/>
              </a:xfrm>
              <a:prstGeom prst="rect">
                <a:avLst/>
              </a:prstGeom>
            </p:spPr>
          </p:pic>
        </p:grpSp>
        <p:sp>
          <p:nvSpPr>
            <p:cNvPr id="51" name="Right Arrow 50"/>
            <p:cNvSpPr/>
            <p:nvPr/>
          </p:nvSpPr>
          <p:spPr>
            <a:xfrm>
              <a:off x="5041059" y="2570133"/>
              <a:ext cx="255855" cy="284653"/>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grpSp>
          <p:nvGrpSpPr>
            <p:cNvPr id="52" name="Group 51"/>
            <p:cNvGrpSpPr/>
            <p:nvPr/>
          </p:nvGrpSpPr>
          <p:grpSpPr>
            <a:xfrm>
              <a:off x="5382623" y="2147961"/>
              <a:ext cx="1746948" cy="1165629"/>
              <a:chOff x="3288790" y="2001001"/>
              <a:chExt cx="2811617" cy="1504420"/>
            </a:xfrm>
          </p:grpSpPr>
          <p:sp>
            <p:nvSpPr>
              <p:cNvPr id="53" name="Rounded Rectangle 52"/>
              <p:cNvSpPr/>
              <p:nvPr/>
            </p:nvSpPr>
            <p:spPr>
              <a:xfrm>
                <a:off x="3288790" y="2001001"/>
                <a:ext cx="2811617" cy="1504420"/>
              </a:xfrm>
              <a:prstGeom prst="roundRect">
                <a:avLst/>
              </a:prstGeom>
              <a:solidFill>
                <a:srgbClr val="0071C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TextBox 53"/>
              <p:cNvSpPr txBox="1"/>
              <p:nvPr/>
            </p:nvSpPr>
            <p:spPr>
              <a:xfrm>
                <a:off x="3357690" y="2114259"/>
                <a:ext cx="2687977" cy="1251589"/>
              </a:xfrm>
              <a:prstGeom prst="rect">
                <a:avLst/>
              </a:prstGeom>
              <a:noFill/>
            </p:spPr>
            <p:txBody>
              <a:bodyPr wrap="square" rtlCol="0">
                <a:spAutoFit/>
              </a:bodyPr>
              <a:lstStyle/>
              <a:p>
                <a:r>
                  <a:rPr lang="en-US" sz="1000" dirty="0" smtClean="0">
                    <a:solidFill>
                      <a:schemeClr val="bg1"/>
                    </a:solidFill>
                  </a:rPr>
                  <a:t>  </a:t>
                </a:r>
                <a:r>
                  <a:rPr lang="en-US" sz="1000" dirty="0" err="1" smtClean="0">
                    <a:solidFill>
                      <a:schemeClr val="bg1"/>
                    </a:solidFill>
                  </a:rPr>
                  <a:t>df.select</a:t>
                </a:r>
                <a:r>
                  <a:rPr lang="en-US" sz="1000" dirty="0" smtClean="0">
                    <a:solidFill>
                      <a:schemeClr val="bg1"/>
                    </a:solidFill>
                  </a:rPr>
                  <a:t>($’image’)</a:t>
                </a:r>
              </a:p>
              <a:p>
                <a:r>
                  <a:rPr lang="en-US" sz="1000" dirty="0">
                    <a:solidFill>
                      <a:schemeClr val="bg1"/>
                    </a:solidFill>
                  </a:rPr>
                  <a:t> </a:t>
                </a:r>
                <a:r>
                  <a:rPr lang="en-US" sz="1000" dirty="0" smtClean="0">
                    <a:solidFill>
                      <a:schemeClr val="bg1"/>
                    </a:solidFill>
                  </a:rPr>
                  <a:t>     .</a:t>
                </a:r>
                <a:r>
                  <a:rPr lang="en-US" sz="1000" dirty="0" err="1" smtClean="0">
                    <a:solidFill>
                      <a:schemeClr val="bg1"/>
                    </a:solidFill>
                  </a:rPr>
                  <a:t>withColumn</a:t>
                </a:r>
                <a:r>
                  <a:rPr lang="en-US" sz="1000" dirty="0" smtClean="0">
                    <a:solidFill>
                      <a:schemeClr val="bg1"/>
                    </a:solidFill>
                  </a:rPr>
                  <a:t>(</a:t>
                </a:r>
              </a:p>
              <a:p>
                <a:r>
                  <a:rPr lang="en-US" sz="1000" dirty="0" smtClean="0">
                    <a:solidFill>
                      <a:schemeClr val="bg1"/>
                    </a:solidFill>
                  </a:rPr>
                  <a:t>           “</a:t>
                </a:r>
                <a:r>
                  <a:rPr lang="en-US" sz="1000" dirty="0" err="1" smtClean="0">
                    <a:solidFill>
                      <a:schemeClr val="bg1"/>
                    </a:solidFill>
                  </a:rPr>
                  <a:t>image_type</a:t>
                </a:r>
                <a:r>
                  <a:rPr lang="en-US" sz="1000" dirty="0" smtClean="0">
                    <a:solidFill>
                      <a:schemeClr val="bg1"/>
                    </a:solidFill>
                  </a:rPr>
                  <a:t>”,            </a:t>
                </a:r>
                <a:r>
                  <a:rPr lang="en-US" sz="1000" dirty="0" err="1" smtClean="0">
                    <a:solidFill>
                      <a:srgbClr val="FFFF00"/>
                    </a:solidFill>
                  </a:rPr>
                  <a:t>ImgClassifier</a:t>
                </a:r>
                <a:r>
                  <a:rPr lang="en-US" sz="1000" dirty="0" smtClean="0">
                    <a:solidFill>
                      <a:schemeClr val="bg1"/>
                    </a:solidFill>
                  </a:rPr>
                  <a:t>(“</a:t>
                </a:r>
                <a:r>
                  <a:rPr lang="en-US" sz="1000" dirty="0">
                    <a:solidFill>
                      <a:schemeClr val="bg1"/>
                    </a:solidFill>
                  </a:rPr>
                  <a:t>i</a:t>
                </a:r>
                <a:r>
                  <a:rPr lang="en-US" sz="1000" dirty="0" smtClean="0">
                    <a:solidFill>
                      <a:schemeClr val="bg1"/>
                    </a:solidFill>
                  </a:rPr>
                  <a:t>mag</a:t>
                </a:r>
                <a:r>
                  <a:rPr lang="en-US" altLang="zh-CN" sz="1000" dirty="0" smtClean="0">
                    <a:solidFill>
                      <a:schemeClr val="bg1"/>
                    </a:solidFill>
                  </a:rPr>
                  <a:t>e</a:t>
                </a:r>
                <a:r>
                  <a:rPr lang="en-US" sz="1000" dirty="0" smtClean="0">
                    <a:solidFill>
                      <a:schemeClr val="bg1"/>
                    </a:solidFill>
                  </a:rPr>
                  <a:t>”))</a:t>
                </a:r>
              </a:p>
              <a:p>
                <a:r>
                  <a:rPr lang="en-US" sz="1000" dirty="0">
                    <a:solidFill>
                      <a:schemeClr val="bg1"/>
                    </a:solidFill>
                  </a:rPr>
                  <a:t> </a:t>
                </a:r>
                <a:r>
                  <a:rPr lang="en-US" sz="1000" dirty="0" smtClean="0">
                    <a:solidFill>
                      <a:schemeClr val="bg1"/>
                    </a:solidFill>
                  </a:rPr>
                  <a:t>     .filter($’</a:t>
                </a:r>
                <a:r>
                  <a:rPr lang="en-US" sz="1000" dirty="0" err="1" smtClean="0">
                    <a:solidFill>
                      <a:schemeClr val="bg1"/>
                    </a:solidFill>
                  </a:rPr>
                  <a:t>image_type</a:t>
                </a:r>
                <a:r>
                  <a:rPr lang="en-US" sz="1000" dirty="0" smtClean="0">
                    <a:solidFill>
                      <a:schemeClr val="bg1"/>
                    </a:solidFill>
                  </a:rPr>
                  <a:t>’ == ‘dog’)</a:t>
                </a:r>
              </a:p>
              <a:p>
                <a:r>
                  <a:rPr lang="en-US" sz="1200" dirty="0">
                    <a:solidFill>
                      <a:schemeClr val="bg1"/>
                    </a:solidFill>
                  </a:rPr>
                  <a:t> </a:t>
                </a:r>
                <a:r>
                  <a:rPr lang="en-US" sz="1200" dirty="0" smtClean="0">
                    <a:solidFill>
                      <a:schemeClr val="bg1"/>
                    </a:solidFill>
                  </a:rPr>
                  <a:t>     </a:t>
                </a:r>
                <a:endParaRPr lang="en-US" sz="1200" dirty="0">
                  <a:solidFill>
                    <a:schemeClr val="bg1"/>
                  </a:solidFill>
                </a:endParaRPr>
              </a:p>
            </p:txBody>
          </p:sp>
        </p:grpSp>
        <p:grpSp>
          <p:nvGrpSpPr>
            <p:cNvPr id="55" name="Group 54"/>
            <p:cNvGrpSpPr/>
            <p:nvPr/>
          </p:nvGrpSpPr>
          <p:grpSpPr>
            <a:xfrm>
              <a:off x="7534558" y="1702687"/>
              <a:ext cx="741959" cy="1975930"/>
              <a:chOff x="7334648" y="1702687"/>
              <a:chExt cx="941869" cy="1985092"/>
            </a:xfrm>
          </p:grpSpPr>
          <p:pic>
            <p:nvPicPr>
              <p:cNvPr id="56" name="Picture 55"/>
              <p:cNvPicPr>
                <a:picLocks noChangeAspect="1"/>
              </p:cNvPicPr>
              <p:nvPr/>
            </p:nvPicPr>
            <p:blipFill>
              <a:blip r:embed="rId3"/>
              <a:stretch>
                <a:fillRect/>
              </a:stretch>
            </p:blipFill>
            <p:spPr>
              <a:xfrm>
                <a:off x="7334648" y="2753211"/>
                <a:ext cx="919965" cy="934568"/>
              </a:xfrm>
              <a:prstGeom prst="rect">
                <a:avLst/>
              </a:prstGeom>
            </p:spPr>
          </p:pic>
          <p:pic>
            <p:nvPicPr>
              <p:cNvPr id="57" name="Picture 56"/>
              <p:cNvPicPr>
                <a:picLocks noChangeAspect="1"/>
              </p:cNvPicPr>
              <p:nvPr/>
            </p:nvPicPr>
            <p:blipFill>
              <a:blip r:embed="rId4"/>
              <a:stretch>
                <a:fillRect/>
              </a:stretch>
            </p:blipFill>
            <p:spPr>
              <a:xfrm>
                <a:off x="7334648" y="1702687"/>
                <a:ext cx="941869" cy="949170"/>
              </a:xfrm>
              <a:prstGeom prst="rect">
                <a:avLst/>
              </a:prstGeom>
            </p:spPr>
          </p:pic>
        </p:grpSp>
        <p:sp>
          <p:nvSpPr>
            <p:cNvPr id="58" name="Right Arrow 57"/>
            <p:cNvSpPr/>
            <p:nvPr/>
          </p:nvSpPr>
          <p:spPr>
            <a:xfrm>
              <a:off x="7204137" y="2565505"/>
              <a:ext cx="255855" cy="284653"/>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grpSp>
      <p:sp>
        <p:nvSpPr>
          <p:cNvPr id="32" name="Footer Placeholder 4"/>
          <p:cNvSpPr>
            <a:spLocks noGrp="1"/>
          </p:cNvSpPr>
          <p:nvPr>
            <p:ph type="ftr" sz="quarter" idx="3"/>
          </p:nvPr>
        </p:nvSpPr>
        <p:spPr>
          <a:xfrm>
            <a:off x="5616655" y="4805888"/>
            <a:ext cx="2895600" cy="250826"/>
          </a:xfrm>
          <a:prstGeom prst="rect">
            <a:avLst/>
          </a:prstGeom>
        </p:spPr>
        <p:txBody>
          <a:bodyPr vert="horz" lIns="91440" tIns="45720" rIns="91440" bIns="45720" rtlCol="0" anchor="ctr"/>
          <a:lstStyle>
            <a:lvl1pPr algn="ctr">
              <a:defRPr sz="1800">
                <a:solidFill>
                  <a:schemeClr val="bg1"/>
                </a:solidFill>
                <a:latin typeface="+mn-lt"/>
              </a:defRPr>
            </a:lvl1pPr>
          </a:lstStyle>
          <a:p>
            <a:r>
              <a:rPr lang="en-US" u="sng" dirty="0" smtClean="0">
                <a:latin typeface="Intel Clear Pro" panose="020B0804020202060201" pitchFamily="34" charset="0"/>
                <a:ea typeface="Intel Clear Pro" panose="020B0804020202060201" pitchFamily="34" charset="0"/>
                <a:cs typeface="Intel Clear Pro" panose="020B0804020202060201" pitchFamily="34" charset="0"/>
              </a:rPr>
              <a:t>https://software.intel.com/bigdl</a:t>
            </a:r>
            <a:endParaRPr lang="en-US" dirty="0"/>
          </a:p>
        </p:txBody>
      </p:sp>
    </p:spTree>
    <p:extLst>
      <p:ext uri="{BB962C8B-B14F-4D97-AF65-F5344CB8AC3E}">
        <p14:creationId xmlns:p14="http://schemas.microsoft.com/office/powerpoint/2010/main" val="1989220320"/>
      </p:ext>
    </p:extLst>
  </p:cSld>
  <p:clrMapOvr>
    <a:masterClrMapping/>
  </p:clrMapOvr>
  <mc:AlternateContent xmlns:mc="http://schemas.openxmlformats.org/markup-compatibility/2006" xmlns:p14="http://schemas.microsoft.com/office/powerpoint/2010/main">
    <mc:Choice Requires="p14">
      <p:transition p14:dur="0" advTm="15000"/>
    </mc:Choice>
    <mc:Fallback xmlns="">
      <p:transition advTm="15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16</a:t>
            </a:fld>
            <a:endParaRPr lang="en-US" dirty="0"/>
          </a:p>
        </p:txBody>
      </p:sp>
      <p:sp>
        <p:nvSpPr>
          <p:cNvPr id="2" name="Title 1"/>
          <p:cNvSpPr>
            <a:spLocks noGrp="1"/>
          </p:cNvSpPr>
          <p:nvPr>
            <p:ph type="title"/>
          </p:nvPr>
        </p:nvSpPr>
        <p:spPr/>
        <p:txBody>
          <a:bodyPr/>
          <a:lstStyle/>
          <a:p>
            <a:r>
              <a:rPr lang="en-US" sz="3600" dirty="0">
                <a:latin typeface="Intel Clear Pro" panose="020B0804020202060201" pitchFamily="34" charset="0"/>
                <a:ea typeface="Intel Clear Pro" panose="020B0804020202060201" pitchFamily="34" charset="0"/>
                <a:cs typeface="Intel Clear Pro" panose="020B0804020202060201" pitchFamily="34" charset="0"/>
              </a:rPr>
              <a:t>BigDL Features</a:t>
            </a:r>
          </a:p>
        </p:txBody>
      </p:sp>
      <p:sp>
        <p:nvSpPr>
          <p:cNvPr id="5" name="Content Placeholder 4"/>
          <p:cNvSpPr>
            <a:spLocks noGrp="1"/>
          </p:cNvSpPr>
          <p:nvPr>
            <p:ph sz="quarter" idx="13"/>
          </p:nvPr>
        </p:nvSpPr>
        <p:spPr/>
        <p:txBody>
          <a:bodyPr/>
          <a:lstStyle/>
          <a:p>
            <a:pPr marL="285750" lvl="0" indent="-285750">
              <a:buFont typeface="Arial" panose="020B0604020202020204" pitchFamily="34" charset="0"/>
              <a:buChar char="•"/>
            </a:pPr>
            <a:r>
              <a:rPr lang="en-US" dirty="0"/>
              <a:t>Single node Xeon </a:t>
            </a:r>
            <a:r>
              <a:rPr lang="en-US" dirty="0" smtClean="0"/>
              <a:t>performance</a:t>
            </a:r>
          </a:p>
          <a:p>
            <a:pPr marL="511175" lvl="1" indent="-285750">
              <a:buFont typeface="Arial" panose="020B0604020202020204" pitchFamily="34" charset="0"/>
              <a:buChar char="•"/>
            </a:pPr>
            <a:r>
              <a:rPr lang="en-US" dirty="0"/>
              <a:t>Benchmarked </a:t>
            </a:r>
            <a:r>
              <a:rPr lang="en-US" dirty="0" smtClean="0"/>
              <a:t>to be best </a:t>
            </a:r>
            <a:r>
              <a:rPr lang="en-US" dirty="0"/>
              <a:t>on Xeon E5-26XX v3 or E5-26XX v4</a:t>
            </a:r>
            <a:endParaRPr lang="en-US" dirty="0">
              <a:solidFill>
                <a:srgbClr val="003C71"/>
              </a:solidFill>
            </a:endParaRPr>
          </a:p>
          <a:p>
            <a:pPr marL="511175" lvl="1" indent="-285750">
              <a:buFont typeface="Arial" panose="020B0604020202020204" pitchFamily="34" charset="0"/>
              <a:buChar char="•"/>
            </a:pPr>
            <a:r>
              <a:rPr lang="en-US" dirty="0"/>
              <a:t>Orders of magnitude </a:t>
            </a:r>
            <a:r>
              <a:rPr lang="en-US" dirty="0" smtClean="0"/>
              <a:t>speedup </a:t>
            </a:r>
            <a:r>
              <a:rPr lang="en-US" dirty="0"/>
              <a:t>vs. out-of-box open source </a:t>
            </a:r>
            <a:r>
              <a:rPr lang="en-US" dirty="0" err="1"/>
              <a:t>Caffe</a:t>
            </a:r>
            <a:r>
              <a:rPr lang="en-US" dirty="0"/>
              <a:t>, Torch or </a:t>
            </a:r>
            <a:r>
              <a:rPr lang="en-US" dirty="0" err="1" smtClean="0"/>
              <a:t>TensorFlow</a:t>
            </a:r>
            <a:endParaRPr lang="en-US" dirty="0"/>
          </a:p>
          <a:p>
            <a:pPr marL="285750" lvl="0" indent="-285750">
              <a:buFont typeface="Arial" panose="020B0604020202020204" pitchFamily="34" charset="0"/>
              <a:buChar char="•"/>
            </a:pPr>
            <a:r>
              <a:rPr lang="en-US" dirty="0" smtClean="0"/>
              <a:t>Scaling-out</a:t>
            </a:r>
          </a:p>
          <a:p>
            <a:pPr marL="511175" lvl="1" indent="-285750">
              <a:buFont typeface="Arial" panose="020B0604020202020204" pitchFamily="34" charset="0"/>
              <a:buChar char="•"/>
            </a:pPr>
            <a:r>
              <a:rPr lang="en-US" dirty="0" smtClean="0"/>
              <a:t>Efficiently scales </a:t>
            </a:r>
            <a:r>
              <a:rPr lang="en-US" dirty="0"/>
              <a:t>out to </a:t>
            </a:r>
            <a:r>
              <a:rPr lang="en-US" dirty="0" smtClean="0"/>
              <a:t>10s~100s </a:t>
            </a:r>
            <a:r>
              <a:rPr lang="en-US" dirty="0"/>
              <a:t>of Xeon servers on </a:t>
            </a:r>
            <a:r>
              <a:rPr lang="en-US" dirty="0" smtClean="0"/>
              <a:t>Spark</a:t>
            </a:r>
          </a:p>
          <a:p>
            <a:pPr marL="285750" lvl="0" indent="-285750">
              <a:buFont typeface="Arial" panose="020B0604020202020204" pitchFamily="34" charset="0"/>
              <a:buChar char="•"/>
            </a:pPr>
            <a:endParaRPr lang="en-US" dirty="0" smtClean="0"/>
          </a:p>
          <a:p>
            <a:endParaRPr lang="en-US" dirty="0"/>
          </a:p>
        </p:txBody>
      </p:sp>
      <p:sp>
        <p:nvSpPr>
          <p:cNvPr id="7" name="Footer Placeholder 4"/>
          <p:cNvSpPr>
            <a:spLocks noGrp="1"/>
          </p:cNvSpPr>
          <p:nvPr>
            <p:ph type="ftr" sz="quarter" idx="3"/>
          </p:nvPr>
        </p:nvSpPr>
        <p:spPr>
          <a:xfrm>
            <a:off x="5616655" y="4805888"/>
            <a:ext cx="2895600" cy="250826"/>
          </a:xfrm>
          <a:prstGeom prst="rect">
            <a:avLst/>
          </a:prstGeom>
        </p:spPr>
        <p:txBody>
          <a:bodyPr vert="horz" lIns="91440" tIns="45720" rIns="91440" bIns="45720" rtlCol="0" anchor="ctr"/>
          <a:lstStyle>
            <a:lvl1pPr algn="ctr">
              <a:defRPr sz="1800">
                <a:solidFill>
                  <a:schemeClr val="bg1"/>
                </a:solidFill>
                <a:latin typeface="+mn-lt"/>
              </a:defRPr>
            </a:lvl1pPr>
          </a:lstStyle>
          <a:p>
            <a:r>
              <a:rPr lang="en-US" u="sng" dirty="0" smtClean="0">
                <a:latin typeface="Intel Clear Pro" panose="020B0804020202060201" pitchFamily="34" charset="0"/>
                <a:ea typeface="Intel Clear Pro" panose="020B0804020202060201" pitchFamily="34" charset="0"/>
                <a:cs typeface="Intel Clear Pro" panose="020B0804020202060201" pitchFamily="34" charset="0"/>
              </a:rPr>
              <a:t>https://software.intel.com/bigdl</a:t>
            </a:r>
            <a:endParaRPr lang="en-US" dirty="0"/>
          </a:p>
        </p:txBody>
      </p:sp>
    </p:spTree>
    <p:extLst>
      <p:ext uri="{BB962C8B-B14F-4D97-AF65-F5344CB8AC3E}">
        <p14:creationId xmlns:p14="http://schemas.microsoft.com/office/powerpoint/2010/main" val="33071436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17</a:t>
            </a:fld>
            <a:endParaRPr lang="en-US" dirty="0"/>
          </a:p>
        </p:txBody>
      </p:sp>
      <p:sp>
        <p:nvSpPr>
          <p:cNvPr id="3" name="Title 2"/>
          <p:cNvSpPr>
            <a:spLocks noGrp="1"/>
          </p:cNvSpPr>
          <p:nvPr>
            <p:ph type="title"/>
          </p:nvPr>
        </p:nvSpPr>
        <p:spPr/>
        <p:txBody>
          <a:bodyPr/>
          <a:lstStyle/>
          <a:p>
            <a:r>
              <a:rPr lang="en-US" dirty="0" smtClean="0"/>
              <a:t>Documents</a:t>
            </a:r>
            <a:endParaRPr lang="en-US" dirty="0"/>
          </a:p>
        </p:txBody>
      </p:sp>
      <p:sp>
        <p:nvSpPr>
          <p:cNvPr id="4" name="Content Placeholder 3"/>
          <p:cNvSpPr>
            <a:spLocks noGrp="1"/>
          </p:cNvSpPr>
          <p:nvPr>
            <p:ph sz="quarter" idx="13"/>
          </p:nvPr>
        </p:nvSpPr>
        <p:spPr>
          <a:xfrm>
            <a:off x="457201" y="743188"/>
            <a:ext cx="8228012" cy="3954708"/>
          </a:xfrm>
        </p:spPr>
        <p:txBody>
          <a:bodyPr/>
          <a:lstStyle/>
          <a:p>
            <a:pPr marL="285750" indent="-285750">
              <a:buFont typeface="Arial" panose="020B0604020202020204" pitchFamily="34" charset="0"/>
              <a:buChar char="•"/>
            </a:pPr>
            <a:r>
              <a:rPr lang="en-US" dirty="0" smtClean="0"/>
              <a:t>Start with tutorials</a:t>
            </a:r>
          </a:p>
          <a:p>
            <a:pPr marL="342900" lvl="2" indent="0">
              <a:buNone/>
            </a:pPr>
            <a:r>
              <a:rPr lang="en-US" dirty="0">
                <a:hlinkClick r:id="rId2"/>
              </a:rPr>
              <a:t>https://github.com/intel-analytics/BigDL-Tutorials</a:t>
            </a:r>
            <a:r>
              <a:rPr lang="en-US" dirty="0" smtClean="0">
                <a:hlinkClick r:id="rId2"/>
              </a:rPr>
              <a:t>/</a:t>
            </a:r>
          </a:p>
          <a:p>
            <a:pPr marL="285750" indent="-285750">
              <a:buFont typeface="Arial" panose="020B0604020202020204" pitchFamily="34" charset="0"/>
              <a:buChar char="•"/>
            </a:pPr>
            <a:r>
              <a:rPr lang="en-US" dirty="0" err="1" smtClean="0"/>
              <a:t>BigDL</a:t>
            </a:r>
            <a:r>
              <a:rPr lang="en-US" dirty="0" smtClean="0"/>
              <a:t> </a:t>
            </a:r>
            <a:r>
              <a:rPr lang="en-US" dirty="0" smtClean="0"/>
              <a:t>provide examples to help developer play with </a:t>
            </a:r>
            <a:r>
              <a:rPr lang="en-US" dirty="0" err="1" smtClean="0"/>
              <a:t>bigdl</a:t>
            </a:r>
            <a:r>
              <a:rPr lang="en-US" dirty="0" smtClean="0"/>
              <a:t> and start with popular models.</a:t>
            </a:r>
          </a:p>
          <a:p>
            <a:pPr marL="511175" lvl="1" indent="-285750">
              <a:buFont typeface="Arial" panose="020B0604020202020204" pitchFamily="34" charset="0"/>
              <a:buChar char="•"/>
            </a:pPr>
            <a:r>
              <a:rPr lang="en-US" sz="1400" dirty="0" err="1" smtClean="0">
                <a:solidFill>
                  <a:srgbClr val="003C71"/>
                </a:solidFill>
              </a:rPr>
              <a:t>V</a:t>
            </a:r>
            <a:r>
              <a:rPr lang="en-US" altLang="zh-CN" sz="1400" dirty="0" err="1" smtClean="0">
                <a:solidFill>
                  <a:srgbClr val="003C71"/>
                </a:solidFill>
              </a:rPr>
              <a:t>gg</a:t>
            </a:r>
            <a:r>
              <a:rPr lang="en-US" sz="1400" dirty="0" smtClean="0">
                <a:solidFill>
                  <a:srgbClr val="003C71"/>
                </a:solidFill>
              </a:rPr>
              <a:t>, </a:t>
            </a:r>
            <a:r>
              <a:rPr lang="en-US" sz="1400" dirty="0">
                <a:solidFill>
                  <a:srgbClr val="003C71"/>
                </a:solidFill>
              </a:rPr>
              <a:t>Inception</a:t>
            </a:r>
            <a:r>
              <a:rPr lang="en-US" sz="1400" dirty="0" smtClean="0">
                <a:solidFill>
                  <a:srgbClr val="003C71"/>
                </a:solidFill>
              </a:rPr>
              <a:t>, </a:t>
            </a:r>
            <a:r>
              <a:rPr lang="en-US" sz="1400" dirty="0" err="1" smtClean="0">
                <a:solidFill>
                  <a:srgbClr val="003C71"/>
                </a:solidFill>
              </a:rPr>
              <a:t>AlexNet</a:t>
            </a:r>
            <a:r>
              <a:rPr lang="en-US" sz="1400" dirty="0" smtClean="0">
                <a:solidFill>
                  <a:srgbClr val="003C71"/>
                </a:solidFill>
              </a:rPr>
              <a:t>, </a:t>
            </a:r>
            <a:r>
              <a:rPr lang="en-US" sz="1400" dirty="0" err="1" smtClean="0">
                <a:solidFill>
                  <a:srgbClr val="003C71"/>
                </a:solidFill>
              </a:rPr>
              <a:t>ResNet</a:t>
            </a:r>
            <a:r>
              <a:rPr lang="en-US" sz="1400" dirty="0" smtClean="0">
                <a:solidFill>
                  <a:srgbClr val="003C71"/>
                </a:solidFill>
              </a:rPr>
              <a:t>, RNN</a:t>
            </a:r>
            <a:endParaRPr lang="en-US" sz="1400" dirty="0">
              <a:solidFill>
                <a:srgbClr val="003C71"/>
              </a:solidFill>
            </a:endParaRPr>
          </a:p>
          <a:p>
            <a:pPr marL="511175" lvl="1" indent="-285750">
              <a:buFont typeface="Arial" panose="020B0604020202020204" pitchFamily="34" charset="0"/>
              <a:buChar char="•"/>
            </a:pPr>
            <a:r>
              <a:rPr lang="en-US" sz="1400" dirty="0">
                <a:solidFill>
                  <a:srgbClr val="003C71"/>
                </a:solidFill>
              </a:rPr>
              <a:t>Text </a:t>
            </a:r>
            <a:r>
              <a:rPr lang="en-US" sz="1400" dirty="0" smtClean="0">
                <a:solidFill>
                  <a:srgbClr val="003C71"/>
                </a:solidFill>
              </a:rPr>
              <a:t>Classification, Image Classification, Load </a:t>
            </a:r>
            <a:r>
              <a:rPr lang="en-US" sz="1400" dirty="0">
                <a:solidFill>
                  <a:srgbClr val="003C71"/>
                </a:solidFill>
              </a:rPr>
              <a:t>Torch/</a:t>
            </a:r>
            <a:r>
              <a:rPr lang="en-US" sz="1400" dirty="0" err="1">
                <a:solidFill>
                  <a:srgbClr val="003C71"/>
                </a:solidFill>
              </a:rPr>
              <a:t>Caffe</a:t>
            </a:r>
            <a:r>
              <a:rPr lang="en-US" sz="1400" dirty="0">
                <a:solidFill>
                  <a:srgbClr val="003C71"/>
                </a:solidFill>
              </a:rPr>
              <a:t> </a:t>
            </a:r>
            <a:r>
              <a:rPr lang="en-US" sz="1400" dirty="0" smtClean="0">
                <a:solidFill>
                  <a:srgbClr val="003C71"/>
                </a:solidFill>
              </a:rPr>
              <a:t>model</a:t>
            </a:r>
            <a:endParaRPr lang="en-US" sz="1400" dirty="0">
              <a:solidFill>
                <a:srgbClr val="003C71"/>
              </a:solidFill>
            </a:endParaRPr>
          </a:p>
          <a:p>
            <a:pPr marL="342900" lvl="2" indent="0">
              <a:buNone/>
            </a:pPr>
            <a:r>
              <a:rPr lang="en-US" dirty="0" smtClean="0">
                <a:solidFill>
                  <a:schemeClr val="tx1"/>
                </a:solidFill>
                <a:hlinkClick r:id="rId3"/>
              </a:rPr>
              <a:t>https://github.com/intel-analytics/BigDL/wiki/Examples</a:t>
            </a:r>
            <a:endParaRPr lang="en-US" dirty="0" smtClean="0">
              <a:solidFill>
                <a:schemeClr val="tx1"/>
              </a:solidFill>
            </a:endParaRPr>
          </a:p>
          <a:p>
            <a:pPr marL="285750" indent="-285750">
              <a:buFont typeface="Arial" panose="020B0604020202020204" pitchFamily="34" charset="0"/>
              <a:buChar char="•"/>
            </a:pPr>
            <a:r>
              <a:rPr lang="en-US" dirty="0" err="1" smtClean="0"/>
              <a:t>BigDL</a:t>
            </a:r>
            <a:r>
              <a:rPr lang="en-US" dirty="0" smtClean="0"/>
              <a:t> </a:t>
            </a:r>
            <a:r>
              <a:rPr lang="en-US" dirty="0"/>
              <a:t>Out-of-box run scripts on </a:t>
            </a:r>
            <a:r>
              <a:rPr lang="en-US" dirty="0" smtClean="0"/>
              <a:t>AWS</a:t>
            </a:r>
          </a:p>
          <a:p>
            <a:pPr marL="342900" lvl="2" indent="0">
              <a:buNone/>
            </a:pPr>
            <a:r>
              <a:rPr lang="en-US" dirty="0" smtClean="0">
                <a:hlinkClick r:id="rId4"/>
              </a:rPr>
              <a:t>https</a:t>
            </a:r>
            <a:r>
              <a:rPr lang="en-US" dirty="0">
                <a:hlinkClick r:id="rId4"/>
              </a:rPr>
              <a:t>://github.com/intel-analytics/BigDL/wiki/Running-on-EC2</a:t>
            </a:r>
            <a:endParaRPr lang="en-US" dirty="0"/>
          </a:p>
          <a:p>
            <a:endParaRPr lang="en-US" sz="1600" dirty="0">
              <a:solidFill>
                <a:schemeClr val="tx1"/>
              </a:solidFill>
            </a:endParaRPr>
          </a:p>
          <a:p>
            <a:endParaRPr lang="en-US" dirty="0"/>
          </a:p>
        </p:txBody>
      </p:sp>
    </p:spTree>
    <p:extLst>
      <p:ext uri="{BB962C8B-B14F-4D97-AF65-F5344CB8AC3E}">
        <p14:creationId xmlns:p14="http://schemas.microsoft.com/office/powerpoint/2010/main" val="24372173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18</a:t>
            </a:fld>
            <a:endParaRPr lang="en-US" dirty="0"/>
          </a:p>
        </p:txBody>
      </p:sp>
      <p:sp>
        <p:nvSpPr>
          <p:cNvPr id="3" name="Title 2"/>
          <p:cNvSpPr>
            <a:spLocks noGrp="1"/>
          </p:cNvSpPr>
          <p:nvPr>
            <p:ph type="title"/>
          </p:nvPr>
        </p:nvSpPr>
        <p:spPr/>
        <p:txBody>
          <a:bodyPr/>
          <a:lstStyle/>
          <a:p>
            <a:r>
              <a:rPr lang="en-US" sz="3600" dirty="0" err="1">
                <a:latin typeface="Intel Clear Pro" panose="020B0804020202060201" pitchFamily="34" charset="0"/>
                <a:ea typeface="Intel Clear Pro" panose="020B0804020202060201" pitchFamily="34" charset="0"/>
                <a:cs typeface="Intel Clear Pro" panose="020B0804020202060201" pitchFamily="34" charset="0"/>
              </a:rPr>
              <a:t>BigDL</a:t>
            </a:r>
            <a:r>
              <a:rPr lang="en-US" sz="3600" dirty="0">
                <a:latin typeface="Intel Clear Pro" panose="020B0804020202060201" pitchFamily="34" charset="0"/>
                <a:ea typeface="Intel Clear Pro" panose="020B0804020202060201" pitchFamily="34" charset="0"/>
                <a:cs typeface="Intel Clear Pro" panose="020B0804020202060201" pitchFamily="34" charset="0"/>
              </a:rPr>
              <a:t> installation on major cloud frameworks.</a:t>
            </a:r>
          </a:p>
        </p:txBody>
      </p:sp>
      <p:sp>
        <p:nvSpPr>
          <p:cNvPr id="4" name="Content Placeholder 3"/>
          <p:cNvSpPr>
            <a:spLocks noGrp="1"/>
          </p:cNvSpPr>
          <p:nvPr>
            <p:ph sz="quarter" idx="13"/>
          </p:nvPr>
        </p:nvSpPr>
        <p:spPr>
          <a:xfrm>
            <a:off x="455613" y="1005840"/>
            <a:ext cx="8228012" cy="3352516"/>
          </a:xfrm>
        </p:spPr>
        <p:txBody>
          <a:bodyPr/>
          <a:lstStyle/>
          <a:p>
            <a:pPr marL="285750" indent="-285750">
              <a:buFont typeface="Arial" panose="020B0604020202020204" pitchFamily="34" charset="0"/>
              <a:buChar char="•"/>
            </a:pPr>
            <a:r>
              <a:rPr lang="en-US" dirty="0"/>
              <a:t>“Apache Spark </a:t>
            </a:r>
            <a:r>
              <a:rPr lang="en-US" dirty="0" err="1"/>
              <a:t>BigDL</a:t>
            </a:r>
            <a:r>
              <a:rPr lang="en-US" dirty="0"/>
              <a:t> on </a:t>
            </a:r>
            <a:r>
              <a:rPr lang="en-US" dirty="0" err="1"/>
              <a:t>Databricks</a:t>
            </a:r>
            <a:r>
              <a:rPr lang="en-US" dirty="0"/>
              <a:t>”</a:t>
            </a:r>
            <a:br>
              <a:rPr lang="en-US" dirty="0"/>
            </a:br>
            <a:r>
              <a:rPr lang="en-US" b="1" u="sng" dirty="0">
                <a:solidFill>
                  <a:srgbClr val="003C71"/>
                </a:solidFill>
                <a:hlinkClick r:id="rId2"/>
              </a:rPr>
              <a:t>https://</a:t>
            </a:r>
            <a:r>
              <a:rPr lang="en-US" b="1" u="sng" dirty="0" smtClean="0">
                <a:solidFill>
                  <a:srgbClr val="003C71"/>
                </a:solidFill>
                <a:hlinkClick r:id="rId2"/>
              </a:rPr>
              <a:t>databricks.com/blog/2017/02/09/intels-bigdl-databricks.html</a:t>
            </a:r>
            <a:endParaRPr lang="en-US" b="1" u="sng" dirty="0" smtClean="0">
              <a:solidFill>
                <a:srgbClr val="003C71"/>
              </a:solidFill>
            </a:endParaRPr>
          </a:p>
          <a:p>
            <a:pPr marL="285750" indent="-285750">
              <a:buFont typeface="Arial" panose="020B0604020202020204" pitchFamily="34" charset="0"/>
              <a:buChar char="•"/>
            </a:pPr>
            <a:r>
              <a:rPr lang="en-US" dirty="0"/>
              <a:t>“</a:t>
            </a:r>
            <a:r>
              <a:rPr lang="en-US" dirty="0" err="1"/>
              <a:t>BigDL</a:t>
            </a:r>
            <a:r>
              <a:rPr lang="en-US" dirty="0"/>
              <a:t> on Cloudera’s CDH Data Science Virtual Machine”</a:t>
            </a:r>
            <a:br>
              <a:rPr lang="en-US" dirty="0"/>
            </a:br>
            <a:r>
              <a:rPr lang="en-US" altLang="en-US" b="1" u="sng" dirty="0">
                <a:solidFill>
                  <a:schemeClr val="accent1"/>
                </a:solidFill>
              </a:rPr>
              <a:t>http://blog.cloudera.com/blog/2017/04/bigdl-on-cdh-and-cloudera-data-science-workbench/ </a:t>
            </a:r>
            <a:endParaRPr lang="en-US" dirty="0" smtClean="0">
              <a:solidFill>
                <a:srgbClr val="003C71"/>
              </a:solidFill>
            </a:endParaRPr>
          </a:p>
          <a:p>
            <a:pPr marL="285750" indent="-285750">
              <a:buFont typeface="Arial" panose="020B0604020202020204" pitchFamily="34" charset="0"/>
              <a:buChar char="•"/>
            </a:pPr>
            <a:r>
              <a:rPr lang="en-US" dirty="0" smtClean="0"/>
              <a:t>“How </a:t>
            </a:r>
            <a:r>
              <a:rPr lang="en-US" dirty="0"/>
              <a:t>to use BigDL on Apache Spark for Azure </a:t>
            </a:r>
            <a:r>
              <a:rPr lang="en-US" dirty="0" smtClean="0"/>
              <a:t>HDInsight”</a:t>
            </a:r>
            <a:br>
              <a:rPr lang="en-US" dirty="0" smtClean="0"/>
            </a:br>
            <a:r>
              <a:rPr lang="en-US" b="1" u="sng" dirty="0" smtClean="0">
                <a:solidFill>
                  <a:srgbClr val="003C71"/>
                </a:solidFill>
                <a:hlinkClick r:id="rId3"/>
              </a:rPr>
              <a:t>https://blogs.msdn.microsoft.com/azuredatalake/2017/03/17/how-to-use-bigdl-on-apache-spark-for-azure-hdinsight/</a:t>
            </a:r>
            <a:endParaRPr lang="en-US" b="1" u="sng" dirty="0" smtClean="0">
              <a:solidFill>
                <a:srgbClr val="003C71"/>
              </a:solidFill>
            </a:endParaRPr>
          </a:p>
          <a:p>
            <a:pPr marL="285750" indent="-285750">
              <a:buFont typeface="Arial" panose="020B0604020202020204" pitchFamily="34" charset="0"/>
              <a:buChar char="•"/>
            </a:pPr>
            <a:r>
              <a:rPr lang="en-US" dirty="0"/>
              <a:t> “</a:t>
            </a:r>
            <a:r>
              <a:rPr lang="en-US" dirty="0" err="1"/>
              <a:t>BigDL</a:t>
            </a:r>
            <a:r>
              <a:rPr lang="en-US" dirty="0"/>
              <a:t> on Microsoft’s Data Science Virtual Machine”</a:t>
            </a:r>
            <a:br>
              <a:rPr lang="en-US" dirty="0"/>
            </a:br>
            <a:r>
              <a:rPr lang="en-US" dirty="0">
                <a:solidFill>
                  <a:schemeClr val="accent1"/>
                </a:solidFill>
              </a:rPr>
              <a:t> </a:t>
            </a:r>
            <a:r>
              <a:rPr lang="en-US" dirty="0" smtClean="0">
                <a:solidFill>
                  <a:schemeClr val="accent1"/>
                </a:solidFill>
              </a:rPr>
              <a:t> </a:t>
            </a:r>
            <a:r>
              <a:rPr lang="en-US" b="1" u="sng" dirty="0" smtClean="0">
                <a:solidFill>
                  <a:schemeClr val="accent1"/>
                </a:solidFill>
              </a:rPr>
              <a:t>Coming </a:t>
            </a:r>
            <a:r>
              <a:rPr lang="en-US" b="1" u="sng" dirty="0" smtClean="0">
                <a:solidFill>
                  <a:schemeClr val="accent1"/>
                </a:solidFill>
              </a:rPr>
              <a:t>soon</a:t>
            </a:r>
            <a:endParaRPr lang="en-US" b="1" u="sng" dirty="0" smtClean="0">
              <a:solidFill>
                <a:schemeClr val="accent1"/>
              </a:solidFill>
            </a:endParaRPr>
          </a:p>
        </p:txBody>
      </p:sp>
      <p:sp>
        <p:nvSpPr>
          <p:cNvPr id="6" name="Footer Placeholder 4"/>
          <p:cNvSpPr>
            <a:spLocks noGrp="1"/>
          </p:cNvSpPr>
          <p:nvPr>
            <p:ph type="ftr" sz="quarter" idx="3"/>
          </p:nvPr>
        </p:nvSpPr>
        <p:spPr>
          <a:xfrm>
            <a:off x="5616655" y="4805888"/>
            <a:ext cx="2895600" cy="250826"/>
          </a:xfrm>
          <a:prstGeom prst="rect">
            <a:avLst/>
          </a:prstGeom>
        </p:spPr>
        <p:txBody>
          <a:bodyPr vert="horz" lIns="91440" tIns="45720" rIns="91440" bIns="45720" rtlCol="0" anchor="ctr"/>
          <a:lstStyle>
            <a:lvl1pPr algn="ctr">
              <a:defRPr sz="1800">
                <a:solidFill>
                  <a:schemeClr val="bg1"/>
                </a:solidFill>
                <a:latin typeface="+mn-lt"/>
              </a:defRPr>
            </a:lvl1pPr>
          </a:lstStyle>
          <a:p>
            <a:r>
              <a:rPr lang="en-US" u="sng" dirty="0" smtClean="0">
                <a:latin typeface="Intel Clear Pro" panose="020B0804020202060201" pitchFamily="34" charset="0"/>
                <a:ea typeface="Intel Clear Pro" panose="020B0804020202060201" pitchFamily="34" charset="0"/>
                <a:cs typeface="Intel Clear Pro" panose="020B0804020202060201" pitchFamily="34" charset="0"/>
              </a:rPr>
              <a:t>https://software.intel.com/bigdl</a:t>
            </a:r>
            <a:endParaRPr lang="en-US" dirty="0"/>
          </a:p>
        </p:txBody>
      </p:sp>
    </p:spTree>
    <p:extLst>
      <p:ext uri="{BB962C8B-B14F-4D97-AF65-F5344CB8AC3E}">
        <p14:creationId xmlns:p14="http://schemas.microsoft.com/office/powerpoint/2010/main" val="8250252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19</a:t>
            </a:fld>
            <a:endParaRPr lang="en-US" dirty="0"/>
          </a:p>
        </p:txBody>
      </p:sp>
      <p:sp>
        <p:nvSpPr>
          <p:cNvPr id="3" name="Title 2"/>
          <p:cNvSpPr>
            <a:spLocks noGrp="1"/>
          </p:cNvSpPr>
          <p:nvPr>
            <p:ph type="title"/>
          </p:nvPr>
        </p:nvSpPr>
        <p:spPr/>
        <p:txBody>
          <a:bodyPr/>
          <a:lstStyle/>
          <a:p>
            <a:r>
              <a:rPr lang="en-US" sz="3600" dirty="0" err="1">
                <a:latin typeface="Intel Clear Pro" panose="020B0804020202060201" pitchFamily="34" charset="0"/>
                <a:ea typeface="Intel Clear Pro" panose="020B0804020202060201" pitchFamily="34" charset="0"/>
                <a:cs typeface="Intel Clear Pro" panose="020B0804020202060201" pitchFamily="34" charset="0"/>
              </a:rPr>
              <a:t>BigDL</a:t>
            </a:r>
            <a:r>
              <a:rPr lang="en-US" sz="3600" dirty="0">
                <a:latin typeface="Intel Clear Pro" panose="020B0804020202060201" pitchFamily="34" charset="0"/>
                <a:ea typeface="Intel Clear Pro" panose="020B0804020202060201" pitchFamily="34" charset="0"/>
                <a:cs typeface="Intel Clear Pro" panose="020B0804020202060201" pitchFamily="34" charset="0"/>
              </a:rPr>
              <a:t> installation on major cloud </a:t>
            </a:r>
            <a:r>
              <a:rPr lang="en-US" sz="3600" dirty="0" smtClean="0">
                <a:latin typeface="Intel Clear Pro" panose="020B0804020202060201" pitchFamily="34" charset="0"/>
                <a:ea typeface="Intel Clear Pro" panose="020B0804020202060201" pitchFamily="34" charset="0"/>
                <a:cs typeface="Intel Clear Pro" panose="020B0804020202060201" pitchFamily="34" charset="0"/>
              </a:rPr>
              <a:t>frameworks - 2.</a:t>
            </a:r>
            <a:endParaRPr lang="en-US" sz="3600" dirty="0">
              <a:latin typeface="Intel Clear Pro" panose="020B0804020202060201" pitchFamily="34" charset="0"/>
              <a:ea typeface="Intel Clear Pro" panose="020B0804020202060201" pitchFamily="34" charset="0"/>
              <a:cs typeface="Intel Clear Pro" panose="020B0804020202060201" pitchFamily="34" charset="0"/>
            </a:endParaRPr>
          </a:p>
        </p:txBody>
      </p:sp>
      <p:sp>
        <p:nvSpPr>
          <p:cNvPr id="4" name="Content Placeholder 3"/>
          <p:cNvSpPr>
            <a:spLocks noGrp="1"/>
          </p:cNvSpPr>
          <p:nvPr>
            <p:ph sz="quarter" idx="13"/>
          </p:nvPr>
        </p:nvSpPr>
        <p:spPr>
          <a:xfrm>
            <a:off x="455613" y="1005840"/>
            <a:ext cx="8228012" cy="3352516"/>
          </a:xfrm>
        </p:spPr>
        <p:txBody>
          <a:bodyPr/>
          <a:lstStyle/>
          <a:p>
            <a:pPr marL="285750" indent="-285750">
              <a:buFont typeface="Arial" panose="020B0604020202020204" pitchFamily="34" charset="0"/>
              <a:buChar char="•"/>
            </a:pPr>
            <a:r>
              <a:rPr lang="en-US" dirty="0"/>
              <a:t>“Apache Spark </a:t>
            </a:r>
            <a:r>
              <a:rPr lang="en-US" dirty="0" err="1"/>
              <a:t>BigDL</a:t>
            </a:r>
            <a:r>
              <a:rPr lang="en-US" dirty="0"/>
              <a:t> on AWS”</a:t>
            </a:r>
            <a:br>
              <a:rPr lang="en-US" dirty="0"/>
            </a:br>
            <a:r>
              <a:rPr lang="en-US" b="1" u="sng" dirty="0">
                <a:solidFill>
                  <a:schemeClr val="accent1"/>
                </a:solidFill>
              </a:rPr>
              <a:t>https://</a:t>
            </a:r>
            <a:r>
              <a:rPr lang="en-US" b="1" u="sng" dirty="0" smtClean="0">
                <a:solidFill>
                  <a:schemeClr val="accent1"/>
                </a:solidFill>
              </a:rPr>
              <a:t>github.com/intel-analytics/BigDL/wiki/Running-on-EC2</a:t>
            </a:r>
            <a:endParaRPr lang="en-US" dirty="0" smtClean="0"/>
          </a:p>
          <a:p>
            <a:pPr marL="285750" indent="-285750">
              <a:buFont typeface="Arial" panose="020B0604020202020204" pitchFamily="34" charset="0"/>
              <a:buChar char="•"/>
            </a:pPr>
            <a:r>
              <a:rPr lang="en-US" dirty="0" smtClean="0"/>
              <a:t>“</a:t>
            </a:r>
            <a:r>
              <a:rPr lang="en-US" dirty="0"/>
              <a:t>Apache Spark </a:t>
            </a:r>
            <a:r>
              <a:rPr lang="en-US" dirty="0" err="1"/>
              <a:t>BigDL</a:t>
            </a:r>
            <a:r>
              <a:rPr lang="en-US" dirty="0"/>
              <a:t> for E-MapReduce on Ali Cloud ”</a:t>
            </a:r>
            <a:br>
              <a:rPr lang="en-US" dirty="0"/>
            </a:br>
            <a:r>
              <a:rPr lang="en-US" b="1" u="sng" dirty="0">
                <a:solidFill>
                  <a:schemeClr val="accent1"/>
                </a:solidFill>
              </a:rPr>
              <a:t>https://yq.aliyun.com/articles/73347  </a:t>
            </a:r>
            <a:r>
              <a:rPr lang="en-US" b="1" u="sng" dirty="0">
                <a:solidFill>
                  <a:srgbClr val="003C71"/>
                </a:solidFill>
              </a:rPr>
              <a:t> </a:t>
            </a:r>
          </a:p>
          <a:p>
            <a:pPr marL="285750" indent="-285750">
              <a:buFont typeface="Arial" panose="020B0604020202020204" pitchFamily="34" charset="0"/>
              <a:buChar char="•"/>
            </a:pPr>
            <a:endParaRPr lang="en-US" altLang="en-US" b="1" u="sng" dirty="0">
              <a:solidFill>
                <a:srgbClr val="003C71"/>
              </a:solidFill>
            </a:endParaRPr>
          </a:p>
          <a:p>
            <a:pPr marL="285750" indent="-285750">
              <a:buFont typeface="Arial" panose="020B0604020202020204" pitchFamily="34" charset="0"/>
              <a:buChar char="•"/>
            </a:pPr>
            <a:endParaRPr lang="en-US" dirty="0"/>
          </a:p>
        </p:txBody>
      </p:sp>
      <p:sp>
        <p:nvSpPr>
          <p:cNvPr id="6" name="Footer Placeholder 4"/>
          <p:cNvSpPr>
            <a:spLocks noGrp="1"/>
          </p:cNvSpPr>
          <p:nvPr>
            <p:ph type="ftr" sz="quarter" idx="3"/>
          </p:nvPr>
        </p:nvSpPr>
        <p:spPr>
          <a:xfrm>
            <a:off x="5616655" y="4805888"/>
            <a:ext cx="2895600" cy="250826"/>
          </a:xfrm>
          <a:prstGeom prst="rect">
            <a:avLst/>
          </a:prstGeom>
        </p:spPr>
        <p:txBody>
          <a:bodyPr vert="horz" lIns="91440" tIns="45720" rIns="91440" bIns="45720" rtlCol="0" anchor="ctr"/>
          <a:lstStyle>
            <a:lvl1pPr algn="ctr">
              <a:defRPr sz="1800">
                <a:solidFill>
                  <a:schemeClr val="bg1"/>
                </a:solidFill>
                <a:latin typeface="+mn-lt"/>
              </a:defRPr>
            </a:lvl1pPr>
          </a:lstStyle>
          <a:p>
            <a:r>
              <a:rPr lang="en-US" u="sng" dirty="0" smtClean="0">
                <a:latin typeface="Intel Clear Pro" panose="020B0804020202060201" pitchFamily="34" charset="0"/>
                <a:ea typeface="Intel Clear Pro" panose="020B0804020202060201" pitchFamily="34" charset="0"/>
                <a:cs typeface="Intel Clear Pro" panose="020B0804020202060201" pitchFamily="34" charset="0"/>
              </a:rPr>
              <a:t>https://software.intel.com/bigdl</a:t>
            </a:r>
            <a:endParaRPr lang="en-US" dirty="0"/>
          </a:p>
        </p:txBody>
      </p:sp>
    </p:spTree>
    <p:extLst>
      <p:ext uri="{BB962C8B-B14F-4D97-AF65-F5344CB8AC3E}">
        <p14:creationId xmlns:p14="http://schemas.microsoft.com/office/powerpoint/2010/main" val="1189027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E2556C5-CE8C-6547-B838-EA80C61A4AF7}" type="slidenum">
              <a:rPr lang="en-US" smtClean="0"/>
              <a:pPr/>
              <a:t>2</a:t>
            </a:fld>
            <a:endParaRPr lang="en-US" dirty="0"/>
          </a:p>
        </p:txBody>
      </p:sp>
      <p:sp>
        <p:nvSpPr>
          <p:cNvPr id="9" name="Title 1"/>
          <p:cNvSpPr>
            <a:spLocks noGrp="1"/>
          </p:cNvSpPr>
          <p:nvPr>
            <p:ph type="title"/>
          </p:nvPr>
        </p:nvSpPr>
        <p:spPr>
          <a:xfrm>
            <a:off x="484920" y="1838431"/>
            <a:ext cx="7772400" cy="1021556"/>
          </a:xfrm>
        </p:spPr>
        <p:txBody>
          <a:bodyPr anchor="b" anchorCtr="0">
            <a:noAutofit/>
          </a:bodyPr>
          <a:lstStyle>
            <a:lvl1pPr algn="l">
              <a:lnSpc>
                <a:spcPct val="80000"/>
              </a:lnSpc>
              <a:defRPr sz="5400" b="0" cap="none" spc="0" baseline="0">
                <a:solidFill>
                  <a:schemeClr val="bg1"/>
                </a:solidFill>
                <a:latin typeface="Intel Clear Pro" panose="020B0804020202060201" pitchFamily="34" charset="0"/>
                <a:cs typeface="Intel Clear Pro" panose="020B0804020202060201" pitchFamily="34" charset="0"/>
              </a:defRPr>
            </a:lvl1pPr>
          </a:lstStyle>
          <a:p>
            <a:r>
              <a:rPr lang="en-US" dirty="0" err="1" smtClean="0">
                <a:solidFill>
                  <a:srgbClr val="003C71"/>
                </a:solidFill>
              </a:rPr>
              <a:t>WhAT</a:t>
            </a:r>
            <a:r>
              <a:rPr lang="en-US" dirty="0" smtClean="0">
                <a:solidFill>
                  <a:srgbClr val="003C71"/>
                </a:solidFill>
              </a:rPr>
              <a:t> IS BigDL?</a:t>
            </a:r>
            <a:endParaRPr lang="en-US" dirty="0">
              <a:solidFill>
                <a:srgbClr val="003C71"/>
              </a:solidFill>
            </a:endParaRPr>
          </a:p>
        </p:txBody>
      </p:sp>
      <p:sp>
        <p:nvSpPr>
          <p:cNvPr id="5" name="Footer Placeholder 4"/>
          <p:cNvSpPr>
            <a:spLocks noGrp="1"/>
          </p:cNvSpPr>
          <p:nvPr>
            <p:ph type="ftr" sz="quarter" idx="3"/>
          </p:nvPr>
        </p:nvSpPr>
        <p:spPr>
          <a:xfrm>
            <a:off x="5616655" y="4805888"/>
            <a:ext cx="2895600" cy="250826"/>
          </a:xfrm>
          <a:prstGeom prst="rect">
            <a:avLst/>
          </a:prstGeom>
        </p:spPr>
        <p:txBody>
          <a:bodyPr vert="horz" lIns="91440" tIns="45720" rIns="91440" bIns="45720" rtlCol="0" anchor="ctr"/>
          <a:lstStyle>
            <a:lvl1pPr algn="ctr">
              <a:defRPr sz="1800">
                <a:solidFill>
                  <a:schemeClr val="bg1"/>
                </a:solidFill>
                <a:latin typeface="+mn-lt"/>
              </a:defRPr>
            </a:lvl1pPr>
          </a:lstStyle>
          <a:p>
            <a:r>
              <a:rPr lang="en-US" u="sng" dirty="0" smtClean="0">
                <a:latin typeface="Intel Clear Pro" panose="020B0804020202060201" pitchFamily="34" charset="0"/>
                <a:ea typeface="Intel Clear Pro" panose="020B0804020202060201" pitchFamily="34" charset="0"/>
                <a:cs typeface="Intel Clear Pro" panose="020B0804020202060201" pitchFamily="34" charset="0"/>
              </a:rPr>
              <a:t>https://software.intel.com/bigdl</a:t>
            </a:r>
            <a:endParaRPr lang="en-US" dirty="0"/>
          </a:p>
        </p:txBody>
      </p:sp>
    </p:spTree>
    <p:extLst>
      <p:ext uri="{BB962C8B-B14F-4D97-AF65-F5344CB8AC3E}">
        <p14:creationId xmlns:p14="http://schemas.microsoft.com/office/powerpoint/2010/main" val="34176988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E2556C5-CE8C-6547-B838-EA80C61A4AF7}" type="slidenum">
              <a:rPr lang="en-US" smtClean="0"/>
              <a:pPr/>
              <a:t>20</a:t>
            </a:fld>
            <a:endParaRPr lang="en-US" dirty="0"/>
          </a:p>
        </p:txBody>
      </p:sp>
      <p:sp>
        <p:nvSpPr>
          <p:cNvPr id="9" name="Title 1"/>
          <p:cNvSpPr>
            <a:spLocks noGrp="1"/>
          </p:cNvSpPr>
          <p:nvPr>
            <p:ph type="title"/>
          </p:nvPr>
        </p:nvSpPr>
        <p:spPr>
          <a:xfrm>
            <a:off x="455613" y="2108062"/>
            <a:ext cx="7772400" cy="1021556"/>
          </a:xfrm>
        </p:spPr>
        <p:txBody>
          <a:bodyPr anchor="b" anchorCtr="0">
            <a:noAutofit/>
          </a:bodyPr>
          <a:lstStyle>
            <a:lvl1pPr algn="l">
              <a:lnSpc>
                <a:spcPct val="80000"/>
              </a:lnSpc>
              <a:defRPr sz="5400" b="0" cap="none" spc="0" baseline="0">
                <a:solidFill>
                  <a:schemeClr val="bg1"/>
                </a:solidFill>
                <a:latin typeface="Intel Clear Pro" panose="020B0804020202060201" pitchFamily="34" charset="0"/>
                <a:cs typeface="Intel Clear Pro" panose="020B0804020202060201" pitchFamily="34" charset="0"/>
              </a:defRPr>
            </a:lvl1pPr>
          </a:lstStyle>
          <a:p>
            <a:r>
              <a:rPr lang="en-US" dirty="0" smtClean="0">
                <a:solidFill>
                  <a:srgbClr val="003C71"/>
                </a:solidFill>
              </a:rPr>
              <a:t>What CAN </a:t>
            </a:r>
            <a:r>
              <a:rPr lang="en-US" dirty="0" err="1" smtClean="0">
                <a:solidFill>
                  <a:srgbClr val="003C71"/>
                </a:solidFill>
              </a:rPr>
              <a:t>BigDL</a:t>
            </a:r>
            <a:r>
              <a:rPr lang="en-US" dirty="0" smtClean="0">
                <a:solidFill>
                  <a:srgbClr val="003C71"/>
                </a:solidFill>
              </a:rPr>
              <a:t> do</a:t>
            </a:r>
            <a:endParaRPr lang="en-US" dirty="0">
              <a:solidFill>
                <a:srgbClr val="003C71"/>
              </a:solidFill>
            </a:endParaRPr>
          </a:p>
        </p:txBody>
      </p:sp>
      <p:sp>
        <p:nvSpPr>
          <p:cNvPr id="5" name="Footer Placeholder 4"/>
          <p:cNvSpPr>
            <a:spLocks noGrp="1"/>
          </p:cNvSpPr>
          <p:nvPr>
            <p:ph type="ftr" sz="quarter" idx="3"/>
          </p:nvPr>
        </p:nvSpPr>
        <p:spPr>
          <a:xfrm>
            <a:off x="5616655" y="4805888"/>
            <a:ext cx="2895600" cy="250826"/>
          </a:xfrm>
          <a:prstGeom prst="rect">
            <a:avLst/>
          </a:prstGeom>
        </p:spPr>
        <p:txBody>
          <a:bodyPr vert="horz" lIns="91440" tIns="45720" rIns="91440" bIns="45720" rtlCol="0" anchor="ctr"/>
          <a:lstStyle>
            <a:lvl1pPr algn="ctr">
              <a:defRPr sz="1800">
                <a:solidFill>
                  <a:schemeClr val="bg1"/>
                </a:solidFill>
                <a:latin typeface="+mn-lt"/>
              </a:defRPr>
            </a:lvl1pPr>
          </a:lstStyle>
          <a:p>
            <a:r>
              <a:rPr lang="en-US" u="sng" dirty="0" smtClean="0">
                <a:latin typeface="Intel Clear Pro" panose="020B0804020202060201" pitchFamily="34" charset="0"/>
                <a:ea typeface="Intel Clear Pro" panose="020B0804020202060201" pitchFamily="34" charset="0"/>
                <a:cs typeface="Intel Clear Pro" panose="020B0804020202060201" pitchFamily="34" charset="0"/>
              </a:rPr>
              <a:t>https://software.intel.com/bigdl</a:t>
            </a:r>
            <a:endParaRPr lang="en-US" dirty="0"/>
          </a:p>
        </p:txBody>
      </p:sp>
    </p:spTree>
    <p:extLst>
      <p:ext uri="{BB962C8B-B14F-4D97-AF65-F5344CB8AC3E}">
        <p14:creationId xmlns:p14="http://schemas.microsoft.com/office/powerpoint/2010/main" val="18198715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21</a:t>
            </a:fld>
            <a:endParaRPr lang="en-US" dirty="0"/>
          </a:p>
        </p:txBody>
      </p:sp>
      <p:sp>
        <p:nvSpPr>
          <p:cNvPr id="3" name="Title 2"/>
          <p:cNvSpPr>
            <a:spLocks noGrp="1"/>
          </p:cNvSpPr>
          <p:nvPr>
            <p:ph type="title"/>
          </p:nvPr>
        </p:nvSpPr>
        <p:spPr/>
        <p:txBody>
          <a:bodyPr/>
          <a:lstStyle/>
          <a:p>
            <a:r>
              <a:rPr lang="en-US" sz="3600" dirty="0" smtClean="0">
                <a:latin typeface="Intel Clear Pro" panose="020B0804020202060201" pitchFamily="34" charset="0"/>
                <a:ea typeface="Intel Clear Pro" panose="020B0804020202060201" pitchFamily="34" charset="0"/>
                <a:cs typeface="Intel Clear Pro" panose="020B0804020202060201" pitchFamily="34" charset="0"/>
              </a:rPr>
              <a:t>Visual recognition and Object Detection</a:t>
            </a:r>
            <a:endParaRPr lang="en-US" sz="3600" dirty="0">
              <a:latin typeface="Intel Clear Pro" panose="020B0804020202060201" pitchFamily="34" charset="0"/>
              <a:ea typeface="Intel Clear Pro" panose="020B0804020202060201" pitchFamily="34" charset="0"/>
              <a:cs typeface="Intel Clear Pro" panose="020B0804020202060201" pitchFamily="34" charset="0"/>
            </a:endParaRPr>
          </a:p>
        </p:txBody>
      </p:sp>
      <p:sp>
        <p:nvSpPr>
          <p:cNvPr id="4" name="Content Placeholder 3"/>
          <p:cNvSpPr>
            <a:spLocks noGrp="1"/>
          </p:cNvSpPr>
          <p:nvPr>
            <p:ph sz="quarter" idx="13"/>
          </p:nvPr>
        </p:nvSpPr>
        <p:spPr>
          <a:xfrm>
            <a:off x="455613" y="1203325"/>
            <a:ext cx="3688790" cy="3425825"/>
          </a:xfrm>
        </p:spPr>
        <p:txBody>
          <a:bodyPr/>
          <a:lstStyle/>
          <a:p>
            <a:r>
              <a:rPr lang="en-US" dirty="0" smtClean="0"/>
              <a:t>Faster-RCNN</a:t>
            </a:r>
            <a:endParaRPr lang="en-US" dirty="0"/>
          </a:p>
        </p:txBody>
      </p:sp>
      <p:pic>
        <p:nvPicPr>
          <p:cNvPr id="5" name="Picture 4"/>
          <p:cNvPicPr>
            <a:picLocks noChangeAspect="1"/>
          </p:cNvPicPr>
          <p:nvPr/>
        </p:nvPicPr>
        <p:blipFill>
          <a:blip r:embed="rId2"/>
          <a:stretch>
            <a:fillRect/>
          </a:stretch>
        </p:blipFill>
        <p:spPr>
          <a:xfrm>
            <a:off x="723625" y="2080208"/>
            <a:ext cx="3167371" cy="1875976"/>
          </a:xfrm>
          <a:prstGeom prst="rect">
            <a:avLst/>
          </a:prstGeom>
        </p:spPr>
      </p:pic>
      <p:sp>
        <p:nvSpPr>
          <p:cNvPr id="6" name="Content Placeholder 3"/>
          <p:cNvSpPr txBox="1">
            <a:spLocks/>
          </p:cNvSpPr>
          <p:nvPr/>
        </p:nvSpPr>
        <p:spPr>
          <a:xfrm>
            <a:off x="4624165" y="1177528"/>
            <a:ext cx="4187751" cy="3425825"/>
          </a:xfrm>
          <a:prstGeom prst="rect">
            <a:avLst/>
          </a:prstGeom>
        </p:spPr>
        <p:txBody>
          <a:bodyPr vert="horz" lIns="0" tIns="0" rIns="0" bIns="0" rtlCol="0">
            <a:noAutofit/>
          </a:bodyPr>
          <a:lstStyle>
            <a:lvl1pPr marL="0" indent="0" algn="l" defTabSz="457200" rtl="0" eaLnBrk="1" latinLnBrk="0" hangingPunct="1">
              <a:spcBef>
                <a:spcPts val="1200"/>
              </a:spcBef>
              <a:spcAft>
                <a:spcPts val="0"/>
              </a:spcAft>
              <a:buFont typeface="Wingdings" panose="05000000000000000000" pitchFamily="2" charset="2"/>
              <a:buNone/>
              <a:defRPr sz="1800" b="0" kern="1200">
                <a:solidFill>
                  <a:srgbClr val="0071C5"/>
                </a:solidFill>
                <a:latin typeface="+mn-lt"/>
                <a:ea typeface="+mn-ea"/>
                <a:cs typeface="Intel Clear" panose="020B0604020203020204" pitchFamily="34" charset="0"/>
              </a:defRPr>
            </a:lvl1pPr>
            <a:lvl2pPr marL="225425" indent="-225425" algn="l" defTabSz="457200" rtl="0" eaLnBrk="1" latinLnBrk="0" hangingPunct="1">
              <a:spcBef>
                <a:spcPts val="1200"/>
              </a:spcBef>
              <a:buFont typeface="Wingdings" charset="2"/>
              <a:buChar char="§"/>
              <a:defRPr sz="1800" kern="1200" baseline="0">
                <a:solidFill>
                  <a:srgbClr val="003C71"/>
                </a:solidFill>
                <a:latin typeface="+mn-lt"/>
                <a:ea typeface="+mn-ea"/>
                <a:cs typeface="Intel Clear" panose="020B0604020203020204" pitchFamily="34" charset="0"/>
              </a:defRPr>
            </a:lvl2pPr>
            <a:lvl3pPr marL="571500" indent="-228600" algn="l" defTabSz="457200" rtl="0" eaLnBrk="1" latinLnBrk="0" hangingPunct="1">
              <a:spcBef>
                <a:spcPts val="800"/>
              </a:spcBef>
              <a:buFont typeface="Intel Clear" panose="020B0604020203020204" pitchFamily="34" charset="0"/>
              <a:buChar char="–"/>
              <a:defRPr sz="1800" kern="1200">
                <a:solidFill>
                  <a:srgbClr val="003C71"/>
                </a:solidFill>
                <a:latin typeface="+mn-lt"/>
                <a:ea typeface="+mn-ea"/>
                <a:cs typeface="Intel Clear" panose="020B0604020203020204" pitchFamily="34" charset="0"/>
              </a:defRPr>
            </a:lvl3pPr>
            <a:lvl4pPr marL="969963" indent="-228600" algn="l" defTabSz="457200" rtl="0" eaLnBrk="1" latinLnBrk="0" hangingPunct="1">
              <a:spcBef>
                <a:spcPct val="20000"/>
              </a:spcBef>
              <a:buFont typeface="Arial"/>
              <a:buChar char="–"/>
              <a:defRPr sz="1600" kern="1200">
                <a:solidFill>
                  <a:srgbClr val="003C71"/>
                </a:solidFill>
                <a:latin typeface="+mn-lt"/>
                <a:ea typeface="+mn-ea"/>
                <a:cs typeface="Intel Clear" panose="020B0604020203020204" pitchFamily="34" charset="0"/>
              </a:defRPr>
            </a:lvl4pPr>
            <a:lvl5pPr marL="1319213" indent="-228600" algn="l" defTabSz="457200" rtl="0" eaLnBrk="1" latinLnBrk="0" hangingPunct="1">
              <a:spcBef>
                <a:spcPct val="20000"/>
              </a:spcBef>
              <a:buFont typeface="Intel Clear" panose="020B0604020203020204" pitchFamily="34" charset="0"/>
              <a:buChar char="–"/>
              <a:defRPr sz="1400" kern="1200">
                <a:solidFill>
                  <a:srgbClr val="003C71"/>
                </a:solidFill>
                <a:latin typeface="+mn-lt"/>
                <a:ea typeface="+mn-ea"/>
                <a:cs typeface="Intel Clear" panose="020B0604020203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SSD: </a:t>
            </a:r>
            <a:r>
              <a:rPr lang="en-US" dirty="0" smtClean="0"/>
              <a:t>Single </a:t>
            </a:r>
            <a:r>
              <a:rPr lang="en-US" dirty="0"/>
              <a:t>Shot </a:t>
            </a:r>
            <a:r>
              <a:rPr lang="en-US" dirty="0" err="1"/>
              <a:t>MultiBox</a:t>
            </a:r>
            <a:r>
              <a:rPr lang="en-US" dirty="0"/>
              <a:t> </a:t>
            </a:r>
            <a:r>
              <a:rPr lang="en-US" dirty="0" smtClean="0"/>
              <a:t>Detector</a:t>
            </a:r>
            <a:endParaRPr lang="en-US" dirty="0"/>
          </a:p>
        </p:txBody>
      </p:sp>
      <p:pic>
        <p:nvPicPr>
          <p:cNvPr id="7" name="Picture 6"/>
          <p:cNvPicPr>
            <a:picLocks noChangeAspect="1"/>
          </p:cNvPicPr>
          <p:nvPr/>
        </p:nvPicPr>
        <p:blipFill>
          <a:blip r:embed="rId3"/>
          <a:stretch>
            <a:fillRect/>
          </a:stretch>
        </p:blipFill>
        <p:spPr>
          <a:xfrm>
            <a:off x="4704907" y="2159758"/>
            <a:ext cx="4026265" cy="1133770"/>
          </a:xfrm>
          <a:prstGeom prst="rect">
            <a:avLst/>
          </a:prstGeom>
        </p:spPr>
      </p:pic>
      <p:sp>
        <p:nvSpPr>
          <p:cNvPr id="9" name="Footer Placeholder 4"/>
          <p:cNvSpPr>
            <a:spLocks noGrp="1"/>
          </p:cNvSpPr>
          <p:nvPr>
            <p:ph type="ftr" sz="quarter" idx="3"/>
          </p:nvPr>
        </p:nvSpPr>
        <p:spPr>
          <a:xfrm>
            <a:off x="5616655" y="4805888"/>
            <a:ext cx="2895600" cy="250826"/>
          </a:xfrm>
          <a:prstGeom prst="rect">
            <a:avLst/>
          </a:prstGeom>
        </p:spPr>
        <p:txBody>
          <a:bodyPr vert="horz" lIns="91440" tIns="45720" rIns="91440" bIns="45720" rtlCol="0" anchor="ctr"/>
          <a:lstStyle>
            <a:lvl1pPr algn="ctr">
              <a:defRPr sz="1800">
                <a:solidFill>
                  <a:schemeClr val="bg1"/>
                </a:solidFill>
                <a:latin typeface="+mn-lt"/>
              </a:defRPr>
            </a:lvl1pPr>
          </a:lstStyle>
          <a:p>
            <a:r>
              <a:rPr lang="en-US" u="sng" dirty="0" smtClean="0">
                <a:latin typeface="Intel Clear Pro" panose="020B0804020202060201" pitchFamily="34" charset="0"/>
                <a:ea typeface="Intel Clear Pro" panose="020B0804020202060201" pitchFamily="34" charset="0"/>
                <a:cs typeface="Intel Clear Pro" panose="020B0804020202060201" pitchFamily="34" charset="0"/>
              </a:rPr>
              <a:t>https://software.intel.com/bigdl</a:t>
            </a:r>
            <a:endParaRPr lang="en-US" dirty="0"/>
          </a:p>
        </p:txBody>
      </p:sp>
    </p:spTree>
    <p:extLst>
      <p:ext uri="{BB962C8B-B14F-4D97-AF65-F5344CB8AC3E}">
        <p14:creationId xmlns:p14="http://schemas.microsoft.com/office/powerpoint/2010/main" val="33384486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22</a:t>
            </a:fld>
            <a:endParaRPr lang="en-US" dirty="0"/>
          </a:p>
        </p:txBody>
      </p:sp>
      <p:sp>
        <p:nvSpPr>
          <p:cNvPr id="3" name="Title 2"/>
          <p:cNvSpPr>
            <a:spLocks noGrp="1"/>
          </p:cNvSpPr>
          <p:nvPr>
            <p:ph type="title"/>
          </p:nvPr>
        </p:nvSpPr>
        <p:spPr/>
        <p:txBody>
          <a:bodyPr/>
          <a:lstStyle/>
          <a:p>
            <a:r>
              <a:rPr lang="en-US" sz="3600" dirty="0" smtClean="0">
                <a:latin typeface="Intel Clear Pro" panose="020B0804020202060201" pitchFamily="34" charset="0"/>
                <a:ea typeface="Intel Clear Pro" panose="020B0804020202060201" pitchFamily="34" charset="0"/>
                <a:cs typeface="Intel Clear Pro" panose="020B0804020202060201" pitchFamily="34" charset="0"/>
              </a:rPr>
              <a:t>Object Detection on PASCAL</a:t>
            </a:r>
            <a:endParaRPr lang="en-US" sz="3600" dirty="0">
              <a:latin typeface="Intel Clear Pro" panose="020B0804020202060201" pitchFamily="34" charset="0"/>
              <a:ea typeface="Intel Clear Pro" panose="020B0804020202060201" pitchFamily="34" charset="0"/>
              <a:cs typeface="Intel Clear Pro" panose="020B0804020202060201"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7109" y="1031132"/>
            <a:ext cx="1347729" cy="101079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642" y="1031132"/>
            <a:ext cx="1648962" cy="123672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21075" y="829930"/>
            <a:ext cx="1015174" cy="1437924"/>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96210" y="829930"/>
            <a:ext cx="1015174" cy="1437924"/>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2642" y="2655418"/>
            <a:ext cx="2048223" cy="1499299"/>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14977" y="3304998"/>
            <a:ext cx="1688930" cy="1266697"/>
          </a:xfrm>
          <a:prstGeom prst="rect">
            <a:avLst/>
          </a:prstGeom>
        </p:spPr>
      </p:pic>
      <p:pic>
        <p:nvPicPr>
          <p:cNvPr id="11" name="Picture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867713" y="2356789"/>
            <a:ext cx="1688930" cy="1266697"/>
          </a:xfrm>
          <a:prstGeom prst="rect">
            <a:avLst/>
          </a:prstGeom>
        </p:spPr>
      </p:pic>
      <p:pic>
        <p:nvPicPr>
          <p:cNvPr id="12" name="Picture 1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796210" y="2589580"/>
            <a:ext cx="1208002" cy="1808386"/>
          </a:xfrm>
          <a:prstGeom prst="rect">
            <a:avLst/>
          </a:prstGeom>
        </p:spPr>
      </p:pic>
      <p:pic>
        <p:nvPicPr>
          <p:cNvPr id="13" name="Picture 1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414103" y="1649493"/>
            <a:ext cx="1208002" cy="1808386"/>
          </a:xfrm>
          <a:prstGeom prst="rect">
            <a:avLst/>
          </a:prstGeom>
        </p:spPr>
      </p:pic>
      <p:sp>
        <p:nvSpPr>
          <p:cNvPr id="4" name="Rectangle 3"/>
          <p:cNvSpPr/>
          <p:nvPr/>
        </p:nvSpPr>
        <p:spPr>
          <a:xfrm>
            <a:off x="150611" y="4491208"/>
            <a:ext cx="2863284" cy="276999"/>
          </a:xfrm>
          <a:prstGeom prst="rect">
            <a:avLst/>
          </a:prstGeom>
        </p:spPr>
        <p:txBody>
          <a:bodyPr wrap="none">
            <a:spAutoFit/>
          </a:bodyPr>
          <a:lstStyle/>
          <a:p>
            <a:r>
              <a:rPr lang="en-US" sz="1100" dirty="0" smtClean="0">
                <a:solidFill>
                  <a:schemeClr val="bg1">
                    <a:lumMod val="65000"/>
                  </a:schemeClr>
                </a:solidFill>
              </a:rPr>
              <a:t>*(</a:t>
            </a:r>
            <a:r>
              <a:rPr lang="en-US" sz="1100" dirty="0">
                <a:solidFill>
                  <a:schemeClr val="bg1">
                    <a:lumMod val="65000"/>
                  </a:schemeClr>
                </a:solidFill>
              </a:rPr>
              <a:t>http://host.robots.ox.ac.uk/pascal/VOC/</a:t>
            </a:r>
            <a:r>
              <a:rPr lang="en-US" sz="1200" dirty="0">
                <a:solidFill>
                  <a:schemeClr val="bg1">
                    <a:lumMod val="65000"/>
                  </a:schemeClr>
                </a:solidFill>
              </a:rPr>
              <a:t>)</a:t>
            </a:r>
            <a:endParaRPr lang="en-US" sz="1100" dirty="0">
              <a:solidFill>
                <a:schemeClr val="bg1">
                  <a:lumMod val="65000"/>
                </a:schemeClr>
              </a:solidFill>
            </a:endParaRPr>
          </a:p>
        </p:txBody>
      </p:sp>
      <p:sp>
        <p:nvSpPr>
          <p:cNvPr id="16" name="Footer Placeholder 4"/>
          <p:cNvSpPr>
            <a:spLocks noGrp="1"/>
          </p:cNvSpPr>
          <p:nvPr>
            <p:ph type="ftr" sz="quarter" idx="3"/>
          </p:nvPr>
        </p:nvSpPr>
        <p:spPr>
          <a:xfrm>
            <a:off x="5616655" y="4805888"/>
            <a:ext cx="2895600" cy="250826"/>
          </a:xfrm>
          <a:prstGeom prst="rect">
            <a:avLst/>
          </a:prstGeom>
        </p:spPr>
        <p:txBody>
          <a:bodyPr vert="horz" lIns="91440" tIns="45720" rIns="91440" bIns="45720" rtlCol="0" anchor="ctr"/>
          <a:lstStyle>
            <a:lvl1pPr algn="ctr">
              <a:defRPr sz="1800">
                <a:solidFill>
                  <a:schemeClr val="bg1"/>
                </a:solidFill>
                <a:latin typeface="+mn-lt"/>
              </a:defRPr>
            </a:lvl1pPr>
          </a:lstStyle>
          <a:p>
            <a:r>
              <a:rPr lang="en-US" u="sng" dirty="0" smtClean="0">
                <a:latin typeface="Intel Clear Pro" panose="020B0804020202060201" pitchFamily="34" charset="0"/>
                <a:ea typeface="Intel Clear Pro" panose="020B0804020202060201" pitchFamily="34" charset="0"/>
                <a:cs typeface="Intel Clear Pro" panose="020B0804020202060201" pitchFamily="34" charset="0"/>
              </a:rPr>
              <a:t>https://software.intel.com/bigdl</a:t>
            </a:r>
            <a:endParaRPr lang="en-US" dirty="0"/>
          </a:p>
        </p:txBody>
      </p:sp>
    </p:spTree>
    <p:extLst>
      <p:ext uri="{BB962C8B-B14F-4D97-AF65-F5344CB8AC3E}">
        <p14:creationId xmlns:p14="http://schemas.microsoft.com/office/powerpoint/2010/main" val="41438215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23</a:t>
            </a:fld>
            <a:endParaRPr lang="en-US" dirty="0"/>
          </a:p>
        </p:txBody>
      </p:sp>
      <p:sp>
        <p:nvSpPr>
          <p:cNvPr id="3" name="Title 2"/>
          <p:cNvSpPr>
            <a:spLocks noGrp="1"/>
          </p:cNvSpPr>
          <p:nvPr>
            <p:ph type="title"/>
          </p:nvPr>
        </p:nvSpPr>
        <p:spPr/>
        <p:txBody>
          <a:bodyPr/>
          <a:lstStyle/>
          <a:p>
            <a:r>
              <a:rPr lang="en-US" sz="3600" dirty="0" smtClean="0">
                <a:latin typeface="Intel Clear Pro" panose="020B0804020202060201" pitchFamily="34" charset="0"/>
                <a:ea typeface="Intel Clear Pro" panose="020B0804020202060201" pitchFamily="34" charset="0"/>
                <a:cs typeface="Intel Clear Pro" panose="020B0804020202060201" pitchFamily="34" charset="0"/>
              </a:rPr>
              <a:t>Natural Language Model - RNN</a:t>
            </a:r>
            <a:endParaRPr lang="en-US" sz="3600" dirty="0">
              <a:latin typeface="Intel Clear Pro" panose="020B0804020202060201" pitchFamily="34" charset="0"/>
              <a:ea typeface="Intel Clear Pro" panose="020B0804020202060201" pitchFamily="34" charset="0"/>
              <a:cs typeface="Intel Clear Pro" panose="020B0804020202060201" pitchFamily="34"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1217" y="1148577"/>
            <a:ext cx="6280702" cy="2495299"/>
          </a:xfrm>
          <a:prstGeom prst="rect">
            <a:avLst/>
          </a:prstGeom>
        </p:spPr>
      </p:pic>
      <p:sp>
        <p:nvSpPr>
          <p:cNvPr id="4" name="Rectangle 3"/>
          <p:cNvSpPr/>
          <p:nvPr/>
        </p:nvSpPr>
        <p:spPr>
          <a:xfrm>
            <a:off x="3675196" y="3930314"/>
            <a:ext cx="5010017" cy="276999"/>
          </a:xfrm>
          <a:prstGeom prst="rect">
            <a:avLst/>
          </a:prstGeom>
        </p:spPr>
        <p:txBody>
          <a:bodyPr wrap="square">
            <a:spAutoFit/>
          </a:bodyPr>
          <a:lstStyle/>
          <a:p>
            <a:r>
              <a:rPr lang="en-US" sz="1200" dirty="0" smtClean="0">
                <a:solidFill>
                  <a:srgbClr val="004A87"/>
                </a:solidFill>
              </a:rPr>
              <a:t>Source: </a:t>
            </a:r>
            <a:r>
              <a:rPr lang="en-US" sz="1200" u="sng" dirty="0" smtClean="0">
                <a:solidFill>
                  <a:schemeClr val="accent2"/>
                </a:solidFill>
              </a:rPr>
              <a:t>http</a:t>
            </a:r>
            <a:r>
              <a:rPr lang="en-US" sz="1200" u="sng" dirty="0">
                <a:solidFill>
                  <a:schemeClr val="accent2"/>
                </a:solidFill>
              </a:rPr>
              <a:t>://colah.github.io/posts/2015-08-Understanding-LSTMs</a:t>
            </a:r>
            <a:r>
              <a:rPr lang="en-US" sz="1200" u="sng" dirty="0" smtClean="0">
                <a:solidFill>
                  <a:schemeClr val="accent2"/>
                </a:solidFill>
              </a:rPr>
              <a:t>/</a:t>
            </a:r>
            <a:endParaRPr lang="en-US" sz="1200" dirty="0"/>
          </a:p>
        </p:txBody>
      </p:sp>
      <p:sp>
        <p:nvSpPr>
          <p:cNvPr id="6" name="Footer Placeholder 4"/>
          <p:cNvSpPr>
            <a:spLocks noGrp="1"/>
          </p:cNvSpPr>
          <p:nvPr>
            <p:ph type="ftr" sz="quarter" idx="3"/>
          </p:nvPr>
        </p:nvSpPr>
        <p:spPr>
          <a:xfrm>
            <a:off x="5616655" y="4805888"/>
            <a:ext cx="2895600" cy="250826"/>
          </a:xfrm>
          <a:prstGeom prst="rect">
            <a:avLst/>
          </a:prstGeom>
        </p:spPr>
        <p:txBody>
          <a:bodyPr vert="horz" lIns="91440" tIns="45720" rIns="91440" bIns="45720" rtlCol="0" anchor="ctr"/>
          <a:lstStyle>
            <a:lvl1pPr algn="ctr">
              <a:defRPr sz="1800">
                <a:solidFill>
                  <a:schemeClr val="bg1"/>
                </a:solidFill>
                <a:latin typeface="+mn-lt"/>
              </a:defRPr>
            </a:lvl1pPr>
          </a:lstStyle>
          <a:p>
            <a:r>
              <a:rPr lang="en-US" u="sng" dirty="0" smtClean="0">
                <a:latin typeface="Intel Clear Pro" panose="020B0804020202060201" pitchFamily="34" charset="0"/>
                <a:ea typeface="Intel Clear Pro" panose="020B0804020202060201" pitchFamily="34" charset="0"/>
                <a:cs typeface="Intel Clear Pro" panose="020B0804020202060201" pitchFamily="34" charset="0"/>
              </a:rPr>
              <a:t>https://software.intel.com/bigdl</a:t>
            </a:r>
            <a:endParaRPr lang="en-US" dirty="0"/>
          </a:p>
        </p:txBody>
      </p:sp>
    </p:spTree>
    <p:extLst>
      <p:ext uri="{BB962C8B-B14F-4D97-AF65-F5344CB8AC3E}">
        <p14:creationId xmlns:p14="http://schemas.microsoft.com/office/powerpoint/2010/main" val="7559066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24</a:t>
            </a:fld>
            <a:endParaRPr lang="en-US" dirty="0"/>
          </a:p>
        </p:txBody>
      </p:sp>
      <p:sp>
        <p:nvSpPr>
          <p:cNvPr id="3" name="Title 2"/>
          <p:cNvSpPr>
            <a:spLocks noGrp="1"/>
          </p:cNvSpPr>
          <p:nvPr>
            <p:ph type="title"/>
          </p:nvPr>
        </p:nvSpPr>
        <p:spPr/>
        <p:txBody>
          <a:bodyPr/>
          <a:lstStyle/>
          <a:p>
            <a:r>
              <a:rPr lang="en-US" sz="3600" dirty="0" smtClean="0">
                <a:latin typeface="Intel Clear Pro" panose="020B0804020202060201" pitchFamily="34" charset="0"/>
                <a:ea typeface="Intel Clear Pro" panose="020B0804020202060201" pitchFamily="34" charset="0"/>
                <a:cs typeface="Intel Clear Pro" panose="020B0804020202060201" pitchFamily="34" charset="0"/>
              </a:rPr>
              <a:t>More RNN Support: LSTM</a:t>
            </a:r>
            <a:endParaRPr lang="en-US" sz="3600" dirty="0">
              <a:latin typeface="Intel Clear Pro" panose="020B0804020202060201" pitchFamily="34" charset="0"/>
              <a:ea typeface="Intel Clear Pro" panose="020B0804020202060201" pitchFamily="34" charset="0"/>
              <a:cs typeface="Intel Clear Pro" panose="020B0804020202060201" pitchFamily="34" charset="0"/>
            </a:endParaRPr>
          </a:p>
        </p:txBody>
      </p:sp>
      <p:pic>
        <p:nvPicPr>
          <p:cNvPr id="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4537" y="1303623"/>
            <a:ext cx="5651752" cy="2234811"/>
          </a:xfrm>
          <a:prstGeom prst="rect">
            <a:avLst/>
          </a:prstGeom>
        </p:spPr>
      </p:pic>
      <p:sp>
        <p:nvSpPr>
          <p:cNvPr id="6" name="TextBox 6"/>
          <p:cNvSpPr txBox="1"/>
          <p:nvPr/>
        </p:nvSpPr>
        <p:spPr>
          <a:xfrm>
            <a:off x="650124" y="4003783"/>
            <a:ext cx="8093826"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smtClean="0"/>
              <a:t>BigDL also supports LSTM variants such as GRU and LSTM with peepholes</a:t>
            </a:r>
            <a:endParaRPr lang="en-US" sz="1600" dirty="0"/>
          </a:p>
        </p:txBody>
      </p:sp>
      <p:sp>
        <p:nvSpPr>
          <p:cNvPr id="7" name="Rectangle 6"/>
          <p:cNvSpPr/>
          <p:nvPr/>
        </p:nvSpPr>
        <p:spPr>
          <a:xfrm>
            <a:off x="3929361" y="3629717"/>
            <a:ext cx="5010017" cy="276999"/>
          </a:xfrm>
          <a:prstGeom prst="rect">
            <a:avLst/>
          </a:prstGeom>
        </p:spPr>
        <p:txBody>
          <a:bodyPr wrap="square">
            <a:spAutoFit/>
          </a:bodyPr>
          <a:lstStyle/>
          <a:p>
            <a:r>
              <a:rPr lang="en-US" sz="1200" dirty="0" smtClean="0">
                <a:solidFill>
                  <a:srgbClr val="004A87"/>
                </a:solidFill>
              </a:rPr>
              <a:t>Source: </a:t>
            </a:r>
            <a:r>
              <a:rPr lang="en-US" sz="1200" u="sng" dirty="0" smtClean="0">
                <a:solidFill>
                  <a:schemeClr val="accent2"/>
                </a:solidFill>
              </a:rPr>
              <a:t>http</a:t>
            </a:r>
            <a:r>
              <a:rPr lang="en-US" sz="1200" u="sng" dirty="0">
                <a:solidFill>
                  <a:schemeClr val="accent2"/>
                </a:solidFill>
              </a:rPr>
              <a:t>://colah.github.io/posts/2015-08-Understanding-LSTMs</a:t>
            </a:r>
            <a:r>
              <a:rPr lang="en-US" sz="1200" u="sng" dirty="0" smtClean="0">
                <a:solidFill>
                  <a:schemeClr val="accent2"/>
                </a:solidFill>
              </a:rPr>
              <a:t>/</a:t>
            </a:r>
            <a:endParaRPr lang="en-US" sz="1200" dirty="0"/>
          </a:p>
        </p:txBody>
      </p:sp>
      <p:sp>
        <p:nvSpPr>
          <p:cNvPr id="9" name="Footer Placeholder 4"/>
          <p:cNvSpPr>
            <a:spLocks noGrp="1"/>
          </p:cNvSpPr>
          <p:nvPr>
            <p:ph type="ftr" sz="quarter" idx="3"/>
          </p:nvPr>
        </p:nvSpPr>
        <p:spPr>
          <a:xfrm>
            <a:off x="5616655" y="4805888"/>
            <a:ext cx="2895600" cy="250826"/>
          </a:xfrm>
          <a:prstGeom prst="rect">
            <a:avLst/>
          </a:prstGeom>
        </p:spPr>
        <p:txBody>
          <a:bodyPr vert="horz" lIns="91440" tIns="45720" rIns="91440" bIns="45720" rtlCol="0" anchor="ctr"/>
          <a:lstStyle>
            <a:lvl1pPr algn="ctr">
              <a:defRPr sz="1800">
                <a:solidFill>
                  <a:schemeClr val="bg1"/>
                </a:solidFill>
                <a:latin typeface="+mn-lt"/>
              </a:defRPr>
            </a:lvl1pPr>
          </a:lstStyle>
          <a:p>
            <a:r>
              <a:rPr lang="en-US" u="sng" dirty="0" smtClean="0">
                <a:latin typeface="Intel Clear Pro" panose="020B0804020202060201" pitchFamily="34" charset="0"/>
                <a:ea typeface="Intel Clear Pro" panose="020B0804020202060201" pitchFamily="34" charset="0"/>
                <a:cs typeface="Intel Clear Pro" panose="020B0804020202060201" pitchFamily="34" charset="0"/>
              </a:rPr>
              <a:t>https://software.intel.com/bigdl</a:t>
            </a:r>
            <a:endParaRPr lang="en-US" dirty="0"/>
          </a:p>
        </p:txBody>
      </p:sp>
    </p:spTree>
    <p:extLst>
      <p:ext uri="{BB962C8B-B14F-4D97-AF65-F5344CB8AC3E}">
        <p14:creationId xmlns:p14="http://schemas.microsoft.com/office/powerpoint/2010/main" val="31540875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3495942" y="749961"/>
            <a:ext cx="5516782" cy="3425825"/>
          </a:xfrm>
        </p:spPr>
      </p:pic>
      <p:sp>
        <p:nvSpPr>
          <p:cNvPr id="2" name="Slide Number Placeholder 1"/>
          <p:cNvSpPr>
            <a:spLocks noGrp="1"/>
          </p:cNvSpPr>
          <p:nvPr>
            <p:ph type="sldNum" sz="quarter" idx="12"/>
          </p:nvPr>
        </p:nvSpPr>
        <p:spPr/>
        <p:txBody>
          <a:bodyPr/>
          <a:lstStyle/>
          <a:p>
            <a:fld id="{EE2556C5-CE8C-6547-B838-EA80C61A4AF7}" type="slidenum">
              <a:rPr lang="en-US" smtClean="0"/>
              <a:pPr/>
              <a:t>25</a:t>
            </a:fld>
            <a:endParaRPr lang="en-US" dirty="0"/>
          </a:p>
        </p:txBody>
      </p:sp>
      <p:sp>
        <p:nvSpPr>
          <p:cNvPr id="16" name="Title 15"/>
          <p:cNvSpPr>
            <a:spLocks noGrp="1"/>
          </p:cNvSpPr>
          <p:nvPr>
            <p:ph type="title"/>
          </p:nvPr>
        </p:nvSpPr>
        <p:spPr/>
        <p:txBody>
          <a:bodyPr/>
          <a:lstStyle/>
          <a:p>
            <a:r>
              <a:rPr lang="en-US" sz="3600" dirty="0" err="1">
                <a:latin typeface="Intel Clear Pro" panose="020B0804020202060201" pitchFamily="34" charset="0"/>
                <a:ea typeface="Intel Clear Pro" panose="020B0804020202060201" pitchFamily="34" charset="0"/>
                <a:cs typeface="Intel Clear Pro" panose="020B0804020202060201" pitchFamily="34" charset="0"/>
              </a:rPr>
              <a:t>FinTech</a:t>
            </a:r>
            <a:r>
              <a:rPr lang="en-US" sz="3600" dirty="0">
                <a:latin typeface="Intel Clear Pro" panose="020B0804020202060201" pitchFamily="34" charset="0"/>
                <a:ea typeface="Intel Clear Pro" panose="020B0804020202060201" pitchFamily="34" charset="0"/>
                <a:cs typeface="Intel Clear Pro" panose="020B0804020202060201" pitchFamily="34" charset="0"/>
              </a:rPr>
              <a:t>: </a:t>
            </a:r>
            <a:r>
              <a:rPr lang="en-US" altLang="zh-CN" sz="3600" dirty="0">
                <a:latin typeface="Intel Clear Pro" panose="020B0804020202060201" pitchFamily="34" charset="0"/>
                <a:ea typeface="Intel Clear Pro" panose="020B0804020202060201" pitchFamily="34" charset="0"/>
                <a:cs typeface="Intel Clear Pro" panose="020B0804020202060201" pitchFamily="34" charset="0"/>
              </a:rPr>
              <a:t>T</a:t>
            </a:r>
            <a:r>
              <a:rPr lang="en-US" sz="3600" dirty="0">
                <a:latin typeface="Intel Clear Pro" panose="020B0804020202060201" pitchFamily="34" charset="0"/>
                <a:ea typeface="Intel Clear Pro" panose="020B0804020202060201" pitchFamily="34" charset="0"/>
                <a:cs typeface="Intel Clear Pro" panose="020B0804020202060201" pitchFamily="34" charset="0"/>
              </a:rPr>
              <a:t>ransaction Fraud Detection</a:t>
            </a:r>
          </a:p>
        </p:txBody>
      </p:sp>
      <p:sp>
        <p:nvSpPr>
          <p:cNvPr id="17" name="Content Placeholder 2"/>
          <p:cNvSpPr txBox="1">
            <a:spLocks/>
          </p:cNvSpPr>
          <p:nvPr/>
        </p:nvSpPr>
        <p:spPr>
          <a:xfrm>
            <a:off x="0" y="1203324"/>
            <a:ext cx="3606325" cy="3425825"/>
          </a:xfrm>
          <a:prstGeom prst="rect">
            <a:avLst/>
          </a:prstGeom>
        </p:spPr>
        <p:txBody>
          <a:bodyPr/>
          <a:lstStyle>
            <a:lvl1pPr marL="0" indent="0" algn="l" defTabSz="457200" rtl="0" eaLnBrk="1" latinLnBrk="0" hangingPunct="1">
              <a:spcBef>
                <a:spcPts val="1200"/>
              </a:spcBef>
              <a:spcAft>
                <a:spcPts val="0"/>
              </a:spcAft>
              <a:buFont typeface="Wingdings" panose="05000000000000000000" pitchFamily="2" charset="2"/>
              <a:buNone/>
              <a:defRPr sz="1800" b="0" kern="1200">
                <a:solidFill>
                  <a:srgbClr val="0071C5"/>
                </a:solidFill>
                <a:latin typeface="+mn-lt"/>
                <a:ea typeface="+mn-ea"/>
                <a:cs typeface="Intel Clear" panose="020B0604020203020204" pitchFamily="34" charset="0"/>
              </a:defRPr>
            </a:lvl1pPr>
            <a:lvl2pPr marL="225425" indent="-225425" algn="l" defTabSz="457200" rtl="0" eaLnBrk="1" latinLnBrk="0" hangingPunct="1">
              <a:spcBef>
                <a:spcPts val="1200"/>
              </a:spcBef>
              <a:buFont typeface="Wingdings" charset="2"/>
              <a:buChar char="§"/>
              <a:defRPr sz="1600" kern="1200" baseline="0">
                <a:solidFill>
                  <a:srgbClr val="003C71"/>
                </a:solidFill>
                <a:latin typeface="+mn-lt"/>
                <a:ea typeface="+mn-ea"/>
                <a:cs typeface="Intel Clear" panose="020B0604020203020204" pitchFamily="34" charset="0"/>
              </a:defRPr>
            </a:lvl2pPr>
            <a:lvl3pPr marL="571500" indent="-228600" algn="l" defTabSz="457200" rtl="0" eaLnBrk="1" latinLnBrk="0" hangingPunct="1">
              <a:spcBef>
                <a:spcPts val="800"/>
              </a:spcBef>
              <a:buFont typeface="Intel Clear" panose="020B0604020203020204" pitchFamily="34" charset="0"/>
              <a:buChar char="–"/>
              <a:defRPr sz="1600" kern="1200">
                <a:solidFill>
                  <a:srgbClr val="003C71"/>
                </a:solidFill>
                <a:latin typeface="+mn-lt"/>
                <a:ea typeface="+mn-ea"/>
                <a:cs typeface="Intel Clear" panose="020B0604020203020204" pitchFamily="34" charset="0"/>
              </a:defRPr>
            </a:lvl3pPr>
            <a:lvl4pPr marL="969963" indent="-228600" algn="l" defTabSz="457200" rtl="0" eaLnBrk="1" latinLnBrk="0" hangingPunct="1">
              <a:spcBef>
                <a:spcPct val="20000"/>
              </a:spcBef>
              <a:buFont typeface="Arial"/>
              <a:buChar char="–"/>
              <a:defRPr sz="1400" kern="1200">
                <a:solidFill>
                  <a:srgbClr val="003C71"/>
                </a:solidFill>
                <a:latin typeface="+mn-lt"/>
                <a:ea typeface="+mn-ea"/>
                <a:cs typeface="Intel Clear" panose="020B0604020203020204" pitchFamily="34" charset="0"/>
              </a:defRPr>
            </a:lvl4pPr>
            <a:lvl5pPr marL="1319213" indent="-228600" algn="l" defTabSz="457200" rtl="0" eaLnBrk="1" latinLnBrk="0" hangingPunct="1">
              <a:spcBef>
                <a:spcPct val="20000"/>
              </a:spcBef>
              <a:buFont typeface="Intel Clear" panose="020B0604020203020204" pitchFamily="34" charset="0"/>
              <a:buChar char="–"/>
              <a:defRPr sz="1400" kern="1200">
                <a:solidFill>
                  <a:srgbClr val="003C71"/>
                </a:solidFill>
                <a:latin typeface="+mn-lt"/>
                <a:ea typeface="+mn-ea"/>
                <a:cs typeface="Intel Clear" panose="020B0604020203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buFont typeface="Arial" panose="020B0604020202020204" pitchFamily="34" charset="0"/>
              <a:buChar char="•"/>
            </a:pPr>
            <a:r>
              <a:rPr lang="en-US" dirty="0" smtClean="0"/>
              <a:t>Historical data is stored on Hive</a:t>
            </a:r>
          </a:p>
          <a:p>
            <a:pPr lvl="1">
              <a:buFont typeface="Arial" panose="020B0604020202020204" pitchFamily="34" charset="0"/>
              <a:buChar char="•"/>
            </a:pPr>
            <a:r>
              <a:rPr lang="en-US" dirty="0" smtClean="0"/>
              <a:t>Data preprocessing with </a:t>
            </a:r>
            <a:r>
              <a:rPr lang="en-US" dirty="0" err="1" smtClean="0"/>
              <a:t>SparkSQL</a:t>
            </a:r>
            <a:endParaRPr lang="en-US" dirty="0" smtClean="0"/>
          </a:p>
          <a:p>
            <a:pPr lvl="1">
              <a:buFont typeface="Arial" panose="020B0604020202020204" pitchFamily="34" charset="0"/>
              <a:buChar char="•"/>
            </a:pPr>
            <a:r>
              <a:rPr lang="en-US" dirty="0" smtClean="0"/>
              <a:t>Spark ML pipeline for complex feature engineering</a:t>
            </a:r>
          </a:p>
          <a:p>
            <a:pPr lvl="1">
              <a:buFont typeface="Arial" panose="020B0604020202020204" pitchFamily="34" charset="0"/>
              <a:buChar char="•"/>
            </a:pPr>
            <a:r>
              <a:rPr lang="en-US" dirty="0" smtClean="0"/>
              <a:t>Use multiple </a:t>
            </a:r>
            <a:r>
              <a:rPr lang="en-US" dirty="0" err="1" smtClean="0"/>
              <a:t>BigDL</a:t>
            </a:r>
            <a:r>
              <a:rPr lang="en-US" dirty="0" smtClean="0"/>
              <a:t> CNN models</a:t>
            </a:r>
          </a:p>
          <a:p>
            <a:pPr lvl="1">
              <a:buFont typeface="Arial" panose="020B0604020202020204" pitchFamily="34" charset="0"/>
              <a:buChar char="•"/>
            </a:pPr>
            <a:r>
              <a:rPr lang="en-US" dirty="0"/>
              <a:t>U</a:t>
            </a:r>
            <a:r>
              <a:rPr lang="en-US" dirty="0" smtClean="0"/>
              <a:t>se </a:t>
            </a:r>
            <a:r>
              <a:rPr lang="en-US" dirty="0" err="1" smtClean="0"/>
              <a:t>Sample+Bagging</a:t>
            </a:r>
            <a:r>
              <a:rPr lang="en-US" dirty="0" smtClean="0"/>
              <a:t> </a:t>
            </a:r>
            <a:r>
              <a:rPr lang="en-US" altLang="zh-CN" dirty="0" smtClean="0"/>
              <a:t>to </a:t>
            </a:r>
            <a:r>
              <a:rPr lang="en-US" dirty="0" smtClean="0"/>
              <a:t>solve </a:t>
            </a:r>
            <a:r>
              <a:rPr lang="en-US" dirty="0"/>
              <a:t>unbalance </a:t>
            </a:r>
            <a:r>
              <a:rPr lang="en-US" dirty="0" smtClean="0"/>
              <a:t>problem</a:t>
            </a:r>
          </a:p>
          <a:p>
            <a:pPr lvl="1">
              <a:buFont typeface="Arial" panose="020B0604020202020204" pitchFamily="34" charset="0"/>
              <a:buChar char="•"/>
            </a:pPr>
            <a:r>
              <a:rPr lang="en-US" dirty="0" smtClean="0"/>
              <a:t>Grid search for hyper parameter tuning</a:t>
            </a:r>
          </a:p>
        </p:txBody>
      </p:sp>
      <p:sp>
        <p:nvSpPr>
          <p:cNvPr id="18" name="TextBox 17"/>
          <p:cNvSpPr txBox="1"/>
          <p:nvPr/>
        </p:nvSpPr>
        <p:spPr>
          <a:xfrm>
            <a:off x="5763203" y="4204784"/>
            <a:ext cx="1354412" cy="251359"/>
          </a:xfrm>
          <a:prstGeom prst="rect">
            <a:avLst/>
          </a:prstGeom>
          <a:noFill/>
          <a:ln>
            <a:noFill/>
          </a:ln>
        </p:spPr>
        <p:txBody>
          <a:bodyPr vert="horz" wrap="none" lIns="0" tIns="0" rIns="0" bIns="0" rtlCol="0">
            <a:noAutofit/>
          </a:bodyPr>
          <a:lstStyle/>
          <a:p>
            <a:r>
              <a:rPr lang="en-US" sz="1100" b="1" dirty="0" smtClean="0">
                <a:solidFill>
                  <a:srgbClr val="003C71"/>
                </a:solidFill>
              </a:rPr>
              <a:t>Powered by BigDL</a:t>
            </a:r>
          </a:p>
        </p:txBody>
      </p:sp>
      <p:sp>
        <p:nvSpPr>
          <p:cNvPr id="8" name="Footer Placeholder 4"/>
          <p:cNvSpPr>
            <a:spLocks noGrp="1"/>
          </p:cNvSpPr>
          <p:nvPr>
            <p:ph type="ftr" sz="quarter" idx="3"/>
          </p:nvPr>
        </p:nvSpPr>
        <p:spPr>
          <a:xfrm>
            <a:off x="5616655" y="4805888"/>
            <a:ext cx="2895600" cy="250826"/>
          </a:xfrm>
          <a:prstGeom prst="rect">
            <a:avLst/>
          </a:prstGeom>
        </p:spPr>
        <p:txBody>
          <a:bodyPr vert="horz" lIns="91440" tIns="45720" rIns="91440" bIns="45720" rtlCol="0" anchor="ctr"/>
          <a:lstStyle>
            <a:lvl1pPr algn="ctr">
              <a:defRPr sz="1800">
                <a:solidFill>
                  <a:schemeClr val="bg1"/>
                </a:solidFill>
                <a:latin typeface="+mn-lt"/>
              </a:defRPr>
            </a:lvl1pPr>
          </a:lstStyle>
          <a:p>
            <a:r>
              <a:rPr lang="en-US" u="sng" dirty="0" smtClean="0">
                <a:latin typeface="Intel Clear Pro" panose="020B0804020202060201" pitchFamily="34" charset="0"/>
                <a:ea typeface="Intel Clear Pro" panose="020B0804020202060201" pitchFamily="34" charset="0"/>
                <a:cs typeface="Intel Clear Pro" panose="020B0804020202060201" pitchFamily="34" charset="0"/>
              </a:rPr>
              <a:t>https://software.intel.com/bigdl</a:t>
            </a:r>
            <a:endParaRPr lang="en-US" dirty="0"/>
          </a:p>
        </p:txBody>
      </p:sp>
    </p:spTree>
    <p:extLst>
      <p:ext uri="{BB962C8B-B14F-4D97-AF65-F5344CB8AC3E}">
        <p14:creationId xmlns:p14="http://schemas.microsoft.com/office/powerpoint/2010/main" val="28318233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26</a:t>
            </a:fld>
            <a:endParaRPr lang="en-US" dirty="0"/>
          </a:p>
        </p:txBody>
      </p:sp>
      <p:sp>
        <p:nvSpPr>
          <p:cNvPr id="8" name="Title 7"/>
          <p:cNvSpPr>
            <a:spLocks noGrp="1"/>
          </p:cNvSpPr>
          <p:nvPr>
            <p:ph type="title"/>
          </p:nvPr>
        </p:nvSpPr>
        <p:spPr/>
        <p:txBody>
          <a:bodyPr/>
          <a:lstStyle/>
          <a:p>
            <a:r>
              <a:rPr lang="en-US" altLang="zh-CN" sz="3600" dirty="0" smtClean="0">
                <a:latin typeface="Intel Clear Pro" panose="020B0804020202060201" pitchFamily="34" charset="0"/>
                <a:ea typeface="Intel Clear Pro" panose="020B0804020202060201" pitchFamily="34" charset="0"/>
                <a:cs typeface="Intel Clear Pro" panose="020B0804020202060201" pitchFamily="34" charset="0"/>
              </a:rPr>
              <a:t>Manufacturing: Product </a:t>
            </a:r>
            <a:r>
              <a:rPr lang="en-US" altLang="zh-CN" sz="3600" dirty="0">
                <a:latin typeface="Intel Clear Pro" panose="020B0804020202060201" pitchFamily="34" charset="0"/>
                <a:ea typeface="Intel Clear Pro" panose="020B0804020202060201" pitchFamily="34" charset="0"/>
                <a:cs typeface="Intel Clear Pro" panose="020B0804020202060201" pitchFamily="34" charset="0"/>
              </a:rPr>
              <a:t>Defect </a:t>
            </a:r>
            <a:r>
              <a:rPr lang="en-US" altLang="zh-CN" sz="3600" dirty="0" smtClean="0">
                <a:latin typeface="Intel Clear Pro" panose="020B0804020202060201" pitchFamily="34" charset="0"/>
                <a:ea typeface="Intel Clear Pro" panose="020B0804020202060201" pitchFamily="34" charset="0"/>
                <a:cs typeface="Intel Clear Pro" panose="020B0804020202060201" pitchFamily="34" charset="0"/>
              </a:rPr>
              <a:t>Detection </a:t>
            </a:r>
            <a:r>
              <a:rPr lang="en-US" altLang="zh-CN" sz="3600" dirty="0">
                <a:latin typeface="Intel Clear Pro" panose="020B0804020202060201" pitchFamily="34" charset="0"/>
                <a:ea typeface="Intel Clear Pro" panose="020B0804020202060201" pitchFamily="34" charset="0"/>
                <a:cs typeface="Intel Clear Pro" panose="020B0804020202060201" pitchFamily="34" charset="0"/>
              </a:rPr>
              <a:t>and C</a:t>
            </a:r>
            <a:r>
              <a:rPr lang="en-US" altLang="zh-CN" sz="3600" dirty="0" smtClean="0">
                <a:latin typeface="Intel Clear Pro" panose="020B0804020202060201" pitchFamily="34" charset="0"/>
                <a:ea typeface="Intel Clear Pro" panose="020B0804020202060201" pitchFamily="34" charset="0"/>
                <a:cs typeface="Intel Clear Pro" panose="020B0804020202060201" pitchFamily="34" charset="0"/>
              </a:rPr>
              <a:t>lassification</a:t>
            </a:r>
            <a:endParaRPr lang="en-US" sz="3600" dirty="0">
              <a:latin typeface="Intel Clear Pro" panose="020B0804020202060201" pitchFamily="34" charset="0"/>
              <a:ea typeface="Intel Clear Pro" panose="020B0804020202060201" pitchFamily="34" charset="0"/>
              <a:cs typeface="Intel Clear Pro" panose="020B0804020202060201" pitchFamily="34" charset="0"/>
            </a:endParaRPr>
          </a:p>
        </p:txBody>
      </p:sp>
      <p:sp>
        <p:nvSpPr>
          <p:cNvPr id="9" name="Content Placeholder 8"/>
          <p:cNvSpPr>
            <a:spLocks noGrp="1"/>
          </p:cNvSpPr>
          <p:nvPr>
            <p:ph sz="quarter" idx="13"/>
          </p:nvPr>
        </p:nvSpPr>
        <p:spPr/>
        <p:txBody>
          <a:bodyPr/>
          <a:lstStyle/>
          <a:p>
            <a:r>
              <a:rPr lang="en-US" sz="2000" dirty="0" smtClean="0"/>
              <a:t>Data source:</a:t>
            </a:r>
          </a:p>
          <a:p>
            <a:pPr lvl="1">
              <a:buFont typeface="Arial" panose="020B0604020202020204" pitchFamily="34" charset="0"/>
              <a:buChar char="•"/>
            </a:pPr>
            <a:r>
              <a:rPr lang="en-US" dirty="0" smtClean="0"/>
              <a:t>Feed from video cameras installed within manufacturing pipeline</a:t>
            </a:r>
            <a:endParaRPr lang="en-US" dirty="0"/>
          </a:p>
          <a:p>
            <a:endParaRPr lang="en-US" altLang="zh-CN" dirty="0" smtClean="0"/>
          </a:p>
          <a:p>
            <a:r>
              <a:rPr lang="en-US" altLang="zh-CN" sz="2000" dirty="0" smtClean="0"/>
              <a:t>Objective:</a:t>
            </a:r>
            <a:endParaRPr lang="en-US" sz="2000" dirty="0" smtClean="0"/>
          </a:p>
          <a:p>
            <a:pPr lvl="1">
              <a:buFont typeface="Arial" panose="020B0604020202020204" pitchFamily="34" charset="0"/>
              <a:buChar char="•"/>
            </a:pPr>
            <a:r>
              <a:rPr lang="en-US" dirty="0" smtClean="0"/>
              <a:t>Identify surface defects areas from camera feeds</a:t>
            </a:r>
            <a:endParaRPr lang="en-US" dirty="0"/>
          </a:p>
          <a:p>
            <a:pPr lvl="1">
              <a:buFont typeface="Arial" panose="020B0604020202020204" pitchFamily="34" charset="0"/>
              <a:buChar char="•"/>
            </a:pPr>
            <a:r>
              <a:rPr lang="en-US" dirty="0"/>
              <a:t>Classify </a:t>
            </a:r>
            <a:r>
              <a:rPr lang="en-US" dirty="0" smtClean="0"/>
              <a:t>defects (</a:t>
            </a:r>
            <a:r>
              <a:rPr lang="en-US" dirty="0" err="1" smtClean="0"/>
              <a:t>eg</a:t>
            </a:r>
            <a:r>
              <a:rPr lang="en-US" dirty="0" smtClean="0"/>
              <a:t>. Scrape vs smudge).</a:t>
            </a:r>
            <a:endParaRPr lang="en-US" dirty="0"/>
          </a:p>
          <a:p>
            <a:endParaRPr lang="en-US" dirty="0" smtClean="0"/>
          </a:p>
          <a:p>
            <a:endParaRPr lang="en-US" dirty="0"/>
          </a:p>
        </p:txBody>
      </p:sp>
      <p:sp>
        <p:nvSpPr>
          <p:cNvPr id="6" name="Footer Placeholder 4"/>
          <p:cNvSpPr>
            <a:spLocks noGrp="1"/>
          </p:cNvSpPr>
          <p:nvPr>
            <p:ph type="ftr" sz="quarter" idx="3"/>
          </p:nvPr>
        </p:nvSpPr>
        <p:spPr>
          <a:xfrm>
            <a:off x="5616655" y="4805888"/>
            <a:ext cx="2895600" cy="250826"/>
          </a:xfrm>
          <a:prstGeom prst="rect">
            <a:avLst/>
          </a:prstGeom>
        </p:spPr>
        <p:txBody>
          <a:bodyPr vert="horz" lIns="91440" tIns="45720" rIns="91440" bIns="45720" rtlCol="0" anchor="ctr"/>
          <a:lstStyle>
            <a:lvl1pPr algn="ctr">
              <a:defRPr sz="1800">
                <a:solidFill>
                  <a:schemeClr val="bg1"/>
                </a:solidFill>
                <a:latin typeface="+mn-lt"/>
              </a:defRPr>
            </a:lvl1pPr>
          </a:lstStyle>
          <a:p>
            <a:r>
              <a:rPr lang="en-US" u="sng" dirty="0" smtClean="0">
                <a:latin typeface="Intel Clear Pro" panose="020B0804020202060201" pitchFamily="34" charset="0"/>
                <a:ea typeface="Intel Clear Pro" panose="020B0804020202060201" pitchFamily="34" charset="0"/>
                <a:cs typeface="Intel Clear Pro" panose="020B0804020202060201" pitchFamily="34" charset="0"/>
              </a:rPr>
              <a:t>https://software.intel.com/bigdl</a:t>
            </a:r>
            <a:endParaRPr lang="en-US" dirty="0"/>
          </a:p>
        </p:txBody>
      </p:sp>
    </p:spTree>
    <p:extLst>
      <p:ext uri="{BB962C8B-B14F-4D97-AF65-F5344CB8AC3E}">
        <p14:creationId xmlns:p14="http://schemas.microsoft.com/office/powerpoint/2010/main" val="406894194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p:cNvPicPr>
            <a:picLocks noChangeAspect="1"/>
          </p:cNvPicPr>
          <p:nvPr/>
        </p:nvPicPr>
        <p:blipFill>
          <a:blip r:embed="rId2"/>
          <a:stretch>
            <a:fillRect/>
          </a:stretch>
        </p:blipFill>
        <p:spPr>
          <a:xfrm>
            <a:off x="394479" y="743188"/>
            <a:ext cx="8138425" cy="3928479"/>
          </a:xfrm>
          <a:prstGeom prst="rect">
            <a:avLst/>
          </a:prstGeom>
        </p:spPr>
      </p:pic>
      <p:sp>
        <p:nvSpPr>
          <p:cNvPr id="2" name="Slide Number Placeholder 1"/>
          <p:cNvSpPr>
            <a:spLocks noGrp="1"/>
          </p:cNvSpPr>
          <p:nvPr>
            <p:ph type="sldNum" sz="quarter" idx="12"/>
          </p:nvPr>
        </p:nvSpPr>
        <p:spPr/>
        <p:txBody>
          <a:bodyPr/>
          <a:lstStyle/>
          <a:p>
            <a:fld id="{EE2556C5-CE8C-6547-B838-EA80C61A4AF7}" type="slidenum">
              <a:rPr lang="en-US" smtClean="0"/>
              <a:pPr/>
              <a:t>27</a:t>
            </a:fld>
            <a:endParaRPr lang="en-US" dirty="0"/>
          </a:p>
        </p:txBody>
      </p:sp>
      <p:sp>
        <p:nvSpPr>
          <p:cNvPr id="3" name="Title 2"/>
          <p:cNvSpPr>
            <a:spLocks noGrp="1"/>
          </p:cNvSpPr>
          <p:nvPr>
            <p:ph type="title"/>
          </p:nvPr>
        </p:nvSpPr>
        <p:spPr/>
        <p:txBody>
          <a:bodyPr/>
          <a:lstStyle/>
          <a:p>
            <a:r>
              <a:rPr lang="en-US" altLang="zh-CN" sz="3600" dirty="0">
                <a:latin typeface="Intel Clear Pro" panose="020B0804020202060201" pitchFamily="34" charset="0"/>
                <a:ea typeface="Intel Clear Pro" panose="020B0804020202060201" pitchFamily="34" charset="0"/>
                <a:cs typeface="Intel Clear Pro" panose="020B0804020202060201" pitchFamily="34" charset="0"/>
              </a:rPr>
              <a:t>Product Defect Detection and Classification</a:t>
            </a:r>
            <a:endParaRPr lang="en-US" sz="3600" dirty="0">
              <a:latin typeface="Intel Clear Pro" panose="020B0804020202060201" pitchFamily="34" charset="0"/>
              <a:ea typeface="Intel Clear Pro" panose="020B0804020202060201" pitchFamily="34" charset="0"/>
              <a:cs typeface="Intel Clear Pro" panose="020B0804020202060201" pitchFamily="34" charset="0"/>
            </a:endParaRPr>
          </a:p>
        </p:txBody>
      </p:sp>
      <p:sp>
        <p:nvSpPr>
          <p:cNvPr id="5" name="Content Placeholder 2"/>
          <p:cNvSpPr txBox="1">
            <a:spLocks/>
          </p:cNvSpPr>
          <p:nvPr/>
        </p:nvSpPr>
        <p:spPr>
          <a:xfrm>
            <a:off x="1496372" y="2190877"/>
            <a:ext cx="1466284" cy="223139"/>
          </a:xfrm>
          <a:prstGeom prst="rect">
            <a:avLst/>
          </a:prstGeom>
        </p:spPr>
        <p:txBody>
          <a:bodyPr/>
          <a:lstStyle>
            <a:lvl1pPr marL="0" indent="0" algn="l" defTabSz="457200" rtl="0" eaLnBrk="1" latinLnBrk="0" hangingPunct="1">
              <a:spcBef>
                <a:spcPts val="1200"/>
              </a:spcBef>
              <a:spcAft>
                <a:spcPts val="0"/>
              </a:spcAft>
              <a:buFont typeface="Wingdings" panose="05000000000000000000" pitchFamily="2" charset="2"/>
              <a:buNone/>
              <a:defRPr sz="1800" b="0" kern="1200">
                <a:solidFill>
                  <a:srgbClr val="0071C5"/>
                </a:solidFill>
                <a:latin typeface="+mn-lt"/>
                <a:ea typeface="+mn-ea"/>
                <a:cs typeface="Intel Clear" panose="020B0604020203020204" pitchFamily="34" charset="0"/>
              </a:defRPr>
            </a:lvl1pPr>
            <a:lvl2pPr marL="225425" indent="-225425" algn="l" defTabSz="457200" rtl="0" eaLnBrk="1" latinLnBrk="0" hangingPunct="1">
              <a:spcBef>
                <a:spcPts val="1200"/>
              </a:spcBef>
              <a:buFont typeface="Wingdings" charset="2"/>
              <a:buChar char="§"/>
              <a:defRPr sz="1600" kern="1200" baseline="0">
                <a:solidFill>
                  <a:srgbClr val="003C71"/>
                </a:solidFill>
                <a:latin typeface="+mn-lt"/>
                <a:ea typeface="+mn-ea"/>
                <a:cs typeface="Intel Clear" panose="020B0604020203020204" pitchFamily="34" charset="0"/>
              </a:defRPr>
            </a:lvl2pPr>
            <a:lvl3pPr marL="571500" indent="-228600" algn="l" defTabSz="457200" rtl="0" eaLnBrk="1" latinLnBrk="0" hangingPunct="1">
              <a:spcBef>
                <a:spcPts val="800"/>
              </a:spcBef>
              <a:buFont typeface="Intel Clear" panose="020B0604020203020204" pitchFamily="34" charset="0"/>
              <a:buChar char="–"/>
              <a:defRPr sz="1600" kern="1200">
                <a:solidFill>
                  <a:srgbClr val="003C71"/>
                </a:solidFill>
                <a:latin typeface="+mn-lt"/>
                <a:ea typeface="+mn-ea"/>
                <a:cs typeface="Intel Clear" panose="020B0604020203020204" pitchFamily="34" charset="0"/>
              </a:defRPr>
            </a:lvl3pPr>
            <a:lvl4pPr marL="969963" indent="-228600" algn="l" defTabSz="457200" rtl="0" eaLnBrk="1" latinLnBrk="0" hangingPunct="1">
              <a:spcBef>
                <a:spcPct val="20000"/>
              </a:spcBef>
              <a:buFont typeface="Arial"/>
              <a:buChar char="–"/>
              <a:defRPr sz="1400" kern="1200">
                <a:solidFill>
                  <a:srgbClr val="003C71"/>
                </a:solidFill>
                <a:latin typeface="+mn-lt"/>
                <a:ea typeface="+mn-ea"/>
                <a:cs typeface="Intel Clear" panose="020B0604020203020204" pitchFamily="34" charset="0"/>
              </a:defRPr>
            </a:lvl4pPr>
            <a:lvl5pPr marL="1319213" indent="-228600" algn="l" defTabSz="457200" rtl="0" eaLnBrk="1" latinLnBrk="0" hangingPunct="1">
              <a:spcBef>
                <a:spcPct val="20000"/>
              </a:spcBef>
              <a:buFont typeface="Intel Clear" panose="020B0604020203020204" pitchFamily="34" charset="0"/>
              <a:buChar char="–"/>
              <a:defRPr sz="1400" kern="1200">
                <a:solidFill>
                  <a:srgbClr val="003C71"/>
                </a:solidFill>
                <a:latin typeface="+mn-lt"/>
                <a:ea typeface="+mn-ea"/>
                <a:cs typeface="Intel Clear" panose="020B0604020203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lvl="1" indent="0">
              <a:buNone/>
            </a:pPr>
            <a:r>
              <a:rPr lang="en-US" sz="900" b="1" dirty="0" smtClean="0">
                <a:solidFill>
                  <a:srgbClr val="00B050"/>
                </a:solidFill>
              </a:rPr>
              <a:t>(</a:t>
            </a:r>
            <a:r>
              <a:rPr lang="en-US" sz="900" b="1" dirty="0" err="1" smtClean="0">
                <a:solidFill>
                  <a:srgbClr val="00B050"/>
                </a:solidFill>
              </a:rPr>
              <a:t>KeyStone</a:t>
            </a:r>
            <a:r>
              <a:rPr lang="en-US" sz="900" b="1" dirty="0" smtClean="0">
                <a:solidFill>
                  <a:srgbClr val="00B050"/>
                </a:solidFill>
              </a:rPr>
              <a:t> ML Pipeline)</a:t>
            </a:r>
          </a:p>
        </p:txBody>
      </p:sp>
      <p:sp>
        <p:nvSpPr>
          <p:cNvPr id="7" name="Footer Placeholder 4"/>
          <p:cNvSpPr>
            <a:spLocks noGrp="1"/>
          </p:cNvSpPr>
          <p:nvPr>
            <p:ph type="ftr" sz="quarter" idx="3"/>
          </p:nvPr>
        </p:nvSpPr>
        <p:spPr>
          <a:xfrm>
            <a:off x="5616655" y="4805888"/>
            <a:ext cx="2895600" cy="250826"/>
          </a:xfrm>
          <a:prstGeom prst="rect">
            <a:avLst/>
          </a:prstGeom>
        </p:spPr>
        <p:txBody>
          <a:bodyPr vert="horz" lIns="91440" tIns="45720" rIns="91440" bIns="45720" rtlCol="0" anchor="ctr"/>
          <a:lstStyle>
            <a:lvl1pPr algn="ctr">
              <a:defRPr sz="1800">
                <a:solidFill>
                  <a:schemeClr val="bg1"/>
                </a:solidFill>
                <a:latin typeface="+mn-lt"/>
              </a:defRPr>
            </a:lvl1pPr>
          </a:lstStyle>
          <a:p>
            <a:r>
              <a:rPr lang="en-US" u="sng" dirty="0" smtClean="0">
                <a:latin typeface="Intel Clear Pro" panose="020B0804020202060201" pitchFamily="34" charset="0"/>
                <a:ea typeface="Intel Clear Pro" panose="020B0804020202060201" pitchFamily="34" charset="0"/>
                <a:cs typeface="Intel Clear Pro" panose="020B0804020202060201" pitchFamily="34" charset="0"/>
              </a:rPr>
              <a:t>https://software.intel.com/bigdl</a:t>
            </a:r>
            <a:endParaRPr lang="en-US" dirty="0"/>
          </a:p>
        </p:txBody>
      </p:sp>
    </p:spTree>
    <p:extLst>
      <p:ext uri="{BB962C8B-B14F-4D97-AF65-F5344CB8AC3E}">
        <p14:creationId xmlns:p14="http://schemas.microsoft.com/office/powerpoint/2010/main" val="17987311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28</a:t>
            </a:fld>
            <a:endParaRPr lang="en-US" dirty="0"/>
          </a:p>
        </p:txBody>
      </p:sp>
      <p:sp>
        <p:nvSpPr>
          <p:cNvPr id="3" name="Title 2"/>
          <p:cNvSpPr>
            <a:spLocks noGrp="1"/>
          </p:cNvSpPr>
          <p:nvPr>
            <p:ph type="title"/>
          </p:nvPr>
        </p:nvSpPr>
        <p:spPr/>
        <p:txBody>
          <a:bodyPr/>
          <a:lstStyle/>
          <a:p>
            <a:r>
              <a:rPr lang="en-US" dirty="0" smtClean="0"/>
              <a:t>BigDL is an open source project</a:t>
            </a:r>
            <a:endParaRPr lang="en-US" dirty="0"/>
          </a:p>
        </p:txBody>
      </p:sp>
      <p:sp>
        <p:nvSpPr>
          <p:cNvPr id="4" name="Content Placeholder 3"/>
          <p:cNvSpPr>
            <a:spLocks noGrp="1"/>
          </p:cNvSpPr>
          <p:nvPr>
            <p:ph sz="quarter" idx="13"/>
          </p:nvPr>
        </p:nvSpPr>
        <p:spPr/>
        <p:txBody>
          <a:bodyPr/>
          <a:lstStyle/>
          <a:p>
            <a:pPr marL="285750" indent="-285750">
              <a:buFont typeface="Arial" panose="020B0604020202020204" pitchFamily="34" charset="0"/>
              <a:buChar char="•"/>
            </a:pPr>
            <a:r>
              <a:rPr lang="en-US" dirty="0" smtClean="0"/>
              <a:t>Positive feedback from community</a:t>
            </a:r>
          </a:p>
          <a:p>
            <a:pPr marL="511175" lvl="1" indent="-285750">
              <a:buFont typeface="Arial" panose="020B0604020202020204" pitchFamily="34" charset="0"/>
              <a:buChar char="•"/>
            </a:pPr>
            <a:r>
              <a:rPr lang="en-US" dirty="0" smtClean="0"/>
              <a:t>1.7k+ stars, </a:t>
            </a:r>
          </a:p>
          <a:p>
            <a:pPr marL="511175" lvl="1" indent="-285750">
              <a:buFont typeface="Arial" panose="020B0604020202020204" pitchFamily="34" charset="0"/>
              <a:buChar char="•"/>
            </a:pPr>
            <a:r>
              <a:rPr lang="en-US" dirty="0" smtClean="0"/>
              <a:t>Feature request from community(LSTM, 3D Conv …)</a:t>
            </a:r>
          </a:p>
          <a:p>
            <a:pPr marL="511175" lvl="1" indent="-285750">
              <a:buFont typeface="Arial" panose="020B0604020202020204" pitchFamily="34" charset="0"/>
              <a:buChar char="•"/>
            </a:pPr>
            <a:r>
              <a:rPr lang="en-US" dirty="0" smtClean="0"/>
              <a:t>PRs from community</a:t>
            </a:r>
          </a:p>
          <a:p>
            <a:pPr marL="511175" lvl="1" indent="-285750">
              <a:buFont typeface="Arial" panose="020B0604020202020204" pitchFamily="34" charset="0"/>
              <a:buChar char="•"/>
            </a:pPr>
            <a:r>
              <a:rPr lang="en-US" dirty="0" smtClean="0"/>
              <a:t>Already see some adoptions</a:t>
            </a:r>
            <a:endParaRPr lang="en-US" dirty="0"/>
          </a:p>
        </p:txBody>
      </p:sp>
    </p:spTree>
    <p:extLst>
      <p:ext uri="{BB962C8B-B14F-4D97-AF65-F5344CB8AC3E}">
        <p14:creationId xmlns:p14="http://schemas.microsoft.com/office/powerpoint/2010/main" val="15420312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04058" y="1447999"/>
            <a:ext cx="7772400" cy="1021556"/>
          </a:xfrm>
        </p:spPr>
        <p:txBody>
          <a:bodyPr/>
          <a:lstStyle/>
          <a:p>
            <a:pPr algn="ctr"/>
            <a:r>
              <a:rPr lang="en-US" dirty="0"/>
              <a:t>BigDL </a:t>
            </a:r>
            <a:r>
              <a:rPr lang="en-US" dirty="0" smtClean="0"/>
              <a:t>On </a:t>
            </a:r>
            <a:r>
              <a:rPr lang="en-US" dirty="0" err="1" smtClean="0"/>
              <a:t>github</a:t>
            </a:r>
            <a:endParaRPr lang="en-US" dirty="0"/>
          </a:p>
        </p:txBody>
      </p:sp>
      <p:sp>
        <p:nvSpPr>
          <p:cNvPr id="6" name="Text Placeholder 5"/>
          <p:cNvSpPr>
            <a:spLocks noGrp="1"/>
          </p:cNvSpPr>
          <p:nvPr>
            <p:ph type="body" idx="1"/>
          </p:nvPr>
        </p:nvSpPr>
        <p:spPr>
          <a:xfrm>
            <a:off x="504058" y="2599254"/>
            <a:ext cx="8239892" cy="1125140"/>
          </a:xfrm>
        </p:spPr>
        <p:txBody>
          <a:bodyPr/>
          <a:lstStyle/>
          <a:p>
            <a:pPr algn="ctr"/>
            <a:r>
              <a:rPr lang="en-US" sz="4400" b="1" u="sng" dirty="0">
                <a:latin typeface="Intel Clear Pro" panose="020B0804020202060201" pitchFamily="34" charset="0"/>
                <a:ea typeface="Intel Clear Pro" panose="020B0804020202060201" pitchFamily="34" charset="0"/>
                <a:cs typeface="Intel Clear Pro" panose="020B0804020202060201" pitchFamily="34" charset="0"/>
              </a:rPr>
              <a:t>https://</a:t>
            </a:r>
            <a:r>
              <a:rPr lang="en-US" sz="4400" b="1" u="sng" dirty="0" smtClean="0">
                <a:latin typeface="Intel Clear Pro" panose="020B0804020202060201" pitchFamily="34" charset="0"/>
                <a:ea typeface="Intel Clear Pro" panose="020B0804020202060201" pitchFamily="34" charset="0"/>
                <a:cs typeface="Intel Clear Pro" panose="020B0804020202060201" pitchFamily="34" charset="0"/>
              </a:rPr>
              <a:t>github.com/intel-analytics/BigDL</a:t>
            </a:r>
            <a:endParaRPr lang="en-US" sz="4400" b="1" u="sng" dirty="0">
              <a:latin typeface="Intel Clear Pro" panose="020B0804020202060201" pitchFamily="34" charset="0"/>
              <a:ea typeface="Intel Clear Pro" panose="020B0804020202060201" pitchFamily="34" charset="0"/>
              <a:cs typeface="Intel Clear Pro" panose="020B0804020202060201" pitchFamily="34" charset="0"/>
            </a:endParaRPr>
          </a:p>
        </p:txBody>
      </p:sp>
      <p:sp>
        <p:nvSpPr>
          <p:cNvPr id="2" name="Slide Number Placeholder 1"/>
          <p:cNvSpPr>
            <a:spLocks noGrp="1"/>
          </p:cNvSpPr>
          <p:nvPr>
            <p:ph type="sldNum" sz="quarter" idx="12"/>
          </p:nvPr>
        </p:nvSpPr>
        <p:spPr/>
        <p:txBody>
          <a:bodyPr/>
          <a:lstStyle/>
          <a:p>
            <a:fld id="{EE2556C5-CE8C-6547-B838-EA80C61A4AF7}" type="slidenum">
              <a:rPr lang="en-US" smtClean="0"/>
              <a:pPr/>
              <a:t>29</a:t>
            </a:fld>
            <a:endParaRPr lang="en-US" dirty="0"/>
          </a:p>
        </p:txBody>
      </p:sp>
      <p:sp>
        <p:nvSpPr>
          <p:cNvPr id="8" name="Footer Placeholder 4"/>
          <p:cNvSpPr>
            <a:spLocks noGrp="1"/>
          </p:cNvSpPr>
          <p:nvPr>
            <p:ph type="ftr" sz="quarter" idx="3"/>
          </p:nvPr>
        </p:nvSpPr>
        <p:spPr>
          <a:xfrm>
            <a:off x="5616655" y="4805888"/>
            <a:ext cx="2895600" cy="250826"/>
          </a:xfrm>
          <a:prstGeom prst="rect">
            <a:avLst/>
          </a:prstGeom>
        </p:spPr>
        <p:txBody>
          <a:bodyPr vert="horz" lIns="91440" tIns="45720" rIns="91440" bIns="45720" rtlCol="0" anchor="ctr"/>
          <a:lstStyle>
            <a:lvl1pPr algn="ctr">
              <a:defRPr sz="1800">
                <a:solidFill>
                  <a:schemeClr val="bg1"/>
                </a:solidFill>
                <a:latin typeface="+mn-lt"/>
              </a:defRPr>
            </a:lvl1pPr>
          </a:lstStyle>
          <a:p>
            <a:r>
              <a:rPr lang="en-US" u="sng" dirty="0" smtClean="0">
                <a:latin typeface="Intel Clear Pro" panose="020B0804020202060201" pitchFamily="34" charset="0"/>
                <a:ea typeface="Intel Clear Pro" panose="020B0804020202060201" pitchFamily="34" charset="0"/>
                <a:cs typeface="Intel Clear Pro" panose="020B0804020202060201" pitchFamily="34" charset="0"/>
              </a:rPr>
              <a:t>https://software.intel.com/bigdl</a:t>
            </a:r>
            <a:endParaRPr lang="en-US" dirty="0"/>
          </a:p>
        </p:txBody>
      </p:sp>
    </p:spTree>
    <p:extLst>
      <p:ext uri="{BB962C8B-B14F-4D97-AF65-F5344CB8AC3E}">
        <p14:creationId xmlns:p14="http://schemas.microsoft.com/office/powerpoint/2010/main" val="37914981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3</a:t>
            </a:fld>
            <a:endParaRPr lang="en-US" dirty="0"/>
          </a:p>
        </p:txBody>
      </p:sp>
      <p:sp>
        <p:nvSpPr>
          <p:cNvPr id="2" name="Title 1"/>
          <p:cNvSpPr>
            <a:spLocks noGrp="1"/>
          </p:cNvSpPr>
          <p:nvPr>
            <p:ph type="title"/>
          </p:nvPr>
        </p:nvSpPr>
        <p:spPr/>
        <p:txBody>
          <a:bodyPr/>
          <a:lstStyle/>
          <a:p>
            <a:r>
              <a:rPr lang="en-US" sz="3600" dirty="0" smtClean="0">
                <a:latin typeface="Intel Clear Pro" panose="020B0804020202060201" pitchFamily="34" charset="0"/>
                <a:ea typeface="Intel Clear Pro" panose="020B0804020202060201" pitchFamily="34" charset="0"/>
                <a:cs typeface="Intel Clear Pro" panose="020B0804020202060201" pitchFamily="34" charset="0"/>
              </a:rPr>
              <a:t>What is BigDL?</a:t>
            </a:r>
            <a:endParaRPr lang="en-US" sz="3600" dirty="0">
              <a:latin typeface="Intel Clear Pro" panose="020B0804020202060201" pitchFamily="34" charset="0"/>
              <a:ea typeface="Intel Clear Pro" panose="020B0804020202060201" pitchFamily="34" charset="0"/>
              <a:cs typeface="Intel Clear Pro" panose="020B0804020202060201" pitchFamily="34" charset="0"/>
            </a:endParaRPr>
          </a:p>
        </p:txBody>
      </p:sp>
      <p:sp>
        <p:nvSpPr>
          <p:cNvPr id="3" name="Content Placeholder 2"/>
          <p:cNvSpPr>
            <a:spLocks noGrp="1"/>
          </p:cNvSpPr>
          <p:nvPr>
            <p:ph sz="quarter" idx="13"/>
          </p:nvPr>
        </p:nvSpPr>
        <p:spPr>
          <a:xfrm>
            <a:off x="515938" y="1047072"/>
            <a:ext cx="8228012" cy="3425825"/>
          </a:xfrm>
        </p:spPr>
        <p:txBody>
          <a:bodyPr/>
          <a:lstStyle/>
          <a:p>
            <a:r>
              <a:rPr lang="en-US" sz="2000" dirty="0"/>
              <a:t>BigDL is a distributed deep learning library for Apache </a:t>
            </a:r>
            <a:r>
              <a:rPr lang="en-US" sz="2000" dirty="0" smtClean="0"/>
              <a:t>Spark* </a:t>
            </a:r>
          </a:p>
          <a:p>
            <a:endParaRPr lang="en-US" sz="2000" dirty="0"/>
          </a:p>
          <a:p>
            <a:endParaRPr lang="en-US" sz="2000" dirty="0"/>
          </a:p>
        </p:txBody>
      </p:sp>
      <p:pic>
        <p:nvPicPr>
          <p:cNvPr id="5" name="Picture 4"/>
          <p:cNvPicPr>
            <a:picLocks noChangeAspect="1"/>
          </p:cNvPicPr>
          <p:nvPr/>
        </p:nvPicPr>
        <p:blipFill>
          <a:blip r:embed="rId2"/>
          <a:stretch>
            <a:fillRect/>
          </a:stretch>
        </p:blipFill>
        <p:spPr>
          <a:xfrm>
            <a:off x="913005" y="1576185"/>
            <a:ext cx="7314816" cy="3050537"/>
          </a:xfrm>
          <a:prstGeom prst="rect">
            <a:avLst/>
          </a:prstGeom>
        </p:spPr>
      </p:pic>
      <p:sp>
        <p:nvSpPr>
          <p:cNvPr id="7" name="Footer Placeholder 4"/>
          <p:cNvSpPr>
            <a:spLocks noGrp="1"/>
          </p:cNvSpPr>
          <p:nvPr>
            <p:ph type="ftr" sz="quarter" idx="3"/>
          </p:nvPr>
        </p:nvSpPr>
        <p:spPr>
          <a:xfrm>
            <a:off x="5616655" y="4805888"/>
            <a:ext cx="2895600" cy="250826"/>
          </a:xfrm>
          <a:prstGeom prst="rect">
            <a:avLst/>
          </a:prstGeom>
        </p:spPr>
        <p:txBody>
          <a:bodyPr vert="horz" lIns="91440" tIns="45720" rIns="91440" bIns="45720" rtlCol="0" anchor="ctr"/>
          <a:lstStyle>
            <a:lvl1pPr algn="ctr">
              <a:defRPr sz="1800">
                <a:solidFill>
                  <a:schemeClr val="bg1"/>
                </a:solidFill>
                <a:latin typeface="+mn-lt"/>
              </a:defRPr>
            </a:lvl1pPr>
          </a:lstStyle>
          <a:p>
            <a:r>
              <a:rPr lang="en-US" u="sng" dirty="0" smtClean="0">
                <a:latin typeface="Intel Clear Pro" panose="020B0804020202060201" pitchFamily="34" charset="0"/>
                <a:ea typeface="Intel Clear Pro" panose="020B0804020202060201" pitchFamily="34" charset="0"/>
                <a:cs typeface="Intel Clear Pro" panose="020B0804020202060201" pitchFamily="34" charset="0"/>
              </a:rPr>
              <a:t>https://software.intel.com/bigdl</a:t>
            </a:r>
            <a:endParaRPr lang="en-US" dirty="0"/>
          </a:p>
        </p:txBody>
      </p:sp>
    </p:spTree>
    <p:extLst>
      <p:ext uri="{BB962C8B-B14F-4D97-AF65-F5344CB8AC3E}">
        <p14:creationId xmlns:p14="http://schemas.microsoft.com/office/powerpoint/2010/main" val="211508144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30</a:t>
            </a:fld>
            <a:endParaRPr lang="en-US" dirty="0"/>
          </a:p>
        </p:txBody>
      </p:sp>
      <p:sp>
        <p:nvSpPr>
          <p:cNvPr id="5" name="Title 4"/>
          <p:cNvSpPr>
            <a:spLocks noGrp="1"/>
          </p:cNvSpPr>
          <p:nvPr>
            <p:ph type="title"/>
          </p:nvPr>
        </p:nvSpPr>
        <p:spPr/>
        <p:txBody>
          <a:bodyPr/>
          <a:lstStyle/>
          <a:p>
            <a:r>
              <a:rPr lang="en-US" sz="3600" dirty="0" smtClean="0">
                <a:latin typeface="Intel Clear Pro" panose="020B0804020202060201" pitchFamily="34" charset="0"/>
                <a:ea typeface="Intel Clear Pro" panose="020B0804020202060201" pitchFamily="34" charset="0"/>
                <a:cs typeface="Intel Clear Pro" panose="020B0804020202060201" pitchFamily="34" charset="0"/>
              </a:rPr>
              <a:t>BIGDL Community</a:t>
            </a:r>
            <a:endParaRPr lang="en-US" sz="3600" dirty="0">
              <a:latin typeface="Intel Clear Pro" panose="020B0804020202060201" pitchFamily="34" charset="0"/>
              <a:ea typeface="Intel Clear Pro" panose="020B0804020202060201" pitchFamily="34" charset="0"/>
              <a:cs typeface="Intel Clear Pro" panose="020B0804020202060201" pitchFamily="34" charset="0"/>
            </a:endParaRPr>
          </a:p>
        </p:txBody>
      </p:sp>
      <p:sp>
        <p:nvSpPr>
          <p:cNvPr id="6" name="Content Placeholder 5"/>
          <p:cNvSpPr>
            <a:spLocks noGrp="1"/>
          </p:cNvSpPr>
          <p:nvPr>
            <p:ph sz="quarter" idx="13"/>
          </p:nvPr>
        </p:nvSpPr>
        <p:spPr/>
        <p:txBody>
          <a:bodyPr/>
          <a:lstStyle/>
          <a:p>
            <a:pPr algn="ctr"/>
            <a:r>
              <a:rPr lang="en-US" sz="2400" b="1" dirty="0" smtClean="0"/>
              <a:t>Join Our Mail List</a:t>
            </a:r>
          </a:p>
          <a:p>
            <a:pPr algn="ctr"/>
            <a:r>
              <a:rPr lang="en-US" sz="2400" b="1" u="sng" dirty="0">
                <a:solidFill>
                  <a:srgbClr val="002060"/>
                </a:solidFill>
              </a:rPr>
              <a:t>bigdl-user-group+subscribe@googlegroups.com</a:t>
            </a:r>
          </a:p>
          <a:p>
            <a:pPr algn="ctr"/>
            <a:endParaRPr lang="en-US" sz="2400" dirty="0" smtClean="0"/>
          </a:p>
          <a:p>
            <a:pPr algn="ctr"/>
            <a:endParaRPr lang="en-US" sz="2400" dirty="0"/>
          </a:p>
          <a:p>
            <a:pPr algn="ctr"/>
            <a:r>
              <a:rPr lang="en-US" sz="2400" b="1" dirty="0" smtClean="0"/>
              <a:t>Report </a:t>
            </a:r>
            <a:r>
              <a:rPr lang="en-US" sz="2400" b="1" dirty="0"/>
              <a:t>B</a:t>
            </a:r>
            <a:r>
              <a:rPr lang="en-US" sz="2400" b="1" dirty="0" smtClean="0"/>
              <a:t>ugs </a:t>
            </a:r>
            <a:r>
              <a:rPr lang="en-US" sz="2400" b="1" dirty="0"/>
              <a:t>A</a:t>
            </a:r>
            <a:r>
              <a:rPr lang="en-US" sz="2400" b="1" dirty="0" smtClean="0"/>
              <a:t>nd Create Feature </a:t>
            </a:r>
            <a:r>
              <a:rPr lang="en-US" sz="2400" b="1" dirty="0"/>
              <a:t>R</a:t>
            </a:r>
            <a:r>
              <a:rPr lang="en-US" sz="2400" b="1" dirty="0" smtClean="0"/>
              <a:t>equest</a:t>
            </a:r>
          </a:p>
          <a:p>
            <a:pPr algn="ctr"/>
            <a:r>
              <a:rPr lang="en-US" sz="2400" b="1" u="sng" dirty="0">
                <a:solidFill>
                  <a:srgbClr val="002060"/>
                </a:solidFill>
              </a:rPr>
              <a:t>https://</a:t>
            </a:r>
            <a:r>
              <a:rPr lang="en-US" sz="2400" b="1" u="sng" dirty="0" smtClean="0">
                <a:solidFill>
                  <a:srgbClr val="002060"/>
                </a:solidFill>
              </a:rPr>
              <a:t>github.com/intel-analytics/BigDL/issues</a:t>
            </a:r>
          </a:p>
          <a:p>
            <a:endParaRPr lang="en-US" dirty="0"/>
          </a:p>
        </p:txBody>
      </p:sp>
      <p:sp>
        <p:nvSpPr>
          <p:cNvPr id="8" name="Footer Placeholder 4"/>
          <p:cNvSpPr>
            <a:spLocks noGrp="1"/>
          </p:cNvSpPr>
          <p:nvPr>
            <p:ph type="ftr" sz="quarter" idx="3"/>
          </p:nvPr>
        </p:nvSpPr>
        <p:spPr>
          <a:xfrm>
            <a:off x="5616655" y="4805888"/>
            <a:ext cx="2895600" cy="250826"/>
          </a:xfrm>
          <a:prstGeom prst="rect">
            <a:avLst/>
          </a:prstGeom>
        </p:spPr>
        <p:txBody>
          <a:bodyPr vert="horz" lIns="91440" tIns="45720" rIns="91440" bIns="45720" rtlCol="0" anchor="ctr"/>
          <a:lstStyle>
            <a:lvl1pPr algn="ctr">
              <a:defRPr sz="1800">
                <a:solidFill>
                  <a:schemeClr val="bg1"/>
                </a:solidFill>
                <a:latin typeface="+mn-lt"/>
              </a:defRPr>
            </a:lvl1pPr>
          </a:lstStyle>
          <a:p>
            <a:r>
              <a:rPr lang="en-US" u="sng" dirty="0" smtClean="0">
                <a:latin typeface="Intel Clear Pro" panose="020B0804020202060201" pitchFamily="34" charset="0"/>
                <a:ea typeface="Intel Clear Pro" panose="020B0804020202060201" pitchFamily="34" charset="0"/>
                <a:cs typeface="Intel Clear Pro" panose="020B0804020202060201" pitchFamily="34" charset="0"/>
              </a:rPr>
              <a:t>https://software.intel.com/bigdl</a:t>
            </a:r>
            <a:endParaRPr lang="en-US" dirty="0"/>
          </a:p>
        </p:txBody>
      </p:sp>
    </p:spTree>
    <p:extLst>
      <p:ext uri="{BB962C8B-B14F-4D97-AF65-F5344CB8AC3E}">
        <p14:creationId xmlns:p14="http://schemas.microsoft.com/office/powerpoint/2010/main" val="209825296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31</a:t>
            </a:fld>
            <a:endParaRPr lang="en-US" dirty="0"/>
          </a:p>
        </p:txBody>
      </p:sp>
      <p:sp>
        <p:nvSpPr>
          <p:cNvPr id="5" name="Title 4"/>
          <p:cNvSpPr>
            <a:spLocks noGrp="1"/>
          </p:cNvSpPr>
          <p:nvPr>
            <p:ph type="title"/>
          </p:nvPr>
        </p:nvSpPr>
        <p:spPr/>
        <p:txBody>
          <a:bodyPr/>
          <a:lstStyle/>
          <a:p>
            <a:r>
              <a:rPr lang="en-US" dirty="0"/>
              <a:t>Legal Disclaimer</a:t>
            </a:r>
          </a:p>
        </p:txBody>
      </p:sp>
      <p:sp>
        <p:nvSpPr>
          <p:cNvPr id="6" name="Content Placeholder 1"/>
          <p:cNvSpPr txBox="1">
            <a:spLocks/>
          </p:cNvSpPr>
          <p:nvPr/>
        </p:nvSpPr>
        <p:spPr>
          <a:xfrm>
            <a:off x="267211" y="779764"/>
            <a:ext cx="8876789" cy="4110395"/>
          </a:xfrm>
          <a:prstGeom prst="rect">
            <a:avLst/>
          </a:prstGeom>
        </p:spPr>
        <p:txBody>
          <a:bodyPr/>
          <a:lstStyle>
            <a:lvl1pPr marL="0" indent="0" algn="l" defTabSz="457200" rtl="0" eaLnBrk="1" latinLnBrk="0" hangingPunct="1">
              <a:spcBef>
                <a:spcPts val="1200"/>
              </a:spcBef>
              <a:spcAft>
                <a:spcPts val="0"/>
              </a:spcAft>
              <a:buFont typeface="Wingdings" panose="05000000000000000000" pitchFamily="2" charset="2"/>
              <a:buNone/>
              <a:defRPr sz="1800" b="0" kern="1200">
                <a:solidFill>
                  <a:srgbClr val="0071C5"/>
                </a:solidFill>
                <a:latin typeface="+mn-lt"/>
                <a:ea typeface="+mn-ea"/>
                <a:cs typeface="Intel Clear" panose="020B0604020203020204" pitchFamily="34" charset="0"/>
              </a:defRPr>
            </a:lvl1pPr>
            <a:lvl2pPr marL="225425" indent="-225425" algn="l" defTabSz="457200" rtl="0" eaLnBrk="1" latinLnBrk="0" hangingPunct="1">
              <a:spcBef>
                <a:spcPts val="1200"/>
              </a:spcBef>
              <a:buFont typeface="Wingdings" charset="2"/>
              <a:buChar char="§"/>
              <a:defRPr sz="1600" kern="1200" baseline="0">
                <a:solidFill>
                  <a:srgbClr val="003C71"/>
                </a:solidFill>
                <a:latin typeface="+mn-lt"/>
                <a:ea typeface="+mn-ea"/>
                <a:cs typeface="Intel Clear" panose="020B0604020203020204" pitchFamily="34" charset="0"/>
              </a:defRPr>
            </a:lvl2pPr>
            <a:lvl3pPr marL="571500" indent="-228600" algn="l" defTabSz="457200" rtl="0" eaLnBrk="1" latinLnBrk="0" hangingPunct="1">
              <a:spcBef>
                <a:spcPts val="800"/>
              </a:spcBef>
              <a:buFont typeface="Intel Clear" panose="020B0604020203020204" pitchFamily="34" charset="0"/>
              <a:buChar char="–"/>
              <a:defRPr sz="1600" kern="1200">
                <a:solidFill>
                  <a:srgbClr val="003C71"/>
                </a:solidFill>
                <a:latin typeface="+mn-lt"/>
                <a:ea typeface="+mn-ea"/>
                <a:cs typeface="Intel Clear" panose="020B0604020203020204" pitchFamily="34" charset="0"/>
              </a:defRPr>
            </a:lvl3pPr>
            <a:lvl4pPr marL="969963" indent="-228600" algn="l" defTabSz="457200" rtl="0" eaLnBrk="1" latinLnBrk="0" hangingPunct="1">
              <a:spcBef>
                <a:spcPct val="20000"/>
              </a:spcBef>
              <a:buFont typeface="Arial"/>
              <a:buChar char="–"/>
              <a:defRPr sz="1400" kern="1200">
                <a:solidFill>
                  <a:srgbClr val="003C71"/>
                </a:solidFill>
                <a:latin typeface="+mn-lt"/>
                <a:ea typeface="+mn-ea"/>
                <a:cs typeface="Intel Clear" panose="020B0604020203020204" pitchFamily="34" charset="0"/>
              </a:defRPr>
            </a:lvl4pPr>
            <a:lvl5pPr marL="1319213" indent="-228600" algn="l" defTabSz="457200" rtl="0" eaLnBrk="1" latinLnBrk="0" hangingPunct="1">
              <a:spcBef>
                <a:spcPct val="20000"/>
              </a:spcBef>
              <a:buFont typeface="Intel Clear" panose="020B0604020203020204" pitchFamily="34" charset="0"/>
              <a:buChar char="–"/>
              <a:defRPr sz="1400" kern="1200">
                <a:solidFill>
                  <a:srgbClr val="003C71"/>
                </a:solidFill>
                <a:latin typeface="+mn-lt"/>
                <a:ea typeface="+mn-ea"/>
                <a:cs typeface="Intel Clear" panose="020B0604020203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800" smtClean="0"/>
              <a:t>INFORMATION IN THIS DOCUMENT IS PROVIDED IN CONNECTION WITH INTEL PRODUCTS.  NO LICENSE, EXPRESS OR IMPLIED, BY ESTOPPEL OR OTHERWISE, TO ANY INTELLECTUAL PROPERTY RIGHTS IS GRANTED BY THIS DOCUMENT.  EXCEPT AS PROVIDED IN INTEL'S TERMS AND CONDITIONS OF SALE FOR SUCH PRODUCTS, INTEL ASSUMES NO LIABILITY WHATSOEVER AND INTEL DISCLAIMS ANY EXPRESS OR IMPLIED WARRANTY, RELATING TO SALE AND/OR USE OF INTEL PRODUCTS INCLUDING LIABILITY OR WARRANTIES RELATING TO FITNESS FOR A PARTICULAR PURPOSE, MERCHANTABILITY, OR INFRINGEMENT OF ANY PATENT, COPYRIGHT OR OTHER INTELLECTUAL PROPERTY RIGHT.</a:t>
            </a:r>
          </a:p>
          <a:p>
            <a:r>
              <a:rPr lang="en-US" sz="800" smtClean="0"/>
              <a:t>A "Mission Critical Application" is any application in which failure of the Intel Product could result, directly or indirectly, in personal injury or death.  SHOULD YOU PURCHASE OR USE INTEL'S PRODUCTS FOR ANY SUCH MISSION CRITICAL APPLICATION, YOU SHALL INDEMNIFY AND HOLD INTEL AND ITS SUBSIDIARIES, SUBCONTRACTORS AND AFFILIATES, AND THE DIRECTORS, OFFICERS, AND EMPLOYEES OF EACH, HARMLESS AGAINST ALL CLAIMS COSTS, DAMAGES, AND EXPENSES AND REASONABLE ATTORNEYS' FEES ARISING OUT OF, DIRECTLY OR INDIRECTLY, ANY CLAIM OF PRODUCT LIABILITY, PERSONAL INJURY, OR DEATH ARISING IN ANY WAY OUT OF SUCH MISSION CRITICAL APPLICATION, WHETHER OR NOT INTEL OR ITS SUBCONTRACTOR WAS NEGLIGENT IN THE DESIGN, MANUFACTURE, OR WARNING OF THE INTEL PRODUCT OR ANY OF ITS PARTS.</a:t>
            </a:r>
          </a:p>
          <a:p>
            <a:r>
              <a:rPr lang="en-US" sz="800" smtClean="0"/>
              <a:t>Intel may make changes to specifications and product descriptions at any time, without notice.  Designers must not rely on the absence or characteristics of any features or instructions marked "reserved" or "undefined".  Intel reserves these for future definition and shall have no responsibility whatsoever for conflicts or incompatibilities arising from future changes to them.  The information here is subject to change without notice.  Do not finalize a design with this information.</a:t>
            </a:r>
          </a:p>
          <a:p>
            <a:r>
              <a:rPr lang="en-US" sz="800" smtClean="0"/>
              <a:t>The products described in this document may contain design defects or errors known as errata which may cause the product to deviate from published specifications.  Current characterized errata are available on request.</a:t>
            </a:r>
          </a:p>
          <a:p>
            <a:r>
              <a:rPr lang="en-US" sz="800" smtClean="0"/>
              <a:t>Contact your local Intel sales office or your distributor to obtain the latest specifications and before placing your product order.</a:t>
            </a:r>
          </a:p>
          <a:p>
            <a:r>
              <a:rPr lang="en-US" sz="800" smtClean="0"/>
              <a:t>Copies of documents which have an order number and are referenced in this document, or other Intel literature, may be obtained by calling 1-800-548-4725, or go to:  </a:t>
            </a:r>
            <a:r>
              <a:rPr lang="en-US" sz="800" smtClean="0">
                <a:hlinkClick r:id="rId2"/>
              </a:rPr>
              <a:t>http://www.intel.com/design/literature.htm</a:t>
            </a:r>
            <a:r>
              <a:rPr lang="en-US" sz="800" smtClean="0"/>
              <a:t> </a:t>
            </a:r>
            <a:endParaRPr lang="en-US" sz="800" smtClean="0">
              <a:solidFill>
                <a:srgbClr val="FF0000"/>
              </a:solidFill>
            </a:endParaRPr>
          </a:p>
          <a:p>
            <a:r>
              <a:rPr lang="en-US" sz="800" smtClean="0"/>
              <a:t>Intel, Quark, VTune, Xeon, Cilk, Atom, Look Inside and the Intel logo are trademarks of Intel Corporation in the United States and other countries.  </a:t>
            </a:r>
          </a:p>
          <a:p>
            <a:r>
              <a:rPr lang="en-US" sz="800" smtClean="0"/>
              <a:t>*Other names and brands may be claimed as the property of others.</a:t>
            </a:r>
          </a:p>
          <a:p>
            <a:r>
              <a:rPr lang="en-US" sz="800" smtClean="0"/>
              <a:t>Copyright ©2015 Intel Corporation.</a:t>
            </a:r>
            <a:endParaRPr lang="en-US" sz="800" dirty="0"/>
          </a:p>
        </p:txBody>
      </p:sp>
    </p:spTree>
    <p:extLst>
      <p:ext uri="{BB962C8B-B14F-4D97-AF65-F5344CB8AC3E}">
        <p14:creationId xmlns:p14="http://schemas.microsoft.com/office/powerpoint/2010/main" val="37234763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32</a:t>
            </a:fld>
            <a:endParaRPr lang="en-US" dirty="0"/>
          </a:p>
        </p:txBody>
      </p:sp>
      <p:sp>
        <p:nvSpPr>
          <p:cNvPr id="3" name="Title 2"/>
          <p:cNvSpPr>
            <a:spLocks noGrp="1"/>
          </p:cNvSpPr>
          <p:nvPr>
            <p:ph type="title"/>
          </p:nvPr>
        </p:nvSpPr>
        <p:spPr/>
        <p:txBody>
          <a:bodyPr/>
          <a:lstStyle/>
          <a:p>
            <a:r>
              <a:rPr lang="en-US" dirty="0"/>
              <a:t>Risk Factors</a:t>
            </a:r>
          </a:p>
        </p:txBody>
      </p:sp>
      <p:sp>
        <p:nvSpPr>
          <p:cNvPr id="4" name="Content Placeholder 1"/>
          <p:cNvSpPr txBox="1">
            <a:spLocks/>
          </p:cNvSpPr>
          <p:nvPr/>
        </p:nvSpPr>
        <p:spPr>
          <a:xfrm>
            <a:off x="168574" y="936107"/>
            <a:ext cx="8690134" cy="3767567"/>
          </a:xfrm>
          <a:prstGeom prst="rect">
            <a:avLst/>
          </a:prstGeom>
        </p:spPr>
        <p:txBody>
          <a:bodyPr/>
          <a:lstStyle>
            <a:lvl1pPr marL="0" indent="0" algn="l" defTabSz="457200" rtl="0" eaLnBrk="1" latinLnBrk="0" hangingPunct="1">
              <a:spcBef>
                <a:spcPts val="1200"/>
              </a:spcBef>
              <a:spcAft>
                <a:spcPts val="0"/>
              </a:spcAft>
              <a:buFont typeface="Wingdings" panose="05000000000000000000" pitchFamily="2" charset="2"/>
              <a:buNone/>
              <a:defRPr sz="1800" b="0" kern="1200">
                <a:solidFill>
                  <a:srgbClr val="0071C5"/>
                </a:solidFill>
                <a:latin typeface="+mn-lt"/>
                <a:ea typeface="+mn-ea"/>
                <a:cs typeface="Intel Clear" panose="020B0604020203020204" pitchFamily="34" charset="0"/>
              </a:defRPr>
            </a:lvl1pPr>
            <a:lvl2pPr marL="225425" indent="-225425" algn="l" defTabSz="457200" rtl="0" eaLnBrk="1" latinLnBrk="0" hangingPunct="1">
              <a:spcBef>
                <a:spcPts val="1200"/>
              </a:spcBef>
              <a:buFont typeface="Wingdings" charset="2"/>
              <a:buChar char="§"/>
              <a:defRPr sz="1600" kern="1200" baseline="0">
                <a:solidFill>
                  <a:srgbClr val="003C71"/>
                </a:solidFill>
                <a:latin typeface="+mn-lt"/>
                <a:ea typeface="+mn-ea"/>
                <a:cs typeface="Intel Clear" panose="020B0604020203020204" pitchFamily="34" charset="0"/>
              </a:defRPr>
            </a:lvl2pPr>
            <a:lvl3pPr marL="571500" indent="-228600" algn="l" defTabSz="457200" rtl="0" eaLnBrk="1" latinLnBrk="0" hangingPunct="1">
              <a:spcBef>
                <a:spcPts val="800"/>
              </a:spcBef>
              <a:buFont typeface="Intel Clear" panose="020B0604020203020204" pitchFamily="34" charset="0"/>
              <a:buChar char="–"/>
              <a:defRPr sz="1600" kern="1200">
                <a:solidFill>
                  <a:srgbClr val="003C71"/>
                </a:solidFill>
                <a:latin typeface="+mn-lt"/>
                <a:ea typeface="+mn-ea"/>
                <a:cs typeface="Intel Clear" panose="020B0604020203020204" pitchFamily="34" charset="0"/>
              </a:defRPr>
            </a:lvl3pPr>
            <a:lvl4pPr marL="969963" indent="-228600" algn="l" defTabSz="457200" rtl="0" eaLnBrk="1" latinLnBrk="0" hangingPunct="1">
              <a:spcBef>
                <a:spcPct val="20000"/>
              </a:spcBef>
              <a:buFont typeface="Arial"/>
              <a:buChar char="–"/>
              <a:defRPr sz="1400" kern="1200">
                <a:solidFill>
                  <a:srgbClr val="003C71"/>
                </a:solidFill>
                <a:latin typeface="+mn-lt"/>
                <a:ea typeface="+mn-ea"/>
                <a:cs typeface="Intel Clear" panose="020B0604020203020204" pitchFamily="34" charset="0"/>
              </a:defRPr>
            </a:lvl4pPr>
            <a:lvl5pPr marL="1319213" indent="-228600" algn="l" defTabSz="457200" rtl="0" eaLnBrk="1" latinLnBrk="0" hangingPunct="1">
              <a:spcBef>
                <a:spcPct val="20000"/>
              </a:spcBef>
              <a:buFont typeface="Intel Clear" panose="020B0604020203020204" pitchFamily="34" charset="0"/>
              <a:buChar char="–"/>
              <a:defRPr sz="1400" kern="1200">
                <a:solidFill>
                  <a:srgbClr val="003C71"/>
                </a:solidFill>
                <a:latin typeface="+mn-lt"/>
                <a:ea typeface="+mn-ea"/>
                <a:cs typeface="Intel Clear" panose="020B0604020203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900" smtClean="0"/>
              <a:t>The above statements and any others in this document that refer to plans and expectations for the first quarter, the year and the future are forward-looking statements that involve a number of risks and uncertainties. Words such as “anticipates,” “expects,” “intends,” “plans,” “believes,” “seeks,” “estimates,” “may,” “will,” “should” and their variations identify forward-looking statements. Statements that refer to or are based on projections, uncertain events or assumptions also identify forward-looking statements. Many factors could affect Intel’s actual results, and variances from Intel’s current expectations regarding such factors could cause actual results to differ materially from those expressed in these forward-looking statements. Intel presently considers the following to be the important factors that could cause actual results to differ materially from the company’s expectations. Demand could be different from Intel's expectations due to factors including changes in business and economic conditions; customer acceptance of Intel’s and competitors’ products; supply constraints and other disruptions affecting customers; changes in customer order patterns including order cancellations; and changes in the level of inventory at customers. Uncertainty in global economic and financial conditions poses a risk that consumers and businesses may defer purchases in response to negative financial events, which could negatively affect product demand and other related matters. Intel operates in intensely competitive industries that are characterized by a high percentage of costs that are fixed or difficult to reduce in the short term and product demand that is highly variable and difficult to forecast. Revenue and the gross margin percentage are affected by the timing of Intel product introductions and the demand for and market acceptance of Intel's products; actions taken by Intel's competitors, including product offerings and introductions, marketing programs and pricing pressures and Intel’s response to such actions; and Intel’s ability to respond quickly to technological developments and to incorporate new features into its products. The gross margin percentage could vary significantly from expectations based on capacity utilization; variations in inventory valuation, including variations related to the timing of qualifying products for sale; changes in revenue levels; segment product mix; the timing and execution of the manufacturing ramp and associated costs; start-up costs; excess or obsolete inventory; changes in unit costs; defects or disruptions in the supply of materials or resources; product manufacturing quality/yields; and impairments of long-lived assets, including manufacturing, assembly/test and intangible assets.  Intel's results could be affected by adverse economic, social, political and physical/infrastructure conditions in countries where Intel, its customers or its suppliers operate, including military conflict and other security risks, natural disasters, infrastructure disruptions, health concerns and fluctuations in currency exchange rates. Expenses, particularly certain marketing and compensation expenses, as well as restructuring and asset impairment charges, vary depending on the level of demand for Intel's products and the level of revenue and profits. Intel’s results could be affected by the timing of closing of acquisitions and divestitures. Intel's results could be affected by adverse effects associated with product defects and errata (deviations from published specifications), and by litigation or regulatory matters involving intellectual property, stockholder, consumer, antitrust, disclosure and other issues, such as the litigation and regulatory matters described in Intel's SEC reports. An unfavorable ruling could include monetary damages or an injunction prohibiting Intel from manufacturing or selling one or more products, precluding particular business practices, impacting Intel’s ability to design its products, or requiring other remedies such as compulsory licensing of intellectual property. A detailed discussion of these and other factors that could affect Intel’s results is included in Intel’s SEC filings, including the company’s most recent reports on Form 10-Q, Form 10-K and earnings release.</a:t>
            </a:r>
          </a:p>
          <a:p>
            <a:endParaRPr lang="en-US" sz="900" dirty="0"/>
          </a:p>
        </p:txBody>
      </p:sp>
    </p:spTree>
    <p:extLst>
      <p:ext uri="{BB962C8B-B14F-4D97-AF65-F5344CB8AC3E}">
        <p14:creationId xmlns:p14="http://schemas.microsoft.com/office/powerpoint/2010/main" val="126149113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4152561"/>
      </p:ext>
    </p:extLst>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E2556C5-CE8C-6547-B838-EA80C61A4AF7}" type="slidenum">
              <a:rPr lang="en-US" smtClean="0"/>
              <a:pPr/>
              <a:t>4</a:t>
            </a:fld>
            <a:endParaRPr lang="en-US" dirty="0"/>
          </a:p>
        </p:txBody>
      </p:sp>
      <p:sp>
        <p:nvSpPr>
          <p:cNvPr id="9" name="Title 1"/>
          <p:cNvSpPr>
            <a:spLocks noGrp="1"/>
          </p:cNvSpPr>
          <p:nvPr>
            <p:ph type="title"/>
          </p:nvPr>
        </p:nvSpPr>
        <p:spPr>
          <a:xfrm>
            <a:off x="484920" y="1838431"/>
            <a:ext cx="7772400" cy="1021556"/>
          </a:xfrm>
        </p:spPr>
        <p:txBody>
          <a:bodyPr anchor="b" anchorCtr="0">
            <a:noAutofit/>
          </a:bodyPr>
          <a:lstStyle>
            <a:lvl1pPr algn="l">
              <a:lnSpc>
                <a:spcPct val="80000"/>
              </a:lnSpc>
              <a:defRPr sz="5400" b="0" cap="none" spc="0" baseline="0">
                <a:solidFill>
                  <a:schemeClr val="bg1"/>
                </a:solidFill>
                <a:latin typeface="Intel Clear Pro" panose="020B0804020202060201" pitchFamily="34" charset="0"/>
                <a:cs typeface="Intel Clear Pro" panose="020B0804020202060201" pitchFamily="34" charset="0"/>
              </a:defRPr>
            </a:lvl1pPr>
          </a:lstStyle>
          <a:p>
            <a:r>
              <a:rPr lang="en-US" dirty="0" smtClean="0">
                <a:solidFill>
                  <a:srgbClr val="003C71"/>
                </a:solidFill>
              </a:rPr>
              <a:t>Why BigDL?</a:t>
            </a:r>
            <a:endParaRPr lang="en-US" dirty="0">
              <a:solidFill>
                <a:srgbClr val="003C71"/>
              </a:solidFill>
            </a:endParaRPr>
          </a:p>
        </p:txBody>
      </p:sp>
      <p:sp>
        <p:nvSpPr>
          <p:cNvPr id="5" name="Footer Placeholder 4"/>
          <p:cNvSpPr>
            <a:spLocks noGrp="1"/>
          </p:cNvSpPr>
          <p:nvPr>
            <p:ph type="ftr" sz="quarter" idx="3"/>
          </p:nvPr>
        </p:nvSpPr>
        <p:spPr>
          <a:xfrm>
            <a:off x="5616655" y="4805888"/>
            <a:ext cx="2895600" cy="250826"/>
          </a:xfrm>
          <a:prstGeom prst="rect">
            <a:avLst/>
          </a:prstGeom>
        </p:spPr>
        <p:txBody>
          <a:bodyPr vert="horz" lIns="91440" tIns="45720" rIns="91440" bIns="45720" rtlCol="0" anchor="ctr"/>
          <a:lstStyle>
            <a:lvl1pPr algn="ctr">
              <a:defRPr sz="1800">
                <a:solidFill>
                  <a:schemeClr val="bg1"/>
                </a:solidFill>
                <a:latin typeface="+mn-lt"/>
              </a:defRPr>
            </a:lvl1pPr>
          </a:lstStyle>
          <a:p>
            <a:r>
              <a:rPr lang="en-US" u="sng" dirty="0" smtClean="0">
                <a:latin typeface="Intel Clear Pro" panose="020B0804020202060201" pitchFamily="34" charset="0"/>
                <a:ea typeface="Intel Clear Pro" panose="020B0804020202060201" pitchFamily="34" charset="0"/>
                <a:cs typeface="Intel Clear Pro" panose="020B0804020202060201" pitchFamily="34" charset="0"/>
              </a:rPr>
              <a:t>https://software.intel.com/bigdl</a:t>
            </a:r>
            <a:endParaRPr lang="en-US" dirty="0"/>
          </a:p>
        </p:txBody>
      </p:sp>
    </p:spTree>
    <p:extLst>
      <p:ext uri="{BB962C8B-B14F-4D97-AF65-F5344CB8AC3E}">
        <p14:creationId xmlns:p14="http://schemas.microsoft.com/office/powerpoint/2010/main" val="32992410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5</a:t>
            </a:fld>
            <a:endParaRPr lang="en-US" dirty="0"/>
          </a:p>
        </p:txBody>
      </p:sp>
      <p:sp>
        <p:nvSpPr>
          <p:cNvPr id="7" name="Content Placeholder 6"/>
          <p:cNvSpPr>
            <a:spLocks noGrp="1"/>
          </p:cNvSpPr>
          <p:nvPr>
            <p:ph sz="half" idx="13"/>
          </p:nvPr>
        </p:nvSpPr>
        <p:spPr>
          <a:xfrm>
            <a:off x="455613" y="967450"/>
            <a:ext cx="7568888" cy="3381891"/>
          </a:xfrm>
        </p:spPr>
        <p:txBody>
          <a:bodyPr/>
          <a:lstStyle/>
          <a:p>
            <a:pPr algn="ctr"/>
            <a:r>
              <a:rPr lang="en-US" sz="2000" dirty="0"/>
              <a:t>Production ML/DL system is </a:t>
            </a:r>
            <a:r>
              <a:rPr lang="en-US" sz="2000" b="1" dirty="0" smtClean="0"/>
              <a:t>Complex and Distributed.         </a:t>
            </a:r>
            <a:r>
              <a:rPr lang="en-US" sz="2000" dirty="0" smtClean="0"/>
              <a:t>Spark-based Deep Learning library is a natural fit</a:t>
            </a:r>
            <a:endParaRPr lang="en-US" sz="2000" dirty="0"/>
          </a:p>
          <a:p>
            <a:endParaRPr lang="en-US" sz="2000" dirty="0"/>
          </a:p>
        </p:txBody>
      </p:sp>
      <p:sp>
        <p:nvSpPr>
          <p:cNvPr id="3" name="Title 2"/>
          <p:cNvSpPr>
            <a:spLocks noGrp="1"/>
          </p:cNvSpPr>
          <p:nvPr>
            <p:ph type="title"/>
          </p:nvPr>
        </p:nvSpPr>
        <p:spPr/>
        <p:txBody>
          <a:bodyPr/>
          <a:lstStyle/>
          <a:p>
            <a:r>
              <a:rPr lang="en-US" sz="3600" dirty="0" smtClean="0">
                <a:latin typeface="Intel Clear Pro" panose="020B0804020202060201" pitchFamily="34" charset="0"/>
                <a:ea typeface="Intel Clear Pro" panose="020B0804020202060201" pitchFamily="34" charset="0"/>
                <a:cs typeface="Intel Clear Pro" panose="020B0804020202060201" pitchFamily="34" charset="0"/>
              </a:rPr>
              <a:t>Why BigDL?</a:t>
            </a:r>
            <a:endParaRPr lang="en-US" sz="3600" dirty="0">
              <a:latin typeface="Intel Clear Pro" panose="020B0804020202060201" pitchFamily="34" charset="0"/>
              <a:ea typeface="Intel Clear Pro" panose="020B0804020202060201" pitchFamily="34" charset="0"/>
              <a:cs typeface="Intel Clear Pro" panose="020B0804020202060201" pitchFamily="34" charset="0"/>
            </a:endParaRPr>
          </a:p>
        </p:txBody>
      </p:sp>
      <p:pic>
        <p:nvPicPr>
          <p:cNvPr id="10" name="Picture 9"/>
          <p:cNvPicPr>
            <a:picLocks noChangeAspect="1"/>
          </p:cNvPicPr>
          <p:nvPr/>
        </p:nvPicPr>
        <p:blipFill>
          <a:blip r:embed="rId3"/>
          <a:stretch>
            <a:fillRect/>
          </a:stretch>
        </p:blipFill>
        <p:spPr>
          <a:xfrm>
            <a:off x="1288082" y="1750326"/>
            <a:ext cx="6564662" cy="2429214"/>
          </a:xfrm>
          <a:prstGeom prst="rect">
            <a:avLst/>
          </a:prstGeom>
        </p:spPr>
      </p:pic>
      <p:pic>
        <p:nvPicPr>
          <p:cNvPr id="11" name="Picture 10"/>
          <p:cNvPicPr>
            <a:picLocks noChangeAspect="1"/>
          </p:cNvPicPr>
          <p:nvPr/>
        </p:nvPicPr>
        <p:blipFill>
          <a:blip r:embed="rId4"/>
          <a:stretch>
            <a:fillRect/>
          </a:stretch>
        </p:blipFill>
        <p:spPr>
          <a:xfrm>
            <a:off x="2101095" y="4236393"/>
            <a:ext cx="3982123" cy="374675"/>
          </a:xfrm>
          <a:prstGeom prst="rect">
            <a:avLst/>
          </a:prstGeom>
        </p:spPr>
      </p:pic>
      <p:sp>
        <p:nvSpPr>
          <p:cNvPr id="8" name="Footer Placeholder 4"/>
          <p:cNvSpPr>
            <a:spLocks noGrp="1"/>
          </p:cNvSpPr>
          <p:nvPr>
            <p:ph type="ftr" sz="quarter" idx="3"/>
          </p:nvPr>
        </p:nvSpPr>
        <p:spPr>
          <a:xfrm>
            <a:off x="5616655" y="4805888"/>
            <a:ext cx="2895600" cy="250826"/>
          </a:xfrm>
          <a:prstGeom prst="rect">
            <a:avLst/>
          </a:prstGeom>
        </p:spPr>
        <p:txBody>
          <a:bodyPr vert="horz" lIns="91440" tIns="45720" rIns="91440" bIns="45720" rtlCol="0" anchor="ctr"/>
          <a:lstStyle>
            <a:lvl1pPr algn="ctr">
              <a:defRPr sz="1800">
                <a:solidFill>
                  <a:schemeClr val="bg1"/>
                </a:solidFill>
                <a:latin typeface="+mn-lt"/>
              </a:defRPr>
            </a:lvl1pPr>
          </a:lstStyle>
          <a:p>
            <a:r>
              <a:rPr lang="en-US" u="sng" dirty="0" smtClean="0">
                <a:latin typeface="Intel Clear Pro" panose="020B0804020202060201" pitchFamily="34" charset="0"/>
                <a:ea typeface="Intel Clear Pro" panose="020B0804020202060201" pitchFamily="34" charset="0"/>
                <a:cs typeface="Intel Clear Pro" panose="020B0804020202060201" pitchFamily="34" charset="0"/>
              </a:rPr>
              <a:t>https://software.intel.com/bigdl</a:t>
            </a:r>
            <a:endParaRPr lang="en-US" dirty="0"/>
          </a:p>
        </p:txBody>
      </p:sp>
    </p:spTree>
    <p:extLst>
      <p:ext uri="{BB962C8B-B14F-4D97-AF65-F5344CB8AC3E}">
        <p14:creationId xmlns:p14="http://schemas.microsoft.com/office/powerpoint/2010/main" val="34880776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6</a:t>
            </a:fld>
            <a:endParaRPr lang="en-US" dirty="0"/>
          </a:p>
        </p:txBody>
      </p:sp>
      <p:sp>
        <p:nvSpPr>
          <p:cNvPr id="3" name="Title 2"/>
          <p:cNvSpPr>
            <a:spLocks noGrp="1"/>
          </p:cNvSpPr>
          <p:nvPr>
            <p:ph type="title"/>
          </p:nvPr>
        </p:nvSpPr>
        <p:spPr/>
        <p:txBody>
          <a:bodyPr/>
          <a:lstStyle/>
          <a:p>
            <a:r>
              <a:rPr lang="en-US" sz="3600" dirty="0" smtClean="0">
                <a:latin typeface="Intel Clear Pro" panose="020B0804020202060201" pitchFamily="34" charset="0"/>
                <a:ea typeface="Intel Clear Pro" panose="020B0804020202060201" pitchFamily="34" charset="0"/>
                <a:cs typeface="Intel Clear Pro" panose="020B0804020202060201" pitchFamily="34" charset="0"/>
              </a:rPr>
              <a:t>BIGDL WITHIN SPARK FRAMEWORK</a:t>
            </a:r>
            <a:endParaRPr lang="en-US" sz="3600" dirty="0">
              <a:latin typeface="Intel Clear Pro" panose="020B0804020202060201" pitchFamily="34" charset="0"/>
              <a:ea typeface="Intel Clear Pro" panose="020B0804020202060201" pitchFamily="34" charset="0"/>
              <a:cs typeface="Intel Clear Pro" panose="020B0804020202060201" pitchFamily="34" charset="0"/>
            </a:endParaRPr>
          </a:p>
        </p:txBody>
      </p:sp>
      <p:sp>
        <p:nvSpPr>
          <p:cNvPr id="9" name="Content Placeholder 8"/>
          <p:cNvSpPr>
            <a:spLocks noGrp="1"/>
          </p:cNvSpPr>
          <p:nvPr>
            <p:ph sz="quarter" idx="13"/>
          </p:nvPr>
        </p:nvSpPr>
        <p:spPr>
          <a:xfrm>
            <a:off x="455613" y="984551"/>
            <a:ext cx="4180864" cy="3597707"/>
          </a:xfrm>
        </p:spPr>
        <p:txBody>
          <a:bodyPr/>
          <a:lstStyle/>
          <a:p>
            <a:r>
              <a:rPr lang="en-US" altLang="zh-CN" sz="1900" dirty="0" smtClean="0"/>
              <a:t>End-to-end Big Data Analytics with Deep Learning Functionalities </a:t>
            </a:r>
            <a:br>
              <a:rPr lang="en-US" altLang="zh-CN" sz="1900" dirty="0" smtClean="0"/>
            </a:br>
            <a:r>
              <a:rPr lang="en-US" altLang="zh-CN" sz="1900" dirty="0" smtClean="0"/>
              <a:t>Directly on Spark</a:t>
            </a:r>
          </a:p>
          <a:p>
            <a:pPr lvl="1">
              <a:spcBef>
                <a:spcPts val="600"/>
              </a:spcBef>
              <a:buFont typeface="Arial" panose="020B0604020202020204" pitchFamily="34" charset="0"/>
              <a:buChar char="•"/>
            </a:pPr>
            <a:r>
              <a:rPr lang="en-US" altLang="zh-CN" sz="1600" dirty="0" smtClean="0"/>
              <a:t>Natively integrated with Big Data (Hadoop/Spark) ecosystem</a:t>
            </a:r>
            <a:endParaRPr lang="en-US" sz="1600" dirty="0"/>
          </a:p>
          <a:p>
            <a:pPr lvl="1">
              <a:spcBef>
                <a:spcPts val="600"/>
              </a:spcBef>
              <a:buFont typeface="Arial" panose="020B0604020202020204" pitchFamily="34" charset="0"/>
              <a:buChar char="•"/>
            </a:pPr>
            <a:r>
              <a:rPr lang="en-US" sz="1600" dirty="0" smtClean="0"/>
              <a:t>Massively distributed, scale out</a:t>
            </a:r>
            <a:endParaRPr lang="en-US" sz="1600" dirty="0"/>
          </a:p>
          <a:p>
            <a:pPr lvl="1">
              <a:spcBef>
                <a:spcPts val="600"/>
              </a:spcBef>
              <a:buFont typeface="Arial" panose="020B0604020202020204" pitchFamily="34" charset="0"/>
              <a:buChar char="•"/>
            </a:pPr>
            <a:r>
              <a:rPr lang="en-US" sz="1600" dirty="0" smtClean="0"/>
              <a:t>Sends compute to data</a:t>
            </a:r>
          </a:p>
          <a:p>
            <a:pPr lvl="1">
              <a:spcBef>
                <a:spcPts val="600"/>
              </a:spcBef>
              <a:buFont typeface="Arial" panose="020B0604020202020204" pitchFamily="34" charset="0"/>
              <a:buChar char="•"/>
            </a:pPr>
            <a:r>
              <a:rPr lang="en-US" sz="1600" dirty="0" smtClean="0"/>
              <a:t>Fault tolerance</a:t>
            </a:r>
          </a:p>
          <a:p>
            <a:pPr lvl="1">
              <a:spcBef>
                <a:spcPts val="600"/>
              </a:spcBef>
              <a:buFont typeface="Arial" panose="020B0604020202020204" pitchFamily="34" charset="0"/>
              <a:buChar char="•"/>
            </a:pPr>
            <a:r>
              <a:rPr lang="en-US" sz="1600" dirty="0" smtClean="0"/>
              <a:t>Elasticity</a:t>
            </a:r>
          </a:p>
          <a:p>
            <a:pPr lvl="1">
              <a:spcBef>
                <a:spcPts val="600"/>
              </a:spcBef>
              <a:buFont typeface="Arial" panose="020B0604020202020204" pitchFamily="34" charset="0"/>
              <a:buChar char="•"/>
            </a:pPr>
            <a:r>
              <a:rPr lang="en-US" sz="1600" dirty="0" smtClean="0"/>
              <a:t>Incremental scaling</a:t>
            </a:r>
          </a:p>
          <a:p>
            <a:pPr lvl="1">
              <a:spcBef>
                <a:spcPts val="600"/>
              </a:spcBef>
              <a:buFont typeface="Arial" panose="020B0604020202020204" pitchFamily="34" charset="0"/>
              <a:buChar char="•"/>
            </a:pPr>
            <a:r>
              <a:rPr lang="en-US" sz="1600" dirty="0" smtClean="0"/>
              <a:t>Dynamic resource sharing</a:t>
            </a:r>
          </a:p>
          <a:p>
            <a:pPr marL="0" lvl="1" indent="0">
              <a:spcBef>
                <a:spcPts val="600"/>
              </a:spcBef>
              <a:buNone/>
            </a:pPr>
            <a:endParaRPr lang="en-US" sz="1600" dirty="0"/>
          </a:p>
          <a:p>
            <a:endParaRPr lang="en-US" dirty="0"/>
          </a:p>
        </p:txBody>
      </p:sp>
      <p:pic>
        <p:nvPicPr>
          <p:cNvPr id="5" name="Picture 4"/>
          <p:cNvPicPr>
            <a:picLocks noChangeAspect="1"/>
          </p:cNvPicPr>
          <p:nvPr/>
        </p:nvPicPr>
        <p:blipFill rotWithShape="1">
          <a:blip r:embed="rId2"/>
          <a:srcRect l="3464" r="3228" b="2677"/>
          <a:stretch/>
        </p:blipFill>
        <p:spPr>
          <a:xfrm>
            <a:off x="4298950" y="537448"/>
            <a:ext cx="4756150" cy="4193302"/>
          </a:xfrm>
          <a:prstGeom prst="rect">
            <a:avLst/>
          </a:prstGeom>
        </p:spPr>
      </p:pic>
      <p:sp>
        <p:nvSpPr>
          <p:cNvPr id="7" name="Footer Placeholder 4"/>
          <p:cNvSpPr>
            <a:spLocks noGrp="1"/>
          </p:cNvSpPr>
          <p:nvPr>
            <p:ph type="ftr" sz="quarter" idx="3"/>
          </p:nvPr>
        </p:nvSpPr>
        <p:spPr>
          <a:xfrm>
            <a:off x="5616655" y="4805888"/>
            <a:ext cx="2895600" cy="250826"/>
          </a:xfrm>
          <a:prstGeom prst="rect">
            <a:avLst/>
          </a:prstGeom>
        </p:spPr>
        <p:txBody>
          <a:bodyPr vert="horz" lIns="91440" tIns="45720" rIns="91440" bIns="45720" rtlCol="0" anchor="ctr"/>
          <a:lstStyle>
            <a:lvl1pPr algn="ctr">
              <a:defRPr sz="1800">
                <a:solidFill>
                  <a:schemeClr val="bg1"/>
                </a:solidFill>
                <a:latin typeface="+mn-lt"/>
              </a:defRPr>
            </a:lvl1pPr>
          </a:lstStyle>
          <a:p>
            <a:r>
              <a:rPr lang="en-US" u="sng" dirty="0" smtClean="0">
                <a:latin typeface="Intel Clear Pro" panose="020B0804020202060201" pitchFamily="34" charset="0"/>
                <a:ea typeface="Intel Clear Pro" panose="020B0804020202060201" pitchFamily="34" charset="0"/>
                <a:cs typeface="Intel Clear Pro" panose="020B0804020202060201" pitchFamily="34" charset="0"/>
              </a:rPr>
              <a:t>https://software.intel.com/bigdl</a:t>
            </a:r>
            <a:endParaRPr lang="en-US" dirty="0"/>
          </a:p>
        </p:txBody>
      </p:sp>
    </p:spTree>
    <p:extLst>
      <p:ext uri="{BB962C8B-B14F-4D97-AF65-F5344CB8AC3E}">
        <p14:creationId xmlns:p14="http://schemas.microsoft.com/office/powerpoint/2010/main" val="36315803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7</a:t>
            </a:fld>
            <a:endParaRPr lang="en-US" dirty="0"/>
          </a:p>
        </p:txBody>
      </p:sp>
      <p:sp>
        <p:nvSpPr>
          <p:cNvPr id="3" name="Title 2"/>
          <p:cNvSpPr>
            <a:spLocks noGrp="1"/>
          </p:cNvSpPr>
          <p:nvPr>
            <p:ph type="title"/>
          </p:nvPr>
        </p:nvSpPr>
        <p:spPr/>
        <p:txBody>
          <a:bodyPr/>
          <a:lstStyle/>
          <a:p>
            <a:r>
              <a:rPr lang="en-US" dirty="0" smtClean="0"/>
              <a:t>BigDL: </a:t>
            </a:r>
            <a:r>
              <a:rPr lang="en-US" dirty="0"/>
              <a:t>d</a:t>
            </a:r>
            <a:r>
              <a:rPr lang="en-US" dirty="0" smtClean="0"/>
              <a:t>esign for big data </a:t>
            </a:r>
            <a:endParaRPr lang="en-US" dirty="0"/>
          </a:p>
        </p:txBody>
      </p:sp>
      <p:sp>
        <p:nvSpPr>
          <p:cNvPr id="4" name="Content Placeholder 3"/>
          <p:cNvSpPr>
            <a:spLocks noGrp="1"/>
          </p:cNvSpPr>
          <p:nvPr>
            <p:ph sz="quarter" idx="13"/>
          </p:nvPr>
        </p:nvSpPr>
        <p:spPr>
          <a:xfrm>
            <a:off x="392112" y="1177528"/>
            <a:ext cx="8293101" cy="3425825"/>
          </a:xfrm>
        </p:spPr>
        <p:txBody>
          <a:bodyPr/>
          <a:lstStyle/>
          <a:p>
            <a:pPr lvl="1"/>
            <a:r>
              <a:rPr lang="en-US" dirty="0" smtClean="0"/>
              <a:t>Write deep </a:t>
            </a:r>
            <a:r>
              <a:rPr lang="en-US" dirty="0"/>
              <a:t>learning applications as </a:t>
            </a:r>
            <a:r>
              <a:rPr lang="en-US" b="1" dirty="0" smtClean="0">
                <a:solidFill>
                  <a:srgbClr val="009FDF"/>
                </a:solidFill>
              </a:rPr>
              <a:t>Standard </a:t>
            </a:r>
            <a:r>
              <a:rPr lang="en-US" b="1" dirty="0">
                <a:solidFill>
                  <a:srgbClr val="009FDF"/>
                </a:solidFill>
              </a:rPr>
              <a:t>Spark </a:t>
            </a:r>
            <a:r>
              <a:rPr lang="en-US" b="1" dirty="0" smtClean="0">
                <a:solidFill>
                  <a:srgbClr val="009FDF"/>
                </a:solidFill>
              </a:rPr>
              <a:t>Programs (Python and Scala)</a:t>
            </a:r>
          </a:p>
          <a:p>
            <a:pPr lvl="1"/>
            <a:r>
              <a:rPr lang="en-US" dirty="0" smtClean="0"/>
              <a:t>Run </a:t>
            </a:r>
            <a:r>
              <a:rPr lang="en-US" dirty="0"/>
              <a:t>on top of </a:t>
            </a:r>
            <a:r>
              <a:rPr lang="en-US" b="1" dirty="0" smtClean="0">
                <a:solidFill>
                  <a:srgbClr val="009FDF"/>
                </a:solidFill>
              </a:rPr>
              <a:t>Existing</a:t>
            </a:r>
            <a:r>
              <a:rPr lang="en-US" dirty="0" smtClean="0"/>
              <a:t> Spark </a:t>
            </a:r>
            <a:r>
              <a:rPr lang="en-US" dirty="0"/>
              <a:t>or Hadoop </a:t>
            </a:r>
            <a:r>
              <a:rPr lang="en-US" dirty="0" smtClean="0"/>
              <a:t>clusters. </a:t>
            </a:r>
            <a:r>
              <a:rPr lang="en-US" b="1" dirty="0">
                <a:solidFill>
                  <a:srgbClr val="009FDF"/>
                </a:solidFill>
              </a:rPr>
              <a:t>Easy to deploy, easy to manage your cluster and better cluster </a:t>
            </a:r>
            <a:r>
              <a:rPr lang="en-US" b="1" dirty="0" smtClean="0">
                <a:solidFill>
                  <a:srgbClr val="009FDF"/>
                </a:solidFill>
              </a:rPr>
              <a:t>usage </a:t>
            </a:r>
            <a:endParaRPr lang="en-US" b="1" dirty="0">
              <a:solidFill>
                <a:srgbClr val="009FDF"/>
              </a:solidFill>
            </a:endParaRPr>
          </a:p>
          <a:p>
            <a:pPr lvl="1"/>
            <a:r>
              <a:rPr lang="en-US" b="1" dirty="0" smtClean="0">
                <a:solidFill>
                  <a:srgbClr val="009FDF"/>
                </a:solidFill>
              </a:rPr>
              <a:t>Rich</a:t>
            </a:r>
            <a:r>
              <a:rPr lang="en-US" dirty="0" smtClean="0"/>
              <a:t> deep learning support, </a:t>
            </a:r>
            <a:r>
              <a:rPr lang="en-US" b="1" dirty="0">
                <a:solidFill>
                  <a:srgbClr val="009FDF"/>
                </a:solidFill>
              </a:rPr>
              <a:t>close integrate </a:t>
            </a:r>
            <a:r>
              <a:rPr lang="en-US" dirty="0" smtClean="0"/>
              <a:t>with other big data work load</a:t>
            </a:r>
          </a:p>
          <a:p>
            <a:pPr lvl="1"/>
            <a:r>
              <a:rPr lang="en-US" b="1" dirty="0" smtClean="0">
                <a:solidFill>
                  <a:srgbClr val="009FDF"/>
                </a:solidFill>
              </a:rPr>
              <a:t>High performance </a:t>
            </a:r>
            <a:r>
              <a:rPr lang="en-US" dirty="0" smtClean="0"/>
              <a:t>powered by Intel MKL and multi-threaded programming</a:t>
            </a:r>
          </a:p>
          <a:p>
            <a:pPr lvl="1"/>
            <a:r>
              <a:rPr lang="en-US" b="1" dirty="0" smtClean="0">
                <a:solidFill>
                  <a:srgbClr val="009FDF"/>
                </a:solidFill>
              </a:rPr>
              <a:t>Efficient scale-out </a:t>
            </a:r>
            <a:r>
              <a:rPr lang="en-US" dirty="0" smtClean="0"/>
              <a:t>with an all-reduce communications on Spark</a:t>
            </a:r>
          </a:p>
        </p:txBody>
      </p:sp>
    </p:spTree>
    <p:extLst>
      <p:ext uri="{BB962C8B-B14F-4D97-AF65-F5344CB8AC3E}">
        <p14:creationId xmlns:p14="http://schemas.microsoft.com/office/powerpoint/2010/main" val="12198259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E2556C5-CE8C-6547-B838-EA80C61A4AF7}" type="slidenum">
              <a:rPr lang="en-US" smtClean="0"/>
              <a:pPr/>
              <a:t>8</a:t>
            </a:fld>
            <a:endParaRPr lang="en-US" dirty="0"/>
          </a:p>
        </p:txBody>
      </p:sp>
      <p:sp>
        <p:nvSpPr>
          <p:cNvPr id="9" name="Title 1"/>
          <p:cNvSpPr>
            <a:spLocks noGrp="1"/>
          </p:cNvSpPr>
          <p:nvPr>
            <p:ph type="title"/>
          </p:nvPr>
        </p:nvSpPr>
        <p:spPr>
          <a:xfrm>
            <a:off x="485503" y="1759708"/>
            <a:ext cx="7772400" cy="1021556"/>
          </a:xfrm>
        </p:spPr>
        <p:txBody>
          <a:bodyPr anchor="b" anchorCtr="0">
            <a:noAutofit/>
          </a:bodyPr>
          <a:lstStyle>
            <a:lvl1pPr algn="l">
              <a:lnSpc>
                <a:spcPct val="80000"/>
              </a:lnSpc>
              <a:defRPr sz="5400" b="0" cap="none" spc="0" baseline="0">
                <a:solidFill>
                  <a:schemeClr val="bg1"/>
                </a:solidFill>
                <a:latin typeface="Intel Clear Pro" panose="020B0804020202060201" pitchFamily="34" charset="0"/>
                <a:cs typeface="Intel Clear Pro" panose="020B0804020202060201" pitchFamily="34" charset="0"/>
              </a:defRPr>
            </a:lvl1pPr>
          </a:lstStyle>
          <a:p>
            <a:r>
              <a:rPr lang="en-US" dirty="0">
                <a:solidFill>
                  <a:srgbClr val="003C71"/>
                </a:solidFill>
              </a:rPr>
              <a:t>BigDL </a:t>
            </a:r>
            <a:r>
              <a:rPr lang="en-US" dirty="0" smtClean="0">
                <a:solidFill>
                  <a:srgbClr val="003C71"/>
                </a:solidFill>
              </a:rPr>
              <a:t>Features</a:t>
            </a:r>
            <a:endParaRPr lang="en-US" dirty="0">
              <a:solidFill>
                <a:srgbClr val="003C71"/>
              </a:solidFill>
            </a:endParaRPr>
          </a:p>
        </p:txBody>
      </p:sp>
      <p:sp>
        <p:nvSpPr>
          <p:cNvPr id="5" name="Footer Placeholder 4"/>
          <p:cNvSpPr>
            <a:spLocks noGrp="1"/>
          </p:cNvSpPr>
          <p:nvPr>
            <p:ph type="ftr" sz="quarter" idx="3"/>
          </p:nvPr>
        </p:nvSpPr>
        <p:spPr>
          <a:xfrm>
            <a:off x="5616655" y="4805888"/>
            <a:ext cx="2895600" cy="250826"/>
          </a:xfrm>
          <a:prstGeom prst="rect">
            <a:avLst/>
          </a:prstGeom>
        </p:spPr>
        <p:txBody>
          <a:bodyPr vert="horz" lIns="91440" tIns="45720" rIns="91440" bIns="45720" rtlCol="0" anchor="ctr"/>
          <a:lstStyle>
            <a:lvl1pPr algn="ctr">
              <a:defRPr sz="1800">
                <a:solidFill>
                  <a:schemeClr val="bg1"/>
                </a:solidFill>
                <a:latin typeface="+mn-lt"/>
              </a:defRPr>
            </a:lvl1pPr>
          </a:lstStyle>
          <a:p>
            <a:r>
              <a:rPr lang="en-US" u="sng" dirty="0" smtClean="0">
                <a:latin typeface="Intel Clear Pro" panose="020B0804020202060201" pitchFamily="34" charset="0"/>
                <a:ea typeface="Intel Clear Pro" panose="020B0804020202060201" pitchFamily="34" charset="0"/>
                <a:cs typeface="Intel Clear Pro" panose="020B0804020202060201" pitchFamily="34" charset="0"/>
              </a:rPr>
              <a:t>https://software.intel.com/bigdl</a:t>
            </a:r>
            <a:endParaRPr lang="en-US" dirty="0"/>
          </a:p>
        </p:txBody>
      </p:sp>
    </p:spTree>
    <p:extLst>
      <p:ext uri="{BB962C8B-B14F-4D97-AF65-F5344CB8AC3E}">
        <p14:creationId xmlns:p14="http://schemas.microsoft.com/office/powerpoint/2010/main" val="27803328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9</a:t>
            </a:fld>
            <a:endParaRPr lang="en-US" dirty="0"/>
          </a:p>
        </p:txBody>
      </p:sp>
      <p:sp>
        <p:nvSpPr>
          <p:cNvPr id="3" name="Title 2"/>
          <p:cNvSpPr>
            <a:spLocks noGrp="1"/>
          </p:cNvSpPr>
          <p:nvPr>
            <p:ph type="title"/>
          </p:nvPr>
        </p:nvSpPr>
        <p:spPr/>
        <p:txBody>
          <a:bodyPr/>
          <a:lstStyle/>
          <a:p>
            <a:r>
              <a:rPr lang="en-US" sz="3600" dirty="0">
                <a:latin typeface="Intel Clear Pro" panose="020B0804020202060201" pitchFamily="34" charset="0"/>
                <a:ea typeface="Intel Clear Pro" panose="020B0804020202060201" pitchFamily="34" charset="0"/>
                <a:cs typeface="Intel Clear Pro" panose="020B0804020202060201" pitchFamily="34" charset="0"/>
              </a:rPr>
              <a:t>BigDL </a:t>
            </a:r>
            <a:r>
              <a:rPr lang="en-US" sz="3600" dirty="0" smtClean="0">
                <a:latin typeface="Intel Clear Pro" panose="020B0804020202060201" pitchFamily="34" charset="0"/>
                <a:ea typeface="Intel Clear Pro" panose="020B0804020202060201" pitchFamily="34" charset="0"/>
                <a:cs typeface="Intel Clear Pro" panose="020B0804020202060201" pitchFamily="34" charset="0"/>
              </a:rPr>
              <a:t>Features</a:t>
            </a:r>
            <a:endParaRPr lang="en-US" sz="3600" dirty="0">
              <a:latin typeface="Intel Clear Pro" panose="020B0804020202060201" pitchFamily="34" charset="0"/>
              <a:ea typeface="Intel Clear Pro" panose="020B0804020202060201" pitchFamily="34" charset="0"/>
              <a:cs typeface="Intel Clear Pro" panose="020B0804020202060201" pitchFamily="34" charset="0"/>
            </a:endParaRPr>
          </a:p>
        </p:txBody>
      </p:sp>
      <p:sp>
        <p:nvSpPr>
          <p:cNvPr id="4" name="Content Placeholder 3"/>
          <p:cNvSpPr>
            <a:spLocks noGrp="1"/>
          </p:cNvSpPr>
          <p:nvPr>
            <p:ph sz="quarter" idx="13"/>
          </p:nvPr>
        </p:nvSpPr>
        <p:spPr>
          <a:xfrm>
            <a:off x="455613" y="978876"/>
            <a:ext cx="8483766" cy="3656135"/>
          </a:xfrm>
        </p:spPr>
        <p:txBody>
          <a:bodyPr/>
          <a:lstStyle/>
          <a:p>
            <a:pPr>
              <a:spcBef>
                <a:spcPts val="300"/>
              </a:spcBef>
            </a:pPr>
            <a:r>
              <a:rPr lang="en-US" sz="2000" dirty="0" smtClean="0"/>
              <a:t>Distributed Deep learning applications on Apache Spark*</a:t>
            </a:r>
          </a:p>
          <a:p>
            <a:pPr lvl="1">
              <a:spcBef>
                <a:spcPts val="300"/>
              </a:spcBef>
              <a:buFont typeface="Arial" panose="020B0604020202020204" pitchFamily="34" charset="0"/>
              <a:buChar char="•"/>
            </a:pPr>
            <a:r>
              <a:rPr lang="en-US" sz="1400" dirty="0" smtClean="0"/>
              <a:t>No changes to the existing </a:t>
            </a:r>
            <a:r>
              <a:rPr lang="en-US" sz="1400" dirty="0"/>
              <a:t>Hadoop/Spark clusters </a:t>
            </a:r>
            <a:r>
              <a:rPr lang="en-US" sz="1400" dirty="0" smtClean="0"/>
              <a:t>needed</a:t>
            </a:r>
            <a:endParaRPr lang="en-US" sz="1400" dirty="0"/>
          </a:p>
        </p:txBody>
      </p:sp>
      <p:pic>
        <p:nvPicPr>
          <p:cNvPr id="5" name="Picture 4"/>
          <p:cNvPicPr>
            <a:picLocks noChangeAspect="1"/>
          </p:cNvPicPr>
          <p:nvPr/>
        </p:nvPicPr>
        <p:blipFill>
          <a:blip r:embed="rId2"/>
          <a:stretch>
            <a:fillRect/>
          </a:stretch>
        </p:blipFill>
        <p:spPr>
          <a:xfrm>
            <a:off x="571356" y="1907001"/>
            <a:ext cx="7523340" cy="2728010"/>
          </a:xfrm>
          <a:prstGeom prst="rect">
            <a:avLst/>
          </a:prstGeom>
        </p:spPr>
      </p:pic>
      <p:sp>
        <p:nvSpPr>
          <p:cNvPr id="7" name="Footer Placeholder 4"/>
          <p:cNvSpPr>
            <a:spLocks noGrp="1"/>
          </p:cNvSpPr>
          <p:nvPr>
            <p:ph type="ftr" sz="quarter" idx="3"/>
          </p:nvPr>
        </p:nvSpPr>
        <p:spPr>
          <a:xfrm>
            <a:off x="5616655" y="4805888"/>
            <a:ext cx="2895600" cy="250826"/>
          </a:xfrm>
          <a:prstGeom prst="rect">
            <a:avLst/>
          </a:prstGeom>
        </p:spPr>
        <p:txBody>
          <a:bodyPr vert="horz" lIns="91440" tIns="45720" rIns="91440" bIns="45720" rtlCol="0" anchor="ctr"/>
          <a:lstStyle>
            <a:lvl1pPr algn="ctr">
              <a:defRPr sz="1800">
                <a:solidFill>
                  <a:schemeClr val="bg1"/>
                </a:solidFill>
                <a:latin typeface="+mn-lt"/>
              </a:defRPr>
            </a:lvl1pPr>
          </a:lstStyle>
          <a:p>
            <a:r>
              <a:rPr lang="en-US" u="sng" dirty="0" smtClean="0">
                <a:latin typeface="Intel Clear Pro" panose="020B0804020202060201" pitchFamily="34" charset="0"/>
                <a:ea typeface="Intel Clear Pro" panose="020B0804020202060201" pitchFamily="34" charset="0"/>
                <a:cs typeface="Intel Clear Pro" panose="020B0804020202060201" pitchFamily="34" charset="0"/>
              </a:rPr>
              <a:t>https://software.intel.com/bigdl</a:t>
            </a:r>
            <a:endParaRPr lang="en-US" dirty="0"/>
          </a:p>
        </p:txBody>
      </p:sp>
    </p:spTree>
    <p:extLst>
      <p:ext uri="{BB962C8B-B14F-4D97-AF65-F5344CB8AC3E}">
        <p14:creationId xmlns:p14="http://schemas.microsoft.com/office/powerpoint/2010/main" val="3139343756"/>
      </p:ext>
    </p:extLst>
  </p:cSld>
  <p:clrMapOvr>
    <a:masterClrMapping/>
  </p:clrMapOvr>
  <p:timing>
    <p:tnLst>
      <p:par>
        <p:cTn id="1" dur="indefinite" restart="never" nodeType="tmRoot"/>
      </p:par>
    </p:tnLst>
  </p:timing>
</p:sld>
</file>

<file path=ppt/theme/theme1.xml><?xml version="1.0" encoding="utf-8"?>
<a:theme xmlns:a="http://schemas.openxmlformats.org/drawingml/2006/main" name="IS_PPT Template_ClearPro_16x9_051915">
  <a:themeElements>
    <a:clrScheme name="Custom 2">
      <a:dk1>
        <a:sysClr val="windowText" lastClr="000000"/>
      </a:dk1>
      <a:lt1>
        <a:sysClr val="window" lastClr="FFFFFF"/>
      </a:lt1>
      <a:dk2>
        <a:srgbClr val="003C71"/>
      </a:dk2>
      <a:lt2>
        <a:srgbClr val="B1BABF"/>
      </a:lt2>
      <a:accent1>
        <a:srgbClr val="B7D108"/>
      </a:accent1>
      <a:accent2>
        <a:srgbClr val="0071C5"/>
      </a:accent2>
      <a:accent3>
        <a:srgbClr val="009CDA"/>
      </a:accent3>
      <a:accent4>
        <a:srgbClr val="F8D44C"/>
      </a:accent4>
      <a:accent5>
        <a:srgbClr val="FFA400"/>
      </a:accent5>
      <a:accent6>
        <a:srgbClr val="FF4E00"/>
      </a:accent6>
      <a:hlink>
        <a:srgbClr val="C3D600"/>
      </a:hlink>
      <a:folHlink>
        <a:srgbClr val="0071C5"/>
      </a:folHlink>
    </a:clrScheme>
    <a:fontScheme name="Intel Clear">
      <a:majorFont>
        <a:latin typeface="Intel Clear"/>
        <a:ea typeface=""/>
        <a:cs typeface=""/>
      </a:majorFont>
      <a:minorFont>
        <a:latin typeface="Intel Cle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solidFill>
          <a:schemeClr val="bg2">
            <a:lumMod val="20000"/>
            <a:lumOff val="80000"/>
          </a:schemeClr>
        </a:solidFill>
      </a:spPr>
      <a:bodyPr vert="horz" lIns="0" tIns="0" rIns="0" bIns="0" rtlCol="0">
        <a:noAutofit/>
      </a:bodyPr>
      <a:lstStyle>
        <a:defPPr>
          <a:defRPr sz="1100" dirty="0" smtClean="0">
            <a:solidFill>
              <a:srgbClr val="003C71"/>
            </a:solidFill>
          </a:defRPr>
        </a:defPPr>
      </a:lstStyle>
    </a:txDef>
  </a:objectDefaults>
  <a:extraClrSchemeLst/>
  <a:extLst>
    <a:ext uri="{05A4C25C-085E-4340-85A3-A5531E510DB2}">
      <thm15:themeFamily xmlns:thm15="http://schemas.microsoft.com/office/thememl/2012/main" name="IS_External_Template_ClearPro_16x9.potx" id="{296A6DF1-7E44-4800-A7BF-7479714F2D99}" vid="{2C7C3857-3F2A-4E72-B068-6930C1CF58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6E78BE5C2619942B5B5C747CBC8D1EC" ma:contentTypeVersion="1" ma:contentTypeDescription="Create a new document." ma:contentTypeScope="" ma:versionID="b6282a56353f29feb94efc51fd8fd07c">
  <xsd:schema xmlns:xsd="http://www.w3.org/2001/XMLSchema" xmlns:xs="http://www.w3.org/2001/XMLSchema" xmlns:p="http://schemas.microsoft.com/office/2006/metadata/properties" targetNamespace="http://schemas.microsoft.com/office/2006/metadata/properties" ma:root="true" ma:fieldsID="3c6d6999b258fe523918ae99dde6732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3A98CB6-75E3-46FF-9F34-8E09A51E0A1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3A944C86-7D05-42C7-9D98-AFC5E7CF17E6}">
  <ds:schemaRefs>
    <ds:schemaRef ds:uri="http://schemas.microsoft.com/sharepoint/v3/contenttype/forms"/>
  </ds:schemaRefs>
</ds:datastoreItem>
</file>

<file path=customXml/itemProps3.xml><?xml version="1.0" encoding="utf-8"?>
<ds:datastoreItem xmlns:ds="http://schemas.openxmlformats.org/officeDocument/2006/customXml" ds:itemID="{2712920C-A0C7-430B-AE97-2A18CFFBF6CE}">
  <ds:schemaRef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4639</TotalTime>
  <Words>1540</Words>
  <Application>Microsoft Office PowerPoint</Application>
  <PresentationFormat>On-screen Show (16:9)</PresentationFormat>
  <Paragraphs>232</Paragraphs>
  <Slides>33</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33</vt:i4>
      </vt:variant>
    </vt:vector>
  </HeadingPairs>
  <TitlesOfParts>
    <vt:vector size="42" baseType="lpstr">
      <vt:lpstr>Lucida Grande</vt:lpstr>
      <vt:lpstr>Neo Sans Intel</vt:lpstr>
      <vt:lpstr>Arial</vt:lpstr>
      <vt:lpstr>Calibri</vt:lpstr>
      <vt:lpstr>Intel Clear</vt:lpstr>
      <vt:lpstr>Intel Clear Light</vt:lpstr>
      <vt:lpstr>Intel Clear Pro</vt:lpstr>
      <vt:lpstr>Wingdings</vt:lpstr>
      <vt:lpstr>IS_PPT Template_ClearPro_16x9_051915</vt:lpstr>
      <vt:lpstr>BigDL: a Distributed Deep Learning Library on Spark</vt:lpstr>
      <vt:lpstr>WhAT IS BigDL?</vt:lpstr>
      <vt:lpstr>What is BigDL?</vt:lpstr>
      <vt:lpstr>Why BigDL?</vt:lpstr>
      <vt:lpstr>Why BigDL?</vt:lpstr>
      <vt:lpstr>BIGDL WITHIN SPARK FRAMEWORK</vt:lpstr>
      <vt:lpstr>BigDL: design for big data </vt:lpstr>
      <vt:lpstr>BigDL Features</vt:lpstr>
      <vt:lpstr>BigDL Features</vt:lpstr>
      <vt:lpstr>Model Persistent</vt:lpstr>
      <vt:lpstr>BigDL integration with spark ml</vt:lpstr>
      <vt:lpstr>Python API Support</vt:lpstr>
      <vt:lpstr>Jupyter Notebook support</vt:lpstr>
      <vt:lpstr>Visualization of optimization process - tensorboard</vt:lpstr>
      <vt:lpstr>Tight Integrations with Spark SQL, DataFrame and Structured Streaming</vt:lpstr>
      <vt:lpstr>BigDL Features</vt:lpstr>
      <vt:lpstr>Documents</vt:lpstr>
      <vt:lpstr>BigDL installation on major cloud frameworks.</vt:lpstr>
      <vt:lpstr>BigDL installation on major cloud frameworks - 2.</vt:lpstr>
      <vt:lpstr>What CAN BigDL do</vt:lpstr>
      <vt:lpstr>Visual recognition and Object Detection</vt:lpstr>
      <vt:lpstr>Object Detection on PASCAL</vt:lpstr>
      <vt:lpstr>Natural Language Model - RNN</vt:lpstr>
      <vt:lpstr>More RNN Support: LSTM</vt:lpstr>
      <vt:lpstr>FinTech: Transaction Fraud Detection</vt:lpstr>
      <vt:lpstr>Manufacturing: Product Defect Detection and Classification</vt:lpstr>
      <vt:lpstr>Product Defect Detection and Classification</vt:lpstr>
      <vt:lpstr>BigDL is an open source project</vt:lpstr>
      <vt:lpstr>BigDL On github</vt:lpstr>
      <vt:lpstr>BIGDL Community</vt:lpstr>
      <vt:lpstr>Legal Disclaimer</vt:lpstr>
      <vt:lpstr>Risk Factors</vt:lpstr>
      <vt:lpstr>PowerPoint Presentation</vt:lpstr>
    </vt:vector>
  </TitlesOfParts>
  <Manager/>
  <Company>Intel Corporation</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 Software Template Overview</dc:title>
  <dc:subject/>
  <dc:creator>Wang, Yiheng</dc:creator>
  <cp:keywords>CTPClassification=CTP_IC:VisualMarkings=, CTPClassification=:VisualMarkings=, CTPClassification=CTP_PUBLIC:VisualMarkings=</cp:keywords>
  <dc:description/>
  <cp:lastModifiedBy>Ding, Ding</cp:lastModifiedBy>
  <cp:revision>385</cp:revision>
  <dcterms:created xsi:type="dcterms:W3CDTF">2017-01-05T12:45:20Z</dcterms:created>
  <dcterms:modified xsi:type="dcterms:W3CDTF">2017-05-22T19:30:30Z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0x01010046E78BE5C2619942B5B5C747CBC8D1EC</vt:lpwstr>
  </property>
  <property fmtid="{D5CDD505-2E9C-101B-9397-08002B2CF9AE}" pid="3" name="TitusGUID">
    <vt:lpwstr>d151c70e-87f6-4f25-bd90-bb39bd84b722</vt:lpwstr>
  </property>
  <property fmtid="{D5CDD505-2E9C-101B-9397-08002B2CF9AE}" pid="4" name="CTP_BU">
    <vt:lpwstr>NA</vt:lpwstr>
  </property>
  <property fmtid="{D5CDD505-2E9C-101B-9397-08002B2CF9AE}" pid="5" name="CTP_TimeStamp">
    <vt:lpwstr>2017-02-09 04:32:26Z</vt:lpwstr>
  </property>
  <property fmtid="{D5CDD505-2E9C-101B-9397-08002B2CF9AE}" pid="6" name="CTP_IDSID">
    <vt:lpwstr>NA</vt:lpwstr>
  </property>
  <property fmtid="{D5CDD505-2E9C-101B-9397-08002B2CF9AE}" pid="7" name="CTP_WWID">
    <vt:lpwstr>NA</vt:lpwstr>
  </property>
  <property fmtid="{D5CDD505-2E9C-101B-9397-08002B2CF9AE}" pid="8" name="CTPClassification">
    <vt:lpwstr>CTP_PUBLIC</vt:lpwstr>
  </property>
</Properties>
</file>