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58" r:id="rId4"/>
    <p:sldId id="260" r:id="rId6"/>
    <p:sldId id="261" r:id="rId7"/>
    <p:sldId id="262" r:id="rId8"/>
    <p:sldId id="264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89932"/>
  </p:normalViewPr>
  <p:slideViewPr>
    <p:cSldViewPr snapToGrid="0">
      <p:cViewPr>
        <p:scale>
          <a:sx n="90" d="100"/>
          <a:sy n="9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9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9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9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9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9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9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65100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 dirty="0"/>
              <a:t>v1.1</a:t>
            </a:r>
            <a:endParaRPr lang="en-US" altLang="zh-CN" sz="3200" b="1" dirty="0"/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任务池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宴会商户头图绑定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婚宴默认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排序跑分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【block】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【block】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【active】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调度队列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  <a:endParaRPr lang="zh-CN" altLang="en-US" sz="1600" b="1"/>
          </a:p>
          <a:p>
            <a:pPr algn="ctr"/>
            <a:r>
              <a:rPr lang="zh-CN" altLang="en-US" sz="1600" b="1"/>
              <a:t>【业务逻辑】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62476" y="992498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9740643" y="890130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301309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v2.1.0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1056" y="997071"/>
            <a:ext cx="1672112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(timewheel)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rot="10800000" flipH="1">
            <a:off x="5945824" y="1334309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  <a:endParaRPr lang="en-US" altLang="zh-CN" sz="3200" b="1" dirty="0"/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执行器地址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注册模块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789" y="5792686"/>
            <a:ext cx="370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b="1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v1.9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v1.9.2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  <a:endParaRPr kumimoji="1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1896</Words>
  <Application>WPS 文字</Application>
  <PresentationFormat>宽屏</PresentationFormat>
  <Paragraphs>800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方正书宋_GBK</vt:lpstr>
      <vt:lpstr>Wingdings</vt:lpstr>
      <vt:lpstr>微软雅黑</vt:lpstr>
      <vt:lpstr>汉仪旗黑KW</vt:lpstr>
      <vt:lpstr>Heiti SC Light</vt:lpstr>
      <vt:lpstr>苹方-简</vt:lpstr>
      <vt:lpstr>MS PGothic</vt:lpstr>
      <vt:lpstr>宋体</vt:lpstr>
      <vt:lpstr>汉仪书宋二KW</vt:lpstr>
      <vt:lpstr>Calibri</vt:lpstr>
      <vt:lpstr>Helvetica Neue</vt:lpstr>
      <vt:lpstr>宋体</vt:lpstr>
      <vt:lpstr>Arial Unicode MS</vt:lpstr>
      <vt:lpstr>Calibri Light</vt:lpstr>
      <vt:lpstr>冬青黑体简体中文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xushu</cp:lastModifiedBy>
  <cp:revision>410</cp:revision>
  <dcterms:created xsi:type="dcterms:W3CDTF">2020-06-06T02:37:46Z</dcterms:created>
  <dcterms:modified xsi:type="dcterms:W3CDTF">2020-06-06T02:37:46Z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