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59" r:id="rId2"/>
    <p:sldId id="260" r:id="rId3"/>
    <p:sldId id="261" r:id="rId4"/>
    <p:sldId id="262" r:id="rId5"/>
    <p:sldId id="268" r:id="rId6"/>
    <p:sldId id="269" r:id="rId7"/>
    <p:sldId id="270" r:id="rId8"/>
    <p:sldId id="263" r:id="rId9"/>
    <p:sldId id="271" r:id="rId10"/>
    <p:sldId id="272" r:id="rId11"/>
    <p:sldId id="273" r:id="rId12"/>
    <p:sldId id="274" r:id="rId13"/>
    <p:sldId id="283" r:id="rId14"/>
    <p:sldId id="264" r:id="rId15"/>
    <p:sldId id="275" r:id="rId16"/>
    <p:sldId id="276" r:id="rId17"/>
    <p:sldId id="277" r:id="rId18"/>
    <p:sldId id="278" r:id="rId19"/>
    <p:sldId id="265" r:id="rId20"/>
    <p:sldId id="279" r:id="rId21"/>
    <p:sldId id="280" r:id="rId22"/>
    <p:sldId id="281" r:id="rId23"/>
    <p:sldId id="282" r:id="rId24"/>
    <p:sldId id="266" r:id="rId25"/>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E7FF"/>
    <a:srgbClr val="04497D"/>
    <a:srgbClr val="2782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58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2017/12/23</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4A7F6C1-9603-45EE-A0D2-F3D33C7FD7D2}" type="datetimeFigureOut">
              <a:rPr lang="zh-CN" altLang="en-US" smtClean="0"/>
              <a:t>2017/12/23</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611E28E-8D29-409A-8F38-39A934621C2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spd="med" advClick="0" advTm="0">
    <p:pull/>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图片 8" descr="e48e1d0cbffed09322e60ec6a930eaf3"/>
          <p:cNvPicPr>
            <a:picLocks noChangeAspect="1"/>
          </p:cNvPicPr>
          <p:nvPr userDrawn="1"/>
        </p:nvPicPr>
        <p:blipFill>
          <a:blip r:embed="rId3"/>
          <a:srcRect l="2081" r="13876"/>
          <a:stretch>
            <a:fillRect/>
          </a:stretch>
        </p:blipFill>
        <p:spPr>
          <a:xfrm>
            <a:off x="-60325" y="-5080"/>
            <a:ext cx="12313285" cy="6868160"/>
          </a:xfrm>
          <a:prstGeom prst="rect">
            <a:avLst/>
          </a:prstGeom>
        </p:spPr>
      </p:pic>
      <p:sp>
        <p:nvSpPr>
          <p:cNvPr id="10" name="矩形 9"/>
          <p:cNvSpPr/>
          <p:nvPr userDrawn="1"/>
        </p:nvSpPr>
        <p:spPr>
          <a:xfrm>
            <a:off x="-60325" y="-5080"/>
            <a:ext cx="12313285" cy="686943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ransition spd="med" advClick="0" advTm="0">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3"/>
          <a:stretch>
            <a:fillRect/>
          </a:stretch>
        </p:blipFill>
        <p:spPr>
          <a:xfrm>
            <a:off x="-8890" y="-2540"/>
            <a:ext cx="6817360" cy="6863715"/>
          </a:xfrm>
          <a:prstGeom prst="rect">
            <a:avLst/>
          </a:prstGeom>
        </p:spPr>
      </p:pic>
      <p:sp>
        <p:nvSpPr>
          <p:cNvPr id="11" name="文本框 10"/>
          <p:cNvSpPr txBox="1"/>
          <p:nvPr/>
        </p:nvSpPr>
        <p:spPr>
          <a:xfrm>
            <a:off x="6377939" y="2663190"/>
            <a:ext cx="5613763" cy="923330"/>
          </a:xfrm>
          <a:prstGeom prst="rect">
            <a:avLst/>
          </a:prstGeom>
          <a:noFill/>
          <a:effectLst/>
        </p:spPr>
        <p:txBody>
          <a:bodyPr wrap="square" rtlCol="0">
            <a:spAutoFit/>
          </a:bodyPr>
          <a:lstStyle/>
          <a:p>
            <a:pPr algn="r"/>
            <a:r>
              <a:rPr lang="zh-CN" sz="5400" dirty="0" smtClean="0">
                <a:solidFill>
                  <a:srgbClr val="6AE7FF"/>
                </a:solidFill>
                <a:effectLst/>
                <a:latin typeface="微软雅黑" charset="-122"/>
                <a:ea typeface="微软雅黑" charset="-122"/>
              </a:rPr>
              <a:t>大</a:t>
            </a:r>
            <a:r>
              <a:rPr sz="5400" dirty="0" err="1" smtClean="0">
                <a:solidFill>
                  <a:srgbClr val="6AE7FF"/>
                </a:solidFill>
                <a:effectLst/>
                <a:latin typeface="微软雅黑" charset="-122"/>
                <a:ea typeface="微软雅黑" charset="-122"/>
              </a:rPr>
              <a:t>数据</a:t>
            </a:r>
            <a:r>
              <a:rPr lang="zh-CN" altLang="en-US" sz="5400" dirty="0" smtClean="0">
                <a:solidFill>
                  <a:srgbClr val="6AE7FF"/>
                </a:solidFill>
                <a:effectLst/>
                <a:latin typeface="微软雅黑" charset="-122"/>
                <a:ea typeface="微软雅黑" charset="-122"/>
              </a:rPr>
              <a:t>工作汇报</a:t>
            </a:r>
            <a:endParaRPr sz="5400" dirty="0">
              <a:solidFill>
                <a:srgbClr val="6AE7FF"/>
              </a:solidFill>
              <a:effectLst/>
              <a:latin typeface="微软雅黑" charset="-122"/>
              <a:ea typeface="微软雅黑" charset="-122"/>
            </a:endParaRPr>
          </a:p>
        </p:txBody>
      </p:sp>
      <p:sp>
        <p:nvSpPr>
          <p:cNvPr id="12" name="文本框 11"/>
          <p:cNvSpPr txBox="1"/>
          <p:nvPr/>
        </p:nvSpPr>
        <p:spPr>
          <a:xfrm>
            <a:off x="8857615" y="1588770"/>
            <a:ext cx="2318385" cy="1014730"/>
          </a:xfrm>
          <a:prstGeom prst="rect">
            <a:avLst/>
          </a:prstGeom>
          <a:noFill/>
          <a:effectLst/>
        </p:spPr>
        <p:txBody>
          <a:bodyPr wrap="square" rtlCol="0">
            <a:spAutoFit/>
          </a:bodyPr>
          <a:lstStyle/>
          <a:p>
            <a:pPr algn="r"/>
            <a:r>
              <a:rPr lang="en-US" altLang="zh-CN" sz="6000" dirty="0" smtClean="0">
                <a:solidFill>
                  <a:srgbClr val="6AE7FF"/>
                </a:solidFill>
                <a:effectLst/>
                <a:latin typeface="微软雅黑" charset="-122"/>
                <a:ea typeface="微软雅黑" charset="-122"/>
              </a:rPr>
              <a:t>2019</a:t>
            </a:r>
            <a:endParaRPr lang="en-US" altLang="zh-CN" sz="6000" dirty="0">
              <a:solidFill>
                <a:srgbClr val="6AE7FF"/>
              </a:solidFill>
              <a:effectLst/>
              <a:latin typeface="微软雅黑" charset="-122"/>
              <a:ea typeface="微软雅黑" charset="-122"/>
            </a:endParaRPr>
          </a:p>
        </p:txBody>
      </p:sp>
      <p:sp>
        <p:nvSpPr>
          <p:cNvPr id="8" name="文本框 7"/>
          <p:cNvSpPr txBox="1"/>
          <p:nvPr/>
        </p:nvSpPr>
        <p:spPr>
          <a:xfrm>
            <a:off x="6468110" y="3737610"/>
            <a:ext cx="4707890" cy="337185"/>
          </a:xfrm>
          <a:prstGeom prst="rect">
            <a:avLst/>
          </a:prstGeom>
          <a:noFill/>
        </p:spPr>
        <p:txBody>
          <a:bodyPr wrap="square" rtlCol="0">
            <a:spAutoFit/>
          </a:bodyPr>
          <a:lstStyle/>
          <a:p>
            <a:pPr algn="r"/>
            <a:r>
              <a:rPr lang="en-US" altLang="zh-CN" sz="1600">
                <a:solidFill>
                  <a:srgbClr val="10FBFE"/>
                </a:solidFill>
                <a:latin typeface="微软雅黑" charset="-122"/>
                <a:ea typeface="微软雅黑" charset="-122"/>
              </a:rPr>
              <a:t>C</a:t>
            </a:r>
            <a:r>
              <a:rPr lang="zh-CN" altLang="en-US" sz="1600">
                <a:solidFill>
                  <a:srgbClr val="10FBFE"/>
                </a:solidFill>
                <a:latin typeface="微软雅黑" charset="-122"/>
                <a:ea typeface="微软雅黑" charset="-122"/>
              </a:rPr>
              <a:t>loud </a:t>
            </a:r>
            <a:r>
              <a:rPr lang="en-US" altLang="zh-CN" sz="1600">
                <a:solidFill>
                  <a:srgbClr val="10FBFE"/>
                </a:solidFill>
                <a:latin typeface="微软雅黑" charset="-122"/>
                <a:ea typeface="微软雅黑" charset="-122"/>
              </a:rPr>
              <a:t>C</a:t>
            </a:r>
            <a:r>
              <a:rPr lang="zh-CN" altLang="en-US" sz="1600">
                <a:solidFill>
                  <a:srgbClr val="10FBFE"/>
                </a:solidFill>
                <a:latin typeface="微软雅黑" charset="-122"/>
                <a:ea typeface="微软雅黑" charset="-122"/>
              </a:rPr>
              <a:t>omputing </a:t>
            </a:r>
            <a:r>
              <a:rPr lang="en-US" altLang="zh-CN" sz="1600">
                <a:solidFill>
                  <a:srgbClr val="10FBFE"/>
                </a:solidFill>
                <a:latin typeface="微软雅黑" charset="-122"/>
                <a:ea typeface="微软雅黑" charset="-122"/>
              </a:rPr>
              <a:t>/ </a:t>
            </a:r>
            <a:r>
              <a:rPr lang="zh-CN" altLang="en-US" sz="1600">
                <a:solidFill>
                  <a:srgbClr val="10FBFE"/>
                </a:solidFill>
                <a:latin typeface="微软雅黑" charset="-122"/>
                <a:ea typeface="微软雅黑" charset="-122"/>
              </a:rPr>
              <a:t>Big Data </a:t>
            </a:r>
            <a:r>
              <a:rPr lang="en-US" altLang="zh-CN" sz="1600">
                <a:solidFill>
                  <a:srgbClr val="10FBFE"/>
                </a:solidFill>
                <a:latin typeface="微软雅黑" charset="-122"/>
                <a:ea typeface="微软雅黑" charset="-122"/>
              </a:rPr>
              <a:t>/ PPT Templates</a:t>
            </a:r>
          </a:p>
        </p:txBody>
      </p:sp>
      <p:sp>
        <p:nvSpPr>
          <p:cNvPr id="7" name="TextBox 3"/>
          <p:cNvSpPr txBox="1">
            <a:spLocks noChangeArrowheads="1"/>
          </p:cNvSpPr>
          <p:nvPr/>
        </p:nvSpPr>
        <p:spPr bwMode="auto">
          <a:xfrm>
            <a:off x="9184820" y="4393584"/>
            <a:ext cx="27749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r>
              <a:rPr lang="zh-CN" altLang="en-US" sz="1600" b="1" dirty="0">
                <a:solidFill>
                  <a:srgbClr val="6AE7FF"/>
                </a:solidFill>
                <a:latin typeface="微软雅黑" pitchFamily="34" charset="-122"/>
                <a:ea typeface="微软雅黑" pitchFamily="34" charset="-122"/>
              </a:rPr>
              <a:t>汇报时间：</a:t>
            </a:r>
            <a:r>
              <a:rPr lang="en-US" altLang="zh-CN" sz="1600" b="1" dirty="0" smtClean="0">
                <a:solidFill>
                  <a:srgbClr val="6AE7FF"/>
                </a:solidFill>
                <a:latin typeface="微软雅黑" pitchFamily="34" charset="-122"/>
                <a:ea typeface="微软雅黑" pitchFamily="34" charset="-122"/>
              </a:rPr>
              <a:t>2019</a:t>
            </a:r>
            <a:r>
              <a:rPr lang="zh-CN" altLang="en-US" sz="1600" b="1" dirty="0" smtClean="0">
                <a:solidFill>
                  <a:srgbClr val="6AE7FF"/>
                </a:solidFill>
                <a:latin typeface="微软雅黑" pitchFamily="34" charset="-122"/>
                <a:ea typeface="微软雅黑" pitchFamily="34" charset="-122"/>
              </a:rPr>
              <a:t>年</a:t>
            </a:r>
            <a:endParaRPr lang="en-US" altLang="zh-CN" sz="1600" b="1" dirty="0">
              <a:solidFill>
                <a:srgbClr val="6AE7FF"/>
              </a:solidFill>
              <a:latin typeface="微软雅黑" pitchFamily="34" charset="-122"/>
              <a:ea typeface="微软雅黑" pitchFamily="34" charset="-122"/>
            </a:endParaRPr>
          </a:p>
          <a:p>
            <a:pPr eaLnBrk="1" hangingPunct="1"/>
            <a:endParaRPr lang="en-US" altLang="zh-CN" sz="1600" b="1" dirty="0">
              <a:solidFill>
                <a:srgbClr val="6AE7FF"/>
              </a:solidFill>
              <a:latin typeface="微软雅黑" pitchFamily="34" charset="-122"/>
              <a:ea typeface="微软雅黑" pitchFamily="34" charset="-122"/>
            </a:endParaRPr>
          </a:p>
          <a:p>
            <a:pPr eaLnBrk="1" hangingPunct="1"/>
            <a:r>
              <a:rPr lang="zh-CN" altLang="en-US" sz="1600" b="1" dirty="0">
                <a:solidFill>
                  <a:srgbClr val="6AE7FF"/>
                </a:solidFill>
                <a:latin typeface="微软雅黑" pitchFamily="34" charset="-122"/>
                <a:ea typeface="微软雅黑" pitchFamily="34" charset="-122"/>
              </a:rPr>
              <a:t>汇报人：千图网</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1"/>
                                        </p:tgtEl>
                                        <p:attrNameLst>
                                          <p:attrName>ppt_y</p:attrName>
                                        </p:attrNameLst>
                                      </p:cBhvr>
                                      <p:tavLst>
                                        <p:tav tm="0">
                                          <p:val>
                                            <p:strVal val="#ppt_y"/>
                                          </p:val>
                                        </p:tav>
                                        <p:tav tm="100000">
                                          <p:val>
                                            <p:strVal val="#ppt_y"/>
                                          </p:val>
                                        </p:tav>
                                      </p:tavLst>
                                    </p:anim>
                                    <p:anim calcmode="lin" valueType="num">
                                      <p:cBhvr>
                                        <p:cTn id="1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1"/>
                                        </p:tgtEl>
                                      </p:cBhvr>
                                    </p:animEffect>
                                  </p:childTnLst>
                                </p:cTn>
                              </p:par>
                            </p:childTnLst>
                          </p:cTn>
                        </p:par>
                        <p:par>
                          <p:cTn id="22" fill="hold">
                            <p:stCondLst>
                              <p:cond delay="2300"/>
                            </p:stCondLst>
                            <p:childTnLst>
                              <p:par>
                                <p:cTn id="23" presetID="29" presetClass="entr" presetSubtype="0" fill="hold" grpId="1"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ppt_x-.2"/>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27" dur="500"/>
                                        <p:tgtEl>
                                          <p:spTgt spid="8"/>
                                        </p:tgtEl>
                                      </p:cBhvr>
                                    </p:animEffect>
                                  </p:childTnLst>
                                </p:cTn>
                              </p:par>
                            </p:childTnLst>
                          </p:cTn>
                        </p:par>
                        <p:par>
                          <p:cTn id="28" fill="hold">
                            <p:stCondLst>
                              <p:cond delay="2800"/>
                            </p:stCondLst>
                            <p:childTnLst>
                              <p:par>
                                <p:cTn id="29" presetID="42"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8" grpId="0"/>
      <p:bldP spid="8" grpId="1"/>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charset="-122"/>
                  <a:ea typeface="微软雅黑"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charset="-122"/>
                <a:ea typeface="微软雅黑" charset="-122"/>
              </a:rPr>
              <a:t>单击此处输入标题 </a:t>
            </a:r>
            <a:r>
              <a:rPr lang="en-US" altLang="zh-CN" sz="2000" b="1" dirty="0">
                <a:solidFill>
                  <a:srgbClr val="10FBFE"/>
                </a:solidFill>
                <a:latin typeface="微软雅黑" charset="-122"/>
                <a:ea typeface="微软雅黑" charset="-122"/>
              </a:rPr>
              <a:t>/ </a:t>
            </a:r>
            <a:r>
              <a:rPr lang="zh-CN" altLang="en-US" sz="1600">
                <a:solidFill>
                  <a:srgbClr val="10FBFE"/>
                </a:solidFill>
                <a:latin typeface="微软雅黑" charset="-122"/>
                <a:ea typeface="微软雅黑" charset="-122"/>
                <a:sym typeface="+mn-ea"/>
              </a:rPr>
              <a:t>Click here to add your title</a:t>
            </a:r>
            <a:endParaRPr lang="zh-CN" altLang="en-US" sz="1600" b="1" dirty="0">
              <a:solidFill>
                <a:srgbClr val="10FBFE"/>
              </a:solidFill>
              <a:latin typeface="微软雅黑" charset="-122"/>
              <a:ea typeface="微软雅黑" charset="-122"/>
              <a:sym typeface="+mn-ea"/>
            </a:endParaRPr>
          </a:p>
        </p:txBody>
      </p:sp>
      <p:sp>
        <p:nvSpPr>
          <p:cNvPr id="7" name="任意多边形: 形状 6"/>
          <p:cNvSpPr/>
          <p:nvPr/>
        </p:nvSpPr>
        <p:spPr>
          <a:xfrm>
            <a:off x="6342742" y="1881138"/>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a:off x="6342742" y="3898623"/>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p:nvSpPr>
        <p:spPr>
          <a:xfrm flipH="1">
            <a:off x="695325" y="1881138"/>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nvSpPr>
        <p:spPr>
          <a:xfrm flipH="1">
            <a:off x="695325" y="3898623"/>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04870" y="2151924"/>
            <a:ext cx="3109230" cy="1274644"/>
            <a:chOff x="1818113" y="1981592"/>
            <a:chExt cx="3109230" cy="1274644"/>
          </a:xfrm>
        </p:grpSpPr>
        <p:sp>
          <p:nvSpPr>
            <p:cNvPr id="63" name="矩形 62"/>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4" name="矩形 63"/>
            <p:cNvSpPr/>
            <p:nvPr/>
          </p:nvSpPr>
          <p:spPr>
            <a:xfrm>
              <a:off x="1818113" y="1981592"/>
              <a:ext cx="2241974" cy="337185"/>
            </a:xfrm>
            <a:prstGeom prst="rect">
              <a:avLst/>
            </a:prstGeom>
          </p:spPr>
          <p:txBody>
            <a:bodyPr wrap="square">
              <a:spAutoFit/>
            </a:bodyPr>
            <a:lstStyle/>
            <a:p>
              <a:pPr algn="l"/>
              <a:r>
                <a:rPr lang="zh-CN" altLang="en-US" sz="1600" b="1">
                  <a:solidFill>
                    <a:srgbClr val="10FBFE"/>
                  </a:solidFill>
                  <a:latin typeface="微软雅黑" charset="-122"/>
                  <a:ea typeface="微软雅黑" charset="-122"/>
                  <a:sym typeface="+mn-ea"/>
                </a:rPr>
                <a:t>单击此处输入标题</a:t>
              </a:r>
              <a:endParaRPr lang="zh-CN" altLang="en-US" sz="1600" b="1" dirty="0">
                <a:solidFill>
                  <a:srgbClr val="10FBFE"/>
                </a:solidFill>
                <a:latin typeface="微软雅黑" charset="-122"/>
                <a:ea typeface="微软雅黑" charset="-122"/>
                <a:sym typeface="+mn-ea"/>
              </a:endParaRPr>
            </a:p>
          </p:txBody>
        </p:sp>
      </p:grpSp>
      <p:grpSp>
        <p:nvGrpSpPr>
          <p:cNvPr id="65" name="组合 64"/>
          <p:cNvGrpSpPr/>
          <p:nvPr/>
        </p:nvGrpSpPr>
        <p:grpSpPr>
          <a:xfrm>
            <a:off x="8104870" y="4169409"/>
            <a:ext cx="3109230" cy="1274644"/>
            <a:chOff x="1818113" y="1981592"/>
            <a:chExt cx="3109230" cy="1274644"/>
          </a:xfrm>
        </p:grpSpPr>
        <p:sp>
          <p:nvSpPr>
            <p:cNvPr id="66" name="矩形 65"/>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7" name="矩形 66"/>
            <p:cNvSpPr/>
            <p:nvPr/>
          </p:nvSpPr>
          <p:spPr>
            <a:xfrm>
              <a:off x="1818113" y="1981592"/>
              <a:ext cx="2241974" cy="337185"/>
            </a:xfrm>
            <a:prstGeom prst="rect">
              <a:avLst/>
            </a:prstGeom>
          </p:spPr>
          <p:txBody>
            <a:bodyPr wrap="square">
              <a:spAutoFit/>
            </a:bodyPr>
            <a:lstStyle/>
            <a:p>
              <a:pPr algn="l"/>
              <a:r>
                <a:rPr lang="zh-CN" altLang="en-US" sz="1600" b="1">
                  <a:solidFill>
                    <a:srgbClr val="10FBFE"/>
                  </a:solidFill>
                  <a:latin typeface="微软雅黑" charset="-122"/>
                  <a:ea typeface="微软雅黑" charset="-122"/>
                  <a:sym typeface="+mn-ea"/>
                </a:rPr>
                <a:t>单击此处输入标题</a:t>
              </a:r>
              <a:endParaRPr lang="zh-CN" altLang="en-US" b="1" dirty="0">
                <a:solidFill>
                  <a:schemeClr val="tx1">
                    <a:lumMod val="65000"/>
                    <a:lumOff val="35000"/>
                  </a:schemeClr>
                </a:solidFill>
              </a:endParaRPr>
            </a:p>
          </p:txBody>
        </p:sp>
      </p:grpSp>
      <p:grpSp>
        <p:nvGrpSpPr>
          <p:cNvPr id="68" name="组合 67"/>
          <p:cNvGrpSpPr/>
          <p:nvPr/>
        </p:nvGrpSpPr>
        <p:grpSpPr>
          <a:xfrm>
            <a:off x="887868" y="2151924"/>
            <a:ext cx="3109229" cy="1274644"/>
            <a:chOff x="1818114" y="1981592"/>
            <a:chExt cx="3109229" cy="1274644"/>
          </a:xfrm>
        </p:grpSpPr>
        <p:sp>
          <p:nvSpPr>
            <p:cNvPr id="69" name="矩形 68"/>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70" name="矩形 69"/>
            <p:cNvSpPr/>
            <p:nvPr/>
          </p:nvSpPr>
          <p:spPr>
            <a:xfrm>
              <a:off x="2685369" y="1981592"/>
              <a:ext cx="2241974" cy="337185"/>
            </a:xfrm>
            <a:prstGeom prst="rect">
              <a:avLst/>
            </a:prstGeom>
          </p:spPr>
          <p:txBody>
            <a:bodyPr wrap="square">
              <a:spAutoFit/>
            </a:bodyPr>
            <a:lstStyle/>
            <a:p>
              <a:pPr algn="r"/>
              <a:r>
                <a:rPr lang="zh-CN" altLang="en-US" sz="1600" b="1">
                  <a:solidFill>
                    <a:srgbClr val="10FBFE"/>
                  </a:solidFill>
                  <a:latin typeface="微软雅黑" charset="-122"/>
                  <a:ea typeface="微软雅黑" charset="-122"/>
                  <a:sym typeface="+mn-ea"/>
                </a:rPr>
                <a:t>单击此处输入标题</a:t>
              </a:r>
              <a:endParaRPr lang="zh-CN" altLang="en-US" b="1" dirty="0">
                <a:solidFill>
                  <a:schemeClr val="tx1">
                    <a:lumMod val="65000"/>
                    <a:lumOff val="35000"/>
                  </a:schemeClr>
                </a:solidFill>
              </a:endParaRPr>
            </a:p>
          </p:txBody>
        </p:sp>
      </p:grpSp>
      <p:grpSp>
        <p:nvGrpSpPr>
          <p:cNvPr id="71" name="组合 70"/>
          <p:cNvGrpSpPr/>
          <p:nvPr/>
        </p:nvGrpSpPr>
        <p:grpSpPr>
          <a:xfrm>
            <a:off x="887868" y="4169409"/>
            <a:ext cx="3109229" cy="1274644"/>
            <a:chOff x="1818114" y="1981592"/>
            <a:chExt cx="3109229" cy="1274644"/>
          </a:xfrm>
        </p:grpSpPr>
        <p:sp>
          <p:nvSpPr>
            <p:cNvPr id="72" name="矩形 71"/>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73" name="矩形 72"/>
            <p:cNvSpPr/>
            <p:nvPr/>
          </p:nvSpPr>
          <p:spPr>
            <a:xfrm>
              <a:off x="2685369" y="1981592"/>
              <a:ext cx="2241974" cy="337185"/>
            </a:xfrm>
            <a:prstGeom prst="rect">
              <a:avLst/>
            </a:prstGeom>
          </p:spPr>
          <p:txBody>
            <a:bodyPr wrap="square">
              <a:spAutoFit/>
            </a:bodyPr>
            <a:lstStyle/>
            <a:p>
              <a:pPr algn="r"/>
              <a:r>
                <a:rPr lang="zh-CN" altLang="en-US" sz="1600" b="1">
                  <a:solidFill>
                    <a:srgbClr val="10FBFE"/>
                  </a:solidFill>
                  <a:latin typeface="微软雅黑" charset="-122"/>
                  <a:ea typeface="微软雅黑" charset="-122"/>
                  <a:sym typeface="+mn-ea"/>
                </a:rPr>
                <a:t>单击此处输入标题</a:t>
              </a:r>
              <a:endParaRPr lang="zh-CN" altLang="en-US" b="1" dirty="0">
                <a:solidFill>
                  <a:schemeClr val="tx1">
                    <a:lumMod val="65000"/>
                    <a:lumOff val="35000"/>
                  </a:schemeClr>
                </a:solidFill>
              </a:endParaRPr>
            </a:p>
          </p:txBody>
        </p:sp>
      </p:grpSp>
      <p:sp>
        <p:nvSpPr>
          <p:cNvPr id="6" name="椭圆 5"/>
          <p:cNvSpPr/>
          <p:nvPr/>
        </p:nvSpPr>
        <p:spPr>
          <a:xfrm>
            <a:off x="4265930" y="2059940"/>
            <a:ext cx="1413510" cy="1413510"/>
          </a:xfrm>
          <a:prstGeom prst="ellipse">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557010" y="2059940"/>
            <a:ext cx="1413510" cy="1413510"/>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265930" y="4072890"/>
            <a:ext cx="1413510" cy="1413510"/>
          </a:xfrm>
          <a:prstGeom prst="ellipse">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557010" y="4072890"/>
            <a:ext cx="1413510" cy="1413510"/>
          </a:xfrm>
          <a:prstGeom prst="ellipse">
            <a:avLst/>
          </a:prstGeom>
          <a:blipFill rotWithShape="1">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17"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ppt_x</p:attrName>
                                        </p:attrNameLst>
                                      </p:cBhvr>
                                      <p:tavLst>
                                        <p:tav tm="0">
                                          <p:val>
                                            <p:strVal val="#ppt_x-#ppt_w/2"/>
                                          </p:val>
                                        </p:tav>
                                        <p:tav tm="100000">
                                          <p:val>
                                            <p:strVal val="#ppt_x"/>
                                          </p:val>
                                        </p:tav>
                                      </p:tavLst>
                                    </p:anim>
                                    <p:anim calcmode="lin" valueType="num">
                                      <p:cBhvr>
                                        <p:cTn id="18" dur="500" fill="hold"/>
                                        <p:tgtEl>
                                          <p:spTgt spid="13"/>
                                        </p:tgtEl>
                                        <p:attrNameLst>
                                          <p:attrName>ppt_y</p:attrName>
                                        </p:attrNameLst>
                                      </p:cBhvr>
                                      <p:tavLst>
                                        <p:tav tm="0">
                                          <p:val>
                                            <p:strVal val="#ppt_y"/>
                                          </p:val>
                                        </p:tav>
                                        <p:tav tm="100000">
                                          <p:val>
                                            <p:strVal val="#ppt_y"/>
                                          </p:val>
                                        </p:tav>
                                      </p:tavLst>
                                    </p:anim>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strVal val="#ppt_h"/>
                                          </p:val>
                                        </p:tav>
                                        <p:tav tm="100000">
                                          <p:val>
                                            <p:strVal val="#ppt_h"/>
                                          </p:val>
                                        </p:tav>
                                      </p:tavLst>
                                    </p:anim>
                                  </p:childTnLst>
                                </p:cTn>
                              </p:par>
                              <p:par>
                                <p:cTn id="21" presetID="17" presetClass="entr" presetSubtype="2"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ppt_x</p:attrName>
                                        </p:attrNameLst>
                                      </p:cBhvr>
                                      <p:tavLst>
                                        <p:tav tm="0">
                                          <p:val>
                                            <p:strVal val="#ppt_x+#ppt_w/2"/>
                                          </p:val>
                                        </p:tav>
                                        <p:tav tm="100000">
                                          <p:val>
                                            <p:strVal val="#ppt_x"/>
                                          </p:val>
                                        </p:tav>
                                      </p:tavLst>
                                    </p:anim>
                                    <p:anim calcmode="lin" valueType="num">
                                      <p:cBhvr>
                                        <p:cTn id="24" dur="500" fill="hold"/>
                                        <p:tgtEl>
                                          <p:spTgt spid="7"/>
                                        </p:tgtEl>
                                        <p:attrNameLst>
                                          <p:attrName>ppt_y</p:attrName>
                                        </p:attrNameLst>
                                      </p:cBhvr>
                                      <p:tavLst>
                                        <p:tav tm="0">
                                          <p:val>
                                            <p:strVal val="#ppt_y"/>
                                          </p:val>
                                        </p:tav>
                                        <p:tav tm="100000">
                                          <p:val>
                                            <p:strVal val="#ppt_y"/>
                                          </p:val>
                                        </p:tav>
                                      </p:tavLst>
                                    </p:anim>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strVal val="#ppt_h"/>
                                          </p:val>
                                        </p:tav>
                                        <p:tav tm="100000">
                                          <p:val>
                                            <p:strVal val="#ppt_h"/>
                                          </p:val>
                                        </p:tav>
                                      </p:tavLst>
                                    </p:anim>
                                  </p:childTnLst>
                                </p:cTn>
                              </p:par>
                              <p:par>
                                <p:cTn id="27" presetID="17" presetClass="entr" presetSubtype="8"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500" fill="hold"/>
                                        <p:tgtEl>
                                          <p:spTgt spid="16"/>
                                        </p:tgtEl>
                                        <p:attrNameLst>
                                          <p:attrName>ppt_x</p:attrName>
                                        </p:attrNameLst>
                                      </p:cBhvr>
                                      <p:tavLst>
                                        <p:tav tm="0">
                                          <p:val>
                                            <p:strVal val="#ppt_x-#ppt_w/2"/>
                                          </p:val>
                                        </p:tav>
                                        <p:tav tm="100000">
                                          <p:val>
                                            <p:strVal val="#ppt_x"/>
                                          </p:val>
                                        </p:tav>
                                      </p:tavLst>
                                    </p:anim>
                                    <p:anim calcmode="lin" valueType="num">
                                      <p:cBhvr>
                                        <p:cTn id="30" dur="500" fill="hold"/>
                                        <p:tgtEl>
                                          <p:spTgt spid="16"/>
                                        </p:tgtEl>
                                        <p:attrNameLst>
                                          <p:attrName>ppt_y</p:attrName>
                                        </p:attrNameLst>
                                      </p:cBhvr>
                                      <p:tavLst>
                                        <p:tav tm="0">
                                          <p:val>
                                            <p:strVal val="#ppt_y"/>
                                          </p:val>
                                        </p:tav>
                                        <p:tav tm="100000">
                                          <p:val>
                                            <p:strVal val="#ppt_y"/>
                                          </p:val>
                                        </p:tav>
                                      </p:tavLst>
                                    </p:anim>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strVal val="#ppt_h"/>
                                          </p:val>
                                        </p:tav>
                                        <p:tav tm="100000">
                                          <p:val>
                                            <p:strVal val="#ppt_h"/>
                                          </p:val>
                                        </p:tav>
                                      </p:tavLst>
                                    </p:anim>
                                  </p:childTnLst>
                                </p:cTn>
                              </p:par>
                              <p:par>
                                <p:cTn id="33" presetID="17" presetClass="entr" presetSubtype="2"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ppt_x</p:attrName>
                                        </p:attrNameLst>
                                      </p:cBhvr>
                                      <p:tavLst>
                                        <p:tav tm="0">
                                          <p:val>
                                            <p:strVal val="#ppt_x+#ppt_w/2"/>
                                          </p:val>
                                        </p:tav>
                                        <p:tav tm="100000">
                                          <p:val>
                                            <p:strVal val="#ppt_x"/>
                                          </p:val>
                                        </p:tav>
                                      </p:tavLst>
                                    </p:anim>
                                    <p:anim calcmode="lin" valueType="num">
                                      <p:cBhvr>
                                        <p:cTn id="36" dur="500" fill="hold"/>
                                        <p:tgtEl>
                                          <p:spTgt spid="10"/>
                                        </p:tgtEl>
                                        <p:attrNameLst>
                                          <p:attrName>ppt_y</p:attrName>
                                        </p:attrNameLst>
                                      </p:cBhvr>
                                      <p:tavLst>
                                        <p:tav tm="0">
                                          <p:val>
                                            <p:strVal val="#ppt_y"/>
                                          </p:val>
                                        </p:tav>
                                        <p:tav tm="100000">
                                          <p:val>
                                            <p:strVal val="#ppt_y"/>
                                          </p:val>
                                        </p:tav>
                                      </p:tavLst>
                                    </p:anim>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strVal val="#ppt_h"/>
                                          </p:val>
                                        </p:tav>
                                        <p:tav tm="100000">
                                          <p:val>
                                            <p:strVal val="#ppt_h"/>
                                          </p:val>
                                        </p:tav>
                                      </p:tavLst>
                                    </p:anim>
                                  </p:childTnLst>
                                </p:cTn>
                              </p:par>
                            </p:childTnLst>
                          </p:cTn>
                        </p:par>
                        <p:par>
                          <p:cTn id="39" fill="hold">
                            <p:stCondLst>
                              <p:cond delay="1500"/>
                            </p:stCondLst>
                            <p:childTnLst>
                              <p:par>
                                <p:cTn id="40" presetID="2" presetClass="entr" presetSubtype="2" fill="hold" grpId="1"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1+#ppt_w/2"/>
                                          </p:val>
                                        </p:tav>
                                        <p:tav tm="100000">
                                          <p:val>
                                            <p:strVal val="#ppt_x"/>
                                          </p:val>
                                        </p:tav>
                                      </p:tavLst>
                                    </p:anim>
                                    <p:anim calcmode="lin" valueType="num">
                                      <p:cBhvr additive="base">
                                        <p:cTn id="43" dur="500" fill="hold"/>
                                        <p:tgtEl>
                                          <p:spTgt spid="8"/>
                                        </p:tgtEl>
                                        <p:attrNameLst>
                                          <p:attrName>ppt_y</p:attrName>
                                        </p:attrNameLst>
                                      </p:cBhvr>
                                      <p:tavLst>
                                        <p:tav tm="0">
                                          <p:val>
                                            <p:strVal val="#ppt_y"/>
                                          </p:val>
                                        </p:tav>
                                        <p:tav tm="100000">
                                          <p:val>
                                            <p:strVal val="#ppt_y"/>
                                          </p:val>
                                        </p:tav>
                                      </p:tavLst>
                                    </p:anim>
                                  </p:childTnLst>
                                </p:cTn>
                              </p:par>
                              <p:par>
                                <p:cTn id="44" presetID="2" presetClass="entr" presetSubtype="2" fill="hold" grpId="1"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1+#ppt_w/2"/>
                                          </p:val>
                                        </p:tav>
                                        <p:tav tm="100000">
                                          <p:val>
                                            <p:strVal val="#ppt_x"/>
                                          </p:val>
                                        </p:tav>
                                      </p:tavLst>
                                    </p:anim>
                                    <p:anim calcmode="lin" valueType="num">
                                      <p:cBhvr additive="base">
                                        <p:cTn id="47" dur="500" fill="hold"/>
                                        <p:tgtEl>
                                          <p:spTgt spid="11"/>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500" fill="hold"/>
                                        <p:tgtEl>
                                          <p:spTgt spid="6"/>
                                        </p:tgtEl>
                                        <p:attrNameLst>
                                          <p:attrName>ppt_x</p:attrName>
                                        </p:attrNameLst>
                                      </p:cBhvr>
                                      <p:tavLst>
                                        <p:tav tm="0">
                                          <p:val>
                                            <p:strVal val="0-#ppt_w/2"/>
                                          </p:val>
                                        </p:tav>
                                        <p:tav tm="100000">
                                          <p:val>
                                            <p:strVal val="#ppt_x"/>
                                          </p:val>
                                        </p:tav>
                                      </p:tavLst>
                                    </p:anim>
                                    <p:anim calcmode="lin" valueType="num">
                                      <p:cBhvr additive="base">
                                        <p:cTn id="51" dur="500" fill="hold"/>
                                        <p:tgtEl>
                                          <p:spTgt spid="6"/>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additive="base">
                                        <p:cTn id="54" dur="500" fill="hold"/>
                                        <p:tgtEl>
                                          <p:spTgt spid="9"/>
                                        </p:tgtEl>
                                        <p:attrNameLst>
                                          <p:attrName>ppt_x</p:attrName>
                                        </p:attrNameLst>
                                      </p:cBhvr>
                                      <p:tavLst>
                                        <p:tav tm="0">
                                          <p:val>
                                            <p:strVal val="0-#ppt_w/2"/>
                                          </p:val>
                                        </p:tav>
                                        <p:tav tm="100000">
                                          <p:val>
                                            <p:strVal val="#ppt_x"/>
                                          </p:val>
                                        </p:tav>
                                      </p:tavLst>
                                    </p:anim>
                                    <p:anim calcmode="lin" valueType="num">
                                      <p:cBhvr additive="base">
                                        <p:cTn id="55" dur="500" fill="hold"/>
                                        <p:tgtEl>
                                          <p:spTgt spid="9"/>
                                        </p:tgtEl>
                                        <p:attrNameLst>
                                          <p:attrName>ppt_y</p:attrName>
                                        </p:attrNameLst>
                                      </p:cBhvr>
                                      <p:tavLst>
                                        <p:tav tm="0">
                                          <p:val>
                                            <p:strVal val="#ppt_y"/>
                                          </p:val>
                                        </p:tav>
                                        <p:tav tm="100000">
                                          <p:val>
                                            <p:strVal val="#ppt_y"/>
                                          </p:val>
                                        </p:tav>
                                      </p:tavLst>
                                    </p:anim>
                                  </p:childTnLst>
                                </p:cTn>
                              </p:par>
                            </p:childTnLst>
                          </p:cTn>
                        </p:par>
                        <p:par>
                          <p:cTn id="56" fill="hold">
                            <p:stCondLst>
                              <p:cond delay="2000"/>
                            </p:stCondLst>
                            <p:childTnLst>
                              <p:par>
                                <p:cTn id="57" presetID="12" presetClass="entr" presetSubtype="2" fill="hold" nodeType="afterEffect">
                                  <p:stCondLst>
                                    <p:cond delay="0"/>
                                  </p:stCondLst>
                                  <p:childTnLst>
                                    <p:set>
                                      <p:cBhvr>
                                        <p:cTn id="58" dur="1" fill="hold">
                                          <p:stCondLst>
                                            <p:cond delay="0"/>
                                          </p:stCondLst>
                                        </p:cTn>
                                        <p:tgtEl>
                                          <p:spTgt spid="68"/>
                                        </p:tgtEl>
                                        <p:attrNameLst>
                                          <p:attrName>style.visibility</p:attrName>
                                        </p:attrNameLst>
                                      </p:cBhvr>
                                      <p:to>
                                        <p:strVal val="visible"/>
                                      </p:to>
                                    </p:set>
                                    <p:anim calcmode="lin" valueType="num">
                                      <p:cBhvr additive="base">
                                        <p:cTn id="59" dur="500"/>
                                        <p:tgtEl>
                                          <p:spTgt spid="68"/>
                                        </p:tgtEl>
                                        <p:attrNameLst>
                                          <p:attrName>ppt_x</p:attrName>
                                        </p:attrNameLst>
                                      </p:cBhvr>
                                      <p:tavLst>
                                        <p:tav tm="0">
                                          <p:val>
                                            <p:strVal val="#ppt_x+#ppt_w*1.125000"/>
                                          </p:val>
                                        </p:tav>
                                        <p:tav tm="100000">
                                          <p:val>
                                            <p:strVal val="#ppt_x"/>
                                          </p:val>
                                        </p:tav>
                                      </p:tavLst>
                                    </p:anim>
                                    <p:animEffect transition="in" filter="wipe(left)">
                                      <p:cBhvr>
                                        <p:cTn id="60" dur="500"/>
                                        <p:tgtEl>
                                          <p:spTgt spid="68"/>
                                        </p:tgtEl>
                                      </p:cBhvr>
                                    </p:animEffect>
                                  </p:childTnLst>
                                </p:cTn>
                              </p:par>
                              <p:par>
                                <p:cTn id="61" presetID="12" presetClass="entr" presetSubtype="8" fill="hold" nodeType="withEffect">
                                  <p:stCondLst>
                                    <p:cond delay="250"/>
                                  </p:stCondLst>
                                  <p:childTnLst>
                                    <p:set>
                                      <p:cBhvr>
                                        <p:cTn id="62" dur="1" fill="hold">
                                          <p:stCondLst>
                                            <p:cond delay="0"/>
                                          </p:stCondLst>
                                        </p:cTn>
                                        <p:tgtEl>
                                          <p:spTgt spid="62"/>
                                        </p:tgtEl>
                                        <p:attrNameLst>
                                          <p:attrName>style.visibility</p:attrName>
                                        </p:attrNameLst>
                                      </p:cBhvr>
                                      <p:to>
                                        <p:strVal val="visible"/>
                                      </p:to>
                                    </p:set>
                                    <p:anim calcmode="lin" valueType="num">
                                      <p:cBhvr additive="base">
                                        <p:cTn id="63" dur="500"/>
                                        <p:tgtEl>
                                          <p:spTgt spid="62"/>
                                        </p:tgtEl>
                                        <p:attrNameLst>
                                          <p:attrName>ppt_x</p:attrName>
                                        </p:attrNameLst>
                                      </p:cBhvr>
                                      <p:tavLst>
                                        <p:tav tm="0">
                                          <p:val>
                                            <p:strVal val="#ppt_x-#ppt_w*1.125000"/>
                                          </p:val>
                                        </p:tav>
                                        <p:tav tm="100000">
                                          <p:val>
                                            <p:strVal val="#ppt_x"/>
                                          </p:val>
                                        </p:tav>
                                      </p:tavLst>
                                    </p:anim>
                                    <p:animEffect transition="in" filter="wipe(right)">
                                      <p:cBhvr>
                                        <p:cTn id="64" dur="500"/>
                                        <p:tgtEl>
                                          <p:spTgt spid="62"/>
                                        </p:tgtEl>
                                      </p:cBhvr>
                                    </p:animEffect>
                                  </p:childTnLst>
                                </p:cTn>
                              </p:par>
                              <p:par>
                                <p:cTn id="65" presetID="12" presetClass="entr" presetSubtype="2" fill="hold" nodeType="withEffect">
                                  <p:stCondLst>
                                    <p:cond delay="500"/>
                                  </p:stCondLst>
                                  <p:childTnLst>
                                    <p:set>
                                      <p:cBhvr>
                                        <p:cTn id="66" dur="1" fill="hold">
                                          <p:stCondLst>
                                            <p:cond delay="0"/>
                                          </p:stCondLst>
                                        </p:cTn>
                                        <p:tgtEl>
                                          <p:spTgt spid="71"/>
                                        </p:tgtEl>
                                        <p:attrNameLst>
                                          <p:attrName>style.visibility</p:attrName>
                                        </p:attrNameLst>
                                      </p:cBhvr>
                                      <p:to>
                                        <p:strVal val="visible"/>
                                      </p:to>
                                    </p:set>
                                    <p:anim calcmode="lin" valueType="num">
                                      <p:cBhvr additive="base">
                                        <p:cTn id="67" dur="500"/>
                                        <p:tgtEl>
                                          <p:spTgt spid="71"/>
                                        </p:tgtEl>
                                        <p:attrNameLst>
                                          <p:attrName>ppt_x</p:attrName>
                                        </p:attrNameLst>
                                      </p:cBhvr>
                                      <p:tavLst>
                                        <p:tav tm="0">
                                          <p:val>
                                            <p:strVal val="#ppt_x+#ppt_w*1.125000"/>
                                          </p:val>
                                        </p:tav>
                                        <p:tav tm="100000">
                                          <p:val>
                                            <p:strVal val="#ppt_x"/>
                                          </p:val>
                                        </p:tav>
                                      </p:tavLst>
                                    </p:anim>
                                    <p:animEffect transition="in" filter="wipe(left)">
                                      <p:cBhvr>
                                        <p:cTn id="68" dur="500"/>
                                        <p:tgtEl>
                                          <p:spTgt spid="71"/>
                                        </p:tgtEl>
                                      </p:cBhvr>
                                    </p:animEffect>
                                  </p:childTnLst>
                                </p:cTn>
                              </p:par>
                              <p:par>
                                <p:cTn id="69" presetID="12" presetClass="entr" presetSubtype="8" fill="hold" nodeType="withEffect">
                                  <p:stCondLst>
                                    <p:cond delay="750"/>
                                  </p:stCondLst>
                                  <p:childTnLst>
                                    <p:set>
                                      <p:cBhvr>
                                        <p:cTn id="70" dur="1" fill="hold">
                                          <p:stCondLst>
                                            <p:cond delay="0"/>
                                          </p:stCondLst>
                                        </p:cTn>
                                        <p:tgtEl>
                                          <p:spTgt spid="65"/>
                                        </p:tgtEl>
                                        <p:attrNameLst>
                                          <p:attrName>style.visibility</p:attrName>
                                        </p:attrNameLst>
                                      </p:cBhvr>
                                      <p:to>
                                        <p:strVal val="visible"/>
                                      </p:to>
                                    </p:set>
                                    <p:anim calcmode="lin" valueType="num">
                                      <p:cBhvr additive="base">
                                        <p:cTn id="71" dur="500"/>
                                        <p:tgtEl>
                                          <p:spTgt spid="65"/>
                                        </p:tgtEl>
                                        <p:attrNameLst>
                                          <p:attrName>ppt_x</p:attrName>
                                        </p:attrNameLst>
                                      </p:cBhvr>
                                      <p:tavLst>
                                        <p:tav tm="0">
                                          <p:val>
                                            <p:strVal val="#ppt_x-#ppt_w*1.125000"/>
                                          </p:val>
                                        </p:tav>
                                        <p:tav tm="100000">
                                          <p:val>
                                            <p:strVal val="#ppt_x"/>
                                          </p:val>
                                        </p:tav>
                                      </p:tavLst>
                                    </p:anim>
                                    <p:animEffect transition="in" filter="wipe(right)">
                                      <p:cBhvr>
                                        <p:cTn id="7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7" grpId="0" bldLvl="0" animBg="1"/>
      <p:bldP spid="10" grpId="0" bldLvl="0" animBg="1"/>
      <p:bldP spid="13" grpId="0" bldLvl="0" animBg="1"/>
      <p:bldP spid="16" grpId="0" bldLvl="0" animBg="1"/>
      <p:bldP spid="6" grpId="0" animBg="1"/>
      <p:bldP spid="8" grpId="0" animBg="1"/>
      <p:bldP spid="8" grpId="1" animBg="1"/>
      <p:bldP spid="9" grpId="0" animBg="1"/>
      <p:bldP spid="11" grpId="0" animBg="1"/>
      <p:bldP spid="11"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charset="-122"/>
                  <a:ea typeface="微软雅黑"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charset="-122"/>
                <a:ea typeface="微软雅黑" charset="-122"/>
              </a:rPr>
              <a:t>单击此处输入标题 </a:t>
            </a:r>
            <a:r>
              <a:rPr lang="en-US" altLang="zh-CN" sz="2000" b="1" dirty="0">
                <a:solidFill>
                  <a:srgbClr val="10FBFE"/>
                </a:solidFill>
                <a:latin typeface="微软雅黑" charset="-122"/>
                <a:ea typeface="微软雅黑" charset="-122"/>
              </a:rPr>
              <a:t>/ </a:t>
            </a:r>
            <a:r>
              <a:rPr lang="zh-CN" altLang="en-US" sz="1600">
                <a:solidFill>
                  <a:srgbClr val="10FBFE"/>
                </a:solidFill>
                <a:latin typeface="微软雅黑" charset="-122"/>
                <a:ea typeface="微软雅黑" charset="-122"/>
                <a:sym typeface="+mn-ea"/>
              </a:rPr>
              <a:t>Click here to add your title</a:t>
            </a:r>
            <a:endParaRPr lang="zh-CN" altLang="en-US" sz="1600" b="1" dirty="0">
              <a:solidFill>
                <a:srgbClr val="10FBFE"/>
              </a:solidFill>
              <a:latin typeface="微软雅黑" charset="-122"/>
              <a:ea typeface="微软雅黑" charset="-122"/>
              <a:sym typeface="+mn-ea"/>
            </a:endParaRPr>
          </a:p>
        </p:txBody>
      </p:sp>
      <p:grpSp>
        <p:nvGrpSpPr>
          <p:cNvPr id="19463" name="组合 82"/>
          <p:cNvGrpSpPr/>
          <p:nvPr/>
        </p:nvGrpSpPr>
        <p:grpSpPr bwMode="auto">
          <a:xfrm>
            <a:off x="1222375" y="2222183"/>
            <a:ext cx="1546225" cy="1544637"/>
            <a:chOff x="1222577" y="2190193"/>
            <a:chExt cx="1545336" cy="1545336"/>
          </a:xfrm>
        </p:grpSpPr>
        <p:sp>
          <p:nvSpPr>
            <p:cNvPr id="84" name="Oval 16"/>
            <p:cNvSpPr/>
            <p:nvPr/>
          </p:nvSpPr>
          <p:spPr>
            <a:xfrm>
              <a:off x="1409794" y="2377603"/>
              <a:ext cx="1167728"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en-US">
                <a:solidFill>
                  <a:srgbClr val="04397B"/>
                </a:solidFill>
              </a:endParaRPr>
            </a:p>
          </p:txBody>
        </p:sp>
        <p:sp>
          <p:nvSpPr>
            <p:cNvPr id="85" name="Arc 20"/>
            <p:cNvSpPr/>
            <p:nvPr/>
          </p:nvSpPr>
          <p:spPr>
            <a:xfrm>
              <a:off x="1222577" y="2190193"/>
              <a:ext cx="1545336" cy="1545336"/>
            </a:xfrm>
            <a:prstGeom prst="arc">
              <a:avLst>
                <a:gd name="adj1" fmla="val 20172577"/>
                <a:gd name="adj2" fmla="val 16297434"/>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spcBef>
                  <a:spcPts val="0"/>
                </a:spcBef>
                <a:spcAft>
                  <a:spcPts val="0"/>
                </a:spcAft>
                <a:defRPr/>
              </a:pPr>
              <a:endParaRPr lang="en-US">
                <a:solidFill>
                  <a:prstClr val="black"/>
                </a:solidFill>
              </a:endParaRPr>
            </a:p>
          </p:txBody>
        </p:sp>
        <p:sp>
          <p:nvSpPr>
            <p:cNvPr id="19482" name="TextBox 24"/>
            <p:cNvSpPr txBox="1">
              <a:spLocks noChangeArrowheads="1"/>
            </p:cNvSpPr>
            <p:nvPr/>
          </p:nvSpPr>
          <p:spPr bwMode="auto">
            <a:xfrm>
              <a:off x="1607857" y="273033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pitchFamily="2" charset="-122"/>
                </a:defRPr>
              </a:lvl1pPr>
              <a:lvl2pPr marL="742950" indent="-285750">
                <a:defRPr>
                  <a:solidFill>
                    <a:schemeClr val="tx1"/>
                  </a:solidFill>
                  <a:latin typeface="Calibri" charset="0"/>
                  <a:ea typeface="宋体" pitchFamily="2" charset="-122"/>
                </a:defRPr>
              </a:lvl2pPr>
              <a:lvl3pPr marL="1143000" indent="-228600">
                <a:defRPr>
                  <a:solidFill>
                    <a:schemeClr val="tx1"/>
                  </a:solidFill>
                  <a:latin typeface="Calibri" charset="0"/>
                  <a:ea typeface="宋体" pitchFamily="2" charset="-122"/>
                </a:defRPr>
              </a:lvl3pPr>
              <a:lvl4pPr marL="1600200" indent="-228600">
                <a:defRPr>
                  <a:solidFill>
                    <a:schemeClr val="tx1"/>
                  </a:solidFill>
                  <a:latin typeface="Calibri" charset="0"/>
                  <a:ea typeface="宋体" pitchFamily="2" charset="-122"/>
                </a:defRPr>
              </a:lvl4pPr>
              <a:lvl5pPr marL="2057400" indent="-22860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eaLnBrk="1" hangingPunct="1"/>
              <a:r>
                <a:rPr lang="en-US" altLang="zh-CN" sz="2400" b="1">
                  <a:solidFill>
                    <a:srgbClr val="6AE7FF"/>
                  </a:solidFill>
                  <a:latin typeface="微软雅黑" charset="-122"/>
                  <a:ea typeface="微软雅黑" charset="-122"/>
                </a:rPr>
                <a:t>85%</a:t>
              </a:r>
            </a:p>
          </p:txBody>
        </p:sp>
      </p:grpSp>
      <p:grpSp>
        <p:nvGrpSpPr>
          <p:cNvPr id="19464" name="组合 86"/>
          <p:cNvGrpSpPr/>
          <p:nvPr/>
        </p:nvGrpSpPr>
        <p:grpSpPr bwMode="auto">
          <a:xfrm>
            <a:off x="3941763" y="2219008"/>
            <a:ext cx="1544637" cy="1544637"/>
            <a:chOff x="3941805" y="2186816"/>
            <a:chExt cx="1545336" cy="1545336"/>
          </a:xfrm>
        </p:grpSpPr>
        <p:sp>
          <p:nvSpPr>
            <p:cNvPr id="88" name="Oval 17"/>
            <p:cNvSpPr/>
            <p:nvPr/>
          </p:nvSpPr>
          <p:spPr>
            <a:xfrm>
              <a:off x="4132391" y="2377402"/>
              <a:ext cx="1167340"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en-US">
                <a:solidFill>
                  <a:prstClr val="white"/>
                </a:solidFill>
              </a:endParaRPr>
            </a:p>
          </p:txBody>
        </p:sp>
        <p:sp>
          <p:nvSpPr>
            <p:cNvPr id="89" name="Arc 21"/>
            <p:cNvSpPr/>
            <p:nvPr/>
          </p:nvSpPr>
          <p:spPr>
            <a:xfrm>
              <a:off x="3941805" y="2186816"/>
              <a:ext cx="1545336" cy="1545336"/>
            </a:xfrm>
            <a:prstGeom prst="arc">
              <a:avLst>
                <a:gd name="adj1" fmla="val 17379292"/>
                <a:gd name="adj2" fmla="val 8825709"/>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spcBef>
                  <a:spcPts val="0"/>
                </a:spcBef>
                <a:spcAft>
                  <a:spcPts val="0"/>
                </a:spcAft>
                <a:defRPr/>
              </a:pPr>
              <a:endParaRPr lang="en-US">
                <a:solidFill>
                  <a:prstClr val="black"/>
                </a:solidFill>
              </a:endParaRPr>
            </a:p>
          </p:txBody>
        </p:sp>
        <p:sp>
          <p:nvSpPr>
            <p:cNvPr id="19479" name="TextBox 27"/>
            <p:cNvSpPr txBox="1">
              <a:spLocks noChangeArrowheads="1"/>
            </p:cNvSpPr>
            <p:nvPr/>
          </p:nvSpPr>
          <p:spPr bwMode="auto">
            <a:xfrm>
              <a:off x="4353263" y="273033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pitchFamily="2" charset="-122"/>
                </a:defRPr>
              </a:lvl1pPr>
              <a:lvl2pPr marL="742950" indent="-285750">
                <a:defRPr>
                  <a:solidFill>
                    <a:schemeClr val="tx1"/>
                  </a:solidFill>
                  <a:latin typeface="Calibri" charset="0"/>
                  <a:ea typeface="宋体" pitchFamily="2" charset="-122"/>
                </a:defRPr>
              </a:lvl2pPr>
              <a:lvl3pPr marL="1143000" indent="-228600">
                <a:defRPr>
                  <a:solidFill>
                    <a:schemeClr val="tx1"/>
                  </a:solidFill>
                  <a:latin typeface="Calibri" charset="0"/>
                  <a:ea typeface="宋体" pitchFamily="2" charset="-122"/>
                </a:defRPr>
              </a:lvl3pPr>
              <a:lvl4pPr marL="1600200" indent="-228600">
                <a:defRPr>
                  <a:solidFill>
                    <a:schemeClr val="tx1"/>
                  </a:solidFill>
                  <a:latin typeface="Calibri" charset="0"/>
                  <a:ea typeface="宋体" pitchFamily="2" charset="-122"/>
                </a:defRPr>
              </a:lvl4pPr>
              <a:lvl5pPr marL="2057400" indent="-22860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eaLnBrk="1" hangingPunct="1"/>
              <a:r>
                <a:rPr lang="en-US" altLang="zh-CN" sz="2400" b="1">
                  <a:solidFill>
                    <a:srgbClr val="6AE7FF"/>
                  </a:solidFill>
                  <a:latin typeface="微软雅黑" charset="-122"/>
                  <a:ea typeface="微软雅黑" charset="-122"/>
                </a:rPr>
                <a:t>73%</a:t>
              </a:r>
            </a:p>
          </p:txBody>
        </p:sp>
      </p:grpSp>
      <p:grpSp>
        <p:nvGrpSpPr>
          <p:cNvPr id="19465" name="组合 90"/>
          <p:cNvGrpSpPr/>
          <p:nvPr/>
        </p:nvGrpSpPr>
        <p:grpSpPr bwMode="auto">
          <a:xfrm>
            <a:off x="6661150" y="2219008"/>
            <a:ext cx="1544638" cy="1544637"/>
            <a:chOff x="6661033" y="2186816"/>
            <a:chExt cx="1545336" cy="1545336"/>
          </a:xfrm>
        </p:grpSpPr>
        <p:sp>
          <p:nvSpPr>
            <p:cNvPr id="92" name="Oval 18"/>
            <p:cNvSpPr/>
            <p:nvPr/>
          </p:nvSpPr>
          <p:spPr>
            <a:xfrm>
              <a:off x="6854796" y="2377402"/>
              <a:ext cx="1167340"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en-US">
                <a:solidFill>
                  <a:prstClr val="white"/>
                </a:solidFill>
              </a:endParaRPr>
            </a:p>
          </p:txBody>
        </p:sp>
        <p:sp>
          <p:nvSpPr>
            <p:cNvPr id="93" name="Arc 22"/>
            <p:cNvSpPr/>
            <p:nvPr/>
          </p:nvSpPr>
          <p:spPr>
            <a:xfrm>
              <a:off x="6661033" y="2186816"/>
              <a:ext cx="1545336" cy="1545336"/>
            </a:xfrm>
            <a:prstGeom prst="arc">
              <a:avLst>
                <a:gd name="adj1" fmla="val 14283035"/>
                <a:gd name="adj2" fmla="val 8268073"/>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spcBef>
                  <a:spcPts val="0"/>
                </a:spcBef>
                <a:spcAft>
                  <a:spcPts val="0"/>
                </a:spcAft>
                <a:defRPr/>
              </a:pPr>
              <a:endParaRPr lang="en-US">
                <a:solidFill>
                  <a:prstClr val="black"/>
                </a:solidFill>
              </a:endParaRPr>
            </a:p>
          </p:txBody>
        </p:sp>
        <p:sp>
          <p:nvSpPr>
            <p:cNvPr id="19476" name="TextBox 28"/>
            <p:cNvSpPr txBox="1">
              <a:spLocks noChangeArrowheads="1"/>
            </p:cNvSpPr>
            <p:nvPr/>
          </p:nvSpPr>
          <p:spPr bwMode="auto">
            <a:xfrm>
              <a:off x="7045059" y="2732225"/>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pitchFamily="2" charset="-122"/>
                </a:defRPr>
              </a:lvl1pPr>
              <a:lvl2pPr marL="742950" indent="-285750">
                <a:defRPr>
                  <a:solidFill>
                    <a:schemeClr val="tx1"/>
                  </a:solidFill>
                  <a:latin typeface="Calibri" charset="0"/>
                  <a:ea typeface="宋体" pitchFamily="2" charset="-122"/>
                </a:defRPr>
              </a:lvl2pPr>
              <a:lvl3pPr marL="1143000" indent="-228600">
                <a:defRPr>
                  <a:solidFill>
                    <a:schemeClr val="tx1"/>
                  </a:solidFill>
                  <a:latin typeface="Calibri" charset="0"/>
                  <a:ea typeface="宋体" pitchFamily="2" charset="-122"/>
                </a:defRPr>
              </a:lvl3pPr>
              <a:lvl4pPr marL="1600200" indent="-228600">
                <a:defRPr>
                  <a:solidFill>
                    <a:schemeClr val="tx1"/>
                  </a:solidFill>
                  <a:latin typeface="Calibri" charset="0"/>
                  <a:ea typeface="宋体" pitchFamily="2" charset="-122"/>
                </a:defRPr>
              </a:lvl4pPr>
              <a:lvl5pPr marL="2057400" indent="-22860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eaLnBrk="1" hangingPunct="1"/>
              <a:r>
                <a:rPr lang="en-US" altLang="zh-CN" sz="2400" b="1">
                  <a:solidFill>
                    <a:srgbClr val="6AE7FF"/>
                  </a:solidFill>
                  <a:latin typeface="微软雅黑" charset="-122"/>
                  <a:ea typeface="微软雅黑" charset="-122"/>
                </a:rPr>
                <a:t>78%</a:t>
              </a:r>
            </a:p>
          </p:txBody>
        </p:sp>
      </p:grpSp>
      <p:grpSp>
        <p:nvGrpSpPr>
          <p:cNvPr id="19466" name="组合 94"/>
          <p:cNvGrpSpPr/>
          <p:nvPr/>
        </p:nvGrpSpPr>
        <p:grpSpPr bwMode="auto">
          <a:xfrm>
            <a:off x="9390063" y="2219008"/>
            <a:ext cx="1546225" cy="1544637"/>
            <a:chOff x="9390392" y="2186816"/>
            <a:chExt cx="1545336" cy="1545336"/>
          </a:xfrm>
        </p:grpSpPr>
        <p:sp>
          <p:nvSpPr>
            <p:cNvPr id="96" name="Oval 19"/>
            <p:cNvSpPr/>
            <p:nvPr/>
          </p:nvSpPr>
          <p:spPr>
            <a:xfrm>
              <a:off x="9577609" y="2377402"/>
              <a:ext cx="1167728"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en-US">
                <a:solidFill>
                  <a:prstClr val="white"/>
                </a:solidFill>
              </a:endParaRPr>
            </a:p>
          </p:txBody>
        </p:sp>
        <p:sp>
          <p:nvSpPr>
            <p:cNvPr id="97" name="Arc 23"/>
            <p:cNvSpPr/>
            <p:nvPr/>
          </p:nvSpPr>
          <p:spPr>
            <a:xfrm>
              <a:off x="9390392" y="2186816"/>
              <a:ext cx="1545336" cy="1545336"/>
            </a:xfrm>
            <a:prstGeom prst="arc">
              <a:avLst>
                <a:gd name="adj1" fmla="val 17026676"/>
                <a:gd name="adj2" fmla="val 13044588"/>
              </a:avLst>
            </a:prstGeom>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spcBef>
                  <a:spcPts val="0"/>
                </a:spcBef>
                <a:spcAft>
                  <a:spcPts val="0"/>
                </a:spcAft>
                <a:defRPr/>
              </a:pPr>
              <a:endParaRPr lang="en-US">
                <a:solidFill>
                  <a:prstClr val="black"/>
                </a:solidFill>
              </a:endParaRPr>
            </a:p>
          </p:txBody>
        </p:sp>
        <p:sp>
          <p:nvSpPr>
            <p:cNvPr id="19473" name="TextBox 29"/>
            <p:cNvSpPr txBox="1">
              <a:spLocks noChangeArrowheads="1"/>
            </p:cNvSpPr>
            <p:nvPr/>
          </p:nvSpPr>
          <p:spPr bwMode="auto">
            <a:xfrm>
              <a:off x="9772728" y="273033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pitchFamily="2" charset="-122"/>
                </a:defRPr>
              </a:lvl1pPr>
              <a:lvl2pPr marL="742950" indent="-285750">
                <a:defRPr>
                  <a:solidFill>
                    <a:schemeClr val="tx1"/>
                  </a:solidFill>
                  <a:latin typeface="Calibri" charset="0"/>
                  <a:ea typeface="宋体" pitchFamily="2" charset="-122"/>
                </a:defRPr>
              </a:lvl2pPr>
              <a:lvl3pPr marL="1143000" indent="-228600">
                <a:defRPr>
                  <a:solidFill>
                    <a:schemeClr val="tx1"/>
                  </a:solidFill>
                  <a:latin typeface="Calibri" charset="0"/>
                  <a:ea typeface="宋体" pitchFamily="2" charset="-122"/>
                </a:defRPr>
              </a:lvl3pPr>
              <a:lvl4pPr marL="1600200" indent="-228600">
                <a:defRPr>
                  <a:solidFill>
                    <a:schemeClr val="tx1"/>
                  </a:solidFill>
                  <a:latin typeface="Calibri" charset="0"/>
                  <a:ea typeface="宋体" pitchFamily="2" charset="-122"/>
                </a:defRPr>
              </a:lvl4pPr>
              <a:lvl5pPr marL="2057400" indent="-22860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eaLnBrk="1" hangingPunct="1"/>
              <a:r>
                <a:rPr lang="en-US" altLang="zh-CN" sz="2400" b="1">
                  <a:solidFill>
                    <a:srgbClr val="6AE7FF"/>
                  </a:solidFill>
                  <a:latin typeface="微软雅黑" charset="-122"/>
                  <a:ea typeface="微软雅黑" charset="-122"/>
                </a:rPr>
                <a:t>90%</a:t>
              </a:r>
            </a:p>
          </p:txBody>
        </p:sp>
      </p:grpSp>
      <p:sp>
        <p:nvSpPr>
          <p:cNvPr id="19467" name="文本框 1"/>
          <p:cNvSpPr txBox="1">
            <a:spLocks noChangeArrowheads="1"/>
          </p:cNvSpPr>
          <p:nvPr/>
        </p:nvSpPr>
        <p:spPr bwMode="auto">
          <a:xfrm>
            <a:off x="775970" y="3943350"/>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pitchFamily="2" charset="-122"/>
              </a:defRPr>
            </a:lvl1pPr>
            <a:lvl2pPr marL="742950" indent="-285750">
              <a:defRPr>
                <a:solidFill>
                  <a:schemeClr val="tx1"/>
                </a:solidFill>
                <a:latin typeface="Calibri" charset="0"/>
                <a:ea typeface="宋体" pitchFamily="2" charset="-122"/>
              </a:defRPr>
            </a:lvl2pPr>
            <a:lvl3pPr marL="1143000" indent="-228600">
              <a:defRPr>
                <a:solidFill>
                  <a:schemeClr val="tx1"/>
                </a:solidFill>
                <a:latin typeface="Calibri" charset="0"/>
                <a:ea typeface="宋体" pitchFamily="2" charset="-122"/>
              </a:defRPr>
            </a:lvl3pPr>
            <a:lvl4pPr marL="1600200" indent="-228600">
              <a:defRPr>
                <a:solidFill>
                  <a:schemeClr val="tx1"/>
                </a:solidFill>
                <a:latin typeface="Calibri" charset="0"/>
                <a:ea typeface="宋体" pitchFamily="2" charset="-122"/>
              </a:defRPr>
            </a:lvl4pPr>
            <a:lvl5pPr marL="2057400" indent="-22860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algn="ctr" eaLnBrk="1" hangingPunct="1">
              <a:lnSpc>
                <a:spcPct val="150000"/>
              </a:lnSpc>
            </a:pPr>
            <a:r>
              <a:rPr lang="zh-CN" altLang="en-US" sz="1600" dirty="0">
                <a:solidFill>
                  <a:srgbClr val="10FBFE"/>
                </a:solidFill>
                <a:latin typeface="微软雅黑" charset="-122"/>
                <a:ea typeface="微软雅黑" charset="-122"/>
                <a:cs typeface="+mn-ea"/>
                <a:sym typeface="+mn-lt"/>
              </a:rPr>
              <a:t>单击此处输入标题</a:t>
            </a:r>
          </a:p>
          <a:p>
            <a:pPr algn="ctr" eaLnBrk="1" hangingPunct="1">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charset="-122"/>
              <a:ea typeface="微软雅黑" charset="-122"/>
            </a:endParaRPr>
          </a:p>
        </p:txBody>
      </p:sp>
      <p:sp>
        <p:nvSpPr>
          <p:cNvPr id="19468" name="文本框 103"/>
          <p:cNvSpPr txBox="1">
            <a:spLocks noChangeArrowheads="1"/>
          </p:cNvSpPr>
          <p:nvPr/>
        </p:nvSpPr>
        <p:spPr bwMode="auto">
          <a:xfrm>
            <a:off x="3495993" y="3943033"/>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pitchFamily="2" charset="-122"/>
              </a:defRPr>
            </a:lvl1pPr>
            <a:lvl2pPr marL="742950" indent="-285750">
              <a:defRPr>
                <a:solidFill>
                  <a:schemeClr val="tx1"/>
                </a:solidFill>
                <a:latin typeface="Calibri" charset="0"/>
                <a:ea typeface="宋体" pitchFamily="2" charset="-122"/>
              </a:defRPr>
            </a:lvl2pPr>
            <a:lvl3pPr marL="1143000" indent="-228600">
              <a:defRPr>
                <a:solidFill>
                  <a:schemeClr val="tx1"/>
                </a:solidFill>
                <a:latin typeface="Calibri" charset="0"/>
                <a:ea typeface="宋体" pitchFamily="2" charset="-122"/>
              </a:defRPr>
            </a:lvl3pPr>
            <a:lvl4pPr marL="1600200" indent="-228600">
              <a:defRPr>
                <a:solidFill>
                  <a:schemeClr val="tx1"/>
                </a:solidFill>
                <a:latin typeface="Calibri" charset="0"/>
                <a:ea typeface="宋体" pitchFamily="2" charset="-122"/>
              </a:defRPr>
            </a:lvl4pPr>
            <a:lvl5pPr marL="2057400" indent="-22860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algn="ctr" eaLnBrk="1" hangingPunct="1">
              <a:lnSpc>
                <a:spcPct val="150000"/>
              </a:lnSpc>
            </a:pPr>
            <a:r>
              <a:rPr lang="zh-CN" altLang="en-US" sz="1600" dirty="0">
                <a:solidFill>
                  <a:srgbClr val="10FBFE"/>
                </a:solidFill>
                <a:latin typeface="微软雅黑" charset="-122"/>
                <a:ea typeface="微软雅黑" charset="-122"/>
                <a:cs typeface="+mn-ea"/>
                <a:sym typeface="+mn-lt"/>
              </a:rPr>
              <a:t>单击此处输入标题</a:t>
            </a:r>
          </a:p>
          <a:p>
            <a:pPr algn="ctr" eaLnBrk="1" hangingPunct="1">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charset="-122"/>
              <a:ea typeface="微软雅黑" charset="-122"/>
            </a:endParaRPr>
          </a:p>
        </p:txBody>
      </p:sp>
      <p:sp>
        <p:nvSpPr>
          <p:cNvPr id="19469" name="文本框 104"/>
          <p:cNvSpPr txBox="1">
            <a:spLocks noChangeArrowheads="1"/>
          </p:cNvSpPr>
          <p:nvPr/>
        </p:nvSpPr>
        <p:spPr bwMode="auto">
          <a:xfrm>
            <a:off x="6220778" y="3930333"/>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pitchFamily="2" charset="-122"/>
              </a:defRPr>
            </a:lvl1pPr>
            <a:lvl2pPr marL="742950" indent="-285750">
              <a:defRPr>
                <a:solidFill>
                  <a:schemeClr val="tx1"/>
                </a:solidFill>
                <a:latin typeface="Calibri" charset="0"/>
                <a:ea typeface="宋体" pitchFamily="2" charset="-122"/>
              </a:defRPr>
            </a:lvl2pPr>
            <a:lvl3pPr marL="1143000" indent="-228600">
              <a:defRPr>
                <a:solidFill>
                  <a:schemeClr val="tx1"/>
                </a:solidFill>
                <a:latin typeface="Calibri" charset="0"/>
                <a:ea typeface="宋体" pitchFamily="2" charset="-122"/>
              </a:defRPr>
            </a:lvl3pPr>
            <a:lvl4pPr marL="1600200" indent="-228600">
              <a:defRPr>
                <a:solidFill>
                  <a:schemeClr val="tx1"/>
                </a:solidFill>
                <a:latin typeface="Calibri" charset="0"/>
                <a:ea typeface="宋体" pitchFamily="2" charset="-122"/>
              </a:defRPr>
            </a:lvl4pPr>
            <a:lvl5pPr marL="2057400" indent="-22860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algn="ctr" eaLnBrk="1" hangingPunct="1">
              <a:lnSpc>
                <a:spcPct val="150000"/>
              </a:lnSpc>
            </a:pPr>
            <a:r>
              <a:rPr lang="zh-CN" altLang="en-US" sz="1600" dirty="0">
                <a:solidFill>
                  <a:srgbClr val="10FBFE"/>
                </a:solidFill>
                <a:latin typeface="微软雅黑" charset="-122"/>
                <a:ea typeface="微软雅黑" charset="-122"/>
                <a:cs typeface="+mn-ea"/>
                <a:sym typeface="+mn-lt"/>
              </a:rPr>
              <a:t>单击此处输入标题</a:t>
            </a:r>
          </a:p>
          <a:p>
            <a:pPr algn="ctr" eaLnBrk="1" hangingPunct="1">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charset="-122"/>
              <a:ea typeface="微软雅黑" charset="-122"/>
            </a:endParaRPr>
          </a:p>
        </p:txBody>
      </p:sp>
      <p:sp>
        <p:nvSpPr>
          <p:cNvPr id="19470" name="文本框 105"/>
          <p:cNvSpPr txBox="1">
            <a:spLocks noChangeArrowheads="1"/>
          </p:cNvSpPr>
          <p:nvPr/>
        </p:nvSpPr>
        <p:spPr bwMode="auto">
          <a:xfrm>
            <a:off x="8945880" y="3930333"/>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pitchFamily="2" charset="-122"/>
              </a:defRPr>
            </a:lvl1pPr>
            <a:lvl2pPr marL="742950" indent="-285750">
              <a:defRPr>
                <a:solidFill>
                  <a:schemeClr val="tx1"/>
                </a:solidFill>
                <a:latin typeface="Calibri" charset="0"/>
                <a:ea typeface="宋体" pitchFamily="2" charset="-122"/>
              </a:defRPr>
            </a:lvl2pPr>
            <a:lvl3pPr marL="1143000" indent="-228600">
              <a:defRPr>
                <a:solidFill>
                  <a:schemeClr val="tx1"/>
                </a:solidFill>
                <a:latin typeface="Calibri" charset="0"/>
                <a:ea typeface="宋体" pitchFamily="2" charset="-122"/>
              </a:defRPr>
            </a:lvl3pPr>
            <a:lvl4pPr marL="1600200" indent="-228600">
              <a:defRPr>
                <a:solidFill>
                  <a:schemeClr val="tx1"/>
                </a:solidFill>
                <a:latin typeface="Calibri" charset="0"/>
                <a:ea typeface="宋体" pitchFamily="2" charset="-122"/>
              </a:defRPr>
            </a:lvl4pPr>
            <a:lvl5pPr marL="2057400" indent="-22860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algn="ctr" eaLnBrk="1" hangingPunct="1">
              <a:lnSpc>
                <a:spcPct val="150000"/>
              </a:lnSpc>
            </a:pPr>
            <a:r>
              <a:rPr lang="zh-CN" altLang="en-US" sz="1600" dirty="0">
                <a:solidFill>
                  <a:srgbClr val="10FBFE"/>
                </a:solidFill>
                <a:latin typeface="微软雅黑" charset="-122"/>
                <a:ea typeface="微软雅黑" charset="-122"/>
                <a:cs typeface="+mn-ea"/>
                <a:sym typeface="+mn-lt"/>
              </a:rPr>
              <a:t>单击此处输入标题</a:t>
            </a:r>
          </a:p>
          <a:p>
            <a:pPr algn="ctr" eaLnBrk="1" hangingPunct="1">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charset="-122"/>
              <a:ea typeface="微软雅黑"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0" presetClass="entr" presetSubtype="0" fill="hold" nodeType="afterEffect">
                                  <p:stCondLst>
                                    <p:cond delay="0"/>
                                  </p:stCondLst>
                                  <p:childTnLst>
                                    <p:set>
                                      <p:cBhvr>
                                        <p:cTn id="16" dur="1" fill="hold">
                                          <p:stCondLst>
                                            <p:cond delay="0"/>
                                          </p:stCondLst>
                                        </p:cTn>
                                        <p:tgtEl>
                                          <p:spTgt spid="19463"/>
                                        </p:tgtEl>
                                        <p:attrNameLst>
                                          <p:attrName>style.visibility</p:attrName>
                                        </p:attrNameLst>
                                      </p:cBhvr>
                                      <p:to>
                                        <p:strVal val="visible"/>
                                      </p:to>
                                    </p:set>
                                    <p:animEffect transition="in" filter="wedge">
                                      <p:cBhvr>
                                        <p:cTn id="17" dur="500"/>
                                        <p:tgtEl>
                                          <p:spTgt spid="19463"/>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19467"/>
                                        </p:tgtEl>
                                        <p:attrNameLst>
                                          <p:attrName>style.visibility</p:attrName>
                                        </p:attrNameLst>
                                      </p:cBhvr>
                                      <p:to>
                                        <p:strVal val="visible"/>
                                      </p:to>
                                    </p:set>
                                    <p:anim calcmode="lin" valueType="num">
                                      <p:cBhvr additive="base">
                                        <p:cTn id="21" dur="500"/>
                                        <p:tgtEl>
                                          <p:spTgt spid="19467"/>
                                        </p:tgtEl>
                                        <p:attrNameLst>
                                          <p:attrName>ppt_y</p:attrName>
                                        </p:attrNameLst>
                                      </p:cBhvr>
                                      <p:tavLst>
                                        <p:tav tm="0">
                                          <p:val>
                                            <p:strVal val="#ppt_y+#ppt_h*1.125000"/>
                                          </p:val>
                                        </p:tav>
                                        <p:tav tm="100000">
                                          <p:val>
                                            <p:strVal val="#ppt_y"/>
                                          </p:val>
                                        </p:tav>
                                      </p:tavLst>
                                    </p:anim>
                                    <p:animEffect transition="in" filter="wipe(up)">
                                      <p:cBhvr>
                                        <p:cTn id="22" dur="500"/>
                                        <p:tgtEl>
                                          <p:spTgt spid="19467"/>
                                        </p:tgtEl>
                                      </p:cBhvr>
                                    </p:animEffect>
                                  </p:childTnLst>
                                </p:cTn>
                              </p:par>
                            </p:childTnLst>
                          </p:cTn>
                        </p:par>
                        <p:par>
                          <p:cTn id="23" fill="hold">
                            <p:stCondLst>
                              <p:cond delay="2000"/>
                            </p:stCondLst>
                            <p:childTnLst>
                              <p:par>
                                <p:cTn id="24" presetID="20" presetClass="entr" presetSubtype="0" fill="hold" nodeType="afterEffect">
                                  <p:stCondLst>
                                    <p:cond delay="0"/>
                                  </p:stCondLst>
                                  <p:childTnLst>
                                    <p:set>
                                      <p:cBhvr>
                                        <p:cTn id="25" dur="1" fill="hold">
                                          <p:stCondLst>
                                            <p:cond delay="0"/>
                                          </p:stCondLst>
                                        </p:cTn>
                                        <p:tgtEl>
                                          <p:spTgt spid="19464"/>
                                        </p:tgtEl>
                                        <p:attrNameLst>
                                          <p:attrName>style.visibility</p:attrName>
                                        </p:attrNameLst>
                                      </p:cBhvr>
                                      <p:to>
                                        <p:strVal val="visible"/>
                                      </p:to>
                                    </p:set>
                                    <p:animEffect transition="in" filter="wedge">
                                      <p:cBhvr>
                                        <p:cTn id="26" dur="500"/>
                                        <p:tgtEl>
                                          <p:spTgt spid="19464"/>
                                        </p:tgtEl>
                                      </p:cBhvr>
                                    </p:animEffect>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19468"/>
                                        </p:tgtEl>
                                        <p:attrNameLst>
                                          <p:attrName>style.visibility</p:attrName>
                                        </p:attrNameLst>
                                      </p:cBhvr>
                                      <p:to>
                                        <p:strVal val="visible"/>
                                      </p:to>
                                    </p:set>
                                    <p:anim calcmode="lin" valueType="num">
                                      <p:cBhvr additive="base">
                                        <p:cTn id="30" dur="500"/>
                                        <p:tgtEl>
                                          <p:spTgt spid="19468"/>
                                        </p:tgtEl>
                                        <p:attrNameLst>
                                          <p:attrName>ppt_y</p:attrName>
                                        </p:attrNameLst>
                                      </p:cBhvr>
                                      <p:tavLst>
                                        <p:tav tm="0">
                                          <p:val>
                                            <p:strVal val="#ppt_y+#ppt_h*1.125000"/>
                                          </p:val>
                                        </p:tav>
                                        <p:tav tm="100000">
                                          <p:val>
                                            <p:strVal val="#ppt_y"/>
                                          </p:val>
                                        </p:tav>
                                      </p:tavLst>
                                    </p:anim>
                                    <p:animEffect transition="in" filter="wipe(up)">
                                      <p:cBhvr>
                                        <p:cTn id="31" dur="500"/>
                                        <p:tgtEl>
                                          <p:spTgt spid="19468"/>
                                        </p:tgtEl>
                                      </p:cBhvr>
                                    </p:animEffect>
                                  </p:childTnLst>
                                </p:cTn>
                              </p:par>
                            </p:childTnLst>
                          </p:cTn>
                        </p:par>
                        <p:par>
                          <p:cTn id="32" fill="hold">
                            <p:stCondLst>
                              <p:cond delay="3000"/>
                            </p:stCondLst>
                            <p:childTnLst>
                              <p:par>
                                <p:cTn id="33" presetID="20" presetClass="entr" presetSubtype="0" fill="hold" nodeType="afterEffect">
                                  <p:stCondLst>
                                    <p:cond delay="0"/>
                                  </p:stCondLst>
                                  <p:childTnLst>
                                    <p:set>
                                      <p:cBhvr>
                                        <p:cTn id="34" dur="1" fill="hold">
                                          <p:stCondLst>
                                            <p:cond delay="0"/>
                                          </p:stCondLst>
                                        </p:cTn>
                                        <p:tgtEl>
                                          <p:spTgt spid="19465"/>
                                        </p:tgtEl>
                                        <p:attrNameLst>
                                          <p:attrName>style.visibility</p:attrName>
                                        </p:attrNameLst>
                                      </p:cBhvr>
                                      <p:to>
                                        <p:strVal val="visible"/>
                                      </p:to>
                                    </p:set>
                                    <p:animEffect transition="in" filter="wedge">
                                      <p:cBhvr>
                                        <p:cTn id="35" dur="500"/>
                                        <p:tgtEl>
                                          <p:spTgt spid="19465"/>
                                        </p:tgtEl>
                                      </p:cBhvr>
                                    </p:animEffect>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19469"/>
                                        </p:tgtEl>
                                        <p:attrNameLst>
                                          <p:attrName>style.visibility</p:attrName>
                                        </p:attrNameLst>
                                      </p:cBhvr>
                                      <p:to>
                                        <p:strVal val="visible"/>
                                      </p:to>
                                    </p:set>
                                    <p:anim calcmode="lin" valueType="num">
                                      <p:cBhvr additive="base">
                                        <p:cTn id="39" dur="500"/>
                                        <p:tgtEl>
                                          <p:spTgt spid="19469"/>
                                        </p:tgtEl>
                                        <p:attrNameLst>
                                          <p:attrName>ppt_y</p:attrName>
                                        </p:attrNameLst>
                                      </p:cBhvr>
                                      <p:tavLst>
                                        <p:tav tm="0">
                                          <p:val>
                                            <p:strVal val="#ppt_y+#ppt_h*1.125000"/>
                                          </p:val>
                                        </p:tav>
                                        <p:tav tm="100000">
                                          <p:val>
                                            <p:strVal val="#ppt_y"/>
                                          </p:val>
                                        </p:tav>
                                      </p:tavLst>
                                    </p:anim>
                                    <p:animEffect transition="in" filter="wipe(up)">
                                      <p:cBhvr>
                                        <p:cTn id="40" dur="500"/>
                                        <p:tgtEl>
                                          <p:spTgt spid="19469"/>
                                        </p:tgtEl>
                                      </p:cBhvr>
                                    </p:animEffect>
                                  </p:childTnLst>
                                </p:cTn>
                              </p:par>
                            </p:childTnLst>
                          </p:cTn>
                        </p:par>
                        <p:par>
                          <p:cTn id="41" fill="hold">
                            <p:stCondLst>
                              <p:cond delay="4000"/>
                            </p:stCondLst>
                            <p:childTnLst>
                              <p:par>
                                <p:cTn id="42" presetID="20" presetClass="entr" presetSubtype="0" fill="hold" nodeType="afterEffect">
                                  <p:stCondLst>
                                    <p:cond delay="0"/>
                                  </p:stCondLst>
                                  <p:childTnLst>
                                    <p:set>
                                      <p:cBhvr>
                                        <p:cTn id="43" dur="1" fill="hold">
                                          <p:stCondLst>
                                            <p:cond delay="0"/>
                                          </p:stCondLst>
                                        </p:cTn>
                                        <p:tgtEl>
                                          <p:spTgt spid="19466"/>
                                        </p:tgtEl>
                                        <p:attrNameLst>
                                          <p:attrName>style.visibility</p:attrName>
                                        </p:attrNameLst>
                                      </p:cBhvr>
                                      <p:to>
                                        <p:strVal val="visible"/>
                                      </p:to>
                                    </p:set>
                                    <p:animEffect transition="in" filter="wedge">
                                      <p:cBhvr>
                                        <p:cTn id="44" dur="500"/>
                                        <p:tgtEl>
                                          <p:spTgt spid="19466"/>
                                        </p:tgtEl>
                                      </p:cBhvr>
                                    </p:animEffect>
                                  </p:childTnLst>
                                </p:cTn>
                              </p:par>
                            </p:childTnLst>
                          </p:cTn>
                        </p:par>
                        <p:par>
                          <p:cTn id="45" fill="hold">
                            <p:stCondLst>
                              <p:cond delay="4500"/>
                            </p:stCondLst>
                            <p:childTnLst>
                              <p:par>
                                <p:cTn id="46" presetID="12" presetClass="entr" presetSubtype="4" fill="hold" grpId="0" nodeType="afterEffect">
                                  <p:stCondLst>
                                    <p:cond delay="0"/>
                                  </p:stCondLst>
                                  <p:childTnLst>
                                    <p:set>
                                      <p:cBhvr>
                                        <p:cTn id="47" dur="1" fill="hold">
                                          <p:stCondLst>
                                            <p:cond delay="0"/>
                                          </p:stCondLst>
                                        </p:cTn>
                                        <p:tgtEl>
                                          <p:spTgt spid="19470"/>
                                        </p:tgtEl>
                                        <p:attrNameLst>
                                          <p:attrName>style.visibility</p:attrName>
                                        </p:attrNameLst>
                                      </p:cBhvr>
                                      <p:to>
                                        <p:strVal val="visible"/>
                                      </p:to>
                                    </p:set>
                                    <p:anim calcmode="lin" valueType="num">
                                      <p:cBhvr additive="base">
                                        <p:cTn id="48" dur="500"/>
                                        <p:tgtEl>
                                          <p:spTgt spid="19470"/>
                                        </p:tgtEl>
                                        <p:attrNameLst>
                                          <p:attrName>ppt_y</p:attrName>
                                        </p:attrNameLst>
                                      </p:cBhvr>
                                      <p:tavLst>
                                        <p:tav tm="0">
                                          <p:val>
                                            <p:strVal val="#ppt_y+#ppt_h*1.125000"/>
                                          </p:val>
                                        </p:tav>
                                        <p:tav tm="100000">
                                          <p:val>
                                            <p:strVal val="#ppt_y"/>
                                          </p:val>
                                        </p:tav>
                                      </p:tavLst>
                                    </p:anim>
                                    <p:animEffect transition="in" filter="wipe(up)">
                                      <p:cBhvr>
                                        <p:cTn id="49" dur="500"/>
                                        <p:tgtEl>
                                          <p:spTgt spid="19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9467" grpId="0"/>
      <p:bldP spid="19468" grpId="0"/>
      <p:bldP spid="19469" grpId="0"/>
      <p:bldP spid="1947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charset="-122"/>
                  <a:ea typeface="微软雅黑"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charset="-122"/>
                <a:ea typeface="微软雅黑" charset="-122"/>
              </a:rPr>
              <a:t>单击此处输入标题 </a:t>
            </a:r>
            <a:r>
              <a:rPr lang="en-US" altLang="zh-CN" sz="2000" b="1" dirty="0">
                <a:solidFill>
                  <a:srgbClr val="10FBFE"/>
                </a:solidFill>
                <a:latin typeface="微软雅黑" charset="-122"/>
                <a:ea typeface="微软雅黑" charset="-122"/>
              </a:rPr>
              <a:t>/ </a:t>
            </a:r>
            <a:r>
              <a:rPr lang="zh-CN" altLang="en-US" sz="1600">
                <a:solidFill>
                  <a:srgbClr val="10FBFE"/>
                </a:solidFill>
                <a:latin typeface="微软雅黑" charset="-122"/>
                <a:ea typeface="微软雅黑" charset="-122"/>
                <a:sym typeface="+mn-ea"/>
              </a:rPr>
              <a:t>Click here to add your title</a:t>
            </a:r>
            <a:endParaRPr lang="zh-CN" altLang="en-US" sz="1600" b="1" dirty="0">
              <a:solidFill>
                <a:srgbClr val="10FBFE"/>
              </a:solidFill>
              <a:latin typeface="微软雅黑" charset="-122"/>
              <a:ea typeface="微软雅黑" charset="-122"/>
              <a:sym typeface="+mn-ea"/>
            </a:endParaRPr>
          </a:p>
        </p:txBody>
      </p:sp>
      <p:cxnSp>
        <p:nvCxnSpPr>
          <p:cNvPr id="34" name="直接连接符 33"/>
          <p:cNvCxnSpPr/>
          <p:nvPr/>
        </p:nvCxnSpPr>
        <p:spPr>
          <a:xfrm>
            <a:off x="5983288" y="199294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243638" y="2083753"/>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pitchFamily="2" charset="-122"/>
              </a:defRPr>
            </a:lvl1pPr>
            <a:lvl2pPr marL="742950" indent="-285750">
              <a:defRPr>
                <a:solidFill>
                  <a:schemeClr val="tx1"/>
                </a:solidFill>
                <a:latin typeface="Calibri" charset="0"/>
                <a:ea typeface="宋体" pitchFamily="2" charset="-122"/>
              </a:defRPr>
            </a:lvl2pPr>
            <a:lvl3pPr marL="1143000" indent="-228600">
              <a:defRPr>
                <a:solidFill>
                  <a:schemeClr val="tx1"/>
                </a:solidFill>
                <a:latin typeface="Calibri" charset="0"/>
                <a:ea typeface="宋体" pitchFamily="2" charset="-122"/>
              </a:defRPr>
            </a:lvl3pPr>
            <a:lvl4pPr marL="1600200" indent="-228600">
              <a:defRPr>
                <a:solidFill>
                  <a:schemeClr val="tx1"/>
                </a:solidFill>
                <a:latin typeface="Calibri" charset="0"/>
                <a:ea typeface="宋体" pitchFamily="2" charset="-122"/>
              </a:defRPr>
            </a:lvl4pPr>
            <a:lvl5pPr marL="2057400" indent="-22860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algn="l" eaLnBrk="1" hangingPunct="1"/>
            <a:r>
              <a:rPr lang="zh-CN" altLang="en-US" b="1">
                <a:solidFill>
                  <a:srgbClr val="10FBFE"/>
                </a:solidFill>
                <a:latin typeface="微软雅黑" charset="-122"/>
                <a:ea typeface="微软雅黑" charset="-122"/>
                <a:sym typeface="+mn-ea"/>
              </a:rPr>
              <a:t>单击此处输入标题</a:t>
            </a:r>
          </a:p>
        </p:txBody>
      </p:sp>
      <p:sp>
        <p:nvSpPr>
          <p:cNvPr id="23562" name="矩形 36"/>
          <p:cNvSpPr>
            <a:spLocks noChangeArrowheads="1"/>
          </p:cNvSpPr>
          <p:nvPr/>
        </p:nvSpPr>
        <p:spPr bwMode="auto">
          <a:xfrm>
            <a:off x="6243955" y="3467735"/>
            <a:ext cx="4984750"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pitchFamily="2" charset="-122"/>
              </a:defRPr>
            </a:lvl1pPr>
            <a:lvl2pPr marL="742950" indent="-285750">
              <a:defRPr>
                <a:solidFill>
                  <a:schemeClr val="tx1"/>
                </a:solidFill>
                <a:latin typeface="Calibri" charset="0"/>
                <a:ea typeface="宋体" pitchFamily="2" charset="-122"/>
              </a:defRPr>
            </a:lvl2pPr>
            <a:lvl3pPr marL="1143000" indent="-228600">
              <a:defRPr>
                <a:solidFill>
                  <a:schemeClr val="tx1"/>
                </a:solidFill>
                <a:latin typeface="Calibri" charset="0"/>
                <a:ea typeface="宋体" pitchFamily="2" charset="-122"/>
              </a:defRPr>
            </a:lvl3pPr>
            <a:lvl4pPr marL="1600200" indent="-228600">
              <a:defRPr>
                <a:solidFill>
                  <a:schemeClr val="tx1"/>
                </a:solidFill>
                <a:latin typeface="Calibri" charset="0"/>
                <a:ea typeface="宋体" pitchFamily="2" charset="-122"/>
              </a:defRPr>
            </a:lvl4pPr>
            <a:lvl5pPr marL="2057400" indent="-22860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algn="l" eaLnBrk="1" hangingPunct="1">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p>
          <a:p>
            <a:pPr algn="l" eaLnBrk="1" hangingPunct="1">
              <a:lnSpc>
                <a:spcPct val="150000"/>
              </a:lnSpc>
            </a:pPr>
            <a:endParaRPr sz="1200" dirty="0">
              <a:solidFill>
                <a:srgbClr val="10FBFE"/>
              </a:solidFill>
              <a:latin typeface="微软雅黑" charset="-122"/>
              <a:ea typeface="微软雅黑" charset="-122"/>
              <a:cs typeface="+mn-ea"/>
              <a:sym typeface="+mn-lt"/>
            </a:endParaRPr>
          </a:p>
          <a:p>
            <a:pPr algn="l" eaLnBrk="1" hangingPunct="1">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woman.I love you more than I've ever loved any woman. And I've waited longer for you than I've waited for any woman.</a:t>
            </a:r>
            <a:endParaRPr lang="zh-CN" altLang="en-US" sz="1200" dirty="0">
              <a:solidFill>
                <a:srgbClr val="01C3E3"/>
              </a:solidFill>
              <a:latin typeface="微软雅黑" charset="-122"/>
              <a:ea typeface="微软雅黑" charset="-122"/>
            </a:endParaRPr>
          </a:p>
        </p:txBody>
      </p:sp>
      <p:sp>
        <p:nvSpPr>
          <p:cNvPr id="23563" name="矩形 37"/>
          <p:cNvSpPr>
            <a:spLocks noChangeArrowheads="1"/>
          </p:cNvSpPr>
          <p:nvPr/>
        </p:nvSpPr>
        <p:spPr bwMode="auto">
          <a:xfrm>
            <a:off x="6243955" y="2452370"/>
            <a:ext cx="505015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pitchFamily="2" charset="-122"/>
              </a:defRPr>
            </a:lvl1pPr>
            <a:lvl2pPr marL="742950" indent="-285750">
              <a:defRPr>
                <a:solidFill>
                  <a:schemeClr val="tx1"/>
                </a:solidFill>
                <a:latin typeface="Calibri" charset="0"/>
                <a:ea typeface="宋体" pitchFamily="2" charset="-122"/>
              </a:defRPr>
            </a:lvl2pPr>
            <a:lvl3pPr marL="1143000" indent="-228600">
              <a:defRPr>
                <a:solidFill>
                  <a:schemeClr val="tx1"/>
                </a:solidFill>
                <a:latin typeface="Calibri" charset="0"/>
                <a:ea typeface="宋体" pitchFamily="2" charset="-122"/>
              </a:defRPr>
            </a:lvl3pPr>
            <a:lvl4pPr marL="1600200" indent="-228600">
              <a:defRPr>
                <a:solidFill>
                  <a:schemeClr val="tx1"/>
                </a:solidFill>
                <a:latin typeface="Calibri" charset="0"/>
                <a:ea typeface="宋体" pitchFamily="2" charset="-122"/>
              </a:defRPr>
            </a:lvl4pPr>
            <a:lvl5pPr marL="2057400" indent="-22860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algn="l" eaLnBrk="1" hangingPunct="1">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zh-CN" altLang="en-US" sz="1200" dirty="0">
              <a:solidFill>
                <a:srgbClr val="01C3E3"/>
              </a:solidFill>
              <a:latin typeface="微软雅黑" charset="-122"/>
              <a:ea typeface="微软雅黑" charset="-122"/>
            </a:endParaRPr>
          </a:p>
        </p:txBody>
      </p:sp>
      <p:cxnSp>
        <p:nvCxnSpPr>
          <p:cNvPr id="41" name="直接连接符 40"/>
          <p:cNvCxnSpPr/>
          <p:nvPr/>
        </p:nvCxnSpPr>
        <p:spPr>
          <a:xfrm>
            <a:off x="6243638" y="3253423"/>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5795010" y="3064193"/>
            <a:ext cx="377825" cy="37782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p>
        </p:txBody>
      </p:sp>
      <p:sp>
        <p:nvSpPr>
          <p:cNvPr id="6" name="矩形 5"/>
          <p:cNvSpPr/>
          <p:nvPr/>
        </p:nvSpPr>
        <p:spPr>
          <a:xfrm>
            <a:off x="874395" y="2032000"/>
            <a:ext cx="4651375" cy="3466465"/>
          </a:xfrm>
          <a:prstGeom prst="rect">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18" presetClass="entr" presetSubtype="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Right)">
                                      <p:cBhvr>
                                        <p:cTn id="17" dur="500"/>
                                        <p:tgtEl>
                                          <p:spTgt spid="6"/>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up)">
                                      <p:cBhvr>
                                        <p:cTn id="21" dur="500"/>
                                        <p:tgtEl>
                                          <p:spTgt spid="34"/>
                                        </p:tgtEl>
                                      </p:cBhvr>
                                    </p:animEffect>
                                  </p:childTnLst>
                                </p:cTn>
                              </p:par>
                              <p:par>
                                <p:cTn id="22" presetID="22" presetClass="entr" presetSubtype="8" fill="hold"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wipe(left)">
                                      <p:cBhvr>
                                        <p:cTn id="24" dur="500"/>
                                        <p:tgtEl>
                                          <p:spTgt spid="4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23561"/>
                                        </p:tgtEl>
                                        <p:attrNameLst>
                                          <p:attrName>style.visibility</p:attrName>
                                        </p:attrNameLst>
                                      </p:cBhvr>
                                      <p:to>
                                        <p:strVal val="visible"/>
                                      </p:to>
                                    </p:set>
                                    <p:animEffect transition="in" filter="wipe(left)">
                                      <p:cBhvr>
                                        <p:cTn id="33" dur="500"/>
                                        <p:tgtEl>
                                          <p:spTgt spid="2356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3563"/>
                                        </p:tgtEl>
                                        <p:attrNameLst>
                                          <p:attrName>style.visibility</p:attrName>
                                        </p:attrNameLst>
                                      </p:cBhvr>
                                      <p:to>
                                        <p:strVal val="visible"/>
                                      </p:to>
                                    </p:set>
                                    <p:animEffect transition="in" filter="wipe(left)">
                                      <p:cBhvr>
                                        <p:cTn id="36" dur="500"/>
                                        <p:tgtEl>
                                          <p:spTgt spid="23563"/>
                                        </p:tgtEl>
                                      </p:cBhvr>
                                    </p:animEffect>
                                  </p:childTnLst>
                                </p:cTn>
                              </p:par>
                            </p:childTnLst>
                          </p:cTn>
                        </p:par>
                        <p:par>
                          <p:cTn id="37" fill="hold">
                            <p:stCondLst>
                              <p:cond delay="2500"/>
                            </p:stCondLst>
                            <p:childTnLst>
                              <p:par>
                                <p:cTn id="38" presetID="12" presetClass="entr" presetSubtype="4" fill="hold" grpId="0" nodeType="afterEffect">
                                  <p:stCondLst>
                                    <p:cond delay="0"/>
                                  </p:stCondLst>
                                  <p:childTnLst>
                                    <p:set>
                                      <p:cBhvr>
                                        <p:cTn id="39" dur="1" fill="hold">
                                          <p:stCondLst>
                                            <p:cond delay="0"/>
                                          </p:stCondLst>
                                        </p:cTn>
                                        <p:tgtEl>
                                          <p:spTgt spid="23562"/>
                                        </p:tgtEl>
                                        <p:attrNameLst>
                                          <p:attrName>style.visibility</p:attrName>
                                        </p:attrNameLst>
                                      </p:cBhvr>
                                      <p:to>
                                        <p:strVal val="visible"/>
                                      </p:to>
                                    </p:set>
                                    <p:anim calcmode="lin" valueType="num">
                                      <p:cBhvr additive="base">
                                        <p:cTn id="40" dur="500"/>
                                        <p:tgtEl>
                                          <p:spTgt spid="23562"/>
                                        </p:tgtEl>
                                        <p:attrNameLst>
                                          <p:attrName>ppt_y</p:attrName>
                                        </p:attrNameLst>
                                      </p:cBhvr>
                                      <p:tavLst>
                                        <p:tav tm="0">
                                          <p:val>
                                            <p:strVal val="#ppt_y+#ppt_h*1.125000"/>
                                          </p:val>
                                        </p:tav>
                                        <p:tav tm="100000">
                                          <p:val>
                                            <p:strVal val="#ppt_y"/>
                                          </p:val>
                                        </p:tav>
                                      </p:tavLst>
                                    </p:anim>
                                    <p:animEffect transition="in" filter="wipe(up)">
                                      <p:cBhvr>
                                        <p:cTn id="41" dur="500"/>
                                        <p:tgtEl>
                                          <p:spTgt spid="23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2" grpId="0"/>
      <p:bldP spid="23563" grpId="0"/>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charset="-122"/>
                  <a:ea typeface="微软雅黑"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charset="-122"/>
                <a:ea typeface="微软雅黑" charset="-122"/>
              </a:rPr>
              <a:t>单击此处输入标题 </a:t>
            </a:r>
            <a:r>
              <a:rPr lang="en-US" altLang="zh-CN" sz="2000" b="1" dirty="0">
                <a:solidFill>
                  <a:srgbClr val="10FBFE"/>
                </a:solidFill>
                <a:latin typeface="微软雅黑" charset="-122"/>
                <a:ea typeface="微软雅黑" charset="-122"/>
              </a:rPr>
              <a:t>/ </a:t>
            </a:r>
            <a:r>
              <a:rPr lang="zh-CN" altLang="en-US" sz="1600">
                <a:solidFill>
                  <a:srgbClr val="10FBFE"/>
                </a:solidFill>
                <a:latin typeface="微软雅黑" charset="-122"/>
                <a:ea typeface="微软雅黑" charset="-122"/>
                <a:sym typeface="+mn-ea"/>
              </a:rPr>
              <a:t>Click here to add your title</a:t>
            </a:r>
            <a:endParaRPr lang="zh-CN" altLang="en-US" sz="1600" b="1" dirty="0">
              <a:solidFill>
                <a:srgbClr val="10FBFE"/>
              </a:solidFill>
              <a:latin typeface="微软雅黑" charset="-122"/>
              <a:ea typeface="微软雅黑" charset="-122"/>
              <a:sym typeface="+mn-ea"/>
            </a:endParaRPr>
          </a:p>
        </p:txBody>
      </p:sp>
      <p:grpSp>
        <p:nvGrpSpPr>
          <p:cNvPr id="43" name="组合 42"/>
          <p:cNvGrpSpPr/>
          <p:nvPr/>
        </p:nvGrpSpPr>
        <p:grpSpPr>
          <a:xfrm>
            <a:off x="4196317" y="1890824"/>
            <a:ext cx="3799366" cy="3799366"/>
            <a:chOff x="4196317" y="1890824"/>
            <a:chExt cx="3799366" cy="3799366"/>
          </a:xfrm>
        </p:grpSpPr>
        <p:sp>
          <p:nvSpPr>
            <p:cNvPr id="7" name="任意多边形: 形状 6"/>
            <p:cNvSpPr/>
            <p:nvPr/>
          </p:nvSpPr>
          <p:spPr>
            <a:xfrm>
              <a:off x="4196317" y="1890824"/>
              <a:ext cx="1768550" cy="1768548"/>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flipH="1">
              <a:off x="6227135" y="1890824"/>
              <a:ext cx="1768548" cy="1768548"/>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任意多边形: 形状 8"/>
            <p:cNvSpPr/>
            <p:nvPr/>
          </p:nvSpPr>
          <p:spPr>
            <a:xfrm flipV="1">
              <a:off x="4196317" y="3921640"/>
              <a:ext cx="1768550" cy="1768550"/>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flipH="1" flipV="1">
              <a:off x="6227135" y="3921640"/>
              <a:ext cx="1768548" cy="1768550"/>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statistics-on-laptop_82095"/>
            <p:cNvSpPr>
              <a:spLocks noChangeAspect="1"/>
            </p:cNvSpPr>
            <p:nvPr/>
          </p:nvSpPr>
          <p:spPr bwMode="auto">
            <a:xfrm>
              <a:off x="4898988" y="2625822"/>
              <a:ext cx="798009" cy="645277"/>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txBody>
            <a:bodyPr/>
            <a:lstStyle/>
            <a:p>
              <a:endParaRPr lang="zh-CN" altLang="en-US"/>
            </a:p>
          </p:txBody>
        </p:sp>
        <p:sp>
          <p:nvSpPr>
            <p:cNvPr id="36" name="statistics-on-laptop_82095"/>
            <p:cNvSpPr>
              <a:spLocks noChangeAspect="1"/>
            </p:cNvSpPr>
            <p:nvPr/>
          </p:nvSpPr>
          <p:spPr bwMode="auto">
            <a:xfrm>
              <a:off x="6493871" y="2561824"/>
              <a:ext cx="798009" cy="773273"/>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bg1"/>
            </a:solidFill>
            <a:ln>
              <a:noFill/>
            </a:ln>
          </p:spPr>
          <p:txBody>
            <a:bodyPr/>
            <a:lstStyle/>
            <a:p>
              <a:endParaRPr lang="zh-CN" altLang="en-US"/>
            </a:p>
          </p:txBody>
        </p:sp>
        <p:sp>
          <p:nvSpPr>
            <p:cNvPr id="38" name="statistics-on-laptop_82095"/>
            <p:cNvSpPr>
              <a:spLocks noChangeAspect="1"/>
            </p:cNvSpPr>
            <p:nvPr/>
          </p:nvSpPr>
          <p:spPr bwMode="auto">
            <a:xfrm>
              <a:off x="4910912" y="4218768"/>
              <a:ext cx="774161" cy="798009"/>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txBody>
            <a:bodyPr/>
            <a:lstStyle/>
            <a:p>
              <a:endParaRPr lang="zh-CN" altLang="en-US"/>
            </a:p>
          </p:txBody>
        </p:sp>
        <p:sp>
          <p:nvSpPr>
            <p:cNvPr id="37" name="statistics-on-laptop_82095"/>
            <p:cNvSpPr>
              <a:spLocks noChangeAspect="1"/>
            </p:cNvSpPr>
            <p:nvPr/>
          </p:nvSpPr>
          <p:spPr bwMode="auto">
            <a:xfrm>
              <a:off x="6493871" y="4254250"/>
              <a:ext cx="798009" cy="727045"/>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txBody>
            <a:bodyPr/>
            <a:lstStyle/>
            <a:p>
              <a:endParaRPr lang="zh-CN" altLang="en-US"/>
            </a:p>
          </p:txBody>
        </p:sp>
      </p:grpSp>
      <p:grpSp>
        <p:nvGrpSpPr>
          <p:cNvPr id="20" name="组合 19"/>
          <p:cNvGrpSpPr/>
          <p:nvPr/>
        </p:nvGrpSpPr>
        <p:grpSpPr>
          <a:xfrm>
            <a:off x="8149886" y="1874567"/>
            <a:ext cx="3109230" cy="1274644"/>
            <a:chOff x="1818113" y="1981592"/>
            <a:chExt cx="3109230" cy="1274644"/>
          </a:xfrm>
        </p:grpSpPr>
        <p:sp>
          <p:nvSpPr>
            <p:cNvPr id="21" name="矩形 20"/>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2" name="矩形 21"/>
            <p:cNvSpPr/>
            <p:nvPr/>
          </p:nvSpPr>
          <p:spPr>
            <a:xfrm>
              <a:off x="1818113" y="1981592"/>
              <a:ext cx="2241974" cy="337185"/>
            </a:xfrm>
            <a:prstGeom prst="rect">
              <a:avLst/>
            </a:prstGeom>
          </p:spPr>
          <p:txBody>
            <a:bodyPr wrap="square">
              <a:spAutoFit/>
            </a:bodyPr>
            <a:lstStyle/>
            <a:p>
              <a:pPr algn="l"/>
              <a:r>
                <a:rPr lang="zh-CN" altLang="en-US" sz="1600" b="1">
                  <a:solidFill>
                    <a:srgbClr val="10FBFE"/>
                  </a:solidFill>
                  <a:latin typeface="微软雅黑" charset="-122"/>
                  <a:ea typeface="微软雅黑" charset="-122"/>
                  <a:sym typeface="+mn-ea"/>
                </a:rPr>
                <a:t>单击此处输入标题</a:t>
              </a:r>
              <a:endParaRPr lang="zh-CN" altLang="en-US" sz="1600" b="1" dirty="0">
                <a:solidFill>
                  <a:srgbClr val="10FBFE"/>
                </a:solidFill>
                <a:latin typeface="微软雅黑" charset="-122"/>
                <a:ea typeface="微软雅黑" charset="-122"/>
                <a:sym typeface="+mn-ea"/>
              </a:endParaRPr>
            </a:p>
          </p:txBody>
        </p:sp>
      </p:grpSp>
      <p:grpSp>
        <p:nvGrpSpPr>
          <p:cNvPr id="23" name="组合 22"/>
          <p:cNvGrpSpPr/>
          <p:nvPr/>
        </p:nvGrpSpPr>
        <p:grpSpPr>
          <a:xfrm>
            <a:off x="932884" y="1874567"/>
            <a:ext cx="3109229" cy="1274644"/>
            <a:chOff x="1818114" y="1981592"/>
            <a:chExt cx="3109229" cy="1274644"/>
          </a:xfrm>
        </p:grpSpPr>
        <p:sp>
          <p:nvSpPr>
            <p:cNvPr id="24" name="矩形 23"/>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5" name="矩形 24"/>
            <p:cNvSpPr/>
            <p:nvPr/>
          </p:nvSpPr>
          <p:spPr>
            <a:xfrm>
              <a:off x="2685369" y="1981592"/>
              <a:ext cx="2241974" cy="337185"/>
            </a:xfrm>
            <a:prstGeom prst="rect">
              <a:avLst/>
            </a:prstGeom>
          </p:spPr>
          <p:txBody>
            <a:bodyPr wrap="square">
              <a:spAutoFit/>
            </a:bodyPr>
            <a:lstStyle/>
            <a:p>
              <a:pPr algn="r"/>
              <a:r>
                <a:rPr lang="zh-CN" altLang="en-US" sz="1600" b="1">
                  <a:solidFill>
                    <a:srgbClr val="10FBFE"/>
                  </a:solidFill>
                  <a:latin typeface="微软雅黑" charset="-122"/>
                  <a:ea typeface="微软雅黑" charset="-122"/>
                  <a:sym typeface="+mn-ea"/>
                </a:rPr>
                <a:t>单击此处输入标题</a:t>
              </a:r>
              <a:endParaRPr lang="zh-CN" altLang="en-US" b="1" dirty="0">
                <a:solidFill>
                  <a:schemeClr val="tx1">
                    <a:lumMod val="65000"/>
                    <a:lumOff val="35000"/>
                  </a:schemeClr>
                </a:solidFill>
              </a:endParaRPr>
            </a:p>
          </p:txBody>
        </p:sp>
      </p:grpSp>
      <p:grpSp>
        <p:nvGrpSpPr>
          <p:cNvPr id="28" name="组合 27"/>
          <p:cNvGrpSpPr/>
          <p:nvPr/>
        </p:nvGrpSpPr>
        <p:grpSpPr>
          <a:xfrm>
            <a:off x="8149886" y="4303469"/>
            <a:ext cx="3109230" cy="1274644"/>
            <a:chOff x="1818113" y="1981592"/>
            <a:chExt cx="3109230" cy="1274644"/>
          </a:xfrm>
        </p:grpSpPr>
        <p:sp>
          <p:nvSpPr>
            <p:cNvPr id="32" name="矩形 31"/>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33" name="矩形 32"/>
            <p:cNvSpPr/>
            <p:nvPr/>
          </p:nvSpPr>
          <p:spPr>
            <a:xfrm>
              <a:off x="1818113" y="1981592"/>
              <a:ext cx="2241974" cy="337185"/>
            </a:xfrm>
            <a:prstGeom prst="rect">
              <a:avLst/>
            </a:prstGeom>
          </p:spPr>
          <p:txBody>
            <a:bodyPr wrap="square">
              <a:spAutoFit/>
            </a:bodyPr>
            <a:lstStyle/>
            <a:p>
              <a:pPr algn="l"/>
              <a:r>
                <a:rPr lang="zh-CN" altLang="en-US" sz="1600" b="1">
                  <a:solidFill>
                    <a:srgbClr val="10FBFE"/>
                  </a:solidFill>
                  <a:latin typeface="微软雅黑" charset="-122"/>
                  <a:ea typeface="微软雅黑" charset="-122"/>
                  <a:sym typeface="+mn-ea"/>
                </a:rPr>
                <a:t>单击此处输入标题</a:t>
              </a:r>
              <a:endParaRPr lang="zh-CN" altLang="en-US" b="1" dirty="0">
                <a:solidFill>
                  <a:schemeClr val="tx1">
                    <a:lumMod val="65000"/>
                    <a:lumOff val="35000"/>
                  </a:schemeClr>
                </a:solidFill>
              </a:endParaRPr>
            </a:p>
          </p:txBody>
        </p:sp>
      </p:grpSp>
      <p:grpSp>
        <p:nvGrpSpPr>
          <p:cNvPr id="29" name="组合 28"/>
          <p:cNvGrpSpPr/>
          <p:nvPr/>
        </p:nvGrpSpPr>
        <p:grpSpPr>
          <a:xfrm>
            <a:off x="932884" y="4303469"/>
            <a:ext cx="3109229" cy="1274644"/>
            <a:chOff x="1818114" y="1981592"/>
            <a:chExt cx="3109229" cy="1274644"/>
          </a:xfrm>
        </p:grpSpPr>
        <p:sp>
          <p:nvSpPr>
            <p:cNvPr id="30" name="矩形 29"/>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31" name="矩形 30"/>
            <p:cNvSpPr/>
            <p:nvPr/>
          </p:nvSpPr>
          <p:spPr>
            <a:xfrm>
              <a:off x="2685369" y="1981592"/>
              <a:ext cx="2241974" cy="337185"/>
            </a:xfrm>
            <a:prstGeom prst="rect">
              <a:avLst/>
            </a:prstGeom>
          </p:spPr>
          <p:txBody>
            <a:bodyPr wrap="square">
              <a:spAutoFit/>
            </a:bodyPr>
            <a:lstStyle/>
            <a:p>
              <a:pPr algn="r"/>
              <a:r>
                <a:rPr lang="zh-CN" altLang="en-US" sz="1600" b="1">
                  <a:solidFill>
                    <a:srgbClr val="10FBFE"/>
                  </a:solidFill>
                  <a:latin typeface="微软雅黑" charset="-122"/>
                  <a:ea typeface="微软雅黑" charset="-122"/>
                  <a:sym typeface="+mn-ea"/>
                </a:rPr>
                <a:t>单击此处输入标题</a:t>
              </a:r>
              <a:endParaRPr lang="zh-CN" altLang="en-US" b="1" dirty="0">
                <a:solidFill>
                  <a:schemeClr val="tx1">
                    <a:lumMod val="65000"/>
                    <a:lumOff val="35000"/>
                  </a:schemeClr>
                </a:solidFill>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anim calcmode="lin" valueType="num">
                                      <p:cBhvr>
                                        <p:cTn id="18" dur="500" fill="hold"/>
                                        <p:tgtEl>
                                          <p:spTgt spid="43"/>
                                        </p:tgtEl>
                                        <p:attrNameLst>
                                          <p:attrName>style.rotation</p:attrName>
                                        </p:attrNameLst>
                                      </p:cBhvr>
                                      <p:tavLst>
                                        <p:tav tm="0">
                                          <p:val>
                                            <p:fltVal val="720"/>
                                          </p:val>
                                        </p:tav>
                                        <p:tav tm="100000">
                                          <p:val>
                                            <p:fltVal val="0"/>
                                          </p:val>
                                        </p:tav>
                                      </p:tavLst>
                                    </p:anim>
                                    <p:anim calcmode="lin" valueType="num">
                                      <p:cBhvr>
                                        <p:cTn id="19" dur="500" fill="hold"/>
                                        <p:tgtEl>
                                          <p:spTgt spid="43"/>
                                        </p:tgtEl>
                                        <p:attrNameLst>
                                          <p:attrName>ppt_h</p:attrName>
                                        </p:attrNameLst>
                                      </p:cBhvr>
                                      <p:tavLst>
                                        <p:tav tm="0">
                                          <p:val>
                                            <p:fltVal val="0"/>
                                          </p:val>
                                        </p:tav>
                                        <p:tav tm="100000">
                                          <p:val>
                                            <p:strVal val="#ppt_h"/>
                                          </p:val>
                                        </p:tav>
                                      </p:tavLst>
                                    </p:anim>
                                    <p:anim calcmode="lin" valueType="num">
                                      <p:cBhvr>
                                        <p:cTn id="20" dur="500" fill="hold"/>
                                        <p:tgtEl>
                                          <p:spTgt spid="43"/>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22" presetClass="entr" presetSubtype="2"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right)">
                                      <p:cBhvr>
                                        <p:cTn id="24" dur="500"/>
                                        <p:tgtEl>
                                          <p:spTgt spid="23"/>
                                        </p:tgtEl>
                                      </p:cBhvr>
                                    </p:animEffect>
                                  </p:childTnLst>
                                </p:cTn>
                              </p:par>
                            </p:childTnLst>
                          </p:cTn>
                        </p:par>
                        <p:par>
                          <p:cTn id="25" fill="hold">
                            <p:stCondLst>
                              <p:cond delay="2000"/>
                            </p:stCondLst>
                            <p:childTnLst>
                              <p:par>
                                <p:cTn id="26" presetID="22" presetClass="entr" presetSubtype="2"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right)">
                                      <p:cBhvr>
                                        <p:cTn id="28" dur="500"/>
                                        <p:tgtEl>
                                          <p:spTgt spid="29"/>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03</a:t>
            </a: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a:solidFill>
                  <a:srgbClr val="10FBFE"/>
                </a:solidFill>
                <a:latin typeface="微软雅黑" charset="-122"/>
                <a:ea typeface="微软雅黑" charset="-122"/>
              </a:rPr>
              <a:t>单击此处输入标题文本</a:t>
            </a: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charset="-122"/>
                <a:ea typeface="微软雅黑"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charset="-122"/>
              <a:ea typeface="微软雅黑"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9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charset="-122"/>
                  <a:ea typeface="微软雅黑"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charset="-122"/>
                <a:ea typeface="微软雅黑" charset="-122"/>
              </a:rPr>
              <a:t>单击此处输入标题 </a:t>
            </a:r>
            <a:r>
              <a:rPr lang="en-US" altLang="zh-CN" sz="2000" b="1" dirty="0">
                <a:solidFill>
                  <a:srgbClr val="10FBFE"/>
                </a:solidFill>
                <a:latin typeface="微软雅黑" charset="-122"/>
                <a:ea typeface="微软雅黑" charset="-122"/>
              </a:rPr>
              <a:t>/ </a:t>
            </a:r>
            <a:r>
              <a:rPr lang="zh-CN" altLang="en-US" sz="1600">
                <a:solidFill>
                  <a:srgbClr val="10FBFE"/>
                </a:solidFill>
                <a:latin typeface="微软雅黑" charset="-122"/>
                <a:ea typeface="微软雅黑" charset="-122"/>
                <a:sym typeface="+mn-ea"/>
              </a:rPr>
              <a:t>Click here to add your title</a:t>
            </a:r>
            <a:endParaRPr lang="zh-CN" altLang="en-US" sz="1600" b="1" dirty="0">
              <a:solidFill>
                <a:srgbClr val="10FBFE"/>
              </a:solidFill>
              <a:latin typeface="微软雅黑" charset="-122"/>
              <a:ea typeface="微软雅黑" charset="-122"/>
              <a:sym typeface="+mn-ea"/>
            </a:endParaRPr>
          </a:p>
        </p:txBody>
      </p:sp>
      <p:grpSp>
        <p:nvGrpSpPr>
          <p:cNvPr id="12" name="组合 11"/>
          <p:cNvGrpSpPr/>
          <p:nvPr/>
        </p:nvGrpSpPr>
        <p:grpSpPr>
          <a:xfrm>
            <a:off x="6903085" y="1724660"/>
            <a:ext cx="1117600" cy="1122680"/>
            <a:chOff x="10871" y="2716"/>
            <a:chExt cx="1760" cy="1768"/>
          </a:xfrm>
        </p:grpSpPr>
        <p:sp>
          <p:nvSpPr>
            <p:cNvPr id="30722" name="Oval 9"/>
            <p:cNvSpPr>
              <a:spLocks noChangeArrowheads="1"/>
            </p:cNvSpPr>
            <p:nvPr/>
          </p:nvSpPr>
          <p:spPr bwMode="auto">
            <a:xfrm>
              <a:off x="10871" y="2716"/>
              <a:ext cx="1761" cy="1768"/>
            </a:xfrm>
            <a:prstGeom prst="ellipse">
              <a:avLst/>
            </a:prstGeom>
            <a:noFill/>
            <a:ln w="12700">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nchor="ctr"/>
            <a:lstStyle/>
            <a:p>
              <a:pPr algn="ctr" eaLnBrk="1" hangingPunct="1"/>
              <a:endParaRPr lang="zh-CN" altLang="zh-CN">
                <a:solidFill>
                  <a:schemeClr val="bg1"/>
                </a:solidFill>
                <a:latin typeface="宋体" pitchFamily="2" charset="-122"/>
                <a:sym typeface="宋体" pitchFamily="2" charset="-122"/>
              </a:endParaRPr>
            </a:p>
          </p:txBody>
        </p:sp>
        <p:sp>
          <p:nvSpPr>
            <p:cNvPr id="30723" name="Freeform 13">
              <a:hlinkClick r:id="rId3"/>
            </p:cNvPr>
            <p:cNvSpPr>
              <a:spLocks noEditPoints="1" noChangeArrowheads="1"/>
            </p:cNvSpPr>
            <p:nvPr/>
          </p:nvSpPr>
          <p:spPr bwMode="auto">
            <a:xfrm>
              <a:off x="11338" y="3116"/>
              <a:ext cx="772" cy="994"/>
            </a:xfrm>
            <a:custGeom>
              <a:avLst/>
              <a:gdLst>
                <a:gd name="T0" fmla="*/ 2147483647 w 102"/>
                <a:gd name="T1" fmla="*/ 0 h 131"/>
                <a:gd name="T2" fmla="*/ 0 w 102"/>
                <a:gd name="T3" fmla="*/ 2147483647 h 131"/>
                <a:gd name="T4" fmla="*/ 2147483647 w 102"/>
                <a:gd name="T5" fmla="*/ 2147483647 h 131"/>
                <a:gd name="T6" fmla="*/ 2147483647 w 102"/>
                <a:gd name="T7" fmla="*/ 2147483647 h 131"/>
                <a:gd name="T8" fmla="*/ 2147483647 w 102"/>
                <a:gd name="T9" fmla="*/ 0 h 131"/>
                <a:gd name="T10" fmla="*/ 2147483647 w 102"/>
                <a:gd name="T11" fmla="*/ 2147483647 h 131"/>
                <a:gd name="T12" fmla="*/ 2147483647 w 102"/>
                <a:gd name="T13" fmla="*/ 2147483647 h 131"/>
                <a:gd name="T14" fmla="*/ 2147483647 w 102"/>
                <a:gd name="T15" fmla="*/ 2147483647 h 131"/>
                <a:gd name="T16" fmla="*/ 2147483647 w 102"/>
                <a:gd name="T17" fmla="*/ 2147483647 h 131"/>
                <a:gd name="T18" fmla="*/ 2147483647 w 102"/>
                <a:gd name="T19" fmla="*/ 2147483647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
                <a:gd name="T31" fmla="*/ 0 h 131"/>
                <a:gd name="T32" fmla="*/ 102 w 102"/>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 h="131">
                  <a:moveTo>
                    <a:pt x="51" y="0"/>
                  </a:moveTo>
                  <a:cubicBezTo>
                    <a:pt x="23" y="0"/>
                    <a:pt x="0" y="23"/>
                    <a:pt x="0" y="51"/>
                  </a:cubicBezTo>
                  <a:cubicBezTo>
                    <a:pt x="0" y="79"/>
                    <a:pt x="39" y="131"/>
                    <a:pt x="51" y="131"/>
                  </a:cubicBezTo>
                  <a:cubicBezTo>
                    <a:pt x="65" y="131"/>
                    <a:pt x="102" y="79"/>
                    <a:pt x="102" y="51"/>
                  </a:cubicBezTo>
                  <a:cubicBezTo>
                    <a:pt x="102" y="23"/>
                    <a:pt x="79" y="0"/>
                    <a:pt x="51" y="0"/>
                  </a:cubicBezTo>
                  <a:close/>
                  <a:moveTo>
                    <a:pt x="51" y="86"/>
                  </a:moveTo>
                  <a:cubicBezTo>
                    <a:pt x="30" y="86"/>
                    <a:pt x="14" y="70"/>
                    <a:pt x="14" y="50"/>
                  </a:cubicBezTo>
                  <a:cubicBezTo>
                    <a:pt x="14" y="30"/>
                    <a:pt x="30" y="14"/>
                    <a:pt x="51" y="14"/>
                  </a:cubicBezTo>
                  <a:cubicBezTo>
                    <a:pt x="72" y="14"/>
                    <a:pt x="88" y="30"/>
                    <a:pt x="88" y="50"/>
                  </a:cubicBezTo>
                  <a:cubicBezTo>
                    <a:pt x="88" y="70"/>
                    <a:pt x="72" y="86"/>
                    <a:pt x="51" y="86"/>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20" name="组合 19"/>
          <p:cNvGrpSpPr/>
          <p:nvPr/>
        </p:nvGrpSpPr>
        <p:grpSpPr>
          <a:xfrm>
            <a:off x="8362315" y="1724660"/>
            <a:ext cx="1117600" cy="1122680"/>
            <a:chOff x="13169" y="2716"/>
            <a:chExt cx="1760" cy="1768"/>
          </a:xfrm>
        </p:grpSpPr>
        <p:grpSp>
          <p:nvGrpSpPr>
            <p:cNvPr id="6" name="组合 22"/>
            <p:cNvGrpSpPr/>
            <p:nvPr/>
          </p:nvGrpSpPr>
          <p:grpSpPr bwMode="auto">
            <a:xfrm>
              <a:off x="13583" y="3183"/>
              <a:ext cx="1040" cy="782"/>
              <a:chOff x="0" y="0"/>
              <a:chExt cx="514350" cy="386732"/>
            </a:xfrm>
            <a:solidFill>
              <a:srgbClr val="6AE7FF"/>
            </a:solidFill>
          </p:grpSpPr>
          <p:sp>
            <p:nvSpPr>
              <p:cNvPr id="8" name="Freeform 11">
                <a:hlinkClick r:id="rId3"/>
              </p:cNvPr>
              <p:cNvSpPr>
                <a:spLocks noChangeArrowheads="1"/>
              </p:cNvSpPr>
              <p:nvPr/>
            </p:nvSpPr>
            <p:spPr bwMode="auto">
              <a:xfrm>
                <a:off x="0" y="127969"/>
                <a:ext cx="514350" cy="258763"/>
              </a:xfrm>
              <a:custGeom>
                <a:avLst/>
                <a:gdLst>
                  <a:gd name="T0" fmla="*/ 816530516 w 324"/>
                  <a:gd name="T1" fmla="*/ 0 h 163"/>
                  <a:gd name="T2" fmla="*/ 680442130 w 324"/>
                  <a:gd name="T3" fmla="*/ 410787002 h 163"/>
                  <a:gd name="T4" fmla="*/ 0 w 324"/>
                  <a:gd name="T5" fmla="*/ 410787002 h 163"/>
                  <a:gd name="T6" fmla="*/ 136088436 w 324"/>
                  <a:gd name="T7" fmla="*/ 0 h 163"/>
                  <a:gd name="T8" fmla="*/ 816530516 w 324"/>
                  <a:gd name="T9" fmla="*/ 0 h 163"/>
                  <a:gd name="T10" fmla="*/ 0 60000 65536"/>
                  <a:gd name="T11" fmla="*/ 0 60000 65536"/>
                  <a:gd name="T12" fmla="*/ 0 60000 65536"/>
                  <a:gd name="T13" fmla="*/ 0 60000 65536"/>
                  <a:gd name="T14" fmla="*/ 0 60000 65536"/>
                  <a:gd name="T15" fmla="*/ 0 w 324"/>
                  <a:gd name="T16" fmla="*/ 0 h 163"/>
                  <a:gd name="T17" fmla="*/ 324 w 324"/>
                  <a:gd name="T18" fmla="*/ 163 h 163"/>
                </a:gdLst>
                <a:ahLst/>
                <a:cxnLst>
                  <a:cxn ang="T10">
                    <a:pos x="T0" y="T1"/>
                  </a:cxn>
                  <a:cxn ang="T11">
                    <a:pos x="T2" y="T3"/>
                  </a:cxn>
                  <a:cxn ang="T12">
                    <a:pos x="T4" y="T5"/>
                  </a:cxn>
                  <a:cxn ang="T13">
                    <a:pos x="T6" y="T7"/>
                  </a:cxn>
                  <a:cxn ang="T14">
                    <a:pos x="T8" y="T9"/>
                  </a:cxn>
                </a:cxnLst>
                <a:rect l="T15" t="T16" r="T17" b="T18"/>
                <a:pathLst>
                  <a:path w="324" h="163">
                    <a:moveTo>
                      <a:pt x="324" y="0"/>
                    </a:moveTo>
                    <a:lnTo>
                      <a:pt x="270" y="163"/>
                    </a:lnTo>
                    <a:lnTo>
                      <a:pt x="0" y="163"/>
                    </a:lnTo>
                    <a:lnTo>
                      <a:pt x="54" y="0"/>
                    </a:lnTo>
                    <a:lnTo>
                      <a:pt x="324" y="0"/>
                    </a:lnTo>
                  </a:path>
                </a:pathLst>
              </a:custGeom>
              <a:grpFill/>
              <a:ln w="12700">
                <a:noFill/>
                <a:bevel/>
              </a:ln>
            </p:spPr>
            <p:txBody>
              <a:bodyPr anchor="ctr"/>
              <a:lstStyle/>
              <a:p>
                <a:pPr algn="ctr" eaLnBrk="1" hangingPunct="1">
                  <a:spcBef>
                    <a:spcPts val="0"/>
                  </a:spcBef>
                  <a:spcAft>
                    <a:spcPts val="0"/>
                  </a:spcAft>
                  <a:defRPr/>
                </a:pPr>
                <a:endParaRPr lang="zh-CN" altLang="zh-CN">
                  <a:solidFill>
                    <a:schemeClr val="bg1"/>
                  </a:solidFill>
                  <a:latin typeface="宋体" pitchFamily="2" charset="-122"/>
                  <a:ea typeface="+mn-ea"/>
                  <a:sym typeface="宋体" pitchFamily="2" charset="-122"/>
                </a:endParaRPr>
              </a:p>
            </p:txBody>
          </p:sp>
          <p:sp>
            <p:nvSpPr>
              <p:cNvPr id="9" name="Freeform 12"/>
              <p:cNvSpPr>
                <a:spLocks noChangeArrowheads="1"/>
              </p:cNvSpPr>
              <p:nvPr/>
            </p:nvSpPr>
            <p:spPr bwMode="auto">
              <a:xfrm>
                <a:off x="5550" y="0"/>
                <a:ext cx="449262" cy="338138"/>
              </a:xfrm>
              <a:custGeom>
                <a:avLst/>
                <a:gdLst>
                  <a:gd name="T0" fmla="*/ 110886753 w 283"/>
                  <a:gd name="T1" fmla="*/ 204133743 h 213"/>
                  <a:gd name="T2" fmla="*/ 123486721 w 283"/>
                  <a:gd name="T3" fmla="*/ 178932150 h 213"/>
                  <a:gd name="T4" fmla="*/ 148688245 w 283"/>
                  <a:gd name="T5" fmla="*/ 178932150 h 213"/>
                  <a:gd name="T6" fmla="*/ 713202522 w 283"/>
                  <a:gd name="T7" fmla="*/ 178932150 h 213"/>
                  <a:gd name="T8" fmla="*/ 713202522 w 283"/>
                  <a:gd name="T9" fmla="*/ 108367691 h 213"/>
                  <a:gd name="T10" fmla="*/ 463708232 w 283"/>
                  <a:gd name="T11" fmla="*/ 108367691 h 213"/>
                  <a:gd name="T12" fmla="*/ 375502007 w 283"/>
                  <a:gd name="T13" fmla="*/ 0 h 213"/>
                  <a:gd name="T14" fmla="*/ 45362755 w 283"/>
                  <a:gd name="T15" fmla="*/ 0 h 213"/>
                  <a:gd name="T16" fmla="*/ 0 w 283"/>
                  <a:gd name="T17" fmla="*/ 108367691 h 213"/>
                  <a:gd name="T18" fmla="*/ 0 w 283"/>
                  <a:gd name="T19" fmla="*/ 536794913 h 213"/>
                  <a:gd name="T20" fmla="*/ 110886753 w 283"/>
                  <a:gd name="T21" fmla="*/ 204133743 h 2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3"/>
                  <a:gd name="T34" fmla="*/ 0 h 213"/>
                  <a:gd name="T35" fmla="*/ 283 w 283"/>
                  <a:gd name="T36" fmla="*/ 213 h 2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3" h="213">
                    <a:moveTo>
                      <a:pt x="44" y="81"/>
                    </a:moveTo>
                    <a:lnTo>
                      <a:pt x="49" y="71"/>
                    </a:lnTo>
                    <a:lnTo>
                      <a:pt x="59" y="71"/>
                    </a:lnTo>
                    <a:lnTo>
                      <a:pt x="283" y="71"/>
                    </a:lnTo>
                    <a:lnTo>
                      <a:pt x="283" y="43"/>
                    </a:lnTo>
                    <a:lnTo>
                      <a:pt x="184" y="43"/>
                    </a:lnTo>
                    <a:lnTo>
                      <a:pt x="149" y="0"/>
                    </a:lnTo>
                    <a:lnTo>
                      <a:pt x="18" y="0"/>
                    </a:lnTo>
                    <a:lnTo>
                      <a:pt x="0" y="43"/>
                    </a:lnTo>
                    <a:lnTo>
                      <a:pt x="0" y="213"/>
                    </a:lnTo>
                    <a:lnTo>
                      <a:pt x="44" y="81"/>
                    </a:lnTo>
                    <a:close/>
                  </a:path>
                </a:pathLst>
              </a:custGeom>
              <a:grpFill/>
              <a:ln w="12700">
                <a:noFill/>
                <a:bevel/>
              </a:ln>
            </p:spPr>
            <p:txBody>
              <a:bodyPr anchor="ctr"/>
              <a:lstStyle/>
              <a:p>
                <a:pPr algn="ctr" eaLnBrk="1" hangingPunct="1">
                  <a:spcBef>
                    <a:spcPts val="0"/>
                  </a:spcBef>
                  <a:spcAft>
                    <a:spcPts val="0"/>
                  </a:spcAft>
                  <a:defRPr/>
                </a:pPr>
                <a:endParaRPr lang="zh-CN" altLang="zh-CN">
                  <a:solidFill>
                    <a:schemeClr val="bg1"/>
                  </a:solidFill>
                  <a:latin typeface="宋体" pitchFamily="2" charset="-122"/>
                  <a:ea typeface="+mn-ea"/>
                  <a:sym typeface="宋体" pitchFamily="2" charset="-122"/>
                </a:endParaRPr>
              </a:p>
            </p:txBody>
          </p:sp>
        </p:grpSp>
        <p:sp>
          <p:nvSpPr>
            <p:cNvPr id="30725" name="Oval 9"/>
            <p:cNvSpPr>
              <a:spLocks noChangeArrowheads="1"/>
            </p:cNvSpPr>
            <p:nvPr/>
          </p:nvSpPr>
          <p:spPr bwMode="auto">
            <a:xfrm>
              <a:off x="13169" y="2716"/>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itchFamily="2" charset="-122"/>
              </a:endParaRPr>
            </a:p>
          </p:txBody>
        </p:sp>
      </p:grpSp>
      <p:grpSp>
        <p:nvGrpSpPr>
          <p:cNvPr id="19" name="组合 18"/>
          <p:cNvGrpSpPr/>
          <p:nvPr/>
        </p:nvGrpSpPr>
        <p:grpSpPr>
          <a:xfrm>
            <a:off x="9853295" y="1724660"/>
            <a:ext cx="1117600" cy="1122680"/>
            <a:chOff x="15517" y="2716"/>
            <a:chExt cx="1760" cy="1768"/>
          </a:xfrm>
        </p:grpSpPr>
        <p:sp>
          <p:nvSpPr>
            <p:cNvPr id="30726" name="Oval 9"/>
            <p:cNvSpPr>
              <a:spLocks noChangeArrowheads="1"/>
            </p:cNvSpPr>
            <p:nvPr/>
          </p:nvSpPr>
          <p:spPr bwMode="auto">
            <a:xfrm>
              <a:off x="15517" y="2716"/>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itchFamily="2" charset="-122"/>
              </a:endParaRPr>
            </a:p>
          </p:txBody>
        </p:sp>
        <p:sp>
          <p:nvSpPr>
            <p:cNvPr id="30727" name="Freeform 5">
              <a:hlinkClick r:id="rId3"/>
            </p:cNvPr>
            <p:cNvSpPr>
              <a:spLocks noEditPoints="1" noChangeArrowheads="1"/>
            </p:cNvSpPr>
            <p:nvPr/>
          </p:nvSpPr>
          <p:spPr bwMode="auto">
            <a:xfrm>
              <a:off x="15883" y="3116"/>
              <a:ext cx="1008" cy="1049"/>
            </a:xfrm>
            <a:custGeom>
              <a:avLst/>
              <a:gdLst>
                <a:gd name="T0" fmla="*/ 2147483647 w 133"/>
                <a:gd name="T1" fmla="*/ 2147483647 h 138"/>
                <a:gd name="T2" fmla="*/ 2147483647 w 133"/>
                <a:gd name="T3" fmla="*/ 2147483647 h 138"/>
                <a:gd name="T4" fmla="*/ 2147483647 w 133"/>
                <a:gd name="T5" fmla="*/ 2147483647 h 138"/>
                <a:gd name="T6" fmla="*/ 2147483647 w 133"/>
                <a:gd name="T7" fmla="*/ 2147483647 h 138"/>
                <a:gd name="T8" fmla="*/ 2147483647 w 133"/>
                <a:gd name="T9" fmla="*/ 2147483647 h 138"/>
                <a:gd name="T10" fmla="*/ 2147483647 w 133"/>
                <a:gd name="T11" fmla="*/ 0 h 138"/>
                <a:gd name="T12" fmla="*/ 0 w 133"/>
                <a:gd name="T13" fmla="*/ 2147483647 h 138"/>
                <a:gd name="T14" fmla="*/ 2147483647 w 133"/>
                <a:gd name="T15" fmla="*/ 2147483647 h 138"/>
                <a:gd name="T16" fmla="*/ 2147483647 w 133"/>
                <a:gd name="T17" fmla="*/ 2147483647 h 138"/>
                <a:gd name="T18" fmla="*/ 2147483647 w 133"/>
                <a:gd name="T19" fmla="*/ 2147483647 h 138"/>
                <a:gd name="T20" fmla="*/ 2147483647 w 133"/>
                <a:gd name="T21" fmla="*/ 2147483647 h 138"/>
                <a:gd name="T22" fmla="*/ 2147483647 w 133"/>
                <a:gd name="T23" fmla="*/ 2147483647 h 138"/>
                <a:gd name="T24" fmla="*/ 2147483647 w 133"/>
                <a:gd name="T25" fmla="*/ 2147483647 h 138"/>
                <a:gd name="T26" fmla="*/ 2147483647 w 133"/>
                <a:gd name="T27" fmla="*/ 2147483647 h 138"/>
                <a:gd name="T28" fmla="*/ 2147483647 w 133"/>
                <a:gd name="T29" fmla="*/ 2147483647 h 138"/>
                <a:gd name="T30" fmla="*/ 2147483647 w 133"/>
                <a:gd name="T31" fmla="*/ 2147483647 h 138"/>
                <a:gd name="T32" fmla="*/ 2147483647 w 133"/>
                <a:gd name="T33" fmla="*/ 2147483647 h 138"/>
                <a:gd name="T34" fmla="*/ 2147483647 w 133"/>
                <a:gd name="T35" fmla="*/ 2147483647 h 138"/>
                <a:gd name="T36" fmla="*/ 2147483647 w 133"/>
                <a:gd name="T37" fmla="*/ 2147483647 h 138"/>
                <a:gd name="T38" fmla="*/ 2147483647 w 133"/>
                <a:gd name="T39" fmla="*/ 2147483647 h 13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138"/>
                <a:gd name="T62" fmla="*/ 133 w 133"/>
                <a:gd name="T63" fmla="*/ 138 h 13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138">
                  <a:moveTo>
                    <a:pt x="129" y="119"/>
                  </a:moveTo>
                  <a:cubicBezTo>
                    <a:pt x="104" y="93"/>
                    <a:pt x="104" y="93"/>
                    <a:pt x="104" y="93"/>
                  </a:cubicBezTo>
                  <a:cubicBezTo>
                    <a:pt x="102" y="90"/>
                    <a:pt x="97" y="89"/>
                    <a:pt x="93" y="90"/>
                  </a:cubicBezTo>
                  <a:cubicBezTo>
                    <a:pt x="90" y="86"/>
                    <a:pt x="90" y="86"/>
                    <a:pt x="90" y="86"/>
                  </a:cubicBezTo>
                  <a:cubicBezTo>
                    <a:pt x="98" y="77"/>
                    <a:pt x="103" y="65"/>
                    <a:pt x="103" y="52"/>
                  </a:cubicBezTo>
                  <a:cubicBezTo>
                    <a:pt x="103" y="23"/>
                    <a:pt x="80" y="0"/>
                    <a:pt x="51" y="0"/>
                  </a:cubicBezTo>
                  <a:cubicBezTo>
                    <a:pt x="23" y="0"/>
                    <a:pt x="0" y="23"/>
                    <a:pt x="0" y="52"/>
                  </a:cubicBezTo>
                  <a:cubicBezTo>
                    <a:pt x="0" y="80"/>
                    <a:pt x="23" y="103"/>
                    <a:pt x="51" y="103"/>
                  </a:cubicBezTo>
                  <a:cubicBezTo>
                    <a:pt x="63" y="103"/>
                    <a:pt x="73" y="99"/>
                    <a:pt x="82" y="93"/>
                  </a:cubicBezTo>
                  <a:cubicBezTo>
                    <a:pt x="86" y="97"/>
                    <a:pt x="86" y="97"/>
                    <a:pt x="86" y="97"/>
                  </a:cubicBezTo>
                  <a:cubicBezTo>
                    <a:pt x="84" y="101"/>
                    <a:pt x="85" y="106"/>
                    <a:pt x="88" y="109"/>
                  </a:cubicBezTo>
                  <a:cubicBezTo>
                    <a:pt x="113" y="135"/>
                    <a:pt x="113" y="135"/>
                    <a:pt x="113" y="135"/>
                  </a:cubicBezTo>
                  <a:cubicBezTo>
                    <a:pt x="115" y="137"/>
                    <a:pt x="118" y="138"/>
                    <a:pt x="121" y="138"/>
                  </a:cubicBezTo>
                  <a:cubicBezTo>
                    <a:pt x="124" y="138"/>
                    <a:pt x="126" y="137"/>
                    <a:pt x="129" y="135"/>
                  </a:cubicBezTo>
                  <a:cubicBezTo>
                    <a:pt x="133" y="131"/>
                    <a:pt x="133" y="124"/>
                    <a:pt x="129" y="119"/>
                  </a:cubicBezTo>
                  <a:close/>
                  <a:moveTo>
                    <a:pt x="51" y="84"/>
                  </a:moveTo>
                  <a:cubicBezTo>
                    <a:pt x="33" y="84"/>
                    <a:pt x="19" y="70"/>
                    <a:pt x="19" y="52"/>
                  </a:cubicBezTo>
                  <a:cubicBezTo>
                    <a:pt x="19" y="33"/>
                    <a:pt x="33" y="19"/>
                    <a:pt x="51" y="19"/>
                  </a:cubicBezTo>
                  <a:cubicBezTo>
                    <a:pt x="70" y="19"/>
                    <a:pt x="84" y="33"/>
                    <a:pt x="84" y="52"/>
                  </a:cubicBezTo>
                  <a:cubicBezTo>
                    <a:pt x="84" y="70"/>
                    <a:pt x="70" y="84"/>
                    <a:pt x="51" y="84"/>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13" name="组合 12"/>
          <p:cNvGrpSpPr/>
          <p:nvPr/>
        </p:nvGrpSpPr>
        <p:grpSpPr>
          <a:xfrm>
            <a:off x="6903085" y="3148965"/>
            <a:ext cx="1117600" cy="1122680"/>
            <a:chOff x="10871" y="4959"/>
            <a:chExt cx="1760" cy="1768"/>
          </a:xfrm>
        </p:grpSpPr>
        <p:grpSp>
          <p:nvGrpSpPr>
            <p:cNvPr id="14" name="组合 30"/>
            <p:cNvGrpSpPr/>
            <p:nvPr/>
          </p:nvGrpSpPr>
          <p:grpSpPr bwMode="auto">
            <a:xfrm>
              <a:off x="11211" y="5414"/>
              <a:ext cx="1168" cy="857"/>
              <a:chOff x="0" y="0"/>
              <a:chExt cx="577850" cy="423863"/>
            </a:xfrm>
            <a:solidFill>
              <a:srgbClr val="6AE7FF"/>
            </a:solidFill>
          </p:grpSpPr>
          <p:sp>
            <p:nvSpPr>
              <p:cNvPr id="16" name="Freeform 7">
                <a:hlinkClick r:id="rId3"/>
              </p:cNvPr>
              <p:cNvSpPr>
                <a:spLocks noChangeArrowheads="1"/>
              </p:cNvSpPr>
              <p:nvPr/>
            </p:nvSpPr>
            <p:spPr bwMode="auto">
              <a:xfrm>
                <a:off x="0" y="0"/>
                <a:ext cx="401637" cy="382588"/>
              </a:xfrm>
              <a:custGeom>
                <a:avLst/>
                <a:gdLst>
                  <a:gd name="T0" fmla="*/ 549495798 w 107"/>
                  <a:gd name="T1" fmla="*/ 1055174106 h 102"/>
                  <a:gd name="T2" fmla="*/ 549495798 w 107"/>
                  <a:gd name="T3" fmla="*/ 1055174106 h 102"/>
                  <a:gd name="T4" fmla="*/ 535404725 w 107"/>
                  <a:gd name="T5" fmla="*/ 1055174106 h 102"/>
                  <a:gd name="T6" fmla="*/ 338152100 w 107"/>
                  <a:gd name="T7" fmla="*/ 1139587247 h 102"/>
                  <a:gd name="T8" fmla="*/ 394508886 w 107"/>
                  <a:gd name="T9" fmla="*/ 998896179 h 102"/>
                  <a:gd name="T10" fmla="*/ 352239419 w 107"/>
                  <a:gd name="T11" fmla="*/ 970760731 h 102"/>
                  <a:gd name="T12" fmla="*/ 140895780 w 107"/>
                  <a:gd name="T13" fmla="*/ 619034935 h 102"/>
                  <a:gd name="T14" fmla="*/ 817199920 w 107"/>
                  <a:gd name="T15" fmla="*/ 126621645 h 102"/>
                  <a:gd name="T16" fmla="*/ 1324426251 w 107"/>
                  <a:gd name="T17" fmla="*/ 295447986 h 102"/>
                  <a:gd name="T18" fmla="*/ 1423052505 w 107"/>
                  <a:gd name="T19" fmla="*/ 295447986 h 102"/>
                  <a:gd name="T20" fmla="*/ 1507591439 w 107"/>
                  <a:gd name="T21" fmla="*/ 295447986 h 102"/>
                  <a:gd name="T22" fmla="*/ 817199920 w 107"/>
                  <a:gd name="T23" fmla="*/ 0 h 102"/>
                  <a:gd name="T24" fmla="*/ 0 w 107"/>
                  <a:gd name="T25" fmla="*/ 619034935 h 102"/>
                  <a:gd name="T26" fmla="*/ 225434713 w 107"/>
                  <a:gd name="T27" fmla="*/ 1041104624 h 102"/>
                  <a:gd name="T28" fmla="*/ 84538963 w 107"/>
                  <a:gd name="T29" fmla="*/ 1435035115 h 102"/>
                  <a:gd name="T30" fmla="*/ 253613166 w 107"/>
                  <a:gd name="T31" fmla="*/ 1336552493 h 102"/>
                  <a:gd name="T32" fmla="*/ 535404725 w 107"/>
                  <a:gd name="T33" fmla="*/ 1195861424 h 102"/>
                  <a:gd name="T34" fmla="*/ 718569912 w 107"/>
                  <a:gd name="T35" fmla="*/ 1238069870 h 102"/>
                  <a:gd name="T36" fmla="*/ 634034732 w 107"/>
                  <a:gd name="T37" fmla="*/ 1083309319 h 102"/>
                  <a:gd name="T38" fmla="*/ 549495798 w 107"/>
                  <a:gd name="T39" fmla="*/ 1055174106 h 10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7"/>
                  <a:gd name="T61" fmla="*/ 0 h 102"/>
                  <a:gd name="T62" fmla="*/ 107 w 107"/>
                  <a:gd name="T63" fmla="*/ 102 h 10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7" h="102">
                    <a:moveTo>
                      <a:pt x="39" y="75"/>
                    </a:moveTo>
                    <a:cubicBezTo>
                      <a:pt x="39" y="75"/>
                      <a:pt x="39" y="75"/>
                      <a:pt x="39" y="75"/>
                    </a:cubicBezTo>
                    <a:cubicBezTo>
                      <a:pt x="38" y="75"/>
                      <a:pt x="38" y="75"/>
                      <a:pt x="38" y="75"/>
                    </a:cubicBezTo>
                    <a:cubicBezTo>
                      <a:pt x="37" y="75"/>
                      <a:pt x="35" y="75"/>
                      <a:pt x="24" y="81"/>
                    </a:cubicBezTo>
                    <a:cubicBezTo>
                      <a:pt x="28" y="71"/>
                      <a:pt x="28" y="71"/>
                      <a:pt x="28" y="71"/>
                    </a:cubicBezTo>
                    <a:cubicBezTo>
                      <a:pt x="25" y="69"/>
                      <a:pt x="25" y="69"/>
                      <a:pt x="25" y="69"/>
                    </a:cubicBezTo>
                    <a:cubicBezTo>
                      <a:pt x="15" y="62"/>
                      <a:pt x="10" y="53"/>
                      <a:pt x="10" y="44"/>
                    </a:cubicBezTo>
                    <a:cubicBezTo>
                      <a:pt x="10" y="25"/>
                      <a:pt x="31" y="9"/>
                      <a:pt x="58" y="9"/>
                    </a:cubicBezTo>
                    <a:cubicBezTo>
                      <a:pt x="72" y="9"/>
                      <a:pt x="85" y="14"/>
                      <a:pt x="94" y="21"/>
                    </a:cubicBezTo>
                    <a:cubicBezTo>
                      <a:pt x="96" y="21"/>
                      <a:pt x="98" y="21"/>
                      <a:pt x="101" y="21"/>
                    </a:cubicBezTo>
                    <a:cubicBezTo>
                      <a:pt x="103" y="21"/>
                      <a:pt x="105" y="21"/>
                      <a:pt x="107" y="21"/>
                    </a:cubicBezTo>
                    <a:cubicBezTo>
                      <a:pt x="97" y="8"/>
                      <a:pt x="79" y="0"/>
                      <a:pt x="58" y="0"/>
                    </a:cubicBezTo>
                    <a:cubicBezTo>
                      <a:pt x="26" y="0"/>
                      <a:pt x="0" y="19"/>
                      <a:pt x="0" y="44"/>
                    </a:cubicBezTo>
                    <a:cubicBezTo>
                      <a:pt x="0" y="55"/>
                      <a:pt x="6" y="66"/>
                      <a:pt x="16" y="74"/>
                    </a:cubicBezTo>
                    <a:cubicBezTo>
                      <a:pt x="6" y="102"/>
                      <a:pt x="6" y="102"/>
                      <a:pt x="6" y="102"/>
                    </a:cubicBezTo>
                    <a:cubicBezTo>
                      <a:pt x="18" y="95"/>
                      <a:pt x="18" y="95"/>
                      <a:pt x="18" y="95"/>
                    </a:cubicBezTo>
                    <a:cubicBezTo>
                      <a:pt x="25" y="91"/>
                      <a:pt x="35" y="86"/>
                      <a:pt x="38" y="85"/>
                    </a:cubicBezTo>
                    <a:cubicBezTo>
                      <a:pt x="42" y="86"/>
                      <a:pt x="47" y="87"/>
                      <a:pt x="51" y="88"/>
                    </a:cubicBezTo>
                    <a:cubicBezTo>
                      <a:pt x="48" y="84"/>
                      <a:pt x="46" y="81"/>
                      <a:pt x="45" y="77"/>
                    </a:cubicBezTo>
                    <a:cubicBezTo>
                      <a:pt x="43" y="76"/>
                      <a:pt x="41" y="76"/>
                      <a:pt x="39" y="75"/>
                    </a:cubicBezTo>
                    <a:close/>
                  </a:path>
                </a:pathLst>
              </a:custGeom>
              <a:grpFill/>
              <a:ln w="12700">
                <a:noFill/>
                <a:bevel/>
              </a:ln>
            </p:spPr>
            <p:txBody>
              <a:bodyPr anchor="ctr"/>
              <a:lstStyle/>
              <a:p>
                <a:pPr algn="ctr" eaLnBrk="1" hangingPunct="1">
                  <a:spcBef>
                    <a:spcPts val="0"/>
                  </a:spcBef>
                  <a:spcAft>
                    <a:spcPts val="0"/>
                  </a:spcAft>
                  <a:defRPr/>
                </a:pPr>
                <a:endParaRPr lang="zh-CN" altLang="zh-CN">
                  <a:solidFill>
                    <a:schemeClr val="bg1"/>
                  </a:solidFill>
                  <a:latin typeface="宋体" pitchFamily="2" charset="-122"/>
                  <a:ea typeface="+mn-ea"/>
                  <a:sym typeface="宋体" pitchFamily="2" charset="-122"/>
                </a:endParaRPr>
              </a:p>
            </p:txBody>
          </p:sp>
          <p:sp>
            <p:nvSpPr>
              <p:cNvPr id="17" name="Freeform 8">
                <a:hlinkClick r:id="rId3"/>
              </p:cNvPr>
              <p:cNvSpPr>
                <a:spLocks noEditPoints="1" noChangeArrowheads="1"/>
              </p:cNvSpPr>
              <p:nvPr/>
            </p:nvSpPr>
            <p:spPr bwMode="auto">
              <a:xfrm>
                <a:off x="179388" y="96838"/>
                <a:ext cx="398462" cy="327025"/>
              </a:xfrm>
              <a:custGeom>
                <a:avLst/>
                <a:gdLst>
                  <a:gd name="T0" fmla="*/ 1497848769 w 106"/>
                  <a:gd name="T1" fmla="*/ 551044684 h 87"/>
                  <a:gd name="T2" fmla="*/ 748924385 w 106"/>
                  <a:gd name="T3" fmla="*/ 0 h 87"/>
                  <a:gd name="T4" fmla="*/ 0 w 106"/>
                  <a:gd name="T5" fmla="*/ 551044684 h 87"/>
                  <a:gd name="T6" fmla="*/ 748924385 w 106"/>
                  <a:gd name="T7" fmla="*/ 1102093128 h 87"/>
                  <a:gd name="T8" fmla="*/ 1031539350 w 106"/>
                  <a:gd name="T9" fmla="*/ 1059703937 h 87"/>
                  <a:gd name="T10" fmla="*/ 1342411043 w 106"/>
                  <a:gd name="T11" fmla="*/ 1229256942 h 87"/>
                  <a:gd name="T12" fmla="*/ 1243498519 w 106"/>
                  <a:gd name="T13" fmla="*/ 960799348 h 87"/>
                  <a:gd name="T14" fmla="*/ 1497848769 w 106"/>
                  <a:gd name="T15" fmla="*/ 551044684 h 87"/>
                  <a:gd name="T16" fmla="*/ 1144582235 w 106"/>
                  <a:gd name="T17" fmla="*/ 734727421 h 87"/>
                  <a:gd name="T18" fmla="*/ 367397012 w 106"/>
                  <a:gd name="T19" fmla="*/ 734727421 h 87"/>
                  <a:gd name="T20" fmla="*/ 367397012 w 106"/>
                  <a:gd name="T21" fmla="*/ 664082528 h 87"/>
                  <a:gd name="T22" fmla="*/ 1144582235 w 106"/>
                  <a:gd name="T23" fmla="*/ 664082528 h 87"/>
                  <a:gd name="T24" fmla="*/ 1144582235 w 106"/>
                  <a:gd name="T25" fmla="*/ 734727421 h 87"/>
                  <a:gd name="T26" fmla="*/ 1144582235 w 106"/>
                  <a:gd name="T27" fmla="*/ 579304145 h 87"/>
                  <a:gd name="T28" fmla="*/ 367397012 w 106"/>
                  <a:gd name="T29" fmla="*/ 579304145 h 87"/>
                  <a:gd name="T30" fmla="*/ 367397012 w 106"/>
                  <a:gd name="T31" fmla="*/ 508659252 h 87"/>
                  <a:gd name="T32" fmla="*/ 1144582235 w 106"/>
                  <a:gd name="T33" fmla="*/ 508659252 h 87"/>
                  <a:gd name="T34" fmla="*/ 1144582235 w 106"/>
                  <a:gd name="T35" fmla="*/ 579304145 h 87"/>
                  <a:gd name="T36" fmla="*/ 1144582235 w 106"/>
                  <a:gd name="T37" fmla="*/ 438010483 h 87"/>
                  <a:gd name="T38" fmla="*/ 367397012 w 106"/>
                  <a:gd name="T39" fmla="*/ 438010483 h 87"/>
                  <a:gd name="T40" fmla="*/ 367397012 w 106"/>
                  <a:gd name="T41" fmla="*/ 367365590 h 87"/>
                  <a:gd name="T42" fmla="*/ 1144582235 w 106"/>
                  <a:gd name="T43" fmla="*/ 367365590 h 87"/>
                  <a:gd name="T44" fmla="*/ 1144582235 w 106"/>
                  <a:gd name="T45" fmla="*/ 438010483 h 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6"/>
                  <a:gd name="T70" fmla="*/ 0 h 87"/>
                  <a:gd name="T71" fmla="*/ 106 w 106"/>
                  <a:gd name="T72" fmla="*/ 87 h 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6" h="87">
                    <a:moveTo>
                      <a:pt x="106" y="39"/>
                    </a:moveTo>
                    <a:cubicBezTo>
                      <a:pt x="106" y="17"/>
                      <a:pt x="82" y="0"/>
                      <a:pt x="53" y="0"/>
                    </a:cubicBezTo>
                    <a:cubicBezTo>
                      <a:pt x="23" y="0"/>
                      <a:pt x="0" y="17"/>
                      <a:pt x="0" y="39"/>
                    </a:cubicBezTo>
                    <a:cubicBezTo>
                      <a:pt x="0" y="61"/>
                      <a:pt x="23" y="78"/>
                      <a:pt x="53" y="78"/>
                    </a:cubicBezTo>
                    <a:cubicBezTo>
                      <a:pt x="60" y="78"/>
                      <a:pt x="66" y="77"/>
                      <a:pt x="73" y="75"/>
                    </a:cubicBezTo>
                    <a:cubicBezTo>
                      <a:pt x="75" y="75"/>
                      <a:pt x="95" y="87"/>
                      <a:pt x="95" y="87"/>
                    </a:cubicBezTo>
                    <a:cubicBezTo>
                      <a:pt x="88" y="68"/>
                      <a:pt x="88" y="68"/>
                      <a:pt x="88" y="68"/>
                    </a:cubicBezTo>
                    <a:cubicBezTo>
                      <a:pt x="99" y="61"/>
                      <a:pt x="106" y="50"/>
                      <a:pt x="106" y="39"/>
                    </a:cubicBezTo>
                    <a:close/>
                    <a:moveTo>
                      <a:pt x="81" y="52"/>
                    </a:moveTo>
                    <a:cubicBezTo>
                      <a:pt x="26" y="52"/>
                      <a:pt x="26" y="52"/>
                      <a:pt x="26" y="52"/>
                    </a:cubicBezTo>
                    <a:cubicBezTo>
                      <a:pt x="26" y="47"/>
                      <a:pt x="26" y="47"/>
                      <a:pt x="26" y="47"/>
                    </a:cubicBezTo>
                    <a:cubicBezTo>
                      <a:pt x="81" y="47"/>
                      <a:pt x="81" y="47"/>
                      <a:pt x="81" y="47"/>
                    </a:cubicBezTo>
                    <a:lnTo>
                      <a:pt x="81" y="52"/>
                    </a:lnTo>
                    <a:close/>
                    <a:moveTo>
                      <a:pt x="81" y="41"/>
                    </a:moveTo>
                    <a:cubicBezTo>
                      <a:pt x="26" y="41"/>
                      <a:pt x="26" y="41"/>
                      <a:pt x="26" y="41"/>
                    </a:cubicBezTo>
                    <a:cubicBezTo>
                      <a:pt x="26" y="36"/>
                      <a:pt x="26" y="36"/>
                      <a:pt x="26" y="36"/>
                    </a:cubicBezTo>
                    <a:cubicBezTo>
                      <a:pt x="81" y="36"/>
                      <a:pt x="81" y="36"/>
                      <a:pt x="81" y="36"/>
                    </a:cubicBezTo>
                    <a:lnTo>
                      <a:pt x="81" y="41"/>
                    </a:lnTo>
                    <a:close/>
                    <a:moveTo>
                      <a:pt x="81" y="31"/>
                    </a:moveTo>
                    <a:cubicBezTo>
                      <a:pt x="26" y="31"/>
                      <a:pt x="26" y="31"/>
                      <a:pt x="26" y="31"/>
                    </a:cubicBezTo>
                    <a:cubicBezTo>
                      <a:pt x="26" y="26"/>
                      <a:pt x="26" y="26"/>
                      <a:pt x="26" y="26"/>
                    </a:cubicBezTo>
                    <a:cubicBezTo>
                      <a:pt x="81" y="26"/>
                      <a:pt x="81" y="26"/>
                      <a:pt x="81" y="26"/>
                    </a:cubicBezTo>
                    <a:lnTo>
                      <a:pt x="81" y="31"/>
                    </a:lnTo>
                    <a:close/>
                  </a:path>
                </a:pathLst>
              </a:custGeom>
              <a:grpFill/>
              <a:ln w="12700">
                <a:noFill/>
                <a:bevel/>
              </a:ln>
            </p:spPr>
            <p:txBody>
              <a:bodyPr anchor="ctr"/>
              <a:lstStyle/>
              <a:p>
                <a:pPr algn="ctr" eaLnBrk="1" hangingPunct="1">
                  <a:spcBef>
                    <a:spcPts val="0"/>
                  </a:spcBef>
                  <a:spcAft>
                    <a:spcPts val="0"/>
                  </a:spcAft>
                  <a:defRPr/>
                </a:pPr>
                <a:endParaRPr lang="zh-CN" altLang="zh-CN">
                  <a:solidFill>
                    <a:schemeClr val="bg1"/>
                  </a:solidFill>
                  <a:latin typeface="宋体" pitchFamily="2" charset="-122"/>
                  <a:ea typeface="+mn-ea"/>
                  <a:sym typeface="宋体" pitchFamily="2" charset="-122"/>
                </a:endParaRPr>
              </a:p>
            </p:txBody>
          </p:sp>
        </p:grpSp>
        <p:sp>
          <p:nvSpPr>
            <p:cNvPr id="30729" name="Oval 9"/>
            <p:cNvSpPr>
              <a:spLocks noChangeArrowheads="1"/>
            </p:cNvSpPr>
            <p:nvPr/>
          </p:nvSpPr>
          <p:spPr bwMode="auto">
            <a:xfrm>
              <a:off x="10871"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itchFamily="2" charset="-122"/>
              </a:endParaRPr>
            </a:p>
          </p:txBody>
        </p:sp>
      </p:grpSp>
      <p:grpSp>
        <p:nvGrpSpPr>
          <p:cNvPr id="15" name="组合 14"/>
          <p:cNvGrpSpPr/>
          <p:nvPr/>
        </p:nvGrpSpPr>
        <p:grpSpPr>
          <a:xfrm>
            <a:off x="8362315" y="3148965"/>
            <a:ext cx="1117600" cy="1122680"/>
            <a:chOff x="13169" y="4959"/>
            <a:chExt cx="1760" cy="1768"/>
          </a:xfrm>
        </p:grpSpPr>
        <p:sp>
          <p:nvSpPr>
            <p:cNvPr id="30730" name="Oval 9"/>
            <p:cNvSpPr>
              <a:spLocks noChangeArrowheads="1"/>
            </p:cNvSpPr>
            <p:nvPr/>
          </p:nvSpPr>
          <p:spPr bwMode="auto">
            <a:xfrm>
              <a:off x="13169"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itchFamily="2" charset="-122"/>
              </a:endParaRPr>
            </a:p>
          </p:txBody>
        </p:sp>
        <p:sp>
          <p:nvSpPr>
            <p:cNvPr id="30731" name="Freeform 9">
              <a:hlinkClick r:id="rId3"/>
            </p:cNvPr>
            <p:cNvSpPr>
              <a:spLocks noEditPoints="1" noChangeArrowheads="1"/>
            </p:cNvSpPr>
            <p:nvPr/>
          </p:nvSpPr>
          <p:spPr bwMode="auto">
            <a:xfrm>
              <a:off x="13624" y="5536"/>
              <a:ext cx="917" cy="799"/>
            </a:xfrm>
            <a:custGeom>
              <a:avLst/>
              <a:gdLst>
                <a:gd name="T0" fmla="*/ 2147483647 w 121"/>
                <a:gd name="T1" fmla="*/ 0 h 105"/>
                <a:gd name="T2" fmla="*/ 2147483647 w 121"/>
                <a:gd name="T3" fmla="*/ 0 h 105"/>
                <a:gd name="T4" fmla="*/ 0 w 121"/>
                <a:gd name="T5" fmla="*/ 2147483647 h 105"/>
                <a:gd name="T6" fmla="*/ 0 w 121"/>
                <a:gd name="T7" fmla="*/ 2147483647 h 105"/>
                <a:gd name="T8" fmla="*/ 2147483647 w 121"/>
                <a:gd name="T9" fmla="*/ 2147483647 h 105"/>
                <a:gd name="T10" fmla="*/ 2147483647 w 121"/>
                <a:gd name="T11" fmla="*/ 2147483647 h 105"/>
                <a:gd name="T12" fmla="*/ 2147483647 w 121"/>
                <a:gd name="T13" fmla="*/ 2147483647 h 105"/>
                <a:gd name="T14" fmla="*/ 2147483647 w 121"/>
                <a:gd name="T15" fmla="*/ 2147483647 h 105"/>
                <a:gd name="T16" fmla="*/ 2147483647 w 121"/>
                <a:gd name="T17" fmla="*/ 2147483647 h 105"/>
                <a:gd name="T18" fmla="*/ 2147483647 w 121"/>
                <a:gd name="T19" fmla="*/ 2147483647 h 105"/>
                <a:gd name="T20" fmla="*/ 2147483647 w 121"/>
                <a:gd name="T21" fmla="*/ 2147483647 h 105"/>
                <a:gd name="T22" fmla="*/ 2147483647 w 121"/>
                <a:gd name="T23" fmla="*/ 0 h 105"/>
                <a:gd name="T24" fmla="*/ 2147483647 w 121"/>
                <a:gd name="T25" fmla="*/ 2147483647 h 105"/>
                <a:gd name="T26" fmla="*/ 2147483647 w 121"/>
                <a:gd name="T27" fmla="*/ 2147483647 h 105"/>
                <a:gd name="T28" fmla="*/ 2147483647 w 121"/>
                <a:gd name="T29" fmla="*/ 2147483647 h 105"/>
                <a:gd name="T30" fmla="*/ 2147483647 w 121"/>
                <a:gd name="T31" fmla="*/ 2147483647 h 105"/>
                <a:gd name="T32" fmla="*/ 2147483647 w 121"/>
                <a:gd name="T33" fmla="*/ 2147483647 h 105"/>
                <a:gd name="T34" fmla="*/ 2147483647 w 121"/>
                <a:gd name="T35" fmla="*/ 2147483647 h 105"/>
                <a:gd name="T36" fmla="*/ 2147483647 w 121"/>
                <a:gd name="T37" fmla="*/ 2147483647 h 105"/>
                <a:gd name="T38" fmla="*/ 2147483647 w 121"/>
                <a:gd name="T39" fmla="*/ 2147483647 h 105"/>
                <a:gd name="T40" fmla="*/ 2147483647 w 121"/>
                <a:gd name="T41" fmla="*/ 2147483647 h 105"/>
                <a:gd name="T42" fmla="*/ 2147483647 w 121"/>
                <a:gd name="T43" fmla="*/ 2147483647 h 105"/>
                <a:gd name="T44" fmla="*/ 2147483647 w 121"/>
                <a:gd name="T45" fmla="*/ 2147483647 h 105"/>
                <a:gd name="T46" fmla="*/ 2147483647 w 121"/>
                <a:gd name="T47" fmla="*/ 2147483647 h 105"/>
                <a:gd name="T48" fmla="*/ 2147483647 w 121"/>
                <a:gd name="T49" fmla="*/ 2147483647 h 105"/>
                <a:gd name="T50" fmla="*/ 2147483647 w 121"/>
                <a:gd name="T51" fmla="*/ 2147483647 h 105"/>
                <a:gd name="T52" fmla="*/ 2147483647 w 121"/>
                <a:gd name="T53" fmla="*/ 2147483647 h 1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1"/>
                <a:gd name="T82" fmla="*/ 0 h 105"/>
                <a:gd name="T83" fmla="*/ 121 w 121"/>
                <a:gd name="T84" fmla="*/ 105 h 10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1" h="105">
                  <a:moveTo>
                    <a:pt x="104" y="0"/>
                  </a:moveTo>
                  <a:cubicBezTo>
                    <a:pt x="17" y="0"/>
                    <a:pt x="17" y="0"/>
                    <a:pt x="17" y="0"/>
                  </a:cubicBezTo>
                  <a:cubicBezTo>
                    <a:pt x="8" y="0"/>
                    <a:pt x="0" y="8"/>
                    <a:pt x="0" y="17"/>
                  </a:cubicBezTo>
                  <a:cubicBezTo>
                    <a:pt x="0" y="63"/>
                    <a:pt x="0" y="63"/>
                    <a:pt x="0" y="63"/>
                  </a:cubicBezTo>
                  <a:cubicBezTo>
                    <a:pt x="0" y="72"/>
                    <a:pt x="8" y="80"/>
                    <a:pt x="17" y="80"/>
                  </a:cubicBezTo>
                  <a:cubicBezTo>
                    <a:pt x="31" y="80"/>
                    <a:pt x="31" y="80"/>
                    <a:pt x="31" y="80"/>
                  </a:cubicBezTo>
                  <a:cubicBezTo>
                    <a:pt x="13" y="105"/>
                    <a:pt x="13" y="105"/>
                    <a:pt x="13" y="105"/>
                  </a:cubicBezTo>
                  <a:cubicBezTo>
                    <a:pt x="64" y="80"/>
                    <a:pt x="64" y="80"/>
                    <a:pt x="64" y="80"/>
                  </a:cubicBezTo>
                  <a:cubicBezTo>
                    <a:pt x="104" y="80"/>
                    <a:pt x="104" y="80"/>
                    <a:pt x="104" y="80"/>
                  </a:cubicBezTo>
                  <a:cubicBezTo>
                    <a:pt x="113" y="80"/>
                    <a:pt x="121" y="72"/>
                    <a:pt x="121" y="63"/>
                  </a:cubicBezTo>
                  <a:cubicBezTo>
                    <a:pt x="121" y="17"/>
                    <a:pt x="121" y="17"/>
                    <a:pt x="121" y="17"/>
                  </a:cubicBezTo>
                  <a:cubicBezTo>
                    <a:pt x="121" y="8"/>
                    <a:pt x="113" y="0"/>
                    <a:pt x="104" y="0"/>
                  </a:cubicBezTo>
                  <a:close/>
                  <a:moveTo>
                    <a:pt x="35" y="48"/>
                  </a:moveTo>
                  <a:cubicBezTo>
                    <a:pt x="31" y="48"/>
                    <a:pt x="28" y="44"/>
                    <a:pt x="28" y="40"/>
                  </a:cubicBezTo>
                  <a:cubicBezTo>
                    <a:pt x="28" y="36"/>
                    <a:pt x="31" y="33"/>
                    <a:pt x="35" y="33"/>
                  </a:cubicBezTo>
                  <a:cubicBezTo>
                    <a:pt x="39" y="33"/>
                    <a:pt x="42" y="36"/>
                    <a:pt x="42" y="40"/>
                  </a:cubicBezTo>
                  <a:cubicBezTo>
                    <a:pt x="42" y="44"/>
                    <a:pt x="39" y="48"/>
                    <a:pt x="35" y="48"/>
                  </a:cubicBezTo>
                  <a:close/>
                  <a:moveTo>
                    <a:pt x="61" y="48"/>
                  </a:moveTo>
                  <a:cubicBezTo>
                    <a:pt x="57" y="48"/>
                    <a:pt x="53" y="44"/>
                    <a:pt x="53" y="40"/>
                  </a:cubicBezTo>
                  <a:cubicBezTo>
                    <a:pt x="53" y="36"/>
                    <a:pt x="57" y="33"/>
                    <a:pt x="61" y="33"/>
                  </a:cubicBezTo>
                  <a:cubicBezTo>
                    <a:pt x="65" y="33"/>
                    <a:pt x="68" y="36"/>
                    <a:pt x="68" y="40"/>
                  </a:cubicBezTo>
                  <a:cubicBezTo>
                    <a:pt x="68" y="44"/>
                    <a:pt x="65" y="48"/>
                    <a:pt x="61" y="48"/>
                  </a:cubicBezTo>
                  <a:close/>
                  <a:moveTo>
                    <a:pt x="86" y="48"/>
                  </a:moveTo>
                  <a:cubicBezTo>
                    <a:pt x="82" y="48"/>
                    <a:pt x="79" y="44"/>
                    <a:pt x="79" y="40"/>
                  </a:cubicBezTo>
                  <a:cubicBezTo>
                    <a:pt x="79" y="36"/>
                    <a:pt x="82" y="33"/>
                    <a:pt x="86" y="33"/>
                  </a:cubicBezTo>
                  <a:cubicBezTo>
                    <a:pt x="90" y="33"/>
                    <a:pt x="94" y="36"/>
                    <a:pt x="94" y="40"/>
                  </a:cubicBezTo>
                  <a:cubicBezTo>
                    <a:pt x="94" y="44"/>
                    <a:pt x="90" y="48"/>
                    <a:pt x="86" y="48"/>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11" name="组合 10"/>
          <p:cNvGrpSpPr/>
          <p:nvPr/>
        </p:nvGrpSpPr>
        <p:grpSpPr>
          <a:xfrm>
            <a:off x="6920230" y="4693285"/>
            <a:ext cx="1117600" cy="1120140"/>
            <a:chOff x="10898" y="7391"/>
            <a:chExt cx="1760" cy="1764"/>
          </a:xfrm>
        </p:grpSpPr>
        <p:sp>
          <p:nvSpPr>
            <p:cNvPr id="30732" name="Oval 9"/>
            <p:cNvSpPr>
              <a:spLocks noChangeArrowheads="1"/>
            </p:cNvSpPr>
            <p:nvPr/>
          </p:nvSpPr>
          <p:spPr bwMode="auto">
            <a:xfrm>
              <a:off x="10898"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itchFamily="2" charset="-122"/>
              </a:endParaRPr>
            </a:p>
          </p:txBody>
        </p:sp>
        <p:sp>
          <p:nvSpPr>
            <p:cNvPr id="30733" name="Freeform 6">
              <a:hlinkClick r:id="rId3"/>
            </p:cNvPr>
            <p:cNvSpPr>
              <a:spLocks noEditPoints="1" noChangeArrowheads="1"/>
            </p:cNvSpPr>
            <p:nvPr/>
          </p:nvSpPr>
          <p:spPr bwMode="auto">
            <a:xfrm>
              <a:off x="11338" y="7730"/>
              <a:ext cx="1018" cy="1085"/>
            </a:xfrm>
            <a:custGeom>
              <a:avLst/>
              <a:gdLst>
                <a:gd name="T0" fmla="*/ 2147483647 w 134"/>
                <a:gd name="T1" fmla="*/ 2147483647 h 143"/>
                <a:gd name="T2" fmla="*/ 2147483647 w 134"/>
                <a:gd name="T3" fmla="*/ 2147483647 h 143"/>
                <a:gd name="T4" fmla="*/ 2147483647 w 134"/>
                <a:gd name="T5" fmla="*/ 2147483647 h 143"/>
                <a:gd name="T6" fmla="*/ 2147483647 w 134"/>
                <a:gd name="T7" fmla="*/ 2147483647 h 143"/>
                <a:gd name="T8" fmla="*/ 2147483647 w 134"/>
                <a:gd name="T9" fmla="*/ 2147483647 h 143"/>
                <a:gd name="T10" fmla="*/ 2147483647 w 134"/>
                <a:gd name="T11" fmla="*/ 2147483647 h 143"/>
                <a:gd name="T12" fmla="*/ 2147483647 w 134"/>
                <a:gd name="T13" fmla="*/ 2147483647 h 143"/>
                <a:gd name="T14" fmla="*/ 2147483647 w 134"/>
                <a:gd name="T15" fmla="*/ 2147483647 h 143"/>
                <a:gd name="T16" fmla="*/ 2147483647 w 134"/>
                <a:gd name="T17" fmla="*/ 2147483647 h 143"/>
                <a:gd name="T18" fmla="*/ 2147483647 w 134"/>
                <a:gd name="T19" fmla="*/ 2147483647 h 143"/>
                <a:gd name="T20" fmla="*/ 2147483647 w 134"/>
                <a:gd name="T21" fmla="*/ 2147483647 h 143"/>
                <a:gd name="T22" fmla="*/ 2147483647 w 134"/>
                <a:gd name="T23" fmla="*/ 2147483647 h 143"/>
                <a:gd name="T24" fmla="*/ 2147483647 w 134"/>
                <a:gd name="T25" fmla="*/ 2147483647 h 143"/>
                <a:gd name="T26" fmla="*/ 2147483647 w 134"/>
                <a:gd name="T27" fmla="*/ 2147483647 h 143"/>
                <a:gd name="T28" fmla="*/ 2147483647 w 134"/>
                <a:gd name="T29" fmla="*/ 2147483647 h 143"/>
                <a:gd name="T30" fmla="*/ 2147483647 w 134"/>
                <a:gd name="T31" fmla="*/ 2147483647 h 143"/>
                <a:gd name="T32" fmla="*/ 2147483647 w 134"/>
                <a:gd name="T33" fmla="*/ 2147483647 h 143"/>
                <a:gd name="T34" fmla="*/ 2147483647 w 134"/>
                <a:gd name="T35" fmla="*/ 2147483647 h 143"/>
                <a:gd name="T36" fmla="*/ 2147483647 w 134"/>
                <a:gd name="T37" fmla="*/ 2147483647 h 143"/>
                <a:gd name="T38" fmla="*/ 2147483647 w 134"/>
                <a:gd name="T39" fmla="*/ 2147483647 h 143"/>
                <a:gd name="T40" fmla="*/ 2147483647 w 134"/>
                <a:gd name="T41" fmla="*/ 2147483647 h 143"/>
                <a:gd name="T42" fmla="*/ 2147483647 w 134"/>
                <a:gd name="T43" fmla="*/ 2147483647 h 143"/>
                <a:gd name="T44" fmla="*/ 2147483647 w 134"/>
                <a:gd name="T45" fmla="*/ 2147483647 h 143"/>
                <a:gd name="T46" fmla="*/ 2147483647 w 134"/>
                <a:gd name="T47" fmla="*/ 2147483647 h 143"/>
                <a:gd name="T48" fmla="*/ 2147483647 w 134"/>
                <a:gd name="T49" fmla="*/ 2147483647 h 143"/>
                <a:gd name="T50" fmla="*/ 2147483647 w 134"/>
                <a:gd name="T51" fmla="*/ 2147483647 h 143"/>
                <a:gd name="T52" fmla="*/ 2147483647 w 134"/>
                <a:gd name="T53" fmla="*/ 2147483647 h 143"/>
                <a:gd name="T54" fmla="*/ 2147483647 w 134"/>
                <a:gd name="T55" fmla="*/ 2147483647 h 143"/>
                <a:gd name="T56" fmla="*/ 2147483647 w 134"/>
                <a:gd name="T57" fmla="*/ 2147483647 h 143"/>
                <a:gd name="T58" fmla="*/ 2147483647 w 134"/>
                <a:gd name="T59" fmla="*/ 2147483647 h 143"/>
                <a:gd name="T60" fmla="*/ 2147483647 w 134"/>
                <a:gd name="T61" fmla="*/ 2147483647 h 143"/>
                <a:gd name="T62" fmla="*/ 2147483647 w 134"/>
                <a:gd name="T63" fmla="*/ 2147483647 h 143"/>
                <a:gd name="T64" fmla="*/ 2147483647 w 134"/>
                <a:gd name="T65" fmla="*/ 2147483647 h 143"/>
                <a:gd name="T66" fmla="*/ 2147483647 w 134"/>
                <a:gd name="T67" fmla="*/ 2147483647 h 143"/>
                <a:gd name="T68" fmla="*/ 2147483647 w 134"/>
                <a:gd name="T69" fmla="*/ 2147483647 h 143"/>
                <a:gd name="T70" fmla="*/ 2147483647 w 134"/>
                <a:gd name="T71" fmla="*/ 2147483647 h 143"/>
                <a:gd name="T72" fmla="*/ 2147483647 w 134"/>
                <a:gd name="T73" fmla="*/ 2147483647 h 143"/>
                <a:gd name="T74" fmla="*/ 2147483647 w 134"/>
                <a:gd name="T75" fmla="*/ 2147483647 h 143"/>
                <a:gd name="T76" fmla="*/ 2147483647 w 134"/>
                <a:gd name="T77" fmla="*/ 2147483647 h 143"/>
                <a:gd name="T78" fmla="*/ 2147483647 w 134"/>
                <a:gd name="T79" fmla="*/ 2147483647 h 143"/>
                <a:gd name="T80" fmla="*/ 2147483647 w 134"/>
                <a:gd name="T81" fmla="*/ 2147483647 h 143"/>
                <a:gd name="T82" fmla="*/ 2147483647 w 134"/>
                <a:gd name="T83" fmla="*/ 2147483647 h 143"/>
                <a:gd name="T84" fmla="*/ 2147483647 w 134"/>
                <a:gd name="T85" fmla="*/ 2147483647 h 143"/>
                <a:gd name="T86" fmla="*/ 2147483647 w 134"/>
                <a:gd name="T87" fmla="*/ 2147483647 h 143"/>
                <a:gd name="T88" fmla="*/ 2147483647 w 134"/>
                <a:gd name="T89" fmla="*/ 2147483647 h 143"/>
                <a:gd name="T90" fmla="*/ 2147483647 w 134"/>
                <a:gd name="T91" fmla="*/ 2147483647 h 143"/>
                <a:gd name="T92" fmla="*/ 2147483647 w 134"/>
                <a:gd name="T93" fmla="*/ 2147483647 h 143"/>
                <a:gd name="T94" fmla="*/ 2147483647 w 134"/>
                <a:gd name="T95" fmla="*/ 2147483647 h 143"/>
                <a:gd name="T96" fmla="*/ 2147483647 w 134"/>
                <a:gd name="T97" fmla="*/ 2147483647 h 143"/>
                <a:gd name="T98" fmla="*/ 2147483647 w 134"/>
                <a:gd name="T99" fmla="*/ 2147483647 h 143"/>
                <a:gd name="T100" fmla="*/ 2147483647 w 134"/>
                <a:gd name="T101" fmla="*/ 2147483647 h 143"/>
                <a:gd name="T102" fmla="*/ 2147483647 w 134"/>
                <a:gd name="T103" fmla="*/ 2147483647 h 143"/>
                <a:gd name="T104" fmla="*/ 2147483647 w 134"/>
                <a:gd name="T105" fmla="*/ 2147483647 h 143"/>
                <a:gd name="T106" fmla="*/ 2147483647 w 134"/>
                <a:gd name="T107" fmla="*/ 2147483647 h 143"/>
                <a:gd name="T108" fmla="*/ 2147483647 w 134"/>
                <a:gd name="T109" fmla="*/ 2147483647 h 143"/>
                <a:gd name="T110" fmla="*/ 2147483647 w 134"/>
                <a:gd name="T111" fmla="*/ 2147483647 h 143"/>
                <a:gd name="T112" fmla="*/ 2147483647 w 134"/>
                <a:gd name="T113" fmla="*/ 2147483647 h 143"/>
                <a:gd name="T114" fmla="*/ 2147483647 w 134"/>
                <a:gd name="T115" fmla="*/ 2147483647 h 143"/>
                <a:gd name="T116" fmla="*/ 2147483647 w 134"/>
                <a:gd name="T117" fmla="*/ 2147483647 h 143"/>
                <a:gd name="T118" fmla="*/ 2147483647 w 134"/>
                <a:gd name="T119" fmla="*/ 2147483647 h 1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34"/>
                <a:gd name="T181" fmla="*/ 0 h 143"/>
                <a:gd name="T182" fmla="*/ 134 w 134"/>
                <a:gd name="T183" fmla="*/ 143 h 1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34" h="143">
                  <a:moveTo>
                    <a:pt x="134" y="130"/>
                  </a:moveTo>
                  <a:cubicBezTo>
                    <a:pt x="134" y="128"/>
                    <a:pt x="133" y="126"/>
                    <a:pt x="130" y="125"/>
                  </a:cubicBezTo>
                  <a:cubicBezTo>
                    <a:pt x="126" y="125"/>
                    <a:pt x="122" y="128"/>
                    <a:pt x="119" y="132"/>
                  </a:cubicBezTo>
                  <a:cubicBezTo>
                    <a:pt x="118" y="133"/>
                    <a:pt x="118" y="133"/>
                    <a:pt x="118" y="134"/>
                  </a:cubicBezTo>
                  <a:cubicBezTo>
                    <a:pt x="116" y="134"/>
                    <a:pt x="115" y="134"/>
                    <a:pt x="114" y="134"/>
                  </a:cubicBezTo>
                  <a:cubicBezTo>
                    <a:pt x="111" y="133"/>
                    <a:pt x="109" y="132"/>
                    <a:pt x="109" y="130"/>
                  </a:cubicBezTo>
                  <a:cubicBezTo>
                    <a:pt x="110" y="130"/>
                    <a:pt x="111" y="130"/>
                    <a:pt x="113" y="129"/>
                  </a:cubicBezTo>
                  <a:cubicBezTo>
                    <a:pt x="120" y="127"/>
                    <a:pt x="123" y="123"/>
                    <a:pt x="123" y="119"/>
                  </a:cubicBezTo>
                  <a:cubicBezTo>
                    <a:pt x="122" y="118"/>
                    <a:pt x="120" y="116"/>
                    <a:pt x="116" y="117"/>
                  </a:cubicBezTo>
                  <a:cubicBezTo>
                    <a:pt x="111" y="117"/>
                    <a:pt x="107" y="122"/>
                    <a:pt x="106" y="126"/>
                  </a:cubicBezTo>
                  <a:cubicBezTo>
                    <a:pt x="103" y="125"/>
                    <a:pt x="100" y="122"/>
                    <a:pt x="98" y="120"/>
                  </a:cubicBezTo>
                  <a:cubicBezTo>
                    <a:pt x="101" y="118"/>
                    <a:pt x="103" y="117"/>
                    <a:pt x="106" y="115"/>
                  </a:cubicBezTo>
                  <a:cubicBezTo>
                    <a:pt x="116" y="107"/>
                    <a:pt x="108" y="94"/>
                    <a:pt x="105" y="91"/>
                  </a:cubicBezTo>
                  <a:cubicBezTo>
                    <a:pt x="94" y="79"/>
                    <a:pt x="77" y="81"/>
                    <a:pt x="76" y="83"/>
                  </a:cubicBezTo>
                  <a:cubicBezTo>
                    <a:pt x="75" y="84"/>
                    <a:pt x="75" y="85"/>
                    <a:pt x="74" y="86"/>
                  </a:cubicBezTo>
                  <a:cubicBezTo>
                    <a:pt x="78" y="85"/>
                    <a:pt x="89" y="85"/>
                    <a:pt x="97" y="93"/>
                  </a:cubicBezTo>
                  <a:cubicBezTo>
                    <a:pt x="98" y="94"/>
                    <a:pt x="99" y="95"/>
                    <a:pt x="99" y="97"/>
                  </a:cubicBezTo>
                  <a:cubicBezTo>
                    <a:pt x="99" y="96"/>
                    <a:pt x="98" y="95"/>
                    <a:pt x="97" y="95"/>
                  </a:cubicBezTo>
                  <a:cubicBezTo>
                    <a:pt x="88" y="86"/>
                    <a:pt x="75" y="87"/>
                    <a:pt x="71" y="89"/>
                  </a:cubicBezTo>
                  <a:cubicBezTo>
                    <a:pt x="70" y="90"/>
                    <a:pt x="69" y="90"/>
                    <a:pt x="67" y="90"/>
                  </a:cubicBezTo>
                  <a:cubicBezTo>
                    <a:pt x="64" y="90"/>
                    <a:pt x="54" y="79"/>
                    <a:pt x="49" y="73"/>
                  </a:cubicBezTo>
                  <a:cubicBezTo>
                    <a:pt x="45" y="68"/>
                    <a:pt x="35" y="56"/>
                    <a:pt x="36" y="52"/>
                  </a:cubicBezTo>
                  <a:cubicBezTo>
                    <a:pt x="37" y="46"/>
                    <a:pt x="43" y="48"/>
                    <a:pt x="46" y="46"/>
                  </a:cubicBezTo>
                  <a:cubicBezTo>
                    <a:pt x="50" y="43"/>
                    <a:pt x="50" y="11"/>
                    <a:pt x="29" y="1"/>
                  </a:cubicBezTo>
                  <a:cubicBezTo>
                    <a:pt x="28" y="0"/>
                    <a:pt x="26" y="0"/>
                    <a:pt x="24" y="1"/>
                  </a:cubicBezTo>
                  <a:cubicBezTo>
                    <a:pt x="23" y="2"/>
                    <a:pt x="22" y="3"/>
                    <a:pt x="20" y="4"/>
                  </a:cubicBezTo>
                  <a:cubicBezTo>
                    <a:pt x="32" y="10"/>
                    <a:pt x="38" y="25"/>
                    <a:pt x="38" y="32"/>
                  </a:cubicBezTo>
                  <a:cubicBezTo>
                    <a:pt x="34" y="23"/>
                    <a:pt x="27" y="12"/>
                    <a:pt x="16" y="7"/>
                  </a:cubicBezTo>
                  <a:cubicBezTo>
                    <a:pt x="12" y="11"/>
                    <a:pt x="8" y="15"/>
                    <a:pt x="6" y="22"/>
                  </a:cubicBezTo>
                  <a:cubicBezTo>
                    <a:pt x="4" y="31"/>
                    <a:pt x="0" y="45"/>
                    <a:pt x="23" y="78"/>
                  </a:cubicBezTo>
                  <a:cubicBezTo>
                    <a:pt x="24" y="81"/>
                    <a:pt x="27" y="85"/>
                    <a:pt x="32" y="90"/>
                  </a:cubicBezTo>
                  <a:cubicBezTo>
                    <a:pt x="32" y="91"/>
                    <a:pt x="33" y="91"/>
                    <a:pt x="34" y="92"/>
                  </a:cubicBezTo>
                  <a:cubicBezTo>
                    <a:pt x="63" y="124"/>
                    <a:pt x="78" y="123"/>
                    <a:pt x="87" y="123"/>
                  </a:cubicBezTo>
                  <a:cubicBezTo>
                    <a:pt x="90" y="122"/>
                    <a:pt x="92" y="122"/>
                    <a:pt x="95" y="121"/>
                  </a:cubicBezTo>
                  <a:cubicBezTo>
                    <a:pt x="97" y="125"/>
                    <a:pt x="101" y="128"/>
                    <a:pt x="106" y="130"/>
                  </a:cubicBezTo>
                  <a:cubicBezTo>
                    <a:pt x="106" y="132"/>
                    <a:pt x="107" y="136"/>
                    <a:pt x="114" y="137"/>
                  </a:cubicBezTo>
                  <a:cubicBezTo>
                    <a:pt x="115" y="137"/>
                    <a:pt x="116" y="137"/>
                    <a:pt x="116" y="137"/>
                  </a:cubicBezTo>
                  <a:cubicBezTo>
                    <a:pt x="116" y="138"/>
                    <a:pt x="117" y="139"/>
                    <a:pt x="117" y="140"/>
                  </a:cubicBezTo>
                  <a:cubicBezTo>
                    <a:pt x="118" y="142"/>
                    <a:pt x="120" y="143"/>
                    <a:pt x="124" y="143"/>
                  </a:cubicBezTo>
                  <a:cubicBezTo>
                    <a:pt x="127" y="143"/>
                    <a:pt x="130" y="142"/>
                    <a:pt x="131" y="141"/>
                  </a:cubicBezTo>
                  <a:cubicBezTo>
                    <a:pt x="132" y="141"/>
                    <a:pt x="132" y="141"/>
                    <a:pt x="132" y="141"/>
                  </a:cubicBezTo>
                  <a:cubicBezTo>
                    <a:pt x="133" y="141"/>
                    <a:pt x="133" y="140"/>
                    <a:pt x="133" y="139"/>
                  </a:cubicBezTo>
                  <a:cubicBezTo>
                    <a:pt x="133" y="138"/>
                    <a:pt x="132" y="138"/>
                    <a:pt x="131" y="138"/>
                  </a:cubicBezTo>
                  <a:cubicBezTo>
                    <a:pt x="130" y="138"/>
                    <a:pt x="130" y="138"/>
                    <a:pt x="130" y="138"/>
                  </a:cubicBezTo>
                  <a:cubicBezTo>
                    <a:pt x="129" y="139"/>
                    <a:pt x="127" y="140"/>
                    <a:pt x="124" y="140"/>
                  </a:cubicBezTo>
                  <a:cubicBezTo>
                    <a:pt x="122" y="140"/>
                    <a:pt x="120" y="139"/>
                    <a:pt x="120" y="138"/>
                  </a:cubicBezTo>
                  <a:cubicBezTo>
                    <a:pt x="120" y="138"/>
                    <a:pt x="120" y="138"/>
                    <a:pt x="120" y="137"/>
                  </a:cubicBezTo>
                  <a:cubicBezTo>
                    <a:pt x="128" y="137"/>
                    <a:pt x="133" y="133"/>
                    <a:pt x="134" y="130"/>
                  </a:cubicBezTo>
                  <a:close/>
                  <a:moveTo>
                    <a:pt x="116" y="120"/>
                  </a:moveTo>
                  <a:cubicBezTo>
                    <a:pt x="117" y="120"/>
                    <a:pt x="117" y="120"/>
                    <a:pt x="117" y="120"/>
                  </a:cubicBezTo>
                  <a:cubicBezTo>
                    <a:pt x="119" y="120"/>
                    <a:pt x="119" y="120"/>
                    <a:pt x="119" y="120"/>
                  </a:cubicBezTo>
                  <a:cubicBezTo>
                    <a:pt x="120" y="121"/>
                    <a:pt x="118" y="124"/>
                    <a:pt x="112" y="126"/>
                  </a:cubicBezTo>
                  <a:cubicBezTo>
                    <a:pt x="111" y="127"/>
                    <a:pt x="110" y="127"/>
                    <a:pt x="109" y="127"/>
                  </a:cubicBezTo>
                  <a:cubicBezTo>
                    <a:pt x="110" y="124"/>
                    <a:pt x="113" y="120"/>
                    <a:pt x="116" y="120"/>
                  </a:cubicBezTo>
                  <a:close/>
                  <a:moveTo>
                    <a:pt x="121" y="134"/>
                  </a:moveTo>
                  <a:cubicBezTo>
                    <a:pt x="121" y="134"/>
                    <a:pt x="121" y="134"/>
                    <a:pt x="121" y="134"/>
                  </a:cubicBezTo>
                  <a:cubicBezTo>
                    <a:pt x="124" y="131"/>
                    <a:pt x="127" y="128"/>
                    <a:pt x="129" y="128"/>
                  </a:cubicBezTo>
                  <a:cubicBezTo>
                    <a:pt x="129" y="128"/>
                    <a:pt x="129" y="128"/>
                    <a:pt x="129" y="128"/>
                  </a:cubicBezTo>
                  <a:cubicBezTo>
                    <a:pt x="130" y="129"/>
                    <a:pt x="131" y="129"/>
                    <a:pt x="131" y="129"/>
                  </a:cubicBezTo>
                  <a:cubicBezTo>
                    <a:pt x="130" y="131"/>
                    <a:pt x="127" y="133"/>
                    <a:pt x="121" y="134"/>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18" name="组合 17"/>
          <p:cNvGrpSpPr/>
          <p:nvPr/>
        </p:nvGrpSpPr>
        <p:grpSpPr>
          <a:xfrm>
            <a:off x="9846945" y="3148965"/>
            <a:ext cx="1117600" cy="1122680"/>
            <a:chOff x="15507" y="4959"/>
            <a:chExt cx="1760" cy="1768"/>
          </a:xfrm>
        </p:grpSpPr>
        <p:sp>
          <p:nvSpPr>
            <p:cNvPr id="30734" name="Oval 9"/>
            <p:cNvSpPr>
              <a:spLocks noChangeArrowheads="1"/>
            </p:cNvSpPr>
            <p:nvPr/>
          </p:nvSpPr>
          <p:spPr bwMode="auto">
            <a:xfrm>
              <a:off x="15507"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itchFamily="2" charset="-122"/>
              </a:endParaRPr>
            </a:p>
          </p:txBody>
        </p:sp>
        <p:sp>
          <p:nvSpPr>
            <p:cNvPr id="30735" name="Freeform 17">
              <a:hlinkClick r:id="rId3"/>
            </p:cNvPr>
            <p:cNvSpPr>
              <a:spLocks noChangeArrowheads="1"/>
            </p:cNvSpPr>
            <p:nvPr/>
          </p:nvSpPr>
          <p:spPr bwMode="auto">
            <a:xfrm>
              <a:off x="15883" y="5368"/>
              <a:ext cx="1010" cy="941"/>
            </a:xfrm>
            <a:custGeom>
              <a:avLst/>
              <a:gdLst>
                <a:gd name="T0" fmla="*/ 2147483647 w 133"/>
                <a:gd name="T1" fmla="*/ 2147483647 h 123"/>
                <a:gd name="T2" fmla="*/ 2147483647 w 133"/>
                <a:gd name="T3" fmla="*/ 2147483647 h 123"/>
                <a:gd name="T4" fmla="*/ 2147483647 w 133"/>
                <a:gd name="T5" fmla="*/ 2147483647 h 123"/>
                <a:gd name="T6" fmla="*/ 2147483647 w 133"/>
                <a:gd name="T7" fmla="*/ 2147483647 h 123"/>
                <a:gd name="T8" fmla="*/ 2147483647 w 133"/>
                <a:gd name="T9" fmla="*/ 2147483647 h 123"/>
                <a:gd name="T10" fmla="*/ 2147483647 w 133"/>
                <a:gd name="T11" fmla="*/ 2147483647 h 123"/>
                <a:gd name="T12" fmla="*/ 2147483647 w 133"/>
                <a:gd name="T13" fmla="*/ 2147483647 h 123"/>
                <a:gd name="T14" fmla="*/ 2147483647 w 133"/>
                <a:gd name="T15" fmla="*/ 2147483647 h 123"/>
                <a:gd name="T16" fmla="*/ 2147483647 w 133"/>
                <a:gd name="T17" fmla="*/ 2147483647 h 123"/>
                <a:gd name="T18" fmla="*/ 2147483647 w 133"/>
                <a:gd name="T19" fmla="*/ 2147483647 h 123"/>
                <a:gd name="T20" fmla="*/ 2147483647 w 133"/>
                <a:gd name="T21" fmla="*/ 0 h 123"/>
                <a:gd name="T22" fmla="*/ 2147483647 w 133"/>
                <a:gd name="T23" fmla="*/ 2147483647 h 123"/>
                <a:gd name="T24" fmla="*/ 2147483647 w 133"/>
                <a:gd name="T25" fmla="*/ 2147483647 h 123"/>
                <a:gd name="T26" fmla="*/ 2147483647 w 133"/>
                <a:gd name="T27" fmla="*/ 2147483647 h 123"/>
                <a:gd name="T28" fmla="*/ 0 w 133"/>
                <a:gd name="T29" fmla="*/ 2147483647 h 123"/>
                <a:gd name="T30" fmla="*/ 0 w 133"/>
                <a:gd name="T31" fmla="*/ 2147483647 h 123"/>
                <a:gd name="T32" fmla="*/ 2147483647 w 133"/>
                <a:gd name="T33" fmla="*/ 2147483647 h 123"/>
                <a:gd name="T34" fmla="*/ 2147483647 w 133"/>
                <a:gd name="T35" fmla="*/ 2147483647 h 123"/>
                <a:gd name="T36" fmla="*/ 2147483647 w 133"/>
                <a:gd name="T37" fmla="*/ 2147483647 h 123"/>
                <a:gd name="T38" fmla="*/ 2147483647 w 133"/>
                <a:gd name="T39" fmla="*/ 2147483647 h 123"/>
                <a:gd name="T40" fmla="*/ 2147483647 w 133"/>
                <a:gd name="T41" fmla="*/ 2147483647 h 123"/>
                <a:gd name="T42" fmla="*/ 2147483647 w 133"/>
                <a:gd name="T43" fmla="*/ 2147483647 h 123"/>
                <a:gd name="T44" fmla="*/ 2147483647 w 133"/>
                <a:gd name="T45" fmla="*/ 2147483647 h 123"/>
                <a:gd name="T46" fmla="*/ 2147483647 w 133"/>
                <a:gd name="T47" fmla="*/ 2147483647 h 123"/>
                <a:gd name="T48" fmla="*/ 2147483647 w 133"/>
                <a:gd name="T49" fmla="*/ 2147483647 h 123"/>
                <a:gd name="T50" fmla="*/ 2147483647 w 133"/>
                <a:gd name="T51" fmla="*/ 2147483647 h 123"/>
                <a:gd name="T52" fmla="*/ 2147483647 w 133"/>
                <a:gd name="T53" fmla="*/ 2147483647 h 123"/>
                <a:gd name="T54" fmla="*/ 2147483647 w 133"/>
                <a:gd name="T55" fmla="*/ 2147483647 h 123"/>
                <a:gd name="T56" fmla="*/ 2147483647 w 133"/>
                <a:gd name="T57" fmla="*/ 2147483647 h 123"/>
                <a:gd name="T58" fmla="*/ 2147483647 w 133"/>
                <a:gd name="T59" fmla="*/ 2147483647 h 123"/>
                <a:gd name="T60" fmla="*/ 2147483647 w 133"/>
                <a:gd name="T61" fmla="*/ 2147483647 h 12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33"/>
                <a:gd name="T94" fmla="*/ 0 h 123"/>
                <a:gd name="T95" fmla="*/ 133 w 133"/>
                <a:gd name="T96" fmla="*/ 123 h 12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33" h="123">
                  <a:moveTo>
                    <a:pt x="124" y="84"/>
                  </a:moveTo>
                  <a:cubicBezTo>
                    <a:pt x="129" y="84"/>
                    <a:pt x="133" y="80"/>
                    <a:pt x="133" y="75"/>
                  </a:cubicBezTo>
                  <a:cubicBezTo>
                    <a:pt x="133" y="71"/>
                    <a:pt x="129" y="67"/>
                    <a:pt x="124" y="67"/>
                  </a:cubicBezTo>
                  <a:cubicBezTo>
                    <a:pt x="113" y="67"/>
                    <a:pt x="113" y="67"/>
                    <a:pt x="113" y="67"/>
                  </a:cubicBezTo>
                  <a:cubicBezTo>
                    <a:pt x="113" y="66"/>
                    <a:pt x="113" y="65"/>
                    <a:pt x="113" y="64"/>
                  </a:cubicBezTo>
                  <a:cubicBezTo>
                    <a:pt x="124" y="64"/>
                    <a:pt x="124" y="64"/>
                    <a:pt x="124" y="64"/>
                  </a:cubicBezTo>
                  <a:cubicBezTo>
                    <a:pt x="129" y="64"/>
                    <a:pt x="132" y="61"/>
                    <a:pt x="132" y="56"/>
                  </a:cubicBezTo>
                  <a:cubicBezTo>
                    <a:pt x="132" y="51"/>
                    <a:pt x="129" y="47"/>
                    <a:pt x="124" y="47"/>
                  </a:cubicBezTo>
                  <a:cubicBezTo>
                    <a:pt x="90" y="47"/>
                    <a:pt x="90" y="47"/>
                    <a:pt x="90" y="47"/>
                  </a:cubicBezTo>
                  <a:cubicBezTo>
                    <a:pt x="66" y="45"/>
                    <a:pt x="73" y="31"/>
                    <a:pt x="74" y="23"/>
                  </a:cubicBezTo>
                  <a:cubicBezTo>
                    <a:pt x="75" y="8"/>
                    <a:pt x="69" y="0"/>
                    <a:pt x="64" y="0"/>
                  </a:cubicBezTo>
                  <a:cubicBezTo>
                    <a:pt x="63" y="0"/>
                    <a:pt x="53" y="1"/>
                    <a:pt x="54" y="5"/>
                  </a:cubicBezTo>
                  <a:cubicBezTo>
                    <a:pt x="54" y="8"/>
                    <a:pt x="56" y="24"/>
                    <a:pt x="48" y="33"/>
                  </a:cubicBezTo>
                  <a:cubicBezTo>
                    <a:pt x="42" y="40"/>
                    <a:pt x="33" y="52"/>
                    <a:pt x="29" y="57"/>
                  </a:cubicBezTo>
                  <a:cubicBezTo>
                    <a:pt x="0" y="57"/>
                    <a:pt x="0" y="57"/>
                    <a:pt x="0" y="57"/>
                  </a:cubicBezTo>
                  <a:cubicBezTo>
                    <a:pt x="0" y="114"/>
                    <a:pt x="0" y="114"/>
                    <a:pt x="0" y="114"/>
                  </a:cubicBezTo>
                  <a:cubicBezTo>
                    <a:pt x="31" y="114"/>
                    <a:pt x="31" y="114"/>
                    <a:pt x="31" y="114"/>
                  </a:cubicBezTo>
                  <a:cubicBezTo>
                    <a:pt x="38" y="119"/>
                    <a:pt x="46" y="121"/>
                    <a:pt x="54" y="122"/>
                  </a:cubicBezTo>
                  <a:cubicBezTo>
                    <a:pt x="61" y="122"/>
                    <a:pt x="69" y="122"/>
                    <a:pt x="76" y="123"/>
                  </a:cubicBezTo>
                  <a:cubicBezTo>
                    <a:pt x="77" y="123"/>
                    <a:pt x="78" y="123"/>
                    <a:pt x="79" y="123"/>
                  </a:cubicBezTo>
                  <a:cubicBezTo>
                    <a:pt x="105" y="123"/>
                    <a:pt x="105" y="123"/>
                    <a:pt x="105" y="123"/>
                  </a:cubicBezTo>
                  <a:cubicBezTo>
                    <a:pt x="110" y="123"/>
                    <a:pt x="114" y="119"/>
                    <a:pt x="114" y="114"/>
                  </a:cubicBezTo>
                  <a:cubicBezTo>
                    <a:pt x="114" y="109"/>
                    <a:pt x="110" y="105"/>
                    <a:pt x="105" y="105"/>
                  </a:cubicBezTo>
                  <a:cubicBezTo>
                    <a:pt x="103" y="105"/>
                    <a:pt x="103" y="105"/>
                    <a:pt x="103" y="105"/>
                  </a:cubicBezTo>
                  <a:cubicBezTo>
                    <a:pt x="103" y="105"/>
                    <a:pt x="103" y="104"/>
                    <a:pt x="104" y="103"/>
                  </a:cubicBezTo>
                  <a:cubicBezTo>
                    <a:pt x="117" y="103"/>
                    <a:pt x="117" y="103"/>
                    <a:pt x="117" y="103"/>
                  </a:cubicBezTo>
                  <a:cubicBezTo>
                    <a:pt x="122" y="103"/>
                    <a:pt x="125" y="99"/>
                    <a:pt x="125" y="95"/>
                  </a:cubicBezTo>
                  <a:cubicBezTo>
                    <a:pt x="125" y="90"/>
                    <a:pt x="122" y="86"/>
                    <a:pt x="117" y="86"/>
                  </a:cubicBezTo>
                  <a:cubicBezTo>
                    <a:pt x="109" y="86"/>
                    <a:pt x="109" y="86"/>
                    <a:pt x="109" y="86"/>
                  </a:cubicBezTo>
                  <a:cubicBezTo>
                    <a:pt x="109" y="85"/>
                    <a:pt x="110" y="85"/>
                    <a:pt x="110" y="84"/>
                  </a:cubicBezTo>
                  <a:lnTo>
                    <a:pt x="124" y="84"/>
                  </a:lnTo>
                  <a:close/>
                </a:path>
              </a:pathLst>
            </a:custGeom>
            <a:solidFill>
              <a:srgbClr val="6AE7FF"/>
            </a:solidFill>
            <a:ln w="12700">
              <a:noFill/>
              <a:bevel/>
            </a:ln>
          </p:spPr>
          <p:txBody>
            <a:bodyPr lIns="68580" tIns="34290" rIns="68580" bIns="34290" anchor="ctr"/>
            <a:lstStyle/>
            <a:p>
              <a:endParaRPr lang="zh-CN" altLang="en-US"/>
            </a:p>
          </p:txBody>
        </p:sp>
      </p:grpSp>
      <p:grpSp>
        <p:nvGrpSpPr>
          <p:cNvPr id="7" name="组合 6"/>
          <p:cNvGrpSpPr/>
          <p:nvPr/>
        </p:nvGrpSpPr>
        <p:grpSpPr>
          <a:xfrm>
            <a:off x="9846945" y="4693285"/>
            <a:ext cx="1117600" cy="1120140"/>
            <a:chOff x="15507" y="7391"/>
            <a:chExt cx="1760" cy="1764"/>
          </a:xfrm>
        </p:grpSpPr>
        <p:sp>
          <p:nvSpPr>
            <p:cNvPr id="30736" name="Oval 9"/>
            <p:cNvSpPr>
              <a:spLocks noChangeArrowheads="1"/>
            </p:cNvSpPr>
            <p:nvPr/>
          </p:nvSpPr>
          <p:spPr bwMode="auto">
            <a:xfrm>
              <a:off x="15507"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itchFamily="2" charset="-122"/>
              </a:endParaRPr>
            </a:p>
          </p:txBody>
        </p:sp>
        <p:grpSp>
          <p:nvGrpSpPr>
            <p:cNvPr id="29" name="组合 45"/>
            <p:cNvGrpSpPr/>
            <p:nvPr/>
          </p:nvGrpSpPr>
          <p:grpSpPr bwMode="auto">
            <a:xfrm>
              <a:off x="15902" y="7762"/>
              <a:ext cx="921" cy="1009"/>
              <a:chOff x="0" y="0"/>
              <a:chExt cx="455613" cy="500063"/>
            </a:xfrm>
            <a:solidFill>
              <a:srgbClr val="6AE7FF"/>
            </a:solidFill>
          </p:grpSpPr>
          <p:sp>
            <p:nvSpPr>
              <p:cNvPr id="30" name="Freeform 19">
                <a:hlinkClick r:id="rId3"/>
              </p:cNvPr>
              <p:cNvSpPr>
                <a:spLocks noChangeArrowheads="1"/>
              </p:cNvSpPr>
              <p:nvPr/>
            </p:nvSpPr>
            <p:spPr bwMode="auto">
              <a:xfrm>
                <a:off x="323850" y="95250"/>
                <a:ext cx="131763" cy="320675"/>
              </a:xfrm>
              <a:custGeom>
                <a:avLst/>
                <a:gdLst>
                  <a:gd name="T0" fmla="*/ 178932550 w 83"/>
                  <a:gd name="T1" fmla="*/ 95765933 h 202"/>
                  <a:gd name="T2" fmla="*/ 105846975 w 83"/>
                  <a:gd name="T3" fmla="*/ 22682199 h 202"/>
                  <a:gd name="T4" fmla="*/ 0 w 83"/>
                  <a:gd name="T5" fmla="*/ 131048135 h 202"/>
                  <a:gd name="T6" fmla="*/ 0 w 83"/>
                  <a:gd name="T7" fmla="*/ 509071607 h 202"/>
                  <a:gd name="T8" fmla="*/ 209174579 w 83"/>
                  <a:gd name="T9" fmla="*/ 509071607 h 202"/>
                  <a:gd name="T10" fmla="*/ 209174579 w 83"/>
                  <a:gd name="T11" fmla="*/ 0 h 202"/>
                  <a:gd name="T12" fmla="*/ 178932550 w 83"/>
                  <a:gd name="T13" fmla="*/ 95765933 h 202"/>
                  <a:gd name="T14" fmla="*/ 0 60000 65536"/>
                  <a:gd name="T15" fmla="*/ 0 60000 65536"/>
                  <a:gd name="T16" fmla="*/ 0 60000 65536"/>
                  <a:gd name="T17" fmla="*/ 0 60000 65536"/>
                  <a:gd name="T18" fmla="*/ 0 60000 65536"/>
                  <a:gd name="T19" fmla="*/ 0 60000 65536"/>
                  <a:gd name="T20" fmla="*/ 0 60000 65536"/>
                  <a:gd name="T21" fmla="*/ 0 w 83"/>
                  <a:gd name="T22" fmla="*/ 0 h 202"/>
                  <a:gd name="T23" fmla="*/ 83 w 83"/>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202">
                    <a:moveTo>
                      <a:pt x="71" y="38"/>
                    </a:moveTo>
                    <a:lnTo>
                      <a:pt x="42" y="9"/>
                    </a:lnTo>
                    <a:lnTo>
                      <a:pt x="0" y="52"/>
                    </a:lnTo>
                    <a:lnTo>
                      <a:pt x="0" y="202"/>
                    </a:lnTo>
                    <a:lnTo>
                      <a:pt x="83" y="202"/>
                    </a:lnTo>
                    <a:lnTo>
                      <a:pt x="83" y="0"/>
                    </a:lnTo>
                    <a:lnTo>
                      <a:pt x="71" y="38"/>
                    </a:lnTo>
                    <a:close/>
                  </a:path>
                </a:pathLst>
              </a:custGeom>
              <a:grpFill/>
              <a:ln w="12700">
                <a:noFill/>
                <a:bevel/>
              </a:ln>
            </p:spPr>
            <p:txBody>
              <a:bodyPr anchor="ctr"/>
              <a:lstStyle/>
              <a:p>
                <a:pPr algn="ctr" eaLnBrk="1" hangingPunct="1">
                  <a:spcBef>
                    <a:spcPts val="0"/>
                  </a:spcBef>
                  <a:spcAft>
                    <a:spcPts val="0"/>
                  </a:spcAft>
                  <a:defRPr/>
                </a:pPr>
                <a:endParaRPr lang="zh-CN" altLang="zh-CN">
                  <a:solidFill>
                    <a:schemeClr val="bg1"/>
                  </a:solidFill>
                  <a:latin typeface="宋体" pitchFamily="2" charset="-122"/>
                  <a:ea typeface="+mn-ea"/>
                  <a:sym typeface="宋体" pitchFamily="2" charset="-122"/>
                </a:endParaRPr>
              </a:p>
            </p:txBody>
          </p:sp>
          <p:sp>
            <p:nvSpPr>
              <p:cNvPr id="31" name="Freeform 20">
                <a:hlinkClick r:id="rId3"/>
              </p:cNvPr>
              <p:cNvSpPr>
                <a:spLocks noChangeArrowheads="1"/>
              </p:cNvSpPr>
              <p:nvPr/>
            </p:nvSpPr>
            <p:spPr bwMode="auto">
              <a:xfrm>
                <a:off x="161925" y="204788"/>
                <a:ext cx="131763" cy="211138"/>
              </a:xfrm>
              <a:custGeom>
                <a:avLst/>
                <a:gdLst>
                  <a:gd name="T0" fmla="*/ 155898208 w 35"/>
                  <a:gd name="T1" fmla="*/ 127938341 h 56"/>
                  <a:gd name="T2" fmla="*/ 0 w 35"/>
                  <a:gd name="T3" fmla="*/ 28431994 h 56"/>
                  <a:gd name="T4" fmla="*/ 0 w 35"/>
                  <a:gd name="T5" fmla="*/ 796058145 h 56"/>
                  <a:gd name="T6" fmla="*/ 496042538 w 35"/>
                  <a:gd name="T7" fmla="*/ 796058145 h 56"/>
                  <a:gd name="T8" fmla="*/ 496042538 w 35"/>
                  <a:gd name="T9" fmla="*/ 0 h 56"/>
                  <a:gd name="T10" fmla="*/ 368488363 w 35"/>
                  <a:gd name="T11" fmla="*/ 113724204 h 56"/>
                  <a:gd name="T12" fmla="*/ 240934246 w 35"/>
                  <a:gd name="T13" fmla="*/ 156370327 h 56"/>
                  <a:gd name="T14" fmla="*/ 155898208 w 35"/>
                  <a:gd name="T15" fmla="*/ 127938341 h 56"/>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56"/>
                  <a:gd name="T26" fmla="*/ 35 w 35"/>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grpFill/>
              <a:ln w="12700">
                <a:noFill/>
                <a:bevel/>
              </a:ln>
            </p:spPr>
            <p:txBody>
              <a:bodyPr anchor="ctr"/>
              <a:lstStyle/>
              <a:p>
                <a:pPr algn="ctr" eaLnBrk="1" hangingPunct="1">
                  <a:spcBef>
                    <a:spcPts val="0"/>
                  </a:spcBef>
                  <a:spcAft>
                    <a:spcPts val="0"/>
                  </a:spcAft>
                  <a:defRPr/>
                </a:pPr>
                <a:endParaRPr lang="zh-CN" altLang="zh-CN">
                  <a:solidFill>
                    <a:schemeClr val="bg1"/>
                  </a:solidFill>
                  <a:latin typeface="宋体" pitchFamily="2" charset="-122"/>
                  <a:ea typeface="+mn-ea"/>
                  <a:sym typeface="宋体" pitchFamily="2" charset="-122"/>
                </a:endParaRPr>
              </a:p>
            </p:txBody>
          </p:sp>
          <p:sp>
            <p:nvSpPr>
              <p:cNvPr id="32" name="Freeform 21">
                <a:hlinkClick r:id="rId3"/>
              </p:cNvPr>
              <p:cNvSpPr>
                <a:spLocks noChangeArrowheads="1"/>
              </p:cNvSpPr>
              <p:nvPr/>
            </p:nvSpPr>
            <p:spPr bwMode="auto">
              <a:xfrm>
                <a:off x="0" y="174625"/>
                <a:ext cx="131763" cy="241300"/>
              </a:xfrm>
              <a:custGeom>
                <a:avLst/>
                <a:gdLst>
                  <a:gd name="T0" fmla="*/ 209174579 w 83"/>
                  <a:gd name="T1" fmla="*/ 35282186 h 152"/>
                  <a:gd name="T2" fmla="*/ 161290602 w 83"/>
                  <a:gd name="T3" fmla="*/ 0 h 152"/>
                  <a:gd name="T4" fmla="*/ 0 w 83"/>
                  <a:gd name="T5" fmla="*/ 138607794 h 152"/>
                  <a:gd name="T6" fmla="*/ 0 w 83"/>
                  <a:gd name="T7" fmla="*/ 383063695 h 152"/>
                  <a:gd name="T8" fmla="*/ 209174579 w 83"/>
                  <a:gd name="T9" fmla="*/ 383063695 h 152"/>
                  <a:gd name="T10" fmla="*/ 209174579 w 83"/>
                  <a:gd name="T11" fmla="*/ 35282186 h 152"/>
                  <a:gd name="T12" fmla="*/ 0 60000 65536"/>
                  <a:gd name="T13" fmla="*/ 0 60000 65536"/>
                  <a:gd name="T14" fmla="*/ 0 60000 65536"/>
                  <a:gd name="T15" fmla="*/ 0 60000 65536"/>
                  <a:gd name="T16" fmla="*/ 0 60000 65536"/>
                  <a:gd name="T17" fmla="*/ 0 60000 65536"/>
                  <a:gd name="T18" fmla="*/ 0 w 83"/>
                  <a:gd name="T19" fmla="*/ 0 h 152"/>
                  <a:gd name="T20" fmla="*/ 83 w 83"/>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83" h="152">
                    <a:moveTo>
                      <a:pt x="83" y="14"/>
                    </a:moveTo>
                    <a:lnTo>
                      <a:pt x="64" y="0"/>
                    </a:lnTo>
                    <a:lnTo>
                      <a:pt x="0" y="55"/>
                    </a:lnTo>
                    <a:lnTo>
                      <a:pt x="0" y="152"/>
                    </a:lnTo>
                    <a:lnTo>
                      <a:pt x="83" y="152"/>
                    </a:lnTo>
                    <a:lnTo>
                      <a:pt x="83" y="14"/>
                    </a:lnTo>
                    <a:close/>
                  </a:path>
                </a:pathLst>
              </a:custGeom>
              <a:grpFill/>
              <a:ln w="12700">
                <a:noFill/>
                <a:bevel/>
              </a:ln>
            </p:spPr>
            <p:txBody>
              <a:bodyPr anchor="ctr"/>
              <a:lstStyle/>
              <a:p>
                <a:pPr algn="ctr" eaLnBrk="1" hangingPunct="1">
                  <a:spcBef>
                    <a:spcPts val="0"/>
                  </a:spcBef>
                  <a:spcAft>
                    <a:spcPts val="0"/>
                  </a:spcAft>
                  <a:defRPr/>
                </a:pPr>
                <a:endParaRPr lang="zh-CN" altLang="zh-CN">
                  <a:solidFill>
                    <a:schemeClr val="bg1"/>
                  </a:solidFill>
                  <a:latin typeface="宋体" pitchFamily="2" charset="-122"/>
                  <a:ea typeface="+mn-ea"/>
                  <a:sym typeface="宋体" pitchFamily="2" charset="-122"/>
                </a:endParaRPr>
              </a:p>
            </p:txBody>
          </p:sp>
          <p:sp>
            <p:nvSpPr>
              <p:cNvPr id="33" name="Rectangle 22">
                <a:hlinkClick r:id="rId3"/>
              </p:cNvPr>
              <p:cNvSpPr>
                <a:spLocks noChangeArrowheads="1"/>
              </p:cNvSpPr>
              <p:nvPr/>
            </p:nvSpPr>
            <p:spPr bwMode="auto">
              <a:xfrm>
                <a:off x="0" y="450850"/>
                <a:ext cx="455613" cy="49213"/>
              </a:xfrm>
              <a:prstGeom prst="rect">
                <a:avLst/>
              </a:prstGeom>
              <a:grpFill/>
              <a:ln w="12700">
                <a:noFill/>
                <a:bevel/>
              </a:ln>
            </p:spPr>
            <p:txBody>
              <a:bodyPr anchor="ctr"/>
              <a:lstStyle/>
              <a:p>
                <a:pPr algn="ctr" eaLnBrk="1" hangingPunct="1">
                  <a:spcBef>
                    <a:spcPts val="0"/>
                  </a:spcBef>
                  <a:spcAft>
                    <a:spcPts val="0"/>
                  </a:spcAft>
                  <a:defRPr/>
                </a:pPr>
                <a:endParaRPr lang="zh-CN" altLang="zh-CN">
                  <a:solidFill>
                    <a:schemeClr val="bg1"/>
                  </a:solidFill>
                  <a:latin typeface="宋体" pitchFamily="2" charset="-122"/>
                  <a:ea typeface="+mn-ea"/>
                  <a:sym typeface="宋体" pitchFamily="2" charset="-122"/>
                </a:endParaRPr>
              </a:p>
            </p:txBody>
          </p:sp>
          <p:sp>
            <p:nvSpPr>
              <p:cNvPr id="34" name="Freeform 23">
                <a:hlinkClick r:id="rId3"/>
              </p:cNvPr>
              <p:cNvSpPr>
                <a:spLocks noChangeArrowheads="1"/>
              </p:cNvSpPr>
              <p:nvPr/>
            </p:nvSpPr>
            <p:spPr bwMode="auto">
              <a:xfrm>
                <a:off x="0" y="0"/>
                <a:ext cx="450850" cy="223838"/>
              </a:xfrm>
              <a:custGeom>
                <a:avLst/>
                <a:gdLst>
                  <a:gd name="T0" fmla="*/ 127042042 w 120"/>
                  <a:gd name="T1" fmla="*/ 762851325 h 59"/>
                  <a:gd name="T2" fmla="*/ 367006952 w 120"/>
                  <a:gd name="T3" fmla="*/ 546950146 h 59"/>
                  <a:gd name="T4" fmla="*/ 818709813 w 120"/>
                  <a:gd name="T5" fmla="*/ 834817121 h 59"/>
                  <a:gd name="T6" fmla="*/ 846940530 w 120"/>
                  <a:gd name="T7" fmla="*/ 849211039 h 59"/>
                  <a:gd name="T8" fmla="*/ 903401964 w 120"/>
                  <a:gd name="T9" fmla="*/ 834817121 h 59"/>
                  <a:gd name="T10" fmla="*/ 1482146925 w 120"/>
                  <a:gd name="T11" fmla="*/ 287867094 h 59"/>
                  <a:gd name="T12" fmla="*/ 1580954435 w 120"/>
                  <a:gd name="T13" fmla="*/ 403014643 h 59"/>
                  <a:gd name="T14" fmla="*/ 1693881060 w 120"/>
                  <a:gd name="T15" fmla="*/ 0 h 59"/>
                  <a:gd name="T16" fmla="*/ 1298643508 w 120"/>
                  <a:gd name="T17" fmla="*/ 100753661 h 59"/>
                  <a:gd name="T18" fmla="*/ 1369220300 w 120"/>
                  <a:gd name="T19" fmla="*/ 187113403 h 59"/>
                  <a:gd name="T20" fmla="*/ 846940530 w 120"/>
                  <a:gd name="T21" fmla="*/ 690885530 h 59"/>
                  <a:gd name="T22" fmla="*/ 395237669 w 120"/>
                  <a:gd name="T23" fmla="*/ 388620725 h 59"/>
                  <a:gd name="T24" fmla="*/ 310545518 w 120"/>
                  <a:gd name="T25" fmla="*/ 403014643 h 59"/>
                  <a:gd name="T26" fmla="*/ 28230724 w 120"/>
                  <a:gd name="T27" fmla="*/ 647703777 h 59"/>
                  <a:gd name="T28" fmla="*/ 28230724 w 120"/>
                  <a:gd name="T29" fmla="*/ 748457408 h 59"/>
                  <a:gd name="T30" fmla="*/ 127042042 w 120"/>
                  <a:gd name="T31" fmla="*/ 762851325 h 5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59"/>
                  <a:gd name="T50" fmla="*/ 120 w 120"/>
                  <a:gd name="T51" fmla="*/ 59 h 5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grpFill/>
              <a:ln w="12700">
                <a:noFill/>
                <a:bevel/>
              </a:ln>
            </p:spPr>
            <p:txBody>
              <a:bodyPr anchor="ctr"/>
              <a:lstStyle/>
              <a:p>
                <a:pPr algn="ctr" eaLnBrk="1" hangingPunct="1">
                  <a:spcBef>
                    <a:spcPts val="0"/>
                  </a:spcBef>
                  <a:spcAft>
                    <a:spcPts val="0"/>
                  </a:spcAft>
                  <a:defRPr/>
                </a:pPr>
                <a:endParaRPr lang="zh-CN" altLang="zh-CN">
                  <a:solidFill>
                    <a:schemeClr val="bg1"/>
                  </a:solidFill>
                  <a:latin typeface="宋体" pitchFamily="2" charset="-122"/>
                  <a:ea typeface="+mn-ea"/>
                  <a:sym typeface="宋体" pitchFamily="2" charset="-122"/>
                </a:endParaRPr>
              </a:p>
            </p:txBody>
          </p:sp>
        </p:grpSp>
      </p:grpSp>
      <p:grpSp>
        <p:nvGrpSpPr>
          <p:cNvPr id="10" name="组合 9"/>
          <p:cNvGrpSpPr/>
          <p:nvPr/>
        </p:nvGrpSpPr>
        <p:grpSpPr>
          <a:xfrm>
            <a:off x="8420100" y="4693285"/>
            <a:ext cx="1117600" cy="1120140"/>
            <a:chOff x="13260" y="7391"/>
            <a:chExt cx="1760" cy="1764"/>
          </a:xfrm>
        </p:grpSpPr>
        <p:sp>
          <p:nvSpPr>
            <p:cNvPr id="30738" name="Oval 9"/>
            <p:cNvSpPr>
              <a:spLocks noChangeArrowheads="1"/>
            </p:cNvSpPr>
            <p:nvPr/>
          </p:nvSpPr>
          <p:spPr bwMode="auto">
            <a:xfrm>
              <a:off x="13260"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itchFamily="2" charset="-122"/>
              </a:endParaRPr>
            </a:p>
          </p:txBody>
        </p:sp>
        <p:sp>
          <p:nvSpPr>
            <p:cNvPr id="30739" name="Freeform 24">
              <a:hlinkClick r:id="rId3"/>
            </p:cNvPr>
            <p:cNvSpPr>
              <a:spLocks noEditPoints="1" noChangeArrowheads="1"/>
            </p:cNvSpPr>
            <p:nvPr/>
          </p:nvSpPr>
          <p:spPr bwMode="auto">
            <a:xfrm>
              <a:off x="13486" y="7930"/>
              <a:ext cx="1391" cy="835"/>
            </a:xfrm>
            <a:custGeom>
              <a:avLst/>
              <a:gdLst>
                <a:gd name="T0" fmla="*/ 2147483647 w 183"/>
                <a:gd name="T1" fmla="*/ 2147483647 h 110"/>
                <a:gd name="T2" fmla="*/ 2147483647 w 183"/>
                <a:gd name="T3" fmla="*/ 2147483647 h 110"/>
                <a:gd name="T4" fmla="*/ 2147483647 w 183"/>
                <a:gd name="T5" fmla="*/ 2147483647 h 110"/>
                <a:gd name="T6" fmla="*/ 2147483647 w 183"/>
                <a:gd name="T7" fmla="*/ 2147483647 h 110"/>
                <a:gd name="T8" fmla="*/ 2147483647 w 183"/>
                <a:gd name="T9" fmla="*/ 2147483647 h 110"/>
                <a:gd name="T10" fmla="*/ 2147483647 w 183"/>
                <a:gd name="T11" fmla="*/ 2147483647 h 110"/>
                <a:gd name="T12" fmla="*/ 2147483647 w 183"/>
                <a:gd name="T13" fmla="*/ 2147483647 h 110"/>
                <a:gd name="T14" fmla="*/ 2147483647 w 183"/>
                <a:gd name="T15" fmla="*/ 2147483647 h 110"/>
                <a:gd name="T16" fmla="*/ 2147483647 w 183"/>
                <a:gd name="T17" fmla="*/ 2147483647 h 110"/>
                <a:gd name="T18" fmla="*/ 2147483647 w 183"/>
                <a:gd name="T19" fmla="*/ 2147483647 h 110"/>
                <a:gd name="T20" fmla="*/ 2147483647 w 183"/>
                <a:gd name="T21" fmla="*/ 2147483647 h 110"/>
                <a:gd name="T22" fmla="*/ 2147483647 w 183"/>
                <a:gd name="T23" fmla="*/ 2147483647 h 110"/>
                <a:gd name="T24" fmla="*/ 2147483647 w 183"/>
                <a:gd name="T25" fmla="*/ 2147483647 h 110"/>
                <a:gd name="T26" fmla="*/ 2147483647 w 183"/>
                <a:gd name="T27" fmla="*/ 2147483647 h 110"/>
                <a:gd name="T28" fmla="*/ 2147483647 w 183"/>
                <a:gd name="T29" fmla="*/ 2147483647 h 110"/>
                <a:gd name="T30" fmla="*/ 2147483647 w 183"/>
                <a:gd name="T31" fmla="*/ 2147483647 h 110"/>
                <a:gd name="T32" fmla="*/ 2147483647 w 183"/>
                <a:gd name="T33" fmla="*/ 2147483647 h 110"/>
                <a:gd name="T34" fmla="*/ 2147483647 w 183"/>
                <a:gd name="T35" fmla="*/ 2147483647 h 110"/>
                <a:gd name="T36" fmla="*/ 2147483647 w 183"/>
                <a:gd name="T37" fmla="*/ 2147483647 h 110"/>
                <a:gd name="T38" fmla="*/ 2147483647 w 183"/>
                <a:gd name="T39" fmla="*/ 2147483647 h 110"/>
                <a:gd name="T40" fmla="*/ 2147483647 w 183"/>
                <a:gd name="T41" fmla="*/ 2147483647 h 110"/>
                <a:gd name="T42" fmla="*/ 2147483647 w 183"/>
                <a:gd name="T43" fmla="*/ 2147483647 h 110"/>
                <a:gd name="T44" fmla="*/ 2147483647 w 183"/>
                <a:gd name="T45" fmla="*/ 2147483647 h 110"/>
                <a:gd name="T46" fmla="*/ 2147483647 w 183"/>
                <a:gd name="T47" fmla="*/ 2147483647 h 110"/>
                <a:gd name="T48" fmla="*/ 2147483647 w 183"/>
                <a:gd name="T49" fmla="*/ 2147483647 h 110"/>
                <a:gd name="T50" fmla="*/ 2147483647 w 183"/>
                <a:gd name="T51" fmla="*/ 2147483647 h 110"/>
                <a:gd name="T52" fmla="*/ 2147483647 w 183"/>
                <a:gd name="T53" fmla="*/ 2147483647 h 110"/>
                <a:gd name="T54" fmla="*/ 2147483647 w 183"/>
                <a:gd name="T55" fmla="*/ 2147483647 h 110"/>
                <a:gd name="T56" fmla="*/ 2147483647 w 183"/>
                <a:gd name="T57" fmla="*/ 2147483647 h 110"/>
                <a:gd name="T58" fmla="*/ 2147483647 w 183"/>
                <a:gd name="T59" fmla="*/ 2147483647 h 110"/>
                <a:gd name="T60" fmla="*/ 2147483647 w 183"/>
                <a:gd name="T61" fmla="*/ 2147483647 h 110"/>
                <a:gd name="T62" fmla="*/ 2147483647 w 183"/>
                <a:gd name="T63" fmla="*/ 2147483647 h 110"/>
                <a:gd name="T64" fmla="*/ 2147483647 w 183"/>
                <a:gd name="T65" fmla="*/ 2147483647 h 110"/>
                <a:gd name="T66" fmla="*/ 2147483647 w 183"/>
                <a:gd name="T67" fmla="*/ 2147483647 h 110"/>
                <a:gd name="T68" fmla="*/ 2147483647 w 183"/>
                <a:gd name="T69" fmla="*/ 2147483647 h 110"/>
                <a:gd name="T70" fmla="*/ 2147483647 w 183"/>
                <a:gd name="T71" fmla="*/ 2147483647 h 110"/>
                <a:gd name="T72" fmla="*/ 2147483647 w 183"/>
                <a:gd name="T73" fmla="*/ 2147483647 h 110"/>
                <a:gd name="T74" fmla="*/ 2147483647 w 183"/>
                <a:gd name="T75" fmla="*/ 2147483647 h 110"/>
                <a:gd name="T76" fmla="*/ 2147483647 w 183"/>
                <a:gd name="T77" fmla="*/ 2147483647 h 110"/>
                <a:gd name="T78" fmla="*/ 2147483647 w 183"/>
                <a:gd name="T79" fmla="*/ 2147483647 h 110"/>
                <a:gd name="T80" fmla="*/ 2147483647 w 183"/>
                <a:gd name="T81" fmla="*/ 2147483647 h 110"/>
                <a:gd name="T82" fmla="*/ 2147483647 w 183"/>
                <a:gd name="T83" fmla="*/ 2147483647 h 110"/>
                <a:gd name="T84" fmla="*/ 2147483647 w 183"/>
                <a:gd name="T85" fmla="*/ 2147483647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3"/>
                <a:gd name="T130" fmla="*/ 0 h 110"/>
                <a:gd name="T131" fmla="*/ 183 w 183"/>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3" h="110">
                  <a:moveTo>
                    <a:pt x="145" y="68"/>
                  </a:moveTo>
                  <a:cubicBezTo>
                    <a:pt x="146" y="67"/>
                    <a:pt x="146" y="66"/>
                    <a:pt x="147" y="65"/>
                  </a:cubicBezTo>
                  <a:cubicBezTo>
                    <a:pt x="151" y="73"/>
                    <a:pt x="151" y="73"/>
                    <a:pt x="151" y="73"/>
                  </a:cubicBezTo>
                  <a:cubicBezTo>
                    <a:pt x="183" y="59"/>
                    <a:pt x="183" y="59"/>
                    <a:pt x="183" y="59"/>
                  </a:cubicBezTo>
                  <a:cubicBezTo>
                    <a:pt x="156" y="0"/>
                    <a:pt x="156" y="0"/>
                    <a:pt x="156" y="0"/>
                  </a:cubicBezTo>
                  <a:cubicBezTo>
                    <a:pt x="124" y="14"/>
                    <a:pt x="124" y="14"/>
                    <a:pt x="124" y="14"/>
                  </a:cubicBezTo>
                  <a:cubicBezTo>
                    <a:pt x="126" y="18"/>
                    <a:pt x="126" y="18"/>
                    <a:pt x="126" y="18"/>
                  </a:cubicBezTo>
                  <a:cubicBezTo>
                    <a:pt x="121" y="17"/>
                    <a:pt x="121" y="17"/>
                    <a:pt x="121" y="17"/>
                  </a:cubicBezTo>
                  <a:cubicBezTo>
                    <a:pt x="121" y="17"/>
                    <a:pt x="121" y="17"/>
                    <a:pt x="121" y="17"/>
                  </a:cubicBezTo>
                  <a:cubicBezTo>
                    <a:pt x="121" y="17"/>
                    <a:pt x="120" y="17"/>
                    <a:pt x="120" y="17"/>
                  </a:cubicBezTo>
                  <a:cubicBezTo>
                    <a:pt x="117" y="16"/>
                    <a:pt x="117" y="16"/>
                    <a:pt x="117" y="16"/>
                  </a:cubicBezTo>
                  <a:cubicBezTo>
                    <a:pt x="116" y="16"/>
                    <a:pt x="115" y="16"/>
                    <a:pt x="115" y="16"/>
                  </a:cubicBezTo>
                  <a:cubicBezTo>
                    <a:pt x="106" y="14"/>
                    <a:pt x="91" y="13"/>
                    <a:pt x="81" y="20"/>
                  </a:cubicBezTo>
                  <a:cubicBezTo>
                    <a:pt x="80" y="20"/>
                    <a:pt x="79" y="21"/>
                    <a:pt x="78" y="22"/>
                  </a:cubicBezTo>
                  <a:cubicBezTo>
                    <a:pt x="75" y="20"/>
                    <a:pt x="72" y="19"/>
                    <a:pt x="69" y="20"/>
                  </a:cubicBezTo>
                  <a:cubicBezTo>
                    <a:pt x="56" y="23"/>
                    <a:pt x="56" y="23"/>
                    <a:pt x="56" y="23"/>
                  </a:cubicBezTo>
                  <a:cubicBezTo>
                    <a:pt x="55" y="22"/>
                    <a:pt x="55" y="22"/>
                    <a:pt x="55" y="22"/>
                  </a:cubicBezTo>
                  <a:cubicBezTo>
                    <a:pt x="59" y="14"/>
                    <a:pt x="59" y="14"/>
                    <a:pt x="59" y="14"/>
                  </a:cubicBezTo>
                  <a:cubicBezTo>
                    <a:pt x="27" y="0"/>
                    <a:pt x="27" y="0"/>
                    <a:pt x="27" y="0"/>
                  </a:cubicBezTo>
                  <a:cubicBezTo>
                    <a:pt x="0" y="59"/>
                    <a:pt x="0" y="59"/>
                    <a:pt x="0" y="59"/>
                  </a:cubicBezTo>
                  <a:cubicBezTo>
                    <a:pt x="32" y="73"/>
                    <a:pt x="32" y="73"/>
                    <a:pt x="32" y="73"/>
                  </a:cubicBezTo>
                  <a:cubicBezTo>
                    <a:pt x="36" y="65"/>
                    <a:pt x="36" y="65"/>
                    <a:pt x="36" y="65"/>
                  </a:cubicBezTo>
                  <a:cubicBezTo>
                    <a:pt x="37" y="68"/>
                    <a:pt x="39" y="70"/>
                    <a:pt x="41" y="72"/>
                  </a:cubicBezTo>
                  <a:cubicBezTo>
                    <a:pt x="40" y="74"/>
                    <a:pt x="39" y="76"/>
                    <a:pt x="39" y="79"/>
                  </a:cubicBezTo>
                  <a:cubicBezTo>
                    <a:pt x="40" y="83"/>
                    <a:pt x="44" y="87"/>
                    <a:pt x="49" y="87"/>
                  </a:cubicBezTo>
                  <a:cubicBezTo>
                    <a:pt x="49" y="87"/>
                    <a:pt x="49" y="87"/>
                    <a:pt x="50" y="87"/>
                  </a:cubicBezTo>
                  <a:cubicBezTo>
                    <a:pt x="51" y="86"/>
                    <a:pt x="51" y="86"/>
                    <a:pt x="52" y="86"/>
                  </a:cubicBezTo>
                  <a:cubicBezTo>
                    <a:pt x="52" y="87"/>
                    <a:pt x="52" y="87"/>
                    <a:pt x="52" y="88"/>
                  </a:cubicBezTo>
                  <a:cubicBezTo>
                    <a:pt x="53" y="92"/>
                    <a:pt x="57" y="96"/>
                    <a:pt x="61" y="96"/>
                  </a:cubicBezTo>
                  <a:cubicBezTo>
                    <a:pt x="62" y="96"/>
                    <a:pt x="62" y="96"/>
                    <a:pt x="63" y="96"/>
                  </a:cubicBezTo>
                  <a:cubicBezTo>
                    <a:pt x="63" y="96"/>
                    <a:pt x="64" y="95"/>
                    <a:pt x="65" y="95"/>
                  </a:cubicBezTo>
                  <a:cubicBezTo>
                    <a:pt x="65" y="96"/>
                    <a:pt x="65" y="96"/>
                    <a:pt x="65" y="97"/>
                  </a:cubicBezTo>
                  <a:cubicBezTo>
                    <a:pt x="66" y="101"/>
                    <a:pt x="69" y="105"/>
                    <a:pt x="74" y="105"/>
                  </a:cubicBezTo>
                  <a:cubicBezTo>
                    <a:pt x="74" y="105"/>
                    <a:pt x="75" y="105"/>
                    <a:pt x="75" y="105"/>
                  </a:cubicBezTo>
                  <a:cubicBezTo>
                    <a:pt x="78" y="104"/>
                    <a:pt x="80" y="103"/>
                    <a:pt x="82" y="100"/>
                  </a:cubicBezTo>
                  <a:cubicBezTo>
                    <a:pt x="95" y="108"/>
                    <a:pt x="95" y="108"/>
                    <a:pt x="95" y="108"/>
                  </a:cubicBezTo>
                  <a:cubicBezTo>
                    <a:pt x="98" y="110"/>
                    <a:pt x="102" y="109"/>
                    <a:pt x="104" y="106"/>
                  </a:cubicBezTo>
                  <a:cubicBezTo>
                    <a:pt x="106" y="103"/>
                    <a:pt x="105" y="99"/>
                    <a:pt x="102" y="97"/>
                  </a:cubicBezTo>
                  <a:cubicBezTo>
                    <a:pt x="101" y="97"/>
                    <a:pt x="101" y="97"/>
                    <a:pt x="101" y="97"/>
                  </a:cubicBezTo>
                  <a:cubicBezTo>
                    <a:pt x="102" y="97"/>
                    <a:pt x="103" y="96"/>
                    <a:pt x="104" y="96"/>
                  </a:cubicBezTo>
                  <a:cubicBezTo>
                    <a:pt x="110" y="100"/>
                    <a:pt x="110" y="100"/>
                    <a:pt x="110" y="100"/>
                  </a:cubicBezTo>
                  <a:cubicBezTo>
                    <a:pt x="111" y="101"/>
                    <a:pt x="113" y="101"/>
                    <a:pt x="114" y="101"/>
                  </a:cubicBezTo>
                  <a:cubicBezTo>
                    <a:pt x="116" y="101"/>
                    <a:pt x="118" y="100"/>
                    <a:pt x="119" y="98"/>
                  </a:cubicBezTo>
                  <a:cubicBezTo>
                    <a:pt x="120" y="96"/>
                    <a:pt x="121" y="94"/>
                    <a:pt x="120" y="93"/>
                  </a:cubicBezTo>
                  <a:cubicBezTo>
                    <a:pt x="120" y="91"/>
                    <a:pt x="119" y="89"/>
                    <a:pt x="117" y="89"/>
                  </a:cubicBezTo>
                  <a:cubicBezTo>
                    <a:pt x="116" y="88"/>
                    <a:pt x="116" y="88"/>
                    <a:pt x="116" y="88"/>
                  </a:cubicBezTo>
                  <a:cubicBezTo>
                    <a:pt x="116" y="87"/>
                    <a:pt x="117" y="87"/>
                    <a:pt x="117" y="86"/>
                  </a:cubicBezTo>
                  <a:cubicBezTo>
                    <a:pt x="123" y="90"/>
                    <a:pt x="123" y="90"/>
                    <a:pt x="123" y="90"/>
                  </a:cubicBezTo>
                  <a:cubicBezTo>
                    <a:pt x="124" y="91"/>
                    <a:pt x="125" y="91"/>
                    <a:pt x="127" y="91"/>
                  </a:cubicBezTo>
                  <a:cubicBezTo>
                    <a:pt x="129" y="91"/>
                    <a:pt x="131" y="90"/>
                    <a:pt x="132" y="88"/>
                  </a:cubicBezTo>
                  <a:cubicBezTo>
                    <a:pt x="134" y="85"/>
                    <a:pt x="133" y="81"/>
                    <a:pt x="130" y="79"/>
                  </a:cubicBezTo>
                  <a:cubicBezTo>
                    <a:pt x="132" y="78"/>
                    <a:pt x="132" y="78"/>
                    <a:pt x="132" y="78"/>
                  </a:cubicBezTo>
                  <a:cubicBezTo>
                    <a:pt x="135" y="79"/>
                    <a:pt x="135" y="79"/>
                    <a:pt x="135" y="79"/>
                  </a:cubicBezTo>
                  <a:cubicBezTo>
                    <a:pt x="136" y="80"/>
                    <a:pt x="137" y="80"/>
                    <a:pt x="138" y="80"/>
                  </a:cubicBezTo>
                  <a:cubicBezTo>
                    <a:pt x="140" y="80"/>
                    <a:pt x="143" y="79"/>
                    <a:pt x="144" y="77"/>
                  </a:cubicBezTo>
                  <a:cubicBezTo>
                    <a:pt x="145" y="75"/>
                    <a:pt x="145" y="72"/>
                    <a:pt x="143" y="70"/>
                  </a:cubicBezTo>
                  <a:cubicBezTo>
                    <a:pt x="144" y="69"/>
                    <a:pt x="144" y="69"/>
                    <a:pt x="144" y="69"/>
                  </a:cubicBezTo>
                  <a:lnTo>
                    <a:pt x="145" y="68"/>
                  </a:lnTo>
                  <a:close/>
                  <a:moveTo>
                    <a:pt x="29" y="66"/>
                  </a:moveTo>
                  <a:cubicBezTo>
                    <a:pt x="8" y="56"/>
                    <a:pt x="8" y="56"/>
                    <a:pt x="8" y="56"/>
                  </a:cubicBezTo>
                  <a:cubicBezTo>
                    <a:pt x="30" y="7"/>
                    <a:pt x="30" y="7"/>
                    <a:pt x="30" y="7"/>
                  </a:cubicBezTo>
                  <a:cubicBezTo>
                    <a:pt x="51" y="17"/>
                    <a:pt x="51" y="17"/>
                    <a:pt x="51" y="17"/>
                  </a:cubicBezTo>
                  <a:lnTo>
                    <a:pt x="29" y="66"/>
                  </a:lnTo>
                  <a:close/>
                  <a:moveTo>
                    <a:pt x="153" y="7"/>
                  </a:moveTo>
                  <a:cubicBezTo>
                    <a:pt x="175" y="56"/>
                    <a:pt x="175" y="56"/>
                    <a:pt x="175" y="56"/>
                  </a:cubicBezTo>
                  <a:cubicBezTo>
                    <a:pt x="154" y="66"/>
                    <a:pt x="154" y="66"/>
                    <a:pt x="154" y="66"/>
                  </a:cubicBezTo>
                  <a:cubicBezTo>
                    <a:pt x="132" y="17"/>
                    <a:pt x="132" y="17"/>
                    <a:pt x="132" y="17"/>
                  </a:cubicBezTo>
                  <a:lnTo>
                    <a:pt x="153" y="7"/>
                  </a:lnTo>
                  <a:close/>
                  <a:moveTo>
                    <a:pt x="85" y="23"/>
                  </a:moveTo>
                  <a:cubicBezTo>
                    <a:pt x="86" y="23"/>
                    <a:pt x="87" y="23"/>
                    <a:pt x="87" y="23"/>
                  </a:cubicBezTo>
                  <a:cubicBezTo>
                    <a:pt x="88" y="22"/>
                    <a:pt x="89" y="22"/>
                    <a:pt x="89" y="22"/>
                  </a:cubicBezTo>
                  <a:cubicBezTo>
                    <a:pt x="90" y="22"/>
                    <a:pt x="91" y="21"/>
                    <a:pt x="91" y="21"/>
                  </a:cubicBezTo>
                  <a:cubicBezTo>
                    <a:pt x="92" y="21"/>
                    <a:pt x="93" y="21"/>
                    <a:pt x="94" y="21"/>
                  </a:cubicBezTo>
                  <a:cubicBezTo>
                    <a:pt x="95" y="21"/>
                    <a:pt x="95" y="21"/>
                    <a:pt x="96" y="21"/>
                  </a:cubicBezTo>
                  <a:cubicBezTo>
                    <a:pt x="97" y="21"/>
                    <a:pt x="98" y="20"/>
                    <a:pt x="100" y="20"/>
                  </a:cubicBezTo>
                  <a:cubicBezTo>
                    <a:pt x="100" y="20"/>
                    <a:pt x="100" y="20"/>
                    <a:pt x="100" y="20"/>
                  </a:cubicBezTo>
                  <a:cubicBezTo>
                    <a:pt x="100" y="20"/>
                    <a:pt x="100" y="20"/>
                    <a:pt x="100" y="20"/>
                  </a:cubicBezTo>
                  <a:cubicBezTo>
                    <a:pt x="105" y="20"/>
                    <a:pt x="110" y="21"/>
                    <a:pt x="114" y="22"/>
                  </a:cubicBezTo>
                  <a:cubicBezTo>
                    <a:pt x="114" y="22"/>
                    <a:pt x="114" y="22"/>
                    <a:pt x="114" y="22"/>
                  </a:cubicBezTo>
                  <a:cubicBezTo>
                    <a:pt x="116" y="22"/>
                    <a:pt x="118" y="22"/>
                    <a:pt x="119" y="23"/>
                  </a:cubicBezTo>
                  <a:cubicBezTo>
                    <a:pt x="129" y="25"/>
                    <a:pt x="129" y="25"/>
                    <a:pt x="129" y="25"/>
                  </a:cubicBezTo>
                  <a:cubicBezTo>
                    <a:pt x="129" y="25"/>
                    <a:pt x="129" y="25"/>
                    <a:pt x="129" y="25"/>
                  </a:cubicBezTo>
                  <a:cubicBezTo>
                    <a:pt x="144" y="59"/>
                    <a:pt x="144" y="59"/>
                    <a:pt x="144" y="59"/>
                  </a:cubicBezTo>
                  <a:cubicBezTo>
                    <a:pt x="143" y="61"/>
                    <a:pt x="142" y="63"/>
                    <a:pt x="140" y="64"/>
                  </a:cubicBezTo>
                  <a:cubicBezTo>
                    <a:pt x="140" y="65"/>
                    <a:pt x="140" y="65"/>
                    <a:pt x="140" y="65"/>
                  </a:cubicBezTo>
                  <a:cubicBezTo>
                    <a:pt x="139" y="65"/>
                    <a:pt x="139" y="66"/>
                    <a:pt x="138" y="66"/>
                  </a:cubicBezTo>
                  <a:cubicBezTo>
                    <a:pt x="99" y="42"/>
                    <a:pt x="99" y="42"/>
                    <a:pt x="99" y="42"/>
                  </a:cubicBezTo>
                  <a:cubicBezTo>
                    <a:pt x="98" y="42"/>
                    <a:pt x="98" y="41"/>
                    <a:pt x="97" y="41"/>
                  </a:cubicBezTo>
                  <a:cubicBezTo>
                    <a:pt x="96" y="41"/>
                    <a:pt x="95" y="40"/>
                    <a:pt x="94" y="40"/>
                  </a:cubicBezTo>
                  <a:cubicBezTo>
                    <a:pt x="94" y="40"/>
                    <a:pt x="94" y="40"/>
                    <a:pt x="94" y="40"/>
                  </a:cubicBezTo>
                  <a:cubicBezTo>
                    <a:pt x="94" y="40"/>
                    <a:pt x="94" y="40"/>
                    <a:pt x="94" y="40"/>
                  </a:cubicBezTo>
                  <a:cubicBezTo>
                    <a:pt x="93" y="40"/>
                    <a:pt x="93" y="40"/>
                    <a:pt x="93" y="40"/>
                  </a:cubicBezTo>
                  <a:cubicBezTo>
                    <a:pt x="92" y="40"/>
                    <a:pt x="91" y="40"/>
                    <a:pt x="91" y="40"/>
                  </a:cubicBezTo>
                  <a:cubicBezTo>
                    <a:pt x="90" y="40"/>
                    <a:pt x="90" y="40"/>
                    <a:pt x="90" y="40"/>
                  </a:cubicBezTo>
                  <a:cubicBezTo>
                    <a:pt x="89" y="40"/>
                    <a:pt x="89" y="40"/>
                    <a:pt x="88" y="40"/>
                  </a:cubicBezTo>
                  <a:cubicBezTo>
                    <a:pt x="88" y="40"/>
                    <a:pt x="88" y="40"/>
                    <a:pt x="87" y="40"/>
                  </a:cubicBezTo>
                  <a:cubicBezTo>
                    <a:pt x="86" y="40"/>
                    <a:pt x="84" y="40"/>
                    <a:pt x="83" y="40"/>
                  </a:cubicBezTo>
                  <a:cubicBezTo>
                    <a:pt x="83" y="41"/>
                    <a:pt x="83" y="41"/>
                    <a:pt x="83" y="41"/>
                  </a:cubicBezTo>
                  <a:cubicBezTo>
                    <a:pt x="82" y="41"/>
                    <a:pt x="82" y="41"/>
                    <a:pt x="81" y="41"/>
                  </a:cubicBezTo>
                  <a:cubicBezTo>
                    <a:pt x="81" y="41"/>
                    <a:pt x="81" y="41"/>
                    <a:pt x="81" y="41"/>
                  </a:cubicBezTo>
                  <a:cubicBezTo>
                    <a:pt x="80" y="42"/>
                    <a:pt x="80" y="42"/>
                    <a:pt x="79" y="42"/>
                  </a:cubicBezTo>
                  <a:cubicBezTo>
                    <a:pt x="79" y="42"/>
                    <a:pt x="78" y="43"/>
                    <a:pt x="77" y="43"/>
                  </a:cubicBezTo>
                  <a:cubicBezTo>
                    <a:pt x="71" y="46"/>
                    <a:pt x="66" y="46"/>
                    <a:pt x="63" y="45"/>
                  </a:cubicBezTo>
                  <a:cubicBezTo>
                    <a:pt x="62" y="44"/>
                    <a:pt x="62" y="44"/>
                    <a:pt x="61" y="44"/>
                  </a:cubicBezTo>
                  <a:cubicBezTo>
                    <a:pt x="61" y="43"/>
                    <a:pt x="61" y="43"/>
                    <a:pt x="61" y="43"/>
                  </a:cubicBezTo>
                  <a:cubicBezTo>
                    <a:pt x="61" y="43"/>
                    <a:pt x="61" y="43"/>
                    <a:pt x="60" y="43"/>
                  </a:cubicBezTo>
                  <a:cubicBezTo>
                    <a:pt x="60" y="42"/>
                    <a:pt x="60" y="42"/>
                    <a:pt x="60" y="42"/>
                  </a:cubicBezTo>
                  <a:cubicBezTo>
                    <a:pt x="60" y="41"/>
                    <a:pt x="58" y="35"/>
                    <a:pt x="61" y="34"/>
                  </a:cubicBezTo>
                  <a:cubicBezTo>
                    <a:pt x="63" y="34"/>
                    <a:pt x="73" y="31"/>
                    <a:pt x="82" y="25"/>
                  </a:cubicBezTo>
                  <a:cubicBezTo>
                    <a:pt x="83" y="24"/>
                    <a:pt x="84" y="24"/>
                    <a:pt x="85" y="23"/>
                  </a:cubicBezTo>
                  <a:close/>
                  <a:moveTo>
                    <a:pt x="49" y="82"/>
                  </a:moveTo>
                  <a:cubicBezTo>
                    <a:pt x="47" y="83"/>
                    <a:pt x="44" y="81"/>
                    <a:pt x="44" y="78"/>
                  </a:cubicBezTo>
                  <a:cubicBezTo>
                    <a:pt x="43" y="77"/>
                    <a:pt x="44" y="76"/>
                    <a:pt x="45" y="74"/>
                  </a:cubicBezTo>
                  <a:cubicBezTo>
                    <a:pt x="45" y="73"/>
                    <a:pt x="47" y="73"/>
                    <a:pt x="48" y="73"/>
                  </a:cubicBezTo>
                  <a:cubicBezTo>
                    <a:pt x="48" y="73"/>
                    <a:pt x="48" y="72"/>
                    <a:pt x="49" y="72"/>
                  </a:cubicBezTo>
                  <a:cubicBezTo>
                    <a:pt x="51" y="72"/>
                    <a:pt x="53" y="74"/>
                    <a:pt x="53" y="77"/>
                  </a:cubicBezTo>
                  <a:cubicBezTo>
                    <a:pt x="54" y="79"/>
                    <a:pt x="52" y="82"/>
                    <a:pt x="49" y="82"/>
                  </a:cubicBezTo>
                  <a:close/>
                  <a:moveTo>
                    <a:pt x="62" y="91"/>
                  </a:moveTo>
                  <a:cubicBezTo>
                    <a:pt x="59" y="92"/>
                    <a:pt x="57" y="90"/>
                    <a:pt x="56" y="87"/>
                  </a:cubicBezTo>
                  <a:cubicBezTo>
                    <a:pt x="56" y="86"/>
                    <a:pt x="57" y="85"/>
                    <a:pt x="57" y="84"/>
                  </a:cubicBezTo>
                  <a:cubicBezTo>
                    <a:pt x="58" y="82"/>
                    <a:pt x="59" y="82"/>
                    <a:pt x="61" y="82"/>
                  </a:cubicBezTo>
                  <a:cubicBezTo>
                    <a:pt x="61" y="82"/>
                    <a:pt x="61" y="82"/>
                    <a:pt x="61" y="82"/>
                  </a:cubicBezTo>
                  <a:cubicBezTo>
                    <a:pt x="64" y="82"/>
                    <a:pt x="66" y="83"/>
                    <a:pt x="66" y="86"/>
                  </a:cubicBezTo>
                  <a:cubicBezTo>
                    <a:pt x="67" y="89"/>
                    <a:pt x="65" y="91"/>
                    <a:pt x="62" y="91"/>
                  </a:cubicBezTo>
                  <a:close/>
                  <a:moveTo>
                    <a:pt x="75" y="100"/>
                  </a:moveTo>
                  <a:cubicBezTo>
                    <a:pt x="72" y="101"/>
                    <a:pt x="70" y="99"/>
                    <a:pt x="69" y="96"/>
                  </a:cubicBezTo>
                  <a:cubicBezTo>
                    <a:pt x="69" y="95"/>
                    <a:pt x="69" y="94"/>
                    <a:pt x="70" y="93"/>
                  </a:cubicBezTo>
                  <a:cubicBezTo>
                    <a:pt x="71" y="92"/>
                    <a:pt x="72" y="91"/>
                    <a:pt x="73" y="91"/>
                  </a:cubicBezTo>
                  <a:cubicBezTo>
                    <a:pt x="74" y="91"/>
                    <a:pt x="74" y="91"/>
                    <a:pt x="74" y="91"/>
                  </a:cubicBezTo>
                  <a:cubicBezTo>
                    <a:pt x="76" y="91"/>
                    <a:pt x="79" y="92"/>
                    <a:pt x="79" y="95"/>
                  </a:cubicBezTo>
                  <a:cubicBezTo>
                    <a:pt x="79" y="98"/>
                    <a:pt x="77" y="100"/>
                    <a:pt x="75" y="100"/>
                  </a:cubicBezTo>
                  <a:close/>
                </a:path>
              </a:pathLst>
            </a:custGeom>
            <a:solidFill>
              <a:srgbClr val="6AE7FF"/>
            </a:solidFill>
            <a:ln w="12700">
              <a:noFill/>
              <a:bevel/>
            </a:ln>
          </p:spPr>
          <p:txBody>
            <a:bodyPr lIns="68580" tIns="34290" rIns="68580" bIns="34290" anchor="ctr"/>
            <a:lstStyle/>
            <a:p>
              <a:endParaRPr lang="zh-CN" altLang="en-US"/>
            </a:p>
          </p:txBody>
        </p:sp>
      </p:grpSp>
      <p:sp>
        <p:nvSpPr>
          <p:cNvPr id="30836" name="TextBox 35"/>
          <p:cNvSpPr txBox="1">
            <a:spLocks noChangeArrowheads="1"/>
          </p:cNvSpPr>
          <p:nvPr/>
        </p:nvSpPr>
        <p:spPr bwMode="auto">
          <a:xfrm>
            <a:off x="1309370" y="2757170"/>
            <a:ext cx="494220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pitchFamily="2" charset="-122"/>
              </a:defRPr>
            </a:lvl1pPr>
            <a:lvl2pPr marL="742950" indent="-285750">
              <a:defRPr>
                <a:solidFill>
                  <a:schemeClr val="tx1"/>
                </a:solidFill>
                <a:latin typeface="Calibri" charset="0"/>
                <a:ea typeface="宋体" pitchFamily="2" charset="-122"/>
              </a:defRPr>
            </a:lvl2pPr>
            <a:lvl3pPr marL="1143000" indent="-228600">
              <a:defRPr>
                <a:solidFill>
                  <a:schemeClr val="tx1"/>
                </a:solidFill>
                <a:latin typeface="Calibri" charset="0"/>
                <a:ea typeface="宋体" pitchFamily="2" charset="-122"/>
              </a:defRPr>
            </a:lvl3pPr>
            <a:lvl4pPr marL="1600200" indent="-228600">
              <a:defRPr>
                <a:solidFill>
                  <a:schemeClr val="tx1"/>
                </a:solidFill>
                <a:latin typeface="Calibri" charset="0"/>
                <a:ea typeface="宋体" pitchFamily="2" charset="-122"/>
              </a:defRPr>
            </a:lvl4pPr>
            <a:lvl5pPr marL="2057400" indent="-22860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algn="l" eaLnBrk="1" hangingPunct="1">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en-US" altLang="zh-CN" sz="1200" dirty="0">
              <a:solidFill>
                <a:schemeClr val="bg1"/>
              </a:solidFill>
              <a:ea typeface="微软雅黑" charset="-122"/>
            </a:endParaRPr>
          </a:p>
        </p:txBody>
      </p:sp>
      <p:sp>
        <p:nvSpPr>
          <p:cNvPr id="50" name="文本框 7"/>
          <p:cNvSpPr txBox="1">
            <a:spLocks noChangeArrowheads="1"/>
          </p:cNvSpPr>
          <p:nvPr/>
        </p:nvSpPr>
        <p:spPr bwMode="auto">
          <a:xfrm>
            <a:off x="1309370" y="2419985"/>
            <a:ext cx="2682240" cy="337185"/>
          </a:xfrm>
          <a:prstGeom prst="rect">
            <a:avLst/>
          </a:prstGeom>
          <a:noFill/>
          <a:ln w="9525">
            <a:noFill/>
            <a:miter lim="800000"/>
          </a:ln>
        </p:spPr>
        <p:txBody>
          <a:bodyPr>
            <a:spAutoFit/>
          </a:bodyPr>
          <a:lstStyle/>
          <a:p>
            <a:pPr eaLnBrk="1" hangingPunct="1">
              <a:spcBef>
                <a:spcPts val="0"/>
              </a:spcBef>
              <a:spcAft>
                <a:spcPts val="0"/>
              </a:spcAft>
              <a:defRPr/>
            </a:pPr>
            <a:r>
              <a:rPr lang="zh-CN" altLang="en-US" sz="1600" b="1">
                <a:solidFill>
                  <a:srgbClr val="10FBFE"/>
                </a:solidFill>
                <a:latin typeface="微软雅黑" charset="-122"/>
                <a:ea typeface="微软雅黑" charset="-122"/>
                <a:sym typeface="+mn-ea"/>
              </a:rPr>
              <a:t>单击此处输入标题</a:t>
            </a:r>
            <a:endParaRPr lang="zh-CN" altLang="en-US" sz="1600" b="1" dirty="0">
              <a:solidFill>
                <a:schemeClr val="bg1"/>
              </a:solidFill>
              <a:latin typeface="+mn-lt"/>
              <a:ea typeface="+mn-ea"/>
            </a:endParaRPr>
          </a:p>
        </p:txBody>
      </p:sp>
      <p:sp>
        <p:nvSpPr>
          <p:cNvPr id="47" name="TextBox 35"/>
          <p:cNvSpPr txBox="1">
            <a:spLocks noChangeArrowheads="1"/>
          </p:cNvSpPr>
          <p:nvPr/>
        </p:nvSpPr>
        <p:spPr bwMode="auto">
          <a:xfrm>
            <a:off x="1320800" y="3928745"/>
            <a:ext cx="4993640" cy="70993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charset="-122"/>
            </a:endParaRPr>
          </a:p>
        </p:txBody>
      </p:sp>
      <p:sp>
        <p:nvSpPr>
          <p:cNvPr id="48" name="文本框 10"/>
          <p:cNvSpPr txBox="1">
            <a:spLocks noChangeArrowheads="1"/>
          </p:cNvSpPr>
          <p:nvPr/>
        </p:nvSpPr>
        <p:spPr bwMode="auto">
          <a:xfrm>
            <a:off x="1320800" y="3592195"/>
            <a:ext cx="2684145" cy="337185"/>
          </a:xfrm>
          <a:prstGeom prst="rect">
            <a:avLst/>
          </a:prstGeom>
          <a:noFill/>
          <a:ln w="9525">
            <a:noFill/>
            <a:miter lim="800000"/>
          </a:ln>
        </p:spPr>
        <p:txBody>
          <a:bodyPr>
            <a:spAutoFit/>
          </a:bodyPr>
          <a:lstStyle/>
          <a:p>
            <a:pPr algn="l" eaLnBrk="1" hangingPunct="1">
              <a:spcBef>
                <a:spcPts val="0"/>
              </a:spcBef>
              <a:spcAft>
                <a:spcPts val="0"/>
              </a:spcAft>
              <a:defRPr/>
            </a:pPr>
            <a:r>
              <a:rPr lang="zh-CN" altLang="en-US" sz="1600" b="1">
                <a:solidFill>
                  <a:srgbClr val="10FBFE"/>
                </a:solidFill>
                <a:latin typeface="微软雅黑" charset="-122"/>
                <a:ea typeface="微软雅黑" charset="-122"/>
                <a:sym typeface="+mn-ea"/>
              </a:rPr>
              <a:t>单击此处输入标题</a:t>
            </a:r>
            <a:endParaRPr lang="zh-CN" altLang="en-US" sz="1600" b="1" dirty="0">
              <a:solidFill>
                <a:schemeClr val="bg1"/>
              </a:solidFill>
            </a:endParaRPr>
          </a:p>
        </p:txBody>
      </p:sp>
      <p:sp>
        <p:nvSpPr>
          <p:cNvPr id="30831" name="文本框 13"/>
          <p:cNvSpPr txBox="1">
            <a:spLocks noChangeArrowheads="1"/>
          </p:cNvSpPr>
          <p:nvPr/>
        </p:nvSpPr>
        <p:spPr bwMode="auto">
          <a:xfrm>
            <a:off x="1220470" y="5514975"/>
            <a:ext cx="2705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pitchFamily="2" charset="-122"/>
              </a:defRPr>
            </a:lvl1pPr>
            <a:lvl2pPr marL="742950" indent="-285750">
              <a:defRPr>
                <a:solidFill>
                  <a:schemeClr val="tx1"/>
                </a:solidFill>
                <a:latin typeface="Calibri" charset="0"/>
                <a:ea typeface="宋体" pitchFamily="2" charset="-122"/>
              </a:defRPr>
            </a:lvl2pPr>
            <a:lvl3pPr marL="1143000" indent="-228600">
              <a:defRPr>
                <a:solidFill>
                  <a:schemeClr val="tx1"/>
                </a:solidFill>
                <a:latin typeface="Calibri" charset="0"/>
                <a:ea typeface="宋体" pitchFamily="2" charset="-122"/>
              </a:defRPr>
            </a:lvl3pPr>
            <a:lvl4pPr marL="1600200" indent="-228600">
              <a:defRPr>
                <a:solidFill>
                  <a:schemeClr val="tx1"/>
                </a:solidFill>
                <a:latin typeface="Calibri" charset="0"/>
                <a:ea typeface="宋体" pitchFamily="2" charset="-122"/>
              </a:defRPr>
            </a:lvl4pPr>
            <a:lvl5pPr marL="2057400" indent="-22860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eaLnBrk="1" hangingPunct="1"/>
            <a:endParaRPr lang="zh-CN" altLang="en-US" sz="1200" b="1">
              <a:latin typeface="微软雅黑" charset="-122"/>
              <a:ea typeface="微软雅黑" charset="-122"/>
            </a:endParaRPr>
          </a:p>
        </p:txBody>
      </p:sp>
      <p:sp>
        <p:nvSpPr>
          <p:cNvPr id="30832" name="文本框 14"/>
          <p:cNvSpPr txBox="1">
            <a:spLocks noChangeArrowheads="1"/>
          </p:cNvSpPr>
          <p:nvPr/>
        </p:nvSpPr>
        <p:spPr bwMode="auto">
          <a:xfrm>
            <a:off x="1309370" y="1724660"/>
            <a:ext cx="38233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pitchFamily="2" charset="-122"/>
              </a:defRPr>
            </a:lvl1pPr>
            <a:lvl2pPr marL="742950" indent="-285750">
              <a:defRPr>
                <a:solidFill>
                  <a:schemeClr val="tx1"/>
                </a:solidFill>
                <a:latin typeface="Calibri" charset="0"/>
                <a:ea typeface="宋体" pitchFamily="2" charset="-122"/>
              </a:defRPr>
            </a:lvl2pPr>
            <a:lvl3pPr marL="1143000" indent="-228600">
              <a:defRPr>
                <a:solidFill>
                  <a:schemeClr val="tx1"/>
                </a:solidFill>
                <a:latin typeface="Calibri" charset="0"/>
                <a:ea typeface="宋体" pitchFamily="2" charset="-122"/>
              </a:defRPr>
            </a:lvl3pPr>
            <a:lvl4pPr marL="1600200" indent="-228600">
              <a:defRPr>
                <a:solidFill>
                  <a:schemeClr val="tx1"/>
                </a:solidFill>
                <a:latin typeface="Calibri" charset="0"/>
                <a:ea typeface="宋体" pitchFamily="2" charset="-122"/>
              </a:defRPr>
            </a:lvl4pPr>
            <a:lvl5pPr marL="2057400" indent="-22860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eaLnBrk="1" hangingPunct="1"/>
            <a:r>
              <a:rPr lang="zh-CN" altLang="en-US" b="1">
                <a:solidFill>
                  <a:srgbClr val="10FBFE"/>
                </a:solidFill>
                <a:latin typeface="微软雅黑" charset="-122"/>
                <a:ea typeface="微软雅黑" charset="-122"/>
                <a:sym typeface="+mn-ea"/>
              </a:rPr>
              <a:t>单击此处输入标题</a:t>
            </a:r>
            <a:endParaRPr lang="zh-CN" altLang="en-US" b="1" dirty="0">
              <a:solidFill>
                <a:srgbClr val="10FBFE"/>
              </a:solidFill>
              <a:latin typeface="微软雅黑" charset="-122"/>
              <a:ea typeface="微软雅黑" charset="-122"/>
              <a:sym typeface="+mn-ea"/>
            </a:endParaRPr>
          </a:p>
        </p:txBody>
      </p:sp>
      <p:cxnSp>
        <p:nvCxnSpPr>
          <p:cNvPr id="46" name="直接连接符 45"/>
          <p:cNvCxnSpPr/>
          <p:nvPr/>
        </p:nvCxnSpPr>
        <p:spPr>
          <a:xfrm>
            <a:off x="1396365" y="2236470"/>
            <a:ext cx="4842510" cy="1270"/>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sp>
        <p:nvSpPr>
          <p:cNvPr id="40" name="文本框 39"/>
          <p:cNvSpPr txBox="1">
            <a:spLocks noChangeArrowheads="1"/>
          </p:cNvSpPr>
          <p:nvPr/>
        </p:nvSpPr>
        <p:spPr bwMode="auto">
          <a:xfrm>
            <a:off x="1307465" y="4815205"/>
            <a:ext cx="2684145" cy="337185"/>
          </a:xfrm>
          <a:prstGeom prst="rect">
            <a:avLst/>
          </a:prstGeom>
          <a:noFill/>
          <a:ln w="9525">
            <a:noFill/>
            <a:miter lim="800000"/>
          </a:ln>
        </p:spPr>
        <p:txBody>
          <a:bodyPr>
            <a:spAutoFit/>
          </a:bodyPr>
          <a:lstStyle/>
          <a:p>
            <a:pPr algn="l" eaLnBrk="1" hangingPunct="1">
              <a:spcBef>
                <a:spcPts val="0"/>
              </a:spcBef>
              <a:spcAft>
                <a:spcPts val="0"/>
              </a:spcAft>
              <a:defRPr/>
            </a:pPr>
            <a:r>
              <a:rPr lang="zh-CN" altLang="en-US" sz="1600" b="1">
                <a:solidFill>
                  <a:srgbClr val="10FBFE"/>
                </a:solidFill>
                <a:latin typeface="微软雅黑" charset="-122"/>
                <a:ea typeface="微软雅黑" charset="-122"/>
                <a:sym typeface="+mn-ea"/>
              </a:rPr>
              <a:t>单击此处输入标题</a:t>
            </a:r>
            <a:endParaRPr lang="zh-CN" altLang="en-US" sz="1600" b="1" dirty="0">
              <a:solidFill>
                <a:schemeClr val="bg1"/>
              </a:solidFill>
            </a:endParaRPr>
          </a:p>
        </p:txBody>
      </p:sp>
      <p:sp>
        <p:nvSpPr>
          <p:cNvPr id="41" name="TextBox 35"/>
          <p:cNvSpPr txBox="1">
            <a:spLocks noChangeArrowheads="1"/>
          </p:cNvSpPr>
          <p:nvPr/>
        </p:nvSpPr>
        <p:spPr bwMode="auto">
          <a:xfrm>
            <a:off x="1307465" y="5168265"/>
            <a:ext cx="4993640" cy="64516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47" presetClass="entr" presetSubtype="0" fill="hold" grpId="0" nodeType="afterEffect">
                                  <p:stCondLst>
                                    <p:cond delay="0"/>
                                  </p:stCondLst>
                                  <p:childTnLst>
                                    <p:set>
                                      <p:cBhvr>
                                        <p:cTn id="16" dur="1" fill="hold">
                                          <p:stCondLst>
                                            <p:cond delay="0"/>
                                          </p:stCondLst>
                                        </p:cTn>
                                        <p:tgtEl>
                                          <p:spTgt spid="30832"/>
                                        </p:tgtEl>
                                        <p:attrNameLst>
                                          <p:attrName>style.visibility</p:attrName>
                                        </p:attrNameLst>
                                      </p:cBhvr>
                                      <p:to>
                                        <p:strVal val="visible"/>
                                      </p:to>
                                    </p:set>
                                    <p:animEffect transition="in" filter="fade">
                                      <p:cBhvr>
                                        <p:cTn id="17" dur="500"/>
                                        <p:tgtEl>
                                          <p:spTgt spid="30832"/>
                                        </p:tgtEl>
                                      </p:cBhvr>
                                    </p:animEffect>
                                    <p:anim calcmode="lin" valueType="num">
                                      <p:cBhvr>
                                        <p:cTn id="18" dur="500" fill="hold"/>
                                        <p:tgtEl>
                                          <p:spTgt spid="30832"/>
                                        </p:tgtEl>
                                        <p:attrNameLst>
                                          <p:attrName>ppt_x</p:attrName>
                                        </p:attrNameLst>
                                      </p:cBhvr>
                                      <p:tavLst>
                                        <p:tav tm="0">
                                          <p:val>
                                            <p:strVal val="#ppt_x"/>
                                          </p:val>
                                        </p:tav>
                                        <p:tav tm="100000">
                                          <p:val>
                                            <p:strVal val="#ppt_x"/>
                                          </p:val>
                                        </p:tav>
                                      </p:tavLst>
                                    </p:anim>
                                    <p:anim calcmode="lin" valueType="num">
                                      <p:cBhvr>
                                        <p:cTn id="19" dur="500" fill="hold"/>
                                        <p:tgtEl>
                                          <p:spTgt spid="3083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left)">
                                      <p:cBhvr>
                                        <p:cTn id="23" dur="500"/>
                                        <p:tgtEl>
                                          <p:spTgt spid="46"/>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left)">
                                      <p:cBhvr>
                                        <p:cTn id="27" dur="500"/>
                                        <p:tgtEl>
                                          <p:spTgt spid="5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0836"/>
                                        </p:tgtEl>
                                        <p:attrNameLst>
                                          <p:attrName>style.visibility</p:attrName>
                                        </p:attrNameLst>
                                      </p:cBhvr>
                                      <p:to>
                                        <p:strVal val="visible"/>
                                      </p:to>
                                    </p:set>
                                    <p:animEffect transition="in" filter="wipe(left)">
                                      <p:cBhvr>
                                        <p:cTn id="30" dur="500"/>
                                        <p:tgtEl>
                                          <p:spTgt spid="30836"/>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left)">
                                      <p:cBhvr>
                                        <p:cTn id="34" dur="500"/>
                                        <p:tgtEl>
                                          <p:spTgt spid="48"/>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left)">
                                      <p:cBhvr>
                                        <p:cTn id="37" dur="500"/>
                                        <p:tgtEl>
                                          <p:spTgt spid="47"/>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left)">
                                      <p:cBhvr>
                                        <p:cTn id="44" dur="500"/>
                                        <p:tgtEl>
                                          <p:spTgt spid="41"/>
                                        </p:tgtEl>
                                      </p:cBhvr>
                                    </p:animEffect>
                                  </p:childTnLst>
                                </p:cTn>
                              </p:par>
                            </p:childTnLst>
                          </p:cTn>
                        </p:par>
                        <p:par>
                          <p:cTn id="45" fill="hold">
                            <p:stCondLst>
                              <p:cond delay="3500"/>
                            </p:stCondLst>
                            <p:childTnLst>
                              <p:par>
                                <p:cTn id="46" presetID="53" presetClass="entr" presetSubtype="16"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p:cTn id="48" dur="500" fill="hold"/>
                                        <p:tgtEl>
                                          <p:spTgt spid="12"/>
                                        </p:tgtEl>
                                        <p:attrNameLst>
                                          <p:attrName>ppt_w</p:attrName>
                                        </p:attrNameLst>
                                      </p:cBhvr>
                                      <p:tavLst>
                                        <p:tav tm="0">
                                          <p:val>
                                            <p:fltVal val="0"/>
                                          </p:val>
                                        </p:tav>
                                        <p:tav tm="100000">
                                          <p:val>
                                            <p:strVal val="#ppt_w"/>
                                          </p:val>
                                        </p:tav>
                                      </p:tavLst>
                                    </p:anim>
                                    <p:anim calcmode="lin" valueType="num">
                                      <p:cBhvr>
                                        <p:cTn id="49" dur="500" fill="hold"/>
                                        <p:tgtEl>
                                          <p:spTgt spid="12"/>
                                        </p:tgtEl>
                                        <p:attrNameLst>
                                          <p:attrName>ppt_h</p:attrName>
                                        </p:attrNameLst>
                                      </p:cBhvr>
                                      <p:tavLst>
                                        <p:tav tm="0">
                                          <p:val>
                                            <p:fltVal val="0"/>
                                          </p:val>
                                        </p:tav>
                                        <p:tav tm="100000">
                                          <p:val>
                                            <p:strVal val="#ppt_h"/>
                                          </p:val>
                                        </p:tav>
                                      </p:tavLst>
                                    </p:anim>
                                    <p:animEffect transition="in" filter="fade">
                                      <p:cBhvr>
                                        <p:cTn id="50" dur="500"/>
                                        <p:tgtEl>
                                          <p:spTgt spid="12"/>
                                        </p:tgtEl>
                                      </p:cBhvr>
                                    </p:animEffect>
                                  </p:childTnLst>
                                </p:cTn>
                              </p:par>
                            </p:childTnLst>
                          </p:cTn>
                        </p:par>
                        <p:par>
                          <p:cTn id="51" fill="hold">
                            <p:stCondLst>
                              <p:cond delay="4000"/>
                            </p:stCondLst>
                            <p:childTnLst>
                              <p:par>
                                <p:cTn id="52" presetID="53" presetClass="entr" presetSubtype="16" fill="hold" nodeType="after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ppt_w</p:attrName>
                                        </p:attrNameLst>
                                      </p:cBhvr>
                                      <p:tavLst>
                                        <p:tav tm="0">
                                          <p:val>
                                            <p:fltVal val="0"/>
                                          </p:val>
                                        </p:tav>
                                        <p:tav tm="100000">
                                          <p:val>
                                            <p:strVal val="#ppt_w"/>
                                          </p:val>
                                        </p:tav>
                                      </p:tavLst>
                                    </p:anim>
                                    <p:anim calcmode="lin" valueType="num">
                                      <p:cBhvr>
                                        <p:cTn id="55" dur="500" fill="hold"/>
                                        <p:tgtEl>
                                          <p:spTgt spid="20"/>
                                        </p:tgtEl>
                                        <p:attrNameLst>
                                          <p:attrName>ppt_h</p:attrName>
                                        </p:attrNameLst>
                                      </p:cBhvr>
                                      <p:tavLst>
                                        <p:tav tm="0">
                                          <p:val>
                                            <p:fltVal val="0"/>
                                          </p:val>
                                        </p:tav>
                                        <p:tav tm="100000">
                                          <p:val>
                                            <p:strVal val="#ppt_h"/>
                                          </p:val>
                                        </p:tav>
                                      </p:tavLst>
                                    </p:anim>
                                    <p:animEffect transition="in" filter="fade">
                                      <p:cBhvr>
                                        <p:cTn id="56" dur="500"/>
                                        <p:tgtEl>
                                          <p:spTgt spid="20"/>
                                        </p:tgtEl>
                                      </p:cBhvr>
                                    </p:animEffect>
                                  </p:childTnLst>
                                </p:cTn>
                              </p:par>
                            </p:childTnLst>
                          </p:cTn>
                        </p:par>
                        <p:par>
                          <p:cTn id="57" fill="hold">
                            <p:stCondLst>
                              <p:cond delay="4500"/>
                            </p:stCondLst>
                            <p:childTnLst>
                              <p:par>
                                <p:cTn id="58" presetID="53" presetClass="entr" presetSubtype="16" fill="hold" nodeType="after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p:cTn id="60" dur="500" fill="hold"/>
                                        <p:tgtEl>
                                          <p:spTgt spid="19"/>
                                        </p:tgtEl>
                                        <p:attrNameLst>
                                          <p:attrName>ppt_w</p:attrName>
                                        </p:attrNameLst>
                                      </p:cBhvr>
                                      <p:tavLst>
                                        <p:tav tm="0">
                                          <p:val>
                                            <p:fltVal val="0"/>
                                          </p:val>
                                        </p:tav>
                                        <p:tav tm="100000">
                                          <p:val>
                                            <p:strVal val="#ppt_w"/>
                                          </p:val>
                                        </p:tav>
                                      </p:tavLst>
                                    </p:anim>
                                    <p:anim calcmode="lin" valueType="num">
                                      <p:cBhvr>
                                        <p:cTn id="61" dur="500" fill="hold"/>
                                        <p:tgtEl>
                                          <p:spTgt spid="19"/>
                                        </p:tgtEl>
                                        <p:attrNameLst>
                                          <p:attrName>ppt_h</p:attrName>
                                        </p:attrNameLst>
                                      </p:cBhvr>
                                      <p:tavLst>
                                        <p:tav tm="0">
                                          <p:val>
                                            <p:fltVal val="0"/>
                                          </p:val>
                                        </p:tav>
                                        <p:tav tm="100000">
                                          <p:val>
                                            <p:strVal val="#ppt_h"/>
                                          </p:val>
                                        </p:tav>
                                      </p:tavLst>
                                    </p:anim>
                                    <p:animEffect transition="in" filter="fade">
                                      <p:cBhvr>
                                        <p:cTn id="62" dur="500"/>
                                        <p:tgtEl>
                                          <p:spTgt spid="19"/>
                                        </p:tgtEl>
                                      </p:cBhvr>
                                    </p:animEffect>
                                  </p:childTnLst>
                                </p:cTn>
                              </p:par>
                            </p:childTnLst>
                          </p:cTn>
                        </p:par>
                        <p:par>
                          <p:cTn id="63" fill="hold">
                            <p:stCondLst>
                              <p:cond delay="5000"/>
                            </p:stCondLst>
                            <p:childTnLst>
                              <p:par>
                                <p:cTn id="64" presetID="53" presetClass="entr" presetSubtype="16" fill="hold" nodeType="afterEffect">
                                  <p:stCondLst>
                                    <p:cond delay="0"/>
                                  </p:stCondLst>
                                  <p:childTnLst>
                                    <p:set>
                                      <p:cBhvr>
                                        <p:cTn id="65" dur="1" fill="hold">
                                          <p:stCondLst>
                                            <p:cond delay="0"/>
                                          </p:stCondLst>
                                        </p:cTn>
                                        <p:tgtEl>
                                          <p:spTgt spid="13"/>
                                        </p:tgtEl>
                                        <p:attrNameLst>
                                          <p:attrName>style.visibility</p:attrName>
                                        </p:attrNameLst>
                                      </p:cBhvr>
                                      <p:to>
                                        <p:strVal val="visible"/>
                                      </p:to>
                                    </p:set>
                                    <p:anim calcmode="lin" valueType="num">
                                      <p:cBhvr>
                                        <p:cTn id="66" dur="500" fill="hold"/>
                                        <p:tgtEl>
                                          <p:spTgt spid="13"/>
                                        </p:tgtEl>
                                        <p:attrNameLst>
                                          <p:attrName>ppt_w</p:attrName>
                                        </p:attrNameLst>
                                      </p:cBhvr>
                                      <p:tavLst>
                                        <p:tav tm="0">
                                          <p:val>
                                            <p:fltVal val="0"/>
                                          </p:val>
                                        </p:tav>
                                        <p:tav tm="100000">
                                          <p:val>
                                            <p:strVal val="#ppt_w"/>
                                          </p:val>
                                        </p:tav>
                                      </p:tavLst>
                                    </p:anim>
                                    <p:anim calcmode="lin" valueType="num">
                                      <p:cBhvr>
                                        <p:cTn id="67" dur="500" fill="hold"/>
                                        <p:tgtEl>
                                          <p:spTgt spid="13"/>
                                        </p:tgtEl>
                                        <p:attrNameLst>
                                          <p:attrName>ppt_h</p:attrName>
                                        </p:attrNameLst>
                                      </p:cBhvr>
                                      <p:tavLst>
                                        <p:tav tm="0">
                                          <p:val>
                                            <p:fltVal val="0"/>
                                          </p:val>
                                        </p:tav>
                                        <p:tav tm="100000">
                                          <p:val>
                                            <p:strVal val="#ppt_h"/>
                                          </p:val>
                                        </p:tav>
                                      </p:tavLst>
                                    </p:anim>
                                    <p:animEffect transition="in" filter="fade">
                                      <p:cBhvr>
                                        <p:cTn id="68" dur="500"/>
                                        <p:tgtEl>
                                          <p:spTgt spid="13"/>
                                        </p:tgtEl>
                                      </p:cBhvr>
                                    </p:animEffect>
                                  </p:childTnLst>
                                </p:cTn>
                              </p:par>
                            </p:childTnLst>
                          </p:cTn>
                        </p:par>
                        <p:par>
                          <p:cTn id="69" fill="hold">
                            <p:stCondLst>
                              <p:cond delay="5500"/>
                            </p:stCondLst>
                            <p:childTnLst>
                              <p:par>
                                <p:cTn id="70" presetID="53" presetClass="entr" presetSubtype="16" fill="hold" nodeType="afterEffect">
                                  <p:stCondLst>
                                    <p:cond delay="0"/>
                                  </p:stCondLst>
                                  <p:childTnLst>
                                    <p:set>
                                      <p:cBhvr>
                                        <p:cTn id="71" dur="1" fill="hold">
                                          <p:stCondLst>
                                            <p:cond delay="0"/>
                                          </p:stCondLst>
                                        </p:cTn>
                                        <p:tgtEl>
                                          <p:spTgt spid="15"/>
                                        </p:tgtEl>
                                        <p:attrNameLst>
                                          <p:attrName>style.visibility</p:attrName>
                                        </p:attrNameLst>
                                      </p:cBhvr>
                                      <p:to>
                                        <p:strVal val="visible"/>
                                      </p:to>
                                    </p:set>
                                    <p:anim calcmode="lin" valueType="num">
                                      <p:cBhvr>
                                        <p:cTn id="72" dur="500" fill="hold"/>
                                        <p:tgtEl>
                                          <p:spTgt spid="15"/>
                                        </p:tgtEl>
                                        <p:attrNameLst>
                                          <p:attrName>ppt_w</p:attrName>
                                        </p:attrNameLst>
                                      </p:cBhvr>
                                      <p:tavLst>
                                        <p:tav tm="0">
                                          <p:val>
                                            <p:fltVal val="0"/>
                                          </p:val>
                                        </p:tav>
                                        <p:tav tm="100000">
                                          <p:val>
                                            <p:strVal val="#ppt_w"/>
                                          </p:val>
                                        </p:tav>
                                      </p:tavLst>
                                    </p:anim>
                                    <p:anim calcmode="lin" valueType="num">
                                      <p:cBhvr>
                                        <p:cTn id="73" dur="500" fill="hold"/>
                                        <p:tgtEl>
                                          <p:spTgt spid="15"/>
                                        </p:tgtEl>
                                        <p:attrNameLst>
                                          <p:attrName>ppt_h</p:attrName>
                                        </p:attrNameLst>
                                      </p:cBhvr>
                                      <p:tavLst>
                                        <p:tav tm="0">
                                          <p:val>
                                            <p:fltVal val="0"/>
                                          </p:val>
                                        </p:tav>
                                        <p:tav tm="100000">
                                          <p:val>
                                            <p:strVal val="#ppt_h"/>
                                          </p:val>
                                        </p:tav>
                                      </p:tavLst>
                                    </p:anim>
                                    <p:animEffect transition="in" filter="fade">
                                      <p:cBhvr>
                                        <p:cTn id="74" dur="500"/>
                                        <p:tgtEl>
                                          <p:spTgt spid="15"/>
                                        </p:tgtEl>
                                      </p:cBhvr>
                                    </p:animEffect>
                                  </p:childTnLst>
                                </p:cTn>
                              </p:par>
                            </p:childTnLst>
                          </p:cTn>
                        </p:par>
                        <p:par>
                          <p:cTn id="75" fill="hold">
                            <p:stCondLst>
                              <p:cond delay="6000"/>
                            </p:stCondLst>
                            <p:childTnLst>
                              <p:par>
                                <p:cTn id="76" presetID="53" presetClass="entr" presetSubtype="16" fill="hold" nodeType="afterEffect">
                                  <p:stCondLst>
                                    <p:cond delay="0"/>
                                  </p:stCondLst>
                                  <p:childTnLst>
                                    <p:set>
                                      <p:cBhvr>
                                        <p:cTn id="77" dur="1" fill="hold">
                                          <p:stCondLst>
                                            <p:cond delay="0"/>
                                          </p:stCondLst>
                                        </p:cTn>
                                        <p:tgtEl>
                                          <p:spTgt spid="18"/>
                                        </p:tgtEl>
                                        <p:attrNameLst>
                                          <p:attrName>style.visibility</p:attrName>
                                        </p:attrNameLst>
                                      </p:cBhvr>
                                      <p:to>
                                        <p:strVal val="visible"/>
                                      </p:to>
                                    </p:set>
                                    <p:anim calcmode="lin" valueType="num">
                                      <p:cBhvr>
                                        <p:cTn id="78" dur="500" fill="hold"/>
                                        <p:tgtEl>
                                          <p:spTgt spid="18"/>
                                        </p:tgtEl>
                                        <p:attrNameLst>
                                          <p:attrName>ppt_w</p:attrName>
                                        </p:attrNameLst>
                                      </p:cBhvr>
                                      <p:tavLst>
                                        <p:tav tm="0">
                                          <p:val>
                                            <p:fltVal val="0"/>
                                          </p:val>
                                        </p:tav>
                                        <p:tav tm="100000">
                                          <p:val>
                                            <p:strVal val="#ppt_w"/>
                                          </p:val>
                                        </p:tav>
                                      </p:tavLst>
                                    </p:anim>
                                    <p:anim calcmode="lin" valueType="num">
                                      <p:cBhvr>
                                        <p:cTn id="79" dur="500" fill="hold"/>
                                        <p:tgtEl>
                                          <p:spTgt spid="18"/>
                                        </p:tgtEl>
                                        <p:attrNameLst>
                                          <p:attrName>ppt_h</p:attrName>
                                        </p:attrNameLst>
                                      </p:cBhvr>
                                      <p:tavLst>
                                        <p:tav tm="0">
                                          <p:val>
                                            <p:fltVal val="0"/>
                                          </p:val>
                                        </p:tav>
                                        <p:tav tm="100000">
                                          <p:val>
                                            <p:strVal val="#ppt_h"/>
                                          </p:val>
                                        </p:tav>
                                      </p:tavLst>
                                    </p:anim>
                                    <p:animEffect transition="in" filter="fade">
                                      <p:cBhvr>
                                        <p:cTn id="80" dur="500"/>
                                        <p:tgtEl>
                                          <p:spTgt spid="18"/>
                                        </p:tgtEl>
                                      </p:cBhvr>
                                    </p:animEffect>
                                  </p:childTnLst>
                                </p:cTn>
                              </p:par>
                            </p:childTnLst>
                          </p:cTn>
                        </p:par>
                        <p:par>
                          <p:cTn id="81" fill="hold">
                            <p:stCondLst>
                              <p:cond delay="6500"/>
                            </p:stCondLst>
                            <p:childTnLst>
                              <p:par>
                                <p:cTn id="82" presetID="53" presetClass="entr" presetSubtype="16" fill="hold" nodeType="afterEffect">
                                  <p:stCondLst>
                                    <p:cond delay="0"/>
                                  </p:stCondLst>
                                  <p:childTnLst>
                                    <p:set>
                                      <p:cBhvr>
                                        <p:cTn id="83" dur="1" fill="hold">
                                          <p:stCondLst>
                                            <p:cond delay="0"/>
                                          </p:stCondLst>
                                        </p:cTn>
                                        <p:tgtEl>
                                          <p:spTgt spid="11"/>
                                        </p:tgtEl>
                                        <p:attrNameLst>
                                          <p:attrName>style.visibility</p:attrName>
                                        </p:attrNameLst>
                                      </p:cBhvr>
                                      <p:to>
                                        <p:strVal val="visible"/>
                                      </p:to>
                                    </p:set>
                                    <p:anim calcmode="lin" valueType="num">
                                      <p:cBhvr>
                                        <p:cTn id="84" dur="500" fill="hold"/>
                                        <p:tgtEl>
                                          <p:spTgt spid="11"/>
                                        </p:tgtEl>
                                        <p:attrNameLst>
                                          <p:attrName>ppt_w</p:attrName>
                                        </p:attrNameLst>
                                      </p:cBhvr>
                                      <p:tavLst>
                                        <p:tav tm="0">
                                          <p:val>
                                            <p:fltVal val="0"/>
                                          </p:val>
                                        </p:tav>
                                        <p:tav tm="100000">
                                          <p:val>
                                            <p:strVal val="#ppt_w"/>
                                          </p:val>
                                        </p:tav>
                                      </p:tavLst>
                                    </p:anim>
                                    <p:anim calcmode="lin" valueType="num">
                                      <p:cBhvr>
                                        <p:cTn id="85" dur="500" fill="hold"/>
                                        <p:tgtEl>
                                          <p:spTgt spid="11"/>
                                        </p:tgtEl>
                                        <p:attrNameLst>
                                          <p:attrName>ppt_h</p:attrName>
                                        </p:attrNameLst>
                                      </p:cBhvr>
                                      <p:tavLst>
                                        <p:tav tm="0">
                                          <p:val>
                                            <p:fltVal val="0"/>
                                          </p:val>
                                        </p:tav>
                                        <p:tav tm="100000">
                                          <p:val>
                                            <p:strVal val="#ppt_h"/>
                                          </p:val>
                                        </p:tav>
                                      </p:tavLst>
                                    </p:anim>
                                    <p:animEffect transition="in" filter="fade">
                                      <p:cBhvr>
                                        <p:cTn id="86" dur="500"/>
                                        <p:tgtEl>
                                          <p:spTgt spid="11"/>
                                        </p:tgtEl>
                                      </p:cBhvr>
                                    </p:animEffect>
                                  </p:childTnLst>
                                </p:cTn>
                              </p:par>
                            </p:childTnLst>
                          </p:cTn>
                        </p:par>
                        <p:par>
                          <p:cTn id="87" fill="hold">
                            <p:stCondLst>
                              <p:cond delay="7000"/>
                            </p:stCondLst>
                            <p:childTnLst>
                              <p:par>
                                <p:cTn id="88" presetID="53" presetClass="entr" presetSubtype="16" fill="hold" nodeType="afterEffect">
                                  <p:stCondLst>
                                    <p:cond delay="0"/>
                                  </p:stCondLst>
                                  <p:childTnLst>
                                    <p:set>
                                      <p:cBhvr>
                                        <p:cTn id="89" dur="1" fill="hold">
                                          <p:stCondLst>
                                            <p:cond delay="0"/>
                                          </p:stCondLst>
                                        </p:cTn>
                                        <p:tgtEl>
                                          <p:spTgt spid="10"/>
                                        </p:tgtEl>
                                        <p:attrNameLst>
                                          <p:attrName>style.visibility</p:attrName>
                                        </p:attrNameLst>
                                      </p:cBhvr>
                                      <p:to>
                                        <p:strVal val="visible"/>
                                      </p:to>
                                    </p:set>
                                    <p:anim calcmode="lin" valueType="num">
                                      <p:cBhvr>
                                        <p:cTn id="90" dur="500" fill="hold"/>
                                        <p:tgtEl>
                                          <p:spTgt spid="10"/>
                                        </p:tgtEl>
                                        <p:attrNameLst>
                                          <p:attrName>ppt_w</p:attrName>
                                        </p:attrNameLst>
                                      </p:cBhvr>
                                      <p:tavLst>
                                        <p:tav tm="0">
                                          <p:val>
                                            <p:fltVal val="0"/>
                                          </p:val>
                                        </p:tav>
                                        <p:tav tm="100000">
                                          <p:val>
                                            <p:strVal val="#ppt_w"/>
                                          </p:val>
                                        </p:tav>
                                      </p:tavLst>
                                    </p:anim>
                                    <p:anim calcmode="lin" valueType="num">
                                      <p:cBhvr>
                                        <p:cTn id="91" dur="500" fill="hold"/>
                                        <p:tgtEl>
                                          <p:spTgt spid="10"/>
                                        </p:tgtEl>
                                        <p:attrNameLst>
                                          <p:attrName>ppt_h</p:attrName>
                                        </p:attrNameLst>
                                      </p:cBhvr>
                                      <p:tavLst>
                                        <p:tav tm="0">
                                          <p:val>
                                            <p:fltVal val="0"/>
                                          </p:val>
                                        </p:tav>
                                        <p:tav tm="100000">
                                          <p:val>
                                            <p:strVal val="#ppt_h"/>
                                          </p:val>
                                        </p:tav>
                                      </p:tavLst>
                                    </p:anim>
                                    <p:animEffect transition="in" filter="fade">
                                      <p:cBhvr>
                                        <p:cTn id="92" dur="500"/>
                                        <p:tgtEl>
                                          <p:spTgt spid="10"/>
                                        </p:tgtEl>
                                      </p:cBhvr>
                                    </p:animEffect>
                                  </p:childTnLst>
                                </p:cTn>
                              </p:par>
                            </p:childTnLst>
                          </p:cTn>
                        </p:par>
                        <p:par>
                          <p:cTn id="93" fill="hold">
                            <p:stCondLst>
                              <p:cond delay="7500"/>
                            </p:stCondLst>
                            <p:childTnLst>
                              <p:par>
                                <p:cTn id="94" presetID="53" presetClass="entr" presetSubtype="16" fill="hold" nodeType="afterEffect">
                                  <p:stCondLst>
                                    <p:cond delay="0"/>
                                  </p:stCondLst>
                                  <p:childTnLst>
                                    <p:set>
                                      <p:cBhvr>
                                        <p:cTn id="95" dur="1" fill="hold">
                                          <p:stCondLst>
                                            <p:cond delay="0"/>
                                          </p:stCondLst>
                                        </p:cTn>
                                        <p:tgtEl>
                                          <p:spTgt spid="7"/>
                                        </p:tgtEl>
                                        <p:attrNameLst>
                                          <p:attrName>style.visibility</p:attrName>
                                        </p:attrNameLst>
                                      </p:cBhvr>
                                      <p:to>
                                        <p:strVal val="visible"/>
                                      </p:to>
                                    </p:set>
                                    <p:anim calcmode="lin" valueType="num">
                                      <p:cBhvr>
                                        <p:cTn id="96" dur="500" fill="hold"/>
                                        <p:tgtEl>
                                          <p:spTgt spid="7"/>
                                        </p:tgtEl>
                                        <p:attrNameLst>
                                          <p:attrName>ppt_w</p:attrName>
                                        </p:attrNameLst>
                                      </p:cBhvr>
                                      <p:tavLst>
                                        <p:tav tm="0">
                                          <p:val>
                                            <p:fltVal val="0"/>
                                          </p:val>
                                        </p:tav>
                                        <p:tav tm="100000">
                                          <p:val>
                                            <p:strVal val="#ppt_w"/>
                                          </p:val>
                                        </p:tav>
                                      </p:tavLst>
                                    </p:anim>
                                    <p:anim calcmode="lin" valueType="num">
                                      <p:cBhvr>
                                        <p:cTn id="97" dur="500" fill="hold"/>
                                        <p:tgtEl>
                                          <p:spTgt spid="7"/>
                                        </p:tgtEl>
                                        <p:attrNameLst>
                                          <p:attrName>ppt_h</p:attrName>
                                        </p:attrNameLst>
                                      </p:cBhvr>
                                      <p:tavLst>
                                        <p:tav tm="0">
                                          <p:val>
                                            <p:fltVal val="0"/>
                                          </p:val>
                                        </p:tav>
                                        <p:tav tm="100000">
                                          <p:val>
                                            <p:strVal val="#ppt_h"/>
                                          </p:val>
                                        </p:tav>
                                      </p:tavLst>
                                    </p:anim>
                                    <p:animEffect transition="in" filter="fade">
                                      <p:cBhvr>
                                        <p:cTn id="9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30836" grpId="0"/>
      <p:bldP spid="50" grpId="0"/>
      <p:bldP spid="47" grpId="0"/>
      <p:bldP spid="48" grpId="0"/>
      <p:bldP spid="30832" grpId="0"/>
      <p:bldP spid="40" grpId="0"/>
      <p:bldP spid="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charset="-122"/>
                  <a:ea typeface="微软雅黑"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charset="-122"/>
                <a:ea typeface="微软雅黑" charset="-122"/>
              </a:rPr>
              <a:t>单击此处输入标题 </a:t>
            </a:r>
            <a:r>
              <a:rPr lang="en-US" altLang="zh-CN" sz="2000" b="1" dirty="0">
                <a:solidFill>
                  <a:srgbClr val="10FBFE"/>
                </a:solidFill>
                <a:latin typeface="微软雅黑" charset="-122"/>
                <a:ea typeface="微软雅黑" charset="-122"/>
              </a:rPr>
              <a:t>/ </a:t>
            </a:r>
            <a:r>
              <a:rPr lang="zh-CN" altLang="en-US" sz="1600">
                <a:solidFill>
                  <a:srgbClr val="10FBFE"/>
                </a:solidFill>
                <a:latin typeface="微软雅黑" charset="-122"/>
                <a:ea typeface="微软雅黑" charset="-122"/>
                <a:sym typeface="+mn-ea"/>
              </a:rPr>
              <a:t>Click here to add your title</a:t>
            </a:r>
            <a:endParaRPr lang="zh-CN" altLang="en-US" sz="1600" b="1" dirty="0">
              <a:solidFill>
                <a:srgbClr val="10FBFE"/>
              </a:solidFill>
              <a:latin typeface="微软雅黑" charset="-122"/>
              <a:ea typeface="微软雅黑" charset="-122"/>
              <a:sym typeface="+mn-ea"/>
            </a:endParaRPr>
          </a:p>
        </p:txBody>
      </p:sp>
      <p:sp>
        <p:nvSpPr>
          <p:cNvPr id="5" name="平行四边形 4"/>
          <p:cNvSpPr/>
          <p:nvPr/>
        </p:nvSpPr>
        <p:spPr>
          <a:xfrm>
            <a:off x="3445192" y="3123962"/>
            <a:ext cx="1023938" cy="1360884"/>
          </a:xfrm>
          <a:prstGeom prst="parallelogram">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spcBef>
                <a:spcPts val="0"/>
              </a:spcBef>
              <a:spcAft>
                <a:spcPts val="0"/>
              </a:spcAft>
              <a:defRPr/>
            </a:pPr>
            <a:endParaRPr lang="zh-CN" altLang="en-US"/>
          </a:p>
        </p:txBody>
      </p:sp>
      <p:sp>
        <p:nvSpPr>
          <p:cNvPr id="6" name="平行四边形 5"/>
          <p:cNvSpPr/>
          <p:nvPr/>
        </p:nvSpPr>
        <p:spPr>
          <a:xfrm>
            <a:off x="4826318" y="3123962"/>
            <a:ext cx="1022747" cy="1360884"/>
          </a:xfrm>
          <a:prstGeom prst="parallelogram">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spcBef>
                <a:spcPts val="0"/>
              </a:spcBef>
              <a:spcAft>
                <a:spcPts val="0"/>
              </a:spcAft>
              <a:defRPr/>
            </a:pPr>
            <a:endParaRPr lang="zh-CN" altLang="en-US"/>
          </a:p>
        </p:txBody>
      </p:sp>
      <p:sp>
        <p:nvSpPr>
          <p:cNvPr id="7" name="平行四边形 6"/>
          <p:cNvSpPr/>
          <p:nvPr/>
        </p:nvSpPr>
        <p:spPr>
          <a:xfrm>
            <a:off x="6206252" y="3123962"/>
            <a:ext cx="1023938" cy="1360884"/>
          </a:xfrm>
          <a:prstGeom prst="parallelogram">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spcBef>
                <a:spcPts val="0"/>
              </a:spcBef>
              <a:spcAft>
                <a:spcPts val="0"/>
              </a:spcAft>
              <a:defRPr/>
            </a:pPr>
            <a:endParaRPr lang="zh-CN" altLang="en-US"/>
          </a:p>
        </p:txBody>
      </p:sp>
      <p:sp>
        <p:nvSpPr>
          <p:cNvPr id="8" name="平行四边形 7"/>
          <p:cNvSpPr/>
          <p:nvPr/>
        </p:nvSpPr>
        <p:spPr>
          <a:xfrm>
            <a:off x="7586187" y="2047637"/>
            <a:ext cx="1260872" cy="2437209"/>
          </a:xfrm>
          <a:prstGeom prst="parallelogram">
            <a:avLst>
              <a:gd name="adj" fmla="val 37904"/>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spcBef>
                <a:spcPts val="0"/>
              </a:spcBef>
              <a:spcAft>
                <a:spcPts val="0"/>
              </a:spcAft>
              <a:defRPr/>
            </a:pPr>
            <a:endParaRPr lang="zh-CN" altLang="en-US"/>
          </a:p>
        </p:txBody>
      </p:sp>
      <p:sp>
        <p:nvSpPr>
          <p:cNvPr id="9" name="等腰三角形 8"/>
          <p:cNvSpPr/>
          <p:nvPr/>
        </p:nvSpPr>
        <p:spPr>
          <a:xfrm>
            <a:off x="7726680" y="1383269"/>
            <a:ext cx="1477566" cy="664369"/>
          </a:xfrm>
          <a:prstGeom prst="triangl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spcBef>
                <a:spcPts val="0"/>
              </a:spcBef>
              <a:spcAft>
                <a:spcPts val="0"/>
              </a:spcAft>
              <a:defRPr/>
            </a:pPr>
            <a:endParaRPr lang="zh-CN" altLang="en-US"/>
          </a:p>
        </p:txBody>
      </p:sp>
      <p:grpSp>
        <p:nvGrpSpPr>
          <p:cNvPr id="10" name="组合 9"/>
          <p:cNvGrpSpPr/>
          <p:nvPr/>
        </p:nvGrpSpPr>
        <p:grpSpPr>
          <a:xfrm>
            <a:off x="3709512" y="3121582"/>
            <a:ext cx="1884760" cy="1363265"/>
            <a:chOff x="2771775" y="3049588"/>
            <a:chExt cx="2513013" cy="1817687"/>
          </a:xfrm>
        </p:grpSpPr>
        <p:cxnSp>
          <p:nvCxnSpPr>
            <p:cNvPr id="11" name="直接连接符 10"/>
            <p:cNvCxnSpPr/>
            <p:nvPr/>
          </p:nvCxnSpPr>
          <p:spPr>
            <a:xfrm>
              <a:off x="2771775" y="3052763"/>
              <a:ext cx="1489075" cy="1814512"/>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795713" y="3049588"/>
              <a:ext cx="1489075" cy="181610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5081112" y="3116819"/>
            <a:ext cx="1894285" cy="1364456"/>
            <a:chOff x="4600575" y="3043238"/>
            <a:chExt cx="2525713" cy="1819275"/>
          </a:xfrm>
        </p:grpSpPr>
        <p:cxnSp>
          <p:nvCxnSpPr>
            <p:cNvPr id="13" name="直接连接符 12"/>
            <p:cNvCxnSpPr/>
            <p:nvPr/>
          </p:nvCxnSpPr>
          <p:spPr>
            <a:xfrm>
              <a:off x="4600575" y="3048000"/>
              <a:ext cx="1489075" cy="1814513"/>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637213" y="3043238"/>
              <a:ext cx="1489075" cy="1814512"/>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6459855" y="3119200"/>
            <a:ext cx="1884760" cy="1362075"/>
            <a:chOff x="6438900" y="3046413"/>
            <a:chExt cx="2513013" cy="1816100"/>
          </a:xfrm>
        </p:grpSpPr>
        <p:cxnSp>
          <p:nvCxnSpPr>
            <p:cNvPr id="17" name="直接连接符 16"/>
            <p:cNvCxnSpPr/>
            <p:nvPr/>
          </p:nvCxnSpPr>
          <p:spPr>
            <a:xfrm>
              <a:off x="6438900" y="3048000"/>
              <a:ext cx="1487488" cy="1814513"/>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462838" y="3046413"/>
              <a:ext cx="1489075" cy="1814512"/>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28685" name="文本框 13"/>
          <p:cNvSpPr txBox="1">
            <a:spLocks noChangeArrowheads="1"/>
          </p:cNvSpPr>
          <p:nvPr/>
        </p:nvSpPr>
        <p:spPr bwMode="auto">
          <a:xfrm>
            <a:off x="3444812" y="2469143"/>
            <a:ext cx="1273932" cy="56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charset="0"/>
                <a:ea typeface="宋体" pitchFamily="2" charset="-122"/>
              </a:defRPr>
            </a:lvl1pPr>
            <a:lvl2pPr marL="742950" indent="-285750">
              <a:defRPr>
                <a:solidFill>
                  <a:schemeClr val="tx1"/>
                </a:solidFill>
                <a:latin typeface="Calibri" charset="0"/>
                <a:ea typeface="宋体" pitchFamily="2" charset="-122"/>
              </a:defRPr>
            </a:lvl2pPr>
            <a:lvl3pPr marL="1143000" indent="-228600">
              <a:defRPr>
                <a:solidFill>
                  <a:schemeClr val="tx1"/>
                </a:solidFill>
                <a:latin typeface="Calibri" charset="0"/>
                <a:ea typeface="宋体" pitchFamily="2" charset="-122"/>
              </a:defRPr>
            </a:lvl3pPr>
            <a:lvl4pPr marL="1600200" indent="-228600">
              <a:defRPr>
                <a:solidFill>
                  <a:schemeClr val="tx1"/>
                </a:solidFill>
                <a:latin typeface="Calibri" charset="0"/>
                <a:ea typeface="宋体" pitchFamily="2" charset="-122"/>
              </a:defRPr>
            </a:lvl4pPr>
            <a:lvl5pPr marL="2057400" indent="-22860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algn="ctr" eaLnBrk="1" hangingPunct="1"/>
            <a:r>
              <a:rPr lang="zh-CN" altLang="en-US" sz="1600" b="1">
                <a:solidFill>
                  <a:srgbClr val="10FBFE"/>
                </a:solidFill>
                <a:latin typeface="微软雅黑" charset="-122"/>
                <a:ea typeface="微软雅黑" charset="-122"/>
                <a:sym typeface="+mn-ea"/>
              </a:rPr>
              <a:t>单击此处输入标题</a:t>
            </a:r>
            <a:endParaRPr lang="zh-CN" altLang="en-US" sz="1400" dirty="0">
              <a:solidFill>
                <a:schemeClr val="bg1"/>
              </a:solidFill>
            </a:endParaRPr>
          </a:p>
        </p:txBody>
      </p:sp>
      <p:sp>
        <p:nvSpPr>
          <p:cNvPr id="28686" name="文本框 14"/>
          <p:cNvSpPr txBox="1">
            <a:spLocks noChangeArrowheads="1"/>
          </p:cNvSpPr>
          <p:nvPr/>
        </p:nvSpPr>
        <p:spPr bwMode="auto">
          <a:xfrm>
            <a:off x="4826652" y="2468983"/>
            <a:ext cx="1218009" cy="56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charset="0"/>
                <a:ea typeface="宋体" pitchFamily="2" charset="-122"/>
              </a:defRPr>
            </a:lvl1pPr>
            <a:lvl2pPr marL="742950" indent="-285750">
              <a:defRPr>
                <a:solidFill>
                  <a:schemeClr val="tx1"/>
                </a:solidFill>
                <a:latin typeface="Calibri" charset="0"/>
                <a:ea typeface="宋体" pitchFamily="2" charset="-122"/>
              </a:defRPr>
            </a:lvl2pPr>
            <a:lvl3pPr marL="1143000" indent="-228600">
              <a:defRPr>
                <a:solidFill>
                  <a:schemeClr val="tx1"/>
                </a:solidFill>
                <a:latin typeface="Calibri" charset="0"/>
                <a:ea typeface="宋体" pitchFamily="2" charset="-122"/>
              </a:defRPr>
            </a:lvl3pPr>
            <a:lvl4pPr marL="1600200" indent="-228600">
              <a:defRPr>
                <a:solidFill>
                  <a:schemeClr val="tx1"/>
                </a:solidFill>
                <a:latin typeface="Calibri" charset="0"/>
                <a:ea typeface="宋体" pitchFamily="2" charset="-122"/>
              </a:defRPr>
            </a:lvl4pPr>
            <a:lvl5pPr marL="2057400" indent="-22860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algn="ctr" eaLnBrk="1" hangingPunct="1"/>
            <a:r>
              <a:rPr lang="zh-CN" altLang="en-US" sz="1600" b="1">
                <a:solidFill>
                  <a:srgbClr val="10FBFE"/>
                </a:solidFill>
                <a:latin typeface="微软雅黑" charset="-122"/>
                <a:ea typeface="微软雅黑" charset="-122"/>
                <a:sym typeface="+mn-ea"/>
              </a:rPr>
              <a:t>单击此处输入标题</a:t>
            </a:r>
            <a:endParaRPr lang="zh-CN" altLang="en-US" sz="1400" dirty="0">
              <a:solidFill>
                <a:schemeClr val="bg1"/>
              </a:solidFill>
            </a:endParaRPr>
          </a:p>
        </p:txBody>
      </p:sp>
      <p:sp>
        <p:nvSpPr>
          <p:cNvPr id="28687" name="文本框 15"/>
          <p:cNvSpPr txBox="1">
            <a:spLocks noChangeArrowheads="1"/>
          </p:cNvSpPr>
          <p:nvPr/>
        </p:nvSpPr>
        <p:spPr bwMode="auto">
          <a:xfrm>
            <a:off x="6206803" y="2468983"/>
            <a:ext cx="1283010" cy="56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charset="0"/>
                <a:ea typeface="宋体" pitchFamily="2" charset="-122"/>
              </a:defRPr>
            </a:lvl1pPr>
            <a:lvl2pPr marL="742950" indent="-285750">
              <a:defRPr>
                <a:solidFill>
                  <a:schemeClr val="tx1"/>
                </a:solidFill>
                <a:latin typeface="Calibri" charset="0"/>
                <a:ea typeface="宋体" pitchFamily="2" charset="-122"/>
              </a:defRPr>
            </a:lvl2pPr>
            <a:lvl3pPr marL="1143000" indent="-228600">
              <a:defRPr>
                <a:solidFill>
                  <a:schemeClr val="tx1"/>
                </a:solidFill>
                <a:latin typeface="Calibri" charset="0"/>
                <a:ea typeface="宋体" pitchFamily="2" charset="-122"/>
              </a:defRPr>
            </a:lvl3pPr>
            <a:lvl4pPr marL="1600200" indent="-228600">
              <a:defRPr>
                <a:solidFill>
                  <a:schemeClr val="tx1"/>
                </a:solidFill>
                <a:latin typeface="Calibri" charset="0"/>
                <a:ea typeface="宋体" pitchFamily="2" charset="-122"/>
              </a:defRPr>
            </a:lvl4pPr>
            <a:lvl5pPr marL="2057400" indent="-22860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algn="ctr" eaLnBrk="1" hangingPunct="1"/>
            <a:r>
              <a:rPr lang="zh-CN" altLang="en-US" sz="1600" b="1">
                <a:solidFill>
                  <a:srgbClr val="10FBFE"/>
                </a:solidFill>
                <a:latin typeface="微软雅黑" charset="-122"/>
                <a:ea typeface="微软雅黑" charset="-122"/>
                <a:sym typeface="+mn-ea"/>
              </a:rPr>
              <a:t>单击此处输入标题</a:t>
            </a:r>
            <a:endParaRPr lang="zh-CN" altLang="en-US" sz="1400" dirty="0">
              <a:solidFill>
                <a:schemeClr val="bg1"/>
              </a:solidFill>
            </a:endParaRPr>
          </a:p>
        </p:txBody>
      </p:sp>
      <p:sp>
        <p:nvSpPr>
          <p:cNvPr id="28688" name="矩形 16"/>
          <p:cNvSpPr>
            <a:spLocks noChangeArrowheads="1"/>
          </p:cNvSpPr>
          <p:nvPr/>
        </p:nvSpPr>
        <p:spPr bwMode="auto">
          <a:xfrm>
            <a:off x="1619885" y="4864735"/>
            <a:ext cx="895223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eaLnBrk="1" hangingPunct="1">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woman.I love you more than I've ever loved any woman. And I've waited longer for you than I've waited for any woman.</a:t>
            </a:r>
            <a:endParaRPr lang="en-US" altLang="zh-CN" sz="1200" dirty="0">
              <a:solidFill>
                <a:schemeClr val="bg1"/>
              </a:solidFill>
              <a:latin typeface="微软雅黑" charset="-122"/>
              <a:ea typeface="微软雅黑" charset="-122"/>
            </a:endParaRPr>
          </a:p>
        </p:txBody>
      </p:sp>
      <p:sp>
        <p:nvSpPr>
          <p:cNvPr id="28689" name="文本框 17"/>
          <p:cNvSpPr txBox="1">
            <a:spLocks noChangeArrowheads="1"/>
          </p:cNvSpPr>
          <p:nvPr/>
        </p:nvSpPr>
        <p:spPr bwMode="auto">
          <a:xfrm rot="6032635">
            <a:off x="6965315" y="2904490"/>
            <a:ext cx="2560320"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charset="0"/>
                <a:ea typeface="宋体" pitchFamily="2" charset="-122"/>
              </a:defRPr>
            </a:lvl1pPr>
            <a:lvl2pPr marL="742950" indent="-285750">
              <a:defRPr>
                <a:solidFill>
                  <a:schemeClr val="tx1"/>
                </a:solidFill>
                <a:latin typeface="Calibri" charset="0"/>
                <a:ea typeface="宋体" pitchFamily="2" charset="-122"/>
              </a:defRPr>
            </a:lvl2pPr>
            <a:lvl3pPr marL="1143000" indent="-228600">
              <a:defRPr>
                <a:solidFill>
                  <a:schemeClr val="tx1"/>
                </a:solidFill>
                <a:latin typeface="Calibri" charset="0"/>
                <a:ea typeface="宋体" pitchFamily="2" charset="-122"/>
              </a:defRPr>
            </a:lvl3pPr>
            <a:lvl4pPr marL="1600200" indent="-228600">
              <a:defRPr>
                <a:solidFill>
                  <a:schemeClr val="tx1"/>
                </a:solidFill>
                <a:latin typeface="Calibri" charset="0"/>
                <a:ea typeface="宋体" pitchFamily="2" charset="-122"/>
              </a:defRPr>
            </a:lvl4pPr>
            <a:lvl5pPr marL="2057400" indent="-22860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algn="ctr" eaLnBrk="1" hangingPunct="1"/>
            <a:r>
              <a:rPr lang="zh-CN" altLang="en-US" b="1">
                <a:solidFill>
                  <a:srgbClr val="10FBFE"/>
                </a:solidFill>
                <a:latin typeface="微软雅黑" charset="-122"/>
                <a:ea typeface="微软雅黑" charset="-122"/>
                <a:sym typeface="+mn-ea"/>
              </a:rPr>
              <a:t>单击此处输入标题</a:t>
            </a:r>
            <a:endParaRPr lang="zh-CN" altLang="en-US" b="1" dirty="0">
              <a:solidFill>
                <a:srgbClr val="10FBFE"/>
              </a:solidFill>
              <a:latin typeface="微软雅黑" charset="-122"/>
              <a:ea typeface="微软雅黑" charset="-122"/>
              <a:sym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par>
                          <p:cTn id="22" fill="hold">
                            <p:stCondLst>
                              <p:cond delay="2000"/>
                            </p:stCondLst>
                            <p:childTnLst>
                              <p:par>
                                <p:cTn id="23" presetID="22" presetClass="entr" presetSubtype="4"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par>
                          <p:cTn id="26" fill="hold">
                            <p:stCondLst>
                              <p:cond delay="2500"/>
                            </p:stCondLst>
                            <p:childTnLst>
                              <p:par>
                                <p:cTn id="27" presetID="22" presetClass="entr" presetSubtype="1"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childTnLst>
                          </p:cTn>
                        </p:par>
                        <p:par>
                          <p:cTn id="30" fill="hold">
                            <p:stCondLst>
                              <p:cond delay="3000"/>
                            </p:stCondLst>
                            <p:childTnLst>
                              <p:par>
                                <p:cTn id="31" presetID="22" presetClass="entr" presetSubtype="4"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00"/>
                                        <p:tgtEl>
                                          <p:spTgt spid="7"/>
                                        </p:tgtEl>
                                      </p:cBhvr>
                                    </p:animEffect>
                                  </p:childTnLst>
                                </p:cTn>
                              </p:par>
                            </p:childTnLst>
                          </p:cTn>
                        </p:par>
                        <p:par>
                          <p:cTn id="34" fill="hold">
                            <p:stCondLst>
                              <p:cond delay="3500"/>
                            </p:stCondLst>
                            <p:childTnLst>
                              <p:par>
                                <p:cTn id="35" presetID="22" presetClass="entr" presetSubtype="1"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up)">
                                      <p:cBhvr>
                                        <p:cTn id="37" dur="500"/>
                                        <p:tgtEl>
                                          <p:spTgt spid="16"/>
                                        </p:tgtEl>
                                      </p:cBhvr>
                                    </p:animEffect>
                                  </p:childTnLst>
                                </p:cTn>
                              </p:par>
                            </p:childTnLst>
                          </p:cTn>
                        </p:par>
                        <p:par>
                          <p:cTn id="38" fill="hold">
                            <p:stCondLst>
                              <p:cond delay="4000"/>
                            </p:stCondLst>
                            <p:childTnLst>
                              <p:par>
                                <p:cTn id="39" presetID="22" presetClass="entr" presetSubtype="4"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par>
                          <p:cTn id="42" fill="hold">
                            <p:stCondLst>
                              <p:cond delay="4500"/>
                            </p:stCondLst>
                            <p:childTnLst>
                              <p:par>
                                <p:cTn id="43" presetID="22" presetClass="entr" presetSubtype="4"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5000"/>
                            </p:stCondLst>
                            <p:childTnLst>
                              <p:par>
                                <p:cTn id="47" presetID="53" presetClass="entr" presetSubtype="16" fill="hold" grpId="0" nodeType="afterEffect">
                                  <p:stCondLst>
                                    <p:cond delay="0"/>
                                  </p:stCondLst>
                                  <p:childTnLst>
                                    <p:set>
                                      <p:cBhvr>
                                        <p:cTn id="48" dur="1" fill="hold">
                                          <p:stCondLst>
                                            <p:cond delay="0"/>
                                          </p:stCondLst>
                                        </p:cTn>
                                        <p:tgtEl>
                                          <p:spTgt spid="28689"/>
                                        </p:tgtEl>
                                        <p:attrNameLst>
                                          <p:attrName>style.visibility</p:attrName>
                                        </p:attrNameLst>
                                      </p:cBhvr>
                                      <p:to>
                                        <p:strVal val="visible"/>
                                      </p:to>
                                    </p:set>
                                    <p:anim calcmode="lin" valueType="num">
                                      <p:cBhvr>
                                        <p:cTn id="49" dur="500" fill="hold"/>
                                        <p:tgtEl>
                                          <p:spTgt spid="28689"/>
                                        </p:tgtEl>
                                        <p:attrNameLst>
                                          <p:attrName>ppt_w</p:attrName>
                                        </p:attrNameLst>
                                      </p:cBhvr>
                                      <p:tavLst>
                                        <p:tav tm="0">
                                          <p:val>
                                            <p:fltVal val="0"/>
                                          </p:val>
                                        </p:tav>
                                        <p:tav tm="100000">
                                          <p:val>
                                            <p:strVal val="#ppt_w"/>
                                          </p:val>
                                        </p:tav>
                                      </p:tavLst>
                                    </p:anim>
                                    <p:anim calcmode="lin" valueType="num">
                                      <p:cBhvr>
                                        <p:cTn id="50" dur="500" fill="hold"/>
                                        <p:tgtEl>
                                          <p:spTgt spid="28689"/>
                                        </p:tgtEl>
                                        <p:attrNameLst>
                                          <p:attrName>ppt_h</p:attrName>
                                        </p:attrNameLst>
                                      </p:cBhvr>
                                      <p:tavLst>
                                        <p:tav tm="0">
                                          <p:val>
                                            <p:fltVal val="0"/>
                                          </p:val>
                                        </p:tav>
                                        <p:tav tm="100000">
                                          <p:val>
                                            <p:strVal val="#ppt_h"/>
                                          </p:val>
                                        </p:tav>
                                      </p:tavLst>
                                    </p:anim>
                                    <p:animEffect transition="in" filter="fade">
                                      <p:cBhvr>
                                        <p:cTn id="51" dur="500"/>
                                        <p:tgtEl>
                                          <p:spTgt spid="28689"/>
                                        </p:tgtEl>
                                      </p:cBhvr>
                                    </p:animEffect>
                                  </p:childTnLst>
                                </p:cTn>
                              </p:par>
                            </p:childTnLst>
                          </p:cTn>
                        </p:par>
                        <p:par>
                          <p:cTn id="52" fill="hold">
                            <p:stCondLst>
                              <p:cond delay="5500"/>
                            </p:stCondLst>
                            <p:childTnLst>
                              <p:par>
                                <p:cTn id="53" presetID="2" presetClass="entr" presetSubtype="8" fill="hold" grpId="0" nodeType="afterEffect">
                                  <p:stCondLst>
                                    <p:cond delay="0"/>
                                  </p:stCondLst>
                                  <p:childTnLst>
                                    <p:set>
                                      <p:cBhvr>
                                        <p:cTn id="54" dur="1" fill="hold">
                                          <p:stCondLst>
                                            <p:cond delay="0"/>
                                          </p:stCondLst>
                                        </p:cTn>
                                        <p:tgtEl>
                                          <p:spTgt spid="28685"/>
                                        </p:tgtEl>
                                        <p:attrNameLst>
                                          <p:attrName>style.visibility</p:attrName>
                                        </p:attrNameLst>
                                      </p:cBhvr>
                                      <p:to>
                                        <p:strVal val="visible"/>
                                      </p:to>
                                    </p:set>
                                    <p:anim calcmode="lin" valueType="num">
                                      <p:cBhvr additive="base">
                                        <p:cTn id="55" dur="500" fill="hold"/>
                                        <p:tgtEl>
                                          <p:spTgt spid="28685"/>
                                        </p:tgtEl>
                                        <p:attrNameLst>
                                          <p:attrName>ppt_x</p:attrName>
                                        </p:attrNameLst>
                                      </p:cBhvr>
                                      <p:tavLst>
                                        <p:tav tm="0">
                                          <p:val>
                                            <p:strVal val="0-#ppt_w/2"/>
                                          </p:val>
                                        </p:tav>
                                        <p:tav tm="100000">
                                          <p:val>
                                            <p:strVal val="#ppt_x"/>
                                          </p:val>
                                        </p:tav>
                                      </p:tavLst>
                                    </p:anim>
                                    <p:anim calcmode="lin" valueType="num">
                                      <p:cBhvr additive="base">
                                        <p:cTn id="56" dur="500" fill="hold"/>
                                        <p:tgtEl>
                                          <p:spTgt spid="28685"/>
                                        </p:tgtEl>
                                        <p:attrNameLst>
                                          <p:attrName>ppt_y</p:attrName>
                                        </p:attrNameLst>
                                      </p:cBhvr>
                                      <p:tavLst>
                                        <p:tav tm="0">
                                          <p:val>
                                            <p:strVal val="#ppt_y"/>
                                          </p:val>
                                        </p:tav>
                                        <p:tav tm="100000">
                                          <p:val>
                                            <p:strVal val="#ppt_y"/>
                                          </p:val>
                                        </p:tav>
                                      </p:tavLst>
                                    </p:anim>
                                  </p:childTnLst>
                                </p:cTn>
                              </p:par>
                            </p:childTnLst>
                          </p:cTn>
                        </p:par>
                        <p:par>
                          <p:cTn id="57" fill="hold">
                            <p:stCondLst>
                              <p:cond delay="6000"/>
                            </p:stCondLst>
                            <p:childTnLst>
                              <p:par>
                                <p:cTn id="58" presetID="2" presetClass="entr" presetSubtype="8" fill="hold" grpId="0" nodeType="afterEffect">
                                  <p:stCondLst>
                                    <p:cond delay="0"/>
                                  </p:stCondLst>
                                  <p:childTnLst>
                                    <p:set>
                                      <p:cBhvr>
                                        <p:cTn id="59" dur="1" fill="hold">
                                          <p:stCondLst>
                                            <p:cond delay="0"/>
                                          </p:stCondLst>
                                        </p:cTn>
                                        <p:tgtEl>
                                          <p:spTgt spid="28686"/>
                                        </p:tgtEl>
                                        <p:attrNameLst>
                                          <p:attrName>style.visibility</p:attrName>
                                        </p:attrNameLst>
                                      </p:cBhvr>
                                      <p:to>
                                        <p:strVal val="visible"/>
                                      </p:to>
                                    </p:set>
                                    <p:anim calcmode="lin" valueType="num">
                                      <p:cBhvr additive="base">
                                        <p:cTn id="60" dur="500" fill="hold"/>
                                        <p:tgtEl>
                                          <p:spTgt spid="28686"/>
                                        </p:tgtEl>
                                        <p:attrNameLst>
                                          <p:attrName>ppt_x</p:attrName>
                                        </p:attrNameLst>
                                      </p:cBhvr>
                                      <p:tavLst>
                                        <p:tav tm="0">
                                          <p:val>
                                            <p:strVal val="0-#ppt_w/2"/>
                                          </p:val>
                                        </p:tav>
                                        <p:tav tm="100000">
                                          <p:val>
                                            <p:strVal val="#ppt_x"/>
                                          </p:val>
                                        </p:tav>
                                      </p:tavLst>
                                    </p:anim>
                                    <p:anim calcmode="lin" valueType="num">
                                      <p:cBhvr additive="base">
                                        <p:cTn id="61" dur="500" fill="hold"/>
                                        <p:tgtEl>
                                          <p:spTgt spid="28686"/>
                                        </p:tgtEl>
                                        <p:attrNameLst>
                                          <p:attrName>ppt_y</p:attrName>
                                        </p:attrNameLst>
                                      </p:cBhvr>
                                      <p:tavLst>
                                        <p:tav tm="0">
                                          <p:val>
                                            <p:strVal val="#ppt_y"/>
                                          </p:val>
                                        </p:tav>
                                        <p:tav tm="100000">
                                          <p:val>
                                            <p:strVal val="#ppt_y"/>
                                          </p:val>
                                        </p:tav>
                                      </p:tavLst>
                                    </p:anim>
                                  </p:childTnLst>
                                </p:cTn>
                              </p:par>
                            </p:childTnLst>
                          </p:cTn>
                        </p:par>
                        <p:par>
                          <p:cTn id="62" fill="hold">
                            <p:stCondLst>
                              <p:cond delay="6500"/>
                            </p:stCondLst>
                            <p:childTnLst>
                              <p:par>
                                <p:cTn id="63" presetID="2" presetClass="entr" presetSubtype="8" fill="hold" grpId="0" nodeType="afterEffect">
                                  <p:stCondLst>
                                    <p:cond delay="0"/>
                                  </p:stCondLst>
                                  <p:childTnLst>
                                    <p:set>
                                      <p:cBhvr>
                                        <p:cTn id="64" dur="1" fill="hold">
                                          <p:stCondLst>
                                            <p:cond delay="0"/>
                                          </p:stCondLst>
                                        </p:cTn>
                                        <p:tgtEl>
                                          <p:spTgt spid="28687"/>
                                        </p:tgtEl>
                                        <p:attrNameLst>
                                          <p:attrName>style.visibility</p:attrName>
                                        </p:attrNameLst>
                                      </p:cBhvr>
                                      <p:to>
                                        <p:strVal val="visible"/>
                                      </p:to>
                                    </p:set>
                                    <p:anim calcmode="lin" valueType="num">
                                      <p:cBhvr additive="base">
                                        <p:cTn id="65" dur="500" fill="hold"/>
                                        <p:tgtEl>
                                          <p:spTgt spid="28687"/>
                                        </p:tgtEl>
                                        <p:attrNameLst>
                                          <p:attrName>ppt_x</p:attrName>
                                        </p:attrNameLst>
                                      </p:cBhvr>
                                      <p:tavLst>
                                        <p:tav tm="0">
                                          <p:val>
                                            <p:strVal val="0-#ppt_w/2"/>
                                          </p:val>
                                        </p:tav>
                                        <p:tav tm="100000">
                                          <p:val>
                                            <p:strVal val="#ppt_x"/>
                                          </p:val>
                                        </p:tav>
                                      </p:tavLst>
                                    </p:anim>
                                    <p:anim calcmode="lin" valueType="num">
                                      <p:cBhvr additive="base">
                                        <p:cTn id="66" dur="500" fill="hold"/>
                                        <p:tgtEl>
                                          <p:spTgt spid="28687"/>
                                        </p:tgtEl>
                                        <p:attrNameLst>
                                          <p:attrName>ppt_y</p:attrName>
                                        </p:attrNameLst>
                                      </p:cBhvr>
                                      <p:tavLst>
                                        <p:tav tm="0">
                                          <p:val>
                                            <p:strVal val="#ppt_y"/>
                                          </p:val>
                                        </p:tav>
                                        <p:tav tm="100000">
                                          <p:val>
                                            <p:strVal val="#ppt_y"/>
                                          </p:val>
                                        </p:tav>
                                      </p:tavLst>
                                    </p:anim>
                                  </p:childTnLst>
                                </p:cTn>
                              </p:par>
                            </p:childTnLst>
                          </p:cTn>
                        </p:par>
                        <p:par>
                          <p:cTn id="67" fill="hold">
                            <p:stCondLst>
                              <p:cond delay="7000"/>
                            </p:stCondLst>
                            <p:childTnLst>
                              <p:par>
                                <p:cTn id="68" presetID="22" presetClass="entr" presetSubtype="4" fill="hold" grpId="0" nodeType="afterEffect">
                                  <p:stCondLst>
                                    <p:cond delay="0"/>
                                  </p:stCondLst>
                                  <p:childTnLst>
                                    <p:set>
                                      <p:cBhvr>
                                        <p:cTn id="69" dur="1" fill="hold">
                                          <p:stCondLst>
                                            <p:cond delay="0"/>
                                          </p:stCondLst>
                                        </p:cTn>
                                        <p:tgtEl>
                                          <p:spTgt spid="28688"/>
                                        </p:tgtEl>
                                        <p:attrNameLst>
                                          <p:attrName>style.visibility</p:attrName>
                                        </p:attrNameLst>
                                      </p:cBhvr>
                                      <p:to>
                                        <p:strVal val="visible"/>
                                      </p:to>
                                    </p:set>
                                    <p:animEffect transition="in" filter="wipe(down)">
                                      <p:cBhvr>
                                        <p:cTn id="70" dur="500"/>
                                        <p:tgtEl>
                                          <p:spTgt spid="28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5" grpId="0" bldLvl="0" animBg="1"/>
      <p:bldP spid="6" grpId="0" bldLvl="0" animBg="1"/>
      <p:bldP spid="7" grpId="0" bldLvl="0" animBg="1"/>
      <p:bldP spid="8" grpId="0" bldLvl="0" animBg="1"/>
      <p:bldP spid="9" grpId="0" bldLvl="0" animBg="1"/>
      <p:bldP spid="28685" grpId="0"/>
      <p:bldP spid="28686" grpId="0"/>
      <p:bldP spid="28687" grpId="0"/>
      <p:bldP spid="28688" grpId="0"/>
      <p:bldP spid="2868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charset="-122"/>
                  <a:ea typeface="微软雅黑"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charset="-122"/>
                <a:ea typeface="微软雅黑" charset="-122"/>
              </a:rPr>
              <a:t>单击此处输入标题 </a:t>
            </a:r>
            <a:r>
              <a:rPr lang="en-US" altLang="zh-CN" sz="2000" b="1" dirty="0">
                <a:solidFill>
                  <a:srgbClr val="10FBFE"/>
                </a:solidFill>
                <a:latin typeface="微软雅黑" charset="-122"/>
                <a:ea typeface="微软雅黑" charset="-122"/>
              </a:rPr>
              <a:t>/ </a:t>
            </a:r>
            <a:r>
              <a:rPr lang="zh-CN" altLang="en-US" sz="1600">
                <a:solidFill>
                  <a:srgbClr val="10FBFE"/>
                </a:solidFill>
                <a:latin typeface="微软雅黑" charset="-122"/>
                <a:ea typeface="微软雅黑" charset="-122"/>
                <a:sym typeface="+mn-ea"/>
              </a:rPr>
              <a:t>Click here to add your title</a:t>
            </a:r>
            <a:endParaRPr lang="zh-CN" altLang="en-US" sz="1600" b="1" dirty="0">
              <a:solidFill>
                <a:srgbClr val="10FBFE"/>
              </a:solidFill>
              <a:latin typeface="微软雅黑" charset="-122"/>
              <a:ea typeface="微软雅黑" charset="-122"/>
              <a:sym typeface="+mn-ea"/>
            </a:endParaRPr>
          </a:p>
        </p:txBody>
      </p:sp>
      <p:grpSp>
        <p:nvGrpSpPr>
          <p:cNvPr id="14" name="组合 13"/>
          <p:cNvGrpSpPr/>
          <p:nvPr/>
        </p:nvGrpSpPr>
        <p:grpSpPr>
          <a:xfrm>
            <a:off x="885825" y="2011680"/>
            <a:ext cx="5735320" cy="3423920"/>
            <a:chOff x="1395" y="3168"/>
            <a:chExt cx="9032" cy="5392"/>
          </a:xfrm>
        </p:grpSpPr>
        <p:pic>
          <p:nvPicPr>
            <p:cNvPr id="5"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 y="3168"/>
              <a:ext cx="9032" cy="5392"/>
            </a:xfrm>
            <a:prstGeom prst="rect">
              <a:avLst/>
            </a:prstGeom>
          </p:spPr>
        </p:pic>
        <p:sp>
          <p:nvSpPr>
            <p:cNvPr id="6" name="矩形 5"/>
            <p:cNvSpPr/>
            <p:nvPr/>
          </p:nvSpPr>
          <p:spPr>
            <a:xfrm>
              <a:off x="2636" y="3587"/>
              <a:ext cx="6550" cy="4228"/>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561" name="矩形 34"/>
          <p:cNvSpPr>
            <a:spLocks noChangeArrowheads="1"/>
          </p:cNvSpPr>
          <p:nvPr/>
        </p:nvSpPr>
        <p:spPr bwMode="auto">
          <a:xfrm>
            <a:off x="6952298" y="2011363"/>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pitchFamily="2" charset="-122"/>
              </a:defRPr>
            </a:lvl1pPr>
            <a:lvl2pPr marL="742950" indent="-285750">
              <a:defRPr>
                <a:solidFill>
                  <a:schemeClr val="tx1"/>
                </a:solidFill>
                <a:latin typeface="Calibri" charset="0"/>
                <a:ea typeface="宋体" pitchFamily="2" charset="-122"/>
              </a:defRPr>
            </a:lvl2pPr>
            <a:lvl3pPr marL="1143000" indent="-228600">
              <a:defRPr>
                <a:solidFill>
                  <a:schemeClr val="tx1"/>
                </a:solidFill>
                <a:latin typeface="Calibri" charset="0"/>
                <a:ea typeface="宋体" pitchFamily="2" charset="-122"/>
              </a:defRPr>
            </a:lvl3pPr>
            <a:lvl4pPr marL="1600200" indent="-228600">
              <a:defRPr>
                <a:solidFill>
                  <a:schemeClr val="tx1"/>
                </a:solidFill>
                <a:latin typeface="Calibri" charset="0"/>
                <a:ea typeface="宋体" pitchFamily="2" charset="-122"/>
              </a:defRPr>
            </a:lvl4pPr>
            <a:lvl5pPr marL="2057400" indent="-22860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algn="l" eaLnBrk="1" hangingPunct="1"/>
            <a:r>
              <a:rPr lang="zh-CN" altLang="en-US" b="1">
                <a:solidFill>
                  <a:srgbClr val="10FBFE"/>
                </a:solidFill>
                <a:latin typeface="微软雅黑" charset="-122"/>
                <a:ea typeface="微软雅黑" charset="-122"/>
                <a:sym typeface="+mn-ea"/>
              </a:rPr>
              <a:t>单击此处输入标题</a:t>
            </a:r>
          </a:p>
        </p:txBody>
      </p:sp>
      <p:sp>
        <p:nvSpPr>
          <p:cNvPr id="23563" name="矩形 37"/>
          <p:cNvSpPr>
            <a:spLocks noChangeArrowheads="1"/>
          </p:cNvSpPr>
          <p:nvPr/>
        </p:nvSpPr>
        <p:spPr bwMode="auto">
          <a:xfrm>
            <a:off x="6952615" y="2379980"/>
            <a:ext cx="431927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pitchFamily="2" charset="-122"/>
              </a:defRPr>
            </a:lvl1pPr>
            <a:lvl2pPr marL="742950" indent="-285750">
              <a:defRPr>
                <a:solidFill>
                  <a:schemeClr val="tx1"/>
                </a:solidFill>
                <a:latin typeface="Calibri" charset="0"/>
                <a:ea typeface="宋体" pitchFamily="2" charset="-122"/>
              </a:defRPr>
            </a:lvl2pPr>
            <a:lvl3pPr marL="1143000" indent="-228600">
              <a:defRPr>
                <a:solidFill>
                  <a:schemeClr val="tx1"/>
                </a:solidFill>
                <a:latin typeface="Calibri" charset="0"/>
                <a:ea typeface="宋体" pitchFamily="2" charset="-122"/>
              </a:defRPr>
            </a:lvl3pPr>
            <a:lvl4pPr marL="1600200" indent="-228600">
              <a:defRPr>
                <a:solidFill>
                  <a:schemeClr val="tx1"/>
                </a:solidFill>
                <a:latin typeface="Calibri" charset="0"/>
                <a:ea typeface="宋体" pitchFamily="2" charset="-122"/>
              </a:defRPr>
            </a:lvl4pPr>
            <a:lvl5pPr marL="2057400" indent="-22860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algn="l" eaLnBrk="1" hangingPunct="1">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zh-CN" altLang="en-US" sz="1200" dirty="0">
              <a:solidFill>
                <a:srgbClr val="01C3E3"/>
              </a:solidFill>
              <a:latin typeface="微软雅黑" charset="-122"/>
              <a:ea typeface="微软雅黑" charset="-122"/>
            </a:endParaRPr>
          </a:p>
        </p:txBody>
      </p:sp>
      <p:sp>
        <p:nvSpPr>
          <p:cNvPr id="15" name="矩形 34"/>
          <p:cNvSpPr>
            <a:spLocks noChangeArrowheads="1"/>
          </p:cNvSpPr>
          <p:nvPr/>
        </p:nvSpPr>
        <p:spPr bwMode="auto">
          <a:xfrm>
            <a:off x="6952298" y="3904933"/>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pitchFamily="2" charset="-122"/>
              </a:defRPr>
            </a:lvl1pPr>
            <a:lvl2pPr marL="742950" indent="-285750">
              <a:defRPr>
                <a:solidFill>
                  <a:schemeClr val="tx1"/>
                </a:solidFill>
                <a:latin typeface="Calibri" charset="0"/>
                <a:ea typeface="宋体" pitchFamily="2" charset="-122"/>
              </a:defRPr>
            </a:lvl2pPr>
            <a:lvl3pPr marL="1143000" indent="-228600">
              <a:defRPr>
                <a:solidFill>
                  <a:schemeClr val="tx1"/>
                </a:solidFill>
                <a:latin typeface="Calibri" charset="0"/>
                <a:ea typeface="宋体" pitchFamily="2" charset="-122"/>
              </a:defRPr>
            </a:lvl3pPr>
            <a:lvl4pPr marL="1600200" indent="-228600">
              <a:defRPr>
                <a:solidFill>
                  <a:schemeClr val="tx1"/>
                </a:solidFill>
                <a:latin typeface="Calibri" charset="0"/>
                <a:ea typeface="宋体" pitchFamily="2" charset="-122"/>
              </a:defRPr>
            </a:lvl4pPr>
            <a:lvl5pPr marL="2057400" indent="-22860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algn="l" eaLnBrk="1" hangingPunct="1"/>
            <a:r>
              <a:rPr lang="zh-CN" altLang="en-US" b="1">
                <a:solidFill>
                  <a:srgbClr val="10FBFE"/>
                </a:solidFill>
                <a:latin typeface="微软雅黑" charset="-122"/>
                <a:ea typeface="微软雅黑" charset="-122"/>
                <a:sym typeface="+mn-ea"/>
              </a:rPr>
              <a:t>单击此处输入标题</a:t>
            </a:r>
          </a:p>
        </p:txBody>
      </p:sp>
      <p:sp>
        <p:nvSpPr>
          <p:cNvPr id="16" name="矩形 37"/>
          <p:cNvSpPr>
            <a:spLocks noChangeArrowheads="1"/>
          </p:cNvSpPr>
          <p:nvPr/>
        </p:nvSpPr>
        <p:spPr bwMode="auto">
          <a:xfrm>
            <a:off x="6952615" y="4273550"/>
            <a:ext cx="431927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pitchFamily="2" charset="-122"/>
              </a:defRPr>
            </a:lvl1pPr>
            <a:lvl2pPr marL="742950" indent="-285750">
              <a:defRPr>
                <a:solidFill>
                  <a:schemeClr val="tx1"/>
                </a:solidFill>
                <a:latin typeface="Calibri" charset="0"/>
                <a:ea typeface="宋体" pitchFamily="2" charset="-122"/>
              </a:defRPr>
            </a:lvl2pPr>
            <a:lvl3pPr marL="1143000" indent="-228600">
              <a:defRPr>
                <a:solidFill>
                  <a:schemeClr val="tx1"/>
                </a:solidFill>
                <a:latin typeface="Calibri" charset="0"/>
                <a:ea typeface="宋体" pitchFamily="2" charset="-122"/>
              </a:defRPr>
            </a:lvl3pPr>
            <a:lvl4pPr marL="1600200" indent="-228600">
              <a:defRPr>
                <a:solidFill>
                  <a:schemeClr val="tx1"/>
                </a:solidFill>
                <a:latin typeface="Calibri" charset="0"/>
                <a:ea typeface="宋体" pitchFamily="2" charset="-122"/>
              </a:defRPr>
            </a:lvl4pPr>
            <a:lvl5pPr marL="2057400" indent="-22860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algn="l" eaLnBrk="1" hangingPunct="1">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zh-CN" altLang="en-US" sz="1200" dirty="0">
              <a:solidFill>
                <a:srgbClr val="01C3E3"/>
              </a:solidFill>
              <a:latin typeface="微软雅黑" charset="-122"/>
              <a:ea typeface="微软雅黑"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2"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Scale>
                                      <p:cBhvr>
                                        <p:cTn id="17" dur="5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500" decel="50000" fill="hold">
                                          <p:stCondLst>
                                            <p:cond delay="0"/>
                                          </p:stCondLst>
                                        </p:cTn>
                                        <p:tgtEl>
                                          <p:spTgt spid="14"/>
                                        </p:tgtEl>
                                        <p:attrNameLst>
                                          <p:attrName>ppt_x</p:attrName>
                                          <p:attrName>ppt_y</p:attrName>
                                        </p:attrNameLst>
                                      </p:cBhvr>
                                    </p:animMotion>
                                    <p:animEffect transition="in" filter="fade">
                                      <p:cBhvr>
                                        <p:cTn id="19" dur="500"/>
                                        <p:tgtEl>
                                          <p:spTgt spid="14"/>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23561"/>
                                        </p:tgtEl>
                                        <p:attrNameLst>
                                          <p:attrName>style.visibility</p:attrName>
                                        </p:attrNameLst>
                                      </p:cBhvr>
                                      <p:to>
                                        <p:strVal val="visible"/>
                                      </p:to>
                                    </p:set>
                                    <p:animEffect transition="in" filter="wipe(left)">
                                      <p:cBhvr>
                                        <p:cTn id="23" dur="500"/>
                                        <p:tgtEl>
                                          <p:spTgt spid="2356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3563"/>
                                        </p:tgtEl>
                                        <p:attrNameLst>
                                          <p:attrName>style.visibility</p:attrName>
                                        </p:attrNameLst>
                                      </p:cBhvr>
                                      <p:to>
                                        <p:strVal val="visible"/>
                                      </p:to>
                                    </p:set>
                                    <p:animEffect transition="in" filter="wipe(left)">
                                      <p:cBhvr>
                                        <p:cTn id="26" dur="500"/>
                                        <p:tgtEl>
                                          <p:spTgt spid="2356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3" grpId="0"/>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charset="-122"/>
                  <a:ea typeface="微软雅黑"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charset="-122"/>
                <a:ea typeface="微软雅黑" charset="-122"/>
              </a:rPr>
              <a:t>单击此处输入标题 </a:t>
            </a:r>
            <a:r>
              <a:rPr lang="en-US" altLang="zh-CN" sz="2000" b="1" dirty="0">
                <a:solidFill>
                  <a:srgbClr val="10FBFE"/>
                </a:solidFill>
                <a:latin typeface="微软雅黑" charset="-122"/>
                <a:ea typeface="微软雅黑" charset="-122"/>
              </a:rPr>
              <a:t>/ </a:t>
            </a:r>
            <a:r>
              <a:rPr lang="zh-CN" altLang="en-US" sz="1600">
                <a:solidFill>
                  <a:srgbClr val="10FBFE"/>
                </a:solidFill>
                <a:latin typeface="微软雅黑" charset="-122"/>
                <a:ea typeface="微软雅黑" charset="-122"/>
                <a:sym typeface="+mn-ea"/>
              </a:rPr>
              <a:t>Click here to add your title</a:t>
            </a:r>
            <a:endParaRPr lang="zh-CN" altLang="en-US" sz="1600" b="1" dirty="0">
              <a:solidFill>
                <a:srgbClr val="10FBFE"/>
              </a:solidFill>
              <a:latin typeface="微软雅黑" charset="-122"/>
              <a:ea typeface="微软雅黑" charset="-122"/>
              <a:sym typeface="+mn-ea"/>
            </a:endParaRPr>
          </a:p>
        </p:txBody>
      </p:sp>
      <p:sp>
        <p:nvSpPr>
          <p:cNvPr id="16" name="任意多边形 15"/>
          <p:cNvSpPr/>
          <p:nvPr/>
        </p:nvSpPr>
        <p:spPr>
          <a:xfrm>
            <a:off x="1874520" y="2146935"/>
            <a:ext cx="1129665" cy="1129665"/>
          </a:xfrm>
          <a:custGeom>
            <a:avLst/>
            <a:gdLst/>
            <a:ahLst/>
            <a:cxnLst/>
            <a:rect l="l" t="t" r="r" b="b"/>
            <a:pathLst>
              <a:path w="936104" h="936104">
                <a:moveTo>
                  <a:pt x="315030" y="347747"/>
                </a:moveTo>
                <a:cubicBezTo>
                  <a:pt x="329764" y="347747"/>
                  <a:pt x="340814" y="355225"/>
                  <a:pt x="348181" y="370182"/>
                </a:cubicBezTo>
                <a:cubicBezTo>
                  <a:pt x="355548" y="385140"/>
                  <a:pt x="359231" y="414347"/>
                  <a:pt x="359231" y="457805"/>
                </a:cubicBezTo>
                <a:cubicBezTo>
                  <a:pt x="359231" y="487422"/>
                  <a:pt x="357632" y="509225"/>
                  <a:pt x="354432" y="523215"/>
                </a:cubicBezTo>
                <a:cubicBezTo>
                  <a:pt x="351232" y="537205"/>
                  <a:pt x="346246" y="547437"/>
                  <a:pt x="339475" y="553911"/>
                </a:cubicBezTo>
                <a:cubicBezTo>
                  <a:pt x="332703" y="560385"/>
                  <a:pt x="324703"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3" y="355374"/>
                  <a:pt x="299998" y="347747"/>
                  <a:pt x="315030" y="347747"/>
                </a:cubicBezTo>
                <a:close/>
                <a:moveTo>
                  <a:pt x="617820" y="287248"/>
                </a:moveTo>
                <a:cubicBezTo>
                  <a:pt x="608147" y="307786"/>
                  <a:pt x="594752" y="325050"/>
                  <a:pt x="577637" y="339040"/>
                </a:cubicBezTo>
                <a:cubicBezTo>
                  <a:pt x="560522" y="353030"/>
                  <a:pt x="536486" y="365011"/>
                  <a:pt x="505530" y="374982"/>
                </a:cubicBezTo>
                <a:lnTo>
                  <a:pt x="505530" y="449545"/>
                </a:lnTo>
                <a:cubicBezTo>
                  <a:pt x="526514" y="443145"/>
                  <a:pt x="543964" y="436448"/>
                  <a:pt x="557880" y="429453"/>
                </a:cubicBezTo>
                <a:cubicBezTo>
                  <a:pt x="571795" y="422458"/>
                  <a:pt x="586194" y="413305"/>
                  <a:pt x="601077" y="401994"/>
                </a:cubicBezTo>
                <a:lnTo>
                  <a:pt x="601077" y="620102"/>
                </a:lnTo>
                <a:lnTo>
                  <a:pt x="693053" y="620102"/>
                </a:lnTo>
                <a:lnTo>
                  <a:pt x="693053" y="287248"/>
                </a:lnTo>
                <a:close/>
                <a:moveTo>
                  <a:pt x="318155" y="287248"/>
                </a:moveTo>
                <a:cubicBezTo>
                  <a:pt x="272316" y="287248"/>
                  <a:pt x="238197" y="299675"/>
                  <a:pt x="215798" y="324529"/>
                </a:cubicBezTo>
                <a:cubicBezTo>
                  <a:pt x="193400" y="349384"/>
                  <a:pt x="182200" y="392916"/>
                  <a:pt x="182200" y="455126"/>
                </a:cubicBezTo>
                <a:cubicBezTo>
                  <a:pt x="182200" y="480427"/>
                  <a:pt x="184396" y="503533"/>
                  <a:pt x="188786" y="524443"/>
                </a:cubicBezTo>
                <a:cubicBezTo>
                  <a:pt x="193176" y="545353"/>
                  <a:pt x="199316" y="561836"/>
                  <a:pt x="207204" y="573891"/>
                </a:cubicBezTo>
                <a:cubicBezTo>
                  <a:pt x="218068" y="590857"/>
                  <a:pt x="231983"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1" y="300829"/>
                  <a:pt x="372403" y="295396"/>
                </a:cubicBezTo>
                <a:cubicBezTo>
                  <a:pt x="358264" y="289964"/>
                  <a:pt x="340181"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p>
        </p:txBody>
      </p:sp>
      <p:sp>
        <p:nvSpPr>
          <p:cNvPr id="17" name="任意多边形 16"/>
          <p:cNvSpPr/>
          <p:nvPr/>
        </p:nvSpPr>
        <p:spPr>
          <a:xfrm>
            <a:off x="4307840" y="2146935"/>
            <a:ext cx="1129665" cy="1129665"/>
          </a:xfrm>
          <a:custGeom>
            <a:avLst/>
            <a:gdLst/>
            <a:ahLst/>
            <a:cxnLst/>
            <a:rect l="l" t="t" r="r" b="b"/>
            <a:pathLst>
              <a:path w="936104" h="936104">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3"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3" y="355374"/>
                  <a:pt x="299998" y="347747"/>
                  <a:pt x="315030" y="347747"/>
                </a:cubicBezTo>
                <a:close/>
                <a:moveTo>
                  <a:pt x="618937" y="287248"/>
                </a:moveTo>
                <a:cubicBezTo>
                  <a:pt x="588278" y="287248"/>
                  <a:pt x="564279" y="291080"/>
                  <a:pt x="546941" y="298745"/>
                </a:cubicBezTo>
                <a:cubicBezTo>
                  <a:pt x="529603" y="306410"/>
                  <a:pt x="516171" y="317423"/>
                  <a:pt x="506646" y="331785"/>
                </a:cubicBezTo>
                <a:cubicBezTo>
                  <a:pt x="497121" y="346147"/>
                  <a:pt x="490572" y="366127"/>
                  <a:pt x="487000" y="391725"/>
                </a:cubicBezTo>
                <a:lnTo>
                  <a:pt x="578083" y="399092"/>
                </a:lnTo>
                <a:cubicBezTo>
                  <a:pt x="580613" y="380638"/>
                  <a:pt x="585562" y="367764"/>
                  <a:pt x="592929" y="360471"/>
                </a:cubicBezTo>
                <a:cubicBezTo>
                  <a:pt x="600296" y="353179"/>
                  <a:pt x="609784" y="349533"/>
                  <a:pt x="621392" y="349533"/>
                </a:cubicBezTo>
                <a:cubicBezTo>
                  <a:pt x="632554" y="349533"/>
                  <a:pt x="641819" y="353067"/>
                  <a:pt x="649186" y="360137"/>
                </a:cubicBezTo>
                <a:cubicBezTo>
                  <a:pt x="656553" y="367206"/>
                  <a:pt x="660236" y="375726"/>
                  <a:pt x="660236" y="385698"/>
                </a:cubicBezTo>
                <a:cubicBezTo>
                  <a:pt x="660236" y="394925"/>
                  <a:pt x="656516" y="404673"/>
                  <a:pt x="649074" y="414943"/>
                </a:cubicBezTo>
                <a:cubicBezTo>
                  <a:pt x="641633" y="425212"/>
                  <a:pt x="624592" y="440243"/>
                  <a:pt x="597952" y="460037"/>
                </a:cubicBezTo>
                <a:cubicBezTo>
                  <a:pt x="554345" y="492333"/>
                  <a:pt x="524617" y="520350"/>
                  <a:pt x="508767" y="544088"/>
                </a:cubicBezTo>
                <a:cubicBezTo>
                  <a:pt x="492916" y="567826"/>
                  <a:pt x="483429" y="593164"/>
                  <a:pt x="480303" y="620102"/>
                </a:cubicBezTo>
                <a:lnTo>
                  <a:pt x="753105" y="620102"/>
                </a:lnTo>
                <a:lnTo>
                  <a:pt x="753105" y="545986"/>
                </a:lnTo>
                <a:lnTo>
                  <a:pt x="611123" y="545986"/>
                </a:lnTo>
                <a:cubicBezTo>
                  <a:pt x="619458" y="537800"/>
                  <a:pt x="626713" y="531177"/>
                  <a:pt x="632889" y="526117"/>
                </a:cubicBezTo>
                <a:cubicBezTo>
                  <a:pt x="639066" y="521057"/>
                  <a:pt x="651307" y="512202"/>
                  <a:pt x="669613" y="499551"/>
                </a:cubicBezTo>
                <a:cubicBezTo>
                  <a:pt x="700420" y="477822"/>
                  <a:pt x="721665" y="457879"/>
                  <a:pt x="733348" y="439722"/>
                </a:cubicBezTo>
                <a:cubicBezTo>
                  <a:pt x="745031" y="421565"/>
                  <a:pt x="750873" y="402515"/>
                  <a:pt x="750873" y="382572"/>
                </a:cubicBezTo>
                <a:cubicBezTo>
                  <a:pt x="750873" y="363820"/>
                  <a:pt x="745775" y="346891"/>
                  <a:pt x="735581" y="331785"/>
                </a:cubicBezTo>
                <a:cubicBezTo>
                  <a:pt x="725386" y="316679"/>
                  <a:pt x="711396" y="305479"/>
                  <a:pt x="693611" y="298187"/>
                </a:cubicBezTo>
                <a:cubicBezTo>
                  <a:pt x="675826" y="290894"/>
                  <a:pt x="650935" y="287248"/>
                  <a:pt x="618937" y="287248"/>
                </a:cubicBezTo>
                <a:close/>
                <a:moveTo>
                  <a:pt x="318155" y="287248"/>
                </a:moveTo>
                <a:cubicBezTo>
                  <a:pt x="272316" y="287248"/>
                  <a:pt x="238197" y="299675"/>
                  <a:pt x="215798" y="324529"/>
                </a:cubicBezTo>
                <a:cubicBezTo>
                  <a:pt x="193400" y="349384"/>
                  <a:pt x="182200" y="392916"/>
                  <a:pt x="182200" y="455126"/>
                </a:cubicBezTo>
                <a:cubicBezTo>
                  <a:pt x="182200" y="480427"/>
                  <a:pt x="184396" y="503533"/>
                  <a:pt x="188786" y="524443"/>
                </a:cubicBezTo>
                <a:cubicBezTo>
                  <a:pt x="193177" y="545353"/>
                  <a:pt x="199316" y="561836"/>
                  <a:pt x="207204" y="573891"/>
                </a:cubicBezTo>
                <a:cubicBezTo>
                  <a:pt x="218068" y="590857"/>
                  <a:pt x="231983"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p>
        </p:txBody>
      </p:sp>
      <p:sp>
        <p:nvSpPr>
          <p:cNvPr id="18" name="任意多边形 17"/>
          <p:cNvSpPr/>
          <p:nvPr/>
        </p:nvSpPr>
        <p:spPr>
          <a:xfrm>
            <a:off x="6740525" y="2146935"/>
            <a:ext cx="1130935" cy="1129665"/>
          </a:xfrm>
          <a:custGeom>
            <a:avLst/>
            <a:gdLst/>
            <a:ahLst/>
            <a:cxnLst/>
            <a:rect l="l" t="t" r="r" b="b"/>
            <a:pathLst>
              <a:path w="936104" h="936104">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4"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4" y="355374"/>
                  <a:pt x="299998" y="347747"/>
                  <a:pt x="315030" y="347747"/>
                </a:cubicBezTo>
                <a:close/>
                <a:moveTo>
                  <a:pt x="616704" y="287248"/>
                </a:moveTo>
                <a:cubicBezTo>
                  <a:pt x="579497" y="287248"/>
                  <a:pt x="550736" y="294541"/>
                  <a:pt x="530421" y="309126"/>
                </a:cubicBezTo>
                <a:cubicBezTo>
                  <a:pt x="510106" y="323711"/>
                  <a:pt x="496377" y="344696"/>
                  <a:pt x="489233" y="372080"/>
                </a:cubicBezTo>
                <a:lnTo>
                  <a:pt x="575181" y="387484"/>
                </a:lnTo>
                <a:cubicBezTo>
                  <a:pt x="577562" y="371261"/>
                  <a:pt x="582102" y="359913"/>
                  <a:pt x="588799" y="353439"/>
                </a:cubicBezTo>
                <a:cubicBezTo>
                  <a:pt x="595496" y="346965"/>
                  <a:pt x="604203" y="343728"/>
                  <a:pt x="614918" y="343728"/>
                </a:cubicBezTo>
                <a:cubicBezTo>
                  <a:pt x="625336" y="343728"/>
                  <a:pt x="633522" y="346705"/>
                  <a:pt x="639475" y="352658"/>
                </a:cubicBezTo>
                <a:cubicBezTo>
                  <a:pt x="645428" y="358611"/>
                  <a:pt x="648405" y="366573"/>
                  <a:pt x="648405" y="376545"/>
                </a:cubicBezTo>
                <a:cubicBezTo>
                  <a:pt x="648405" y="386963"/>
                  <a:pt x="644423" y="395967"/>
                  <a:pt x="636461" y="403557"/>
                </a:cubicBezTo>
                <a:cubicBezTo>
                  <a:pt x="628499" y="411147"/>
                  <a:pt x="618565" y="414943"/>
                  <a:pt x="606658" y="414943"/>
                </a:cubicBezTo>
                <a:cubicBezTo>
                  <a:pt x="603831" y="414943"/>
                  <a:pt x="599887" y="414570"/>
                  <a:pt x="594827" y="413826"/>
                </a:cubicBezTo>
                <a:lnTo>
                  <a:pt x="590138" y="478790"/>
                </a:lnTo>
                <a:cubicBezTo>
                  <a:pt x="602640" y="475218"/>
                  <a:pt x="612463" y="473432"/>
                  <a:pt x="619606" y="473432"/>
                </a:cubicBezTo>
                <a:cubicBezTo>
                  <a:pt x="633001" y="473432"/>
                  <a:pt x="643605" y="477599"/>
                  <a:pt x="651418" y="485934"/>
                </a:cubicBezTo>
                <a:cubicBezTo>
                  <a:pt x="659232" y="494268"/>
                  <a:pt x="663139" y="506025"/>
                  <a:pt x="663139" y="521206"/>
                </a:cubicBezTo>
                <a:cubicBezTo>
                  <a:pt x="663139" y="536089"/>
                  <a:pt x="659083" y="547995"/>
                  <a:pt x="650972" y="556925"/>
                </a:cubicBezTo>
                <a:cubicBezTo>
                  <a:pt x="642861" y="565854"/>
                  <a:pt x="632703" y="570319"/>
                  <a:pt x="620499" y="570319"/>
                </a:cubicBezTo>
                <a:cubicBezTo>
                  <a:pt x="608891" y="570319"/>
                  <a:pt x="599329" y="566784"/>
                  <a:pt x="591813" y="559715"/>
                </a:cubicBezTo>
                <a:cubicBezTo>
                  <a:pt x="584297" y="552646"/>
                  <a:pt x="578753" y="539958"/>
                  <a:pt x="575181" y="521652"/>
                </a:cubicBezTo>
                <a:lnTo>
                  <a:pt x="484322" y="533707"/>
                </a:lnTo>
                <a:cubicBezTo>
                  <a:pt x="490275" y="554097"/>
                  <a:pt x="498795" y="571026"/>
                  <a:pt x="509883" y="584495"/>
                </a:cubicBezTo>
                <a:cubicBezTo>
                  <a:pt x="520971" y="597964"/>
                  <a:pt x="535109" y="608196"/>
                  <a:pt x="552299" y="615191"/>
                </a:cubicBezTo>
                <a:cubicBezTo>
                  <a:pt x="569489" y="622186"/>
                  <a:pt x="592966" y="625683"/>
                  <a:pt x="622732" y="625683"/>
                </a:cubicBezTo>
                <a:cubicBezTo>
                  <a:pt x="653242" y="625683"/>
                  <a:pt x="677873" y="620958"/>
                  <a:pt x="696625" y="611507"/>
                </a:cubicBezTo>
                <a:cubicBezTo>
                  <a:pt x="715377" y="602057"/>
                  <a:pt x="729739" y="588588"/>
                  <a:pt x="739711" y="571100"/>
                </a:cubicBezTo>
                <a:cubicBezTo>
                  <a:pt x="749682" y="553613"/>
                  <a:pt x="754668" y="535345"/>
                  <a:pt x="754668" y="516295"/>
                </a:cubicBezTo>
                <a:cubicBezTo>
                  <a:pt x="754668" y="501114"/>
                  <a:pt x="751654" y="488054"/>
                  <a:pt x="745627" y="477116"/>
                </a:cubicBezTo>
                <a:cubicBezTo>
                  <a:pt x="739599" y="466177"/>
                  <a:pt x="731153" y="457359"/>
                  <a:pt x="720289" y="450661"/>
                </a:cubicBezTo>
                <a:cubicBezTo>
                  <a:pt x="713591" y="446494"/>
                  <a:pt x="703918" y="442848"/>
                  <a:pt x="691267" y="439722"/>
                </a:cubicBezTo>
                <a:cubicBezTo>
                  <a:pt x="706894" y="431090"/>
                  <a:pt x="718577" y="421044"/>
                  <a:pt x="726316" y="409585"/>
                </a:cubicBezTo>
                <a:cubicBezTo>
                  <a:pt x="734055" y="398125"/>
                  <a:pt x="737925" y="385326"/>
                  <a:pt x="737925" y="371187"/>
                </a:cubicBezTo>
                <a:cubicBezTo>
                  <a:pt x="737925" y="347077"/>
                  <a:pt x="728400" y="327059"/>
                  <a:pt x="709350" y="311135"/>
                </a:cubicBezTo>
                <a:cubicBezTo>
                  <a:pt x="690300" y="295210"/>
                  <a:pt x="659418" y="287248"/>
                  <a:pt x="616704" y="287248"/>
                </a:cubicBezTo>
                <a:close/>
                <a:moveTo>
                  <a:pt x="318155" y="287248"/>
                </a:moveTo>
                <a:cubicBezTo>
                  <a:pt x="272316" y="287248"/>
                  <a:pt x="238197" y="299675"/>
                  <a:pt x="215799" y="324529"/>
                </a:cubicBezTo>
                <a:cubicBezTo>
                  <a:pt x="193400" y="349384"/>
                  <a:pt x="182201" y="392916"/>
                  <a:pt x="182201" y="455126"/>
                </a:cubicBezTo>
                <a:cubicBezTo>
                  <a:pt x="182201" y="480427"/>
                  <a:pt x="184396" y="503533"/>
                  <a:pt x="188786" y="524443"/>
                </a:cubicBezTo>
                <a:cubicBezTo>
                  <a:pt x="193177" y="545353"/>
                  <a:pt x="199316" y="561836"/>
                  <a:pt x="207204" y="573891"/>
                </a:cubicBezTo>
                <a:cubicBezTo>
                  <a:pt x="218068" y="590857"/>
                  <a:pt x="231984"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p>
        </p:txBody>
      </p:sp>
      <p:sp>
        <p:nvSpPr>
          <p:cNvPr id="19" name="任意多边形 18"/>
          <p:cNvSpPr/>
          <p:nvPr/>
        </p:nvSpPr>
        <p:spPr>
          <a:xfrm>
            <a:off x="9175115" y="2146935"/>
            <a:ext cx="1129665" cy="1129665"/>
          </a:xfrm>
          <a:custGeom>
            <a:avLst/>
            <a:gdLst/>
            <a:ahLst/>
            <a:cxnLst/>
            <a:rect l="l" t="t" r="r" b="b"/>
            <a:pathLst>
              <a:path w="936104" h="936104">
                <a:moveTo>
                  <a:pt x="643270" y="385394"/>
                </a:moveTo>
                <a:lnTo>
                  <a:pt x="643270" y="488389"/>
                </a:lnTo>
                <a:lnTo>
                  <a:pt x="555745" y="488389"/>
                </a:lnTo>
                <a:close/>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4"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4" y="355374"/>
                  <a:pt x="299998" y="347747"/>
                  <a:pt x="315030" y="347747"/>
                </a:cubicBezTo>
                <a:close/>
                <a:moveTo>
                  <a:pt x="643270" y="287248"/>
                </a:moveTo>
                <a:lnTo>
                  <a:pt x="477624" y="484148"/>
                </a:lnTo>
                <a:lnTo>
                  <a:pt x="477624" y="558934"/>
                </a:lnTo>
                <a:lnTo>
                  <a:pt x="643270" y="558934"/>
                </a:lnTo>
                <a:lnTo>
                  <a:pt x="643270" y="620102"/>
                </a:lnTo>
                <a:lnTo>
                  <a:pt x="722521" y="620102"/>
                </a:lnTo>
                <a:lnTo>
                  <a:pt x="722521" y="558934"/>
                </a:lnTo>
                <a:lnTo>
                  <a:pt x="763598" y="558934"/>
                </a:lnTo>
                <a:lnTo>
                  <a:pt x="763598" y="488389"/>
                </a:lnTo>
                <a:lnTo>
                  <a:pt x="722521" y="488389"/>
                </a:lnTo>
                <a:lnTo>
                  <a:pt x="722521" y="287248"/>
                </a:lnTo>
                <a:close/>
                <a:moveTo>
                  <a:pt x="318155" y="287248"/>
                </a:moveTo>
                <a:cubicBezTo>
                  <a:pt x="272316" y="287248"/>
                  <a:pt x="238197" y="299675"/>
                  <a:pt x="215799" y="324529"/>
                </a:cubicBezTo>
                <a:cubicBezTo>
                  <a:pt x="193400" y="349384"/>
                  <a:pt x="182201" y="392916"/>
                  <a:pt x="182201" y="455126"/>
                </a:cubicBezTo>
                <a:cubicBezTo>
                  <a:pt x="182201" y="480427"/>
                  <a:pt x="184396" y="503533"/>
                  <a:pt x="188786" y="524443"/>
                </a:cubicBezTo>
                <a:cubicBezTo>
                  <a:pt x="193177" y="545353"/>
                  <a:pt x="199316" y="561836"/>
                  <a:pt x="207204" y="573891"/>
                </a:cubicBezTo>
                <a:cubicBezTo>
                  <a:pt x="218068" y="590857"/>
                  <a:pt x="231984"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p>
        </p:txBody>
      </p:sp>
      <p:grpSp>
        <p:nvGrpSpPr>
          <p:cNvPr id="25606" name="组合 19"/>
          <p:cNvGrpSpPr/>
          <p:nvPr/>
        </p:nvGrpSpPr>
        <p:grpSpPr bwMode="auto">
          <a:xfrm>
            <a:off x="3264535" y="2646680"/>
            <a:ext cx="782955" cy="130810"/>
            <a:chOff x="2879812" y="1150472"/>
            <a:chExt cx="648072" cy="108000"/>
          </a:xfrm>
        </p:grpSpPr>
        <p:cxnSp>
          <p:nvCxnSpPr>
            <p:cNvPr id="20" name="直接连接符 19"/>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3173885" y="1150472"/>
              <a:ext cx="108210"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p>
          </p:txBody>
        </p:sp>
      </p:grpSp>
      <p:grpSp>
        <p:nvGrpSpPr>
          <p:cNvPr id="25607" name="组合 22"/>
          <p:cNvGrpSpPr/>
          <p:nvPr/>
        </p:nvGrpSpPr>
        <p:grpSpPr bwMode="auto">
          <a:xfrm>
            <a:off x="5698490" y="2646680"/>
            <a:ext cx="781685" cy="130810"/>
            <a:chOff x="2879812" y="1150472"/>
            <a:chExt cx="648072" cy="108000"/>
          </a:xfrm>
        </p:grpSpPr>
        <p:cxnSp>
          <p:nvCxnSpPr>
            <p:cNvPr id="24" name="直接连接符 23"/>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3150212" y="1150472"/>
              <a:ext cx="107218"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p>
          </p:txBody>
        </p:sp>
      </p:grpSp>
      <p:grpSp>
        <p:nvGrpSpPr>
          <p:cNvPr id="25608" name="组合 25"/>
          <p:cNvGrpSpPr/>
          <p:nvPr/>
        </p:nvGrpSpPr>
        <p:grpSpPr bwMode="auto">
          <a:xfrm>
            <a:off x="8218170" y="2646045"/>
            <a:ext cx="782955" cy="130810"/>
            <a:chOff x="2879812" y="1149947"/>
            <a:chExt cx="648072" cy="108000"/>
          </a:xfrm>
        </p:grpSpPr>
        <p:cxnSp>
          <p:nvCxnSpPr>
            <p:cNvPr id="27" name="直接连接符 26"/>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3167580" y="1149947"/>
              <a:ext cx="108210"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p>
          </p:txBody>
        </p:sp>
      </p:grpSp>
      <p:sp>
        <p:nvSpPr>
          <p:cNvPr id="19467" name="文本框 1"/>
          <p:cNvSpPr txBox="1">
            <a:spLocks noChangeArrowheads="1"/>
          </p:cNvSpPr>
          <p:nvPr/>
        </p:nvSpPr>
        <p:spPr bwMode="auto">
          <a:xfrm>
            <a:off x="1313180"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pitchFamily="2" charset="-122"/>
              </a:defRPr>
            </a:lvl1pPr>
            <a:lvl2pPr marL="742950" indent="-285750">
              <a:defRPr>
                <a:solidFill>
                  <a:schemeClr val="tx1"/>
                </a:solidFill>
                <a:latin typeface="Calibri" charset="0"/>
                <a:ea typeface="宋体" pitchFamily="2" charset="-122"/>
              </a:defRPr>
            </a:lvl2pPr>
            <a:lvl3pPr marL="1143000" indent="-228600">
              <a:defRPr>
                <a:solidFill>
                  <a:schemeClr val="tx1"/>
                </a:solidFill>
                <a:latin typeface="Calibri" charset="0"/>
                <a:ea typeface="宋体" pitchFamily="2" charset="-122"/>
              </a:defRPr>
            </a:lvl3pPr>
            <a:lvl4pPr marL="1600200" indent="-228600">
              <a:defRPr>
                <a:solidFill>
                  <a:schemeClr val="tx1"/>
                </a:solidFill>
                <a:latin typeface="Calibri" charset="0"/>
                <a:ea typeface="宋体" pitchFamily="2" charset="-122"/>
              </a:defRPr>
            </a:lvl4pPr>
            <a:lvl5pPr marL="2057400" indent="-22860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algn="ctr" eaLnBrk="1" hangingPunct="1">
              <a:lnSpc>
                <a:spcPct val="150000"/>
              </a:lnSpc>
            </a:pPr>
            <a:r>
              <a:rPr lang="zh-CN" altLang="en-US" sz="1600" dirty="0">
                <a:solidFill>
                  <a:srgbClr val="10FBFE"/>
                </a:solidFill>
                <a:latin typeface="微软雅黑" charset="-122"/>
                <a:ea typeface="微软雅黑" charset="-122"/>
                <a:cs typeface="+mn-ea"/>
                <a:sym typeface="+mn-lt"/>
              </a:rPr>
              <a:t>单击此处输入标题</a:t>
            </a:r>
          </a:p>
          <a:p>
            <a:pPr algn="ctr" eaLnBrk="1" hangingPunct="1">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charset="-122"/>
              <a:ea typeface="微软雅黑" charset="-122"/>
            </a:endParaRPr>
          </a:p>
        </p:txBody>
      </p:sp>
      <p:sp>
        <p:nvSpPr>
          <p:cNvPr id="62" name="文本框 1"/>
          <p:cNvSpPr txBox="1">
            <a:spLocks noChangeArrowheads="1"/>
          </p:cNvSpPr>
          <p:nvPr/>
        </p:nvSpPr>
        <p:spPr bwMode="auto">
          <a:xfrm>
            <a:off x="3746500"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pitchFamily="2" charset="-122"/>
              </a:defRPr>
            </a:lvl1pPr>
            <a:lvl2pPr marL="742950" indent="-285750">
              <a:defRPr>
                <a:solidFill>
                  <a:schemeClr val="tx1"/>
                </a:solidFill>
                <a:latin typeface="Calibri" charset="0"/>
                <a:ea typeface="宋体" pitchFamily="2" charset="-122"/>
              </a:defRPr>
            </a:lvl2pPr>
            <a:lvl3pPr marL="1143000" indent="-228600">
              <a:defRPr>
                <a:solidFill>
                  <a:schemeClr val="tx1"/>
                </a:solidFill>
                <a:latin typeface="Calibri" charset="0"/>
                <a:ea typeface="宋体" pitchFamily="2" charset="-122"/>
              </a:defRPr>
            </a:lvl3pPr>
            <a:lvl4pPr marL="1600200" indent="-228600">
              <a:defRPr>
                <a:solidFill>
                  <a:schemeClr val="tx1"/>
                </a:solidFill>
                <a:latin typeface="Calibri" charset="0"/>
                <a:ea typeface="宋体" pitchFamily="2" charset="-122"/>
              </a:defRPr>
            </a:lvl4pPr>
            <a:lvl5pPr marL="2057400" indent="-22860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algn="ctr" eaLnBrk="1" hangingPunct="1">
              <a:lnSpc>
                <a:spcPct val="150000"/>
              </a:lnSpc>
            </a:pPr>
            <a:r>
              <a:rPr lang="zh-CN" altLang="en-US" sz="1600" dirty="0">
                <a:solidFill>
                  <a:srgbClr val="10FBFE"/>
                </a:solidFill>
                <a:latin typeface="微软雅黑" charset="-122"/>
                <a:ea typeface="微软雅黑" charset="-122"/>
                <a:cs typeface="+mn-ea"/>
                <a:sym typeface="+mn-lt"/>
              </a:rPr>
              <a:t>单击此处输入标题</a:t>
            </a:r>
          </a:p>
          <a:p>
            <a:pPr algn="ctr" eaLnBrk="1" hangingPunct="1">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charset="-122"/>
              <a:ea typeface="微软雅黑" charset="-122"/>
            </a:endParaRPr>
          </a:p>
        </p:txBody>
      </p:sp>
      <p:sp>
        <p:nvSpPr>
          <p:cNvPr id="63" name="文本框 1"/>
          <p:cNvSpPr txBox="1">
            <a:spLocks noChangeArrowheads="1"/>
          </p:cNvSpPr>
          <p:nvPr/>
        </p:nvSpPr>
        <p:spPr bwMode="auto">
          <a:xfrm>
            <a:off x="6179820"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pitchFamily="2" charset="-122"/>
              </a:defRPr>
            </a:lvl1pPr>
            <a:lvl2pPr marL="742950" indent="-285750">
              <a:defRPr>
                <a:solidFill>
                  <a:schemeClr val="tx1"/>
                </a:solidFill>
                <a:latin typeface="Calibri" charset="0"/>
                <a:ea typeface="宋体" pitchFamily="2" charset="-122"/>
              </a:defRPr>
            </a:lvl2pPr>
            <a:lvl3pPr marL="1143000" indent="-228600">
              <a:defRPr>
                <a:solidFill>
                  <a:schemeClr val="tx1"/>
                </a:solidFill>
                <a:latin typeface="Calibri" charset="0"/>
                <a:ea typeface="宋体" pitchFamily="2" charset="-122"/>
              </a:defRPr>
            </a:lvl3pPr>
            <a:lvl4pPr marL="1600200" indent="-228600">
              <a:defRPr>
                <a:solidFill>
                  <a:schemeClr val="tx1"/>
                </a:solidFill>
                <a:latin typeface="Calibri" charset="0"/>
                <a:ea typeface="宋体" pitchFamily="2" charset="-122"/>
              </a:defRPr>
            </a:lvl4pPr>
            <a:lvl5pPr marL="2057400" indent="-22860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algn="ctr" eaLnBrk="1" hangingPunct="1">
              <a:lnSpc>
                <a:spcPct val="150000"/>
              </a:lnSpc>
            </a:pPr>
            <a:r>
              <a:rPr lang="zh-CN" altLang="en-US" sz="1600" dirty="0">
                <a:solidFill>
                  <a:srgbClr val="10FBFE"/>
                </a:solidFill>
                <a:latin typeface="微软雅黑" charset="-122"/>
                <a:ea typeface="微软雅黑" charset="-122"/>
                <a:cs typeface="+mn-ea"/>
                <a:sym typeface="+mn-lt"/>
              </a:rPr>
              <a:t>单击此处输入标题</a:t>
            </a:r>
          </a:p>
          <a:p>
            <a:pPr algn="ctr" eaLnBrk="1" hangingPunct="1">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charset="-122"/>
              <a:ea typeface="微软雅黑" charset="-122"/>
            </a:endParaRPr>
          </a:p>
        </p:txBody>
      </p:sp>
      <p:sp>
        <p:nvSpPr>
          <p:cNvPr id="64" name="文本框 1"/>
          <p:cNvSpPr txBox="1">
            <a:spLocks noChangeArrowheads="1"/>
          </p:cNvSpPr>
          <p:nvPr/>
        </p:nvSpPr>
        <p:spPr bwMode="auto">
          <a:xfrm>
            <a:off x="8613775"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pitchFamily="2" charset="-122"/>
              </a:defRPr>
            </a:lvl1pPr>
            <a:lvl2pPr marL="742950" indent="-285750">
              <a:defRPr>
                <a:solidFill>
                  <a:schemeClr val="tx1"/>
                </a:solidFill>
                <a:latin typeface="Calibri" charset="0"/>
                <a:ea typeface="宋体" pitchFamily="2" charset="-122"/>
              </a:defRPr>
            </a:lvl2pPr>
            <a:lvl3pPr marL="1143000" indent="-228600">
              <a:defRPr>
                <a:solidFill>
                  <a:schemeClr val="tx1"/>
                </a:solidFill>
                <a:latin typeface="Calibri" charset="0"/>
                <a:ea typeface="宋体" pitchFamily="2" charset="-122"/>
              </a:defRPr>
            </a:lvl3pPr>
            <a:lvl4pPr marL="1600200" indent="-228600">
              <a:defRPr>
                <a:solidFill>
                  <a:schemeClr val="tx1"/>
                </a:solidFill>
                <a:latin typeface="Calibri" charset="0"/>
                <a:ea typeface="宋体" pitchFamily="2" charset="-122"/>
              </a:defRPr>
            </a:lvl4pPr>
            <a:lvl5pPr marL="2057400" indent="-22860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algn="ctr" eaLnBrk="1" hangingPunct="1">
              <a:lnSpc>
                <a:spcPct val="150000"/>
              </a:lnSpc>
            </a:pPr>
            <a:r>
              <a:rPr lang="zh-CN" altLang="en-US" sz="1600" dirty="0">
                <a:solidFill>
                  <a:srgbClr val="10FBFE"/>
                </a:solidFill>
                <a:latin typeface="微软雅黑" charset="-122"/>
                <a:ea typeface="微软雅黑" charset="-122"/>
                <a:cs typeface="+mn-ea"/>
                <a:sym typeface="+mn-lt"/>
              </a:rPr>
              <a:t>单击此处输入标题</a:t>
            </a:r>
          </a:p>
          <a:p>
            <a:pPr algn="ctr" eaLnBrk="1" hangingPunct="1">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charset="-122"/>
              <a:ea typeface="微软雅黑"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par>
                          <p:cTn id="20" fill="hold">
                            <p:stCondLst>
                              <p:cond delay="1500"/>
                            </p:stCondLst>
                            <p:childTnLst>
                              <p:par>
                                <p:cTn id="21" presetID="12" presetClass="entr" presetSubtype="4" fill="hold" grpId="0" nodeType="afterEffect">
                                  <p:stCondLst>
                                    <p:cond delay="0"/>
                                  </p:stCondLst>
                                  <p:childTnLst>
                                    <p:set>
                                      <p:cBhvr>
                                        <p:cTn id="22" dur="1" fill="hold">
                                          <p:stCondLst>
                                            <p:cond delay="0"/>
                                          </p:stCondLst>
                                        </p:cTn>
                                        <p:tgtEl>
                                          <p:spTgt spid="19467"/>
                                        </p:tgtEl>
                                        <p:attrNameLst>
                                          <p:attrName>style.visibility</p:attrName>
                                        </p:attrNameLst>
                                      </p:cBhvr>
                                      <p:to>
                                        <p:strVal val="visible"/>
                                      </p:to>
                                    </p:set>
                                    <p:anim calcmode="lin" valueType="num">
                                      <p:cBhvr additive="base">
                                        <p:cTn id="23" dur="500"/>
                                        <p:tgtEl>
                                          <p:spTgt spid="19467"/>
                                        </p:tgtEl>
                                        <p:attrNameLst>
                                          <p:attrName>ppt_y</p:attrName>
                                        </p:attrNameLst>
                                      </p:cBhvr>
                                      <p:tavLst>
                                        <p:tav tm="0">
                                          <p:val>
                                            <p:strVal val="#ppt_y+#ppt_h*1.125000"/>
                                          </p:val>
                                        </p:tav>
                                        <p:tav tm="100000">
                                          <p:val>
                                            <p:strVal val="#ppt_y"/>
                                          </p:val>
                                        </p:tav>
                                      </p:tavLst>
                                    </p:anim>
                                    <p:animEffect transition="in" filter="wipe(up)">
                                      <p:cBhvr>
                                        <p:cTn id="24" dur="500"/>
                                        <p:tgtEl>
                                          <p:spTgt spid="19467"/>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5606"/>
                                        </p:tgtEl>
                                        <p:attrNameLst>
                                          <p:attrName>style.visibility</p:attrName>
                                        </p:attrNameLst>
                                      </p:cBhvr>
                                      <p:to>
                                        <p:strVal val="visible"/>
                                      </p:to>
                                    </p:set>
                                    <p:animEffect transition="in" filter="wipe(left)">
                                      <p:cBhvr>
                                        <p:cTn id="28" dur="500"/>
                                        <p:tgtEl>
                                          <p:spTgt spid="25606"/>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animEffect transition="in" filter="fade">
                                      <p:cBhvr>
                                        <p:cTn id="34" dur="500"/>
                                        <p:tgtEl>
                                          <p:spTgt spid="17"/>
                                        </p:tgtEl>
                                      </p:cBhvr>
                                    </p:animEffect>
                                  </p:childTnLst>
                                </p:cTn>
                              </p:par>
                            </p:childTnLst>
                          </p:cTn>
                        </p:par>
                        <p:par>
                          <p:cTn id="35" fill="hold">
                            <p:stCondLst>
                              <p:cond delay="3000"/>
                            </p:stCondLst>
                            <p:childTnLst>
                              <p:par>
                                <p:cTn id="36" presetID="12" presetClass="entr" presetSubtype="4" fill="hold" grpId="0" nodeType="afterEffect">
                                  <p:stCondLst>
                                    <p:cond delay="0"/>
                                  </p:stCondLst>
                                  <p:childTnLst>
                                    <p:set>
                                      <p:cBhvr>
                                        <p:cTn id="37" dur="1" fill="hold">
                                          <p:stCondLst>
                                            <p:cond delay="0"/>
                                          </p:stCondLst>
                                        </p:cTn>
                                        <p:tgtEl>
                                          <p:spTgt spid="62"/>
                                        </p:tgtEl>
                                        <p:attrNameLst>
                                          <p:attrName>style.visibility</p:attrName>
                                        </p:attrNameLst>
                                      </p:cBhvr>
                                      <p:to>
                                        <p:strVal val="visible"/>
                                      </p:to>
                                    </p:set>
                                    <p:anim calcmode="lin" valueType="num">
                                      <p:cBhvr additive="base">
                                        <p:cTn id="38" dur="500"/>
                                        <p:tgtEl>
                                          <p:spTgt spid="62"/>
                                        </p:tgtEl>
                                        <p:attrNameLst>
                                          <p:attrName>ppt_y</p:attrName>
                                        </p:attrNameLst>
                                      </p:cBhvr>
                                      <p:tavLst>
                                        <p:tav tm="0">
                                          <p:val>
                                            <p:strVal val="#ppt_y+#ppt_h*1.125000"/>
                                          </p:val>
                                        </p:tav>
                                        <p:tav tm="100000">
                                          <p:val>
                                            <p:strVal val="#ppt_y"/>
                                          </p:val>
                                        </p:tav>
                                      </p:tavLst>
                                    </p:anim>
                                    <p:animEffect transition="in" filter="wipe(up)">
                                      <p:cBhvr>
                                        <p:cTn id="39" dur="500"/>
                                        <p:tgtEl>
                                          <p:spTgt spid="62"/>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25607"/>
                                        </p:tgtEl>
                                        <p:attrNameLst>
                                          <p:attrName>style.visibility</p:attrName>
                                        </p:attrNameLst>
                                      </p:cBhvr>
                                      <p:to>
                                        <p:strVal val="visible"/>
                                      </p:to>
                                    </p:set>
                                    <p:animEffect transition="in" filter="wipe(left)">
                                      <p:cBhvr>
                                        <p:cTn id="43" dur="500"/>
                                        <p:tgtEl>
                                          <p:spTgt spid="25607"/>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4500"/>
                            </p:stCondLst>
                            <p:childTnLst>
                              <p:par>
                                <p:cTn id="51" presetID="12" presetClass="entr" presetSubtype="4" fill="hold" grpId="0" nodeType="after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additive="base">
                                        <p:cTn id="53" dur="500"/>
                                        <p:tgtEl>
                                          <p:spTgt spid="63"/>
                                        </p:tgtEl>
                                        <p:attrNameLst>
                                          <p:attrName>ppt_y</p:attrName>
                                        </p:attrNameLst>
                                      </p:cBhvr>
                                      <p:tavLst>
                                        <p:tav tm="0">
                                          <p:val>
                                            <p:strVal val="#ppt_y+#ppt_h*1.125000"/>
                                          </p:val>
                                        </p:tav>
                                        <p:tav tm="100000">
                                          <p:val>
                                            <p:strVal val="#ppt_y"/>
                                          </p:val>
                                        </p:tav>
                                      </p:tavLst>
                                    </p:anim>
                                    <p:animEffect transition="in" filter="wipe(up)">
                                      <p:cBhvr>
                                        <p:cTn id="54" dur="500"/>
                                        <p:tgtEl>
                                          <p:spTgt spid="63"/>
                                        </p:tgtEl>
                                      </p:cBhvr>
                                    </p:animEffect>
                                  </p:childTnLst>
                                </p:cTn>
                              </p:par>
                            </p:childTnLst>
                          </p:cTn>
                        </p:par>
                        <p:par>
                          <p:cTn id="55" fill="hold">
                            <p:stCondLst>
                              <p:cond delay="5000"/>
                            </p:stCondLst>
                            <p:childTnLst>
                              <p:par>
                                <p:cTn id="56" presetID="22" presetClass="entr" presetSubtype="8" fill="hold" nodeType="afterEffect">
                                  <p:stCondLst>
                                    <p:cond delay="0"/>
                                  </p:stCondLst>
                                  <p:childTnLst>
                                    <p:set>
                                      <p:cBhvr>
                                        <p:cTn id="57" dur="1" fill="hold">
                                          <p:stCondLst>
                                            <p:cond delay="0"/>
                                          </p:stCondLst>
                                        </p:cTn>
                                        <p:tgtEl>
                                          <p:spTgt spid="25608"/>
                                        </p:tgtEl>
                                        <p:attrNameLst>
                                          <p:attrName>style.visibility</p:attrName>
                                        </p:attrNameLst>
                                      </p:cBhvr>
                                      <p:to>
                                        <p:strVal val="visible"/>
                                      </p:to>
                                    </p:set>
                                    <p:animEffect transition="in" filter="wipe(left)">
                                      <p:cBhvr>
                                        <p:cTn id="58" dur="500"/>
                                        <p:tgtEl>
                                          <p:spTgt spid="25608"/>
                                        </p:tgtEl>
                                      </p:cBhvr>
                                    </p:animEffect>
                                  </p:childTnLst>
                                </p:cTn>
                              </p:par>
                            </p:childTnLst>
                          </p:cTn>
                        </p:par>
                        <p:par>
                          <p:cTn id="59" fill="hold">
                            <p:stCondLst>
                              <p:cond delay="5500"/>
                            </p:stCondLst>
                            <p:childTnLst>
                              <p:par>
                                <p:cTn id="60" presetID="53" presetClass="entr" presetSubtype="16"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childTnLst>
                          </p:cTn>
                        </p:par>
                        <p:par>
                          <p:cTn id="65" fill="hold">
                            <p:stCondLst>
                              <p:cond delay="6000"/>
                            </p:stCondLst>
                            <p:childTnLst>
                              <p:par>
                                <p:cTn id="66" presetID="12" presetClass="entr" presetSubtype="4" fill="hold" grpId="0" nodeType="afterEffect">
                                  <p:stCondLst>
                                    <p:cond delay="0"/>
                                  </p:stCondLst>
                                  <p:childTnLst>
                                    <p:set>
                                      <p:cBhvr>
                                        <p:cTn id="67" dur="1" fill="hold">
                                          <p:stCondLst>
                                            <p:cond delay="0"/>
                                          </p:stCondLst>
                                        </p:cTn>
                                        <p:tgtEl>
                                          <p:spTgt spid="64"/>
                                        </p:tgtEl>
                                        <p:attrNameLst>
                                          <p:attrName>style.visibility</p:attrName>
                                        </p:attrNameLst>
                                      </p:cBhvr>
                                      <p:to>
                                        <p:strVal val="visible"/>
                                      </p:to>
                                    </p:set>
                                    <p:anim calcmode="lin" valueType="num">
                                      <p:cBhvr additive="base">
                                        <p:cTn id="68" dur="500"/>
                                        <p:tgtEl>
                                          <p:spTgt spid="64"/>
                                        </p:tgtEl>
                                        <p:attrNameLst>
                                          <p:attrName>ppt_y</p:attrName>
                                        </p:attrNameLst>
                                      </p:cBhvr>
                                      <p:tavLst>
                                        <p:tav tm="0">
                                          <p:val>
                                            <p:strVal val="#ppt_y+#ppt_h*1.125000"/>
                                          </p:val>
                                        </p:tav>
                                        <p:tav tm="100000">
                                          <p:val>
                                            <p:strVal val="#ppt_y"/>
                                          </p:val>
                                        </p:tav>
                                      </p:tavLst>
                                    </p:anim>
                                    <p:animEffect transition="in" filter="wipe(up)">
                                      <p:cBhvr>
                                        <p:cTn id="6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6" grpId="0" animBg="1"/>
      <p:bldP spid="17" grpId="0" animBg="1"/>
      <p:bldP spid="18" grpId="0" animBg="1"/>
      <p:bldP spid="19" grpId="0" animBg="1"/>
      <p:bldP spid="19467" grpId="0"/>
      <p:bldP spid="62" grpId="0"/>
      <p:bldP spid="63" grpId="0"/>
      <p:bldP spid="6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04</a:t>
            </a: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a:solidFill>
                  <a:srgbClr val="10FBFE"/>
                </a:solidFill>
                <a:latin typeface="微软雅黑" charset="-122"/>
                <a:ea typeface="微软雅黑" charset="-122"/>
              </a:rPr>
              <a:t>单击此处输入标题文本</a:t>
            </a: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charset="-122"/>
                <a:ea typeface="微软雅黑"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charset="-122"/>
              <a:ea typeface="微软雅黑"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9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组合 135"/>
          <p:cNvGrpSpPr/>
          <p:nvPr/>
        </p:nvGrpSpPr>
        <p:grpSpPr>
          <a:xfrm rot="10800000" flipH="1">
            <a:off x="856022" y="1246049"/>
            <a:ext cx="10491473" cy="4877076"/>
            <a:chOff x="850264" y="1552754"/>
            <a:chExt cx="10491473" cy="4877076"/>
          </a:xfrm>
        </p:grpSpPr>
        <p:grpSp>
          <p:nvGrpSpPr>
            <p:cNvPr id="135" name="组合 134"/>
            <p:cNvGrpSpPr/>
            <p:nvPr/>
          </p:nvGrpSpPr>
          <p:grpSpPr>
            <a:xfrm>
              <a:off x="850264" y="1552754"/>
              <a:ext cx="10491473" cy="4877076"/>
              <a:chOff x="850264" y="1552754"/>
              <a:chExt cx="10491473" cy="4877076"/>
            </a:xfrm>
          </p:grpSpPr>
          <p:sp>
            <p:nvSpPr>
              <p:cNvPr id="2" name="任意多边形 1"/>
              <p:cNvSpPr/>
              <p:nvPr/>
            </p:nvSpPr>
            <p:spPr>
              <a:xfrm>
                <a:off x="850264" y="1552754"/>
                <a:ext cx="10491473" cy="4877076"/>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34" name="组合 133"/>
              <p:cNvGrpSpPr/>
              <p:nvPr/>
            </p:nvGrpSpPr>
            <p:grpSpPr>
              <a:xfrm flipH="1">
                <a:off x="8703444" y="1553441"/>
                <a:ext cx="1573211" cy="303301"/>
                <a:chOff x="8522049" y="1552754"/>
                <a:chExt cx="1547284" cy="303301"/>
              </a:xfrm>
            </p:grpSpPr>
            <p:sp>
              <p:nvSpPr>
                <p:cNvPr id="3" name="平行四边形 2"/>
                <p:cNvSpPr/>
                <p:nvPr/>
              </p:nvSpPr>
              <p:spPr>
                <a:xfrm>
                  <a:off x="9478425"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6" name="平行四边形 125"/>
                <p:cNvSpPr/>
                <p:nvPr/>
              </p:nvSpPr>
              <p:spPr>
                <a:xfrm>
                  <a:off x="9006937"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7" name="平行四边形 126"/>
                <p:cNvSpPr/>
                <p:nvPr/>
              </p:nvSpPr>
              <p:spPr>
                <a:xfrm>
                  <a:off x="8522049"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sp>
          <p:nvSpPr>
            <p:cNvPr id="118" name="平行四边形 117"/>
            <p:cNvSpPr/>
            <p:nvPr/>
          </p:nvSpPr>
          <p:spPr>
            <a:xfrm>
              <a:off x="1376073"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19" name="平行四边形 118"/>
            <p:cNvSpPr/>
            <p:nvPr/>
          </p:nvSpPr>
          <p:spPr>
            <a:xfrm>
              <a:off x="1860961" y="1555506"/>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0" name="平行四边形 119"/>
            <p:cNvSpPr/>
            <p:nvPr/>
          </p:nvSpPr>
          <p:spPr>
            <a:xfrm>
              <a:off x="2332449"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nvGrpSpPr>
          <p:cNvPr id="6" name="组合 5"/>
          <p:cNvGrpSpPr/>
          <p:nvPr/>
        </p:nvGrpSpPr>
        <p:grpSpPr>
          <a:xfrm>
            <a:off x="734695" y="810895"/>
            <a:ext cx="4598035" cy="262255"/>
            <a:chOff x="611" y="1760"/>
            <a:chExt cx="7241" cy="413"/>
          </a:xfrm>
          <a:solidFill>
            <a:srgbClr val="6AE7FF"/>
          </a:solidFill>
        </p:grpSpPr>
        <p:sp>
          <p:nvSpPr>
            <p:cNvPr id="4" name="矩形 3"/>
            <p:cNvSpPr/>
            <p:nvPr/>
          </p:nvSpPr>
          <p:spPr>
            <a:xfrm>
              <a:off x="5477" y="1760"/>
              <a:ext cx="2059"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4257040" y="1583690"/>
            <a:ext cx="3678555" cy="1106805"/>
          </a:xfrm>
          <a:prstGeom prst="rect">
            <a:avLst/>
          </a:prstGeom>
          <a:noFill/>
        </p:spPr>
        <p:txBody>
          <a:bodyPr wrap="square" rtlCol="0">
            <a:spAutoFit/>
          </a:bodyPr>
          <a:lstStyle/>
          <a:p>
            <a:pPr algn="ctr"/>
            <a:r>
              <a:rPr lang="zh-CN" altLang="en-US" sz="6600">
                <a:solidFill>
                  <a:srgbClr val="10FBFE"/>
                </a:solidFill>
                <a:latin typeface="微软雅黑" charset="-122"/>
                <a:ea typeface="微软雅黑" charset="-122"/>
              </a:rPr>
              <a:t>前 言</a:t>
            </a:r>
          </a:p>
        </p:txBody>
      </p:sp>
      <p:sp>
        <p:nvSpPr>
          <p:cNvPr id="8" name="文本框 7"/>
          <p:cNvSpPr txBox="1"/>
          <p:nvPr/>
        </p:nvSpPr>
        <p:spPr>
          <a:xfrm>
            <a:off x="1494790" y="3042285"/>
            <a:ext cx="9202420" cy="2061210"/>
          </a:xfrm>
          <a:prstGeom prst="rect">
            <a:avLst/>
          </a:prstGeom>
          <a:noFill/>
        </p:spPr>
        <p:txBody>
          <a:bodyPr wrap="square" rtlCol="0">
            <a:spAutoFit/>
          </a:bodyPr>
          <a:lstStyle/>
          <a:p>
            <a:pPr algn="l">
              <a:lnSpc>
                <a:spcPct val="200000"/>
              </a:lnSpc>
            </a:pPr>
            <a:r>
              <a:rPr lang="en-US" sz="1600">
                <a:solidFill>
                  <a:srgbClr val="10FBFE"/>
                </a:solidFill>
                <a:latin typeface="微软雅黑" charset="-122"/>
                <a:ea typeface="微软雅黑" charset="-122"/>
              </a:rPr>
              <a:t>      </a:t>
            </a:r>
            <a:r>
              <a:rPr sz="1600">
                <a:solidFill>
                  <a:srgbClr val="10FBFE"/>
                </a:solidFill>
                <a:latin typeface="微软雅黑" charset="-122"/>
                <a:ea typeface="微软雅黑" charset="-122"/>
              </a:rPr>
              <a:t>大数据，指无法在一定时间范围内用常规软件工具进行捕捉、管理和处理的数据集合，是需要新处理模式才能具有更强的决策力、洞察发现力和流程优化能力的海量、高增长率和多样化的信息资产。</a:t>
            </a:r>
          </a:p>
          <a:p>
            <a:pPr algn="l">
              <a:lnSpc>
                <a:spcPct val="200000"/>
              </a:lnSpc>
            </a:pPr>
            <a:r>
              <a:rPr sz="1600">
                <a:solidFill>
                  <a:srgbClr val="10FBFE"/>
                </a:solidFill>
                <a:latin typeface="微软雅黑" charset="-122"/>
                <a:ea typeface="微软雅黑" charset="-122"/>
              </a:rPr>
              <a:t>      对于“大数据”研究机构Gartner给出了这样的定义。“大数据”是需要新处理模式才能具有更强的决策力、洞察发现力和流程优化能力来适应海量、高增长率和多样化的信息资产。</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wedge">
                                      <p:cBhvr>
                                        <p:cTn id="7" dur="500"/>
                                        <p:tgtEl>
                                          <p:spTgt spid="136"/>
                                        </p:tgtEl>
                                      </p:cBhvr>
                                    </p:animEffect>
                                  </p:childTnLst>
                                </p:cTn>
                              </p:par>
                            </p:childTnLst>
                          </p:cTn>
                        </p:par>
                        <p:par>
                          <p:cTn id="8" fill="hold">
                            <p:stCondLst>
                              <p:cond delay="500"/>
                            </p:stCondLst>
                            <p:childTnLst>
                              <p:par>
                                <p:cTn id="9" presetID="2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ppt_x-.2"/>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500"/>
                            </p:stCondLst>
                            <p:childTnLst>
                              <p:par>
                                <p:cTn id="21" presetID="18" presetClass="entr" presetSubtype="6"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trips(downRight)">
                                      <p:cBhvr>
                                        <p:cTn id="2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charset="-122"/>
                  <a:ea typeface="微软雅黑"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charset="-122"/>
                <a:ea typeface="微软雅黑" charset="-122"/>
              </a:rPr>
              <a:t>单击此处输入标题 </a:t>
            </a:r>
            <a:r>
              <a:rPr lang="en-US" altLang="zh-CN" sz="2000" b="1" dirty="0">
                <a:solidFill>
                  <a:srgbClr val="10FBFE"/>
                </a:solidFill>
                <a:latin typeface="微软雅黑" charset="-122"/>
                <a:ea typeface="微软雅黑" charset="-122"/>
              </a:rPr>
              <a:t>/ </a:t>
            </a:r>
            <a:r>
              <a:rPr lang="zh-CN" altLang="en-US" sz="1600">
                <a:solidFill>
                  <a:srgbClr val="10FBFE"/>
                </a:solidFill>
                <a:latin typeface="微软雅黑" charset="-122"/>
                <a:ea typeface="微软雅黑" charset="-122"/>
                <a:sym typeface="+mn-ea"/>
              </a:rPr>
              <a:t>Click here to add your title</a:t>
            </a:r>
            <a:endParaRPr lang="zh-CN" altLang="en-US" sz="1600" b="1" dirty="0">
              <a:solidFill>
                <a:srgbClr val="10FBFE"/>
              </a:solidFill>
              <a:latin typeface="微软雅黑" charset="-122"/>
              <a:ea typeface="微软雅黑" charset="-122"/>
              <a:sym typeface="+mn-ea"/>
            </a:endParaRPr>
          </a:p>
        </p:txBody>
      </p:sp>
      <p:grpSp>
        <p:nvGrpSpPr>
          <p:cNvPr id="5" name="组合 4"/>
          <p:cNvGrpSpPr/>
          <p:nvPr/>
        </p:nvGrpSpPr>
        <p:grpSpPr>
          <a:xfrm>
            <a:off x="1369695" y="3108008"/>
            <a:ext cx="1285875" cy="1285875"/>
            <a:chOff x="952500" y="2762250"/>
            <a:chExt cx="1714500" cy="1714500"/>
          </a:xfrm>
        </p:grpSpPr>
        <p:sp>
          <p:nvSpPr>
            <p:cNvPr id="222" name="椭圆 221"/>
            <p:cNvSpPr/>
            <p:nvPr/>
          </p:nvSpPr>
          <p:spPr>
            <a:xfrm>
              <a:off x="95250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p>
          </p:txBody>
        </p:sp>
        <p:pic>
          <p:nvPicPr>
            <p:cNvPr id="19461" name="图片 5" descr="54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952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组合 5"/>
          <p:cNvGrpSpPr/>
          <p:nvPr/>
        </p:nvGrpSpPr>
        <p:grpSpPr>
          <a:xfrm>
            <a:off x="2441258" y="3108008"/>
            <a:ext cx="1285875" cy="1285875"/>
            <a:chOff x="2381250" y="2762250"/>
            <a:chExt cx="1714500" cy="1714500"/>
          </a:xfrm>
        </p:grpSpPr>
        <p:sp>
          <p:nvSpPr>
            <p:cNvPr id="223" name="椭圆 222"/>
            <p:cNvSpPr/>
            <p:nvPr/>
          </p:nvSpPr>
          <p:spPr>
            <a:xfrm>
              <a:off x="238125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p>
          </p:txBody>
        </p:sp>
        <p:pic>
          <p:nvPicPr>
            <p:cNvPr id="19462" name="图片 6" descr="4.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3143250"/>
              <a:ext cx="1011238"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组合 6"/>
          <p:cNvGrpSpPr/>
          <p:nvPr/>
        </p:nvGrpSpPr>
        <p:grpSpPr>
          <a:xfrm>
            <a:off x="3512820" y="3108008"/>
            <a:ext cx="1285875" cy="1285875"/>
            <a:chOff x="3810000" y="2762250"/>
            <a:chExt cx="1714500" cy="1714500"/>
          </a:xfrm>
        </p:grpSpPr>
        <p:sp>
          <p:nvSpPr>
            <p:cNvPr id="224" name="椭圆 223"/>
            <p:cNvSpPr/>
            <p:nvPr/>
          </p:nvSpPr>
          <p:spPr>
            <a:xfrm>
              <a:off x="381000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p>
          </p:txBody>
        </p:sp>
        <p:pic>
          <p:nvPicPr>
            <p:cNvPr id="19463" name="图片 7" descr="589.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95750" y="3048000"/>
              <a:ext cx="1195388"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836" name="TextBox 35"/>
          <p:cNvSpPr txBox="1">
            <a:spLocks noChangeArrowheads="1"/>
          </p:cNvSpPr>
          <p:nvPr/>
        </p:nvSpPr>
        <p:spPr bwMode="auto">
          <a:xfrm>
            <a:off x="5881370" y="2680970"/>
            <a:ext cx="494220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pitchFamily="2" charset="-122"/>
              </a:defRPr>
            </a:lvl1pPr>
            <a:lvl2pPr marL="742950" indent="-285750">
              <a:defRPr>
                <a:solidFill>
                  <a:schemeClr val="tx1"/>
                </a:solidFill>
                <a:latin typeface="Calibri" charset="0"/>
                <a:ea typeface="宋体" pitchFamily="2" charset="-122"/>
              </a:defRPr>
            </a:lvl2pPr>
            <a:lvl3pPr marL="1143000" indent="-228600">
              <a:defRPr>
                <a:solidFill>
                  <a:schemeClr val="tx1"/>
                </a:solidFill>
                <a:latin typeface="Calibri" charset="0"/>
                <a:ea typeface="宋体" pitchFamily="2" charset="-122"/>
              </a:defRPr>
            </a:lvl3pPr>
            <a:lvl4pPr marL="1600200" indent="-228600">
              <a:defRPr>
                <a:solidFill>
                  <a:schemeClr val="tx1"/>
                </a:solidFill>
                <a:latin typeface="Calibri" charset="0"/>
                <a:ea typeface="宋体" pitchFamily="2" charset="-122"/>
              </a:defRPr>
            </a:lvl4pPr>
            <a:lvl5pPr marL="2057400" indent="-22860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algn="l" eaLnBrk="1" hangingPunct="1">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en-US" altLang="zh-CN" sz="1200" dirty="0">
              <a:solidFill>
                <a:schemeClr val="bg1"/>
              </a:solidFill>
              <a:ea typeface="微软雅黑" charset="-122"/>
            </a:endParaRPr>
          </a:p>
        </p:txBody>
      </p:sp>
      <p:sp>
        <p:nvSpPr>
          <p:cNvPr id="50" name="文本框 7"/>
          <p:cNvSpPr txBox="1">
            <a:spLocks noChangeArrowheads="1"/>
          </p:cNvSpPr>
          <p:nvPr/>
        </p:nvSpPr>
        <p:spPr bwMode="auto">
          <a:xfrm>
            <a:off x="5881370" y="2343785"/>
            <a:ext cx="2682240" cy="337185"/>
          </a:xfrm>
          <a:prstGeom prst="rect">
            <a:avLst/>
          </a:prstGeom>
          <a:noFill/>
          <a:ln w="9525">
            <a:noFill/>
            <a:miter lim="800000"/>
          </a:ln>
        </p:spPr>
        <p:txBody>
          <a:bodyPr>
            <a:spAutoFit/>
          </a:bodyPr>
          <a:lstStyle/>
          <a:p>
            <a:pPr eaLnBrk="1" hangingPunct="1">
              <a:spcBef>
                <a:spcPts val="0"/>
              </a:spcBef>
              <a:spcAft>
                <a:spcPts val="0"/>
              </a:spcAft>
              <a:defRPr/>
            </a:pPr>
            <a:r>
              <a:rPr lang="zh-CN" altLang="en-US" sz="1600" b="1">
                <a:solidFill>
                  <a:srgbClr val="10FBFE"/>
                </a:solidFill>
                <a:latin typeface="微软雅黑" charset="-122"/>
                <a:ea typeface="微软雅黑" charset="-122"/>
                <a:sym typeface="+mn-ea"/>
              </a:rPr>
              <a:t>单击此处输入标题</a:t>
            </a:r>
            <a:endParaRPr lang="zh-CN" altLang="en-US" sz="1600" b="1" dirty="0">
              <a:solidFill>
                <a:schemeClr val="bg1"/>
              </a:solidFill>
              <a:latin typeface="+mn-lt"/>
              <a:ea typeface="+mn-ea"/>
            </a:endParaRPr>
          </a:p>
        </p:txBody>
      </p:sp>
      <p:sp>
        <p:nvSpPr>
          <p:cNvPr id="47" name="TextBox 35"/>
          <p:cNvSpPr txBox="1">
            <a:spLocks noChangeArrowheads="1"/>
          </p:cNvSpPr>
          <p:nvPr/>
        </p:nvSpPr>
        <p:spPr bwMode="auto">
          <a:xfrm>
            <a:off x="5892800" y="3852545"/>
            <a:ext cx="4993640" cy="70993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charset="-122"/>
            </a:endParaRPr>
          </a:p>
        </p:txBody>
      </p:sp>
      <p:sp>
        <p:nvSpPr>
          <p:cNvPr id="48" name="文本框 10"/>
          <p:cNvSpPr txBox="1">
            <a:spLocks noChangeArrowheads="1"/>
          </p:cNvSpPr>
          <p:nvPr/>
        </p:nvSpPr>
        <p:spPr bwMode="auto">
          <a:xfrm>
            <a:off x="5892800" y="3515995"/>
            <a:ext cx="2684145" cy="337185"/>
          </a:xfrm>
          <a:prstGeom prst="rect">
            <a:avLst/>
          </a:prstGeom>
          <a:noFill/>
          <a:ln w="9525">
            <a:noFill/>
            <a:miter lim="800000"/>
          </a:ln>
        </p:spPr>
        <p:txBody>
          <a:bodyPr>
            <a:spAutoFit/>
          </a:bodyPr>
          <a:lstStyle/>
          <a:p>
            <a:pPr algn="l" eaLnBrk="1" hangingPunct="1">
              <a:spcBef>
                <a:spcPts val="0"/>
              </a:spcBef>
              <a:spcAft>
                <a:spcPts val="0"/>
              </a:spcAft>
              <a:defRPr/>
            </a:pPr>
            <a:r>
              <a:rPr lang="zh-CN" altLang="en-US" sz="1600" b="1">
                <a:solidFill>
                  <a:srgbClr val="10FBFE"/>
                </a:solidFill>
                <a:latin typeface="微软雅黑" charset="-122"/>
                <a:ea typeface="微软雅黑" charset="-122"/>
                <a:sym typeface="+mn-ea"/>
              </a:rPr>
              <a:t>单击此处输入标题</a:t>
            </a:r>
            <a:endParaRPr lang="zh-CN" altLang="en-US" sz="1600" b="1" dirty="0">
              <a:solidFill>
                <a:schemeClr val="bg1"/>
              </a:solidFill>
            </a:endParaRPr>
          </a:p>
        </p:txBody>
      </p:sp>
      <p:sp>
        <p:nvSpPr>
          <p:cNvPr id="30831" name="文本框 13"/>
          <p:cNvSpPr txBox="1">
            <a:spLocks noChangeArrowheads="1"/>
          </p:cNvSpPr>
          <p:nvPr/>
        </p:nvSpPr>
        <p:spPr bwMode="auto">
          <a:xfrm>
            <a:off x="5792470" y="5438775"/>
            <a:ext cx="2705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pitchFamily="2" charset="-122"/>
              </a:defRPr>
            </a:lvl1pPr>
            <a:lvl2pPr marL="742950" indent="-285750">
              <a:defRPr>
                <a:solidFill>
                  <a:schemeClr val="tx1"/>
                </a:solidFill>
                <a:latin typeface="Calibri" charset="0"/>
                <a:ea typeface="宋体" pitchFamily="2" charset="-122"/>
              </a:defRPr>
            </a:lvl2pPr>
            <a:lvl3pPr marL="1143000" indent="-228600">
              <a:defRPr>
                <a:solidFill>
                  <a:schemeClr val="tx1"/>
                </a:solidFill>
                <a:latin typeface="Calibri" charset="0"/>
                <a:ea typeface="宋体" pitchFamily="2" charset="-122"/>
              </a:defRPr>
            </a:lvl3pPr>
            <a:lvl4pPr marL="1600200" indent="-228600">
              <a:defRPr>
                <a:solidFill>
                  <a:schemeClr val="tx1"/>
                </a:solidFill>
                <a:latin typeface="Calibri" charset="0"/>
                <a:ea typeface="宋体" pitchFamily="2" charset="-122"/>
              </a:defRPr>
            </a:lvl4pPr>
            <a:lvl5pPr marL="2057400" indent="-22860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eaLnBrk="1" hangingPunct="1"/>
            <a:endParaRPr lang="zh-CN" altLang="en-US" sz="1200" b="1">
              <a:latin typeface="微软雅黑" charset="-122"/>
              <a:ea typeface="微软雅黑" charset="-122"/>
            </a:endParaRPr>
          </a:p>
        </p:txBody>
      </p:sp>
      <p:sp>
        <p:nvSpPr>
          <p:cNvPr id="30832" name="文本框 14"/>
          <p:cNvSpPr txBox="1">
            <a:spLocks noChangeArrowheads="1"/>
          </p:cNvSpPr>
          <p:nvPr/>
        </p:nvSpPr>
        <p:spPr bwMode="auto">
          <a:xfrm>
            <a:off x="5881370" y="1648460"/>
            <a:ext cx="38233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pitchFamily="2" charset="-122"/>
              </a:defRPr>
            </a:lvl1pPr>
            <a:lvl2pPr marL="742950" indent="-285750">
              <a:defRPr>
                <a:solidFill>
                  <a:schemeClr val="tx1"/>
                </a:solidFill>
                <a:latin typeface="Calibri" charset="0"/>
                <a:ea typeface="宋体" pitchFamily="2" charset="-122"/>
              </a:defRPr>
            </a:lvl2pPr>
            <a:lvl3pPr marL="1143000" indent="-228600">
              <a:defRPr>
                <a:solidFill>
                  <a:schemeClr val="tx1"/>
                </a:solidFill>
                <a:latin typeface="Calibri" charset="0"/>
                <a:ea typeface="宋体" pitchFamily="2" charset="-122"/>
              </a:defRPr>
            </a:lvl3pPr>
            <a:lvl4pPr marL="1600200" indent="-228600">
              <a:defRPr>
                <a:solidFill>
                  <a:schemeClr val="tx1"/>
                </a:solidFill>
                <a:latin typeface="Calibri" charset="0"/>
                <a:ea typeface="宋体" pitchFamily="2" charset="-122"/>
              </a:defRPr>
            </a:lvl4pPr>
            <a:lvl5pPr marL="2057400" indent="-22860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eaLnBrk="1" hangingPunct="1"/>
            <a:r>
              <a:rPr lang="zh-CN" altLang="en-US" b="1">
                <a:solidFill>
                  <a:srgbClr val="10FBFE"/>
                </a:solidFill>
                <a:latin typeface="微软雅黑" charset="-122"/>
                <a:ea typeface="微软雅黑" charset="-122"/>
                <a:sym typeface="+mn-ea"/>
              </a:rPr>
              <a:t>单击此处输入标题</a:t>
            </a:r>
            <a:endParaRPr lang="zh-CN" altLang="en-US" b="1" dirty="0">
              <a:solidFill>
                <a:srgbClr val="10FBFE"/>
              </a:solidFill>
              <a:latin typeface="微软雅黑" charset="-122"/>
              <a:ea typeface="微软雅黑" charset="-122"/>
              <a:sym typeface="+mn-ea"/>
            </a:endParaRPr>
          </a:p>
        </p:txBody>
      </p:sp>
      <p:cxnSp>
        <p:nvCxnSpPr>
          <p:cNvPr id="46" name="直接连接符 45"/>
          <p:cNvCxnSpPr/>
          <p:nvPr/>
        </p:nvCxnSpPr>
        <p:spPr>
          <a:xfrm>
            <a:off x="5968365" y="2160270"/>
            <a:ext cx="4842510" cy="1270"/>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sp>
        <p:nvSpPr>
          <p:cNvPr id="40" name="文本框 39"/>
          <p:cNvSpPr txBox="1">
            <a:spLocks noChangeArrowheads="1"/>
          </p:cNvSpPr>
          <p:nvPr/>
        </p:nvSpPr>
        <p:spPr bwMode="auto">
          <a:xfrm>
            <a:off x="5879465" y="4739005"/>
            <a:ext cx="2684145" cy="337185"/>
          </a:xfrm>
          <a:prstGeom prst="rect">
            <a:avLst/>
          </a:prstGeom>
          <a:noFill/>
          <a:ln w="9525">
            <a:noFill/>
            <a:miter lim="800000"/>
          </a:ln>
        </p:spPr>
        <p:txBody>
          <a:bodyPr>
            <a:spAutoFit/>
          </a:bodyPr>
          <a:lstStyle/>
          <a:p>
            <a:pPr algn="l" eaLnBrk="1" hangingPunct="1">
              <a:spcBef>
                <a:spcPts val="0"/>
              </a:spcBef>
              <a:spcAft>
                <a:spcPts val="0"/>
              </a:spcAft>
              <a:defRPr/>
            </a:pPr>
            <a:r>
              <a:rPr lang="zh-CN" altLang="en-US" sz="1600" b="1">
                <a:solidFill>
                  <a:srgbClr val="10FBFE"/>
                </a:solidFill>
                <a:latin typeface="微软雅黑" charset="-122"/>
                <a:ea typeface="微软雅黑" charset="-122"/>
                <a:sym typeface="+mn-ea"/>
              </a:rPr>
              <a:t>单击此处输入标题</a:t>
            </a:r>
            <a:endParaRPr lang="zh-CN" altLang="en-US" sz="1600" b="1" dirty="0">
              <a:solidFill>
                <a:schemeClr val="bg1"/>
              </a:solidFill>
            </a:endParaRPr>
          </a:p>
        </p:txBody>
      </p:sp>
      <p:sp>
        <p:nvSpPr>
          <p:cNvPr id="41" name="TextBox 35"/>
          <p:cNvSpPr txBox="1">
            <a:spLocks noChangeArrowheads="1"/>
          </p:cNvSpPr>
          <p:nvPr/>
        </p:nvSpPr>
        <p:spPr bwMode="auto">
          <a:xfrm>
            <a:off x="5879465" y="5092065"/>
            <a:ext cx="4993640" cy="64516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53" presetClass="entr" presetSubtype="16"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p:stCondLst>
                              <p:cond delay="1500"/>
                            </p:stCondLst>
                            <p:childTnLst>
                              <p:par>
                                <p:cTn id="29" presetID="47" presetClass="entr" presetSubtype="0" fill="hold" grpId="0" nodeType="afterEffect">
                                  <p:stCondLst>
                                    <p:cond delay="0"/>
                                  </p:stCondLst>
                                  <p:childTnLst>
                                    <p:set>
                                      <p:cBhvr>
                                        <p:cTn id="30" dur="1" fill="hold">
                                          <p:stCondLst>
                                            <p:cond delay="0"/>
                                          </p:stCondLst>
                                        </p:cTn>
                                        <p:tgtEl>
                                          <p:spTgt spid="30832"/>
                                        </p:tgtEl>
                                        <p:attrNameLst>
                                          <p:attrName>style.visibility</p:attrName>
                                        </p:attrNameLst>
                                      </p:cBhvr>
                                      <p:to>
                                        <p:strVal val="visible"/>
                                      </p:to>
                                    </p:set>
                                    <p:animEffect transition="in" filter="fade">
                                      <p:cBhvr>
                                        <p:cTn id="31" dur="500"/>
                                        <p:tgtEl>
                                          <p:spTgt spid="30832"/>
                                        </p:tgtEl>
                                      </p:cBhvr>
                                    </p:animEffect>
                                    <p:anim calcmode="lin" valueType="num">
                                      <p:cBhvr>
                                        <p:cTn id="32" dur="500" fill="hold"/>
                                        <p:tgtEl>
                                          <p:spTgt spid="30832"/>
                                        </p:tgtEl>
                                        <p:attrNameLst>
                                          <p:attrName>ppt_x</p:attrName>
                                        </p:attrNameLst>
                                      </p:cBhvr>
                                      <p:tavLst>
                                        <p:tav tm="0">
                                          <p:val>
                                            <p:strVal val="#ppt_x"/>
                                          </p:val>
                                        </p:tav>
                                        <p:tav tm="100000">
                                          <p:val>
                                            <p:strVal val="#ppt_x"/>
                                          </p:val>
                                        </p:tav>
                                      </p:tavLst>
                                    </p:anim>
                                    <p:anim calcmode="lin" valueType="num">
                                      <p:cBhvr>
                                        <p:cTn id="33" dur="500" fill="hold"/>
                                        <p:tgtEl>
                                          <p:spTgt spid="30832"/>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22" presetClass="entr" presetSubtype="8" fill="hold" nodeType="after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ipe(left)">
                                      <p:cBhvr>
                                        <p:cTn id="37" dur="500"/>
                                        <p:tgtEl>
                                          <p:spTgt spid="46"/>
                                        </p:tgtEl>
                                      </p:cBhvr>
                                    </p:animEffect>
                                  </p:childTnLst>
                                </p:cTn>
                              </p:par>
                            </p:childTnLst>
                          </p:cTn>
                        </p:par>
                        <p:par>
                          <p:cTn id="38" fill="hold">
                            <p:stCondLst>
                              <p:cond delay="2500"/>
                            </p:stCondLst>
                            <p:childTnLst>
                              <p:par>
                                <p:cTn id="39" presetID="22" presetClass="entr" presetSubtype="8"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left)">
                                      <p:cBhvr>
                                        <p:cTn id="41" dur="500"/>
                                        <p:tgtEl>
                                          <p:spTgt spid="5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0836"/>
                                        </p:tgtEl>
                                        <p:attrNameLst>
                                          <p:attrName>style.visibility</p:attrName>
                                        </p:attrNameLst>
                                      </p:cBhvr>
                                      <p:to>
                                        <p:strVal val="visible"/>
                                      </p:to>
                                    </p:set>
                                    <p:animEffect transition="in" filter="wipe(left)">
                                      <p:cBhvr>
                                        <p:cTn id="44" dur="500"/>
                                        <p:tgtEl>
                                          <p:spTgt spid="30836"/>
                                        </p:tgtEl>
                                      </p:cBhvr>
                                    </p:animEffect>
                                  </p:childTnLst>
                                </p:cTn>
                              </p:par>
                            </p:childTnLst>
                          </p:cTn>
                        </p:par>
                        <p:par>
                          <p:cTn id="45" fill="hold">
                            <p:stCondLst>
                              <p:cond delay="3000"/>
                            </p:stCondLst>
                            <p:childTnLst>
                              <p:par>
                                <p:cTn id="46" presetID="22" presetClass="entr" presetSubtype="8" fill="hold" grpId="0" nodeType="after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wipe(left)">
                                      <p:cBhvr>
                                        <p:cTn id="48" dur="500"/>
                                        <p:tgtEl>
                                          <p:spTgt spid="48"/>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left)">
                                      <p:cBhvr>
                                        <p:cTn id="51" dur="500"/>
                                        <p:tgtEl>
                                          <p:spTgt spid="47"/>
                                        </p:tgtEl>
                                      </p:cBhvr>
                                    </p:animEffect>
                                  </p:childTnLst>
                                </p:cTn>
                              </p:par>
                            </p:childTnLst>
                          </p:cTn>
                        </p:par>
                        <p:par>
                          <p:cTn id="52" fill="hold">
                            <p:stCondLst>
                              <p:cond delay="3500"/>
                            </p:stCondLst>
                            <p:childTnLst>
                              <p:par>
                                <p:cTn id="53" presetID="22" presetClass="entr" presetSubtype="8" fill="hold" grpId="0"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ipe(left)">
                                      <p:cBhvr>
                                        <p:cTn id="55" dur="500"/>
                                        <p:tgtEl>
                                          <p:spTgt spid="40"/>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wipe(left)">
                                      <p:cBhvr>
                                        <p:cTn id="5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30836" grpId="0"/>
      <p:bldP spid="50" grpId="0"/>
      <p:bldP spid="47" grpId="0"/>
      <p:bldP spid="48" grpId="0"/>
      <p:bldP spid="30832" grpId="0"/>
      <p:bldP spid="40" grpId="0"/>
      <p:bldP spid="4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charset="-122"/>
                  <a:ea typeface="微软雅黑"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charset="-122"/>
                <a:ea typeface="微软雅黑" charset="-122"/>
              </a:rPr>
              <a:t>单击此处输入标题 </a:t>
            </a:r>
            <a:r>
              <a:rPr lang="en-US" altLang="zh-CN" sz="2000" b="1" dirty="0">
                <a:solidFill>
                  <a:srgbClr val="10FBFE"/>
                </a:solidFill>
                <a:latin typeface="微软雅黑" charset="-122"/>
                <a:ea typeface="微软雅黑" charset="-122"/>
              </a:rPr>
              <a:t>/ </a:t>
            </a:r>
            <a:r>
              <a:rPr lang="zh-CN" altLang="en-US" sz="1600">
                <a:solidFill>
                  <a:srgbClr val="10FBFE"/>
                </a:solidFill>
                <a:latin typeface="微软雅黑" charset="-122"/>
                <a:ea typeface="微软雅黑" charset="-122"/>
                <a:sym typeface="+mn-ea"/>
              </a:rPr>
              <a:t>Click here to add your title</a:t>
            </a:r>
            <a:endParaRPr lang="zh-CN" altLang="en-US" sz="1600" b="1" dirty="0">
              <a:solidFill>
                <a:srgbClr val="10FBFE"/>
              </a:solidFill>
              <a:latin typeface="微软雅黑" charset="-122"/>
              <a:ea typeface="微软雅黑" charset="-122"/>
              <a:sym typeface="+mn-ea"/>
            </a:endParaRPr>
          </a:p>
        </p:txBody>
      </p:sp>
      <p:grpSp>
        <p:nvGrpSpPr>
          <p:cNvPr id="49" name="组合 48"/>
          <p:cNvGrpSpPr/>
          <p:nvPr/>
        </p:nvGrpSpPr>
        <p:grpSpPr>
          <a:xfrm>
            <a:off x="695324" y="1564620"/>
            <a:ext cx="9582096" cy="1712913"/>
            <a:chOff x="695324" y="1564620"/>
            <a:chExt cx="9582096" cy="1712913"/>
          </a:xfrm>
        </p:grpSpPr>
        <p:sp>
          <p:nvSpPr>
            <p:cNvPr id="46" name="任意多边形: 形状 45"/>
            <p:cNvSpPr/>
            <p:nvPr/>
          </p:nvSpPr>
          <p:spPr bwMode="auto">
            <a:xfrm>
              <a:off x="695324" y="1801157"/>
              <a:ext cx="8276838" cy="1181100"/>
            </a:xfrm>
            <a:custGeom>
              <a:avLst/>
              <a:gdLst>
                <a:gd name="connsiteX0" fmla="*/ 0 w 8276838"/>
                <a:gd name="connsiteY0" fmla="*/ 0 h 1181100"/>
                <a:gd name="connsiteX1" fmla="*/ 2394337 w 8276838"/>
                <a:gd name="connsiteY1" fmla="*/ 0 h 1181100"/>
                <a:gd name="connsiteX2" fmla="*/ 4990475 w 8276838"/>
                <a:gd name="connsiteY2" fmla="*/ 0 h 1181100"/>
                <a:gd name="connsiteX3" fmla="*/ 7384812 w 8276838"/>
                <a:gd name="connsiteY3" fmla="*/ 0 h 1181100"/>
                <a:gd name="connsiteX4" fmla="*/ 7875801 w 8276838"/>
                <a:gd name="connsiteY4" fmla="*/ 584200 h 1181100"/>
                <a:gd name="connsiteX5" fmla="*/ 8269342 w 8276838"/>
                <a:gd name="connsiteY5" fmla="*/ 471488 h 1181100"/>
                <a:gd name="connsiteX6" fmla="*/ 8276838 w 8276838"/>
                <a:gd name="connsiteY6" fmla="*/ 477838 h 1181100"/>
                <a:gd name="connsiteX7" fmla="*/ 7883297 w 8276838"/>
                <a:gd name="connsiteY7" fmla="*/ 590550 h 1181100"/>
                <a:gd name="connsiteX8" fmla="*/ 8276838 w 8276838"/>
                <a:gd name="connsiteY8" fmla="*/ 703263 h 1181100"/>
                <a:gd name="connsiteX9" fmla="*/ 8269342 w 8276838"/>
                <a:gd name="connsiteY9" fmla="*/ 709613 h 1181100"/>
                <a:gd name="connsiteX10" fmla="*/ 7875801 w 8276838"/>
                <a:gd name="connsiteY10" fmla="*/ 596900 h 1181100"/>
                <a:gd name="connsiteX11" fmla="*/ 7384812 w 8276838"/>
                <a:gd name="connsiteY11" fmla="*/ 1181100 h 1181100"/>
                <a:gd name="connsiteX12" fmla="*/ 4990475 w 8276838"/>
                <a:gd name="connsiteY12" fmla="*/ 1181100 h 1181100"/>
                <a:gd name="connsiteX13" fmla="*/ 2394337 w 8276838"/>
                <a:gd name="connsiteY13" fmla="*/ 1181100 h 1181100"/>
                <a:gd name="connsiteX14" fmla="*/ 0 w 827683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76838" h="1181100">
                  <a:moveTo>
                    <a:pt x="0" y="0"/>
                  </a:moveTo>
                  <a:lnTo>
                    <a:pt x="2394337" y="0"/>
                  </a:lnTo>
                  <a:lnTo>
                    <a:pt x="4990475" y="0"/>
                  </a:lnTo>
                  <a:lnTo>
                    <a:pt x="7384812" y="0"/>
                  </a:lnTo>
                  <a:lnTo>
                    <a:pt x="7875801" y="584200"/>
                  </a:lnTo>
                  <a:lnTo>
                    <a:pt x="8269342" y="471488"/>
                  </a:lnTo>
                  <a:lnTo>
                    <a:pt x="8276838" y="477838"/>
                  </a:lnTo>
                  <a:lnTo>
                    <a:pt x="7883297" y="590550"/>
                  </a:lnTo>
                  <a:lnTo>
                    <a:pt x="8276838" y="703263"/>
                  </a:lnTo>
                  <a:lnTo>
                    <a:pt x="8269342" y="709613"/>
                  </a:lnTo>
                  <a:lnTo>
                    <a:pt x="7875801" y="596900"/>
                  </a:lnTo>
                  <a:lnTo>
                    <a:pt x="7384812" y="1181100"/>
                  </a:lnTo>
                  <a:lnTo>
                    <a:pt x="4990475" y="1181100"/>
                  </a:lnTo>
                  <a:lnTo>
                    <a:pt x="2394337" y="1181100"/>
                  </a:lnTo>
                  <a:lnTo>
                    <a:pt x="0" y="1181100"/>
                  </a:lnTo>
                  <a:close/>
                </a:path>
              </a:pathLst>
            </a:custGeom>
            <a:solidFill>
              <a:srgbClr val="6AE7FF">
                <a:alpha val="70000"/>
              </a:srgbClr>
            </a:solidFill>
            <a:ln>
              <a:noFill/>
            </a:ln>
          </p:spPr>
          <p:txBody>
            <a:bodyPr wrap="square" anchor="ctr">
              <a:noAutofit/>
            </a:bodyPr>
            <a:lstStyle/>
            <a:p>
              <a:pPr algn="ctr"/>
              <a:endParaRPr/>
            </a:p>
          </p:txBody>
        </p:sp>
        <p:grpSp>
          <p:nvGrpSpPr>
            <p:cNvPr id="10" name="Group 4"/>
            <p:cNvGrpSpPr/>
            <p:nvPr/>
          </p:nvGrpSpPr>
          <p:grpSpPr>
            <a:xfrm>
              <a:off x="8931220" y="1564620"/>
              <a:ext cx="1346200" cy="1712913"/>
              <a:chOff x="5494338" y="769938"/>
              <a:chExt cx="1346200" cy="1712913"/>
            </a:xfrm>
            <a:solidFill>
              <a:schemeClr val="accent4"/>
            </a:solidFill>
          </p:grpSpPr>
          <p:sp>
            <p:nvSpPr>
              <p:cNvPr id="41" name="Freeform: Shape 6"/>
              <p:cNvSpPr/>
              <p:nvPr/>
            </p:nvSpPr>
            <p:spPr bwMode="auto">
              <a:xfrm>
                <a:off x="5494338" y="769938"/>
                <a:ext cx="1346200" cy="1712913"/>
              </a:xfrm>
              <a:custGeom>
                <a:avLst/>
                <a:gdLst>
                  <a:gd name="T0" fmla="*/ 598 w 598"/>
                  <a:gd name="T1" fmla="*/ 377 h 760"/>
                  <a:gd name="T2" fmla="*/ 594 w 598"/>
                  <a:gd name="T3" fmla="*/ 374 h 760"/>
                  <a:gd name="T4" fmla="*/ 593 w 598"/>
                  <a:gd name="T5" fmla="*/ 374 h 760"/>
                  <a:gd name="T6" fmla="*/ 588 w 598"/>
                  <a:gd name="T7" fmla="*/ 371 h 760"/>
                  <a:gd name="T8" fmla="*/ 585 w 598"/>
                  <a:gd name="T9" fmla="*/ 372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2 h 760"/>
                  <a:gd name="T24" fmla="*/ 445 w 598"/>
                  <a:gd name="T25" fmla="*/ 325 h 760"/>
                  <a:gd name="T26" fmla="*/ 455 w 598"/>
                  <a:gd name="T27" fmla="*/ 316 h 760"/>
                  <a:gd name="T28" fmla="*/ 470 w 598"/>
                  <a:gd name="T29" fmla="*/ 316 h 760"/>
                  <a:gd name="T30" fmla="*/ 492 w 598"/>
                  <a:gd name="T31" fmla="*/ 304 h 760"/>
                  <a:gd name="T32" fmla="*/ 467 w 598"/>
                  <a:gd name="T33" fmla="*/ 296 h 760"/>
                  <a:gd name="T34" fmla="*/ 444 w 598"/>
                  <a:gd name="T35" fmla="*/ 298 h 760"/>
                  <a:gd name="T36" fmla="*/ 428 w 598"/>
                  <a:gd name="T37" fmla="*/ 8 h 760"/>
                  <a:gd name="T38" fmla="*/ 347 w 598"/>
                  <a:gd name="T39" fmla="*/ 4 h 760"/>
                  <a:gd name="T40" fmla="*/ 332 w 598"/>
                  <a:gd name="T41" fmla="*/ 47 h 760"/>
                  <a:gd name="T42" fmla="*/ 342 w 598"/>
                  <a:gd name="T43" fmla="*/ 47 h 760"/>
                  <a:gd name="T44" fmla="*/ 337 w 598"/>
                  <a:gd name="T45" fmla="*/ 96 h 760"/>
                  <a:gd name="T46" fmla="*/ 324 w 598"/>
                  <a:gd name="T47" fmla="*/ 105 h 760"/>
                  <a:gd name="T48" fmla="*/ 287 w 598"/>
                  <a:gd name="T49" fmla="*/ 341 h 760"/>
                  <a:gd name="T50" fmla="*/ 213 w 598"/>
                  <a:gd name="T51" fmla="*/ 351 h 760"/>
                  <a:gd name="T52" fmla="*/ 85 w 598"/>
                  <a:gd name="T53" fmla="*/ 368 h 760"/>
                  <a:gd name="T54" fmla="*/ 64 w 598"/>
                  <a:gd name="T55" fmla="*/ 241 h 760"/>
                  <a:gd name="T56" fmla="*/ 9 w 598"/>
                  <a:gd name="T57" fmla="*/ 241 h 760"/>
                  <a:gd name="T58" fmla="*/ 0 w 598"/>
                  <a:gd name="T59" fmla="*/ 376 h 760"/>
                  <a:gd name="T60" fmla="*/ 4 w 598"/>
                  <a:gd name="T61" fmla="*/ 377 h 760"/>
                  <a:gd name="T62" fmla="*/ 4 w 598"/>
                  <a:gd name="T63" fmla="*/ 382 h 760"/>
                  <a:gd name="T64" fmla="*/ 0 w 598"/>
                  <a:gd name="T65" fmla="*/ 384 h 760"/>
                  <a:gd name="T66" fmla="*/ 9 w 598"/>
                  <a:gd name="T67" fmla="*/ 518 h 760"/>
                  <a:gd name="T68" fmla="*/ 64 w 598"/>
                  <a:gd name="T69" fmla="*/ 518 h 760"/>
                  <a:gd name="T70" fmla="*/ 85 w 598"/>
                  <a:gd name="T71" fmla="*/ 391 h 760"/>
                  <a:gd name="T72" fmla="*/ 213 w 598"/>
                  <a:gd name="T73" fmla="*/ 408 h 760"/>
                  <a:gd name="T74" fmla="*/ 287 w 598"/>
                  <a:gd name="T75" fmla="*/ 418 h 760"/>
                  <a:gd name="T76" fmla="*/ 324 w 598"/>
                  <a:gd name="T77" fmla="*/ 654 h 760"/>
                  <a:gd name="T78" fmla="*/ 337 w 598"/>
                  <a:gd name="T79" fmla="*/ 663 h 760"/>
                  <a:gd name="T80" fmla="*/ 342 w 598"/>
                  <a:gd name="T81" fmla="*/ 712 h 760"/>
                  <a:gd name="T82" fmla="*/ 332 w 598"/>
                  <a:gd name="T83" fmla="*/ 712 h 760"/>
                  <a:gd name="T84" fmla="*/ 347 w 598"/>
                  <a:gd name="T85" fmla="*/ 755 h 760"/>
                  <a:gd name="T86" fmla="*/ 428 w 598"/>
                  <a:gd name="T87" fmla="*/ 752 h 760"/>
                  <a:gd name="T88" fmla="*/ 444 w 598"/>
                  <a:gd name="T89" fmla="*/ 461 h 760"/>
                  <a:gd name="T90" fmla="*/ 467 w 598"/>
                  <a:gd name="T91" fmla="*/ 463 h 760"/>
                  <a:gd name="T92" fmla="*/ 492 w 598"/>
                  <a:gd name="T93" fmla="*/ 455 h 760"/>
                  <a:gd name="T94" fmla="*/ 470 w 598"/>
                  <a:gd name="T95" fmla="*/ 443 h 760"/>
                  <a:gd name="T96" fmla="*/ 455 w 598"/>
                  <a:gd name="T97" fmla="*/ 443 h 760"/>
                  <a:gd name="T98" fmla="*/ 445 w 598"/>
                  <a:gd name="T99" fmla="*/ 434 h 760"/>
                  <a:gd name="T100" fmla="*/ 446 w 598"/>
                  <a:gd name="T101" fmla="*/ 427 h 760"/>
                  <a:gd name="T102" fmla="*/ 547 w 598"/>
                  <a:gd name="T103" fmla="*/ 429 h 760"/>
                  <a:gd name="T104" fmla="*/ 561 w 598"/>
                  <a:gd name="T105" fmla="*/ 398 h 760"/>
                  <a:gd name="T106" fmla="*/ 566 w 598"/>
                  <a:gd name="T107" fmla="*/ 400 h 760"/>
                  <a:gd name="T108" fmla="*/ 569 w 598"/>
                  <a:gd name="T109" fmla="*/ 452 h 760"/>
                  <a:gd name="T110" fmla="*/ 592 w 598"/>
                  <a:gd name="T111" fmla="*/ 439 h 760"/>
                  <a:gd name="T112" fmla="*/ 582 w 598"/>
                  <a:gd name="T113" fmla="*/ 390 h 760"/>
                  <a:gd name="T114" fmla="*/ 585 w 598"/>
                  <a:gd name="T115" fmla="*/ 387 h 760"/>
                  <a:gd name="T116" fmla="*/ 588 w 598"/>
                  <a:gd name="T117" fmla="*/ 388 h 760"/>
                  <a:gd name="T118" fmla="*/ 593 w 598"/>
                  <a:gd name="T119" fmla="*/ 385 h 760"/>
                  <a:gd name="T120" fmla="*/ 594 w 598"/>
                  <a:gd name="T121" fmla="*/ 385 h 760"/>
                  <a:gd name="T122" fmla="*/ 598 w 598"/>
                  <a:gd name="T123" fmla="*/ 382 h 760"/>
                  <a:gd name="T124" fmla="*/ 598 w 598"/>
                  <a:gd name="T125" fmla="*/ 377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7"/>
                    </a:moveTo>
                    <a:cubicBezTo>
                      <a:pt x="598" y="375"/>
                      <a:pt x="596" y="374"/>
                      <a:pt x="594" y="374"/>
                    </a:cubicBezTo>
                    <a:cubicBezTo>
                      <a:pt x="594" y="374"/>
                      <a:pt x="593" y="374"/>
                      <a:pt x="593" y="374"/>
                    </a:cubicBezTo>
                    <a:cubicBezTo>
                      <a:pt x="592" y="372"/>
                      <a:pt x="590" y="371"/>
                      <a:pt x="588" y="371"/>
                    </a:cubicBezTo>
                    <a:cubicBezTo>
                      <a:pt x="587" y="371"/>
                      <a:pt x="586" y="372"/>
                      <a:pt x="585" y="372"/>
                    </a:cubicBezTo>
                    <a:cubicBezTo>
                      <a:pt x="584" y="371"/>
                      <a:pt x="583" y="370"/>
                      <a:pt x="582" y="369"/>
                    </a:cubicBezTo>
                    <a:cubicBezTo>
                      <a:pt x="588" y="356"/>
                      <a:pt x="598" y="329"/>
                      <a:pt x="592" y="320"/>
                    </a:cubicBezTo>
                    <a:cubicBezTo>
                      <a:pt x="584" y="307"/>
                      <a:pt x="579" y="301"/>
                      <a:pt x="569" y="308"/>
                    </a:cubicBezTo>
                    <a:cubicBezTo>
                      <a:pt x="563" y="312"/>
                      <a:pt x="564" y="341"/>
                      <a:pt x="566" y="360"/>
                    </a:cubicBezTo>
                    <a:cubicBezTo>
                      <a:pt x="564" y="360"/>
                      <a:pt x="563" y="360"/>
                      <a:pt x="561" y="361"/>
                    </a:cubicBezTo>
                    <a:cubicBezTo>
                      <a:pt x="562" y="347"/>
                      <a:pt x="559" y="330"/>
                      <a:pt x="547" y="331"/>
                    </a:cubicBezTo>
                    <a:cubicBezTo>
                      <a:pt x="526" y="331"/>
                      <a:pt x="446" y="332"/>
                      <a:pt x="446" y="332"/>
                    </a:cubicBezTo>
                    <a:cubicBezTo>
                      <a:pt x="446" y="332"/>
                      <a:pt x="446" y="330"/>
                      <a:pt x="445" y="325"/>
                    </a:cubicBezTo>
                    <a:cubicBezTo>
                      <a:pt x="455" y="316"/>
                      <a:pt x="455" y="316"/>
                      <a:pt x="455" y="316"/>
                    </a:cubicBezTo>
                    <a:cubicBezTo>
                      <a:pt x="470" y="316"/>
                      <a:pt x="470" y="316"/>
                      <a:pt x="470" y="316"/>
                    </a:cubicBezTo>
                    <a:cubicBezTo>
                      <a:pt x="479" y="316"/>
                      <a:pt x="492" y="311"/>
                      <a:pt x="492" y="304"/>
                    </a:cubicBezTo>
                    <a:cubicBezTo>
                      <a:pt x="492" y="297"/>
                      <a:pt x="481" y="296"/>
                      <a:pt x="467" y="296"/>
                    </a:cubicBezTo>
                    <a:cubicBezTo>
                      <a:pt x="460" y="296"/>
                      <a:pt x="451" y="297"/>
                      <a:pt x="444" y="298"/>
                    </a:cubicBezTo>
                    <a:cubicBezTo>
                      <a:pt x="441" y="216"/>
                      <a:pt x="431" y="13"/>
                      <a:pt x="428" y="8"/>
                    </a:cubicBezTo>
                    <a:cubicBezTo>
                      <a:pt x="423" y="0"/>
                      <a:pt x="355" y="0"/>
                      <a:pt x="347" y="4"/>
                    </a:cubicBezTo>
                    <a:cubicBezTo>
                      <a:pt x="339" y="8"/>
                      <a:pt x="332" y="47"/>
                      <a:pt x="332" y="47"/>
                    </a:cubicBezTo>
                    <a:cubicBezTo>
                      <a:pt x="342" y="47"/>
                      <a:pt x="342" y="47"/>
                      <a:pt x="342" y="47"/>
                    </a:cubicBezTo>
                    <a:cubicBezTo>
                      <a:pt x="337" y="96"/>
                      <a:pt x="337" y="96"/>
                      <a:pt x="337" y="96"/>
                    </a:cubicBezTo>
                    <a:cubicBezTo>
                      <a:pt x="324" y="105"/>
                      <a:pt x="324" y="105"/>
                      <a:pt x="324" y="105"/>
                    </a:cubicBezTo>
                    <a:cubicBezTo>
                      <a:pt x="287" y="341"/>
                      <a:pt x="287" y="341"/>
                      <a:pt x="287" y="341"/>
                    </a:cubicBezTo>
                    <a:cubicBezTo>
                      <a:pt x="287" y="341"/>
                      <a:pt x="258" y="344"/>
                      <a:pt x="213" y="351"/>
                    </a:cubicBezTo>
                    <a:cubicBezTo>
                      <a:pt x="191" y="355"/>
                      <a:pt x="136" y="362"/>
                      <a:pt x="85" y="368"/>
                    </a:cubicBezTo>
                    <a:cubicBezTo>
                      <a:pt x="64" y="241"/>
                      <a:pt x="64" y="241"/>
                      <a:pt x="64" y="241"/>
                    </a:cubicBezTo>
                    <a:cubicBezTo>
                      <a:pt x="9" y="241"/>
                      <a:pt x="9" y="241"/>
                      <a:pt x="9" y="241"/>
                    </a:cubicBezTo>
                    <a:cubicBezTo>
                      <a:pt x="0" y="376"/>
                      <a:pt x="0" y="376"/>
                      <a:pt x="0" y="376"/>
                    </a:cubicBezTo>
                    <a:cubicBezTo>
                      <a:pt x="4" y="377"/>
                      <a:pt x="4" y="377"/>
                      <a:pt x="4" y="377"/>
                    </a:cubicBezTo>
                    <a:cubicBezTo>
                      <a:pt x="4" y="382"/>
                      <a:pt x="4" y="382"/>
                      <a:pt x="4" y="382"/>
                    </a:cubicBezTo>
                    <a:cubicBezTo>
                      <a:pt x="0" y="384"/>
                      <a:pt x="0" y="384"/>
                      <a:pt x="0" y="384"/>
                    </a:cubicBezTo>
                    <a:cubicBezTo>
                      <a:pt x="9" y="518"/>
                      <a:pt x="9" y="518"/>
                      <a:pt x="9" y="518"/>
                    </a:cubicBezTo>
                    <a:cubicBezTo>
                      <a:pt x="64" y="518"/>
                      <a:pt x="64" y="518"/>
                      <a:pt x="64" y="518"/>
                    </a:cubicBezTo>
                    <a:cubicBezTo>
                      <a:pt x="85" y="391"/>
                      <a:pt x="85" y="391"/>
                      <a:pt x="85" y="391"/>
                    </a:cubicBezTo>
                    <a:cubicBezTo>
                      <a:pt x="136" y="397"/>
                      <a:pt x="191" y="404"/>
                      <a:pt x="213" y="408"/>
                    </a:cubicBezTo>
                    <a:cubicBezTo>
                      <a:pt x="258" y="416"/>
                      <a:pt x="287" y="418"/>
                      <a:pt x="287" y="418"/>
                    </a:cubicBezTo>
                    <a:cubicBezTo>
                      <a:pt x="324" y="654"/>
                      <a:pt x="324" y="654"/>
                      <a:pt x="324" y="654"/>
                    </a:cubicBezTo>
                    <a:cubicBezTo>
                      <a:pt x="337" y="663"/>
                      <a:pt x="337" y="663"/>
                      <a:pt x="337" y="663"/>
                    </a:cubicBezTo>
                    <a:cubicBezTo>
                      <a:pt x="342" y="712"/>
                      <a:pt x="342" y="712"/>
                      <a:pt x="342" y="712"/>
                    </a:cubicBezTo>
                    <a:cubicBezTo>
                      <a:pt x="332" y="712"/>
                      <a:pt x="332" y="712"/>
                      <a:pt x="332" y="712"/>
                    </a:cubicBezTo>
                    <a:cubicBezTo>
                      <a:pt x="332" y="712"/>
                      <a:pt x="339" y="751"/>
                      <a:pt x="347" y="755"/>
                    </a:cubicBezTo>
                    <a:cubicBezTo>
                      <a:pt x="355" y="760"/>
                      <a:pt x="423" y="759"/>
                      <a:pt x="428" y="752"/>
                    </a:cubicBezTo>
                    <a:cubicBezTo>
                      <a:pt x="431" y="746"/>
                      <a:pt x="441" y="543"/>
                      <a:pt x="444" y="461"/>
                    </a:cubicBezTo>
                    <a:cubicBezTo>
                      <a:pt x="451" y="462"/>
                      <a:pt x="460" y="463"/>
                      <a:pt x="467" y="463"/>
                    </a:cubicBezTo>
                    <a:cubicBezTo>
                      <a:pt x="481" y="463"/>
                      <a:pt x="492" y="463"/>
                      <a:pt x="492" y="455"/>
                    </a:cubicBezTo>
                    <a:cubicBezTo>
                      <a:pt x="492" y="448"/>
                      <a:pt x="479" y="443"/>
                      <a:pt x="470" y="443"/>
                    </a:cubicBezTo>
                    <a:cubicBezTo>
                      <a:pt x="462" y="443"/>
                      <a:pt x="455" y="443"/>
                      <a:pt x="455" y="443"/>
                    </a:cubicBezTo>
                    <a:cubicBezTo>
                      <a:pt x="445" y="434"/>
                      <a:pt x="445" y="434"/>
                      <a:pt x="445" y="434"/>
                    </a:cubicBezTo>
                    <a:cubicBezTo>
                      <a:pt x="446" y="430"/>
                      <a:pt x="446" y="427"/>
                      <a:pt x="446" y="427"/>
                    </a:cubicBezTo>
                    <a:cubicBezTo>
                      <a:pt x="446" y="427"/>
                      <a:pt x="526" y="428"/>
                      <a:pt x="547" y="429"/>
                    </a:cubicBezTo>
                    <a:cubicBezTo>
                      <a:pt x="559" y="429"/>
                      <a:pt x="562" y="412"/>
                      <a:pt x="561" y="398"/>
                    </a:cubicBezTo>
                    <a:cubicBezTo>
                      <a:pt x="563" y="399"/>
                      <a:pt x="564" y="399"/>
                      <a:pt x="566" y="400"/>
                    </a:cubicBezTo>
                    <a:cubicBezTo>
                      <a:pt x="564" y="418"/>
                      <a:pt x="563" y="447"/>
                      <a:pt x="569" y="452"/>
                    </a:cubicBezTo>
                    <a:cubicBezTo>
                      <a:pt x="579" y="458"/>
                      <a:pt x="584" y="452"/>
                      <a:pt x="592" y="439"/>
                    </a:cubicBezTo>
                    <a:cubicBezTo>
                      <a:pt x="598" y="430"/>
                      <a:pt x="588" y="404"/>
                      <a:pt x="582" y="390"/>
                    </a:cubicBezTo>
                    <a:cubicBezTo>
                      <a:pt x="583" y="390"/>
                      <a:pt x="584" y="388"/>
                      <a:pt x="585" y="387"/>
                    </a:cubicBezTo>
                    <a:cubicBezTo>
                      <a:pt x="586" y="388"/>
                      <a:pt x="587" y="388"/>
                      <a:pt x="588" y="388"/>
                    </a:cubicBezTo>
                    <a:cubicBezTo>
                      <a:pt x="590" y="388"/>
                      <a:pt x="592" y="387"/>
                      <a:pt x="593" y="385"/>
                    </a:cubicBezTo>
                    <a:cubicBezTo>
                      <a:pt x="593" y="385"/>
                      <a:pt x="594" y="385"/>
                      <a:pt x="594" y="385"/>
                    </a:cubicBezTo>
                    <a:cubicBezTo>
                      <a:pt x="596" y="385"/>
                      <a:pt x="598" y="384"/>
                      <a:pt x="598" y="382"/>
                    </a:cubicBezTo>
                    <a:lnTo>
                      <a:pt x="598" y="377"/>
                    </a:lnTo>
                    <a:close/>
                  </a:path>
                </a:pathLst>
              </a:custGeom>
              <a:solidFill>
                <a:srgbClr val="6AE7FF">
                  <a:alpha val="7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Oval 7"/>
              <p:cNvSpPr/>
              <p:nvPr/>
            </p:nvSpPr>
            <p:spPr bwMode="auto">
              <a:xfrm>
                <a:off x="6167438" y="147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grpSp>
        <p:nvGrpSpPr>
          <p:cNvPr id="50" name="组合 49"/>
          <p:cNvGrpSpPr/>
          <p:nvPr/>
        </p:nvGrpSpPr>
        <p:grpSpPr>
          <a:xfrm>
            <a:off x="695325" y="3004008"/>
            <a:ext cx="8826705" cy="1712913"/>
            <a:chOff x="695325" y="3004008"/>
            <a:chExt cx="8826705" cy="1712913"/>
          </a:xfrm>
        </p:grpSpPr>
        <p:sp>
          <p:nvSpPr>
            <p:cNvPr id="47" name="任意多边形: 形状 46"/>
            <p:cNvSpPr/>
            <p:nvPr/>
          </p:nvSpPr>
          <p:spPr bwMode="auto">
            <a:xfrm>
              <a:off x="695325" y="3266583"/>
              <a:ext cx="7495582" cy="1179513"/>
            </a:xfrm>
            <a:custGeom>
              <a:avLst/>
              <a:gdLst>
                <a:gd name="connsiteX0" fmla="*/ 0 w 7495582"/>
                <a:gd name="connsiteY0" fmla="*/ 0 h 1179513"/>
                <a:gd name="connsiteX1" fmla="*/ 2394338 w 7495582"/>
                <a:gd name="connsiteY1" fmla="*/ 0 h 1179513"/>
                <a:gd name="connsiteX2" fmla="*/ 4152732 w 7495582"/>
                <a:gd name="connsiteY2" fmla="*/ 0 h 1179513"/>
                <a:gd name="connsiteX3" fmla="*/ 6547070 w 7495582"/>
                <a:gd name="connsiteY3" fmla="*/ 0 h 1179513"/>
                <a:gd name="connsiteX4" fmla="*/ 7069150 w 7495582"/>
                <a:gd name="connsiteY4" fmla="*/ 582613 h 1179513"/>
                <a:gd name="connsiteX5" fmla="*/ 7487612 w 7495582"/>
                <a:gd name="connsiteY5" fmla="*/ 469900 h 1179513"/>
                <a:gd name="connsiteX6" fmla="*/ 7495582 w 7495582"/>
                <a:gd name="connsiteY6" fmla="*/ 477838 h 1179513"/>
                <a:gd name="connsiteX7" fmla="*/ 7079114 w 7495582"/>
                <a:gd name="connsiteY7" fmla="*/ 590550 h 1179513"/>
                <a:gd name="connsiteX8" fmla="*/ 7495582 w 7495582"/>
                <a:gd name="connsiteY8" fmla="*/ 703263 h 1179513"/>
                <a:gd name="connsiteX9" fmla="*/ 7487612 w 7495582"/>
                <a:gd name="connsiteY9" fmla="*/ 709613 h 1179513"/>
                <a:gd name="connsiteX10" fmla="*/ 7069150 w 7495582"/>
                <a:gd name="connsiteY10" fmla="*/ 596900 h 1179513"/>
                <a:gd name="connsiteX11" fmla="*/ 6547070 w 7495582"/>
                <a:gd name="connsiteY11" fmla="*/ 1179513 h 1179513"/>
                <a:gd name="connsiteX12" fmla="*/ 4152732 w 7495582"/>
                <a:gd name="connsiteY12" fmla="*/ 1179513 h 1179513"/>
                <a:gd name="connsiteX13" fmla="*/ 2394338 w 7495582"/>
                <a:gd name="connsiteY13" fmla="*/ 1179513 h 1179513"/>
                <a:gd name="connsiteX14" fmla="*/ 0 w 7495582"/>
                <a:gd name="connsiteY14" fmla="*/ 1179513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495582" h="1179513">
                  <a:moveTo>
                    <a:pt x="0" y="0"/>
                  </a:moveTo>
                  <a:lnTo>
                    <a:pt x="2394338" y="0"/>
                  </a:lnTo>
                  <a:lnTo>
                    <a:pt x="4152732" y="0"/>
                  </a:lnTo>
                  <a:lnTo>
                    <a:pt x="6547070" y="0"/>
                  </a:lnTo>
                  <a:lnTo>
                    <a:pt x="7069150" y="582613"/>
                  </a:lnTo>
                  <a:lnTo>
                    <a:pt x="7487612" y="469900"/>
                  </a:lnTo>
                  <a:lnTo>
                    <a:pt x="7495582" y="477838"/>
                  </a:lnTo>
                  <a:lnTo>
                    <a:pt x="7079114" y="590550"/>
                  </a:lnTo>
                  <a:lnTo>
                    <a:pt x="7495582" y="703263"/>
                  </a:lnTo>
                  <a:lnTo>
                    <a:pt x="7487612" y="709613"/>
                  </a:lnTo>
                  <a:lnTo>
                    <a:pt x="7069150" y="596900"/>
                  </a:lnTo>
                  <a:lnTo>
                    <a:pt x="6547070" y="1179513"/>
                  </a:lnTo>
                  <a:lnTo>
                    <a:pt x="4152732" y="1179513"/>
                  </a:lnTo>
                  <a:lnTo>
                    <a:pt x="2394338" y="1179513"/>
                  </a:lnTo>
                  <a:lnTo>
                    <a:pt x="0" y="1179513"/>
                  </a:lnTo>
                  <a:close/>
                </a:path>
              </a:pathLst>
            </a:custGeom>
            <a:solidFill>
              <a:srgbClr val="6AE7FF">
                <a:alpha val="50000"/>
              </a:srgbClr>
            </a:solidFill>
            <a:ln>
              <a:noFill/>
            </a:ln>
          </p:spPr>
          <p:txBody>
            <a:bodyPr wrap="square" anchor="ctr">
              <a:noAutofit/>
            </a:bodyPr>
            <a:lstStyle/>
            <a:p>
              <a:pPr algn="ctr"/>
              <a:endParaRPr/>
            </a:p>
          </p:txBody>
        </p:sp>
        <p:grpSp>
          <p:nvGrpSpPr>
            <p:cNvPr id="11" name="Group 9"/>
            <p:cNvGrpSpPr/>
            <p:nvPr/>
          </p:nvGrpSpPr>
          <p:grpSpPr>
            <a:xfrm>
              <a:off x="8175830" y="3004008"/>
              <a:ext cx="1346200" cy="1712913"/>
              <a:chOff x="4575175" y="2673351"/>
              <a:chExt cx="1346200" cy="1712913"/>
            </a:xfrm>
            <a:solidFill>
              <a:schemeClr val="accent5"/>
            </a:solidFill>
          </p:grpSpPr>
          <p:sp>
            <p:nvSpPr>
              <p:cNvPr id="12" name="Freeform: Shape 11"/>
              <p:cNvSpPr/>
              <p:nvPr/>
            </p:nvSpPr>
            <p:spPr bwMode="auto">
              <a:xfrm>
                <a:off x="4575175" y="2673351"/>
                <a:ext cx="1346200" cy="1712913"/>
              </a:xfrm>
              <a:custGeom>
                <a:avLst/>
                <a:gdLst>
                  <a:gd name="T0" fmla="*/ 598 w 598"/>
                  <a:gd name="T1" fmla="*/ 378 h 760"/>
                  <a:gd name="T2" fmla="*/ 594 w 598"/>
                  <a:gd name="T3" fmla="*/ 374 h 760"/>
                  <a:gd name="T4" fmla="*/ 593 w 598"/>
                  <a:gd name="T5" fmla="*/ 375 h 760"/>
                  <a:gd name="T6" fmla="*/ 588 w 598"/>
                  <a:gd name="T7" fmla="*/ 371 h 760"/>
                  <a:gd name="T8" fmla="*/ 585 w 598"/>
                  <a:gd name="T9" fmla="*/ 373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3 h 760"/>
                  <a:gd name="T24" fmla="*/ 445 w 598"/>
                  <a:gd name="T25" fmla="*/ 325 h 760"/>
                  <a:gd name="T26" fmla="*/ 455 w 598"/>
                  <a:gd name="T27" fmla="*/ 316 h 760"/>
                  <a:gd name="T28" fmla="*/ 470 w 598"/>
                  <a:gd name="T29" fmla="*/ 316 h 760"/>
                  <a:gd name="T30" fmla="*/ 492 w 598"/>
                  <a:gd name="T31" fmla="*/ 304 h 760"/>
                  <a:gd name="T32" fmla="*/ 467 w 598"/>
                  <a:gd name="T33" fmla="*/ 297 h 760"/>
                  <a:gd name="T34" fmla="*/ 444 w 598"/>
                  <a:gd name="T35" fmla="*/ 299 h 760"/>
                  <a:gd name="T36" fmla="*/ 428 w 598"/>
                  <a:gd name="T37" fmla="*/ 8 h 760"/>
                  <a:gd name="T38" fmla="*/ 347 w 598"/>
                  <a:gd name="T39" fmla="*/ 4 h 760"/>
                  <a:gd name="T40" fmla="*/ 332 w 598"/>
                  <a:gd name="T41" fmla="*/ 47 h 760"/>
                  <a:gd name="T42" fmla="*/ 342 w 598"/>
                  <a:gd name="T43" fmla="*/ 47 h 760"/>
                  <a:gd name="T44" fmla="*/ 337 w 598"/>
                  <a:gd name="T45" fmla="*/ 97 h 760"/>
                  <a:gd name="T46" fmla="*/ 324 w 598"/>
                  <a:gd name="T47" fmla="*/ 105 h 760"/>
                  <a:gd name="T48" fmla="*/ 287 w 598"/>
                  <a:gd name="T49" fmla="*/ 341 h 760"/>
                  <a:gd name="T50" fmla="*/ 213 w 598"/>
                  <a:gd name="T51" fmla="*/ 352 h 760"/>
                  <a:gd name="T52" fmla="*/ 85 w 598"/>
                  <a:gd name="T53" fmla="*/ 368 h 760"/>
                  <a:gd name="T54" fmla="*/ 64 w 598"/>
                  <a:gd name="T55" fmla="*/ 242 h 760"/>
                  <a:gd name="T56" fmla="*/ 9 w 598"/>
                  <a:gd name="T57" fmla="*/ 242 h 760"/>
                  <a:gd name="T58" fmla="*/ 0 w 598"/>
                  <a:gd name="T59" fmla="*/ 376 h 760"/>
                  <a:gd name="T60" fmla="*/ 4 w 598"/>
                  <a:gd name="T61" fmla="*/ 378 h 760"/>
                  <a:gd name="T62" fmla="*/ 4 w 598"/>
                  <a:gd name="T63" fmla="*/ 382 h 760"/>
                  <a:gd name="T64" fmla="*/ 0 w 598"/>
                  <a:gd name="T65" fmla="*/ 384 h 760"/>
                  <a:gd name="T66" fmla="*/ 9 w 598"/>
                  <a:gd name="T67" fmla="*/ 518 h 760"/>
                  <a:gd name="T68" fmla="*/ 64 w 598"/>
                  <a:gd name="T69" fmla="*/ 518 h 760"/>
                  <a:gd name="T70" fmla="*/ 85 w 598"/>
                  <a:gd name="T71" fmla="*/ 392 h 760"/>
                  <a:gd name="T72" fmla="*/ 213 w 598"/>
                  <a:gd name="T73" fmla="*/ 408 h 760"/>
                  <a:gd name="T74" fmla="*/ 287 w 598"/>
                  <a:gd name="T75" fmla="*/ 419 h 760"/>
                  <a:gd name="T76" fmla="*/ 324 w 598"/>
                  <a:gd name="T77" fmla="*/ 655 h 760"/>
                  <a:gd name="T78" fmla="*/ 337 w 598"/>
                  <a:gd name="T79" fmla="*/ 663 h 760"/>
                  <a:gd name="T80" fmla="*/ 342 w 598"/>
                  <a:gd name="T81" fmla="*/ 713 h 760"/>
                  <a:gd name="T82" fmla="*/ 332 w 598"/>
                  <a:gd name="T83" fmla="*/ 713 h 760"/>
                  <a:gd name="T84" fmla="*/ 347 w 598"/>
                  <a:gd name="T85" fmla="*/ 756 h 760"/>
                  <a:gd name="T86" fmla="*/ 428 w 598"/>
                  <a:gd name="T87" fmla="*/ 752 h 760"/>
                  <a:gd name="T88" fmla="*/ 444 w 598"/>
                  <a:gd name="T89" fmla="*/ 461 h 760"/>
                  <a:gd name="T90" fmla="*/ 467 w 598"/>
                  <a:gd name="T91" fmla="*/ 463 h 760"/>
                  <a:gd name="T92" fmla="*/ 492 w 598"/>
                  <a:gd name="T93" fmla="*/ 456 h 760"/>
                  <a:gd name="T94" fmla="*/ 470 w 598"/>
                  <a:gd name="T95" fmla="*/ 444 h 760"/>
                  <a:gd name="T96" fmla="*/ 455 w 598"/>
                  <a:gd name="T97" fmla="*/ 444 h 760"/>
                  <a:gd name="T98" fmla="*/ 445 w 598"/>
                  <a:gd name="T99" fmla="*/ 435 h 760"/>
                  <a:gd name="T100" fmla="*/ 446 w 598"/>
                  <a:gd name="T101" fmla="*/ 427 h 760"/>
                  <a:gd name="T102" fmla="*/ 547 w 598"/>
                  <a:gd name="T103" fmla="*/ 429 h 760"/>
                  <a:gd name="T104" fmla="*/ 561 w 598"/>
                  <a:gd name="T105" fmla="*/ 399 h 760"/>
                  <a:gd name="T106" fmla="*/ 566 w 598"/>
                  <a:gd name="T107" fmla="*/ 400 h 760"/>
                  <a:gd name="T108" fmla="*/ 569 w 598"/>
                  <a:gd name="T109" fmla="*/ 452 h 760"/>
                  <a:gd name="T110" fmla="*/ 592 w 598"/>
                  <a:gd name="T111" fmla="*/ 440 h 760"/>
                  <a:gd name="T112" fmla="*/ 582 w 598"/>
                  <a:gd name="T113" fmla="*/ 391 h 760"/>
                  <a:gd name="T114" fmla="*/ 585 w 598"/>
                  <a:gd name="T115" fmla="*/ 387 h 760"/>
                  <a:gd name="T116" fmla="*/ 588 w 598"/>
                  <a:gd name="T117" fmla="*/ 389 h 760"/>
                  <a:gd name="T118" fmla="*/ 593 w 598"/>
                  <a:gd name="T119" fmla="*/ 385 h 760"/>
                  <a:gd name="T120" fmla="*/ 594 w 598"/>
                  <a:gd name="T121" fmla="*/ 386 h 760"/>
                  <a:gd name="T122" fmla="*/ 598 w 598"/>
                  <a:gd name="T123" fmla="*/ 382 h 760"/>
                  <a:gd name="T124" fmla="*/ 598 w 598"/>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8"/>
                    </a:moveTo>
                    <a:cubicBezTo>
                      <a:pt x="598" y="376"/>
                      <a:pt x="596" y="374"/>
                      <a:pt x="594" y="374"/>
                    </a:cubicBezTo>
                    <a:cubicBezTo>
                      <a:pt x="594" y="374"/>
                      <a:pt x="593" y="374"/>
                      <a:pt x="593" y="375"/>
                    </a:cubicBezTo>
                    <a:cubicBezTo>
                      <a:pt x="592" y="373"/>
                      <a:pt x="590" y="371"/>
                      <a:pt x="588" y="371"/>
                    </a:cubicBezTo>
                    <a:cubicBezTo>
                      <a:pt x="587" y="371"/>
                      <a:pt x="586" y="372"/>
                      <a:pt x="585" y="373"/>
                    </a:cubicBezTo>
                    <a:cubicBezTo>
                      <a:pt x="584" y="371"/>
                      <a:pt x="583" y="370"/>
                      <a:pt x="582" y="369"/>
                    </a:cubicBezTo>
                    <a:cubicBezTo>
                      <a:pt x="588" y="356"/>
                      <a:pt x="598" y="330"/>
                      <a:pt x="592" y="320"/>
                    </a:cubicBezTo>
                    <a:cubicBezTo>
                      <a:pt x="584" y="307"/>
                      <a:pt x="579" y="301"/>
                      <a:pt x="569" y="308"/>
                    </a:cubicBezTo>
                    <a:cubicBezTo>
                      <a:pt x="563" y="312"/>
                      <a:pt x="564" y="341"/>
                      <a:pt x="566" y="360"/>
                    </a:cubicBezTo>
                    <a:cubicBezTo>
                      <a:pt x="564" y="360"/>
                      <a:pt x="563" y="361"/>
                      <a:pt x="561" y="361"/>
                    </a:cubicBezTo>
                    <a:cubicBezTo>
                      <a:pt x="562" y="347"/>
                      <a:pt x="559" y="331"/>
                      <a:pt x="547" y="331"/>
                    </a:cubicBezTo>
                    <a:cubicBezTo>
                      <a:pt x="526" y="332"/>
                      <a:pt x="446" y="333"/>
                      <a:pt x="446" y="333"/>
                    </a:cubicBezTo>
                    <a:cubicBezTo>
                      <a:pt x="446" y="333"/>
                      <a:pt x="446" y="330"/>
                      <a:pt x="445" y="325"/>
                    </a:cubicBezTo>
                    <a:cubicBezTo>
                      <a:pt x="455" y="316"/>
                      <a:pt x="455" y="316"/>
                      <a:pt x="455" y="316"/>
                    </a:cubicBezTo>
                    <a:cubicBezTo>
                      <a:pt x="470" y="316"/>
                      <a:pt x="470" y="316"/>
                      <a:pt x="470" y="316"/>
                    </a:cubicBezTo>
                    <a:cubicBezTo>
                      <a:pt x="479" y="316"/>
                      <a:pt x="492" y="311"/>
                      <a:pt x="492" y="304"/>
                    </a:cubicBezTo>
                    <a:cubicBezTo>
                      <a:pt x="492" y="297"/>
                      <a:pt x="481" y="297"/>
                      <a:pt x="467" y="297"/>
                    </a:cubicBezTo>
                    <a:cubicBezTo>
                      <a:pt x="460" y="297"/>
                      <a:pt x="451" y="298"/>
                      <a:pt x="444" y="299"/>
                    </a:cubicBezTo>
                    <a:cubicBezTo>
                      <a:pt x="441" y="217"/>
                      <a:pt x="431" y="14"/>
                      <a:pt x="428" y="8"/>
                    </a:cubicBezTo>
                    <a:cubicBezTo>
                      <a:pt x="423" y="1"/>
                      <a:pt x="355" y="0"/>
                      <a:pt x="347" y="4"/>
                    </a:cubicBezTo>
                    <a:cubicBezTo>
                      <a:pt x="339" y="9"/>
                      <a:pt x="332" y="47"/>
                      <a:pt x="332" y="47"/>
                    </a:cubicBezTo>
                    <a:cubicBezTo>
                      <a:pt x="342" y="47"/>
                      <a:pt x="342" y="47"/>
                      <a:pt x="342" y="47"/>
                    </a:cubicBezTo>
                    <a:cubicBezTo>
                      <a:pt x="337" y="97"/>
                      <a:pt x="337" y="97"/>
                      <a:pt x="337" y="97"/>
                    </a:cubicBezTo>
                    <a:cubicBezTo>
                      <a:pt x="324" y="105"/>
                      <a:pt x="324" y="105"/>
                      <a:pt x="324" y="105"/>
                    </a:cubicBezTo>
                    <a:cubicBezTo>
                      <a:pt x="287" y="341"/>
                      <a:pt x="287" y="341"/>
                      <a:pt x="287" y="341"/>
                    </a:cubicBezTo>
                    <a:cubicBezTo>
                      <a:pt x="287" y="341"/>
                      <a:pt x="258" y="344"/>
                      <a:pt x="213" y="352"/>
                    </a:cubicBezTo>
                    <a:cubicBezTo>
                      <a:pt x="191" y="355"/>
                      <a:pt x="136" y="362"/>
                      <a:pt x="85" y="368"/>
                    </a:cubicBezTo>
                    <a:cubicBezTo>
                      <a:pt x="64" y="242"/>
                      <a:pt x="64" y="242"/>
                      <a:pt x="64" y="242"/>
                    </a:cubicBezTo>
                    <a:cubicBezTo>
                      <a:pt x="9" y="242"/>
                      <a:pt x="9" y="242"/>
                      <a:pt x="9" y="242"/>
                    </a:cubicBezTo>
                    <a:cubicBezTo>
                      <a:pt x="0" y="376"/>
                      <a:pt x="0" y="376"/>
                      <a:pt x="0" y="376"/>
                    </a:cubicBezTo>
                    <a:cubicBezTo>
                      <a:pt x="4" y="378"/>
                      <a:pt x="4" y="378"/>
                      <a:pt x="4" y="378"/>
                    </a:cubicBezTo>
                    <a:cubicBezTo>
                      <a:pt x="4" y="382"/>
                      <a:pt x="4" y="382"/>
                      <a:pt x="4" y="382"/>
                    </a:cubicBezTo>
                    <a:cubicBezTo>
                      <a:pt x="0" y="384"/>
                      <a:pt x="0" y="384"/>
                      <a:pt x="0" y="384"/>
                    </a:cubicBezTo>
                    <a:cubicBezTo>
                      <a:pt x="9" y="518"/>
                      <a:pt x="9" y="518"/>
                      <a:pt x="9" y="518"/>
                    </a:cubicBezTo>
                    <a:cubicBezTo>
                      <a:pt x="64" y="518"/>
                      <a:pt x="64" y="518"/>
                      <a:pt x="64" y="518"/>
                    </a:cubicBezTo>
                    <a:cubicBezTo>
                      <a:pt x="85" y="392"/>
                      <a:pt x="85" y="392"/>
                      <a:pt x="85" y="392"/>
                    </a:cubicBezTo>
                    <a:cubicBezTo>
                      <a:pt x="136" y="398"/>
                      <a:pt x="191" y="405"/>
                      <a:pt x="213" y="408"/>
                    </a:cubicBezTo>
                    <a:cubicBezTo>
                      <a:pt x="258" y="416"/>
                      <a:pt x="287" y="419"/>
                      <a:pt x="287" y="419"/>
                    </a:cubicBezTo>
                    <a:cubicBezTo>
                      <a:pt x="324" y="655"/>
                      <a:pt x="324" y="655"/>
                      <a:pt x="324" y="655"/>
                    </a:cubicBezTo>
                    <a:cubicBezTo>
                      <a:pt x="337" y="663"/>
                      <a:pt x="337" y="663"/>
                      <a:pt x="337" y="663"/>
                    </a:cubicBezTo>
                    <a:cubicBezTo>
                      <a:pt x="342" y="713"/>
                      <a:pt x="342" y="713"/>
                      <a:pt x="342" y="713"/>
                    </a:cubicBezTo>
                    <a:cubicBezTo>
                      <a:pt x="332" y="713"/>
                      <a:pt x="332" y="713"/>
                      <a:pt x="332" y="713"/>
                    </a:cubicBezTo>
                    <a:cubicBezTo>
                      <a:pt x="332" y="713"/>
                      <a:pt x="339" y="751"/>
                      <a:pt x="347" y="756"/>
                    </a:cubicBezTo>
                    <a:cubicBezTo>
                      <a:pt x="355" y="760"/>
                      <a:pt x="423" y="759"/>
                      <a:pt x="428" y="752"/>
                    </a:cubicBezTo>
                    <a:cubicBezTo>
                      <a:pt x="431" y="746"/>
                      <a:pt x="441" y="543"/>
                      <a:pt x="444" y="461"/>
                    </a:cubicBezTo>
                    <a:cubicBezTo>
                      <a:pt x="451" y="462"/>
                      <a:pt x="460" y="463"/>
                      <a:pt x="467" y="463"/>
                    </a:cubicBezTo>
                    <a:cubicBezTo>
                      <a:pt x="481" y="463"/>
                      <a:pt x="492" y="463"/>
                      <a:pt x="492" y="456"/>
                    </a:cubicBezTo>
                    <a:cubicBezTo>
                      <a:pt x="492" y="449"/>
                      <a:pt x="479" y="444"/>
                      <a:pt x="470" y="444"/>
                    </a:cubicBezTo>
                    <a:cubicBezTo>
                      <a:pt x="462" y="444"/>
                      <a:pt x="455" y="444"/>
                      <a:pt x="455" y="444"/>
                    </a:cubicBezTo>
                    <a:cubicBezTo>
                      <a:pt x="445" y="435"/>
                      <a:pt x="445" y="435"/>
                      <a:pt x="445" y="435"/>
                    </a:cubicBezTo>
                    <a:cubicBezTo>
                      <a:pt x="446" y="430"/>
                      <a:pt x="446" y="427"/>
                      <a:pt x="446" y="427"/>
                    </a:cubicBezTo>
                    <a:cubicBezTo>
                      <a:pt x="446" y="427"/>
                      <a:pt x="526" y="428"/>
                      <a:pt x="547" y="429"/>
                    </a:cubicBezTo>
                    <a:cubicBezTo>
                      <a:pt x="559" y="429"/>
                      <a:pt x="562" y="413"/>
                      <a:pt x="561" y="399"/>
                    </a:cubicBezTo>
                    <a:cubicBezTo>
                      <a:pt x="563" y="399"/>
                      <a:pt x="564" y="400"/>
                      <a:pt x="566" y="400"/>
                    </a:cubicBezTo>
                    <a:cubicBezTo>
                      <a:pt x="564" y="419"/>
                      <a:pt x="563" y="448"/>
                      <a:pt x="569" y="452"/>
                    </a:cubicBezTo>
                    <a:cubicBezTo>
                      <a:pt x="579" y="459"/>
                      <a:pt x="584" y="453"/>
                      <a:pt x="592" y="440"/>
                    </a:cubicBezTo>
                    <a:cubicBezTo>
                      <a:pt x="598" y="430"/>
                      <a:pt x="588" y="404"/>
                      <a:pt x="582" y="391"/>
                    </a:cubicBezTo>
                    <a:cubicBezTo>
                      <a:pt x="583" y="390"/>
                      <a:pt x="584" y="389"/>
                      <a:pt x="585" y="387"/>
                    </a:cubicBezTo>
                    <a:cubicBezTo>
                      <a:pt x="586" y="388"/>
                      <a:pt x="587" y="389"/>
                      <a:pt x="588" y="389"/>
                    </a:cubicBezTo>
                    <a:cubicBezTo>
                      <a:pt x="590" y="389"/>
                      <a:pt x="592" y="387"/>
                      <a:pt x="593" y="385"/>
                    </a:cubicBezTo>
                    <a:cubicBezTo>
                      <a:pt x="593" y="386"/>
                      <a:pt x="594" y="386"/>
                      <a:pt x="594" y="386"/>
                    </a:cubicBezTo>
                    <a:cubicBezTo>
                      <a:pt x="596" y="386"/>
                      <a:pt x="598" y="384"/>
                      <a:pt x="598" y="382"/>
                    </a:cubicBezTo>
                    <a:lnTo>
                      <a:pt x="598" y="378"/>
                    </a:lnTo>
                    <a:close/>
                  </a:path>
                </a:pathLst>
              </a:custGeom>
              <a:solidFill>
                <a:srgbClr val="6AE7FF">
                  <a:alpha val="5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 name="Oval 12"/>
              <p:cNvSpPr/>
              <p:nvPr/>
            </p:nvSpPr>
            <p:spPr bwMode="auto">
              <a:xfrm>
                <a:off x="5257800" y="3386138"/>
                <a:ext cx="290512" cy="287338"/>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grpSp>
        <p:nvGrpSpPr>
          <p:cNvPr id="51" name="组合 50"/>
          <p:cNvGrpSpPr/>
          <p:nvPr/>
        </p:nvGrpSpPr>
        <p:grpSpPr>
          <a:xfrm>
            <a:off x="695325" y="4443391"/>
            <a:ext cx="10182525" cy="1712913"/>
            <a:chOff x="695325" y="4443391"/>
            <a:chExt cx="10182525" cy="1712913"/>
          </a:xfrm>
        </p:grpSpPr>
        <p:sp>
          <p:nvSpPr>
            <p:cNvPr id="48" name="任意多边形: 形状 47"/>
            <p:cNvSpPr/>
            <p:nvPr/>
          </p:nvSpPr>
          <p:spPr bwMode="auto">
            <a:xfrm>
              <a:off x="695325" y="4709603"/>
              <a:ext cx="8864088" cy="1181100"/>
            </a:xfrm>
            <a:custGeom>
              <a:avLst/>
              <a:gdLst>
                <a:gd name="connsiteX0" fmla="*/ 0 w 8864088"/>
                <a:gd name="connsiteY0" fmla="*/ 0 h 1181100"/>
                <a:gd name="connsiteX1" fmla="*/ 2394338 w 8864088"/>
                <a:gd name="connsiteY1" fmla="*/ 0 h 1181100"/>
                <a:gd name="connsiteX2" fmla="*/ 5639398 w 8864088"/>
                <a:gd name="connsiteY2" fmla="*/ 0 h 1181100"/>
                <a:gd name="connsiteX3" fmla="*/ 8033736 w 8864088"/>
                <a:gd name="connsiteY3" fmla="*/ 0 h 1181100"/>
                <a:gd name="connsiteX4" fmla="*/ 8492179 w 8864088"/>
                <a:gd name="connsiteY4" fmla="*/ 582613 h 1181100"/>
                <a:gd name="connsiteX5" fmla="*/ 8858565 w 8864088"/>
                <a:gd name="connsiteY5" fmla="*/ 471488 h 1181100"/>
                <a:gd name="connsiteX6" fmla="*/ 8864088 w 8864088"/>
                <a:gd name="connsiteY6" fmla="*/ 479425 h 1181100"/>
                <a:gd name="connsiteX7" fmla="*/ 8501385 w 8864088"/>
                <a:gd name="connsiteY7" fmla="*/ 590550 h 1181100"/>
                <a:gd name="connsiteX8" fmla="*/ 8864088 w 8864088"/>
                <a:gd name="connsiteY8" fmla="*/ 703263 h 1181100"/>
                <a:gd name="connsiteX9" fmla="*/ 8858565 w 8864088"/>
                <a:gd name="connsiteY9" fmla="*/ 711200 h 1181100"/>
                <a:gd name="connsiteX10" fmla="*/ 8492179 w 8864088"/>
                <a:gd name="connsiteY10" fmla="*/ 598488 h 1181100"/>
                <a:gd name="connsiteX11" fmla="*/ 8033736 w 8864088"/>
                <a:gd name="connsiteY11" fmla="*/ 1181100 h 1181100"/>
                <a:gd name="connsiteX12" fmla="*/ 5639398 w 8864088"/>
                <a:gd name="connsiteY12" fmla="*/ 1181100 h 1181100"/>
                <a:gd name="connsiteX13" fmla="*/ 2394338 w 8864088"/>
                <a:gd name="connsiteY13" fmla="*/ 1181100 h 1181100"/>
                <a:gd name="connsiteX14" fmla="*/ 0 w 886408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64088" h="1181100">
                  <a:moveTo>
                    <a:pt x="0" y="0"/>
                  </a:moveTo>
                  <a:lnTo>
                    <a:pt x="2394338" y="0"/>
                  </a:lnTo>
                  <a:lnTo>
                    <a:pt x="5639398" y="0"/>
                  </a:lnTo>
                  <a:lnTo>
                    <a:pt x="8033736" y="0"/>
                  </a:lnTo>
                  <a:lnTo>
                    <a:pt x="8492179" y="582613"/>
                  </a:lnTo>
                  <a:lnTo>
                    <a:pt x="8858565" y="471488"/>
                  </a:lnTo>
                  <a:lnTo>
                    <a:pt x="8864088" y="479425"/>
                  </a:lnTo>
                  <a:lnTo>
                    <a:pt x="8501385" y="590550"/>
                  </a:lnTo>
                  <a:lnTo>
                    <a:pt x="8864088" y="703263"/>
                  </a:lnTo>
                  <a:lnTo>
                    <a:pt x="8858565" y="711200"/>
                  </a:lnTo>
                  <a:lnTo>
                    <a:pt x="8492179" y="598488"/>
                  </a:lnTo>
                  <a:lnTo>
                    <a:pt x="8033736" y="1181100"/>
                  </a:lnTo>
                  <a:lnTo>
                    <a:pt x="5639398" y="1181100"/>
                  </a:lnTo>
                  <a:lnTo>
                    <a:pt x="2394338" y="1181100"/>
                  </a:lnTo>
                  <a:lnTo>
                    <a:pt x="0" y="1181100"/>
                  </a:lnTo>
                  <a:close/>
                </a:path>
              </a:pathLst>
            </a:custGeom>
            <a:solidFill>
              <a:srgbClr val="6AE7FF">
                <a:alpha val="30000"/>
              </a:srgbClr>
            </a:solidFill>
            <a:ln>
              <a:noFill/>
            </a:ln>
          </p:spPr>
          <p:txBody>
            <a:bodyPr wrap="square" anchor="ctr">
              <a:noAutofit/>
            </a:bodyPr>
            <a:lstStyle/>
            <a:p>
              <a:pPr algn="ctr"/>
              <a:endParaRPr/>
            </a:p>
          </p:txBody>
        </p:sp>
        <p:grpSp>
          <p:nvGrpSpPr>
            <p:cNvPr id="14" name="Group 14"/>
            <p:cNvGrpSpPr/>
            <p:nvPr/>
          </p:nvGrpSpPr>
          <p:grpSpPr>
            <a:xfrm>
              <a:off x="9528475" y="4443391"/>
              <a:ext cx="1349375" cy="1712913"/>
              <a:chOff x="6200775" y="4576763"/>
              <a:chExt cx="1349375" cy="1712913"/>
            </a:xfrm>
            <a:solidFill>
              <a:schemeClr val="accent6"/>
            </a:solidFill>
          </p:grpSpPr>
          <p:sp>
            <p:nvSpPr>
              <p:cNvPr id="15" name="Freeform: Shape 16"/>
              <p:cNvSpPr/>
              <p:nvPr/>
            </p:nvSpPr>
            <p:spPr bwMode="auto">
              <a:xfrm>
                <a:off x="6200775" y="4576763"/>
                <a:ext cx="1349375" cy="1712913"/>
              </a:xfrm>
              <a:custGeom>
                <a:avLst/>
                <a:gdLst>
                  <a:gd name="T0" fmla="*/ 598 w 599"/>
                  <a:gd name="T1" fmla="*/ 378 h 760"/>
                  <a:gd name="T2" fmla="*/ 595 w 599"/>
                  <a:gd name="T3" fmla="*/ 375 h 760"/>
                  <a:gd name="T4" fmla="*/ 593 w 599"/>
                  <a:gd name="T5" fmla="*/ 375 h 760"/>
                  <a:gd name="T6" fmla="*/ 589 w 599"/>
                  <a:gd name="T7" fmla="*/ 372 h 760"/>
                  <a:gd name="T8" fmla="*/ 585 w 599"/>
                  <a:gd name="T9" fmla="*/ 373 h 760"/>
                  <a:gd name="T10" fmla="*/ 583 w 599"/>
                  <a:gd name="T11" fmla="*/ 370 h 760"/>
                  <a:gd name="T12" fmla="*/ 593 w 599"/>
                  <a:gd name="T13" fmla="*/ 321 h 760"/>
                  <a:gd name="T14" fmla="*/ 570 w 599"/>
                  <a:gd name="T15" fmla="*/ 308 h 760"/>
                  <a:gd name="T16" fmla="*/ 567 w 599"/>
                  <a:gd name="T17" fmla="*/ 360 h 760"/>
                  <a:gd name="T18" fmla="*/ 562 w 599"/>
                  <a:gd name="T19" fmla="*/ 362 h 760"/>
                  <a:gd name="T20" fmla="*/ 547 w 599"/>
                  <a:gd name="T21" fmla="*/ 331 h 760"/>
                  <a:gd name="T22" fmla="*/ 446 w 599"/>
                  <a:gd name="T23" fmla="*/ 333 h 760"/>
                  <a:gd name="T24" fmla="*/ 446 w 599"/>
                  <a:gd name="T25" fmla="*/ 326 h 760"/>
                  <a:gd name="T26" fmla="*/ 455 w 599"/>
                  <a:gd name="T27" fmla="*/ 317 h 760"/>
                  <a:gd name="T28" fmla="*/ 471 w 599"/>
                  <a:gd name="T29" fmla="*/ 317 h 760"/>
                  <a:gd name="T30" fmla="*/ 493 w 599"/>
                  <a:gd name="T31" fmla="*/ 305 h 760"/>
                  <a:gd name="T32" fmla="*/ 468 w 599"/>
                  <a:gd name="T33" fmla="*/ 297 h 760"/>
                  <a:gd name="T34" fmla="*/ 445 w 599"/>
                  <a:gd name="T35" fmla="*/ 299 h 760"/>
                  <a:gd name="T36" fmla="*/ 428 w 599"/>
                  <a:gd name="T37" fmla="*/ 8 h 760"/>
                  <a:gd name="T38" fmla="*/ 348 w 599"/>
                  <a:gd name="T39" fmla="*/ 5 h 760"/>
                  <a:gd name="T40" fmla="*/ 333 w 599"/>
                  <a:gd name="T41" fmla="*/ 48 h 760"/>
                  <a:gd name="T42" fmla="*/ 343 w 599"/>
                  <a:gd name="T43" fmla="*/ 48 h 760"/>
                  <a:gd name="T44" fmla="*/ 337 w 599"/>
                  <a:gd name="T45" fmla="*/ 97 h 760"/>
                  <a:gd name="T46" fmla="*/ 324 w 599"/>
                  <a:gd name="T47" fmla="*/ 106 h 760"/>
                  <a:gd name="T48" fmla="*/ 287 w 599"/>
                  <a:gd name="T49" fmla="*/ 342 h 760"/>
                  <a:gd name="T50" fmla="*/ 214 w 599"/>
                  <a:gd name="T51" fmla="*/ 352 h 760"/>
                  <a:gd name="T52" fmla="*/ 85 w 599"/>
                  <a:gd name="T53" fmla="*/ 369 h 760"/>
                  <a:gd name="T54" fmla="*/ 65 w 599"/>
                  <a:gd name="T55" fmla="*/ 242 h 760"/>
                  <a:gd name="T56" fmla="*/ 9 w 599"/>
                  <a:gd name="T57" fmla="*/ 242 h 760"/>
                  <a:gd name="T58" fmla="*/ 0 w 599"/>
                  <a:gd name="T59" fmla="*/ 376 h 760"/>
                  <a:gd name="T60" fmla="*/ 5 w 599"/>
                  <a:gd name="T61" fmla="*/ 378 h 760"/>
                  <a:gd name="T62" fmla="*/ 5 w 599"/>
                  <a:gd name="T63" fmla="*/ 383 h 760"/>
                  <a:gd name="T64" fmla="*/ 0 w 599"/>
                  <a:gd name="T65" fmla="*/ 384 h 760"/>
                  <a:gd name="T66" fmla="*/ 9 w 599"/>
                  <a:gd name="T67" fmla="*/ 519 h 760"/>
                  <a:gd name="T68" fmla="*/ 65 w 599"/>
                  <a:gd name="T69" fmla="*/ 519 h 760"/>
                  <a:gd name="T70" fmla="*/ 85 w 599"/>
                  <a:gd name="T71" fmla="*/ 392 h 760"/>
                  <a:gd name="T72" fmla="*/ 214 w 599"/>
                  <a:gd name="T73" fmla="*/ 409 h 760"/>
                  <a:gd name="T74" fmla="*/ 287 w 599"/>
                  <a:gd name="T75" fmla="*/ 419 h 760"/>
                  <a:gd name="T76" fmla="*/ 324 w 599"/>
                  <a:gd name="T77" fmla="*/ 655 h 760"/>
                  <a:gd name="T78" fmla="*/ 337 w 599"/>
                  <a:gd name="T79" fmla="*/ 664 h 760"/>
                  <a:gd name="T80" fmla="*/ 343 w 599"/>
                  <a:gd name="T81" fmla="*/ 713 h 760"/>
                  <a:gd name="T82" fmla="*/ 333 w 599"/>
                  <a:gd name="T83" fmla="*/ 713 h 760"/>
                  <a:gd name="T84" fmla="*/ 348 w 599"/>
                  <a:gd name="T85" fmla="*/ 756 h 760"/>
                  <a:gd name="T86" fmla="*/ 428 w 599"/>
                  <a:gd name="T87" fmla="*/ 752 h 760"/>
                  <a:gd name="T88" fmla="*/ 445 w 599"/>
                  <a:gd name="T89" fmla="*/ 462 h 760"/>
                  <a:gd name="T90" fmla="*/ 468 w 599"/>
                  <a:gd name="T91" fmla="*/ 464 h 760"/>
                  <a:gd name="T92" fmla="*/ 493 w 599"/>
                  <a:gd name="T93" fmla="*/ 456 h 760"/>
                  <a:gd name="T94" fmla="*/ 471 w 599"/>
                  <a:gd name="T95" fmla="*/ 444 h 760"/>
                  <a:gd name="T96" fmla="*/ 455 w 599"/>
                  <a:gd name="T97" fmla="*/ 444 h 760"/>
                  <a:gd name="T98" fmla="*/ 446 w 599"/>
                  <a:gd name="T99" fmla="*/ 435 h 760"/>
                  <a:gd name="T100" fmla="*/ 446 w 599"/>
                  <a:gd name="T101" fmla="*/ 428 h 760"/>
                  <a:gd name="T102" fmla="*/ 547 w 599"/>
                  <a:gd name="T103" fmla="*/ 429 h 760"/>
                  <a:gd name="T104" fmla="*/ 562 w 599"/>
                  <a:gd name="T105" fmla="*/ 399 h 760"/>
                  <a:gd name="T106" fmla="*/ 567 w 599"/>
                  <a:gd name="T107" fmla="*/ 400 h 760"/>
                  <a:gd name="T108" fmla="*/ 570 w 599"/>
                  <a:gd name="T109" fmla="*/ 452 h 760"/>
                  <a:gd name="T110" fmla="*/ 593 w 599"/>
                  <a:gd name="T111" fmla="*/ 440 h 760"/>
                  <a:gd name="T112" fmla="*/ 583 w 599"/>
                  <a:gd name="T113" fmla="*/ 391 h 760"/>
                  <a:gd name="T114" fmla="*/ 585 w 599"/>
                  <a:gd name="T115" fmla="*/ 388 h 760"/>
                  <a:gd name="T116" fmla="*/ 589 w 599"/>
                  <a:gd name="T117" fmla="*/ 389 h 760"/>
                  <a:gd name="T118" fmla="*/ 593 w 599"/>
                  <a:gd name="T119" fmla="*/ 386 h 760"/>
                  <a:gd name="T120" fmla="*/ 595 w 599"/>
                  <a:gd name="T121" fmla="*/ 386 h 760"/>
                  <a:gd name="T122" fmla="*/ 598 w 599"/>
                  <a:gd name="T123" fmla="*/ 383 h 760"/>
                  <a:gd name="T124" fmla="*/ 598 w 599"/>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9" h="760">
                    <a:moveTo>
                      <a:pt x="598" y="378"/>
                    </a:moveTo>
                    <a:cubicBezTo>
                      <a:pt x="598" y="376"/>
                      <a:pt x="597" y="375"/>
                      <a:pt x="595" y="375"/>
                    </a:cubicBezTo>
                    <a:cubicBezTo>
                      <a:pt x="594" y="375"/>
                      <a:pt x="594" y="375"/>
                      <a:pt x="593" y="375"/>
                    </a:cubicBezTo>
                    <a:cubicBezTo>
                      <a:pt x="593" y="373"/>
                      <a:pt x="591" y="372"/>
                      <a:pt x="589" y="372"/>
                    </a:cubicBezTo>
                    <a:cubicBezTo>
                      <a:pt x="587" y="372"/>
                      <a:pt x="586" y="372"/>
                      <a:pt x="585" y="373"/>
                    </a:cubicBezTo>
                    <a:cubicBezTo>
                      <a:pt x="585" y="372"/>
                      <a:pt x="584" y="370"/>
                      <a:pt x="583" y="370"/>
                    </a:cubicBezTo>
                    <a:cubicBezTo>
                      <a:pt x="588" y="356"/>
                      <a:pt x="599" y="330"/>
                      <a:pt x="593" y="321"/>
                    </a:cubicBezTo>
                    <a:cubicBezTo>
                      <a:pt x="584" y="308"/>
                      <a:pt x="580" y="302"/>
                      <a:pt x="570" y="308"/>
                    </a:cubicBezTo>
                    <a:cubicBezTo>
                      <a:pt x="563" y="313"/>
                      <a:pt x="565" y="342"/>
                      <a:pt x="567" y="360"/>
                    </a:cubicBezTo>
                    <a:cubicBezTo>
                      <a:pt x="565" y="361"/>
                      <a:pt x="563" y="361"/>
                      <a:pt x="562" y="362"/>
                    </a:cubicBezTo>
                    <a:cubicBezTo>
                      <a:pt x="562" y="348"/>
                      <a:pt x="560" y="331"/>
                      <a:pt x="547" y="331"/>
                    </a:cubicBezTo>
                    <a:cubicBezTo>
                      <a:pt x="526" y="332"/>
                      <a:pt x="446" y="333"/>
                      <a:pt x="446" y="333"/>
                    </a:cubicBezTo>
                    <a:cubicBezTo>
                      <a:pt x="446" y="333"/>
                      <a:pt x="446" y="330"/>
                      <a:pt x="446" y="326"/>
                    </a:cubicBezTo>
                    <a:cubicBezTo>
                      <a:pt x="455" y="317"/>
                      <a:pt x="455" y="317"/>
                      <a:pt x="455" y="317"/>
                    </a:cubicBezTo>
                    <a:cubicBezTo>
                      <a:pt x="471" y="317"/>
                      <a:pt x="471" y="317"/>
                      <a:pt x="471" y="317"/>
                    </a:cubicBezTo>
                    <a:cubicBezTo>
                      <a:pt x="479" y="317"/>
                      <a:pt x="493" y="312"/>
                      <a:pt x="493" y="305"/>
                    </a:cubicBezTo>
                    <a:cubicBezTo>
                      <a:pt x="493" y="297"/>
                      <a:pt x="481" y="297"/>
                      <a:pt x="468" y="297"/>
                    </a:cubicBezTo>
                    <a:cubicBezTo>
                      <a:pt x="461" y="297"/>
                      <a:pt x="452" y="298"/>
                      <a:pt x="445" y="299"/>
                    </a:cubicBezTo>
                    <a:cubicBezTo>
                      <a:pt x="441" y="217"/>
                      <a:pt x="432" y="14"/>
                      <a:pt x="428" y="8"/>
                    </a:cubicBezTo>
                    <a:cubicBezTo>
                      <a:pt x="424" y="1"/>
                      <a:pt x="356" y="0"/>
                      <a:pt x="348" y="5"/>
                    </a:cubicBezTo>
                    <a:cubicBezTo>
                      <a:pt x="340" y="9"/>
                      <a:pt x="333" y="48"/>
                      <a:pt x="333" y="48"/>
                    </a:cubicBezTo>
                    <a:cubicBezTo>
                      <a:pt x="343" y="48"/>
                      <a:pt x="343" y="48"/>
                      <a:pt x="343" y="48"/>
                    </a:cubicBezTo>
                    <a:cubicBezTo>
                      <a:pt x="337" y="97"/>
                      <a:pt x="337" y="97"/>
                      <a:pt x="337" y="97"/>
                    </a:cubicBezTo>
                    <a:cubicBezTo>
                      <a:pt x="324" y="106"/>
                      <a:pt x="324" y="106"/>
                      <a:pt x="324" y="106"/>
                    </a:cubicBezTo>
                    <a:cubicBezTo>
                      <a:pt x="287" y="342"/>
                      <a:pt x="287" y="342"/>
                      <a:pt x="287" y="342"/>
                    </a:cubicBezTo>
                    <a:cubicBezTo>
                      <a:pt x="287" y="342"/>
                      <a:pt x="259" y="344"/>
                      <a:pt x="214" y="352"/>
                    </a:cubicBezTo>
                    <a:cubicBezTo>
                      <a:pt x="192" y="356"/>
                      <a:pt x="136" y="363"/>
                      <a:pt x="85" y="369"/>
                    </a:cubicBezTo>
                    <a:cubicBezTo>
                      <a:pt x="65" y="242"/>
                      <a:pt x="65" y="242"/>
                      <a:pt x="65" y="242"/>
                    </a:cubicBezTo>
                    <a:cubicBezTo>
                      <a:pt x="9" y="242"/>
                      <a:pt x="9" y="242"/>
                      <a:pt x="9" y="242"/>
                    </a:cubicBezTo>
                    <a:cubicBezTo>
                      <a:pt x="0" y="376"/>
                      <a:pt x="0" y="376"/>
                      <a:pt x="0" y="376"/>
                    </a:cubicBezTo>
                    <a:cubicBezTo>
                      <a:pt x="5" y="378"/>
                      <a:pt x="5" y="378"/>
                      <a:pt x="5" y="378"/>
                    </a:cubicBezTo>
                    <a:cubicBezTo>
                      <a:pt x="5" y="383"/>
                      <a:pt x="5" y="383"/>
                      <a:pt x="5" y="383"/>
                    </a:cubicBezTo>
                    <a:cubicBezTo>
                      <a:pt x="0" y="384"/>
                      <a:pt x="0" y="384"/>
                      <a:pt x="0" y="384"/>
                    </a:cubicBezTo>
                    <a:cubicBezTo>
                      <a:pt x="9" y="519"/>
                      <a:pt x="9" y="519"/>
                      <a:pt x="9" y="519"/>
                    </a:cubicBezTo>
                    <a:cubicBezTo>
                      <a:pt x="65" y="519"/>
                      <a:pt x="65" y="519"/>
                      <a:pt x="65" y="519"/>
                    </a:cubicBezTo>
                    <a:cubicBezTo>
                      <a:pt x="85" y="392"/>
                      <a:pt x="85" y="392"/>
                      <a:pt x="85" y="392"/>
                    </a:cubicBezTo>
                    <a:cubicBezTo>
                      <a:pt x="136" y="398"/>
                      <a:pt x="192" y="405"/>
                      <a:pt x="214" y="409"/>
                    </a:cubicBezTo>
                    <a:cubicBezTo>
                      <a:pt x="259" y="416"/>
                      <a:pt x="287" y="419"/>
                      <a:pt x="287" y="419"/>
                    </a:cubicBezTo>
                    <a:cubicBezTo>
                      <a:pt x="324" y="655"/>
                      <a:pt x="324" y="655"/>
                      <a:pt x="324" y="655"/>
                    </a:cubicBezTo>
                    <a:cubicBezTo>
                      <a:pt x="337" y="664"/>
                      <a:pt x="337" y="664"/>
                      <a:pt x="337" y="664"/>
                    </a:cubicBezTo>
                    <a:cubicBezTo>
                      <a:pt x="343" y="713"/>
                      <a:pt x="343" y="713"/>
                      <a:pt x="343" y="713"/>
                    </a:cubicBezTo>
                    <a:cubicBezTo>
                      <a:pt x="333" y="713"/>
                      <a:pt x="333" y="713"/>
                      <a:pt x="333" y="713"/>
                    </a:cubicBezTo>
                    <a:cubicBezTo>
                      <a:pt x="333" y="713"/>
                      <a:pt x="340" y="752"/>
                      <a:pt x="348" y="756"/>
                    </a:cubicBezTo>
                    <a:cubicBezTo>
                      <a:pt x="356" y="760"/>
                      <a:pt x="424" y="760"/>
                      <a:pt x="428" y="752"/>
                    </a:cubicBezTo>
                    <a:cubicBezTo>
                      <a:pt x="432" y="747"/>
                      <a:pt x="441" y="544"/>
                      <a:pt x="445" y="462"/>
                    </a:cubicBezTo>
                    <a:cubicBezTo>
                      <a:pt x="452" y="463"/>
                      <a:pt x="461" y="464"/>
                      <a:pt x="468" y="464"/>
                    </a:cubicBezTo>
                    <a:cubicBezTo>
                      <a:pt x="481" y="464"/>
                      <a:pt x="493" y="463"/>
                      <a:pt x="493" y="456"/>
                    </a:cubicBezTo>
                    <a:cubicBezTo>
                      <a:pt x="493" y="449"/>
                      <a:pt x="479" y="444"/>
                      <a:pt x="471" y="444"/>
                    </a:cubicBezTo>
                    <a:cubicBezTo>
                      <a:pt x="463" y="444"/>
                      <a:pt x="455" y="444"/>
                      <a:pt x="455" y="444"/>
                    </a:cubicBezTo>
                    <a:cubicBezTo>
                      <a:pt x="446" y="435"/>
                      <a:pt x="446" y="435"/>
                      <a:pt x="446" y="435"/>
                    </a:cubicBezTo>
                    <a:cubicBezTo>
                      <a:pt x="446" y="430"/>
                      <a:pt x="446" y="428"/>
                      <a:pt x="446" y="428"/>
                    </a:cubicBezTo>
                    <a:cubicBezTo>
                      <a:pt x="446" y="428"/>
                      <a:pt x="526" y="429"/>
                      <a:pt x="547" y="429"/>
                    </a:cubicBezTo>
                    <a:cubicBezTo>
                      <a:pt x="560" y="430"/>
                      <a:pt x="562" y="413"/>
                      <a:pt x="562" y="399"/>
                    </a:cubicBezTo>
                    <a:cubicBezTo>
                      <a:pt x="563" y="400"/>
                      <a:pt x="565" y="400"/>
                      <a:pt x="567" y="400"/>
                    </a:cubicBezTo>
                    <a:cubicBezTo>
                      <a:pt x="565" y="419"/>
                      <a:pt x="563" y="448"/>
                      <a:pt x="570" y="452"/>
                    </a:cubicBezTo>
                    <a:cubicBezTo>
                      <a:pt x="580" y="459"/>
                      <a:pt x="584" y="453"/>
                      <a:pt x="593" y="440"/>
                    </a:cubicBezTo>
                    <a:cubicBezTo>
                      <a:pt x="599" y="431"/>
                      <a:pt x="589" y="404"/>
                      <a:pt x="583" y="391"/>
                    </a:cubicBezTo>
                    <a:cubicBezTo>
                      <a:pt x="584" y="390"/>
                      <a:pt x="585" y="389"/>
                      <a:pt x="585" y="388"/>
                    </a:cubicBezTo>
                    <a:cubicBezTo>
                      <a:pt x="586" y="388"/>
                      <a:pt x="587" y="389"/>
                      <a:pt x="589" y="389"/>
                    </a:cubicBezTo>
                    <a:cubicBezTo>
                      <a:pt x="591" y="389"/>
                      <a:pt x="593" y="388"/>
                      <a:pt x="593" y="386"/>
                    </a:cubicBezTo>
                    <a:cubicBezTo>
                      <a:pt x="594" y="386"/>
                      <a:pt x="594" y="386"/>
                      <a:pt x="595" y="386"/>
                    </a:cubicBezTo>
                    <a:cubicBezTo>
                      <a:pt x="597" y="386"/>
                      <a:pt x="598" y="385"/>
                      <a:pt x="598" y="383"/>
                    </a:cubicBezTo>
                    <a:lnTo>
                      <a:pt x="598" y="378"/>
                    </a:lnTo>
                    <a:close/>
                  </a:path>
                </a:pathLst>
              </a:custGeom>
              <a:solidFill>
                <a:srgbClr val="6AE7FF">
                  <a:alpha val="3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 name="Oval 17"/>
              <p:cNvSpPr/>
              <p:nvPr/>
            </p:nvSpPr>
            <p:spPr bwMode="auto">
              <a:xfrm>
                <a:off x="6878638" y="528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sp>
        <p:nvSpPr>
          <p:cNvPr id="66" name="statistics-on-laptop_82095"/>
          <p:cNvSpPr>
            <a:spLocks noChangeAspect="1"/>
          </p:cNvSpPr>
          <p:nvPr/>
        </p:nvSpPr>
        <p:spPr bwMode="auto">
          <a:xfrm>
            <a:off x="987388" y="1992703"/>
            <a:ext cx="798009" cy="798006"/>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txBody>
          <a:bodyPr/>
          <a:lstStyle/>
          <a:p>
            <a:endParaRPr lang="zh-CN" altLang="en-US"/>
          </a:p>
        </p:txBody>
      </p:sp>
      <p:sp>
        <p:nvSpPr>
          <p:cNvPr id="64" name="statistics-on-laptop_82095"/>
          <p:cNvSpPr>
            <a:spLocks noChangeAspect="1"/>
          </p:cNvSpPr>
          <p:nvPr/>
        </p:nvSpPr>
        <p:spPr bwMode="auto">
          <a:xfrm>
            <a:off x="1000770" y="3457334"/>
            <a:ext cx="771246" cy="798009"/>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txBody>
          <a:bodyPr/>
          <a:lstStyle/>
          <a:p>
            <a:endParaRPr lang="zh-CN" altLang="en-US"/>
          </a:p>
        </p:txBody>
      </p:sp>
      <p:sp>
        <p:nvSpPr>
          <p:cNvPr id="65" name="statistics-on-laptop_82095"/>
          <p:cNvSpPr>
            <a:spLocks noChangeAspect="1"/>
          </p:cNvSpPr>
          <p:nvPr/>
        </p:nvSpPr>
        <p:spPr bwMode="auto">
          <a:xfrm>
            <a:off x="987388" y="4900842"/>
            <a:ext cx="798009" cy="798009"/>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txBody>
          <a:bodyPr/>
          <a:lstStyle/>
          <a:p>
            <a:endParaRPr lang="zh-CN" altLang="en-US"/>
          </a:p>
        </p:txBody>
      </p:sp>
      <p:grpSp>
        <p:nvGrpSpPr>
          <p:cNvPr id="57" name="组合 56"/>
          <p:cNvGrpSpPr/>
          <p:nvPr/>
        </p:nvGrpSpPr>
        <p:grpSpPr>
          <a:xfrm>
            <a:off x="1818113" y="1918092"/>
            <a:ext cx="5807849" cy="997784"/>
            <a:chOff x="1818113" y="1981592"/>
            <a:chExt cx="5807849" cy="997784"/>
          </a:xfrm>
        </p:grpSpPr>
        <p:sp>
          <p:nvSpPr>
            <p:cNvPr id="55" name="矩形 54"/>
            <p:cNvSpPr/>
            <p:nvPr/>
          </p:nvSpPr>
          <p:spPr>
            <a:xfrm>
              <a:off x="1818114" y="2334216"/>
              <a:ext cx="5807848" cy="645160"/>
            </a:xfrm>
            <a:prstGeom prst="rect">
              <a:avLst/>
            </a:prstGeom>
          </p:spPr>
          <p:txBody>
            <a:bodyPr wrap="square">
              <a:spAutoFit/>
            </a:bodyPr>
            <a:lstStyle/>
            <a:p>
              <a:pPr algn="l">
                <a:lnSpc>
                  <a:spcPct val="150000"/>
                </a:lnSpc>
              </a:pPr>
              <a:r>
                <a:rPr sz="1200" dirty="0">
                  <a:solidFill>
                    <a:schemeClr val="bg1"/>
                  </a:solidFill>
                  <a:latin typeface="微软雅黑" charset="-122"/>
                  <a:ea typeface="微软雅黑" charset="-122"/>
                  <a:cs typeface="+mn-ea"/>
                  <a:sym typeface="+mn-lt"/>
                </a:rPr>
                <a:t>I love you more than I've ever loved any woman. And I've waited longer for you than I've waited for any woman.</a:t>
              </a:r>
              <a:endParaRPr lang="zh-CN" altLang="en-US" sz="1200" dirty="0">
                <a:solidFill>
                  <a:schemeClr val="bg1"/>
                </a:solidFill>
                <a:latin typeface="微软雅黑" charset="-122"/>
                <a:ea typeface="微软雅黑" charset="-122"/>
                <a:cs typeface="+mn-ea"/>
                <a:sym typeface="+mn-lt"/>
              </a:endParaRPr>
            </a:p>
          </p:txBody>
        </p:sp>
        <p:sp>
          <p:nvSpPr>
            <p:cNvPr id="56" name="矩形 55"/>
            <p:cNvSpPr/>
            <p:nvPr/>
          </p:nvSpPr>
          <p:spPr>
            <a:xfrm>
              <a:off x="1818113" y="1981592"/>
              <a:ext cx="2241974" cy="386080"/>
            </a:xfrm>
            <a:prstGeom prst="rect">
              <a:avLst/>
            </a:prstGeom>
          </p:spPr>
          <p:txBody>
            <a:bodyPr wrap="square">
              <a:spAutoFit/>
            </a:bodyPr>
            <a:lstStyle/>
            <a:p>
              <a:pPr algn="just">
                <a:lnSpc>
                  <a:spcPct val="120000"/>
                </a:lnSpc>
              </a:pPr>
              <a:r>
                <a:rPr lang="zh-CN" altLang="en-US" sz="1600" b="1">
                  <a:solidFill>
                    <a:schemeClr val="bg1"/>
                  </a:solidFill>
                  <a:latin typeface="微软雅黑" charset="-122"/>
                  <a:ea typeface="微软雅黑" charset="-122"/>
                  <a:sym typeface="+mn-ea"/>
                </a:rPr>
                <a:t>单击此处输入标题</a:t>
              </a:r>
              <a:endParaRPr lang="zh-CN" altLang="en-US" sz="1600" b="1" dirty="0">
                <a:solidFill>
                  <a:schemeClr val="bg1"/>
                </a:solidFill>
                <a:latin typeface="微软雅黑" charset="-122"/>
                <a:ea typeface="微软雅黑" charset="-122"/>
                <a:sym typeface="+mn-ea"/>
              </a:endParaRPr>
            </a:p>
          </p:txBody>
        </p:sp>
      </p:grpSp>
      <p:grpSp>
        <p:nvGrpSpPr>
          <p:cNvPr id="58" name="组合 57"/>
          <p:cNvGrpSpPr/>
          <p:nvPr/>
        </p:nvGrpSpPr>
        <p:grpSpPr>
          <a:xfrm>
            <a:off x="1818113" y="3364919"/>
            <a:ext cx="4760487" cy="997784"/>
            <a:chOff x="1818113" y="1981592"/>
            <a:chExt cx="4760487" cy="997784"/>
          </a:xfrm>
        </p:grpSpPr>
        <p:sp>
          <p:nvSpPr>
            <p:cNvPr id="59" name="矩形 58"/>
            <p:cNvSpPr/>
            <p:nvPr/>
          </p:nvSpPr>
          <p:spPr>
            <a:xfrm>
              <a:off x="1818114" y="2334216"/>
              <a:ext cx="4760486" cy="645160"/>
            </a:xfrm>
            <a:prstGeom prst="rect">
              <a:avLst/>
            </a:prstGeom>
          </p:spPr>
          <p:txBody>
            <a:bodyPr wrap="square">
              <a:spAutoFit/>
            </a:bodyPr>
            <a:lstStyle/>
            <a:p>
              <a:pPr algn="l">
                <a:lnSpc>
                  <a:spcPct val="150000"/>
                </a:lnSpc>
              </a:pPr>
              <a:r>
                <a:rPr sz="1200" dirty="0">
                  <a:solidFill>
                    <a:schemeClr val="bg1"/>
                  </a:solidFill>
                  <a:latin typeface="微软雅黑" charset="-122"/>
                  <a:ea typeface="微软雅黑"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0" name="矩形 59"/>
            <p:cNvSpPr/>
            <p:nvPr/>
          </p:nvSpPr>
          <p:spPr>
            <a:xfrm>
              <a:off x="1818113" y="1981592"/>
              <a:ext cx="2241974" cy="386080"/>
            </a:xfrm>
            <a:prstGeom prst="rect">
              <a:avLst/>
            </a:prstGeom>
          </p:spPr>
          <p:txBody>
            <a:bodyPr wrap="square">
              <a:spAutoFit/>
            </a:bodyPr>
            <a:lstStyle/>
            <a:p>
              <a:pPr algn="just">
                <a:lnSpc>
                  <a:spcPct val="120000"/>
                </a:lnSpc>
              </a:pPr>
              <a:r>
                <a:rPr lang="zh-CN" altLang="en-US" sz="1600" b="1">
                  <a:solidFill>
                    <a:schemeClr val="bg1"/>
                  </a:solidFill>
                  <a:latin typeface="微软雅黑" charset="-122"/>
                  <a:ea typeface="微软雅黑" charset="-122"/>
                  <a:sym typeface="+mn-ea"/>
                </a:rPr>
                <a:t>单击此处输入标题</a:t>
              </a:r>
              <a:endParaRPr lang="zh-CN" altLang="en-US" b="1" dirty="0">
                <a:solidFill>
                  <a:schemeClr val="tx1">
                    <a:lumMod val="65000"/>
                    <a:lumOff val="35000"/>
                  </a:schemeClr>
                </a:solidFill>
              </a:endParaRPr>
            </a:p>
          </p:txBody>
        </p:sp>
      </p:grpSp>
      <p:grpSp>
        <p:nvGrpSpPr>
          <p:cNvPr id="61" name="组合 60"/>
          <p:cNvGrpSpPr/>
          <p:nvPr/>
        </p:nvGrpSpPr>
        <p:grpSpPr>
          <a:xfrm>
            <a:off x="1818113" y="4808979"/>
            <a:ext cx="6357717" cy="997784"/>
            <a:chOff x="1818113" y="1981592"/>
            <a:chExt cx="6357717" cy="997784"/>
          </a:xfrm>
        </p:grpSpPr>
        <p:sp>
          <p:nvSpPr>
            <p:cNvPr id="62" name="矩形 61"/>
            <p:cNvSpPr/>
            <p:nvPr/>
          </p:nvSpPr>
          <p:spPr>
            <a:xfrm>
              <a:off x="1818114" y="2334216"/>
              <a:ext cx="6357716" cy="645160"/>
            </a:xfrm>
            <a:prstGeom prst="rect">
              <a:avLst/>
            </a:prstGeom>
          </p:spPr>
          <p:txBody>
            <a:bodyPr wrap="square">
              <a:spAutoFit/>
            </a:bodyPr>
            <a:lstStyle/>
            <a:p>
              <a:pPr algn="l">
                <a:lnSpc>
                  <a:spcPct val="150000"/>
                </a:lnSpc>
              </a:pPr>
              <a:r>
                <a:rPr sz="1200" dirty="0">
                  <a:solidFill>
                    <a:schemeClr val="bg1"/>
                  </a:solidFill>
                  <a:latin typeface="微软雅黑" charset="-122"/>
                  <a:ea typeface="微软雅黑"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3" name="矩形 62"/>
            <p:cNvSpPr/>
            <p:nvPr/>
          </p:nvSpPr>
          <p:spPr>
            <a:xfrm>
              <a:off x="1818113" y="1981592"/>
              <a:ext cx="2241974" cy="386080"/>
            </a:xfrm>
            <a:prstGeom prst="rect">
              <a:avLst/>
            </a:prstGeom>
          </p:spPr>
          <p:txBody>
            <a:bodyPr wrap="square">
              <a:spAutoFit/>
            </a:bodyPr>
            <a:lstStyle/>
            <a:p>
              <a:pPr algn="just">
                <a:lnSpc>
                  <a:spcPct val="120000"/>
                </a:lnSpc>
              </a:pPr>
              <a:r>
                <a:rPr lang="zh-CN" altLang="en-US" sz="1600" b="1">
                  <a:solidFill>
                    <a:schemeClr val="bg1"/>
                  </a:solidFill>
                  <a:latin typeface="微软雅黑" charset="-122"/>
                  <a:ea typeface="微软雅黑" charset="-122"/>
                  <a:sym typeface="+mn-ea"/>
                </a:rPr>
                <a:t>单击此处输入标题</a:t>
              </a:r>
              <a:endParaRPr lang="zh-CN" altLang="en-US" b="1" dirty="0">
                <a:solidFill>
                  <a:schemeClr val="tx1">
                    <a:lumMod val="65000"/>
                    <a:lumOff val="35000"/>
                  </a:schemeClr>
                </a:solidFill>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1+#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66"/>
                                        </p:tgtEl>
                                        <p:attrNameLst>
                                          <p:attrName>style.visibility</p:attrName>
                                        </p:attrNameLst>
                                      </p:cBhvr>
                                      <p:to>
                                        <p:strVal val="visible"/>
                                      </p:to>
                                    </p:set>
                                    <p:anim calcmode="lin" valueType="num">
                                      <p:cBhvr>
                                        <p:cTn id="22" dur="500" fill="hold"/>
                                        <p:tgtEl>
                                          <p:spTgt spid="66"/>
                                        </p:tgtEl>
                                        <p:attrNameLst>
                                          <p:attrName>ppt_w</p:attrName>
                                        </p:attrNameLst>
                                      </p:cBhvr>
                                      <p:tavLst>
                                        <p:tav tm="0">
                                          <p:val>
                                            <p:fltVal val="0"/>
                                          </p:val>
                                        </p:tav>
                                        <p:tav tm="100000">
                                          <p:val>
                                            <p:strVal val="#ppt_w"/>
                                          </p:val>
                                        </p:tav>
                                      </p:tavLst>
                                    </p:anim>
                                    <p:anim calcmode="lin" valueType="num">
                                      <p:cBhvr>
                                        <p:cTn id="23" dur="500" fill="hold"/>
                                        <p:tgtEl>
                                          <p:spTgt spid="66"/>
                                        </p:tgtEl>
                                        <p:attrNameLst>
                                          <p:attrName>ppt_h</p:attrName>
                                        </p:attrNameLst>
                                      </p:cBhvr>
                                      <p:tavLst>
                                        <p:tav tm="0">
                                          <p:val>
                                            <p:fltVal val="0"/>
                                          </p:val>
                                        </p:tav>
                                        <p:tav tm="100000">
                                          <p:val>
                                            <p:strVal val="#ppt_h"/>
                                          </p:val>
                                        </p:tav>
                                      </p:tavLst>
                                    </p:anim>
                                    <p:animEffect transition="in" filter="fade">
                                      <p:cBhvr>
                                        <p:cTn id="24" dur="500"/>
                                        <p:tgtEl>
                                          <p:spTgt spid="66"/>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wipe(left)">
                                      <p:cBhvr>
                                        <p:cTn id="28" dur="500"/>
                                        <p:tgtEl>
                                          <p:spTgt spid="57"/>
                                        </p:tgtEl>
                                      </p:cBhvr>
                                    </p:animEffect>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500" fill="hold"/>
                                        <p:tgtEl>
                                          <p:spTgt spid="50"/>
                                        </p:tgtEl>
                                        <p:attrNameLst>
                                          <p:attrName>ppt_x</p:attrName>
                                        </p:attrNameLst>
                                      </p:cBhvr>
                                      <p:tavLst>
                                        <p:tav tm="0">
                                          <p:val>
                                            <p:strVal val="1+#ppt_w/2"/>
                                          </p:val>
                                        </p:tav>
                                        <p:tav tm="100000">
                                          <p:val>
                                            <p:strVal val="#ppt_x"/>
                                          </p:val>
                                        </p:tav>
                                      </p:tavLst>
                                    </p:anim>
                                    <p:anim calcmode="lin" valueType="num">
                                      <p:cBhvr additive="base">
                                        <p:cTn id="33" dur="500" fill="hold"/>
                                        <p:tgtEl>
                                          <p:spTgt spid="50"/>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64"/>
                                        </p:tgtEl>
                                        <p:attrNameLst>
                                          <p:attrName>style.visibility</p:attrName>
                                        </p:attrNameLst>
                                      </p:cBhvr>
                                      <p:to>
                                        <p:strVal val="visible"/>
                                      </p:to>
                                    </p:set>
                                    <p:anim calcmode="lin" valueType="num">
                                      <p:cBhvr>
                                        <p:cTn id="37" dur="500" fill="hold"/>
                                        <p:tgtEl>
                                          <p:spTgt spid="64"/>
                                        </p:tgtEl>
                                        <p:attrNameLst>
                                          <p:attrName>ppt_w</p:attrName>
                                        </p:attrNameLst>
                                      </p:cBhvr>
                                      <p:tavLst>
                                        <p:tav tm="0">
                                          <p:val>
                                            <p:fltVal val="0"/>
                                          </p:val>
                                        </p:tav>
                                        <p:tav tm="100000">
                                          <p:val>
                                            <p:strVal val="#ppt_w"/>
                                          </p:val>
                                        </p:tav>
                                      </p:tavLst>
                                    </p:anim>
                                    <p:anim calcmode="lin" valueType="num">
                                      <p:cBhvr>
                                        <p:cTn id="38" dur="500" fill="hold"/>
                                        <p:tgtEl>
                                          <p:spTgt spid="64"/>
                                        </p:tgtEl>
                                        <p:attrNameLst>
                                          <p:attrName>ppt_h</p:attrName>
                                        </p:attrNameLst>
                                      </p:cBhvr>
                                      <p:tavLst>
                                        <p:tav tm="0">
                                          <p:val>
                                            <p:fltVal val="0"/>
                                          </p:val>
                                        </p:tav>
                                        <p:tav tm="100000">
                                          <p:val>
                                            <p:strVal val="#ppt_h"/>
                                          </p:val>
                                        </p:tav>
                                      </p:tavLst>
                                    </p:anim>
                                    <p:animEffect transition="in" filter="fade">
                                      <p:cBhvr>
                                        <p:cTn id="39" dur="500"/>
                                        <p:tgtEl>
                                          <p:spTgt spid="64"/>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left)">
                                      <p:cBhvr>
                                        <p:cTn id="43" dur="500"/>
                                        <p:tgtEl>
                                          <p:spTgt spid="58"/>
                                        </p:tgtEl>
                                      </p:cBhvr>
                                    </p:animEffect>
                                  </p:childTnLst>
                                </p:cTn>
                              </p:par>
                            </p:childTnLst>
                          </p:cTn>
                        </p:par>
                        <p:par>
                          <p:cTn id="44" fill="hold">
                            <p:stCondLst>
                              <p:cond delay="4000"/>
                            </p:stCondLst>
                            <p:childTnLst>
                              <p:par>
                                <p:cTn id="45" presetID="2" presetClass="entr" presetSubtype="2" fill="hold" nodeType="afterEffect">
                                  <p:stCondLst>
                                    <p:cond delay="0"/>
                                  </p:stCondLst>
                                  <p:childTnLst>
                                    <p:set>
                                      <p:cBhvr>
                                        <p:cTn id="46" dur="1" fill="hold">
                                          <p:stCondLst>
                                            <p:cond delay="0"/>
                                          </p:stCondLst>
                                        </p:cTn>
                                        <p:tgtEl>
                                          <p:spTgt spid="51"/>
                                        </p:tgtEl>
                                        <p:attrNameLst>
                                          <p:attrName>style.visibility</p:attrName>
                                        </p:attrNameLst>
                                      </p:cBhvr>
                                      <p:to>
                                        <p:strVal val="visible"/>
                                      </p:to>
                                    </p:set>
                                    <p:anim calcmode="lin" valueType="num">
                                      <p:cBhvr additive="base">
                                        <p:cTn id="47" dur="500" fill="hold"/>
                                        <p:tgtEl>
                                          <p:spTgt spid="51"/>
                                        </p:tgtEl>
                                        <p:attrNameLst>
                                          <p:attrName>ppt_x</p:attrName>
                                        </p:attrNameLst>
                                      </p:cBhvr>
                                      <p:tavLst>
                                        <p:tav tm="0">
                                          <p:val>
                                            <p:strVal val="1+#ppt_w/2"/>
                                          </p:val>
                                        </p:tav>
                                        <p:tav tm="100000">
                                          <p:val>
                                            <p:strVal val="#ppt_x"/>
                                          </p:val>
                                        </p:tav>
                                      </p:tavLst>
                                    </p:anim>
                                    <p:anim calcmode="lin" valueType="num">
                                      <p:cBhvr additive="base">
                                        <p:cTn id="48" dur="500" fill="hold"/>
                                        <p:tgtEl>
                                          <p:spTgt spid="51"/>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65"/>
                                        </p:tgtEl>
                                        <p:attrNameLst>
                                          <p:attrName>style.visibility</p:attrName>
                                        </p:attrNameLst>
                                      </p:cBhvr>
                                      <p:to>
                                        <p:strVal val="visible"/>
                                      </p:to>
                                    </p:set>
                                    <p:anim calcmode="lin" valueType="num">
                                      <p:cBhvr>
                                        <p:cTn id="52" dur="500" fill="hold"/>
                                        <p:tgtEl>
                                          <p:spTgt spid="65"/>
                                        </p:tgtEl>
                                        <p:attrNameLst>
                                          <p:attrName>ppt_w</p:attrName>
                                        </p:attrNameLst>
                                      </p:cBhvr>
                                      <p:tavLst>
                                        <p:tav tm="0">
                                          <p:val>
                                            <p:fltVal val="0"/>
                                          </p:val>
                                        </p:tav>
                                        <p:tav tm="100000">
                                          <p:val>
                                            <p:strVal val="#ppt_w"/>
                                          </p:val>
                                        </p:tav>
                                      </p:tavLst>
                                    </p:anim>
                                    <p:anim calcmode="lin" valueType="num">
                                      <p:cBhvr>
                                        <p:cTn id="53" dur="500" fill="hold"/>
                                        <p:tgtEl>
                                          <p:spTgt spid="65"/>
                                        </p:tgtEl>
                                        <p:attrNameLst>
                                          <p:attrName>ppt_h</p:attrName>
                                        </p:attrNameLst>
                                      </p:cBhvr>
                                      <p:tavLst>
                                        <p:tav tm="0">
                                          <p:val>
                                            <p:fltVal val="0"/>
                                          </p:val>
                                        </p:tav>
                                        <p:tav tm="100000">
                                          <p:val>
                                            <p:strVal val="#ppt_h"/>
                                          </p:val>
                                        </p:tav>
                                      </p:tavLst>
                                    </p:anim>
                                    <p:animEffect transition="in" filter="fade">
                                      <p:cBhvr>
                                        <p:cTn id="54" dur="500"/>
                                        <p:tgtEl>
                                          <p:spTgt spid="65"/>
                                        </p:tgtEl>
                                      </p:cBhvr>
                                    </p:animEffect>
                                  </p:childTnLst>
                                </p:cTn>
                              </p:par>
                            </p:childTnLst>
                          </p:cTn>
                        </p:par>
                        <p:par>
                          <p:cTn id="55" fill="hold">
                            <p:stCondLst>
                              <p:cond delay="5000"/>
                            </p:stCondLst>
                            <p:childTnLst>
                              <p:par>
                                <p:cTn id="56" presetID="22" presetClass="entr" presetSubtype="8" fill="hold" nodeType="after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wipe(left)">
                                      <p:cBhvr>
                                        <p:cTn id="5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6" grpId="0" animBg="1"/>
      <p:bldP spid="64" grpId="0" animBg="1"/>
      <p:bldP spid="6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charset="-122"/>
                  <a:ea typeface="微软雅黑"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charset="-122"/>
                <a:ea typeface="微软雅黑" charset="-122"/>
              </a:rPr>
              <a:t>单击此处输入标题 </a:t>
            </a:r>
            <a:r>
              <a:rPr lang="en-US" altLang="zh-CN" sz="2000" b="1" dirty="0">
                <a:solidFill>
                  <a:srgbClr val="10FBFE"/>
                </a:solidFill>
                <a:latin typeface="微软雅黑" charset="-122"/>
                <a:ea typeface="微软雅黑" charset="-122"/>
              </a:rPr>
              <a:t>/ </a:t>
            </a:r>
            <a:r>
              <a:rPr lang="zh-CN" altLang="en-US" sz="1600">
                <a:solidFill>
                  <a:srgbClr val="10FBFE"/>
                </a:solidFill>
                <a:latin typeface="微软雅黑" charset="-122"/>
                <a:ea typeface="微软雅黑" charset="-122"/>
                <a:sym typeface="+mn-ea"/>
              </a:rPr>
              <a:t>Click here to add your title</a:t>
            </a:r>
            <a:endParaRPr lang="zh-CN" altLang="en-US" sz="1600" b="1" dirty="0">
              <a:solidFill>
                <a:srgbClr val="10FBFE"/>
              </a:solidFill>
              <a:latin typeface="微软雅黑" charset="-122"/>
              <a:ea typeface="微软雅黑" charset="-122"/>
              <a:sym typeface="+mn-ea"/>
            </a:endParaRPr>
          </a:p>
        </p:txBody>
      </p:sp>
      <p:grpSp>
        <p:nvGrpSpPr>
          <p:cNvPr id="10" name="组合 9"/>
          <p:cNvGrpSpPr/>
          <p:nvPr/>
        </p:nvGrpSpPr>
        <p:grpSpPr>
          <a:xfrm>
            <a:off x="1089482" y="5247184"/>
            <a:ext cx="595168" cy="595168"/>
            <a:chOff x="6096000" y="4371976"/>
            <a:chExt cx="595168" cy="595168"/>
          </a:xfrm>
        </p:grpSpPr>
        <p:sp>
          <p:nvSpPr>
            <p:cNvPr id="11" name="矩形: 圆角 8"/>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statistics-on-laptop_82095"/>
            <p:cNvSpPr>
              <a:spLocks noChangeAspect="1"/>
            </p:cNvSpPr>
            <p:nvPr/>
          </p:nvSpPr>
          <p:spPr bwMode="auto">
            <a:xfrm>
              <a:off x="6199456" y="4525560"/>
              <a:ext cx="388257" cy="288001"/>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rgbClr val="6AE7FF"/>
            </a:solidFill>
            <a:ln>
              <a:noFill/>
            </a:ln>
          </p:spPr>
        </p:sp>
      </p:grpSp>
      <p:grpSp>
        <p:nvGrpSpPr>
          <p:cNvPr id="36" name="组合 35"/>
          <p:cNvGrpSpPr/>
          <p:nvPr/>
        </p:nvGrpSpPr>
        <p:grpSpPr>
          <a:xfrm>
            <a:off x="2166930" y="5247184"/>
            <a:ext cx="595168" cy="595168"/>
            <a:chOff x="6096000" y="4371976"/>
            <a:chExt cx="595168" cy="595168"/>
          </a:xfrm>
        </p:grpSpPr>
        <p:sp>
          <p:nvSpPr>
            <p:cNvPr id="37" name="矩形: 圆角 36"/>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38" name="statistics-on-laptop_82095"/>
            <p:cNvSpPr>
              <a:spLocks noChangeAspect="1"/>
            </p:cNvSpPr>
            <p:nvPr/>
          </p:nvSpPr>
          <p:spPr bwMode="auto">
            <a:xfrm>
              <a:off x="6205958" y="4475432"/>
              <a:ext cx="375253" cy="388257"/>
            </a:xfrm>
            <a:custGeom>
              <a:avLst/>
              <a:gdLst>
                <a:gd name="connsiteX0" fmla="*/ 153872 w 320675"/>
                <a:gd name="connsiteY0" fmla="*/ 11112 h 331787"/>
                <a:gd name="connsiteX1" fmla="*/ 153872 w 320675"/>
                <a:gd name="connsiteY1" fmla="*/ 161105 h 331787"/>
                <a:gd name="connsiteX2" fmla="*/ 166803 w 320675"/>
                <a:gd name="connsiteY2" fmla="*/ 177915 h 331787"/>
                <a:gd name="connsiteX3" fmla="*/ 170682 w 320675"/>
                <a:gd name="connsiteY3" fmla="*/ 177915 h 331787"/>
                <a:gd name="connsiteX4" fmla="*/ 186198 w 320675"/>
                <a:gd name="connsiteY4" fmla="*/ 168864 h 331787"/>
                <a:gd name="connsiteX5" fmla="*/ 250851 w 320675"/>
                <a:gd name="connsiteY5" fmla="*/ 39559 h 331787"/>
                <a:gd name="connsiteX6" fmla="*/ 320675 w 320675"/>
                <a:gd name="connsiteY6" fmla="*/ 171450 h 331787"/>
                <a:gd name="connsiteX7" fmla="*/ 160337 w 320675"/>
                <a:gd name="connsiteY7" fmla="*/ 331787 h 331787"/>
                <a:gd name="connsiteX8" fmla="*/ 0 w 320675"/>
                <a:gd name="connsiteY8" fmla="*/ 171450 h 331787"/>
                <a:gd name="connsiteX9" fmla="*/ 153872 w 320675"/>
                <a:gd name="connsiteY9" fmla="*/ 11112 h 331787"/>
                <a:gd name="connsiteX10" fmla="*/ 169862 w 320675"/>
                <a:gd name="connsiteY10" fmla="*/ 0 h 331787"/>
                <a:gd name="connsiteX11" fmla="*/ 242887 w 320675"/>
                <a:gd name="connsiteY11" fmla="*/ 16810 h 331787"/>
                <a:gd name="connsiteX12" fmla="*/ 169862 w 320675"/>
                <a:gd name="connsiteY12" fmla="*/ 160338 h 331787"/>
                <a:gd name="connsiteX13" fmla="*/ 169862 w 320675"/>
                <a:gd name="connsiteY13"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0675" h="331787">
                  <a:moveTo>
                    <a:pt x="153872" y="11112"/>
                  </a:moveTo>
                  <a:cubicBezTo>
                    <a:pt x="153872" y="11112"/>
                    <a:pt x="153872" y="11112"/>
                    <a:pt x="153872" y="161105"/>
                  </a:cubicBezTo>
                  <a:cubicBezTo>
                    <a:pt x="153872" y="168864"/>
                    <a:pt x="159044" y="175329"/>
                    <a:pt x="166803" y="177915"/>
                  </a:cubicBezTo>
                  <a:cubicBezTo>
                    <a:pt x="168096" y="177915"/>
                    <a:pt x="169389" y="177915"/>
                    <a:pt x="170682" y="177915"/>
                  </a:cubicBezTo>
                  <a:cubicBezTo>
                    <a:pt x="177147" y="177915"/>
                    <a:pt x="183612" y="174036"/>
                    <a:pt x="186198" y="168864"/>
                  </a:cubicBezTo>
                  <a:cubicBezTo>
                    <a:pt x="186198" y="168864"/>
                    <a:pt x="186198" y="168864"/>
                    <a:pt x="250851" y="39559"/>
                  </a:cubicBezTo>
                  <a:cubicBezTo>
                    <a:pt x="293521" y="69299"/>
                    <a:pt x="320675" y="117142"/>
                    <a:pt x="320675" y="171450"/>
                  </a:cubicBezTo>
                  <a:cubicBezTo>
                    <a:pt x="320675" y="260670"/>
                    <a:pt x="248265" y="331787"/>
                    <a:pt x="160337" y="331787"/>
                  </a:cubicBezTo>
                  <a:cubicBezTo>
                    <a:pt x="72410" y="331787"/>
                    <a:pt x="0" y="260670"/>
                    <a:pt x="0" y="171450"/>
                  </a:cubicBezTo>
                  <a:cubicBezTo>
                    <a:pt x="0" y="84816"/>
                    <a:pt x="68531" y="14991"/>
                    <a:pt x="153872" y="11112"/>
                  </a:cubicBezTo>
                  <a:close/>
                  <a:moveTo>
                    <a:pt x="169862" y="0"/>
                  </a:moveTo>
                  <a:cubicBezTo>
                    <a:pt x="195942" y="0"/>
                    <a:pt x="242887" y="16810"/>
                    <a:pt x="242887" y="16810"/>
                  </a:cubicBezTo>
                  <a:cubicBezTo>
                    <a:pt x="242887" y="16810"/>
                    <a:pt x="242887" y="16810"/>
                    <a:pt x="169862" y="160338"/>
                  </a:cubicBezTo>
                  <a:cubicBezTo>
                    <a:pt x="169862" y="160338"/>
                    <a:pt x="169862" y="160338"/>
                    <a:pt x="169862" y="0"/>
                  </a:cubicBezTo>
                  <a:close/>
                </a:path>
              </a:pathLst>
            </a:custGeom>
            <a:solidFill>
              <a:srgbClr val="6AE7FF"/>
            </a:solidFill>
            <a:ln>
              <a:noFill/>
            </a:ln>
          </p:spPr>
          <p:txBody>
            <a:bodyPr/>
            <a:lstStyle/>
            <a:p>
              <a:endParaRPr lang="zh-CN" altLang="en-US"/>
            </a:p>
          </p:txBody>
        </p:sp>
      </p:grpSp>
      <p:grpSp>
        <p:nvGrpSpPr>
          <p:cNvPr id="39" name="组合 38"/>
          <p:cNvGrpSpPr/>
          <p:nvPr/>
        </p:nvGrpSpPr>
        <p:grpSpPr>
          <a:xfrm>
            <a:off x="3244378" y="5247184"/>
            <a:ext cx="595168" cy="595168"/>
            <a:chOff x="6096000" y="4371976"/>
            <a:chExt cx="595168" cy="595168"/>
          </a:xfrm>
        </p:grpSpPr>
        <p:sp>
          <p:nvSpPr>
            <p:cNvPr id="40" name="矩形: 圆角 39"/>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1" name="statistics-on-laptop_82095"/>
            <p:cNvSpPr>
              <a:spLocks noChangeAspect="1"/>
            </p:cNvSpPr>
            <p:nvPr/>
          </p:nvSpPr>
          <p:spPr bwMode="auto">
            <a:xfrm>
              <a:off x="6199456" y="4538897"/>
              <a:ext cx="388257" cy="261326"/>
            </a:xfrm>
            <a:custGeom>
              <a:avLst/>
              <a:gdLst>
                <a:gd name="connsiteX0" fmla="*/ 139872 w 330200"/>
                <a:gd name="connsiteY0" fmla="*/ 160338 h 222250"/>
                <a:gd name="connsiteX1" fmla="*/ 295103 w 330200"/>
                <a:gd name="connsiteY1" fmla="*/ 160338 h 222250"/>
                <a:gd name="connsiteX2" fmla="*/ 301625 w 330200"/>
                <a:gd name="connsiteY2" fmla="*/ 167266 h 222250"/>
                <a:gd name="connsiteX3" fmla="*/ 295103 w 330200"/>
                <a:gd name="connsiteY3" fmla="*/ 173038 h 222250"/>
                <a:gd name="connsiteX4" fmla="*/ 139872 w 330200"/>
                <a:gd name="connsiteY4" fmla="*/ 173038 h 222250"/>
                <a:gd name="connsiteX5" fmla="*/ 133350 w 330200"/>
                <a:gd name="connsiteY5" fmla="*/ 167266 h 222250"/>
                <a:gd name="connsiteX6" fmla="*/ 139872 w 330200"/>
                <a:gd name="connsiteY6" fmla="*/ 160338 h 222250"/>
                <a:gd name="connsiteX7" fmla="*/ 14287 w 330200"/>
                <a:gd name="connsiteY7" fmla="*/ 106363 h 222250"/>
                <a:gd name="connsiteX8" fmla="*/ 14287 w 330200"/>
                <a:gd name="connsiteY8" fmla="*/ 201533 h 222250"/>
                <a:gd name="connsiteX9" fmla="*/ 20732 w 330200"/>
                <a:gd name="connsiteY9" fmla="*/ 207963 h 222250"/>
                <a:gd name="connsiteX10" fmla="*/ 309467 w 330200"/>
                <a:gd name="connsiteY10" fmla="*/ 207963 h 222250"/>
                <a:gd name="connsiteX11" fmla="*/ 315912 w 330200"/>
                <a:gd name="connsiteY11" fmla="*/ 201533 h 222250"/>
                <a:gd name="connsiteX12" fmla="*/ 315912 w 330200"/>
                <a:gd name="connsiteY12" fmla="*/ 106363 h 222250"/>
                <a:gd name="connsiteX13" fmla="*/ 14287 w 330200"/>
                <a:gd name="connsiteY13" fmla="*/ 106363 h 222250"/>
                <a:gd name="connsiteX14" fmla="*/ 14287 w 330200"/>
                <a:gd name="connsiteY14" fmla="*/ 53975 h 222250"/>
                <a:gd name="connsiteX15" fmla="*/ 14287 w 330200"/>
                <a:gd name="connsiteY15" fmla="*/ 92075 h 222250"/>
                <a:gd name="connsiteX16" fmla="*/ 315912 w 330200"/>
                <a:gd name="connsiteY16" fmla="*/ 92075 h 222250"/>
                <a:gd name="connsiteX17" fmla="*/ 315912 w 330200"/>
                <a:gd name="connsiteY17" fmla="*/ 53975 h 222250"/>
                <a:gd name="connsiteX18" fmla="*/ 20732 w 330200"/>
                <a:gd name="connsiteY18" fmla="*/ 14288 h 222250"/>
                <a:gd name="connsiteX19" fmla="*/ 14287 w 330200"/>
                <a:gd name="connsiteY19" fmla="*/ 20972 h 222250"/>
                <a:gd name="connsiteX20" fmla="*/ 14287 w 330200"/>
                <a:gd name="connsiteY20" fmla="*/ 39688 h 222250"/>
                <a:gd name="connsiteX21" fmla="*/ 315912 w 330200"/>
                <a:gd name="connsiteY21" fmla="*/ 39688 h 222250"/>
                <a:gd name="connsiteX22" fmla="*/ 315912 w 330200"/>
                <a:gd name="connsiteY22" fmla="*/ 20972 h 222250"/>
                <a:gd name="connsiteX23" fmla="*/ 309467 w 330200"/>
                <a:gd name="connsiteY23" fmla="*/ 14288 h 222250"/>
                <a:gd name="connsiteX24" fmla="*/ 20732 w 330200"/>
                <a:gd name="connsiteY24" fmla="*/ 14288 h 222250"/>
                <a:gd name="connsiteX25" fmla="*/ 20637 w 330200"/>
                <a:gd name="connsiteY25" fmla="*/ 0 h 222250"/>
                <a:gd name="connsiteX26" fmla="*/ 309563 w 330200"/>
                <a:gd name="connsiteY26" fmla="*/ 0 h 222250"/>
                <a:gd name="connsiteX27" fmla="*/ 330200 w 330200"/>
                <a:gd name="connsiteY27" fmla="*/ 20674 h 222250"/>
                <a:gd name="connsiteX28" fmla="*/ 330200 w 330200"/>
                <a:gd name="connsiteY28" fmla="*/ 201576 h 222250"/>
                <a:gd name="connsiteX29" fmla="*/ 309563 w 330200"/>
                <a:gd name="connsiteY29" fmla="*/ 222250 h 222250"/>
                <a:gd name="connsiteX30" fmla="*/ 20637 w 330200"/>
                <a:gd name="connsiteY30" fmla="*/ 222250 h 222250"/>
                <a:gd name="connsiteX31" fmla="*/ 0 w 330200"/>
                <a:gd name="connsiteY31" fmla="*/ 201576 h 222250"/>
                <a:gd name="connsiteX32" fmla="*/ 0 w 330200"/>
                <a:gd name="connsiteY32" fmla="*/ 20674 h 222250"/>
                <a:gd name="connsiteX33" fmla="*/ 20637 w 330200"/>
                <a:gd name="connsiteY33" fmla="*/ 0 h 2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0200" h="222250">
                  <a:moveTo>
                    <a:pt x="139872" y="160338"/>
                  </a:moveTo>
                  <a:cubicBezTo>
                    <a:pt x="139872" y="160338"/>
                    <a:pt x="139872" y="160338"/>
                    <a:pt x="295103" y="160338"/>
                  </a:cubicBezTo>
                  <a:cubicBezTo>
                    <a:pt x="297712" y="160338"/>
                    <a:pt x="301625" y="163802"/>
                    <a:pt x="301625" y="167266"/>
                  </a:cubicBezTo>
                  <a:cubicBezTo>
                    <a:pt x="301625" y="170729"/>
                    <a:pt x="297712" y="173038"/>
                    <a:pt x="295103" y="173038"/>
                  </a:cubicBezTo>
                  <a:cubicBezTo>
                    <a:pt x="295103" y="173038"/>
                    <a:pt x="295103" y="173038"/>
                    <a:pt x="139872" y="173038"/>
                  </a:cubicBezTo>
                  <a:cubicBezTo>
                    <a:pt x="135959" y="173038"/>
                    <a:pt x="133350" y="170729"/>
                    <a:pt x="133350" y="167266"/>
                  </a:cubicBezTo>
                  <a:cubicBezTo>
                    <a:pt x="133350" y="163802"/>
                    <a:pt x="135959" y="160338"/>
                    <a:pt x="139872" y="160338"/>
                  </a:cubicBezTo>
                  <a:close/>
                  <a:moveTo>
                    <a:pt x="14287" y="106363"/>
                  </a:moveTo>
                  <a:cubicBezTo>
                    <a:pt x="14287" y="106363"/>
                    <a:pt x="14287" y="106363"/>
                    <a:pt x="14287" y="201533"/>
                  </a:cubicBezTo>
                  <a:cubicBezTo>
                    <a:pt x="14287" y="205391"/>
                    <a:pt x="16865" y="207963"/>
                    <a:pt x="20732" y="207963"/>
                  </a:cubicBezTo>
                  <a:cubicBezTo>
                    <a:pt x="20732" y="207963"/>
                    <a:pt x="20732" y="207963"/>
                    <a:pt x="309467" y="207963"/>
                  </a:cubicBezTo>
                  <a:cubicBezTo>
                    <a:pt x="313334" y="207963"/>
                    <a:pt x="315912" y="205391"/>
                    <a:pt x="315912" y="201533"/>
                  </a:cubicBezTo>
                  <a:cubicBezTo>
                    <a:pt x="315912" y="201533"/>
                    <a:pt x="315912" y="201533"/>
                    <a:pt x="315912" y="106363"/>
                  </a:cubicBezTo>
                  <a:cubicBezTo>
                    <a:pt x="315912" y="106363"/>
                    <a:pt x="315912" y="106363"/>
                    <a:pt x="14287" y="106363"/>
                  </a:cubicBezTo>
                  <a:close/>
                  <a:moveTo>
                    <a:pt x="14287" y="53975"/>
                  </a:moveTo>
                  <a:lnTo>
                    <a:pt x="14287" y="92075"/>
                  </a:lnTo>
                  <a:lnTo>
                    <a:pt x="315912" y="92075"/>
                  </a:lnTo>
                  <a:lnTo>
                    <a:pt x="315912" y="53975"/>
                  </a:lnTo>
                  <a:close/>
                  <a:moveTo>
                    <a:pt x="20732" y="14288"/>
                  </a:moveTo>
                  <a:cubicBezTo>
                    <a:pt x="16865" y="14288"/>
                    <a:pt x="14287" y="16961"/>
                    <a:pt x="14287" y="20972"/>
                  </a:cubicBezTo>
                  <a:cubicBezTo>
                    <a:pt x="14287" y="20972"/>
                    <a:pt x="14287" y="20972"/>
                    <a:pt x="14287" y="39688"/>
                  </a:cubicBezTo>
                  <a:cubicBezTo>
                    <a:pt x="14287" y="39688"/>
                    <a:pt x="14287" y="39688"/>
                    <a:pt x="315912" y="39688"/>
                  </a:cubicBezTo>
                  <a:cubicBezTo>
                    <a:pt x="315912" y="39688"/>
                    <a:pt x="315912" y="39688"/>
                    <a:pt x="315912" y="20972"/>
                  </a:cubicBezTo>
                  <a:cubicBezTo>
                    <a:pt x="315912" y="16961"/>
                    <a:pt x="313334" y="14288"/>
                    <a:pt x="309467" y="14288"/>
                  </a:cubicBezTo>
                  <a:cubicBezTo>
                    <a:pt x="309467" y="14288"/>
                    <a:pt x="309467" y="14288"/>
                    <a:pt x="20732" y="14288"/>
                  </a:cubicBezTo>
                  <a:close/>
                  <a:moveTo>
                    <a:pt x="20637" y="0"/>
                  </a:moveTo>
                  <a:cubicBezTo>
                    <a:pt x="20637" y="0"/>
                    <a:pt x="20637" y="0"/>
                    <a:pt x="309563" y="0"/>
                  </a:cubicBezTo>
                  <a:cubicBezTo>
                    <a:pt x="321171" y="0"/>
                    <a:pt x="330200" y="9045"/>
                    <a:pt x="330200" y="20674"/>
                  </a:cubicBezTo>
                  <a:cubicBezTo>
                    <a:pt x="330200" y="20674"/>
                    <a:pt x="330200" y="20674"/>
                    <a:pt x="330200" y="201576"/>
                  </a:cubicBezTo>
                  <a:cubicBezTo>
                    <a:pt x="330200" y="213205"/>
                    <a:pt x="321171" y="222250"/>
                    <a:pt x="309563" y="222250"/>
                  </a:cubicBezTo>
                  <a:cubicBezTo>
                    <a:pt x="309563" y="222250"/>
                    <a:pt x="309563" y="222250"/>
                    <a:pt x="20637" y="222250"/>
                  </a:cubicBezTo>
                  <a:cubicBezTo>
                    <a:pt x="9029" y="222250"/>
                    <a:pt x="0" y="213205"/>
                    <a:pt x="0" y="201576"/>
                  </a:cubicBezTo>
                  <a:cubicBezTo>
                    <a:pt x="0" y="201576"/>
                    <a:pt x="0" y="201576"/>
                    <a:pt x="0" y="20674"/>
                  </a:cubicBezTo>
                  <a:cubicBezTo>
                    <a:pt x="0" y="9045"/>
                    <a:pt x="9029" y="0"/>
                    <a:pt x="20637" y="0"/>
                  </a:cubicBezTo>
                  <a:close/>
                </a:path>
              </a:pathLst>
            </a:custGeom>
            <a:solidFill>
              <a:srgbClr val="6AE7FF"/>
            </a:solidFill>
            <a:ln>
              <a:noFill/>
            </a:ln>
          </p:spPr>
          <p:txBody>
            <a:bodyPr/>
            <a:lstStyle/>
            <a:p>
              <a:endParaRPr lang="zh-CN" altLang="en-US"/>
            </a:p>
          </p:txBody>
        </p:sp>
      </p:grpSp>
      <p:grpSp>
        <p:nvGrpSpPr>
          <p:cNvPr id="42" name="组合 41"/>
          <p:cNvGrpSpPr/>
          <p:nvPr/>
        </p:nvGrpSpPr>
        <p:grpSpPr>
          <a:xfrm>
            <a:off x="4321826" y="5247184"/>
            <a:ext cx="595168" cy="595168"/>
            <a:chOff x="6096000" y="4371976"/>
            <a:chExt cx="595168" cy="595168"/>
          </a:xfrm>
        </p:grpSpPr>
        <p:sp>
          <p:nvSpPr>
            <p:cNvPr id="43" name="矩形: 圆角 42"/>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4" name="statistics-on-laptop_82095"/>
            <p:cNvSpPr>
              <a:spLocks noChangeAspect="1"/>
            </p:cNvSpPr>
            <p:nvPr/>
          </p:nvSpPr>
          <p:spPr bwMode="auto">
            <a:xfrm>
              <a:off x="6245188" y="4475432"/>
              <a:ext cx="296793" cy="388257"/>
            </a:xfrm>
            <a:custGeom>
              <a:avLst/>
              <a:gdLst>
                <a:gd name="connsiteX0" fmla="*/ 50800 w 252413"/>
                <a:gd name="connsiteY0" fmla="*/ 263525 h 330200"/>
                <a:gd name="connsiteX1" fmla="*/ 201613 w 252413"/>
                <a:gd name="connsiteY1" fmla="*/ 263525 h 330200"/>
                <a:gd name="connsiteX2" fmla="*/ 201613 w 252413"/>
                <a:gd name="connsiteY2" fmla="*/ 284163 h 330200"/>
                <a:gd name="connsiteX3" fmla="*/ 50800 w 252413"/>
                <a:gd name="connsiteY3" fmla="*/ 284163 h 330200"/>
                <a:gd name="connsiteX4" fmla="*/ 50800 w 252413"/>
                <a:gd name="connsiteY4" fmla="*/ 211137 h 330200"/>
                <a:gd name="connsiteX5" fmla="*/ 201613 w 252413"/>
                <a:gd name="connsiteY5" fmla="*/ 211137 h 330200"/>
                <a:gd name="connsiteX6" fmla="*/ 201613 w 252413"/>
                <a:gd name="connsiteY6" fmla="*/ 231775 h 330200"/>
                <a:gd name="connsiteX7" fmla="*/ 50800 w 252413"/>
                <a:gd name="connsiteY7" fmla="*/ 231775 h 330200"/>
                <a:gd name="connsiteX8" fmla="*/ 50800 w 252413"/>
                <a:gd name="connsiteY8" fmla="*/ 160337 h 330200"/>
                <a:gd name="connsiteX9" fmla="*/ 201613 w 252413"/>
                <a:gd name="connsiteY9" fmla="*/ 160337 h 330200"/>
                <a:gd name="connsiteX10" fmla="*/ 201613 w 252413"/>
                <a:gd name="connsiteY10" fmla="*/ 180975 h 330200"/>
                <a:gd name="connsiteX11" fmla="*/ 50800 w 252413"/>
                <a:gd name="connsiteY11" fmla="*/ 180975 h 330200"/>
                <a:gd name="connsiteX12" fmla="*/ 50800 w 252413"/>
                <a:gd name="connsiteY12" fmla="*/ 107950 h 330200"/>
                <a:gd name="connsiteX13" fmla="*/ 115888 w 252413"/>
                <a:gd name="connsiteY13" fmla="*/ 107950 h 330200"/>
                <a:gd name="connsiteX14" fmla="*/ 115888 w 252413"/>
                <a:gd name="connsiteY14" fmla="*/ 128588 h 330200"/>
                <a:gd name="connsiteX15" fmla="*/ 50800 w 252413"/>
                <a:gd name="connsiteY15" fmla="*/ 128588 h 330200"/>
                <a:gd name="connsiteX16" fmla="*/ 50800 w 252413"/>
                <a:gd name="connsiteY16" fmla="*/ 55562 h 330200"/>
                <a:gd name="connsiteX17" fmla="*/ 115888 w 252413"/>
                <a:gd name="connsiteY17" fmla="*/ 55562 h 330200"/>
                <a:gd name="connsiteX18" fmla="*/ 115888 w 252413"/>
                <a:gd name="connsiteY18" fmla="*/ 76200 h 330200"/>
                <a:gd name="connsiteX19" fmla="*/ 50800 w 252413"/>
                <a:gd name="connsiteY19" fmla="*/ 76200 h 330200"/>
                <a:gd name="connsiteX20" fmla="*/ 166688 w 252413"/>
                <a:gd name="connsiteY20" fmla="*/ 26987 h 330200"/>
                <a:gd name="connsiteX21" fmla="*/ 166688 w 252413"/>
                <a:gd name="connsiteY21" fmla="*/ 74612 h 330200"/>
                <a:gd name="connsiteX22" fmla="*/ 215901 w 252413"/>
                <a:gd name="connsiteY22" fmla="*/ 74612 h 330200"/>
                <a:gd name="connsiteX23" fmla="*/ 22225 w 252413"/>
                <a:gd name="connsiteY23" fmla="*/ 20637 h 330200"/>
                <a:gd name="connsiteX24" fmla="*/ 22225 w 252413"/>
                <a:gd name="connsiteY24" fmla="*/ 309562 h 330200"/>
                <a:gd name="connsiteX25" fmla="*/ 231775 w 252413"/>
                <a:gd name="connsiteY25" fmla="*/ 309562 h 330200"/>
                <a:gd name="connsiteX26" fmla="*/ 231775 w 252413"/>
                <a:gd name="connsiteY26" fmla="*/ 95250 h 330200"/>
                <a:gd name="connsiteX27" fmla="*/ 146050 w 252413"/>
                <a:gd name="connsiteY27" fmla="*/ 95250 h 330200"/>
                <a:gd name="connsiteX28" fmla="*/ 146050 w 252413"/>
                <a:gd name="connsiteY28" fmla="*/ 20637 h 330200"/>
                <a:gd name="connsiteX29" fmla="*/ 0 w 252413"/>
                <a:gd name="connsiteY29" fmla="*/ 0 h 330200"/>
                <a:gd name="connsiteX30" fmla="*/ 168275 w 252413"/>
                <a:gd name="connsiteY30" fmla="*/ 0 h 330200"/>
                <a:gd name="connsiteX31" fmla="*/ 252413 w 252413"/>
                <a:gd name="connsiteY31" fmla="*/ 82550 h 330200"/>
                <a:gd name="connsiteX32" fmla="*/ 252413 w 252413"/>
                <a:gd name="connsiteY32" fmla="*/ 330200 h 330200"/>
                <a:gd name="connsiteX33" fmla="*/ 0 w 252413"/>
                <a:gd name="connsiteY33" fmla="*/ 33020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413" h="330200">
                  <a:moveTo>
                    <a:pt x="50800" y="263525"/>
                  </a:moveTo>
                  <a:lnTo>
                    <a:pt x="201613" y="263525"/>
                  </a:lnTo>
                  <a:lnTo>
                    <a:pt x="201613" y="284163"/>
                  </a:lnTo>
                  <a:lnTo>
                    <a:pt x="50800" y="284163"/>
                  </a:lnTo>
                  <a:close/>
                  <a:moveTo>
                    <a:pt x="50800" y="211137"/>
                  </a:moveTo>
                  <a:lnTo>
                    <a:pt x="201613" y="211137"/>
                  </a:lnTo>
                  <a:lnTo>
                    <a:pt x="201613" y="231775"/>
                  </a:lnTo>
                  <a:lnTo>
                    <a:pt x="50800" y="231775"/>
                  </a:lnTo>
                  <a:close/>
                  <a:moveTo>
                    <a:pt x="50800" y="160337"/>
                  </a:moveTo>
                  <a:lnTo>
                    <a:pt x="201613" y="160337"/>
                  </a:lnTo>
                  <a:lnTo>
                    <a:pt x="201613" y="180975"/>
                  </a:lnTo>
                  <a:lnTo>
                    <a:pt x="50800" y="180975"/>
                  </a:lnTo>
                  <a:close/>
                  <a:moveTo>
                    <a:pt x="50800" y="107950"/>
                  </a:moveTo>
                  <a:lnTo>
                    <a:pt x="115888" y="107950"/>
                  </a:lnTo>
                  <a:lnTo>
                    <a:pt x="115888" y="128588"/>
                  </a:lnTo>
                  <a:lnTo>
                    <a:pt x="50800" y="128588"/>
                  </a:lnTo>
                  <a:close/>
                  <a:moveTo>
                    <a:pt x="50800" y="55562"/>
                  </a:moveTo>
                  <a:lnTo>
                    <a:pt x="115888" y="55562"/>
                  </a:lnTo>
                  <a:lnTo>
                    <a:pt x="115888" y="76200"/>
                  </a:lnTo>
                  <a:lnTo>
                    <a:pt x="50800" y="76200"/>
                  </a:lnTo>
                  <a:close/>
                  <a:moveTo>
                    <a:pt x="166688" y="26987"/>
                  </a:moveTo>
                  <a:lnTo>
                    <a:pt x="166688" y="74612"/>
                  </a:lnTo>
                  <a:lnTo>
                    <a:pt x="215901" y="74612"/>
                  </a:lnTo>
                  <a:close/>
                  <a:moveTo>
                    <a:pt x="22225" y="20637"/>
                  </a:moveTo>
                  <a:lnTo>
                    <a:pt x="22225" y="309562"/>
                  </a:lnTo>
                  <a:lnTo>
                    <a:pt x="231775" y="309562"/>
                  </a:lnTo>
                  <a:lnTo>
                    <a:pt x="231775" y="95250"/>
                  </a:lnTo>
                  <a:lnTo>
                    <a:pt x="146050" y="95250"/>
                  </a:lnTo>
                  <a:lnTo>
                    <a:pt x="146050" y="20637"/>
                  </a:lnTo>
                  <a:close/>
                  <a:moveTo>
                    <a:pt x="0" y="0"/>
                  </a:moveTo>
                  <a:lnTo>
                    <a:pt x="168275" y="0"/>
                  </a:lnTo>
                  <a:lnTo>
                    <a:pt x="252413" y="82550"/>
                  </a:lnTo>
                  <a:lnTo>
                    <a:pt x="252413" y="330200"/>
                  </a:lnTo>
                  <a:lnTo>
                    <a:pt x="0" y="330200"/>
                  </a:lnTo>
                  <a:close/>
                </a:path>
              </a:pathLst>
            </a:custGeom>
            <a:solidFill>
              <a:srgbClr val="6AE7FF"/>
            </a:solidFill>
            <a:ln>
              <a:noFill/>
            </a:ln>
          </p:spPr>
          <p:txBody>
            <a:bodyPr/>
            <a:lstStyle/>
            <a:p>
              <a:endParaRPr lang="zh-CN" altLang="en-US"/>
            </a:p>
          </p:txBody>
        </p:sp>
      </p:grpSp>
      <p:sp>
        <p:nvSpPr>
          <p:cNvPr id="13" name="矩形 12"/>
          <p:cNvSpPr/>
          <p:nvPr/>
        </p:nvSpPr>
        <p:spPr>
          <a:xfrm>
            <a:off x="5836920" y="1689735"/>
            <a:ext cx="5400675" cy="4316730"/>
          </a:xfrm>
          <a:prstGeom prst="rect">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36" name="TextBox 35"/>
          <p:cNvSpPr txBox="1">
            <a:spLocks noChangeArrowheads="1"/>
          </p:cNvSpPr>
          <p:nvPr/>
        </p:nvSpPr>
        <p:spPr bwMode="auto">
          <a:xfrm>
            <a:off x="1004570" y="2026920"/>
            <a:ext cx="446976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pitchFamily="2" charset="-122"/>
              </a:defRPr>
            </a:lvl1pPr>
            <a:lvl2pPr marL="742950" indent="-285750">
              <a:defRPr>
                <a:solidFill>
                  <a:schemeClr val="tx1"/>
                </a:solidFill>
                <a:latin typeface="Calibri" charset="0"/>
                <a:ea typeface="宋体" pitchFamily="2" charset="-122"/>
              </a:defRPr>
            </a:lvl2pPr>
            <a:lvl3pPr marL="1143000" indent="-228600">
              <a:defRPr>
                <a:solidFill>
                  <a:schemeClr val="tx1"/>
                </a:solidFill>
                <a:latin typeface="Calibri" charset="0"/>
                <a:ea typeface="宋体" pitchFamily="2" charset="-122"/>
              </a:defRPr>
            </a:lvl3pPr>
            <a:lvl4pPr marL="1600200" indent="-228600">
              <a:defRPr>
                <a:solidFill>
                  <a:schemeClr val="tx1"/>
                </a:solidFill>
                <a:latin typeface="Calibri" charset="0"/>
                <a:ea typeface="宋体" pitchFamily="2" charset="-122"/>
              </a:defRPr>
            </a:lvl4pPr>
            <a:lvl5pPr marL="2057400" indent="-22860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algn="l" eaLnBrk="1" hangingPunct="1">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en-US" altLang="zh-CN" sz="1200" dirty="0">
              <a:solidFill>
                <a:schemeClr val="bg1"/>
              </a:solidFill>
              <a:ea typeface="微软雅黑" charset="-122"/>
            </a:endParaRPr>
          </a:p>
        </p:txBody>
      </p:sp>
      <p:sp>
        <p:nvSpPr>
          <p:cNvPr id="50" name="文本框 7"/>
          <p:cNvSpPr txBox="1">
            <a:spLocks noChangeArrowheads="1"/>
          </p:cNvSpPr>
          <p:nvPr/>
        </p:nvSpPr>
        <p:spPr bwMode="auto">
          <a:xfrm>
            <a:off x="1004570" y="1689735"/>
            <a:ext cx="2682240" cy="337185"/>
          </a:xfrm>
          <a:prstGeom prst="rect">
            <a:avLst/>
          </a:prstGeom>
          <a:noFill/>
          <a:ln w="9525">
            <a:noFill/>
            <a:miter lim="800000"/>
          </a:ln>
        </p:spPr>
        <p:txBody>
          <a:bodyPr>
            <a:spAutoFit/>
          </a:bodyPr>
          <a:lstStyle/>
          <a:p>
            <a:pPr eaLnBrk="1" hangingPunct="1">
              <a:spcBef>
                <a:spcPts val="0"/>
              </a:spcBef>
              <a:spcAft>
                <a:spcPts val="0"/>
              </a:spcAft>
              <a:defRPr/>
            </a:pPr>
            <a:r>
              <a:rPr lang="zh-CN" altLang="en-US" sz="1600" b="1">
                <a:solidFill>
                  <a:srgbClr val="10FBFE"/>
                </a:solidFill>
                <a:latin typeface="微软雅黑" charset="-122"/>
                <a:ea typeface="微软雅黑" charset="-122"/>
                <a:sym typeface="+mn-ea"/>
              </a:rPr>
              <a:t>单击此处输入标题</a:t>
            </a:r>
            <a:endParaRPr lang="zh-CN" altLang="en-US" sz="1600" b="1" dirty="0">
              <a:solidFill>
                <a:schemeClr val="bg1"/>
              </a:solidFill>
              <a:latin typeface="+mn-lt"/>
              <a:ea typeface="+mn-ea"/>
            </a:endParaRPr>
          </a:p>
        </p:txBody>
      </p:sp>
      <p:sp>
        <p:nvSpPr>
          <p:cNvPr id="14" name="TextBox 35"/>
          <p:cNvSpPr txBox="1">
            <a:spLocks noChangeArrowheads="1"/>
          </p:cNvSpPr>
          <p:nvPr/>
        </p:nvSpPr>
        <p:spPr bwMode="auto">
          <a:xfrm>
            <a:off x="1013460" y="3178810"/>
            <a:ext cx="446976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pitchFamily="2" charset="-122"/>
              </a:defRPr>
            </a:lvl1pPr>
            <a:lvl2pPr marL="742950" indent="-285750">
              <a:defRPr>
                <a:solidFill>
                  <a:schemeClr val="tx1"/>
                </a:solidFill>
                <a:latin typeface="Calibri" charset="0"/>
                <a:ea typeface="宋体" pitchFamily="2" charset="-122"/>
              </a:defRPr>
            </a:lvl2pPr>
            <a:lvl3pPr marL="1143000" indent="-228600">
              <a:defRPr>
                <a:solidFill>
                  <a:schemeClr val="tx1"/>
                </a:solidFill>
                <a:latin typeface="Calibri" charset="0"/>
                <a:ea typeface="宋体" pitchFamily="2" charset="-122"/>
              </a:defRPr>
            </a:lvl3pPr>
            <a:lvl4pPr marL="1600200" indent="-228600">
              <a:defRPr>
                <a:solidFill>
                  <a:schemeClr val="tx1"/>
                </a:solidFill>
                <a:latin typeface="Calibri" charset="0"/>
                <a:ea typeface="宋体" pitchFamily="2" charset="-122"/>
              </a:defRPr>
            </a:lvl4pPr>
            <a:lvl5pPr marL="2057400" indent="-22860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algn="l" eaLnBrk="1" hangingPunct="1">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en-US" altLang="zh-CN" sz="1200" dirty="0">
              <a:solidFill>
                <a:schemeClr val="bg1"/>
              </a:solidFill>
              <a:ea typeface="微软雅黑" charset="-122"/>
            </a:endParaRPr>
          </a:p>
        </p:txBody>
      </p:sp>
      <p:sp>
        <p:nvSpPr>
          <p:cNvPr id="15" name="文本框 7"/>
          <p:cNvSpPr txBox="1">
            <a:spLocks noChangeArrowheads="1"/>
          </p:cNvSpPr>
          <p:nvPr/>
        </p:nvSpPr>
        <p:spPr bwMode="auto">
          <a:xfrm>
            <a:off x="1013460" y="2841625"/>
            <a:ext cx="2682240" cy="337185"/>
          </a:xfrm>
          <a:prstGeom prst="rect">
            <a:avLst/>
          </a:prstGeom>
          <a:noFill/>
          <a:ln w="9525">
            <a:noFill/>
            <a:miter lim="800000"/>
          </a:ln>
        </p:spPr>
        <p:txBody>
          <a:bodyPr>
            <a:spAutoFit/>
          </a:bodyPr>
          <a:lstStyle/>
          <a:p>
            <a:pPr eaLnBrk="1" hangingPunct="1">
              <a:spcBef>
                <a:spcPts val="0"/>
              </a:spcBef>
              <a:spcAft>
                <a:spcPts val="0"/>
              </a:spcAft>
              <a:defRPr/>
            </a:pPr>
            <a:r>
              <a:rPr lang="zh-CN" altLang="en-US" sz="1600" b="1">
                <a:solidFill>
                  <a:srgbClr val="10FBFE"/>
                </a:solidFill>
                <a:latin typeface="微软雅黑" charset="-122"/>
                <a:ea typeface="微软雅黑" charset="-122"/>
                <a:sym typeface="+mn-ea"/>
              </a:rPr>
              <a:t>单击此处输入标题</a:t>
            </a:r>
            <a:endParaRPr lang="zh-CN" altLang="en-US" sz="1600" b="1" dirty="0">
              <a:solidFill>
                <a:schemeClr val="bg1"/>
              </a:solidFill>
              <a:latin typeface="+mn-lt"/>
              <a:ea typeface="+mn-ea"/>
            </a:endParaRPr>
          </a:p>
        </p:txBody>
      </p:sp>
      <p:sp>
        <p:nvSpPr>
          <p:cNvPr id="16" name="TextBox 35"/>
          <p:cNvSpPr txBox="1">
            <a:spLocks noChangeArrowheads="1"/>
          </p:cNvSpPr>
          <p:nvPr/>
        </p:nvSpPr>
        <p:spPr bwMode="auto">
          <a:xfrm>
            <a:off x="1013460" y="4328160"/>
            <a:ext cx="446976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pitchFamily="2" charset="-122"/>
              </a:defRPr>
            </a:lvl1pPr>
            <a:lvl2pPr marL="742950" indent="-285750">
              <a:defRPr>
                <a:solidFill>
                  <a:schemeClr val="tx1"/>
                </a:solidFill>
                <a:latin typeface="Calibri" charset="0"/>
                <a:ea typeface="宋体" pitchFamily="2" charset="-122"/>
              </a:defRPr>
            </a:lvl2pPr>
            <a:lvl3pPr marL="1143000" indent="-228600">
              <a:defRPr>
                <a:solidFill>
                  <a:schemeClr val="tx1"/>
                </a:solidFill>
                <a:latin typeface="Calibri" charset="0"/>
                <a:ea typeface="宋体" pitchFamily="2" charset="-122"/>
              </a:defRPr>
            </a:lvl3pPr>
            <a:lvl4pPr marL="1600200" indent="-228600">
              <a:defRPr>
                <a:solidFill>
                  <a:schemeClr val="tx1"/>
                </a:solidFill>
                <a:latin typeface="Calibri" charset="0"/>
                <a:ea typeface="宋体" pitchFamily="2" charset="-122"/>
              </a:defRPr>
            </a:lvl4pPr>
            <a:lvl5pPr marL="2057400" indent="-228600">
              <a:defRPr>
                <a:solidFill>
                  <a:schemeClr val="tx1"/>
                </a:solidFill>
                <a:latin typeface="Calibri" charset="0"/>
                <a:ea typeface="宋体" pitchFamily="2" charset="-122"/>
              </a:defRPr>
            </a:lvl5pPr>
            <a:lvl6pPr marL="2514600" indent="-228600" eaLnBrk="0" fontAlgn="base" hangingPunct="0">
              <a:spcBef>
                <a:spcPct val="0"/>
              </a:spcBef>
              <a:spcAft>
                <a:spcPct val="0"/>
              </a:spcAft>
              <a:defRPr>
                <a:solidFill>
                  <a:schemeClr val="tx1"/>
                </a:solidFill>
                <a:latin typeface="Calibri" charset="0"/>
                <a:ea typeface="宋体" pitchFamily="2" charset="-122"/>
              </a:defRPr>
            </a:lvl6pPr>
            <a:lvl7pPr marL="2971800" indent="-228600" eaLnBrk="0" fontAlgn="base" hangingPunct="0">
              <a:spcBef>
                <a:spcPct val="0"/>
              </a:spcBef>
              <a:spcAft>
                <a:spcPct val="0"/>
              </a:spcAft>
              <a:defRPr>
                <a:solidFill>
                  <a:schemeClr val="tx1"/>
                </a:solidFill>
                <a:latin typeface="Calibri" charset="0"/>
                <a:ea typeface="宋体" pitchFamily="2" charset="-122"/>
              </a:defRPr>
            </a:lvl7pPr>
            <a:lvl8pPr marL="3429000" indent="-228600" eaLnBrk="0" fontAlgn="base" hangingPunct="0">
              <a:spcBef>
                <a:spcPct val="0"/>
              </a:spcBef>
              <a:spcAft>
                <a:spcPct val="0"/>
              </a:spcAft>
              <a:defRPr>
                <a:solidFill>
                  <a:schemeClr val="tx1"/>
                </a:solidFill>
                <a:latin typeface="Calibri" charset="0"/>
                <a:ea typeface="宋体" pitchFamily="2" charset="-122"/>
              </a:defRPr>
            </a:lvl8pPr>
            <a:lvl9pPr marL="3886200" indent="-228600" eaLnBrk="0" fontAlgn="base" hangingPunct="0">
              <a:spcBef>
                <a:spcPct val="0"/>
              </a:spcBef>
              <a:spcAft>
                <a:spcPct val="0"/>
              </a:spcAft>
              <a:defRPr>
                <a:solidFill>
                  <a:schemeClr val="tx1"/>
                </a:solidFill>
                <a:latin typeface="Calibri" charset="0"/>
                <a:ea typeface="宋体" pitchFamily="2" charset="-122"/>
              </a:defRPr>
            </a:lvl9pPr>
          </a:lstStyle>
          <a:p>
            <a:pPr algn="l" eaLnBrk="1" hangingPunct="1">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en-US" altLang="zh-CN" sz="1200" dirty="0">
              <a:solidFill>
                <a:schemeClr val="bg1"/>
              </a:solidFill>
              <a:ea typeface="微软雅黑" charset="-122"/>
            </a:endParaRPr>
          </a:p>
        </p:txBody>
      </p:sp>
      <p:sp>
        <p:nvSpPr>
          <p:cNvPr id="17" name="文本框 7"/>
          <p:cNvSpPr txBox="1">
            <a:spLocks noChangeArrowheads="1"/>
          </p:cNvSpPr>
          <p:nvPr/>
        </p:nvSpPr>
        <p:spPr bwMode="auto">
          <a:xfrm>
            <a:off x="1013460" y="3990975"/>
            <a:ext cx="2682240" cy="337185"/>
          </a:xfrm>
          <a:prstGeom prst="rect">
            <a:avLst/>
          </a:prstGeom>
          <a:noFill/>
          <a:ln w="9525">
            <a:noFill/>
            <a:miter lim="800000"/>
          </a:ln>
        </p:spPr>
        <p:txBody>
          <a:bodyPr>
            <a:spAutoFit/>
          </a:bodyPr>
          <a:lstStyle/>
          <a:p>
            <a:pPr eaLnBrk="1" hangingPunct="1">
              <a:spcBef>
                <a:spcPts val="0"/>
              </a:spcBef>
              <a:spcAft>
                <a:spcPts val="0"/>
              </a:spcAft>
              <a:defRPr/>
            </a:pPr>
            <a:r>
              <a:rPr lang="zh-CN" altLang="en-US" sz="1600" b="1">
                <a:solidFill>
                  <a:srgbClr val="10FBFE"/>
                </a:solidFill>
                <a:latin typeface="微软雅黑" charset="-122"/>
                <a:ea typeface="微软雅黑" charset="-122"/>
                <a:sym typeface="+mn-ea"/>
              </a:rPr>
              <a:t>单击此处输入标题</a:t>
            </a:r>
            <a:endParaRPr lang="zh-CN" altLang="en-US" sz="1600" b="1" dirty="0">
              <a:solidFill>
                <a:schemeClr val="bg1"/>
              </a:solidFill>
              <a:latin typeface="+mn-lt"/>
              <a:ea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left)">
                                      <p:cBhvr>
                                        <p:cTn id="17" dur="500"/>
                                        <p:tgtEl>
                                          <p:spTgt spid="5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0836"/>
                                        </p:tgtEl>
                                        <p:attrNameLst>
                                          <p:attrName>style.visibility</p:attrName>
                                        </p:attrNameLst>
                                      </p:cBhvr>
                                      <p:to>
                                        <p:strVal val="visible"/>
                                      </p:to>
                                    </p:set>
                                    <p:animEffect transition="in" filter="wipe(left)">
                                      <p:cBhvr>
                                        <p:cTn id="20" dur="500"/>
                                        <p:tgtEl>
                                          <p:spTgt spid="30836"/>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par>
                          <p:cTn id="35" fill="hold">
                            <p:stCondLst>
                              <p:cond delay="2500"/>
                            </p:stCondLst>
                            <p:childTnLst>
                              <p:par>
                                <p:cTn id="36" presetID="53" presetClass="entr" presetSubtype="16"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animEffect transition="in" filter="fade">
                                      <p:cBhvr>
                                        <p:cTn id="40" dur="500"/>
                                        <p:tgtEl>
                                          <p:spTgt spid="10"/>
                                        </p:tgtEl>
                                      </p:cBhvr>
                                    </p:animEffect>
                                  </p:childTnLst>
                                </p:cTn>
                              </p:par>
                            </p:childTnLst>
                          </p:cTn>
                        </p:par>
                        <p:par>
                          <p:cTn id="41" fill="hold">
                            <p:stCondLst>
                              <p:cond delay="3000"/>
                            </p:stCondLst>
                            <p:childTnLst>
                              <p:par>
                                <p:cTn id="42" presetID="53" presetClass="entr" presetSubtype="16" fill="hold" nodeType="afterEffect">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cBhvr>
                                        <p:cTn id="44" dur="500" fill="hold"/>
                                        <p:tgtEl>
                                          <p:spTgt spid="36"/>
                                        </p:tgtEl>
                                        <p:attrNameLst>
                                          <p:attrName>ppt_w</p:attrName>
                                        </p:attrNameLst>
                                      </p:cBhvr>
                                      <p:tavLst>
                                        <p:tav tm="0">
                                          <p:val>
                                            <p:fltVal val="0"/>
                                          </p:val>
                                        </p:tav>
                                        <p:tav tm="100000">
                                          <p:val>
                                            <p:strVal val="#ppt_w"/>
                                          </p:val>
                                        </p:tav>
                                      </p:tavLst>
                                    </p:anim>
                                    <p:anim calcmode="lin" valueType="num">
                                      <p:cBhvr>
                                        <p:cTn id="45" dur="500" fill="hold"/>
                                        <p:tgtEl>
                                          <p:spTgt spid="36"/>
                                        </p:tgtEl>
                                        <p:attrNameLst>
                                          <p:attrName>ppt_h</p:attrName>
                                        </p:attrNameLst>
                                      </p:cBhvr>
                                      <p:tavLst>
                                        <p:tav tm="0">
                                          <p:val>
                                            <p:fltVal val="0"/>
                                          </p:val>
                                        </p:tav>
                                        <p:tav tm="100000">
                                          <p:val>
                                            <p:strVal val="#ppt_h"/>
                                          </p:val>
                                        </p:tav>
                                      </p:tavLst>
                                    </p:anim>
                                    <p:animEffect transition="in" filter="fade">
                                      <p:cBhvr>
                                        <p:cTn id="46" dur="500"/>
                                        <p:tgtEl>
                                          <p:spTgt spid="36"/>
                                        </p:tgtEl>
                                      </p:cBhvr>
                                    </p:animEffect>
                                  </p:childTnLst>
                                </p:cTn>
                              </p:par>
                            </p:childTnLst>
                          </p:cTn>
                        </p:par>
                        <p:par>
                          <p:cTn id="47" fill="hold">
                            <p:stCondLst>
                              <p:cond delay="3500"/>
                            </p:stCondLst>
                            <p:childTnLst>
                              <p:par>
                                <p:cTn id="48" presetID="53" presetClass="entr" presetSubtype="16" fill="hold" nodeType="afterEffect">
                                  <p:stCondLst>
                                    <p:cond delay="0"/>
                                  </p:stCondLst>
                                  <p:childTnLst>
                                    <p:set>
                                      <p:cBhvr>
                                        <p:cTn id="49" dur="1" fill="hold">
                                          <p:stCondLst>
                                            <p:cond delay="0"/>
                                          </p:stCondLst>
                                        </p:cTn>
                                        <p:tgtEl>
                                          <p:spTgt spid="39"/>
                                        </p:tgtEl>
                                        <p:attrNameLst>
                                          <p:attrName>style.visibility</p:attrName>
                                        </p:attrNameLst>
                                      </p:cBhvr>
                                      <p:to>
                                        <p:strVal val="visible"/>
                                      </p:to>
                                    </p:set>
                                    <p:anim calcmode="lin" valueType="num">
                                      <p:cBhvr>
                                        <p:cTn id="50" dur="500" fill="hold"/>
                                        <p:tgtEl>
                                          <p:spTgt spid="39"/>
                                        </p:tgtEl>
                                        <p:attrNameLst>
                                          <p:attrName>ppt_w</p:attrName>
                                        </p:attrNameLst>
                                      </p:cBhvr>
                                      <p:tavLst>
                                        <p:tav tm="0">
                                          <p:val>
                                            <p:fltVal val="0"/>
                                          </p:val>
                                        </p:tav>
                                        <p:tav tm="100000">
                                          <p:val>
                                            <p:strVal val="#ppt_w"/>
                                          </p:val>
                                        </p:tav>
                                      </p:tavLst>
                                    </p:anim>
                                    <p:anim calcmode="lin" valueType="num">
                                      <p:cBhvr>
                                        <p:cTn id="51" dur="500" fill="hold"/>
                                        <p:tgtEl>
                                          <p:spTgt spid="39"/>
                                        </p:tgtEl>
                                        <p:attrNameLst>
                                          <p:attrName>ppt_h</p:attrName>
                                        </p:attrNameLst>
                                      </p:cBhvr>
                                      <p:tavLst>
                                        <p:tav tm="0">
                                          <p:val>
                                            <p:fltVal val="0"/>
                                          </p:val>
                                        </p:tav>
                                        <p:tav tm="100000">
                                          <p:val>
                                            <p:strVal val="#ppt_h"/>
                                          </p:val>
                                        </p:tav>
                                      </p:tavLst>
                                    </p:anim>
                                    <p:animEffect transition="in" filter="fade">
                                      <p:cBhvr>
                                        <p:cTn id="52" dur="500"/>
                                        <p:tgtEl>
                                          <p:spTgt spid="39"/>
                                        </p:tgtEl>
                                      </p:cBhvr>
                                    </p:animEffect>
                                  </p:childTnLst>
                                </p:cTn>
                              </p:par>
                            </p:childTnLst>
                          </p:cTn>
                        </p:par>
                        <p:par>
                          <p:cTn id="53" fill="hold">
                            <p:stCondLst>
                              <p:cond delay="4000"/>
                            </p:stCondLst>
                            <p:childTnLst>
                              <p:par>
                                <p:cTn id="54" presetID="53" presetClass="entr" presetSubtype="16" fill="hold"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p:cTn id="56" dur="500" fill="hold"/>
                                        <p:tgtEl>
                                          <p:spTgt spid="42"/>
                                        </p:tgtEl>
                                        <p:attrNameLst>
                                          <p:attrName>ppt_w</p:attrName>
                                        </p:attrNameLst>
                                      </p:cBhvr>
                                      <p:tavLst>
                                        <p:tav tm="0">
                                          <p:val>
                                            <p:fltVal val="0"/>
                                          </p:val>
                                        </p:tav>
                                        <p:tav tm="100000">
                                          <p:val>
                                            <p:strVal val="#ppt_w"/>
                                          </p:val>
                                        </p:tav>
                                      </p:tavLst>
                                    </p:anim>
                                    <p:anim calcmode="lin" valueType="num">
                                      <p:cBhvr>
                                        <p:cTn id="57" dur="500" fill="hold"/>
                                        <p:tgtEl>
                                          <p:spTgt spid="42"/>
                                        </p:tgtEl>
                                        <p:attrNameLst>
                                          <p:attrName>ppt_h</p:attrName>
                                        </p:attrNameLst>
                                      </p:cBhvr>
                                      <p:tavLst>
                                        <p:tav tm="0">
                                          <p:val>
                                            <p:fltVal val="0"/>
                                          </p:val>
                                        </p:tav>
                                        <p:tav tm="100000">
                                          <p:val>
                                            <p:strVal val="#ppt_h"/>
                                          </p:val>
                                        </p:tav>
                                      </p:tavLst>
                                    </p:anim>
                                    <p:animEffect transition="in" filter="fade">
                                      <p:cBhvr>
                                        <p:cTn id="58" dur="500"/>
                                        <p:tgtEl>
                                          <p:spTgt spid="42"/>
                                        </p:tgtEl>
                                      </p:cBhvr>
                                    </p:animEffect>
                                  </p:childTnLst>
                                </p:cTn>
                              </p:par>
                            </p:childTnLst>
                          </p:cTn>
                        </p:par>
                        <p:par>
                          <p:cTn id="59" fill="hold">
                            <p:stCondLst>
                              <p:cond delay="4500"/>
                            </p:stCondLst>
                            <p:childTnLst>
                              <p:par>
                                <p:cTn id="60" presetID="14" presetClass="entr" presetSubtype="5"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randombar(vertical)">
                                      <p:cBhvr>
                                        <p:cTn id="6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3" grpId="0" animBg="1"/>
      <p:bldP spid="30836" grpId="0"/>
      <p:bldP spid="50" grpId="0"/>
      <p:bldP spid="14" grpId="0"/>
      <p:bldP spid="15" grpId="0"/>
      <p:bldP spid="16"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charset="-122"/>
                  <a:ea typeface="微软雅黑"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charset="-122"/>
                <a:ea typeface="微软雅黑" charset="-122"/>
              </a:rPr>
              <a:t>单击此处输入标题 </a:t>
            </a:r>
            <a:r>
              <a:rPr lang="en-US" altLang="zh-CN" sz="2000" b="1" dirty="0">
                <a:solidFill>
                  <a:srgbClr val="10FBFE"/>
                </a:solidFill>
                <a:latin typeface="微软雅黑" charset="-122"/>
                <a:ea typeface="微软雅黑" charset="-122"/>
              </a:rPr>
              <a:t>/ </a:t>
            </a:r>
            <a:r>
              <a:rPr lang="zh-CN" altLang="en-US" sz="1600">
                <a:solidFill>
                  <a:srgbClr val="10FBFE"/>
                </a:solidFill>
                <a:latin typeface="微软雅黑" charset="-122"/>
                <a:ea typeface="微软雅黑" charset="-122"/>
                <a:sym typeface="+mn-ea"/>
              </a:rPr>
              <a:t>Click here to add your title</a:t>
            </a:r>
            <a:endParaRPr lang="zh-CN" altLang="en-US" sz="1600" b="1" dirty="0">
              <a:solidFill>
                <a:srgbClr val="10FBFE"/>
              </a:solidFill>
              <a:latin typeface="微软雅黑" charset="-122"/>
              <a:ea typeface="微软雅黑" charset="-122"/>
              <a:sym typeface="+mn-ea"/>
            </a:endParaRPr>
          </a:p>
        </p:txBody>
      </p:sp>
      <p:sp>
        <p:nvSpPr>
          <p:cNvPr id="128" name="矩形 127"/>
          <p:cNvSpPr/>
          <p:nvPr/>
        </p:nvSpPr>
        <p:spPr>
          <a:xfrm>
            <a:off x="2006600" y="3200400"/>
            <a:ext cx="2955290" cy="1176020"/>
          </a:xfrm>
          <a:prstGeom prst="rect">
            <a:avLst/>
          </a:prstGeom>
        </p:spPr>
        <p:txBody>
          <a:bodyPr wrap="square" lIns="68580" tIns="34290" rIns="68580" bIns="34290">
            <a:spAutoFit/>
          </a:bodyPr>
          <a:lstStyle/>
          <a:p>
            <a:pPr algn="l">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zh-CN" altLang="en-US" sz="1100" dirty="0">
              <a:solidFill>
                <a:schemeClr val="bg1"/>
              </a:solidFill>
            </a:endParaRPr>
          </a:p>
        </p:txBody>
      </p:sp>
      <p:sp>
        <p:nvSpPr>
          <p:cNvPr id="129" name="TextBox 28"/>
          <p:cNvSpPr txBox="1"/>
          <p:nvPr/>
        </p:nvSpPr>
        <p:spPr>
          <a:xfrm>
            <a:off x="2006600" y="2886075"/>
            <a:ext cx="1900555" cy="314325"/>
          </a:xfrm>
          <a:prstGeom prst="rect">
            <a:avLst/>
          </a:prstGeom>
          <a:noFill/>
        </p:spPr>
        <p:txBody>
          <a:bodyPr wrap="square" lIns="68580" tIns="34290" rIns="68580" bIns="34290" rtlCol="0">
            <a:spAutoFit/>
          </a:bodyPr>
          <a:lstStyle/>
          <a:p>
            <a:pPr algn="l">
              <a:spcBef>
                <a:spcPts val="0"/>
              </a:spcBef>
              <a:spcAft>
                <a:spcPts val="0"/>
              </a:spcAft>
              <a:defRPr/>
            </a:pPr>
            <a:r>
              <a:rPr lang="zh-CN" altLang="en-US" sz="1600" b="1">
                <a:solidFill>
                  <a:srgbClr val="10FBFE"/>
                </a:solidFill>
                <a:latin typeface="微软雅黑" charset="-122"/>
                <a:ea typeface="微软雅黑" charset="-122"/>
                <a:sym typeface="+mn-ea"/>
              </a:rPr>
              <a:t>单击此处输入标题</a:t>
            </a:r>
            <a:endParaRPr lang="zh-CN" altLang="en-US" sz="2000" b="1" dirty="0">
              <a:solidFill>
                <a:schemeClr val="bg1"/>
              </a:solidFill>
            </a:endParaRPr>
          </a:p>
        </p:txBody>
      </p:sp>
      <p:grpSp>
        <p:nvGrpSpPr>
          <p:cNvPr id="130" name="组合 129"/>
          <p:cNvGrpSpPr/>
          <p:nvPr/>
        </p:nvGrpSpPr>
        <p:grpSpPr>
          <a:xfrm>
            <a:off x="6127115" y="4589145"/>
            <a:ext cx="1003300" cy="992505"/>
            <a:chOff x="4305571" y="3574858"/>
            <a:chExt cx="890588" cy="881062"/>
          </a:xfrm>
          <a:solidFill>
            <a:srgbClr val="6AE7FF">
              <a:alpha val="20000"/>
            </a:srgbClr>
          </a:solidFill>
        </p:grpSpPr>
        <p:sp>
          <p:nvSpPr>
            <p:cNvPr id="131" name="Freeform 15"/>
            <p:cNvSpPr>
              <a:spLocks noEditPoints="1"/>
            </p:cNvSpPr>
            <p:nvPr/>
          </p:nvSpPr>
          <p:spPr bwMode="auto">
            <a:xfrm>
              <a:off x="4305571" y="3574858"/>
              <a:ext cx="890588" cy="881062"/>
            </a:xfrm>
            <a:custGeom>
              <a:avLst/>
              <a:gdLst>
                <a:gd name="T0" fmla="*/ 54 w 95"/>
                <a:gd name="T1" fmla="*/ 94 h 94"/>
                <a:gd name="T2" fmla="*/ 56 w 95"/>
                <a:gd name="T3" fmla="*/ 81 h 94"/>
                <a:gd name="T4" fmla="*/ 66 w 95"/>
                <a:gd name="T5" fmla="*/ 78 h 94"/>
                <a:gd name="T6" fmla="*/ 76 w 95"/>
                <a:gd name="T7" fmla="*/ 85 h 94"/>
                <a:gd name="T8" fmla="*/ 86 w 95"/>
                <a:gd name="T9" fmla="*/ 75 h 94"/>
                <a:gd name="T10" fmla="*/ 78 w 95"/>
                <a:gd name="T11" fmla="*/ 65 h 94"/>
                <a:gd name="T12" fmla="*/ 82 w 95"/>
                <a:gd name="T13" fmla="*/ 56 h 94"/>
                <a:gd name="T14" fmla="*/ 95 w 95"/>
                <a:gd name="T15" fmla="*/ 54 h 94"/>
                <a:gd name="T16" fmla="*/ 95 w 95"/>
                <a:gd name="T17" fmla="*/ 40 h 94"/>
                <a:gd name="T18" fmla="*/ 82 w 95"/>
                <a:gd name="T19" fmla="*/ 38 h 94"/>
                <a:gd name="T20" fmla="*/ 82 w 95"/>
                <a:gd name="T21" fmla="*/ 37 h 94"/>
                <a:gd name="T22" fmla="*/ 82 w 95"/>
                <a:gd name="T23" fmla="*/ 37 h 94"/>
                <a:gd name="T24" fmla="*/ 80 w 95"/>
                <a:gd name="T25" fmla="*/ 33 h 94"/>
                <a:gd name="T26" fmla="*/ 80 w 95"/>
                <a:gd name="T27" fmla="*/ 31 h 94"/>
                <a:gd name="T28" fmla="*/ 80 w 95"/>
                <a:gd name="T29" fmla="*/ 31 h 94"/>
                <a:gd name="T30" fmla="*/ 78 w 95"/>
                <a:gd name="T31" fmla="*/ 29 h 94"/>
                <a:gd name="T32" fmla="*/ 86 w 95"/>
                <a:gd name="T33" fmla="*/ 18 h 94"/>
                <a:gd name="T34" fmla="*/ 76 w 95"/>
                <a:gd name="T35" fmla="*/ 9 h 94"/>
                <a:gd name="T36" fmla="*/ 66 w 95"/>
                <a:gd name="T37" fmla="*/ 16 h 94"/>
                <a:gd name="T38" fmla="*/ 56 w 95"/>
                <a:gd name="T39" fmla="*/ 12 h 94"/>
                <a:gd name="T40" fmla="*/ 54 w 95"/>
                <a:gd name="T41" fmla="*/ 0 h 94"/>
                <a:gd name="T42" fmla="*/ 41 w 95"/>
                <a:gd name="T43" fmla="*/ 0 h 94"/>
                <a:gd name="T44" fmla="*/ 38 w 95"/>
                <a:gd name="T45" fmla="*/ 12 h 94"/>
                <a:gd name="T46" fmla="*/ 29 w 95"/>
                <a:gd name="T47" fmla="*/ 16 h 94"/>
                <a:gd name="T48" fmla="*/ 19 w 95"/>
                <a:gd name="T49" fmla="*/ 9 h 94"/>
                <a:gd name="T50" fmla="*/ 9 w 95"/>
                <a:gd name="T51" fmla="*/ 18 h 94"/>
                <a:gd name="T52" fmla="*/ 17 w 95"/>
                <a:gd name="T53" fmla="*/ 29 h 94"/>
                <a:gd name="T54" fmla="*/ 13 w 95"/>
                <a:gd name="T55" fmla="*/ 38 h 94"/>
                <a:gd name="T56" fmla="*/ 0 w 95"/>
                <a:gd name="T57" fmla="*/ 40 h 94"/>
                <a:gd name="T58" fmla="*/ 0 w 95"/>
                <a:gd name="T59" fmla="*/ 54 h 94"/>
                <a:gd name="T60" fmla="*/ 13 w 95"/>
                <a:gd name="T61" fmla="*/ 56 h 94"/>
                <a:gd name="T62" fmla="*/ 16 w 95"/>
                <a:gd name="T63" fmla="*/ 65 h 94"/>
                <a:gd name="T64" fmla="*/ 9 w 95"/>
                <a:gd name="T65" fmla="*/ 75 h 94"/>
                <a:gd name="T66" fmla="*/ 19 w 95"/>
                <a:gd name="T67" fmla="*/ 85 h 94"/>
                <a:gd name="T68" fmla="*/ 29 w 95"/>
                <a:gd name="T69" fmla="*/ 78 h 94"/>
                <a:gd name="T70" fmla="*/ 38 w 95"/>
                <a:gd name="T71" fmla="*/ 82 h 94"/>
                <a:gd name="T72" fmla="*/ 41 w 95"/>
                <a:gd name="T73" fmla="*/ 94 h 94"/>
                <a:gd name="T74" fmla="*/ 54 w 95"/>
                <a:gd name="T75" fmla="*/ 94 h 94"/>
                <a:gd name="T76" fmla="*/ 72 w 95"/>
                <a:gd name="T77" fmla="*/ 43 h 94"/>
                <a:gd name="T78" fmla="*/ 51 w 95"/>
                <a:gd name="T79" fmla="*/ 72 h 94"/>
                <a:gd name="T80" fmla="*/ 22 w 95"/>
                <a:gd name="T81" fmla="*/ 50 h 94"/>
                <a:gd name="T82" fmla="*/ 44 w 95"/>
                <a:gd name="T83" fmla="*/ 22 h 94"/>
                <a:gd name="T84" fmla="*/ 56 w 95"/>
                <a:gd name="T85" fmla="*/ 23 h 94"/>
                <a:gd name="T86" fmla="*/ 56 w 95"/>
                <a:gd name="T87" fmla="*/ 23 h 94"/>
                <a:gd name="T88" fmla="*/ 65 w 95"/>
                <a:gd name="T89" fmla="*/ 29 h 94"/>
                <a:gd name="T90" fmla="*/ 69 w 95"/>
                <a:gd name="T91" fmla="*/ 34 h 94"/>
                <a:gd name="T92" fmla="*/ 72 w 95"/>
                <a:gd name="T9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5" h="94">
                  <a:moveTo>
                    <a:pt x="54" y="94"/>
                  </a:moveTo>
                  <a:cubicBezTo>
                    <a:pt x="56" y="81"/>
                    <a:pt x="56" y="81"/>
                    <a:pt x="56" y="81"/>
                  </a:cubicBezTo>
                  <a:cubicBezTo>
                    <a:pt x="66" y="78"/>
                    <a:pt x="66" y="78"/>
                    <a:pt x="66" y="78"/>
                  </a:cubicBezTo>
                  <a:cubicBezTo>
                    <a:pt x="76" y="85"/>
                    <a:pt x="76" y="85"/>
                    <a:pt x="76" y="85"/>
                  </a:cubicBezTo>
                  <a:cubicBezTo>
                    <a:pt x="86" y="75"/>
                    <a:pt x="86" y="75"/>
                    <a:pt x="86" y="75"/>
                  </a:cubicBezTo>
                  <a:cubicBezTo>
                    <a:pt x="78" y="65"/>
                    <a:pt x="78" y="65"/>
                    <a:pt x="78" y="65"/>
                  </a:cubicBezTo>
                  <a:cubicBezTo>
                    <a:pt x="82" y="56"/>
                    <a:pt x="82" y="56"/>
                    <a:pt x="82" y="56"/>
                  </a:cubicBezTo>
                  <a:cubicBezTo>
                    <a:pt x="95" y="54"/>
                    <a:pt x="95" y="54"/>
                    <a:pt x="95" y="54"/>
                  </a:cubicBezTo>
                  <a:cubicBezTo>
                    <a:pt x="95" y="40"/>
                    <a:pt x="95" y="40"/>
                    <a:pt x="95" y="40"/>
                  </a:cubicBezTo>
                  <a:cubicBezTo>
                    <a:pt x="82" y="38"/>
                    <a:pt x="82" y="38"/>
                    <a:pt x="82" y="38"/>
                  </a:cubicBezTo>
                  <a:cubicBezTo>
                    <a:pt x="82" y="37"/>
                    <a:pt x="82" y="37"/>
                    <a:pt x="82" y="37"/>
                  </a:cubicBezTo>
                  <a:cubicBezTo>
                    <a:pt x="82" y="37"/>
                    <a:pt x="82" y="37"/>
                    <a:pt x="82" y="37"/>
                  </a:cubicBezTo>
                  <a:cubicBezTo>
                    <a:pt x="80" y="33"/>
                    <a:pt x="80" y="33"/>
                    <a:pt x="80" y="33"/>
                  </a:cubicBezTo>
                  <a:cubicBezTo>
                    <a:pt x="80" y="31"/>
                    <a:pt x="80" y="31"/>
                    <a:pt x="80" y="31"/>
                  </a:cubicBezTo>
                  <a:cubicBezTo>
                    <a:pt x="80" y="31"/>
                    <a:pt x="80" y="31"/>
                    <a:pt x="80" y="31"/>
                  </a:cubicBezTo>
                  <a:cubicBezTo>
                    <a:pt x="78" y="29"/>
                    <a:pt x="78" y="29"/>
                    <a:pt x="78" y="29"/>
                  </a:cubicBezTo>
                  <a:cubicBezTo>
                    <a:pt x="86" y="18"/>
                    <a:pt x="86" y="18"/>
                    <a:pt x="86" y="18"/>
                  </a:cubicBezTo>
                  <a:cubicBezTo>
                    <a:pt x="76" y="9"/>
                    <a:pt x="76" y="9"/>
                    <a:pt x="76" y="9"/>
                  </a:cubicBezTo>
                  <a:cubicBezTo>
                    <a:pt x="66" y="16"/>
                    <a:pt x="66" y="16"/>
                    <a:pt x="66" y="16"/>
                  </a:cubicBezTo>
                  <a:cubicBezTo>
                    <a:pt x="56" y="12"/>
                    <a:pt x="56" y="12"/>
                    <a:pt x="56" y="12"/>
                  </a:cubicBezTo>
                  <a:cubicBezTo>
                    <a:pt x="54" y="0"/>
                    <a:pt x="54" y="0"/>
                    <a:pt x="54" y="0"/>
                  </a:cubicBezTo>
                  <a:cubicBezTo>
                    <a:pt x="41" y="0"/>
                    <a:pt x="41" y="0"/>
                    <a:pt x="41" y="0"/>
                  </a:cubicBezTo>
                  <a:cubicBezTo>
                    <a:pt x="38" y="12"/>
                    <a:pt x="38" y="12"/>
                    <a:pt x="38" y="12"/>
                  </a:cubicBezTo>
                  <a:cubicBezTo>
                    <a:pt x="29" y="16"/>
                    <a:pt x="29" y="16"/>
                    <a:pt x="29" y="16"/>
                  </a:cubicBezTo>
                  <a:cubicBezTo>
                    <a:pt x="19" y="9"/>
                    <a:pt x="19" y="9"/>
                    <a:pt x="19" y="9"/>
                  </a:cubicBezTo>
                  <a:cubicBezTo>
                    <a:pt x="9" y="18"/>
                    <a:pt x="9" y="18"/>
                    <a:pt x="9" y="18"/>
                  </a:cubicBezTo>
                  <a:cubicBezTo>
                    <a:pt x="17" y="29"/>
                    <a:pt x="17" y="29"/>
                    <a:pt x="17" y="29"/>
                  </a:cubicBezTo>
                  <a:cubicBezTo>
                    <a:pt x="13" y="38"/>
                    <a:pt x="13" y="38"/>
                    <a:pt x="13" y="38"/>
                  </a:cubicBezTo>
                  <a:cubicBezTo>
                    <a:pt x="0" y="40"/>
                    <a:pt x="0" y="40"/>
                    <a:pt x="0" y="40"/>
                  </a:cubicBezTo>
                  <a:cubicBezTo>
                    <a:pt x="0" y="54"/>
                    <a:pt x="0" y="54"/>
                    <a:pt x="0" y="54"/>
                  </a:cubicBezTo>
                  <a:cubicBezTo>
                    <a:pt x="13" y="56"/>
                    <a:pt x="13" y="56"/>
                    <a:pt x="13" y="56"/>
                  </a:cubicBezTo>
                  <a:cubicBezTo>
                    <a:pt x="16" y="65"/>
                    <a:pt x="16" y="65"/>
                    <a:pt x="16" y="65"/>
                  </a:cubicBezTo>
                  <a:cubicBezTo>
                    <a:pt x="9" y="75"/>
                    <a:pt x="9" y="75"/>
                    <a:pt x="9" y="75"/>
                  </a:cubicBezTo>
                  <a:cubicBezTo>
                    <a:pt x="19" y="85"/>
                    <a:pt x="19" y="85"/>
                    <a:pt x="19" y="85"/>
                  </a:cubicBezTo>
                  <a:cubicBezTo>
                    <a:pt x="29" y="78"/>
                    <a:pt x="29" y="78"/>
                    <a:pt x="29" y="78"/>
                  </a:cubicBezTo>
                  <a:cubicBezTo>
                    <a:pt x="38" y="82"/>
                    <a:pt x="38" y="82"/>
                    <a:pt x="38" y="82"/>
                  </a:cubicBezTo>
                  <a:cubicBezTo>
                    <a:pt x="41" y="94"/>
                    <a:pt x="41" y="94"/>
                    <a:pt x="41" y="94"/>
                  </a:cubicBezTo>
                  <a:cubicBezTo>
                    <a:pt x="54" y="94"/>
                    <a:pt x="54" y="94"/>
                    <a:pt x="54" y="94"/>
                  </a:cubicBezTo>
                  <a:close/>
                  <a:moveTo>
                    <a:pt x="72" y="43"/>
                  </a:moveTo>
                  <a:cubicBezTo>
                    <a:pt x="74" y="57"/>
                    <a:pt x="65" y="70"/>
                    <a:pt x="51" y="72"/>
                  </a:cubicBezTo>
                  <a:cubicBezTo>
                    <a:pt x="37" y="74"/>
                    <a:pt x="24" y="64"/>
                    <a:pt x="22" y="50"/>
                  </a:cubicBezTo>
                  <a:cubicBezTo>
                    <a:pt x="21" y="36"/>
                    <a:pt x="30" y="24"/>
                    <a:pt x="44" y="22"/>
                  </a:cubicBezTo>
                  <a:cubicBezTo>
                    <a:pt x="48" y="21"/>
                    <a:pt x="52" y="22"/>
                    <a:pt x="56" y="23"/>
                  </a:cubicBezTo>
                  <a:cubicBezTo>
                    <a:pt x="56" y="23"/>
                    <a:pt x="56" y="23"/>
                    <a:pt x="56" y="23"/>
                  </a:cubicBezTo>
                  <a:cubicBezTo>
                    <a:pt x="59" y="24"/>
                    <a:pt x="63" y="26"/>
                    <a:pt x="65" y="29"/>
                  </a:cubicBezTo>
                  <a:cubicBezTo>
                    <a:pt x="67" y="30"/>
                    <a:pt x="68" y="32"/>
                    <a:pt x="69" y="34"/>
                  </a:cubicBezTo>
                  <a:cubicBezTo>
                    <a:pt x="71" y="37"/>
                    <a:pt x="72" y="40"/>
                    <a:pt x="72" y="43"/>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charset="-122"/>
                <a:ea typeface="微软雅黑" charset="-122"/>
              </a:endParaRPr>
            </a:p>
          </p:txBody>
        </p:sp>
        <p:sp>
          <p:nvSpPr>
            <p:cNvPr id="132" name="Freeform 16"/>
            <p:cNvSpPr>
              <a:spLocks noEditPoints="1"/>
            </p:cNvSpPr>
            <p:nvPr/>
          </p:nvSpPr>
          <p:spPr bwMode="auto">
            <a:xfrm>
              <a:off x="4605608" y="3836795"/>
              <a:ext cx="290513" cy="328612"/>
            </a:xfrm>
            <a:custGeom>
              <a:avLst/>
              <a:gdLst>
                <a:gd name="T0" fmla="*/ 15 w 31"/>
                <a:gd name="T1" fmla="*/ 0 h 35"/>
                <a:gd name="T2" fmla="*/ 24 w 31"/>
                <a:gd name="T3" fmla="*/ 8 h 35"/>
                <a:gd name="T4" fmla="*/ 15 w 31"/>
                <a:gd name="T5" fmla="*/ 17 h 35"/>
                <a:gd name="T6" fmla="*/ 7 w 31"/>
                <a:gd name="T7" fmla="*/ 8 h 35"/>
                <a:gd name="T8" fmla="*/ 15 w 31"/>
                <a:gd name="T9" fmla="*/ 0 h 35"/>
                <a:gd name="T10" fmla="*/ 6 w 31"/>
                <a:gd name="T11" fmla="*/ 19 h 35"/>
                <a:gd name="T12" fmla="*/ 10 w 31"/>
                <a:gd name="T13" fmla="*/ 19 h 35"/>
                <a:gd name="T14" fmla="*/ 14 w 31"/>
                <a:gd name="T15" fmla="*/ 24 h 35"/>
                <a:gd name="T16" fmla="*/ 17 w 31"/>
                <a:gd name="T17" fmla="*/ 24 h 35"/>
                <a:gd name="T18" fmla="*/ 21 w 31"/>
                <a:gd name="T19" fmla="*/ 19 h 35"/>
                <a:gd name="T20" fmla="*/ 24 w 31"/>
                <a:gd name="T21" fmla="*/ 19 h 35"/>
                <a:gd name="T22" fmla="*/ 31 w 31"/>
                <a:gd name="T23" fmla="*/ 25 h 35"/>
                <a:gd name="T24" fmla="*/ 31 w 31"/>
                <a:gd name="T25" fmla="*/ 35 h 35"/>
                <a:gd name="T26" fmla="*/ 0 w 31"/>
                <a:gd name="T27" fmla="*/ 35 h 35"/>
                <a:gd name="T28" fmla="*/ 0 w 31"/>
                <a:gd name="T29" fmla="*/ 25 h 35"/>
                <a:gd name="T30" fmla="*/ 6 w 31"/>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15" y="0"/>
                  </a:moveTo>
                  <a:cubicBezTo>
                    <a:pt x="20" y="0"/>
                    <a:pt x="24" y="4"/>
                    <a:pt x="24" y="8"/>
                  </a:cubicBezTo>
                  <a:cubicBezTo>
                    <a:pt x="24" y="13"/>
                    <a:pt x="20" y="17"/>
                    <a:pt x="15" y="17"/>
                  </a:cubicBezTo>
                  <a:cubicBezTo>
                    <a:pt x="11" y="17"/>
                    <a:pt x="7" y="13"/>
                    <a:pt x="7" y="8"/>
                  </a:cubicBezTo>
                  <a:cubicBezTo>
                    <a:pt x="7" y="4"/>
                    <a:pt x="11" y="0"/>
                    <a:pt x="15" y="0"/>
                  </a:cubicBezTo>
                  <a:close/>
                  <a:moveTo>
                    <a:pt x="6" y="19"/>
                  </a:moveTo>
                  <a:cubicBezTo>
                    <a:pt x="10" y="19"/>
                    <a:pt x="10" y="19"/>
                    <a:pt x="10" y="19"/>
                  </a:cubicBezTo>
                  <a:cubicBezTo>
                    <a:pt x="14" y="24"/>
                    <a:pt x="14" y="24"/>
                    <a:pt x="14" y="24"/>
                  </a:cubicBezTo>
                  <a:cubicBezTo>
                    <a:pt x="15" y="26"/>
                    <a:pt x="16" y="26"/>
                    <a:pt x="17" y="24"/>
                  </a:cubicBezTo>
                  <a:cubicBezTo>
                    <a:pt x="21" y="19"/>
                    <a:pt x="21" y="19"/>
                    <a:pt x="21" y="19"/>
                  </a:cubicBezTo>
                  <a:cubicBezTo>
                    <a:pt x="24" y="19"/>
                    <a:pt x="24" y="19"/>
                    <a:pt x="24" y="19"/>
                  </a:cubicBezTo>
                  <a:cubicBezTo>
                    <a:pt x="28" y="19"/>
                    <a:pt x="31" y="21"/>
                    <a:pt x="31" y="25"/>
                  </a:cubicBezTo>
                  <a:cubicBezTo>
                    <a:pt x="31" y="35"/>
                    <a:pt x="31" y="35"/>
                    <a:pt x="31" y="35"/>
                  </a:cubicBezTo>
                  <a:cubicBezTo>
                    <a:pt x="26" y="35"/>
                    <a:pt x="5" y="35"/>
                    <a:pt x="0" y="35"/>
                  </a:cubicBezTo>
                  <a:cubicBezTo>
                    <a:pt x="0" y="25"/>
                    <a:pt x="0" y="25"/>
                    <a:pt x="0" y="25"/>
                  </a:cubicBezTo>
                  <a:cubicBezTo>
                    <a:pt x="0" y="21"/>
                    <a:pt x="3" y="19"/>
                    <a:pt x="6" y="19"/>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charset="-122"/>
                <a:ea typeface="微软雅黑" charset="-122"/>
              </a:endParaRPr>
            </a:p>
          </p:txBody>
        </p:sp>
      </p:grpSp>
      <p:grpSp>
        <p:nvGrpSpPr>
          <p:cNvPr id="133" name="组合 132"/>
          <p:cNvGrpSpPr/>
          <p:nvPr/>
        </p:nvGrpSpPr>
        <p:grpSpPr>
          <a:xfrm>
            <a:off x="6127115" y="2327275"/>
            <a:ext cx="992505" cy="1005205"/>
            <a:chOff x="4305571" y="1566670"/>
            <a:chExt cx="881063" cy="892175"/>
          </a:xfrm>
          <a:solidFill>
            <a:srgbClr val="6AE7FF">
              <a:alpha val="20000"/>
            </a:srgbClr>
          </a:solidFill>
        </p:grpSpPr>
        <p:sp>
          <p:nvSpPr>
            <p:cNvPr id="134" name="Freeform 17"/>
            <p:cNvSpPr>
              <a:spLocks noEditPoints="1"/>
            </p:cNvSpPr>
            <p:nvPr/>
          </p:nvSpPr>
          <p:spPr bwMode="auto">
            <a:xfrm>
              <a:off x="4305571" y="1566670"/>
              <a:ext cx="881063" cy="892175"/>
            </a:xfrm>
            <a:custGeom>
              <a:avLst/>
              <a:gdLst>
                <a:gd name="T0" fmla="*/ 54 w 94"/>
                <a:gd name="T1" fmla="*/ 95 h 95"/>
                <a:gd name="T2" fmla="*/ 56 w 94"/>
                <a:gd name="T3" fmla="*/ 82 h 95"/>
                <a:gd name="T4" fmla="*/ 65 w 94"/>
                <a:gd name="T5" fmla="*/ 78 h 95"/>
                <a:gd name="T6" fmla="*/ 75 w 94"/>
                <a:gd name="T7" fmla="*/ 86 h 95"/>
                <a:gd name="T8" fmla="*/ 85 w 94"/>
                <a:gd name="T9" fmla="*/ 76 h 95"/>
                <a:gd name="T10" fmla="*/ 78 w 94"/>
                <a:gd name="T11" fmla="*/ 66 h 95"/>
                <a:gd name="T12" fmla="*/ 82 w 94"/>
                <a:gd name="T13" fmla="*/ 56 h 95"/>
                <a:gd name="T14" fmla="*/ 94 w 94"/>
                <a:gd name="T15" fmla="*/ 54 h 95"/>
                <a:gd name="T16" fmla="*/ 94 w 94"/>
                <a:gd name="T17" fmla="*/ 41 h 95"/>
                <a:gd name="T18" fmla="*/ 82 w 94"/>
                <a:gd name="T19" fmla="*/ 38 h 95"/>
                <a:gd name="T20" fmla="*/ 81 w 94"/>
                <a:gd name="T21" fmla="*/ 37 h 95"/>
                <a:gd name="T22" fmla="*/ 81 w 94"/>
                <a:gd name="T23" fmla="*/ 37 h 95"/>
                <a:gd name="T24" fmla="*/ 80 w 94"/>
                <a:gd name="T25" fmla="*/ 34 h 95"/>
                <a:gd name="T26" fmla="*/ 79 w 94"/>
                <a:gd name="T27" fmla="*/ 32 h 95"/>
                <a:gd name="T28" fmla="*/ 79 w 94"/>
                <a:gd name="T29" fmla="*/ 32 h 95"/>
                <a:gd name="T30" fmla="*/ 78 w 94"/>
                <a:gd name="T31" fmla="*/ 29 h 95"/>
                <a:gd name="T32" fmla="*/ 85 w 94"/>
                <a:gd name="T33" fmla="*/ 19 h 95"/>
                <a:gd name="T34" fmla="*/ 75 w 94"/>
                <a:gd name="T35" fmla="*/ 9 h 95"/>
                <a:gd name="T36" fmla="*/ 65 w 94"/>
                <a:gd name="T37" fmla="*/ 16 h 95"/>
                <a:gd name="T38" fmla="*/ 56 w 94"/>
                <a:gd name="T39" fmla="*/ 13 h 95"/>
                <a:gd name="T40" fmla="*/ 54 w 94"/>
                <a:gd name="T41" fmla="*/ 0 h 95"/>
                <a:gd name="T42" fmla="*/ 40 w 94"/>
                <a:gd name="T43" fmla="*/ 0 h 95"/>
                <a:gd name="T44" fmla="*/ 38 w 94"/>
                <a:gd name="T45" fmla="*/ 13 h 95"/>
                <a:gd name="T46" fmla="*/ 29 w 94"/>
                <a:gd name="T47" fmla="*/ 16 h 95"/>
                <a:gd name="T48" fmla="*/ 18 w 94"/>
                <a:gd name="T49" fmla="*/ 9 h 95"/>
                <a:gd name="T50" fmla="*/ 9 w 94"/>
                <a:gd name="T51" fmla="*/ 19 h 95"/>
                <a:gd name="T52" fmla="*/ 16 w 94"/>
                <a:gd name="T53" fmla="*/ 29 h 95"/>
                <a:gd name="T54" fmla="*/ 12 w 94"/>
                <a:gd name="T55" fmla="*/ 38 h 95"/>
                <a:gd name="T56" fmla="*/ 0 w 94"/>
                <a:gd name="T57" fmla="*/ 41 h 95"/>
                <a:gd name="T58" fmla="*/ 0 w 94"/>
                <a:gd name="T59" fmla="*/ 54 h 95"/>
                <a:gd name="T60" fmla="*/ 12 w 94"/>
                <a:gd name="T61" fmla="*/ 56 h 95"/>
                <a:gd name="T62" fmla="*/ 16 w 94"/>
                <a:gd name="T63" fmla="*/ 66 h 95"/>
                <a:gd name="T64" fmla="*/ 9 w 94"/>
                <a:gd name="T65" fmla="*/ 76 h 95"/>
                <a:gd name="T66" fmla="*/ 18 w 94"/>
                <a:gd name="T67" fmla="*/ 86 h 95"/>
                <a:gd name="T68" fmla="*/ 29 w 94"/>
                <a:gd name="T69" fmla="*/ 78 h 95"/>
                <a:gd name="T70" fmla="*/ 38 w 94"/>
                <a:gd name="T71" fmla="*/ 82 h 95"/>
                <a:gd name="T72" fmla="*/ 40 w 94"/>
                <a:gd name="T73" fmla="*/ 95 h 95"/>
                <a:gd name="T74" fmla="*/ 54 w 94"/>
                <a:gd name="T75" fmla="*/ 95 h 95"/>
                <a:gd name="T76" fmla="*/ 72 w 94"/>
                <a:gd name="T77" fmla="*/ 44 h 95"/>
                <a:gd name="T78" fmla="*/ 50 w 94"/>
                <a:gd name="T79" fmla="*/ 72 h 95"/>
                <a:gd name="T80" fmla="*/ 22 w 94"/>
                <a:gd name="T81" fmla="*/ 51 h 95"/>
                <a:gd name="T82" fmla="*/ 44 w 94"/>
                <a:gd name="T83" fmla="*/ 22 h 95"/>
                <a:gd name="T84" fmla="*/ 55 w 94"/>
                <a:gd name="T85" fmla="*/ 24 h 95"/>
                <a:gd name="T86" fmla="*/ 55 w 94"/>
                <a:gd name="T87" fmla="*/ 24 h 95"/>
                <a:gd name="T88" fmla="*/ 65 w 94"/>
                <a:gd name="T89" fmla="*/ 30 h 95"/>
                <a:gd name="T90" fmla="*/ 69 w 94"/>
                <a:gd name="T91" fmla="*/ 35 h 95"/>
                <a:gd name="T92" fmla="*/ 72 w 94"/>
                <a:gd name="T93"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95">
                  <a:moveTo>
                    <a:pt x="54" y="95"/>
                  </a:moveTo>
                  <a:cubicBezTo>
                    <a:pt x="56" y="82"/>
                    <a:pt x="56" y="82"/>
                    <a:pt x="56" y="82"/>
                  </a:cubicBezTo>
                  <a:cubicBezTo>
                    <a:pt x="65" y="78"/>
                    <a:pt x="65" y="78"/>
                    <a:pt x="65" y="78"/>
                  </a:cubicBezTo>
                  <a:cubicBezTo>
                    <a:pt x="75" y="86"/>
                    <a:pt x="75" y="86"/>
                    <a:pt x="75" y="86"/>
                  </a:cubicBezTo>
                  <a:cubicBezTo>
                    <a:pt x="85" y="76"/>
                    <a:pt x="85" y="76"/>
                    <a:pt x="85" y="76"/>
                  </a:cubicBezTo>
                  <a:cubicBezTo>
                    <a:pt x="78" y="66"/>
                    <a:pt x="78" y="66"/>
                    <a:pt x="78" y="66"/>
                  </a:cubicBezTo>
                  <a:cubicBezTo>
                    <a:pt x="82" y="56"/>
                    <a:pt x="82" y="56"/>
                    <a:pt x="82" y="56"/>
                  </a:cubicBezTo>
                  <a:cubicBezTo>
                    <a:pt x="94" y="54"/>
                    <a:pt x="94" y="54"/>
                    <a:pt x="94" y="54"/>
                  </a:cubicBezTo>
                  <a:cubicBezTo>
                    <a:pt x="94" y="41"/>
                    <a:pt x="94" y="41"/>
                    <a:pt x="94" y="41"/>
                  </a:cubicBezTo>
                  <a:cubicBezTo>
                    <a:pt x="82" y="38"/>
                    <a:pt x="82" y="38"/>
                    <a:pt x="82" y="38"/>
                  </a:cubicBezTo>
                  <a:cubicBezTo>
                    <a:pt x="81" y="37"/>
                    <a:pt x="81" y="37"/>
                    <a:pt x="81" y="37"/>
                  </a:cubicBezTo>
                  <a:cubicBezTo>
                    <a:pt x="81" y="37"/>
                    <a:pt x="81" y="37"/>
                    <a:pt x="81" y="37"/>
                  </a:cubicBezTo>
                  <a:cubicBezTo>
                    <a:pt x="80" y="34"/>
                    <a:pt x="80" y="34"/>
                    <a:pt x="80" y="34"/>
                  </a:cubicBezTo>
                  <a:cubicBezTo>
                    <a:pt x="79" y="32"/>
                    <a:pt x="79" y="32"/>
                    <a:pt x="79" y="32"/>
                  </a:cubicBezTo>
                  <a:cubicBezTo>
                    <a:pt x="79" y="32"/>
                    <a:pt x="79" y="32"/>
                    <a:pt x="79" y="32"/>
                  </a:cubicBezTo>
                  <a:cubicBezTo>
                    <a:pt x="78" y="29"/>
                    <a:pt x="78" y="29"/>
                    <a:pt x="78" y="29"/>
                  </a:cubicBezTo>
                  <a:cubicBezTo>
                    <a:pt x="85" y="19"/>
                    <a:pt x="85" y="19"/>
                    <a:pt x="85" y="19"/>
                  </a:cubicBezTo>
                  <a:cubicBezTo>
                    <a:pt x="75" y="9"/>
                    <a:pt x="75" y="9"/>
                    <a:pt x="75" y="9"/>
                  </a:cubicBezTo>
                  <a:cubicBezTo>
                    <a:pt x="65" y="16"/>
                    <a:pt x="65" y="16"/>
                    <a:pt x="65" y="16"/>
                  </a:cubicBezTo>
                  <a:cubicBezTo>
                    <a:pt x="56" y="13"/>
                    <a:pt x="56" y="13"/>
                    <a:pt x="56" y="13"/>
                  </a:cubicBezTo>
                  <a:cubicBezTo>
                    <a:pt x="54" y="0"/>
                    <a:pt x="54" y="0"/>
                    <a:pt x="54" y="0"/>
                  </a:cubicBezTo>
                  <a:cubicBezTo>
                    <a:pt x="40" y="0"/>
                    <a:pt x="40" y="0"/>
                    <a:pt x="40" y="0"/>
                  </a:cubicBezTo>
                  <a:cubicBezTo>
                    <a:pt x="38" y="13"/>
                    <a:pt x="38" y="13"/>
                    <a:pt x="38" y="13"/>
                  </a:cubicBezTo>
                  <a:cubicBezTo>
                    <a:pt x="29" y="16"/>
                    <a:pt x="29" y="16"/>
                    <a:pt x="29" y="16"/>
                  </a:cubicBezTo>
                  <a:cubicBezTo>
                    <a:pt x="18" y="9"/>
                    <a:pt x="18" y="9"/>
                    <a:pt x="18" y="9"/>
                  </a:cubicBezTo>
                  <a:cubicBezTo>
                    <a:pt x="9" y="19"/>
                    <a:pt x="9" y="19"/>
                    <a:pt x="9" y="19"/>
                  </a:cubicBezTo>
                  <a:cubicBezTo>
                    <a:pt x="16" y="29"/>
                    <a:pt x="16" y="29"/>
                    <a:pt x="16" y="29"/>
                  </a:cubicBezTo>
                  <a:cubicBezTo>
                    <a:pt x="12" y="38"/>
                    <a:pt x="12" y="38"/>
                    <a:pt x="12" y="38"/>
                  </a:cubicBezTo>
                  <a:cubicBezTo>
                    <a:pt x="0" y="41"/>
                    <a:pt x="0" y="41"/>
                    <a:pt x="0" y="41"/>
                  </a:cubicBezTo>
                  <a:cubicBezTo>
                    <a:pt x="0" y="54"/>
                    <a:pt x="0" y="54"/>
                    <a:pt x="0" y="54"/>
                  </a:cubicBezTo>
                  <a:cubicBezTo>
                    <a:pt x="12" y="56"/>
                    <a:pt x="12" y="56"/>
                    <a:pt x="12" y="56"/>
                  </a:cubicBezTo>
                  <a:cubicBezTo>
                    <a:pt x="16" y="66"/>
                    <a:pt x="16" y="66"/>
                    <a:pt x="16" y="66"/>
                  </a:cubicBezTo>
                  <a:cubicBezTo>
                    <a:pt x="9" y="76"/>
                    <a:pt x="9" y="76"/>
                    <a:pt x="9" y="76"/>
                  </a:cubicBezTo>
                  <a:cubicBezTo>
                    <a:pt x="18" y="86"/>
                    <a:pt x="18" y="86"/>
                    <a:pt x="18" y="86"/>
                  </a:cubicBezTo>
                  <a:cubicBezTo>
                    <a:pt x="29" y="78"/>
                    <a:pt x="29" y="78"/>
                    <a:pt x="29" y="78"/>
                  </a:cubicBezTo>
                  <a:cubicBezTo>
                    <a:pt x="38" y="82"/>
                    <a:pt x="38" y="82"/>
                    <a:pt x="38" y="82"/>
                  </a:cubicBezTo>
                  <a:cubicBezTo>
                    <a:pt x="40" y="95"/>
                    <a:pt x="40" y="95"/>
                    <a:pt x="40" y="95"/>
                  </a:cubicBezTo>
                  <a:cubicBezTo>
                    <a:pt x="54" y="95"/>
                    <a:pt x="54" y="95"/>
                    <a:pt x="54" y="95"/>
                  </a:cubicBezTo>
                  <a:close/>
                  <a:moveTo>
                    <a:pt x="72" y="44"/>
                  </a:moveTo>
                  <a:cubicBezTo>
                    <a:pt x="74" y="58"/>
                    <a:pt x="64" y="71"/>
                    <a:pt x="50" y="72"/>
                  </a:cubicBezTo>
                  <a:cubicBezTo>
                    <a:pt x="37" y="74"/>
                    <a:pt x="24" y="65"/>
                    <a:pt x="22" y="51"/>
                  </a:cubicBezTo>
                  <a:cubicBezTo>
                    <a:pt x="20" y="37"/>
                    <a:pt x="30" y="24"/>
                    <a:pt x="44" y="22"/>
                  </a:cubicBezTo>
                  <a:cubicBezTo>
                    <a:pt x="48" y="22"/>
                    <a:pt x="52" y="22"/>
                    <a:pt x="55" y="24"/>
                  </a:cubicBezTo>
                  <a:cubicBezTo>
                    <a:pt x="55" y="24"/>
                    <a:pt x="55" y="24"/>
                    <a:pt x="55" y="24"/>
                  </a:cubicBezTo>
                  <a:cubicBezTo>
                    <a:pt x="59" y="25"/>
                    <a:pt x="62" y="27"/>
                    <a:pt x="65" y="30"/>
                  </a:cubicBezTo>
                  <a:cubicBezTo>
                    <a:pt x="66" y="31"/>
                    <a:pt x="68" y="33"/>
                    <a:pt x="69" y="35"/>
                  </a:cubicBezTo>
                  <a:cubicBezTo>
                    <a:pt x="70" y="38"/>
                    <a:pt x="72" y="41"/>
                    <a:pt x="72" y="44"/>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charset="-122"/>
                <a:ea typeface="微软雅黑" charset="-122"/>
              </a:endParaRPr>
            </a:p>
          </p:txBody>
        </p:sp>
        <p:sp>
          <p:nvSpPr>
            <p:cNvPr id="135" name="Freeform 18"/>
            <p:cNvSpPr>
              <a:spLocks noEditPoints="1"/>
            </p:cNvSpPr>
            <p:nvPr/>
          </p:nvSpPr>
          <p:spPr bwMode="auto">
            <a:xfrm>
              <a:off x="4605608" y="1839720"/>
              <a:ext cx="280988" cy="327025"/>
            </a:xfrm>
            <a:custGeom>
              <a:avLst/>
              <a:gdLst>
                <a:gd name="T0" fmla="*/ 15 w 30"/>
                <a:gd name="T1" fmla="*/ 0 h 35"/>
                <a:gd name="T2" fmla="*/ 23 w 30"/>
                <a:gd name="T3" fmla="*/ 8 h 35"/>
                <a:gd name="T4" fmla="*/ 15 w 30"/>
                <a:gd name="T5" fmla="*/ 16 h 35"/>
                <a:gd name="T6" fmla="*/ 7 w 30"/>
                <a:gd name="T7" fmla="*/ 8 h 35"/>
                <a:gd name="T8" fmla="*/ 15 w 30"/>
                <a:gd name="T9" fmla="*/ 0 h 35"/>
                <a:gd name="T10" fmla="*/ 6 w 30"/>
                <a:gd name="T11" fmla="*/ 18 h 35"/>
                <a:gd name="T12" fmla="*/ 10 w 30"/>
                <a:gd name="T13" fmla="*/ 18 h 35"/>
                <a:gd name="T14" fmla="*/ 13 w 30"/>
                <a:gd name="T15" fmla="*/ 24 h 35"/>
                <a:gd name="T16" fmla="*/ 17 w 30"/>
                <a:gd name="T17" fmla="*/ 24 h 35"/>
                <a:gd name="T18" fmla="*/ 20 w 30"/>
                <a:gd name="T19" fmla="*/ 18 h 35"/>
                <a:gd name="T20" fmla="*/ 24 w 30"/>
                <a:gd name="T21" fmla="*/ 18 h 35"/>
                <a:gd name="T22" fmla="*/ 30 w 30"/>
                <a:gd name="T23" fmla="*/ 25 h 35"/>
                <a:gd name="T24" fmla="*/ 30 w 30"/>
                <a:gd name="T25" fmla="*/ 35 h 35"/>
                <a:gd name="T26" fmla="*/ 0 w 30"/>
                <a:gd name="T27" fmla="*/ 35 h 35"/>
                <a:gd name="T28" fmla="*/ 0 w 30"/>
                <a:gd name="T29" fmla="*/ 25 h 35"/>
                <a:gd name="T30" fmla="*/ 6 w 30"/>
                <a:gd name="T3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35">
                  <a:moveTo>
                    <a:pt x="15" y="0"/>
                  </a:moveTo>
                  <a:cubicBezTo>
                    <a:pt x="20" y="0"/>
                    <a:pt x="23" y="3"/>
                    <a:pt x="23" y="8"/>
                  </a:cubicBezTo>
                  <a:cubicBezTo>
                    <a:pt x="23" y="13"/>
                    <a:pt x="20" y="16"/>
                    <a:pt x="15" y="16"/>
                  </a:cubicBezTo>
                  <a:cubicBezTo>
                    <a:pt x="10" y="16"/>
                    <a:pt x="7" y="13"/>
                    <a:pt x="7" y="8"/>
                  </a:cubicBezTo>
                  <a:cubicBezTo>
                    <a:pt x="7" y="3"/>
                    <a:pt x="10" y="0"/>
                    <a:pt x="15" y="0"/>
                  </a:cubicBezTo>
                  <a:close/>
                  <a:moveTo>
                    <a:pt x="6" y="18"/>
                  </a:moveTo>
                  <a:cubicBezTo>
                    <a:pt x="10" y="18"/>
                    <a:pt x="10" y="18"/>
                    <a:pt x="10" y="18"/>
                  </a:cubicBezTo>
                  <a:cubicBezTo>
                    <a:pt x="13" y="24"/>
                    <a:pt x="13" y="24"/>
                    <a:pt x="13" y="24"/>
                  </a:cubicBezTo>
                  <a:cubicBezTo>
                    <a:pt x="14" y="26"/>
                    <a:pt x="16" y="26"/>
                    <a:pt x="17" y="24"/>
                  </a:cubicBezTo>
                  <a:cubicBezTo>
                    <a:pt x="20" y="18"/>
                    <a:pt x="20" y="18"/>
                    <a:pt x="20" y="18"/>
                  </a:cubicBezTo>
                  <a:cubicBezTo>
                    <a:pt x="24" y="18"/>
                    <a:pt x="24" y="18"/>
                    <a:pt x="24" y="18"/>
                  </a:cubicBezTo>
                  <a:cubicBezTo>
                    <a:pt x="27" y="18"/>
                    <a:pt x="30" y="21"/>
                    <a:pt x="30" y="25"/>
                  </a:cubicBezTo>
                  <a:cubicBezTo>
                    <a:pt x="30" y="35"/>
                    <a:pt x="30" y="35"/>
                    <a:pt x="30" y="35"/>
                  </a:cubicBezTo>
                  <a:cubicBezTo>
                    <a:pt x="25" y="35"/>
                    <a:pt x="5" y="35"/>
                    <a:pt x="0" y="35"/>
                  </a:cubicBezTo>
                  <a:cubicBezTo>
                    <a:pt x="0" y="25"/>
                    <a:pt x="0" y="25"/>
                    <a:pt x="0" y="25"/>
                  </a:cubicBezTo>
                  <a:cubicBezTo>
                    <a:pt x="0" y="21"/>
                    <a:pt x="3" y="18"/>
                    <a:pt x="6" y="18"/>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charset="-122"/>
                <a:ea typeface="微软雅黑" charset="-122"/>
              </a:endParaRPr>
            </a:p>
          </p:txBody>
        </p:sp>
      </p:grpSp>
      <p:grpSp>
        <p:nvGrpSpPr>
          <p:cNvPr id="136" name="组合 135"/>
          <p:cNvGrpSpPr/>
          <p:nvPr/>
        </p:nvGrpSpPr>
        <p:grpSpPr>
          <a:xfrm>
            <a:off x="5085715" y="3129915"/>
            <a:ext cx="1647190" cy="1649095"/>
            <a:chOff x="3381108" y="2279458"/>
            <a:chExt cx="1462088" cy="1463675"/>
          </a:xfrm>
          <a:solidFill>
            <a:srgbClr val="6AE7FF">
              <a:alpha val="50000"/>
            </a:srgbClr>
          </a:solidFill>
        </p:grpSpPr>
        <p:sp>
          <p:nvSpPr>
            <p:cNvPr id="137"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charset="-122"/>
                <a:ea typeface="微软雅黑" charset="-122"/>
              </a:endParaRPr>
            </a:p>
          </p:txBody>
        </p:sp>
        <p:sp>
          <p:nvSpPr>
            <p:cNvPr id="138"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charset="-122"/>
                <a:ea typeface="微软雅黑" charset="-122"/>
              </a:endParaRPr>
            </a:p>
          </p:txBody>
        </p:sp>
      </p:grpSp>
      <p:sp>
        <p:nvSpPr>
          <p:cNvPr id="139" name="任意多边形 138"/>
          <p:cNvSpPr/>
          <p:nvPr/>
        </p:nvSpPr>
        <p:spPr>
          <a:xfrm>
            <a:off x="7050405" y="3002915"/>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charset="-122"/>
              <a:ea typeface="微软雅黑" charset="-122"/>
            </a:endParaRPr>
          </a:p>
        </p:txBody>
      </p:sp>
      <p:sp>
        <p:nvSpPr>
          <p:cNvPr id="140" name="任意多边形 139"/>
          <p:cNvSpPr/>
          <p:nvPr/>
        </p:nvSpPr>
        <p:spPr>
          <a:xfrm>
            <a:off x="7050405" y="5450840"/>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charset="-122"/>
              <a:ea typeface="微软雅黑" charset="-122"/>
            </a:endParaRPr>
          </a:p>
        </p:txBody>
      </p:sp>
      <p:sp>
        <p:nvSpPr>
          <p:cNvPr id="141" name="任意多边形 140"/>
          <p:cNvSpPr/>
          <p:nvPr/>
        </p:nvSpPr>
        <p:spPr>
          <a:xfrm flipH="1">
            <a:off x="2006600" y="4190365"/>
            <a:ext cx="3242945" cy="288290"/>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charset="-122"/>
              <a:ea typeface="微软雅黑" charset="-122"/>
            </a:endParaRPr>
          </a:p>
        </p:txBody>
      </p:sp>
      <p:sp>
        <p:nvSpPr>
          <p:cNvPr id="142" name="矩形 141"/>
          <p:cNvSpPr/>
          <p:nvPr/>
        </p:nvSpPr>
        <p:spPr>
          <a:xfrm>
            <a:off x="7343140" y="1953895"/>
            <a:ext cx="2955290" cy="1176020"/>
          </a:xfrm>
          <a:prstGeom prst="rect">
            <a:avLst/>
          </a:prstGeom>
        </p:spPr>
        <p:txBody>
          <a:bodyPr wrap="square" lIns="68580" tIns="34290" rIns="68580" bIns="34290">
            <a:spAutoFit/>
          </a:bodyPr>
          <a:lstStyle/>
          <a:p>
            <a:pPr algn="l">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zh-CN" altLang="en-US" sz="1100" dirty="0">
              <a:solidFill>
                <a:schemeClr val="bg1"/>
              </a:solidFill>
            </a:endParaRPr>
          </a:p>
        </p:txBody>
      </p:sp>
      <p:sp>
        <p:nvSpPr>
          <p:cNvPr id="143" name="TextBox 54"/>
          <p:cNvSpPr txBox="1"/>
          <p:nvPr/>
        </p:nvSpPr>
        <p:spPr>
          <a:xfrm>
            <a:off x="7343140" y="1639570"/>
            <a:ext cx="1900555" cy="314325"/>
          </a:xfrm>
          <a:prstGeom prst="rect">
            <a:avLst/>
          </a:prstGeom>
          <a:noFill/>
        </p:spPr>
        <p:txBody>
          <a:bodyPr wrap="square" lIns="68580" tIns="34290" rIns="68580" bIns="34290" rtlCol="0">
            <a:spAutoFit/>
          </a:bodyPr>
          <a:lstStyle/>
          <a:p>
            <a:pPr algn="l">
              <a:spcBef>
                <a:spcPts val="0"/>
              </a:spcBef>
              <a:spcAft>
                <a:spcPts val="0"/>
              </a:spcAft>
              <a:defRPr/>
            </a:pPr>
            <a:r>
              <a:rPr lang="zh-CN" altLang="en-US" sz="1600" b="1">
                <a:solidFill>
                  <a:srgbClr val="10FBFE"/>
                </a:solidFill>
                <a:latin typeface="微软雅黑" charset="-122"/>
                <a:ea typeface="微软雅黑" charset="-122"/>
                <a:sym typeface="+mn-ea"/>
              </a:rPr>
              <a:t>单击此处输入标题</a:t>
            </a:r>
            <a:endParaRPr lang="zh-CN" altLang="en-US" sz="2000" b="1" dirty="0">
              <a:solidFill>
                <a:schemeClr val="bg1"/>
              </a:solidFill>
            </a:endParaRPr>
          </a:p>
        </p:txBody>
      </p:sp>
      <p:sp>
        <p:nvSpPr>
          <p:cNvPr id="144" name="矩形 143"/>
          <p:cNvSpPr/>
          <p:nvPr/>
        </p:nvSpPr>
        <p:spPr>
          <a:xfrm>
            <a:off x="7343140" y="4376420"/>
            <a:ext cx="2955290" cy="1176020"/>
          </a:xfrm>
          <a:prstGeom prst="rect">
            <a:avLst/>
          </a:prstGeom>
        </p:spPr>
        <p:txBody>
          <a:bodyPr wrap="square" lIns="68580" tIns="34290" rIns="68580" bIns="34290">
            <a:spAutoFit/>
          </a:bodyPr>
          <a:lstStyle/>
          <a:p>
            <a:pPr algn="l">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zh-CN" altLang="en-US" sz="1100" dirty="0">
              <a:solidFill>
                <a:schemeClr val="bg1"/>
              </a:solidFill>
            </a:endParaRPr>
          </a:p>
        </p:txBody>
      </p:sp>
      <p:sp>
        <p:nvSpPr>
          <p:cNvPr id="145" name="TextBox 54"/>
          <p:cNvSpPr txBox="1"/>
          <p:nvPr/>
        </p:nvSpPr>
        <p:spPr>
          <a:xfrm>
            <a:off x="7343140" y="4062095"/>
            <a:ext cx="1900555" cy="314325"/>
          </a:xfrm>
          <a:prstGeom prst="rect">
            <a:avLst/>
          </a:prstGeom>
          <a:noFill/>
        </p:spPr>
        <p:txBody>
          <a:bodyPr wrap="square" lIns="68580" tIns="34290" rIns="68580" bIns="34290" rtlCol="0">
            <a:spAutoFit/>
          </a:bodyPr>
          <a:lstStyle/>
          <a:p>
            <a:pPr algn="l"/>
            <a:r>
              <a:rPr lang="zh-CN" altLang="en-US" sz="1600" b="1">
                <a:solidFill>
                  <a:srgbClr val="10FBFE"/>
                </a:solidFill>
                <a:latin typeface="微软雅黑" charset="-122"/>
                <a:ea typeface="微软雅黑" charset="-122"/>
                <a:sym typeface="+mn-ea"/>
              </a:rPr>
              <a:t>单击此处输入标题</a:t>
            </a:r>
            <a:endParaRPr lang="zh-CN" altLang="en-US" sz="2000" b="1" dirty="0">
              <a:solidFill>
                <a:schemeClr val="bg1"/>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136"/>
                                        </p:tgtEl>
                                        <p:attrNameLst>
                                          <p:attrName>style.visibility</p:attrName>
                                        </p:attrNameLst>
                                      </p:cBhvr>
                                      <p:to>
                                        <p:strVal val="visible"/>
                                      </p:to>
                                    </p:set>
                                    <p:animEffect transition="in" filter="fade">
                                      <p:cBhvr>
                                        <p:cTn id="17" dur="500"/>
                                        <p:tgtEl>
                                          <p:spTgt spid="136"/>
                                        </p:tgtEl>
                                      </p:cBhvr>
                                    </p:animEffect>
                                    <p:anim calcmode="lin" valueType="num">
                                      <p:cBhvr>
                                        <p:cTn id="18" dur="500" fill="hold"/>
                                        <p:tgtEl>
                                          <p:spTgt spid="136"/>
                                        </p:tgtEl>
                                        <p:attrNameLst>
                                          <p:attrName>style.rotation</p:attrName>
                                        </p:attrNameLst>
                                      </p:cBhvr>
                                      <p:tavLst>
                                        <p:tav tm="0">
                                          <p:val>
                                            <p:fltVal val="720"/>
                                          </p:val>
                                        </p:tav>
                                        <p:tav tm="100000">
                                          <p:val>
                                            <p:fltVal val="0"/>
                                          </p:val>
                                        </p:tav>
                                      </p:tavLst>
                                    </p:anim>
                                    <p:anim calcmode="lin" valueType="num">
                                      <p:cBhvr>
                                        <p:cTn id="19" dur="500" fill="hold"/>
                                        <p:tgtEl>
                                          <p:spTgt spid="136"/>
                                        </p:tgtEl>
                                        <p:attrNameLst>
                                          <p:attrName>ppt_h</p:attrName>
                                        </p:attrNameLst>
                                      </p:cBhvr>
                                      <p:tavLst>
                                        <p:tav tm="0">
                                          <p:val>
                                            <p:fltVal val="0"/>
                                          </p:val>
                                        </p:tav>
                                        <p:tav tm="100000">
                                          <p:val>
                                            <p:strVal val="#ppt_h"/>
                                          </p:val>
                                        </p:tav>
                                      </p:tavLst>
                                    </p:anim>
                                    <p:anim calcmode="lin" valueType="num">
                                      <p:cBhvr>
                                        <p:cTn id="20" dur="500" fill="hold"/>
                                        <p:tgtEl>
                                          <p:spTgt spid="136"/>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141"/>
                                        </p:tgtEl>
                                        <p:attrNameLst>
                                          <p:attrName>style.visibility</p:attrName>
                                        </p:attrNameLst>
                                      </p:cBhvr>
                                      <p:to>
                                        <p:strVal val="visible"/>
                                      </p:to>
                                    </p:set>
                                    <p:animEffect transition="in" filter="wipe(right)">
                                      <p:cBhvr>
                                        <p:cTn id="24" dur="500"/>
                                        <p:tgtEl>
                                          <p:spTgt spid="141"/>
                                        </p:tgtEl>
                                      </p:cBhvr>
                                    </p:animEffect>
                                  </p:childTnLst>
                                </p:cTn>
                              </p:par>
                            </p:childTnLst>
                          </p:cTn>
                        </p:par>
                        <p:par>
                          <p:cTn id="25" fill="hold">
                            <p:stCondLst>
                              <p:cond delay="2000"/>
                            </p:stCondLst>
                            <p:childTnLst>
                              <p:par>
                                <p:cTn id="26" presetID="2" presetClass="entr" presetSubtype="8" fill="hold" grpId="0" nodeType="afterEffect">
                                  <p:stCondLst>
                                    <p:cond delay="0"/>
                                  </p:stCondLst>
                                  <p:childTnLst>
                                    <p:set>
                                      <p:cBhvr>
                                        <p:cTn id="27" dur="1" fill="hold">
                                          <p:stCondLst>
                                            <p:cond delay="0"/>
                                          </p:stCondLst>
                                        </p:cTn>
                                        <p:tgtEl>
                                          <p:spTgt spid="129"/>
                                        </p:tgtEl>
                                        <p:attrNameLst>
                                          <p:attrName>style.visibility</p:attrName>
                                        </p:attrNameLst>
                                      </p:cBhvr>
                                      <p:to>
                                        <p:strVal val="visible"/>
                                      </p:to>
                                    </p:set>
                                    <p:anim calcmode="lin" valueType="num">
                                      <p:cBhvr additive="base">
                                        <p:cTn id="28" dur="500" fill="hold"/>
                                        <p:tgtEl>
                                          <p:spTgt spid="129"/>
                                        </p:tgtEl>
                                        <p:attrNameLst>
                                          <p:attrName>ppt_x</p:attrName>
                                        </p:attrNameLst>
                                      </p:cBhvr>
                                      <p:tavLst>
                                        <p:tav tm="0">
                                          <p:val>
                                            <p:strVal val="0-#ppt_w/2"/>
                                          </p:val>
                                        </p:tav>
                                        <p:tav tm="100000">
                                          <p:val>
                                            <p:strVal val="#ppt_x"/>
                                          </p:val>
                                        </p:tav>
                                      </p:tavLst>
                                    </p:anim>
                                    <p:anim calcmode="lin" valueType="num">
                                      <p:cBhvr additive="base">
                                        <p:cTn id="29" dur="500" fill="hold"/>
                                        <p:tgtEl>
                                          <p:spTgt spid="129"/>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128"/>
                                        </p:tgtEl>
                                        <p:attrNameLst>
                                          <p:attrName>style.visibility</p:attrName>
                                        </p:attrNameLst>
                                      </p:cBhvr>
                                      <p:to>
                                        <p:strVal val="visible"/>
                                      </p:to>
                                    </p:set>
                                    <p:anim calcmode="lin" valueType="num">
                                      <p:cBhvr additive="base">
                                        <p:cTn id="32" dur="500" fill="hold"/>
                                        <p:tgtEl>
                                          <p:spTgt spid="128"/>
                                        </p:tgtEl>
                                        <p:attrNameLst>
                                          <p:attrName>ppt_x</p:attrName>
                                        </p:attrNameLst>
                                      </p:cBhvr>
                                      <p:tavLst>
                                        <p:tav tm="0">
                                          <p:val>
                                            <p:strVal val="0-#ppt_w/2"/>
                                          </p:val>
                                        </p:tav>
                                        <p:tav tm="100000">
                                          <p:val>
                                            <p:strVal val="#ppt_x"/>
                                          </p:val>
                                        </p:tav>
                                      </p:tavLst>
                                    </p:anim>
                                    <p:anim calcmode="lin" valueType="num">
                                      <p:cBhvr additive="base">
                                        <p:cTn id="33" dur="500" fill="hold"/>
                                        <p:tgtEl>
                                          <p:spTgt spid="128"/>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35" presetClass="entr" presetSubtype="0" fill="hold" nodeType="afterEffect">
                                  <p:stCondLst>
                                    <p:cond delay="0"/>
                                  </p:stCondLst>
                                  <p:childTnLst>
                                    <p:set>
                                      <p:cBhvr>
                                        <p:cTn id="36" dur="1" fill="hold">
                                          <p:stCondLst>
                                            <p:cond delay="0"/>
                                          </p:stCondLst>
                                        </p:cTn>
                                        <p:tgtEl>
                                          <p:spTgt spid="133"/>
                                        </p:tgtEl>
                                        <p:attrNameLst>
                                          <p:attrName>style.visibility</p:attrName>
                                        </p:attrNameLst>
                                      </p:cBhvr>
                                      <p:to>
                                        <p:strVal val="visible"/>
                                      </p:to>
                                    </p:set>
                                    <p:animEffect transition="in" filter="fade">
                                      <p:cBhvr>
                                        <p:cTn id="37" dur="500"/>
                                        <p:tgtEl>
                                          <p:spTgt spid="133"/>
                                        </p:tgtEl>
                                      </p:cBhvr>
                                    </p:animEffect>
                                    <p:anim calcmode="lin" valueType="num">
                                      <p:cBhvr>
                                        <p:cTn id="38" dur="500" fill="hold"/>
                                        <p:tgtEl>
                                          <p:spTgt spid="133"/>
                                        </p:tgtEl>
                                        <p:attrNameLst>
                                          <p:attrName>style.rotation</p:attrName>
                                        </p:attrNameLst>
                                      </p:cBhvr>
                                      <p:tavLst>
                                        <p:tav tm="0">
                                          <p:val>
                                            <p:fltVal val="720"/>
                                          </p:val>
                                        </p:tav>
                                        <p:tav tm="100000">
                                          <p:val>
                                            <p:fltVal val="0"/>
                                          </p:val>
                                        </p:tav>
                                      </p:tavLst>
                                    </p:anim>
                                    <p:anim calcmode="lin" valueType="num">
                                      <p:cBhvr>
                                        <p:cTn id="39" dur="500" fill="hold"/>
                                        <p:tgtEl>
                                          <p:spTgt spid="133"/>
                                        </p:tgtEl>
                                        <p:attrNameLst>
                                          <p:attrName>ppt_h</p:attrName>
                                        </p:attrNameLst>
                                      </p:cBhvr>
                                      <p:tavLst>
                                        <p:tav tm="0">
                                          <p:val>
                                            <p:fltVal val="0"/>
                                          </p:val>
                                        </p:tav>
                                        <p:tav tm="100000">
                                          <p:val>
                                            <p:strVal val="#ppt_h"/>
                                          </p:val>
                                        </p:tav>
                                      </p:tavLst>
                                    </p:anim>
                                    <p:anim calcmode="lin" valueType="num">
                                      <p:cBhvr>
                                        <p:cTn id="40" dur="500" fill="hold"/>
                                        <p:tgtEl>
                                          <p:spTgt spid="133"/>
                                        </p:tgtEl>
                                        <p:attrNameLst>
                                          <p:attrName>ppt_w</p:attrName>
                                        </p:attrNameLst>
                                      </p:cBhvr>
                                      <p:tavLst>
                                        <p:tav tm="0">
                                          <p:val>
                                            <p:fltVal val="0"/>
                                          </p:val>
                                        </p:tav>
                                        <p:tav tm="100000">
                                          <p:val>
                                            <p:strVal val="#ppt_w"/>
                                          </p:val>
                                        </p:tav>
                                      </p:tavLst>
                                    </p:anim>
                                  </p:childTnLst>
                                </p:cTn>
                              </p:par>
                            </p:childTnLst>
                          </p:cTn>
                        </p:par>
                        <p:par>
                          <p:cTn id="41" fill="hold">
                            <p:stCondLst>
                              <p:cond delay="3000"/>
                            </p:stCondLst>
                            <p:childTnLst>
                              <p:par>
                                <p:cTn id="42" presetID="22" presetClass="entr" presetSubtype="8" fill="hold" grpId="0" nodeType="afterEffect">
                                  <p:stCondLst>
                                    <p:cond delay="0"/>
                                  </p:stCondLst>
                                  <p:childTnLst>
                                    <p:set>
                                      <p:cBhvr>
                                        <p:cTn id="43" dur="1" fill="hold">
                                          <p:stCondLst>
                                            <p:cond delay="0"/>
                                          </p:stCondLst>
                                        </p:cTn>
                                        <p:tgtEl>
                                          <p:spTgt spid="139"/>
                                        </p:tgtEl>
                                        <p:attrNameLst>
                                          <p:attrName>style.visibility</p:attrName>
                                        </p:attrNameLst>
                                      </p:cBhvr>
                                      <p:to>
                                        <p:strVal val="visible"/>
                                      </p:to>
                                    </p:set>
                                    <p:animEffect transition="in" filter="wipe(left)">
                                      <p:cBhvr>
                                        <p:cTn id="44" dur="500"/>
                                        <p:tgtEl>
                                          <p:spTgt spid="139"/>
                                        </p:tgtEl>
                                      </p:cBhvr>
                                    </p:animEffect>
                                  </p:childTnLst>
                                </p:cTn>
                              </p:par>
                            </p:childTnLst>
                          </p:cTn>
                        </p:par>
                        <p:par>
                          <p:cTn id="45" fill="hold">
                            <p:stCondLst>
                              <p:cond delay="3500"/>
                            </p:stCondLst>
                            <p:childTnLst>
                              <p:par>
                                <p:cTn id="46" presetID="2" presetClass="entr" presetSubtype="2" fill="hold" grpId="0" nodeType="afterEffect">
                                  <p:stCondLst>
                                    <p:cond delay="0"/>
                                  </p:stCondLst>
                                  <p:childTnLst>
                                    <p:set>
                                      <p:cBhvr>
                                        <p:cTn id="47" dur="1" fill="hold">
                                          <p:stCondLst>
                                            <p:cond delay="0"/>
                                          </p:stCondLst>
                                        </p:cTn>
                                        <p:tgtEl>
                                          <p:spTgt spid="143"/>
                                        </p:tgtEl>
                                        <p:attrNameLst>
                                          <p:attrName>style.visibility</p:attrName>
                                        </p:attrNameLst>
                                      </p:cBhvr>
                                      <p:to>
                                        <p:strVal val="visible"/>
                                      </p:to>
                                    </p:set>
                                    <p:anim calcmode="lin" valueType="num">
                                      <p:cBhvr additive="base">
                                        <p:cTn id="48" dur="500" fill="hold"/>
                                        <p:tgtEl>
                                          <p:spTgt spid="143"/>
                                        </p:tgtEl>
                                        <p:attrNameLst>
                                          <p:attrName>ppt_x</p:attrName>
                                        </p:attrNameLst>
                                      </p:cBhvr>
                                      <p:tavLst>
                                        <p:tav tm="0">
                                          <p:val>
                                            <p:strVal val="1+#ppt_w/2"/>
                                          </p:val>
                                        </p:tav>
                                        <p:tav tm="100000">
                                          <p:val>
                                            <p:strVal val="#ppt_x"/>
                                          </p:val>
                                        </p:tav>
                                      </p:tavLst>
                                    </p:anim>
                                    <p:anim calcmode="lin" valueType="num">
                                      <p:cBhvr additive="base">
                                        <p:cTn id="49" dur="500" fill="hold"/>
                                        <p:tgtEl>
                                          <p:spTgt spid="143"/>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142"/>
                                        </p:tgtEl>
                                        <p:attrNameLst>
                                          <p:attrName>style.visibility</p:attrName>
                                        </p:attrNameLst>
                                      </p:cBhvr>
                                      <p:to>
                                        <p:strVal val="visible"/>
                                      </p:to>
                                    </p:set>
                                    <p:anim calcmode="lin" valueType="num">
                                      <p:cBhvr additive="base">
                                        <p:cTn id="52" dur="500" fill="hold"/>
                                        <p:tgtEl>
                                          <p:spTgt spid="142"/>
                                        </p:tgtEl>
                                        <p:attrNameLst>
                                          <p:attrName>ppt_x</p:attrName>
                                        </p:attrNameLst>
                                      </p:cBhvr>
                                      <p:tavLst>
                                        <p:tav tm="0">
                                          <p:val>
                                            <p:strVal val="1+#ppt_w/2"/>
                                          </p:val>
                                        </p:tav>
                                        <p:tav tm="100000">
                                          <p:val>
                                            <p:strVal val="#ppt_x"/>
                                          </p:val>
                                        </p:tav>
                                      </p:tavLst>
                                    </p:anim>
                                    <p:anim calcmode="lin" valueType="num">
                                      <p:cBhvr additive="base">
                                        <p:cTn id="53" dur="500" fill="hold"/>
                                        <p:tgtEl>
                                          <p:spTgt spid="142"/>
                                        </p:tgtEl>
                                        <p:attrNameLst>
                                          <p:attrName>ppt_y</p:attrName>
                                        </p:attrNameLst>
                                      </p:cBhvr>
                                      <p:tavLst>
                                        <p:tav tm="0">
                                          <p:val>
                                            <p:strVal val="#ppt_y"/>
                                          </p:val>
                                        </p:tav>
                                        <p:tav tm="100000">
                                          <p:val>
                                            <p:strVal val="#ppt_y"/>
                                          </p:val>
                                        </p:tav>
                                      </p:tavLst>
                                    </p:anim>
                                  </p:childTnLst>
                                </p:cTn>
                              </p:par>
                            </p:childTnLst>
                          </p:cTn>
                        </p:par>
                        <p:par>
                          <p:cTn id="54" fill="hold">
                            <p:stCondLst>
                              <p:cond delay="4000"/>
                            </p:stCondLst>
                            <p:childTnLst>
                              <p:par>
                                <p:cTn id="55" presetID="35" presetClass="entr" presetSubtype="0" fill="hold" nodeType="afterEffect">
                                  <p:stCondLst>
                                    <p:cond delay="0"/>
                                  </p:stCondLst>
                                  <p:childTnLst>
                                    <p:set>
                                      <p:cBhvr>
                                        <p:cTn id="56" dur="1" fill="hold">
                                          <p:stCondLst>
                                            <p:cond delay="0"/>
                                          </p:stCondLst>
                                        </p:cTn>
                                        <p:tgtEl>
                                          <p:spTgt spid="130"/>
                                        </p:tgtEl>
                                        <p:attrNameLst>
                                          <p:attrName>style.visibility</p:attrName>
                                        </p:attrNameLst>
                                      </p:cBhvr>
                                      <p:to>
                                        <p:strVal val="visible"/>
                                      </p:to>
                                    </p:set>
                                    <p:animEffect transition="in" filter="fade">
                                      <p:cBhvr>
                                        <p:cTn id="57" dur="500"/>
                                        <p:tgtEl>
                                          <p:spTgt spid="130"/>
                                        </p:tgtEl>
                                      </p:cBhvr>
                                    </p:animEffect>
                                    <p:anim calcmode="lin" valueType="num">
                                      <p:cBhvr>
                                        <p:cTn id="58" dur="500" fill="hold"/>
                                        <p:tgtEl>
                                          <p:spTgt spid="130"/>
                                        </p:tgtEl>
                                        <p:attrNameLst>
                                          <p:attrName>style.rotation</p:attrName>
                                        </p:attrNameLst>
                                      </p:cBhvr>
                                      <p:tavLst>
                                        <p:tav tm="0">
                                          <p:val>
                                            <p:fltVal val="720"/>
                                          </p:val>
                                        </p:tav>
                                        <p:tav tm="100000">
                                          <p:val>
                                            <p:fltVal val="0"/>
                                          </p:val>
                                        </p:tav>
                                      </p:tavLst>
                                    </p:anim>
                                    <p:anim calcmode="lin" valueType="num">
                                      <p:cBhvr>
                                        <p:cTn id="59" dur="500" fill="hold"/>
                                        <p:tgtEl>
                                          <p:spTgt spid="130"/>
                                        </p:tgtEl>
                                        <p:attrNameLst>
                                          <p:attrName>ppt_h</p:attrName>
                                        </p:attrNameLst>
                                      </p:cBhvr>
                                      <p:tavLst>
                                        <p:tav tm="0">
                                          <p:val>
                                            <p:fltVal val="0"/>
                                          </p:val>
                                        </p:tav>
                                        <p:tav tm="100000">
                                          <p:val>
                                            <p:strVal val="#ppt_h"/>
                                          </p:val>
                                        </p:tav>
                                      </p:tavLst>
                                    </p:anim>
                                    <p:anim calcmode="lin" valueType="num">
                                      <p:cBhvr>
                                        <p:cTn id="60" dur="500" fill="hold"/>
                                        <p:tgtEl>
                                          <p:spTgt spid="130"/>
                                        </p:tgtEl>
                                        <p:attrNameLst>
                                          <p:attrName>ppt_w</p:attrName>
                                        </p:attrNameLst>
                                      </p:cBhvr>
                                      <p:tavLst>
                                        <p:tav tm="0">
                                          <p:val>
                                            <p:fltVal val="0"/>
                                          </p:val>
                                        </p:tav>
                                        <p:tav tm="100000">
                                          <p:val>
                                            <p:strVal val="#ppt_w"/>
                                          </p:val>
                                        </p:tav>
                                      </p:tavLst>
                                    </p:anim>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140"/>
                                        </p:tgtEl>
                                        <p:attrNameLst>
                                          <p:attrName>style.visibility</p:attrName>
                                        </p:attrNameLst>
                                      </p:cBhvr>
                                      <p:to>
                                        <p:strVal val="visible"/>
                                      </p:to>
                                    </p:set>
                                    <p:animEffect transition="in" filter="wipe(left)">
                                      <p:cBhvr>
                                        <p:cTn id="64" dur="500"/>
                                        <p:tgtEl>
                                          <p:spTgt spid="140"/>
                                        </p:tgtEl>
                                      </p:cBhvr>
                                    </p:animEffect>
                                  </p:childTnLst>
                                </p:cTn>
                              </p:par>
                            </p:childTnLst>
                          </p:cTn>
                        </p:par>
                        <p:par>
                          <p:cTn id="65" fill="hold">
                            <p:stCondLst>
                              <p:cond delay="5000"/>
                            </p:stCondLst>
                            <p:childTnLst>
                              <p:par>
                                <p:cTn id="66" presetID="2" presetClass="entr" presetSubtype="2" fill="hold" grpId="0" nodeType="afterEffect">
                                  <p:stCondLst>
                                    <p:cond delay="0"/>
                                  </p:stCondLst>
                                  <p:childTnLst>
                                    <p:set>
                                      <p:cBhvr>
                                        <p:cTn id="67" dur="1" fill="hold">
                                          <p:stCondLst>
                                            <p:cond delay="0"/>
                                          </p:stCondLst>
                                        </p:cTn>
                                        <p:tgtEl>
                                          <p:spTgt spid="145"/>
                                        </p:tgtEl>
                                        <p:attrNameLst>
                                          <p:attrName>style.visibility</p:attrName>
                                        </p:attrNameLst>
                                      </p:cBhvr>
                                      <p:to>
                                        <p:strVal val="visible"/>
                                      </p:to>
                                    </p:set>
                                    <p:anim calcmode="lin" valueType="num">
                                      <p:cBhvr additive="base">
                                        <p:cTn id="68" dur="500" fill="hold"/>
                                        <p:tgtEl>
                                          <p:spTgt spid="145"/>
                                        </p:tgtEl>
                                        <p:attrNameLst>
                                          <p:attrName>ppt_x</p:attrName>
                                        </p:attrNameLst>
                                      </p:cBhvr>
                                      <p:tavLst>
                                        <p:tav tm="0">
                                          <p:val>
                                            <p:strVal val="1+#ppt_w/2"/>
                                          </p:val>
                                        </p:tav>
                                        <p:tav tm="100000">
                                          <p:val>
                                            <p:strVal val="#ppt_x"/>
                                          </p:val>
                                        </p:tav>
                                      </p:tavLst>
                                    </p:anim>
                                    <p:anim calcmode="lin" valueType="num">
                                      <p:cBhvr additive="base">
                                        <p:cTn id="69" dur="500" fill="hold"/>
                                        <p:tgtEl>
                                          <p:spTgt spid="145"/>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stCondLst>
                                    <p:cond delay="0"/>
                                  </p:stCondLst>
                                  <p:childTnLst>
                                    <p:set>
                                      <p:cBhvr>
                                        <p:cTn id="71" dur="1" fill="hold">
                                          <p:stCondLst>
                                            <p:cond delay="0"/>
                                          </p:stCondLst>
                                        </p:cTn>
                                        <p:tgtEl>
                                          <p:spTgt spid="144"/>
                                        </p:tgtEl>
                                        <p:attrNameLst>
                                          <p:attrName>style.visibility</p:attrName>
                                        </p:attrNameLst>
                                      </p:cBhvr>
                                      <p:to>
                                        <p:strVal val="visible"/>
                                      </p:to>
                                    </p:set>
                                    <p:anim calcmode="lin" valueType="num">
                                      <p:cBhvr additive="base">
                                        <p:cTn id="72" dur="500" fill="hold"/>
                                        <p:tgtEl>
                                          <p:spTgt spid="144"/>
                                        </p:tgtEl>
                                        <p:attrNameLst>
                                          <p:attrName>ppt_x</p:attrName>
                                        </p:attrNameLst>
                                      </p:cBhvr>
                                      <p:tavLst>
                                        <p:tav tm="0">
                                          <p:val>
                                            <p:strVal val="1+#ppt_w/2"/>
                                          </p:val>
                                        </p:tav>
                                        <p:tav tm="100000">
                                          <p:val>
                                            <p:strVal val="#ppt_x"/>
                                          </p:val>
                                        </p:tav>
                                      </p:tavLst>
                                    </p:anim>
                                    <p:anim calcmode="lin" valueType="num">
                                      <p:cBhvr additive="base">
                                        <p:cTn id="73" dur="500" fill="hold"/>
                                        <p:tgtEl>
                                          <p:spTgt spid="1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28" grpId="0"/>
      <p:bldP spid="129" grpId="0"/>
      <p:bldP spid="139" grpId="0" animBg="1"/>
      <p:bldP spid="140" grpId="0" animBg="1"/>
      <p:bldP spid="141" grpId="0" animBg="1"/>
      <p:bldP spid="142" grpId="0"/>
      <p:bldP spid="143" grpId="0"/>
      <p:bldP spid="144" grpId="0"/>
      <p:bldP spid="14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3"/>
          <a:stretch>
            <a:fillRect/>
          </a:stretch>
        </p:blipFill>
        <p:spPr>
          <a:xfrm>
            <a:off x="-400776" y="601662"/>
            <a:ext cx="6817360" cy="6863715"/>
          </a:xfrm>
          <a:prstGeom prst="rect">
            <a:avLst/>
          </a:prstGeom>
        </p:spPr>
      </p:pic>
      <p:sp>
        <p:nvSpPr>
          <p:cNvPr id="11" name="文本框 10"/>
          <p:cNvSpPr txBox="1"/>
          <p:nvPr/>
        </p:nvSpPr>
        <p:spPr>
          <a:xfrm>
            <a:off x="5778500" y="2399030"/>
            <a:ext cx="5478145" cy="1106805"/>
          </a:xfrm>
          <a:prstGeom prst="rect">
            <a:avLst/>
          </a:prstGeom>
          <a:noFill/>
          <a:effectLst/>
        </p:spPr>
        <p:txBody>
          <a:bodyPr wrap="square" rtlCol="0">
            <a:spAutoFit/>
          </a:bodyPr>
          <a:lstStyle/>
          <a:p>
            <a:pPr algn="r"/>
            <a:r>
              <a:rPr lang="en-US" sz="6600" b="1">
                <a:solidFill>
                  <a:srgbClr val="6AE7FF"/>
                </a:solidFill>
                <a:effectLst/>
                <a:latin typeface="微软雅黑" charset="-122"/>
                <a:ea typeface="微软雅黑" charset="-122"/>
              </a:rPr>
              <a:t>THANK YOU</a:t>
            </a:r>
          </a:p>
        </p:txBody>
      </p:sp>
      <p:sp>
        <p:nvSpPr>
          <p:cNvPr id="19" name="矩形 18"/>
          <p:cNvSpPr/>
          <p:nvPr/>
        </p:nvSpPr>
        <p:spPr>
          <a:xfrm>
            <a:off x="6809105" y="3572510"/>
            <a:ext cx="4447540" cy="922020"/>
          </a:xfrm>
          <a:prstGeom prst="rect">
            <a:avLst/>
          </a:prstGeom>
        </p:spPr>
        <p:txBody>
          <a:bodyPr wrap="square">
            <a:spAutoFit/>
          </a:bodyPr>
          <a:lstStyle/>
          <a:p>
            <a:pPr algn="r">
              <a:lnSpc>
                <a:spcPct val="150000"/>
              </a:lnSpc>
            </a:pPr>
            <a:r>
              <a:rPr sz="1200" dirty="0">
                <a:solidFill>
                  <a:srgbClr val="6AE7FF"/>
                </a:solidFill>
                <a:latin typeface="微软雅黑" charset="-122"/>
                <a:ea typeface="微软雅黑" charset="-122"/>
                <a:cs typeface="+mn-ea"/>
                <a:sym typeface="+mn-lt"/>
              </a:rPr>
              <a:t>When a cigarette falls in love with a match,it is destined to be hurt.When a cigarette falls in love with a match,it is destined to be hurt.</a:t>
            </a:r>
            <a:endParaRPr lang="zh-CN" sz="1200" dirty="0">
              <a:solidFill>
                <a:srgbClr val="6AE7FF"/>
              </a:solidFill>
              <a:latin typeface="微软雅黑" charset="-122"/>
              <a:ea typeface="微软雅黑" charset="-122"/>
              <a:cs typeface="+mn-ea"/>
              <a:sym typeface="+mn-lt"/>
            </a:endParaRPr>
          </a:p>
        </p:txBody>
      </p:sp>
      <p:sp>
        <p:nvSpPr>
          <p:cNvPr id="5" name="矩形 4"/>
          <p:cNvSpPr/>
          <p:nvPr/>
        </p:nvSpPr>
        <p:spPr>
          <a:xfrm>
            <a:off x="8153048" y="4841538"/>
            <a:ext cx="2954655" cy="461665"/>
          </a:xfrm>
          <a:prstGeom prst="rect">
            <a:avLst/>
          </a:prstGeom>
          <a:noFill/>
        </p:spPr>
        <p:txBody>
          <a:bodyPr wrap="none" lIns="91440" tIns="45720" rIns="91440" bIns="45720">
            <a:spAutoFit/>
          </a:bodyPr>
          <a:lstStyle/>
          <a:p>
            <a:pPr algn="ctr"/>
            <a:r>
              <a:rPr lang="zh-CN" altLang="en-US" sz="2400" dirty="0">
                <a:ln w="0"/>
                <a:solidFill>
                  <a:srgbClr val="6AE7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千图</a:t>
            </a:r>
            <a:r>
              <a:rPr lang="zh-CN" altLang="en-US" sz="2400" dirty="0" smtClean="0">
                <a:ln w="0"/>
                <a:solidFill>
                  <a:srgbClr val="6AE7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网感谢一路有你</a:t>
            </a:r>
            <a:endParaRPr lang="zh-CN" altLang="en-US" sz="2400" cap="none" spc="0" dirty="0">
              <a:ln w="0"/>
              <a:solidFill>
                <a:srgbClr val="6AE7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anim calcmode="lin" valueType="num">
                                      <p:cBhvr>
                                        <p:cTn id="1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1"/>
                                        </p:tgtEl>
                                      </p:cBhvr>
                                    </p:animEffect>
                                  </p:childTnLst>
                                </p:cTn>
                              </p:par>
                            </p:childTnLst>
                          </p:cTn>
                        </p:par>
                        <p:par>
                          <p:cTn id="16" fill="hold">
                            <p:stCondLst>
                              <p:cond delay="1899"/>
                            </p:stCondLst>
                            <p:childTnLst>
                              <p:par>
                                <p:cTn id="17" presetID="42"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anim calcmode="lin" valueType="num">
                                      <p:cBhvr>
                                        <p:cTn id="20" dur="500" fill="hold"/>
                                        <p:tgtEl>
                                          <p:spTgt spid="19"/>
                                        </p:tgtEl>
                                        <p:attrNameLst>
                                          <p:attrName>ppt_x</p:attrName>
                                        </p:attrNameLst>
                                      </p:cBhvr>
                                      <p:tavLst>
                                        <p:tav tm="0">
                                          <p:val>
                                            <p:strVal val="#ppt_x"/>
                                          </p:val>
                                        </p:tav>
                                        <p:tav tm="100000">
                                          <p:val>
                                            <p:strVal val="#ppt_x"/>
                                          </p:val>
                                        </p:tav>
                                      </p:tavLst>
                                    </p:anim>
                                    <p:anim calcmode="lin" valueType="num">
                                      <p:cBhvr>
                                        <p:cTn id="21"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56405" y="929005"/>
            <a:ext cx="3679190" cy="706755"/>
          </a:xfrm>
          <a:prstGeom prst="rect">
            <a:avLst/>
          </a:prstGeom>
          <a:noFill/>
        </p:spPr>
        <p:txBody>
          <a:bodyPr wrap="square" rtlCol="0">
            <a:spAutoFit/>
          </a:bodyPr>
          <a:lstStyle/>
          <a:p>
            <a:pPr algn="ctr"/>
            <a:r>
              <a:rPr lang="zh-CN" altLang="en-US" sz="4000" b="1">
                <a:solidFill>
                  <a:srgbClr val="6AE7FF"/>
                </a:solidFill>
                <a:latin typeface="微软雅黑" charset="-122"/>
                <a:ea typeface="微软雅黑" charset="-122"/>
              </a:rPr>
              <a:t>目录 </a:t>
            </a:r>
            <a:r>
              <a:rPr lang="en-US" altLang="zh-CN" sz="4000" b="1">
                <a:solidFill>
                  <a:srgbClr val="6AE7FF"/>
                </a:solidFill>
                <a:latin typeface="微软雅黑" charset="-122"/>
                <a:ea typeface="微软雅黑" charset="-122"/>
              </a:rPr>
              <a:t>/ </a:t>
            </a:r>
            <a:r>
              <a:rPr lang="en-US" altLang="zh-CN" sz="2000">
                <a:solidFill>
                  <a:srgbClr val="6AE7FF"/>
                </a:solidFill>
                <a:latin typeface="微软雅黑" charset="-122"/>
                <a:ea typeface="微软雅黑" charset="-122"/>
              </a:rPr>
              <a:t>Contents</a:t>
            </a:r>
          </a:p>
        </p:txBody>
      </p:sp>
      <p:sp>
        <p:nvSpPr>
          <p:cNvPr id="8" name="文本框 7"/>
          <p:cNvSpPr txBox="1"/>
          <p:nvPr/>
        </p:nvSpPr>
        <p:spPr>
          <a:xfrm>
            <a:off x="1381125" y="2569210"/>
            <a:ext cx="819785" cy="706755"/>
          </a:xfrm>
          <a:prstGeom prst="rect">
            <a:avLst/>
          </a:prstGeom>
          <a:noFill/>
        </p:spPr>
        <p:txBody>
          <a:bodyPr wrap="square" rtlCol="0">
            <a:spAutoFit/>
          </a:bodyPr>
          <a:lstStyle/>
          <a:p>
            <a:pPr algn="r"/>
            <a:r>
              <a:rPr lang="en-US" altLang="zh-CN" sz="4000" b="1">
                <a:solidFill>
                  <a:srgbClr val="6AE7FF"/>
                </a:solidFill>
                <a:latin typeface="微软雅黑" charset="-122"/>
                <a:ea typeface="微软雅黑" charset="-122"/>
              </a:rPr>
              <a:t>01</a:t>
            </a:r>
          </a:p>
        </p:txBody>
      </p:sp>
      <p:sp>
        <p:nvSpPr>
          <p:cNvPr id="9" name="圆角矩形 8"/>
          <p:cNvSpPr/>
          <p:nvPr/>
        </p:nvSpPr>
        <p:spPr>
          <a:xfrm>
            <a:off x="2378710" y="2665730"/>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rgbClr val="6AE7FF"/>
                </a:solidFill>
                <a:latin typeface="微软雅黑" charset="-122"/>
                <a:ea typeface="微软雅黑" charset="-122"/>
              </a:rPr>
              <a:t>单击此处输入标题文本</a:t>
            </a:r>
          </a:p>
        </p:txBody>
      </p:sp>
      <p:sp>
        <p:nvSpPr>
          <p:cNvPr id="10" name="文本框 9"/>
          <p:cNvSpPr txBox="1"/>
          <p:nvPr/>
        </p:nvSpPr>
        <p:spPr>
          <a:xfrm>
            <a:off x="6513830" y="2569210"/>
            <a:ext cx="819785" cy="706755"/>
          </a:xfrm>
          <a:prstGeom prst="rect">
            <a:avLst/>
          </a:prstGeom>
          <a:noFill/>
        </p:spPr>
        <p:txBody>
          <a:bodyPr wrap="square" rtlCol="0">
            <a:spAutoFit/>
          </a:bodyPr>
          <a:lstStyle/>
          <a:p>
            <a:pPr algn="r"/>
            <a:r>
              <a:rPr lang="en-US" altLang="zh-CN" sz="4000" b="1">
                <a:solidFill>
                  <a:srgbClr val="6AE7FF"/>
                </a:solidFill>
                <a:latin typeface="微软雅黑" charset="-122"/>
                <a:ea typeface="微软雅黑" charset="-122"/>
              </a:rPr>
              <a:t>02</a:t>
            </a:r>
          </a:p>
        </p:txBody>
      </p:sp>
      <p:sp>
        <p:nvSpPr>
          <p:cNvPr id="11" name="圆角矩形 10"/>
          <p:cNvSpPr/>
          <p:nvPr/>
        </p:nvSpPr>
        <p:spPr>
          <a:xfrm>
            <a:off x="7511415" y="2665730"/>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rgbClr val="6AE7FF"/>
                </a:solidFill>
                <a:latin typeface="微软雅黑" charset="-122"/>
                <a:ea typeface="微软雅黑" charset="-122"/>
              </a:rPr>
              <a:t>单击此处输入标题文本</a:t>
            </a:r>
          </a:p>
        </p:txBody>
      </p:sp>
      <p:sp>
        <p:nvSpPr>
          <p:cNvPr id="12" name="文本框 11"/>
          <p:cNvSpPr txBox="1"/>
          <p:nvPr/>
        </p:nvSpPr>
        <p:spPr>
          <a:xfrm>
            <a:off x="1381125" y="4347845"/>
            <a:ext cx="819785" cy="706755"/>
          </a:xfrm>
          <a:prstGeom prst="rect">
            <a:avLst/>
          </a:prstGeom>
          <a:noFill/>
        </p:spPr>
        <p:txBody>
          <a:bodyPr wrap="square" rtlCol="0">
            <a:spAutoFit/>
          </a:bodyPr>
          <a:lstStyle/>
          <a:p>
            <a:pPr algn="r"/>
            <a:r>
              <a:rPr lang="en-US" altLang="zh-CN" sz="4000" b="1">
                <a:solidFill>
                  <a:srgbClr val="6AE7FF"/>
                </a:solidFill>
                <a:latin typeface="微软雅黑" charset="-122"/>
                <a:ea typeface="微软雅黑" charset="-122"/>
              </a:rPr>
              <a:t>03</a:t>
            </a:r>
          </a:p>
        </p:txBody>
      </p:sp>
      <p:sp>
        <p:nvSpPr>
          <p:cNvPr id="13" name="圆角矩形 12"/>
          <p:cNvSpPr/>
          <p:nvPr/>
        </p:nvSpPr>
        <p:spPr>
          <a:xfrm>
            <a:off x="2378710" y="4444365"/>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rgbClr val="6AE7FF"/>
                </a:solidFill>
                <a:latin typeface="微软雅黑" charset="-122"/>
                <a:ea typeface="微软雅黑" charset="-122"/>
              </a:rPr>
              <a:t>单击此处输入标题文本</a:t>
            </a:r>
          </a:p>
        </p:txBody>
      </p:sp>
      <p:sp>
        <p:nvSpPr>
          <p:cNvPr id="32" name="文本框 31"/>
          <p:cNvSpPr txBox="1"/>
          <p:nvPr/>
        </p:nvSpPr>
        <p:spPr>
          <a:xfrm>
            <a:off x="6513830" y="4347845"/>
            <a:ext cx="819785" cy="706755"/>
          </a:xfrm>
          <a:prstGeom prst="rect">
            <a:avLst/>
          </a:prstGeom>
          <a:noFill/>
        </p:spPr>
        <p:txBody>
          <a:bodyPr wrap="square" rtlCol="0">
            <a:spAutoFit/>
          </a:bodyPr>
          <a:lstStyle/>
          <a:p>
            <a:pPr algn="r"/>
            <a:r>
              <a:rPr lang="en-US" altLang="zh-CN" sz="4000" b="1">
                <a:solidFill>
                  <a:srgbClr val="6AE7FF"/>
                </a:solidFill>
                <a:latin typeface="微软雅黑" charset="-122"/>
                <a:ea typeface="微软雅黑" charset="-122"/>
              </a:rPr>
              <a:t>04</a:t>
            </a:r>
          </a:p>
        </p:txBody>
      </p:sp>
      <p:sp>
        <p:nvSpPr>
          <p:cNvPr id="33" name="圆角矩形 32"/>
          <p:cNvSpPr/>
          <p:nvPr/>
        </p:nvSpPr>
        <p:spPr>
          <a:xfrm>
            <a:off x="7511415" y="4444365"/>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rgbClr val="6AE7FF"/>
                </a:solidFill>
                <a:latin typeface="微软雅黑" charset="-122"/>
                <a:ea typeface="微软雅黑" charset="-122"/>
              </a:rPr>
              <a:t>单击此处输入标题文本</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11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600"/>
                            </p:stCondLst>
                            <p:childTnLst>
                              <p:par>
                                <p:cTn id="19" presetID="29" presetClass="entr" presetSubtype="0" fill="hold" grpId="1"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2"/>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3" dur="500"/>
                                        <p:tgtEl>
                                          <p:spTgt spid="9"/>
                                        </p:tgtEl>
                                      </p:cBhvr>
                                    </p:animEffect>
                                  </p:childTnLst>
                                </p:cTn>
                              </p:par>
                            </p:childTnLst>
                          </p:cTn>
                        </p:par>
                        <p:par>
                          <p:cTn id="24" fill="hold">
                            <p:stCondLst>
                              <p:cond delay="2100"/>
                            </p:stCondLst>
                            <p:childTnLst>
                              <p:par>
                                <p:cTn id="25" presetID="53" presetClass="entr" presetSubtype="16"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par>
                          <p:cTn id="30" fill="hold">
                            <p:stCondLst>
                              <p:cond delay="2600"/>
                            </p:stCondLst>
                            <p:childTnLst>
                              <p:par>
                                <p:cTn id="31" presetID="29" presetClass="entr" presetSubtype="0" fill="hold" grpId="1"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ppt_x</p:attrName>
                                        </p:attrNameLst>
                                      </p:cBhvr>
                                      <p:tavLst>
                                        <p:tav tm="0">
                                          <p:val>
                                            <p:strVal val="#ppt_x-.2"/>
                                          </p:val>
                                        </p:tav>
                                        <p:tav tm="100000">
                                          <p:val>
                                            <p:strVal val="#ppt_x"/>
                                          </p:val>
                                        </p:tav>
                                      </p:tavLst>
                                    </p:anim>
                                    <p:anim calcmode="lin" valueType="num">
                                      <p:cBhvr>
                                        <p:cTn id="34" dur="5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35" dur="500"/>
                                        <p:tgtEl>
                                          <p:spTgt spid="11"/>
                                        </p:tgtEl>
                                      </p:cBhvr>
                                    </p:animEffect>
                                  </p:childTnLst>
                                </p:cTn>
                              </p:par>
                            </p:childTnLst>
                          </p:cTn>
                        </p:par>
                        <p:par>
                          <p:cTn id="36" fill="hold">
                            <p:stCondLst>
                              <p:cond delay="3100"/>
                            </p:stCondLst>
                            <p:childTnLst>
                              <p:par>
                                <p:cTn id="37" presetID="53" presetClass="entr" presetSubtype="1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animEffect transition="in" filter="fade">
                                      <p:cBhvr>
                                        <p:cTn id="41" dur="500"/>
                                        <p:tgtEl>
                                          <p:spTgt spid="12"/>
                                        </p:tgtEl>
                                      </p:cBhvr>
                                    </p:animEffect>
                                  </p:childTnLst>
                                </p:cTn>
                              </p:par>
                            </p:childTnLst>
                          </p:cTn>
                        </p:par>
                        <p:par>
                          <p:cTn id="42" fill="hold">
                            <p:stCondLst>
                              <p:cond delay="3600"/>
                            </p:stCondLst>
                            <p:childTnLst>
                              <p:par>
                                <p:cTn id="43" presetID="29" presetClass="entr" presetSubtype="0" fill="hold" grpId="1"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ppt_x</p:attrName>
                                        </p:attrNameLst>
                                      </p:cBhvr>
                                      <p:tavLst>
                                        <p:tav tm="0">
                                          <p:val>
                                            <p:strVal val="#ppt_x-.2"/>
                                          </p:val>
                                        </p:tav>
                                        <p:tav tm="100000">
                                          <p:val>
                                            <p:strVal val="#ppt_x"/>
                                          </p:val>
                                        </p:tav>
                                      </p:tavLst>
                                    </p:anim>
                                    <p:anim calcmode="lin" valueType="num">
                                      <p:cBhvr>
                                        <p:cTn id="46" dur="5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47" dur="500"/>
                                        <p:tgtEl>
                                          <p:spTgt spid="13"/>
                                        </p:tgtEl>
                                      </p:cBhvr>
                                    </p:animEffect>
                                  </p:childTnLst>
                                </p:cTn>
                              </p:par>
                            </p:childTnLst>
                          </p:cTn>
                        </p:par>
                        <p:par>
                          <p:cTn id="48" fill="hold">
                            <p:stCondLst>
                              <p:cond delay="4100"/>
                            </p:stCondLst>
                            <p:childTnLst>
                              <p:par>
                                <p:cTn id="49" presetID="53" presetClass="entr" presetSubtype="16"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p:cTn id="51" dur="500" fill="hold"/>
                                        <p:tgtEl>
                                          <p:spTgt spid="32"/>
                                        </p:tgtEl>
                                        <p:attrNameLst>
                                          <p:attrName>ppt_w</p:attrName>
                                        </p:attrNameLst>
                                      </p:cBhvr>
                                      <p:tavLst>
                                        <p:tav tm="0">
                                          <p:val>
                                            <p:fltVal val="0"/>
                                          </p:val>
                                        </p:tav>
                                        <p:tav tm="100000">
                                          <p:val>
                                            <p:strVal val="#ppt_w"/>
                                          </p:val>
                                        </p:tav>
                                      </p:tavLst>
                                    </p:anim>
                                    <p:anim calcmode="lin" valueType="num">
                                      <p:cBhvr>
                                        <p:cTn id="52" dur="500" fill="hold"/>
                                        <p:tgtEl>
                                          <p:spTgt spid="32"/>
                                        </p:tgtEl>
                                        <p:attrNameLst>
                                          <p:attrName>ppt_h</p:attrName>
                                        </p:attrNameLst>
                                      </p:cBhvr>
                                      <p:tavLst>
                                        <p:tav tm="0">
                                          <p:val>
                                            <p:fltVal val="0"/>
                                          </p:val>
                                        </p:tav>
                                        <p:tav tm="100000">
                                          <p:val>
                                            <p:strVal val="#ppt_h"/>
                                          </p:val>
                                        </p:tav>
                                      </p:tavLst>
                                    </p:anim>
                                    <p:animEffect transition="in" filter="fade">
                                      <p:cBhvr>
                                        <p:cTn id="53" dur="500"/>
                                        <p:tgtEl>
                                          <p:spTgt spid="32"/>
                                        </p:tgtEl>
                                      </p:cBhvr>
                                    </p:animEffect>
                                  </p:childTnLst>
                                </p:cTn>
                              </p:par>
                            </p:childTnLst>
                          </p:cTn>
                        </p:par>
                        <p:par>
                          <p:cTn id="54" fill="hold">
                            <p:stCondLst>
                              <p:cond delay="4600"/>
                            </p:stCondLst>
                            <p:childTnLst>
                              <p:par>
                                <p:cTn id="55" presetID="29" presetClass="entr" presetSubtype="0" fill="hold" grpId="1" nodeType="after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ppt_x</p:attrName>
                                        </p:attrNameLst>
                                      </p:cBhvr>
                                      <p:tavLst>
                                        <p:tav tm="0">
                                          <p:val>
                                            <p:strVal val="#ppt_x-.2"/>
                                          </p:val>
                                        </p:tav>
                                        <p:tav tm="100000">
                                          <p:val>
                                            <p:strVal val="#ppt_x"/>
                                          </p:val>
                                        </p:tav>
                                      </p:tavLst>
                                    </p:anim>
                                    <p:anim calcmode="lin" valueType="num">
                                      <p:cBhvr>
                                        <p:cTn id="58" dur="5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5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animBg="1"/>
      <p:bldP spid="9" grpId="1" animBg="1"/>
      <p:bldP spid="10" grpId="0"/>
      <p:bldP spid="11" grpId="0" animBg="1"/>
      <p:bldP spid="11" grpId="1" animBg="1"/>
      <p:bldP spid="12" grpId="0"/>
      <p:bldP spid="13" grpId="0" animBg="1"/>
      <p:bldP spid="13" grpId="1" animBg="1"/>
      <p:bldP spid="32" grpId="0"/>
      <p:bldP spid="33" grpId="0" animBg="1"/>
      <p:bldP spid="33"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01</a:t>
            </a: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a:solidFill>
                  <a:srgbClr val="10FBFE"/>
                </a:solidFill>
                <a:latin typeface="微软雅黑" charset="-122"/>
                <a:ea typeface="微软雅黑" charset="-122"/>
              </a:rPr>
              <a:t>单击此处输入标题文本</a:t>
            </a: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charset="-122"/>
                <a:ea typeface="微软雅黑"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charset="-122"/>
              <a:ea typeface="微软雅黑"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9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charset="-122"/>
                  <a:ea typeface="微软雅黑"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charset="-122"/>
                <a:ea typeface="微软雅黑" charset="-122"/>
              </a:rPr>
              <a:t>单击此处输入标题 </a:t>
            </a:r>
            <a:r>
              <a:rPr lang="en-US" altLang="zh-CN" sz="2000" b="1" dirty="0">
                <a:solidFill>
                  <a:srgbClr val="10FBFE"/>
                </a:solidFill>
                <a:latin typeface="微软雅黑" charset="-122"/>
                <a:ea typeface="微软雅黑" charset="-122"/>
              </a:rPr>
              <a:t>/ </a:t>
            </a:r>
            <a:r>
              <a:rPr lang="zh-CN" altLang="en-US" sz="1600">
                <a:solidFill>
                  <a:srgbClr val="10FBFE"/>
                </a:solidFill>
                <a:latin typeface="微软雅黑" charset="-122"/>
                <a:ea typeface="微软雅黑" charset="-122"/>
                <a:sym typeface="+mn-ea"/>
              </a:rPr>
              <a:t>Click here to add your title</a:t>
            </a:r>
            <a:endParaRPr lang="zh-CN" altLang="en-US" sz="1600" b="1" dirty="0">
              <a:solidFill>
                <a:srgbClr val="10FBFE"/>
              </a:solidFill>
              <a:latin typeface="微软雅黑" charset="-122"/>
              <a:ea typeface="微软雅黑" charset="-122"/>
              <a:sym typeface="+mn-ea"/>
            </a:endParaRPr>
          </a:p>
        </p:txBody>
      </p:sp>
      <p:sp>
        <p:nvSpPr>
          <p:cNvPr id="6" name="任意多边形: 形状 1"/>
          <p:cNvSpPr/>
          <p:nvPr/>
        </p:nvSpPr>
        <p:spPr>
          <a:xfrm>
            <a:off x="0" y="2958986"/>
            <a:ext cx="12192000" cy="1347474"/>
          </a:xfrm>
          <a:custGeom>
            <a:avLst/>
            <a:gdLst>
              <a:gd name="connsiteX0" fmla="*/ 0 w 10898372"/>
              <a:gd name="connsiteY0" fmla="*/ 209517 h 1347474"/>
              <a:gd name="connsiteX1" fmla="*/ 2392326 w 10898372"/>
              <a:gd name="connsiteY1" fmla="*/ 1347201 h 1347474"/>
              <a:gd name="connsiteX2" fmla="*/ 4433777 w 10898372"/>
              <a:gd name="connsiteY2" fmla="*/ 326475 h 1347474"/>
              <a:gd name="connsiteX3" fmla="*/ 6996223 w 10898372"/>
              <a:gd name="connsiteY3" fmla="*/ 1272773 h 1347474"/>
              <a:gd name="connsiteX4" fmla="*/ 9399181 w 10898372"/>
              <a:gd name="connsiteY4" fmla="*/ 18131 h 1347474"/>
              <a:gd name="connsiteX5" fmla="*/ 10898372 w 10898372"/>
              <a:gd name="connsiteY5" fmla="*/ 645452 h 134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98372" h="1347474">
                <a:moveTo>
                  <a:pt x="0" y="209517"/>
                </a:moveTo>
                <a:cubicBezTo>
                  <a:pt x="826681" y="768612"/>
                  <a:pt x="1653363" y="1327708"/>
                  <a:pt x="2392326" y="1347201"/>
                </a:cubicBezTo>
                <a:cubicBezTo>
                  <a:pt x="3131289" y="1366694"/>
                  <a:pt x="3666461" y="338880"/>
                  <a:pt x="4433777" y="326475"/>
                </a:cubicBezTo>
                <a:cubicBezTo>
                  <a:pt x="5201093" y="314070"/>
                  <a:pt x="6168656" y="1324164"/>
                  <a:pt x="6996223" y="1272773"/>
                </a:cubicBezTo>
                <a:cubicBezTo>
                  <a:pt x="7823790" y="1221382"/>
                  <a:pt x="8748823" y="122684"/>
                  <a:pt x="9399181" y="18131"/>
                </a:cubicBezTo>
                <a:cubicBezTo>
                  <a:pt x="10049539" y="-86422"/>
                  <a:pt x="10473955" y="279515"/>
                  <a:pt x="10898372" y="645452"/>
                </a:cubicBezTo>
              </a:path>
            </a:pathLst>
          </a:custGeom>
          <a:noFill/>
          <a:ln>
            <a:solidFill>
              <a:srgbClr val="6AE7FF">
                <a:alpha val="61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1991832" y="3742659"/>
            <a:ext cx="914400" cy="914400"/>
            <a:chOff x="1991832" y="3742659"/>
            <a:chExt cx="914400" cy="914400"/>
          </a:xfrm>
        </p:grpSpPr>
        <p:sp>
          <p:nvSpPr>
            <p:cNvPr id="7" name="椭圆 6"/>
            <p:cNvSpPr/>
            <p:nvPr/>
          </p:nvSpPr>
          <p:spPr>
            <a:xfrm>
              <a:off x="1991832" y="3742659"/>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statistics-on-laptop_82095"/>
            <p:cNvSpPr>
              <a:spLocks noChangeAspect="1"/>
            </p:cNvSpPr>
            <p:nvPr/>
          </p:nvSpPr>
          <p:spPr bwMode="auto">
            <a:xfrm>
              <a:off x="2254903" y="3999630"/>
              <a:ext cx="388257" cy="388257"/>
            </a:xfrm>
            <a:custGeom>
              <a:avLst/>
              <a:gdLst>
                <a:gd name="connsiteX0" fmla="*/ 211137 w 331788"/>
                <a:gd name="connsiteY0" fmla="*/ 211138 h 331788"/>
                <a:gd name="connsiteX1" fmla="*/ 211137 w 331788"/>
                <a:gd name="connsiteY1" fmla="*/ 314326 h 331788"/>
                <a:gd name="connsiteX2" fmla="*/ 314325 w 331788"/>
                <a:gd name="connsiteY2" fmla="*/ 211138 h 331788"/>
                <a:gd name="connsiteX3" fmla="*/ 211137 w 331788"/>
                <a:gd name="connsiteY3" fmla="*/ 211138 h 331788"/>
                <a:gd name="connsiteX4" fmla="*/ 203047 w 331788"/>
                <a:gd name="connsiteY4" fmla="*/ 195263 h 331788"/>
                <a:gd name="connsiteX5" fmla="*/ 323713 w 331788"/>
                <a:gd name="connsiteY5" fmla="*/ 195263 h 331788"/>
                <a:gd name="connsiteX6" fmla="*/ 328903 w 331788"/>
                <a:gd name="connsiteY6" fmla="*/ 197858 h 331788"/>
                <a:gd name="connsiteX7" fmla="*/ 330200 w 331788"/>
                <a:gd name="connsiteY7" fmla="*/ 204345 h 331788"/>
                <a:gd name="connsiteX8" fmla="*/ 204344 w 331788"/>
                <a:gd name="connsiteY8" fmla="*/ 330201 h 331788"/>
                <a:gd name="connsiteX9" fmla="*/ 203047 w 331788"/>
                <a:gd name="connsiteY9" fmla="*/ 330201 h 331788"/>
                <a:gd name="connsiteX10" fmla="*/ 197857 w 331788"/>
                <a:gd name="connsiteY10" fmla="*/ 328904 h 331788"/>
                <a:gd name="connsiteX11" fmla="*/ 195262 w 331788"/>
                <a:gd name="connsiteY11" fmla="*/ 323714 h 331788"/>
                <a:gd name="connsiteX12" fmla="*/ 195262 w 331788"/>
                <a:gd name="connsiteY12" fmla="*/ 203048 h 331788"/>
                <a:gd name="connsiteX13" fmla="*/ 203047 w 331788"/>
                <a:gd name="connsiteY13" fmla="*/ 195263 h 331788"/>
                <a:gd name="connsiteX14" fmla="*/ 165894 w 331788"/>
                <a:gd name="connsiteY14" fmla="*/ 0 h 331788"/>
                <a:gd name="connsiteX15" fmla="*/ 331788 w 331788"/>
                <a:gd name="connsiteY15" fmla="*/ 165894 h 331788"/>
                <a:gd name="connsiteX16" fmla="*/ 316236 w 331788"/>
                <a:gd name="connsiteY16" fmla="*/ 181446 h 331788"/>
                <a:gd name="connsiteX17" fmla="*/ 181446 w 331788"/>
                <a:gd name="connsiteY17" fmla="*/ 181446 h 331788"/>
                <a:gd name="connsiteX18" fmla="*/ 181446 w 331788"/>
                <a:gd name="connsiteY18" fmla="*/ 316236 h 331788"/>
                <a:gd name="connsiteX19" fmla="*/ 165894 w 331788"/>
                <a:gd name="connsiteY19" fmla="*/ 331788 h 331788"/>
                <a:gd name="connsiteX20" fmla="*/ 0 w 331788"/>
                <a:gd name="connsiteY20" fmla="*/ 165894 h 331788"/>
                <a:gd name="connsiteX21" fmla="*/ 165894 w 331788"/>
                <a:gd name="connsiteY21"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1788" h="331788">
                  <a:moveTo>
                    <a:pt x="211137" y="211138"/>
                  </a:moveTo>
                  <a:cubicBezTo>
                    <a:pt x="211137" y="211138"/>
                    <a:pt x="211137" y="211138"/>
                    <a:pt x="211137" y="314326"/>
                  </a:cubicBezTo>
                  <a:cubicBezTo>
                    <a:pt x="262731" y="305297"/>
                    <a:pt x="305296" y="262732"/>
                    <a:pt x="314325" y="211138"/>
                  </a:cubicBezTo>
                  <a:cubicBezTo>
                    <a:pt x="314325" y="211138"/>
                    <a:pt x="314325" y="211138"/>
                    <a:pt x="211137" y="211138"/>
                  </a:cubicBezTo>
                  <a:close/>
                  <a:moveTo>
                    <a:pt x="203047" y="195263"/>
                  </a:moveTo>
                  <a:cubicBezTo>
                    <a:pt x="203047" y="195263"/>
                    <a:pt x="203047" y="195263"/>
                    <a:pt x="323713" y="195263"/>
                  </a:cubicBezTo>
                  <a:cubicBezTo>
                    <a:pt x="325010" y="195263"/>
                    <a:pt x="327605" y="196560"/>
                    <a:pt x="328903" y="197858"/>
                  </a:cubicBezTo>
                  <a:cubicBezTo>
                    <a:pt x="330200" y="199155"/>
                    <a:pt x="330200" y="201750"/>
                    <a:pt x="330200" y="204345"/>
                  </a:cubicBezTo>
                  <a:cubicBezTo>
                    <a:pt x="323713" y="270517"/>
                    <a:pt x="270516" y="323714"/>
                    <a:pt x="204344" y="330201"/>
                  </a:cubicBezTo>
                  <a:cubicBezTo>
                    <a:pt x="204344" y="330201"/>
                    <a:pt x="203047" y="330201"/>
                    <a:pt x="203047" y="330201"/>
                  </a:cubicBezTo>
                  <a:cubicBezTo>
                    <a:pt x="201749" y="330201"/>
                    <a:pt x="199154" y="330201"/>
                    <a:pt x="197857" y="328904"/>
                  </a:cubicBezTo>
                  <a:cubicBezTo>
                    <a:pt x="196559" y="327606"/>
                    <a:pt x="195262" y="325011"/>
                    <a:pt x="195262" y="323714"/>
                  </a:cubicBezTo>
                  <a:cubicBezTo>
                    <a:pt x="195262" y="323714"/>
                    <a:pt x="195262" y="323714"/>
                    <a:pt x="195262" y="203048"/>
                  </a:cubicBezTo>
                  <a:cubicBezTo>
                    <a:pt x="195262" y="199155"/>
                    <a:pt x="199154" y="195263"/>
                    <a:pt x="203047" y="195263"/>
                  </a:cubicBezTo>
                  <a:close/>
                  <a:moveTo>
                    <a:pt x="165894" y="0"/>
                  </a:moveTo>
                  <a:cubicBezTo>
                    <a:pt x="257914" y="0"/>
                    <a:pt x="331788" y="73874"/>
                    <a:pt x="331788" y="165894"/>
                  </a:cubicBezTo>
                  <a:cubicBezTo>
                    <a:pt x="331788" y="173670"/>
                    <a:pt x="325308" y="181446"/>
                    <a:pt x="316236" y="181446"/>
                  </a:cubicBezTo>
                  <a:cubicBezTo>
                    <a:pt x="316236" y="181446"/>
                    <a:pt x="316236" y="181446"/>
                    <a:pt x="181446" y="181446"/>
                  </a:cubicBezTo>
                  <a:cubicBezTo>
                    <a:pt x="181446" y="181446"/>
                    <a:pt x="181446" y="181446"/>
                    <a:pt x="181446" y="316236"/>
                  </a:cubicBezTo>
                  <a:cubicBezTo>
                    <a:pt x="181446" y="325308"/>
                    <a:pt x="173670" y="331788"/>
                    <a:pt x="165894" y="331788"/>
                  </a:cubicBezTo>
                  <a:cubicBezTo>
                    <a:pt x="73874" y="331788"/>
                    <a:pt x="0" y="257914"/>
                    <a:pt x="0" y="165894"/>
                  </a:cubicBezTo>
                  <a:cubicBezTo>
                    <a:pt x="0" y="73874"/>
                    <a:pt x="73874" y="0"/>
                    <a:pt x="165894" y="0"/>
                  </a:cubicBezTo>
                  <a:close/>
                </a:path>
              </a:pathLst>
            </a:custGeom>
            <a:solidFill>
              <a:schemeClr val="bg1"/>
            </a:solidFill>
            <a:ln>
              <a:noFill/>
            </a:ln>
          </p:spPr>
          <p:txBody>
            <a:bodyPr/>
            <a:lstStyle/>
            <a:p>
              <a:endParaRPr lang="zh-CN" altLang="en-US"/>
            </a:p>
          </p:txBody>
        </p:sp>
      </p:grpSp>
      <p:grpSp>
        <p:nvGrpSpPr>
          <p:cNvPr id="35" name="组合 34"/>
          <p:cNvGrpSpPr/>
          <p:nvPr/>
        </p:nvGrpSpPr>
        <p:grpSpPr>
          <a:xfrm>
            <a:off x="4423144" y="2739587"/>
            <a:ext cx="914400" cy="914400"/>
            <a:chOff x="4423144" y="2739587"/>
            <a:chExt cx="914400" cy="914400"/>
          </a:xfrm>
        </p:grpSpPr>
        <p:sp>
          <p:nvSpPr>
            <p:cNvPr id="8" name="椭圆 7"/>
            <p:cNvSpPr/>
            <p:nvPr/>
          </p:nvSpPr>
          <p:spPr>
            <a:xfrm>
              <a:off x="4423144" y="2739587"/>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statistics-on-laptop_82095"/>
            <p:cNvSpPr>
              <a:spLocks noChangeAspect="1"/>
            </p:cNvSpPr>
            <p:nvPr/>
          </p:nvSpPr>
          <p:spPr bwMode="auto">
            <a:xfrm>
              <a:off x="4731947" y="3002658"/>
              <a:ext cx="296793" cy="388257"/>
            </a:xfrm>
            <a:custGeom>
              <a:avLst/>
              <a:gdLst>
                <a:gd name="connsiteX0" fmla="*/ 50800 w 252413"/>
                <a:gd name="connsiteY0" fmla="*/ 263525 h 330200"/>
                <a:gd name="connsiteX1" fmla="*/ 201613 w 252413"/>
                <a:gd name="connsiteY1" fmla="*/ 263525 h 330200"/>
                <a:gd name="connsiteX2" fmla="*/ 201613 w 252413"/>
                <a:gd name="connsiteY2" fmla="*/ 284163 h 330200"/>
                <a:gd name="connsiteX3" fmla="*/ 50800 w 252413"/>
                <a:gd name="connsiteY3" fmla="*/ 284163 h 330200"/>
                <a:gd name="connsiteX4" fmla="*/ 50800 w 252413"/>
                <a:gd name="connsiteY4" fmla="*/ 211137 h 330200"/>
                <a:gd name="connsiteX5" fmla="*/ 201613 w 252413"/>
                <a:gd name="connsiteY5" fmla="*/ 211137 h 330200"/>
                <a:gd name="connsiteX6" fmla="*/ 201613 w 252413"/>
                <a:gd name="connsiteY6" fmla="*/ 231775 h 330200"/>
                <a:gd name="connsiteX7" fmla="*/ 50800 w 252413"/>
                <a:gd name="connsiteY7" fmla="*/ 231775 h 330200"/>
                <a:gd name="connsiteX8" fmla="*/ 50800 w 252413"/>
                <a:gd name="connsiteY8" fmla="*/ 160337 h 330200"/>
                <a:gd name="connsiteX9" fmla="*/ 201613 w 252413"/>
                <a:gd name="connsiteY9" fmla="*/ 160337 h 330200"/>
                <a:gd name="connsiteX10" fmla="*/ 201613 w 252413"/>
                <a:gd name="connsiteY10" fmla="*/ 180975 h 330200"/>
                <a:gd name="connsiteX11" fmla="*/ 50800 w 252413"/>
                <a:gd name="connsiteY11" fmla="*/ 180975 h 330200"/>
                <a:gd name="connsiteX12" fmla="*/ 50800 w 252413"/>
                <a:gd name="connsiteY12" fmla="*/ 107950 h 330200"/>
                <a:gd name="connsiteX13" fmla="*/ 115888 w 252413"/>
                <a:gd name="connsiteY13" fmla="*/ 107950 h 330200"/>
                <a:gd name="connsiteX14" fmla="*/ 115888 w 252413"/>
                <a:gd name="connsiteY14" fmla="*/ 128588 h 330200"/>
                <a:gd name="connsiteX15" fmla="*/ 50800 w 252413"/>
                <a:gd name="connsiteY15" fmla="*/ 128588 h 330200"/>
                <a:gd name="connsiteX16" fmla="*/ 50800 w 252413"/>
                <a:gd name="connsiteY16" fmla="*/ 55562 h 330200"/>
                <a:gd name="connsiteX17" fmla="*/ 115888 w 252413"/>
                <a:gd name="connsiteY17" fmla="*/ 55562 h 330200"/>
                <a:gd name="connsiteX18" fmla="*/ 115888 w 252413"/>
                <a:gd name="connsiteY18" fmla="*/ 76200 h 330200"/>
                <a:gd name="connsiteX19" fmla="*/ 50800 w 252413"/>
                <a:gd name="connsiteY19" fmla="*/ 76200 h 330200"/>
                <a:gd name="connsiteX20" fmla="*/ 166688 w 252413"/>
                <a:gd name="connsiteY20" fmla="*/ 26987 h 330200"/>
                <a:gd name="connsiteX21" fmla="*/ 166688 w 252413"/>
                <a:gd name="connsiteY21" fmla="*/ 74612 h 330200"/>
                <a:gd name="connsiteX22" fmla="*/ 215901 w 252413"/>
                <a:gd name="connsiteY22" fmla="*/ 74612 h 330200"/>
                <a:gd name="connsiteX23" fmla="*/ 22225 w 252413"/>
                <a:gd name="connsiteY23" fmla="*/ 20637 h 330200"/>
                <a:gd name="connsiteX24" fmla="*/ 22225 w 252413"/>
                <a:gd name="connsiteY24" fmla="*/ 309562 h 330200"/>
                <a:gd name="connsiteX25" fmla="*/ 231775 w 252413"/>
                <a:gd name="connsiteY25" fmla="*/ 309562 h 330200"/>
                <a:gd name="connsiteX26" fmla="*/ 231775 w 252413"/>
                <a:gd name="connsiteY26" fmla="*/ 95250 h 330200"/>
                <a:gd name="connsiteX27" fmla="*/ 146050 w 252413"/>
                <a:gd name="connsiteY27" fmla="*/ 95250 h 330200"/>
                <a:gd name="connsiteX28" fmla="*/ 146050 w 252413"/>
                <a:gd name="connsiteY28" fmla="*/ 20637 h 330200"/>
                <a:gd name="connsiteX29" fmla="*/ 0 w 252413"/>
                <a:gd name="connsiteY29" fmla="*/ 0 h 330200"/>
                <a:gd name="connsiteX30" fmla="*/ 168275 w 252413"/>
                <a:gd name="connsiteY30" fmla="*/ 0 h 330200"/>
                <a:gd name="connsiteX31" fmla="*/ 252413 w 252413"/>
                <a:gd name="connsiteY31" fmla="*/ 82550 h 330200"/>
                <a:gd name="connsiteX32" fmla="*/ 252413 w 252413"/>
                <a:gd name="connsiteY32" fmla="*/ 330200 h 330200"/>
                <a:gd name="connsiteX33" fmla="*/ 0 w 252413"/>
                <a:gd name="connsiteY33" fmla="*/ 33020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413" h="330200">
                  <a:moveTo>
                    <a:pt x="50800" y="263525"/>
                  </a:moveTo>
                  <a:lnTo>
                    <a:pt x="201613" y="263525"/>
                  </a:lnTo>
                  <a:lnTo>
                    <a:pt x="201613" y="284163"/>
                  </a:lnTo>
                  <a:lnTo>
                    <a:pt x="50800" y="284163"/>
                  </a:lnTo>
                  <a:close/>
                  <a:moveTo>
                    <a:pt x="50800" y="211137"/>
                  </a:moveTo>
                  <a:lnTo>
                    <a:pt x="201613" y="211137"/>
                  </a:lnTo>
                  <a:lnTo>
                    <a:pt x="201613" y="231775"/>
                  </a:lnTo>
                  <a:lnTo>
                    <a:pt x="50800" y="231775"/>
                  </a:lnTo>
                  <a:close/>
                  <a:moveTo>
                    <a:pt x="50800" y="160337"/>
                  </a:moveTo>
                  <a:lnTo>
                    <a:pt x="201613" y="160337"/>
                  </a:lnTo>
                  <a:lnTo>
                    <a:pt x="201613" y="180975"/>
                  </a:lnTo>
                  <a:lnTo>
                    <a:pt x="50800" y="180975"/>
                  </a:lnTo>
                  <a:close/>
                  <a:moveTo>
                    <a:pt x="50800" y="107950"/>
                  </a:moveTo>
                  <a:lnTo>
                    <a:pt x="115888" y="107950"/>
                  </a:lnTo>
                  <a:lnTo>
                    <a:pt x="115888" y="128588"/>
                  </a:lnTo>
                  <a:lnTo>
                    <a:pt x="50800" y="128588"/>
                  </a:lnTo>
                  <a:close/>
                  <a:moveTo>
                    <a:pt x="50800" y="55562"/>
                  </a:moveTo>
                  <a:lnTo>
                    <a:pt x="115888" y="55562"/>
                  </a:lnTo>
                  <a:lnTo>
                    <a:pt x="115888" y="76200"/>
                  </a:lnTo>
                  <a:lnTo>
                    <a:pt x="50800" y="76200"/>
                  </a:lnTo>
                  <a:close/>
                  <a:moveTo>
                    <a:pt x="166688" y="26987"/>
                  </a:moveTo>
                  <a:lnTo>
                    <a:pt x="166688" y="74612"/>
                  </a:lnTo>
                  <a:lnTo>
                    <a:pt x="215901" y="74612"/>
                  </a:lnTo>
                  <a:close/>
                  <a:moveTo>
                    <a:pt x="22225" y="20637"/>
                  </a:moveTo>
                  <a:lnTo>
                    <a:pt x="22225" y="309562"/>
                  </a:lnTo>
                  <a:lnTo>
                    <a:pt x="231775" y="309562"/>
                  </a:lnTo>
                  <a:lnTo>
                    <a:pt x="231775" y="95250"/>
                  </a:lnTo>
                  <a:lnTo>
                    <a:pt x="146050" y="95250"/>
                  </a:lnTo>
                  <a:lnTo>
                    <a:pt x="146050" y="20637"/>
                  </a:lnTo>
                  <a:close/>
                  <a:moveTo>
                    <a:pt x="0" y="0"/>
                  </a:moveTo>
                  <a:lnTo>
                    <a:pt x="168275" y="0"/>
                  </a:lnTo>
                  <a:lnTo>
                    <a:pt x="252413" y="82550"/>
                  </a:lnTo>
                  <a:lnTo>
                    <a:pt x="252413" y="330200"/>
                  </a:lnTo>
                  <a:lnTo>
                    <a:pt x="0" y="330200"/>
                  </a:lnTo>
                  <a:close/>
                </a:path>
              </a:pathLst>
            </a:custGeom>
            <a:solidFill>
              <a:schemeClr val="bg1"/>
            </a:solidFill>
            <a:ln>
              <a:noFill/>
            </a:ln>
          </p:spPr>
          <p:txBody>
            <a:bodyPr/>
            <a:lstStyle/>
            <a:p>
              <a:endParaRPr lang="zh-CN" altLang="en-US"/>
            </a:p>
          </p:txBody>
        </p:sp>
      </p:grpSp>
      <p:grpSp>
        <p:nvGrpSpPr>
          <p:cNvPr id="34" name="组合 33"/>
          <p:cNvGrpSpPr/>
          <p:nvPr/>
        </p:nvGrpSpPr>
        <p:grpSpPr>
          <a:xfrm>
            <a:off x="6854456" y="3707148"/>
            <a:ext cx="914400" cy="914400"/>
            <a:chOff x="6854456" y="3707148"/>
            <a:chExt cx="914400" cy="914400"/>
          </a:xfrm>
        </p:grpSpPr>
        <p:sp>
          <p:nvSpPr>
            <p:cNvPr id="9" name="椭圆 8"/>
            <p:cNvSpPr/>
            <p:nvPr/>
          </p:nvSpPr>
          <p:spPr>
            <a:xfrm>
              <a:off x="6854456" y="3707148"/>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statistics-on-laptop_82095"/>
            <p:cNvSpPr>
              <a:spLocks noChangeAspect="1"/>
            </p:cNvSpPr>
            <p:nvPr/>
          </p:nvSpPr>
          <p:spPr bwMode="auto">
            <a:xfrm>
              <a:off x="7117527" y="4022204"/>
              <a:ext cx="388257" cy="280510"/>
            </a:xfrm>
            <a:custGeom>
              <a:avLst/>
              <a:gdLst>
                <a:gd name="connsiteX0" fmla="*/ 15875 w 331788"/>
                <a:gd name="connsiteY0" fmla="*/ 19464 h 239713"/>
                <a:gd name="connsiteX1" fmla="*/ 15875 w 331788"/>
                <a:gd name="connsiteY1" fmla="*/ 206376 h 239713"/>
                <a:gd name="connsiteX2" fmla="*/ 107950 w 331788"/>
                <a:gd name="connsiteY2" fmla="*/ 112713 h 239713"/>
                <a:gd name="connsiteX3" fmla="*/ 119063 w 331788"/>
                <a:gd name="connsiteY3" fmla="*/ 125413 h 239713"/>
                <a:gd name="connsiteX4" fmla="*/ 17463 w 331788"/>
                <a:gd name="connsiteY4" fmla="*/ 223838 h 239713"/>
                <a:gd name="connsiteX5" fmla="*/ 312738 w 331788"/>
                <a:gd name="connsiteY5" fmla="*/ 223838 h 239713"/>
                <a:gd name="connsiteX6" fmla="*/ 212725 w 331788"/>
                <a:gd name="connsiteY6" fmla="*/ 125413 h 239713"/>
                <a:gd name="connsiteX7" fmla="*/ 220844 w 331788"/>
                <a:gd name="connsiteY7" fmla="*/ 114588 h 239713"/>
                <a:gd name="connsiteX8" fmla="*/ 222484 w 331788"/>
                <a:gd name="connsiteY8" fmla="*/ 112947 h 239713"/>
                <a:gd name="connsiteX9" fmla="*/ 315913 w 331788"/>
                <a:gd name="connsiteY9" fmla="*/ 206376 h 239713"/>
                <a:gd name="connsiteX10" fmla="*/ 315913 w 331788"/>
                <a:gd name="connsiteY10" fmla="*/ 19464 h 239713"/>
                <a:gd name="connsiteX11" fmla="*/ 254806 w 331788"/>
                <a:gd name="connsiteY11" fmla="*/ 80606 h 239713"/>
                <a:gd name="connsiteX12" fmla="*/ 222484 w 331788"/>
                <a:gd name="connsiteY12" fmla="*/ 112947 h 239713"/>
                <a:gd name="connsiteX13" fmla="*/ 222250 w 331788"/>
                <a:gd name="connsiteY13" fmla="*/ 112713 h 239713"/>
                <a:gd name="connsiteX14" fmla="*/ 220844 w 331788"/>
                <a:gd name="connsiteY14" fmla="*/ 114588 h 239713"/>
                <a:gd name="connsiteX15" fmla="*/ 218878 w 331788"/>
                <a:gd name="connsiteY15" fmla="*/ 116556 h 239713"/>
                <a:gd name="connsiteX16" fmla="*/ 171067 w 331788"/>
                <a:gd name="connsiteY16" fmla="*/ 164394 h 239713"/>
                <a:gd name="connsiteX17" fmla="*/ 160721 w 331788"/>
                <a:gd name="connsiteY17" fmla="*/ 164394 h 239713"/>
                <a:gd name="connsiteX18" fmla="*/ 15875 w 331788"/>
                <a:gd name="connsiteY18" fmla="*/ 19464 h 239713"/>
                <a:gd name="connsiteX19" fmla="*/ 30101 w 331788"/>
                <a:gd name="connsiteY19" fmla="*/ 14288 h 239713"/>
                <a:gd name="connsiteX20" fmla="*/ 165894 w 331788"/>
                <a:gd name="connsiteY20" fmla="*/ 148866 h 239713"/>
                <a:gd name="connsiteX21" fmla="*/ 301687 w 331788"/>
                <a:gd name="connsiteY21" fmla="*/ 14288 h 239713"/>
                <a:gd name="connsiteX22" fmla="*/ 7776 w 331788"/>
                <a:gd name="connsiteY22" fmla="*/ 0 h 239713"/>
                <a:gd name="connsiteX23" fmla="*/ 324012 w 331788"/>
                <a:gd name="connsiteY23" fmla="*/ 0 h 239713"/>
                <a:gd name="connsiteX24" fmla="*/ 331788 w 331788"/>
                <a:gd name="connsiteY24" fmla="*/ 7733 h 239713"/>
                <a:gd name="connsiteX25" fmla="*/ 331788 w 331788"/>
                <a:gd name="connsiteY25" fmla="*/ 231980 h 239713"/>
                <a:gd name="connsiteX26" fmla="*/ 324012 w 331788"/>
                <a:gd name="connsiteY26" fmla="*/ 239713 h 239713"/>
                <a:gd name="connsiteX27" fmla="*/ 7776 w 331788"/>
                <a:gd name="connsiteY27" fmla="*/ 239713 h 239713"/>
                <a:gd name="connsiteX28" fmla="*/ 0 w 331788"/>
                <a:gd name="connsiteY28" fmla="*/ 231980 h 239713"/>
                <a:gd name="connsiteX29" fmla="*/ 0 w 331788"/>
                <a:gd name="connsiteY29" fmla="*/ 7733 h 239713"/>
                <a:gd name="connsiteX30" fmla="*/ 7776 w 331788"/>
                <a:gd name="connsiteY30" fmla="*/ 0 h 239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31788" h="239713">
                  <a:moveTo>
                    <a:pt x="15875" y="19464"/>
                  </a:moveTo>
                  <a:lnTo>
                    <a:pt x="15875" y="206376"/>
                  </a:lnTo>
                  <a:lnTo>
                    <a:pt x="107950" y="112713"/>
                  </a:lnTo>
                  <a:lnTo>
                    <a:pt x="119063" y="125413"/>
                  </a:lnTo>
                  <a:lnTo>
                    <a:pt x="17463" y="223838"/>
                  </a:lnTo>
                  <a:lnTo>
                    <a:pt x="312738" y="223838"/>
                  </a:lnTo>
                  <a:lnTo>
                    <a:pt x="212725" y="125413"/>
                  </a:lnTo>
                  <a:lnTo>
                    <a:pt x="220844" y="114588"/>
                  </a:lnTo>
                  <a:lnTo>
                    <a:pt x="222484" y="112947"/>
                  </a:lnTo>
                  <a:lnTo>
                    <a:pt x="315913" y="206376"/>
                  </a:lnTo>
                  <a:lnTo>
                    <a:pt x="315913" y="19464"/>
                  </a:lnTo>
                  <a:cubicBezTo>
                    <a:pt x="315913" y="19464"/>
                    <a:pt x="315913" y="19464"/>
                    <a:pt x="254806" y="80606"/>
                  </a:cubicBezTo>
                  <a:lnTo>
                    <a:pt x="222484" y="112947"/>
                  </a:lnTo>
                  <a:lnTo>
                    <a:pt x="222250" y="112713"/>
                  </a:lnTo>
                  <a:lnTo>
                    <a:pt x="220844" y="114588"/>
                  </a:lnTo>
                  <a:lnTo>
                    <a:pt x="218878" y="116556"/>
                  </a:lnTo>
                  <a:cubicBezTo>
                    <a:pt x="205015" y="130426"/>
                    <a:pt x="189173" y="146278"/>
                    <a:pt x="171067" y="164394"/>
                  </a:cubicBezTo>
                  <a:cubicBezTo>
                    <a:pt x="168481" y="168276"/>
                    <a:pt x="163308" y="168276"/>
                    <a:pt x="160721" y="164394"/>
                  </a:cubicBezTo>
                  <a:cubicBezTo>
                    <a:pt x="160721" y="164394"/>
                    <a:pt x="160721" y="164394"/>
                    <a:pt x="15875" y="19464"/>
                  </a:cubicBezTo>
                  <a:close/>
                  <a:moveTo>
                    <a:pt x="30101" y="14288"/>
                  </a:moveTo>
                  <a:cubicBezTo>
                    <a:pt x="30101" y="14288"/>
                    <a:pt x="30101" y="14288"/>
                    <a:pt x="165894" y="148866"/>
                  </a:cubicBezTo>
                  <a:cubicBezTo>
                    <a:pt x="165894" y="148866"/>
                    <a:pt x="165894" y="148866"/>
                    <a:pt x="301687" y="14288"/>
                  </a:cubicBezTo>
                  <a:close/>
                  <a:moveTo>
                    <a:pt x="7776" y="0"/>
                  </a:moveTo>
                  <a:cubicBezTo>
                    <a:pt x="7776" y="0"/>
                    <a:pt x="7776" y="0"/>
                    <a:pt x="324012" y="0"/>
                  </a:cubicBezTo>
                  <a:cubicBezTo>
                    <a:pt x="327900" y="0"/>
                    <a:pt x="331788" y="3866"/>
                    <a:pt x="331788" y="7733"/>
                  </a:cubicBezTo>
                  <a:cubicBezTo>
                    <a:pt x="331788" y="7733"/>
                    <a:pt x="331788" y="7733"/>
                    <a:pt x="331788" y="231980"/>
                  </a:cubicBezTo>
                  <a:cubicBezTo>
                    <a:pt x="331788" y="235847"/>
                    <a:pt x="327900" y="239713"/>
                    <a:pt x="324012" y="239713"/>
                  </a:cubicBezTo>
                  <a:cubicBezTo>
                    <a:pt x="324012" y="239713"/>
                    <a:pt x="324012" y="239713"/>
                    <a:pt x="7776" y="239713"/>
                  </a:cubicBezTo>
                  <a:cubicBezTo>
                    <a:pt x="3888" y="239713"/>
                    <a:pt x="0" y="235847"/>
                    <a:pt x="0" y="231980"/>
                  </a:cubicBezTo>
                  <a:cubicBezTo>
                    <a:pt x="0" y="231980"/>
                    <a:pt x="0" y="231980"/>
                    <a:pt x="0" y="7733"/>
                  </a:cubicBezTo>
                  <a:cubicBezTo>
                    <a:pt x="0" y="3866"/>
                    <a:pt x="3888" y="0"/>
                    <a:pt x="7776" y="0"/>
                  </a:cubicBezTo>
                  <a:close/>
                </a:path>
              </a:pathLst>
            </a:custGeom>
            <a:solidFill>
              <a:schemeClr val="bg1"/>
            </a:solidFill>
            <a:ln>
              <a:noFill/>
            </a:ln>
          </p:spPr>
          <p:txBody>
            <a:bodyPr/>
            <a:lstStyle/>
            <a:p>
              <a:endParaRPr lang="zh-CN" altLang="en-US"/>
            </a:p>
          </p:txBody>
        </p:sp>
      </p:grpSp>
      <p:grpSp>
        <p:nvGrpSpPr>
          <p:cNvPr id="36" name="组合 35"/>
          <p:cNvGrpSpPr/>
          <p:nvPr/>
        </p:nvGrpSpPr>
        <p:grpSpPr>
          <a:xfrm>
            <a:off x="9285768" y="2828259"/>
            <a:ext cx="914400" cy="914400"/>
            <a:chOff x="9285768" y="2828259"/>
            <a:chExt cx="914400" cy="914400"/>
          </a:xfrm>
        </p:grpSpPr>
        <p:sp>
          <p:nvSpPr>
            <p:cNvPr id="10" name="椭圆 9"/>
            <p:cNvSpPr/>
            <p:nvPr/>
          </p:nvSpPr>
          <p:spPr>
            <a:xfrm>
              <a:off x="9285768" y="2828259"/>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statistics-on-laptop_82095"/>
            <p:cNvSpPr>
              <a:spLocks noChangeAspect="1"/>
            </p:cNvSpPr>
            <p:nvPr/>
          </p:nvSpPr>
          <p:spPr bwMode="auto">
            <a:xfrm>
              <a:off x="9548839" y="3132031"/>
              <a:ext cx="388257" cy="305938"/>
            </a:xfrm>
            <a:custGeom>
              <a:avLst/>
              <a:gdLst>
                <a:gd name="connsiteX0" fmla="*/ 238459 w 328388"/>
                <a:gd name="connsiteY0" fmla="*/ 133350 h 258763"/>
                <a:gd name="connsiteX1" fmla="*/ 229503 w 328388"/>
                <a:gd name="connsiteY1" fmla="*/ 144992 h 258763"/>
                <a:gd name="connsiteX2" fmla="*/ 234621 w 328388"/>
                <a:gd name="connsiteY2" fmla="*/ 160514 h 258763"/>
                <a:gd name="connsiteX3" fmla="*/ 205193 w 328388"/>
                <a:gd name="connsiteY3" fmla="*/ 190265 h 258763"/>
                <a:gd name="connsiteX4" fmla="*/ 177045 w 328388"/>
                <a:gd name="connsiteY4" fmla="*/ 160514 h 258763"/>
                <a:gd name="connsiteX5" fmla="*/ 178324 w 328388"/>
                <a:gd name="connsiteY5" fmla="*/ 150166 h 258763"/>
                <a:gd name="connsiteX6" fmla="*/ 166808 w 328388"/>
                <a:gd name="connsiteY6" fmla="*/ 142405 h 258763"/>
                <a:gd name="connsiteX7" fmla="*/ 162970 w 328388"/>
                <a:gd name="connsiteY7" fmla="*/ 160514 h 258763"/>
                <a:gd name="connsiteX8" fmla="*/ 205193 w 328388"/>
                <a:gd name="connsiteY8" fmla="*/ 203200 h 258763"/>
                <a:gd name="connsiteX9" fmla="*/ 248695 w 328388"/>
                <a:gd name="connsiteY9" fmla="*/ 160514 h 258763"/>
                <a:gd name="connsiteX10" fmla="*/ 238459 w 328388"/>
                <a:gd name="connsiteY10" fmla="*/ 133350 h 258763"/>
                <a:gd name="connsiteX11" fmla="*/ 205629 w 328388"/>
                <a:gd name="connsiteY11" fmla="*/ 117475 h 258763"/>
                <a:gd name="connsiteX12" fmla="*/ 175670 w 328388"/>
                <a:gd name="connsiteY12" fmla="*/ 129084 h 258763"/>
                <a:gd name="connsiteX13" fmla="*/ 188696 w 328388"/>
                <a:gd name="connsiteY13" fmla="*/ 138113 h 258763"/>
                <a:gd name="connsiteX14" fmla="*/ 205629 w 328388"/>
                <a:gd name="connsiteY14" fmla="*/ 131664 h 258763"/>
                <a:gd name="connsiteX15" fmla="*/ 218655 w 328388"/>
                <a:gd name="connsiteY15" fmla="*/ 134244 h 258763"/>
                <a:gd name="connsiteX16" fmla="*/ 226470 w 328388"/>
                <a:gd name="connsiteY16" fmla="*/ 122635 h 258763"/>
                <a:gd name="connsiteX17" fmla="*/ 205629 w 328388"/>
                <a:gd name="connsiteY17" fmla="*/ 117475 h 258763"/>
                <a:gd name="connsiteX18" fmla="*/ 299177 w 328388"/>
                <a:gd name="connsiteY18" fmla="*/ 0 h 258763"/>
                <a:gd name="connsiteX19" fmla="*/ 312121 w 328388"/>
                <a:gd name="connsiteY19" fmla="*/ 2588 h 258763"/>
                <a:gd name="connsiteX20" fmla="*/ 325066 w 328388"/>
                <a:gd name="connsiteY20" fmla="*/ 41402 h 258763"/>
                <a:gd name="connsiteX21" fmla="*/ 299177 w 328388"/>
                <a:gd name="connsiteY21" fmla="*/ 58222 h 258763"/>
                <a:gd name="connsiteX22" fmla="*/ 292705 w 328388"/>
                <a:gd name="connsiteY22" fmla="*/ 56928 h 258763"/>
                <a:gd name="connsiteX23" fmla="*/ 247400 w 328388"/>
                <a:gd name="connsiteY23" fmla="*/ 119031 h 258763"/>
                <a:gd name="connsiteX24" fmla="*/ 262933 w 328388"/>
                <a:gd name="connsiteY24" fmla="*/ 159139 h 258763"/>
                <a:gd name="connsiteX25" fmla="*/ 251284 w 328388"/>
                <a:gd name="connsiteY25" fmla="*/ 195366 h 258763"/>
                <a:gd name="connsiteX26" fmla="*/ 275878 w 328388"/>
                <a:gd name="connsiteY26" fmla="*/ 217361 h 258763"/>
                <a:gd name="connsiteX27" fmla="*/ 304355 w 328388"/>
                <a:gd name="connsiteY27" fmla="*/ 244531 h 258763"/>
                <a:gd name="connsiteX28" fmla="*/ 305649 w 328388"/>
                <a:gd name="connsiteY28" fmla="*/ 256176 h 258763"/>
                <a:gd name="connsiteX29" fmla="*/ 299177 w 328388"/>
                <a:gd name="connsiteY29" fmla="*/ 258763 h 258763"/>
                <a:gd name="connsiteX30" fmla="*/ 294000 w 328388"/>
                <a:gd name="connsiteY30" fmla="*/ 256176 h 258763"/>
                <a:gd name="connsiteX31" fmla="*/ 240928 w 328388"/>
                <a:gd name="connsiteY31" fmla="*/ 205717 h 258763"/>
                <a:gd name="connsiteX32" fmla="*/ 204684 w 328388"/>
                <a:gd name="connsiteY32" fmla="*/ 217361 h 258763"/>
                <a:gd name="connsiteX33" fmla="*/ 146435 w 328388"/>
                <a:gd name="connsiteY33" fmla="*/ 159139 h 258763"/>
                <a:gd name="connsiteX34" fmla="*/ 154201 w 328388"/>
                <a:gd name="connsiteY34" fmla="*/ 131969 h 258763"/>
                <a:gd name="connsiteX35" fmla="*/ 119252 w 328388"/>
                <a:gd name="connsiteY35" fmla="*/ 107387 h 258763"/>
                <a:gd name="connsiteX36" fmla="*/ 98541 w 328388"/>
                <a:gd name="connsiteY36" fmla="*/ 116443 h 258763"/>
                <a:gd name="connsiteX37" fmla="*/ 85597 w 328388"/>
                <a:gd name="connsiteY37" fmla="*/ 113856 h 258763"/>
                <a:gd name="connsiteX38" fmla="*/ 49353 w 328388"/>
                <a:gd name="connsiteY38" fmla="*/ 160433 h 258763"/>
                <a:gd name="connsiteX39" fmla="*/ 54531 w 328388"/>
                <a:gd name="connsiteY39" fmla="*/ 194072 h 258763"/>
                <a:gd name="connsiteX40" fmla="*/ 28642 w 328388"/>
                <a:gd name="connsiteY40" fmla="*/ 209598 h 258763"/>
                <a:gd name="connsiteX41" fmla="*/ 15698 w 328388"/>
                <a:gd name="connsiteY41" fmla="*/ 207011 h 258763"/>
                <a:gd name="connsiteX42" fmla="*/ 2754 w 328388"/>
                <a:gd name="connsiteY42" fmla="*/ 168196 h 258763"/>
                <a:gd name="connsiteX43" fmla="*/ 28642 w 328388"/>
                <a:gd name="connsiteY43" fmla="*/ 151376 h 258763"/>
                <a:gd name="connsiteX44" fmla="*/ 36409 w 328388"/>
                <a:gd name="connsiteY44" fmla="*/ 152670 h 258763"/>
                <a:gd name="connsiteX45" fmla="*/ 73947 w 328388"/>
                <a:gd name="connsiteY45" fmla="*/ 103505 h 258763"/>
                <a:gd name="connsiteX46" fmla="*/ 72653 w 328388"/>
                <a:gd name="connsiteY46" fmla="*/ 75041 h 258763"/>
                <a:gd name="connsiteX47" fmla="*/ 98541 w 328388"/>
                <a:gd name="connsiteY47" fmla="*/ 58222 h 258763"/>
                <a:gd name="connsiteX48" fmla="*/ 111485 w 328388"/>
                <a:gd name="connsiteY48" fmla="*/ 62103 h 258763"/>
                <a:gd name="connsiteX49" fmla="*/ 125724 w 328388"/>
                <a:gd name="connsiteY49" fmla="*/ 94448 h 258763"/>
                <a:gd name="connsiteX50" fmla="*/ 163262 w 328388"/>
                <a:gd name="connsiteY50" fmla="*/ 119031 h 258763"/>
                <a:gd name="connsiteX51" fmla="*/ 204684 w 328388"/>
                <a:gd name="connsiteY51" fmla="*/ 100917 h 258763"/>
                <a:gd name="connsiteX52" fmla="*/ 234456 w 328388"/>
                <a:gd name="connsiteY52" fmla="*/ 109974 h 258763"/>
                <a:gd name="connsiteX53" fmla="*/ 279761 w 328388"/>
                <a:gd name="connsiteY53" fmla="*/ 49165 h 258763"/>
                <a:gd name="connsiteX54" fmla="*/ 273289 w 328388"/>
                <a:gd name="connsiteY54" fmla="*/ 15526 h 258763"/>
                <a:gd name="connsiteX55" fmla="*/ 299177 w 328388"/>
                <a:gd name="connsiteY55" fmla="*/ 0 h 25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8388" h="258763">
                  <a:moveTo>
                    <a:pt x="238459" y="133350"/>
                  </a:moveTo>
                  <a:cubicBezTo>
                    <a:pt x="238459" y="133350"/>
                    <a:pt x="238459" y="133350"/>
                    <a:pt x="229503" y="144992"/>
                  </a:cubicBezTo>
                  <a:cubicBezTo>
                    <a:pt x="232062" y="148872"/>
                    <a:pt x="234621" y="155340"/>
                    <a:pt x="234621" y="160514"/>
                  </a:cubicBezTo>
                  <a:cubicBezTo>
                    <a:pt x="234621" y="177330"/>
                    <a:pt x="221826" y="190265"/>
                    <a:pt x="205193" y="190265"/>
                  </a:cubicBezTo>
                  <a:cubicBezTo>
                    <a:pt x="189839" y="190265"/>
                    <a:pt x="177045" y="177330"/>
                    <a:pt x="177045" y="160514"/>
                  </a:cubicBezTo>
                  <a:cubicBezTo>
                    <a:pt x="177045" y="156633"/>
                    <a:pt x="178324" y="154046"/>
                    <a:pt x="178324" y="150166"/>
                  </a:cubicBezTo>
                  <a:cubicBezTo>
                    <a:pt x="178324" y="150166"/>
                    <a:pt x="178324" y="150166"/>
                    <a:pt x="166808" y="142405"/>
                  </a:cubicBezTo>
                  <a:cubicBezTo>
                    <a:pt x="164249" y="147579"/>
                    <a:pt x="162970" y="154046"/>
                    <a:pt x="162970" y="160514"/>
                  </a:cubicBezTo>
                  <a:cubicBezTo>
                    <a:pt x="162970" y="185091"/>
                    <a:pt x="182162" y="203200"/>
                    <a:pt x="205193" y="203200"/>
                  </a:cubicBezTo>
                  <a:cubicBezTo>
                    <a:pt x="229503" y="203200"/>
                    <a:pt x="248695" y="185091"/>
                    <a:pt x="248695" y="160514"/>
                  </a:cubicBezTo>
                  <a:cubicBezTo>
                    <a:pt x="248695" y="150166"/>
                    <a:pt x="244857" y="141111"/>
                    <a:pt x="238459" y="133350"/>
                  </a:cubicBezTo>
                  <a:close/>
                  <a:moveTo>
                    <a:pt x="205629" y="117475"/>
                  </a:moveTo>
                  <a:cubicBezTo>
                    <a:pt x="193906" y="117475"/>
                    <a:pt x="183486" y="122635"/>
                    <a:pt x="175670" y="129084"/>
                  </a:cubicBezTo>
                  <a:cubicBezTo>
                    <a:pt x="175670" y="129084"/>
                    <a:pt x="175670" y="129084"/>
                    <a:pt x="188696" y="138113"/>
                  </a:cubicBezTo>
                  <a:cubicBezTo>
                    <a:pt x="192604" y="134244"/>
                    <a:pt x="199116" y="131664"/>
                    <a:pt x="205629" y="131664"/>
                  </a:cubicBezTo>
                  <a:cubicBezTo>
                    <a:pt x="210839" y="131664"/>
                    <a:pt x="214747" y="132954"/>
                    <a:pt x="218655" y="134244"/>
                  </a:cubicBezTo>
                  <a:cubicBezTo>
                    <a:pt x="218655" y="134244"/>
                    <a:pt x="218655" y="134244"/>
                    <a:pt x="226470" y="122635"/>
                  </a:cubicBezTo>
                  <a:cubicBezTo>
                    <a:pt x="221260" y="120055"/>
                    <a:pt x="213445" y="117475"/>
                    <a:pt x="205629" y="117475"/>
                  </a:cubicBezTo>
                  <a:close/>
                  <a:moveTo>
                    <a:pt x="299177" y="0"/>
                  </a:moveTo>
                  <a:cubicBezTo>
                    <a:pt x="304355" y="0"/>
                    <a:pt x="308238" y="1294"/>
                    <a:pt x="312121" y="2588"/>
                  </a:cubicBezTo>
                  <a:cubicBezTo>
                    <a:pt x="326360" y="10350"/>
                    <a:pt x="332832" y="27170"/>
                    <a:pt x="325066" y="41402"/>
                  </a:cubicBezTo>
                  <a:cubicBezTo>
                    <a:pt x="321182" y="51752"/>
                    <a:pt x="310827" y="58222"/>
                    <a:pt x="299177" y="58222"/>
                  </a:cubicBezTo>
                  <a:cubicBezTo>
                    <a:pt x="297883" y="58222"/>
                    <a:pt x="295294" y="56928"/>
                    <a:pt x="292705" y="56928"/>
                  </a:cubicBezTo>
                  <a:cubicBezTo>
                    <a:pt x="292705" y="56928"/>
                    <a:pt x="292705" y="56928"/>
                    <a:pt x="247400" y="119031"/>
                  </a:cubicBezTo>
                  <a:cubicBezTo>
                    <a:pt x="257756" y="129382"/>
                    <a:pt x="262933" y="143614"/>
                    <a:pt x="262933" y="159139"/>
                  </a:cubicBezTo>
                  <a:cubicBezTo>
                    <a:pt x="262933" y="173371"/>
                    <a:pt x="259050" y="185016"/>
                    <a:pt x="251284" y="195366"/>
                  </a:cubicBezTo>
                  <a:cubicBezTo>
                    <a:pt x="251284" y="195366"/>
                    <a:pt x="251284" y="195366"/>
                    <a:pt x="275878" y="217361"/>
                  </a:cubicBezTo>
                  <a:cubicBezTo>
                    <a:pt x="275878" y="217361"/>
                    <a:pt x="275878" y="217361"/>
                    <a:pt x="304355" y="244531"/>
                  </a:cubicBezTo>
                  <a:cubicBezTo>
                    <a:pt x="308238" y="248413"/>
                    <a:pt x="308238" y="252294"/>
                    <a:pt x="305649" y="256176"/>
                  </a:cubicBezTo>
                  <a:cubicBezTo>
                    <a:pt x="304355" y="257469"/>
                    <a:pt x="301766" y="258763"/>
                    <a:pt x="299177" y="258763"/>
                  </a:cubicBezTo>
                  <a:cubicBezTo>
                    <a:pt x="297883" y="258763"/>
                    <a:pt x="296588" y="257469"/>
                    <a:pt x="294000" y="256176"/>
                  </a:cubicBezTo>
                  <a:cubicBezTo>
                    <a:pt x="294000" y="256176"/>
                    <a:pt x="294000" y="256176"/>
                    <a:pt x="240928" y="205717"/>
                  </a:cubicBezTo>
                  <a:cubicBezTo>
                    <a:pt x="230573" y="213480"/>
                    <a:pt x="218923" y="217361"/>
                    <a:pt x="204684" y="217361"/>
                  </a:cubicBezTo>
                  <a:cubicBezTo>
                    <a:pt x="172323" y="217361"/>
                    <a:pt x="146435" y="191485"/>
                    <a:pt x="146435" y="159139"/>
                  </a:cubicBezTo>
                  <a:cubicBezTo>
                    <a:pt x="146435" y="150083"/>
                    <a:pt x="149024" y="139732"/>
                    <a:pt x="154201" y="131969"/>
                  </a:cubicBezTo>
                  <a:cubicBezTo>
                    <a:pt x="154201" y="131969"/>
                    <a:pt x="154201" y="131969"/>
                    <a:pt x="119252" y="107387"/>
                  </a:cubicBezTo>
                  <a:cubicBezTo>
                    <a:pt x="114074" y="113856"/>
                    <a:pt x="106308" y="116443"/>
                    <a:pt x="98541" y="116443"/>
                  </a:cubicBezTo>
                  <a:cubicBezTo>
                    <a:pt x="93363" y="116443"/>
                    <a:pt x="89480" y="115149"/>
                    <a:pt x="85597" y="113856"/>
                  </a:cubicBezTo>
                  <a:cubicBezTo>
                    <a:pt x="85597" y="113856"/>
                    <a:pt x="85597" y="113856"/>
                    <a:pt x="49353" y="160433"/>
                  </a:cubicBezTo>
                  <a:cubicBezTo>
                    <a:pt x="58414" y="168196"/>
                    <a:pt x="61003" y="182428"/>
                    <a:pt x="54531" y="194072"/>
                  </a:cubicBezTo>
                  <a:cubicBezTo>
                    <a:pt x="50648" y="203129"/>
                    <a:pt x="40292" y="209598"/>
                    <a:pt x="28642" y="209598"/>
                  </a:cubicBezTo>
                  <a:cubicBezTo>
                    <a:pt x="24759" y="209598"/>
                    <a:pt x="20876" y="208304"/>
                    <a:pt x="15698" y="207011"/>
                  </a:cubicBezTo>
                  <a:cubicBezTo>
                    <a:pt x="1459" y="199248"/>
                    <a:pt x="-3718" y="182428"/>
                    <a:pt x="2754" y="168196"/>
                  </a:cubicBezTo>
                  <a:cubicBezTo>
                    <a:pt x="7932" y="157846"/>
                    <a:pt x="18287" y="151376"/>
                    <a:pt x="28642" y="151376"/>
                  </a:cubicBezTo>
                  <a:cubicBezTo>
                    <a:pt x="31231" y="151376"/>
                    <a:pt x="33820" y="152670"/>
                    <a:pt x="36409" y="152670"/>
                  </a:cubicBezTo>
                  <a:cubicBezTo>
                    <a:pt x="36409" y="152670"/>
                    <a:pt x="36409" y="152670"/>
                    <a:pt x="73947" y="103505"/>
                  </a:cubicBezTo>
                  <a:cubicBezTo>
                    <a:pt x="68769" y="95742"/>
                    <a:pt x="67475" y="84098"/>
                    <a:pt x="72653" y="75041"/>
                  </a:cubicBezTo>
                  <a:cubicBezTo>
                    <a:pt x="76536" y="64691"/>
                    <a:pt x="86891" y="58222"/>
                    <a:pt x="98541" y="58222"/>
                  </a:cubicBezTo>
                  <a:cubicBezTo>
                    <a:pt x="102424" y="58222"/>
                    <a:pt x="106308" y="59515"/>
                    <a:pt x="111485" y="62103"/>
                  </a:cubicBezTo>
                  <a:cubicBezTo>
                    <a:pt x="123135" y="67278"/>
                    <a:pt x="129607" y="81510"/>
                    <a:pt x="125724" y="94448"/>
                  </a:cubicBezTo>
                  <a:cubicBezTo>
                    <a:pt x="125724" y="94448"/>
                    <a:pt x="125724" y="94448"/>
                    <a:pt x="163262" y="119031"/>
                  </a:cubicBezTo>
                  <a:cubicBezTo>
                    <a:pt x="173618" y="108680"/>
                    <a:pt x="187857" y="100917"/>
                    <a:pt x="204684" y="100917"/>
                  </a:cubicBezTo>
                  <a:cubicBezTo>
                    <a:pt x="216334" y="100917"/>
                    <a:pt x="226690" y="104799"/>
                    <a:pt x="234456" y="109974"/>
                  </a:cubicBezTo>
                  <a:cubicBezTo>
                    <a:pt x="234456" y="109974"/>
                    <a:pt x="234456" y="109974"/>
                    <a:pt x="279761" y="49165"/>
                  </a:cubicBezTo>
                  <a:cubicBezTo>
                    <a:pt x="270700" y="41402"/>
                    <a:pt x="268111" y="27170"/>
                    <a:pt x="273289" y="15526"/>
                  </a:cubicBezTo>
                  <a:cubicBezTo>
                    <a:pt x="278466" y="6469"/>
                    <a:pt x="288822" y="0"/>
                    <a:pt x="299177" y="0"/>
                  </a:cubicBezTo>
                  <a:close/>
                </a:path>
              </a:pathLst>
            </a:custGeom>
            <a:solidFill>
              <a:schemeClr val="bg1"/>
            </a:solidFill>
            <a:ln>
              <a:noFill/>
            </a:ln>
          </p:spPr>
          <p:txBody>
            <a:bodyPr/>
            <a:lstStyle/>
            <a:p>
              <a:endParaRPr lang="zh-CN" altLang="en-US"/>
            </a:p>
          </p:txBody>
        </p:sp>
      </p:grpSp>
      <p:grpSp>
        <p:nvGrpSpPr>
          <p:cNvPr id="12" name="组合 11"/>
          <p:cNvGrpSpPr/>
          <p:nvPr/>
        </p:nvGrpSpPr>
        <p:grpSpPr>
          <a:xfrm>
            <a:off x="2745470" y="4657059"/>
            <a:ext cx="3109230" cy="1274644"/>
            <a:chOff x="1818113" y="1981592"/>
            <a:chExt cx="3109230" cy="1274644"/>
          </a:xfrm>
        </p:grpSpPr>
        <p:sp>
          <p:nvSpPr>
            <p:cNvPr id="13" name="矩形 12"/>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14" name="矩形 13"/>
            <p:cNvSpPr/>
            <p:nvPr/>
          </p:nvSpPr>
          <p:spPr>
            <a:xfrm>
              <a:off x="1818113" y="1981592"/>
              <a:ext cx="2241974" cy="337185"/>
            </a:xfrm>
            <a:prstGeom prst="rect">
              <a:avLst/>
            </a:prstGeom>
          </p:spPr>
          <p:txBody>
            <a:bodyPr wrap="square">
              <a:spAutoFit/>
            </a:bodyPr>
            <a:lstStyle/>
            <a:p>
              <a:pPr algn="l"/>
              <a:r>
                <a:rPr lang="zh-CN" altLang="en-US" sz="1600" b="1">
                  <a:solidFill>
                    <a:srgbClr val="10FBFE"/>
                  </a:solidFill>
                  <a:latin typeface="微软雅黑" charset="-122"/>
                  <a:ea typeface="微软雅黑" charset="-122"/>
                  <a:sym typeface="+mn-ea"/>
                </a:rPr>
                <a:t>单击此处输入标题</a:t>
              </a:r>
              <a:endParaRPr lang="zh-CN" altLang="en-US" b="1" dirty="0">
                <a:solidFill>
                  <a:schemeClr val="tx1">
                    <a:lumMod val="65000"/>
                    <a:lumOff val="35000"/>
                  </a:schemeClr>
                </a:solidFill>
              </a:endParaRPr>
            </a:p>
          </p:txBody>
        </p:sp>
      </p:grpSp>
      <p:grpSp>
        <p:nvGrpSpPr>
          <p:cNvPr id="15" name="组合 14"/>
          <p:cNvGrpSpPr/>
          <p:nvPr/>
        </p:nvGrpSpPr>
        <p:grpSpPr>
          <a:xfrm>
            <a:off x="1191491" y="1867316"/>
            <a:ext cx="3109229" cy="1246704"/>
            <a:chOff x="1818749" y="1981592"/>
            <a:chExt cx="3109229" cy="1246704"/>
          </a:xfrm>
        </p:grpSpPr>
        <p:sp>
          <p:nvSpPr>
            <p:cNvPr id="16" name="矩形 15"/>
            <p:cNvSpPr/>
            <p:nvPr/>
          </p:nvSpPr>
          <p:spPr>
            <a:xfrm>
              <a:off x="1818749" y="2306276"/>
              <a:ext cx="3109229" cy="922020"/>
            </a:xfrm>
            <a:prstGeom prst="rect">
              <a:avLst/>
            </a:prstGeom>
          </p:spPr>
          <p:txBody>
            <a:bodyPr wrap="square">
              <a:spAutoFit/>
            </a:bodyPr>
            <a:lstStyle/>
            <a:p>
              <a:pPr algn="r">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p>
          </p:txBody>
        </p:sp>
        <p:sp>
          <p:nvSpPr>
            <p:cNvPr id="17" name="矩形 16"/>
            <p:cNvSpPr/>
            <p:nvPr/>
          </p:nvSpPr>
          <p:spPr>
            <a:xfrm>
              <a:off x="2685369" y="1981592"/>
              <a:ext cx="2241974" cy="337185"/>
            </a:xfrm>
            <a:prstGeom prst="rect">
              <a:avLst/>
            </a:prstGeom>
          </p:spPr>
          <p:txBody>
            <a:bodyPr wrap="square">
              <a:spAutoFit/>
            </a:bodyPr>
            <a:lstStyle/>
            <a:p>
              <a:pPr algn="r"/>
              <a:r>
                <a:rPr lang="zh-CN" altLang="en-US" sz="1600" b="1">
                  <a:solidFill>
                    <a:srgbClr val="10FBFE"/>
                  </a:solidFill>
                  <a:latin typeface="微软雅黑" charset="-122"/>
                  <a:ea typeface="微软雅黑" charset="-122"/>
                  <a:sym typeface="+mn-ea"/>
                </a:rPr>
                <a:t>单击此处输入标题</a:t>
              </a:r>
              <a:endParaRPr lang="zh-CN" altLang="en-US" b="1" dirty="0">
                <a:solidFill>
                  <a:schemeClr val="tx1">
                    <a:lumMod val="65000"/>
                    <a:lumOff val="35000"/>
                  </a:schemeClr>
                </a:solidFill>
              </a:endParaRPr>
            </a:p>
          </p:txBody>
        </p:sp>
      </p:grpSp>
      <p:grpSp>
        <p:nvGrpSpPr>
          <p:cNvPr id="18" name="组合 17"/>
          <p:cNvGrpSpPr/>
          <p:nvPr/>
        </p:nvGrpSpPr>
        <p:grpSpPr>
          <a:xfrm>
            <a:off x="7518484" y="4657059"/>
            <a:ext cx="3109230" cy="1274644"/>
            <a:chOff x="1818113" y="1981592"/>
            <a:chExt cx="3109230" cy="1274644"/>
          </a:xfrm>
        </p:grpSpPr>
        <p:sp>
          <p:nvSpPr>
            <p:cNvPr id="19" name="矩形 18"/>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0" name="矩形 19"/>
            <p:cNvSpPr/>
            <p:nvPr/>
          </p:nvSpPr>
          <p:spPr>
            <a:xfrm>
              <a:off x="1818113" y="1981592"/>
              <a:ext cx="2241974" cy="337185"/>
            </a:xfrm>
            <a:prstGeom prst="rect">
              <a:avLst/>
            </a:prstGeom>
          </p:spPr>
          <p:txBody>
            <a:bodyPr wrap="square">
              <a:spAutoFit/>
            </a:bodyPr>
            <a:lstStyle/>
            <a:p>
              <a:pPr algn="l"/>
              <a:r>
                <a:rPr lang="zh-CN" altLang="en-US" sz="1600" b="1">
                  <a:solidFill>
                    <a:srgbClr val="10FBFE"/>
                  </a:solidFill>
                  <a:latin typeface="微软雅黑" charset="-122"/>
                  <a:ea typeface="微软雅黑" charset="-122"/>
                  <a:sym typeface="+mn-ea"/>
                </a:rPr>
                <a:t>单击此处输入标题</a:t>
              </a:r>
              <a:endParaRPr lang="zh-CN" altLang="en-US" b="1" dirty="0">
                <a:solidFill>
                  <a:schemeClr val="tx1">
                    <a:lumMod val="65000"/>
                    <a:lumOff val="35000"/>
                  </a:schemeClr>
                </a:solidFill>
              </a:endParaRPr>
            </a:p>
          </p:txBody>
        </p:sp>
      </p:grpSp>
      <p:grpSp>
        <p:nvGrpSpPr>
          <p:cNvPr id="21" name="组合 20"/>
          <p:cNvGrpSpPr/>
          <p:nvPr/>
        </p:nvGrpSpPr>
        <p:grpSpPr>
          <a:xfrm>
            <a:off x="5963870" y="1867316"/>
            <a:ext cx="3109229" cy="1274644"/>
            <a:chOff x="1818114" y="1981592"/>
            <a:chExt cx="3109229" cy="1274644"/>
          </a:xfrm>
        </p:grpSpPr>
        <p:sp>
          <p:nvSpPr>
            <p:cNvPr id="22" name="矩形 21"/>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3" name="矩形 22"/>
            <p:cNvSpPr/>
            <p:nvPr/>
          </p:nvSpPr>
          <p:spPr>
            <a:xfrm>
              <a:off x="2685369" y="1981592"/>
              <a:ext cx="2241974" cy="337185"/>
            </a:xfrm>
            <a:prstGeom prst="rect">
              <a:avLst/>
            </a:prstGeom>
          </p:spPr>
          <p:txBody>
            <a:bodyPr wrap="square">
              <a:spAutoFit/>
            </a:bodyPr>
            <a:lstStyle/>
            <a:p>
              <a:pPr algn="r"/>
              <a:r>
                <a:rPr lang="zh-CN" altLang="en-US" sz="1600" b="1">
                  <a:solidFill>
                    <a:srgbClr val="10FBFE"/>
                  </a:solidFill>
                  <a:latin typeface="微软雅黑" charset="-122"/>
                  <a:ea typeface="微软雅黑" charset="-122"/>
                  <a:sym typeface="+mn-ea"/>
                </a:rPr>
                <a:t>单击此处输入标题</a:t>
              </a:r>
              <a:endParaRPr lang="zh-CN" altLang="en-US" b="1" dirty="0">
                <a:solidFill>
                  <a:schemeClr val="tx1">
                    <a:lumMod val="65000"/>
                    <a:lumOff val="35000"/>
                  </a:schemeClr>
                </a:solidFill>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500"/>
                            </p:stCondLst>
                            <p:childTnLst>
                              <p:par>
                                <p:cTn id="19" presetID="23" presetClass="entr" presetSubtype="36"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strVal val="(6*min(max(#ppt_w*#ppt_h,.3),1)-7.4)/-.7*#ppt_w"/>
                                          </p:val>
                                        </p:tav>
                                        <p:tav tm="100000">
                                          <p:val>
                                            <p:strVal val="#ppt_w"/>
                                          </p:val>
                                        </p:tav>
                                      </p:tavLst>
                                    </p:anim>
                                    <p:anim calcmode="lin" valueType="num">
                                      <p:cBhvr>
                                        <p:cTn id="22" dur="500" fill="hold"/>
                                        <p:tgtEl>
                                          <p:spTgt spid="33"/>
                                        </p:tgtEl>
                                        <p:attrNameLst>
                                          <p:attrName>ppt_h</p:attrName>
                                        </p:attrNameLst>
                                      </p:cBhvr>
                                      <p:tavLst>
                                        <p:tav tm="0">
                                          <p:val>
                                            <p:strVal val="(6*min(max(#ppt_w*#ppt_h,.3),1)-7.4)/-.7*#ppt_h"/>
                                          </p:val>
                                        </p:tav>
                                        <p:tav tm="100000">
                                          <p:val>
                                            <p:strVal val="#ppt_h"/>
                                          </p:val>
                                        </p:tav>
                                      </p:tavLst>
                                    </p:anim>
                                    <p:anim calcmode="lin" valueType="num">
                                      <p:cBhvr>
                                        <p:cTn id="23" dur="500" fill="hold"/>
                                        <p:tgtEl>
                                          <p:spTgt spid="33"/>
                                        </p:tgtEl>
                                        <p:attrNameLst>
                                          <p:attrName>ppt_x</p:attrName>
                                        </p:attrNameLst>
                                      </p:cBhvr>
                                      <p:tavLst>
                                        <p:tav tm="0">
                                          <p:val>
                                            <p:fltVal val="0.5"/>
                                          </p:val>
                                        </p:tav>
                                        <p:tav tm="100000">
                                          <p:val>
                                            <p:strVal val="#ppt_x"/>
                                          </p:val>
                                        </p:tav>
                                      </p:tavLst>
                                    </p:anim>
                                    <p:anim calcmode="lin" valueType="num">
                                      <p:cBhvr>
                                        <p:cTn id="24" dur="500" fill="hold"/>
                                        <p:tgtEl>
                                          <p:spTgt spid="33"/>
                                        </p:tgtEl>
                                        <p:attrNameLst>
                                          <p:attrName>ppt_y</p:attrName>
                                        </p:attrNameLst>
                                      </p:cBhvr>
                                      <p:tavLst>
                                        <p:tav tm="0">
                                          <p:val>
                                            <p:strVal val="1+(6*min(max(#ppt_w*#ppt_h,.3),1)-7.4)/-.7*#ppt_h/2"/>
                                          </p:val>
                                        </p:tav>
                                        <p:tav tm="100000">
                                          <p:val>
                                            <p:strVal val="#ppt_y"/>
                                          </p:val>
                                        </p:tav>
                                      </p:tavLst>
                                    </p:anim>
                                  </p:childTnLst>
                                </p:cTn>
                              </p:par>
                              <p:par>
                                <p:cTn id="25" presetID="23" presetClass="entr" presetSubtype="36" fill="hold" nodeType="withEffect">
                                  <p:stCondLst>
                                    <p:cond delay="25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strVal val="(6*min(max(#ppt_w*#ppt_h,.3),1)-7.4)/-.7*#ppt_w"/>
                                          </p:val>
                                        </p:tav>
                                        <p:tav tm="100000">
                                          <p:val>
                                            <p:strVal val="#ppt_w"/>
                                          </p:val>
                                        </p:tav>
                                      </p:tavLst>
                                    </p:anim>
                                    <p:anim calcmode="lin" valueType="num">
                                      <p:cBhvr>
                                        <p:cTn id="28" dur="500" fill="hold"/>
                                        <p:tgtEl>
                                          <p:spTgt spid="35"/>
                                        </p:tgtEl>
                                        <p:attrNameLst>
                                          <p:attrName>ppt_h</p:attrName>
                                        </p:attrNameLst>
                                      </p:cBhvr>
                                      <p:tavLst>
                                        <p:tav tm="0">
                                          <p:val>
                                            <p:strVal val="(6*min(max(#ppt_w*#ppt_h,.3),1)-7.4)/-.7*#ppt_h"/>
                                          </p:val>
                                        </p:tav>
                                        <p:tav tm="100000">
                                          <p:val>
                                            <p:strVal val="#ppt_h"/>
                                          </p:val>
                                        </p:tav>
                                      </p:tavLst>
                                    </p:anim>
                                    <p:anim calcmode="lin" valueType="num">
                                      <p:cBhvr>
                                        <p:cTn id="29" dur="500" fill="hold"/>
                                        <p:tgtEl>
                                          <p:spTgt spid="35"/>
                                        </p:tgtEl>
                                        <p:attrNameLst>
                                          <p:attrName>ppt_x</p:attrName>
                                        </p:attrNameLst>
                                      </p:cBhvr>
                                      <p:tavLst>
                                        <p:tav tm="0">
                                          <p:val>
                                            <p:fltVal val="0.5"/>
                                          </p:val>
                                        </p:tav>
                                        <p:tav tm="100000">
                                          <p:val>
                                            <p:strVal val="#ppt_x"/>
                                          </p:val>
                                        </p:tav>
                                      </p:tavLst>
                                    </p:anim>
                                    <p:anim calcmode="lin" valueType="num">
                                      <p:cBhvr>
                                        <p:cTn id="30" dur="500" fill="hold"/>
                                        <p:tgtEl>
                                          <p:spTgt spid="35"/>
                                        </p:tgtEl>
                                        <p:attrNameLst>
                                          <p:attrName>ppt_y</p:attrName>
                                        </p:attrNameLst>
                                      </p:cBhvr>
                                      <p:tavLst>
                                        <p:tav tm="0">
                                          <p:val>
                                            <p:strVal val="1+(6*min(max(#ppt_w*#ppt_h,.3),1)-7.4)/-.7*#ppt_h/2"/>
                                          </p:val>
                                        </p:tav>
                                        <p:tav tm="100000">
                                          <p:val>
                                            <p:strVal val="#ppt_y"/>
                                          </p:val>
                                        </p:tav>
                                      </p:tavLst>
                                    </p:anim>
                                  </p:childTnLst>
                                </p:cTn>
                              </p:par>
                              <p:par>
                                <p:cTn id="31" presetID="23" presetClass="entr" presetSubtype="36" fill="hold" nodeType="withEffect">
                                  <p:stCondLst>
                                    <p:cond delay="500"/>
                                  </p:stCondLst>
                                  <p:childTnLst>
                                    <p:set>
                                      <p:cBhvr>
                                        <p:cTn id="32" dur="1" fill="hold">
                                          <p:stCondLst>
                                            <p:cond delay="0"/>
                                          </p:stCondLst>
                                        </p:cTn>
                                        <p:tgtEl>
                                          <p:spTgt spid="34"/>
                                        </p:tgtEl>
                                        <p:attrNameLst>
                                          <p:attrName>style.visibility</p:attrName>
                                        </p:attrNameLst>
                                      </p:cBhvr>
                                      <p:to>
                                        <p:strVal val="visible"/>
                                      </p:to>
                                    </p:set>
                                    <p:anim calcmode="lin" valueType="num">
                                      <p:cBhvr>
                                        <p:cTn id="33" dur="500" fill="hold"/>
                                        <p:tgtEl>
                                          <p:spTgt spid="34"/>
                                        </p:tgtEl>
                                        <p:attrNameLst>
                                          <p:attrName>ppt_w</p:attrName>
                                        </p:attrNameLst>
                                      </p:cBhvr>
                                      <p:tavLst>
                                        <p:tav tm="0">
                                          <p:val>
                                            <p:strVal val="(6*min(max(#ppt_w*#ppt_h,.3),1)-7.4)/-.7*#ppt_w"/>
                                          </p:val>
                                        </p:tav>
                                        <p:tav tm="100000">
                                          <p:val>
                                            <p:strVal val="#ppt_w"/>
                                          </p:val>
                                        </p:tav>
                                      </p:tavLst>
                                    </p:anim>
                                    <p:anim calcmode="lin" valueType="num">
                                      <p:cBhvr>
                                        <p:cTn id="34" dur="500" fill="hold"/>
                                        <p:tgtEl>
                                          <p:spTgt spid="34"/>
                                        </p:tgtEl>
                                        <p:attrNameLst>
                                          <p:attrName>ppt_h</p:attrName>
                                        </p:attrNameLst>
                                      </p:cBhvr>
                                      <p:tavLst>
                                        <p:tav tm="0">
                                          <p:val>
                                            <p:strVal val="(6*min(max(#ppt_w*#ppt_h,.3),1)-7.4)/-.7*#ppt_h"/>
                                          </p:val>
                                        </p:tav>
                                        <p:tav tm="100000">
                                          <p:val>
                                            <p:strVal val="#ppt_h"/>
                                          </p:val>
                                        </p:tav>
                                      </p:tavLst>
                                    </p:anim>
                                    <p:anim calcmode="lin" valueType="num">
                                      <p:cBhvr>
                                        <p:cTn id="35" dur="500" fill="hold"/>
                                        <p:tgtEl>
                                          <p:spTgt spid="34"/>
                                        </p:tgtEl>
                                        <p:attrNameLst>
                                          <p:attrName>ppt_x</p:attrName>
                                        </p:attrNameLst>
                                      </p:cBhvr>
                                      <p:tavLst>
                                        <p:tav tm="0">
                                          <p:val>
                                            <p:fltVal val="0.5"/>
                                          </p:val>
                                        </p:tav>
                                        <p:tav tm="100000">
                                          <p:val>
                                            <p:strVal val="#ppt_x"/>
                                          </p:val>
                                        </p:tav>
                                      </p:tavLst>
                                    </p:anim>
                                    <p:anim calcmode="lin" valueType="num">
                                      <p:cBhvr>
                                        <p:cTn id="36" dur="500" fill="hold"/>
                                        <p:tgtEl>
                                          <p:spTgt spid="34"/>
                                        </p:tgtEl>
                                        <p:attrNameLst>
                                          <p:attrName>ppt_y</p:attrName>
                                        </p:attrNameLst>
                                      </p:cBhvr>
                                      <p:tavLst>
                                        <p:tav tm="0">
                                          <p:val>
                                            <p:strVal val="1+(6*min(max(#ppt_w*#ppt_h,.3),1)-7.4)/-.7*#ppt_h/2"/>
                                          </p:val>
                                        </p:tav>
                                        <p:tav tm="100000">
                                          <p:val>
                                            <p:strVal val="#ppt_y"/>
                                          </p:val>
                                        </p:tav>
                                      </p:tavLst>
                                    </p:anim>
                                  </p:childTnLst>
                                </p:cTn>
                              </p:par>
                              <p:par>
                                <p:cTn id="37" presetID="23" presetClass="entr" presetSubtype="36" fill="hold" nodeType="withEffect">
                                  <p:stCondLst>
                                    <p:cond delay="750"/>
                                  </p:stCondLst>
                                  <p:childTnLst>
                                    <p:set>
                                      <p:cBhvr>
                                        <p:cTn id="38" dur="1" fill="hold">
                                          <p:stCondLst>
                                            <p:cond delay="0"/>
                                          </p:stCondLst>
                                        </p:cTn>
                                        <p:tgtEl>
                                          <p:spTgt spid="36"/>
                                        </p:tgtEl>
                                        <p:attrNameLst>
                                          <p:attrName>style.visibility</p:attrName>
                                        </p:attrNameLst>
                                      </p:cBhvr>
                                      <p:to>
                                        <p:strVal val="visible"/>
                                      </p:to>
                                    </p:set>
                                    <p:anim calcmode="lin" valueType="num">
                                      <p:cBhvr>
                                        <p:cTn id="39" dur="500" fill="hold"/>
                                        <p:tgtEl>
                                          <p:spTgt spid="36"/>
                                        </p:tgtEl>
                                        <p:attrNameLst>
                                          <p:attrName>ppt_w</p:attrName>
                                        </p:attrNameLst>
                                      </p:cBhvr>
                                      <p:tavLst>
                                        <p:tav tm="0">
                                          <p:val>
                                            <p:strVal val="(6*min(max(#ppt_w*#ppt_h,.3),1)-7.4)/-.7*#ppt_w"/>
                                          </p:val>
                                        </p:tav>
                                        <p:tav tm="100000">
                                          <p:val>
                                            <p:strVal val="#ppt_w"/>
                                          </p:val>
                                        </p:tav>
                                      </p:tavLst>
                                    </p:anim>
                                    <p:anim calcmode="lin" valueType="num">
                                      <p:cBhvr>
                                        <p:cTn id="40" dur="500" fill="hold"/>
                                        <p:tgtEl>
                                          <p:spTgt spid="36"/>
                                        </p:tgtEl>
                                        <p:attrNameLst>
                                          <p:attrName>ppt_h</p:attrName>
                                        </p:attrNameLst>
                                      </p:cBhvr>
                                      <p:tavLst>
                                        <p:tav tm="0">
                                          <p:val>
                                            <p:strVal val="(6*min(max(#ppt_w*#ppt_h,.3),1)-7.4)/-.7*#ppt_h"/>
                                          </p:val>
                                        </p:tav>
                                        <p:tav tm="100000">
                                          <p:val>
                                            <p:strVal val="#ppt_h"/>
                                          </p:val>
                                        </p:tav>
                                      </p:tavLst>
                                    </p:anim>
                                    <p:anim calcmode="lin" valueType="num">
                                      <p:cBhvr>
                                        <p:cTn id="41" dur="500" fill="hold"/>
                                        <p:tgtEl>
                                          <p:spTgt spid="36"/>
                                        </p:tgtEl>
                                        <p:attrNameLst>
                                          <p:attrName>ppt_x</p:attrName>
                                        </p:attrNameLst>
                                      </p:cBhvr>
                                      <p:tavLst>
                                        <p:tav tm="0">
                                          <p:val>
                                            <p:fltVal val="0.5"/>
                                          </p:val>
                                        </p:tav>
                                        <p:tav tm="100000">
                                          <p:val>
                                            <p:strVal val="#ppt_x"/>
                                          </p:val>
                                        </p:tav>
                                      </p:tavLst>
                                    </p:anim>
                                    <p:anim calcmode="lin" valueType="num">
                                      <p:cBhvr>
                                        <p:cTn id="42" dur="500" fill="hold"/>
                                        <p:tgtEl>
                                          <p:spTgt spid="36"/>
                                        </p:tgtEl>
                                        <p:attrNameLst>
                                          <p:attrName>ppt_y</p:attrName>
                                        </p:attrNameLst>
                                      </p:cBhvr>
                                      <p:tavLst>
                                        <p:tav tm="0">
                                          <p:val>
                                            <p:strVal val="1+(6*min(max(#ppt_w*#ppt_h,.3),1)-7.4)/-.7*#ppt_h/2"/>
                                          </p:val>
                                        </p:tav>
                                        <p:tav tm="100000">
                                          <p:val>
                                            <p:strVal val="#ppt_y"/>
                                          </p:val>
                                        </p:tav>
                                      </p:tavLst>
                                    </p:anim>
                                  </p:childTnLst>
                                </p:cTn>
                              </p:par>
                            </p:childTnLst>
                          </p:cTn>
                        </p:par>
                        <p:par>
                          <p:cTn id="43" fill="hold">
                            <p:stCondLst>
                              <p:cond delay="2000"/>
                            </p:stCondLst>
                            <p:childTnLst>
                              <p:par>
                                <p:cTn id="44" presetID="12" presetClass="entr" presetSubtype="8"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p:tgtEl>
                                          <p:spTgt spid="12"/>
                                        </p:tgtEl>
                                        <p:attrNameLst>
                                          <p:attrName>ppt_x</p:attrName>
                                        </p:attrNameLst>
                                      </p:cBhvr>
                                      <p:tavLst>
                                        <p:tav tm="0">
                                          <p:val>
                                            <p:strVal val="#ppt_x-#ppt_w*1.125000"/>
                                          </p:val>
                                        </p:tav>
                                        <p:tav tm="100000">
                                          <p:val>
                                            <p:strVal val="#ppt_x"/>
                                          </p:val>
                                        </p:tav>
                                      </p:tavLst>
                                    </p:anim>
                                    <p:animEffect transition="in" filter="wipe(right)">
                                      <p:cBhvr>
                                        <p:cTn id="47" dur="500"/>
                                        <p:tgtEl>
                                          <p:spTgt spid="12"/>
                                        </p:tgtEl>
                                      </p:cBhvr>
                                    </p:animEffect>
                                  </p:childTnLst>
                                </p:cTn>
                              </p:par>
                              <p:par>
                                <p:cTn id="48" presetID="12" presetClass="entr" presetSubtype="2" fill="hold"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p:tgtEl>
                                          <p:spTgt spid="15"/>
                                        </p:tgtEl>
                                        <p:attrNameLst>
                                          <p:attrName>ppt_x</p:attrName>
                                        </p:attrNameLst>
                                      </p:cBhvr>
                                      <p:tavLst>
                                        <p:tav tm="0">
                                          <p:val>
                                            <p:strVal val="#ppt_x+#ppt_w*1.125000"/>
                                          </p:val>
                                        </p:tav>
                                        <p:tav tm="100000">
                                          <p:val>
                                            <p:strVal val="#ppt_x"/>
                                          </p:val>
                                        </p:tav>
                                      </p:tavLst>
                                    </p:anim>
                                    <p:animEffect transition="in" filter="wipe(left)">
                                      <p:cBhvr>
                                        <p:cTn id="51" dur="500"/>
                                        <p:tgtEl>
                                          <p:spTgt spid="15"/>
                                        </p:tgtEl>
                                      </p:cBhvr>
                                    </p:animEffect>
                                  </p:childTnLst>
                                </p:cTn>
                              </p:par>
                              <p:par>
                                <p:cTn id="52" presetID="12" presetClass="entr" presetSubtype="8" fill="hold" nodeType="withEffect">
                                  <p:stCondLst>
                                    <p:cond delay="50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p:tgtEl>
                                          <p:spTgt spid="18"/>
                                        </p:tgtEl>
                                        <p:attrNameLst>
                                          <p:attrName>ppt_x</p:attrName>
                                        </p:attrNameLst>
                                      </p:cBhvr>
                                      <p:tavLst>
                                        <p:tav tm="0">
                                          <p:val>
                                            <p:strVal val="#ppt_x-#ppt_w*1.125000"/>
                                          </p:val>
                                        </p:tav>
                                        <p:tav tm="100000">
                                          <p:val>
                                            <p:strVal val="#ppt_x"/>
                                          </p:val>
                                        </p:tav>
                                      </p:tavLst>
                                    </p:anim>
                                    <p:animEffect transition="in" filter="wipe(right)">
                                      <p:cBhvr>
                                        <p:cTn id="55" dur="500"/>
                                        <p:tgtEl>
                                          <p:spTgt spid="18"/>
                                        </p:tgtEl>
                                      </p:cBhvr>
                                    </p:animEffect>
                                  </p:childTnLst>
                                </p:cTn>
                              </p:par>
                              <p:par>
                                <p:cTn id="56" presetID="12" presetClass="entr" presetSubtype="2" fill="hold" nodeType="withEffect">
                                  <p:stCondLst>
                                    <p:cond delay="750"/>
                                  </p:stCondLst>
                                  <p:childTnLst>
                                    <p:set>
                                      <p:cBhvr>
                                        <p:cTn id="57" dur="1" fill="hold">
                                          <p:stCondLst>
                                            <p:cond delay="0"/>
                                          </p:stCondLst>
                                        </p:cTn>
                                        <p:tgtEl>
                                          <p:spTgt spid="21"/>
                                        </p:tgtEl>
                                        <p:attrNameLst>
                                          <p:attrName>style.visibility</p:attrName>
                                        </p:attrNameLst>
                                      </p:cBhvr>
                                      <p:to>
                                        <p:strVal val="visible"/>
                                      </p:to>
                                    </p:set>
                                    <p:anim calcmode="lin" valueType="num">
                                      <p:cBhvr additive="base">
                                        <p:cTn id="58" dur="500"/>
                                        <p:tgtEl>
                                          <p:spTgt spid="21"/>
                                        </p:tgtEl>
                                        <p:attrNameLst>
                                          <p:attrName>ppt_x</p:attrName>
                                        </p:attrNameLst>
                                      </p:cBhvr>
                                      <p:tavLst>
                                        <p:tav tm="0">
                                          <p:val>
                                            <p:strVal val="#ppt_x+#ppt_w*1.125000"/>
                                          </p:val>
                                        </p:tav>
                                        <p:tav tm="100000">
                                          <p:val>
                                            <p:strVal val="#ppt_x"/>
                                          </p:val>
                                        </p:tav>
                                      </p:tavLst>
                                    </p:anim>
                                    <p:animEffect transition="in" filter="wipe(left)">
                                      <p:cBhvr>
                                        <p:cTn id="5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charset="-122"/>
                  <a:ea typeface="微软雅黑"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charset="-122"/>
                <a:ea typeface="微软雅黑" charset="-122"/>
              </a:rPr>
              <a:t>单击此处输入标题 </a:t>
            </a:r>
            <a:r>
              <a:rPr lang="en-US" altLang="zh-CN" sz="2000" b="1" dirty="0">
                <a:solidFill>
                  <a:srgbClr val="10FBFE"/>
                </a:solidFill>
                <a:latin typeface="微软雅黑" charset="-122"/>
                <a:ea typeface="微软雅黑" charset="-122"/>
              </a:rPr>
              <a:t>/ </a:t>
            </a:r>
            <a:r>
              <a:rPr lang="zh-CN" altLang="en-US" sz="1600">
                <a:solidFill>
                  <a:srgbClr val="10FBFE"/>
                </a:solidFill>
                <a:latin typeface="微软雅黑" charset="-122"/>
                <a:ea typeface="微软雅黑" charset="-122"/>
                <a:sym typeface="+mn-ea"/>
              </a:rPr>
              <a:t>Click here to add your title</a:t>
            </a:r>
            <a:endParaRPr lang="zh-CN" altLang="en-US" sz="1600" b="1" dirty="0">
              <a:solidFill>
                <a:srgbClr val="10FBFE"/>
              </a:solidFill>
              <a:latin typeface="微软雅黑" charset="-122"/>
              <a:ea typeface="微软雅黑" charset="-122"/>
              <a:sym typeface="+mn-ea"/>
            </a:endParaRPr>
          </a:p>
        </p:txBody>
      </p:sp>
      <p:sp>
        <p:nvSpPr>
          <p:cNvPr id="4100" name="矩形 4"/>
          <p:cNvSpPr>
            <a:spLocks noChangeArrowheads="1"/>
          </p:cNvSpPr>
          <p:nvPr/>
        </p:nvSpPr>
        <p:spPr bwMode="auto">
          <a:xfrm>
            <a:off x="5114925" y="4067175"/>
            <a:ext cx="5822950" cy="1453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l" eaLnBrk="1" hangingPunct="1">
              <a:lnSpc>
                <a:spcPct val="150000"/>
              </a:lnSpc>
            </a:pPr>
            <a:r>
              <a:rPr sz="1000" dirty="0">
                <a:solidFill>
                  <a:srgbClr val="10FBFE"/>
                </a:solidFill>
                <a:latin typeface="微软雅黑" charset="-122"/>
                <a:ea typeface="微软雅黑" charset="-122"/>
                <a:cs typeface="+mn-ea"/>
                <a:sym typeface="+mn-lt"/>
              </a:rPr>
              <a:t>When a cigarette falls in love with a match,it is destined to be hurt.When a cigarette falls in love with a match,it is destined to be hurt.</a:t>
            </a:r>
          </a:p>
          <a:p>
            <a:pPr algn="l" eaLnBrk="1" hangingPunct="1">
              <a:lnSpc>
                <a:spcPct val="150000"/>
              </a:lnSpc>
            </a:pPr>
            <a:endParaRPr lang="en-US" altLang="zh-CN" sz="1000" dirty="0">
              <a:solidFill>
                <a:schemeClr val="bg1"/>
              </a:solidFill>
              <a:latin typeface="微软雅黑" charset="-122"/>
              <a:ea typeface="微软雅黑" charset="-122"/>
            </a:endParaRPr>
          </a:p>
          <a:p>
            <a:pPr algn="l" eaLnBrk="1" hangingPunct="1">
              <a:lnSpc>
                <a:spcPct val="150000"/>
              </a:lnSpc>
            </a:pPr>
            <a:r>
              <a:rPr sz="1000" dirty="0">
                <a:solidFill>
                  <a:srgbClr val="10FBFE"/>
                </a:solidFill>
                <a:latin typeface="微软雅黑" charset="-122"/>
                <a:ea typeface="微软雅黑" charset="-122"/>
                <a:cs typeface="+mn-ea"/>
                <a:sym typeface="+mn-lt"/>
              </a:rPr>
              <a:t>When a cigarette falls in love with a match,it is destined to be hurt.When a cigarette falls in love with a match,it is destined to be hurt.When a cigarette falls in love with a match,it is destined to be hurt.When a cigarette falls in love with a match,it is destined to be hurt.</a:t>
            </a:r>
            <a:endParaRPr lang="en-US" altLang="zh-CN" sz="1000" dirty="0">
              <a:solidFill>
                <a:schemeClr val="bg1"/>
              </a:solidFill>
              <a:latin typeface="微软雅黑" charset="-122"/>
              <a:ea typeface="微软雅黑" charset="-122"/>
            </a:endParaRPr>
          </a:p>
        </p:txBody>
      </p:sp>
      <p:sp>
        <p:nvSpPr>
          <p:cNvPr id="4099" name="矩形 3"/>
          <p:cNvSpPr>
            <a:spLocks noChangeArrowheads="1"/>
          </p:cNvSpPr>
          <p:nvPr/>
        </p:nvSpPr>
        <p:spPr bwMode="auto">
          <a:xfrm>
            <a:off x="5114925" y="3612515"/>
            <a:ext cx="22212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b="1">
                <a:solidFill>
                  <a:srgbClr val="10FBFE"/>
                </a:solidFill>
                <a:latin typeface="微软雅黑" charset="-122"/>
                <a:ea typeface="微软雅黑" charset="-122"/>
                <a:sym typeface="+mn-ea"/>
              </a:rPr>
              <a:t>单击此处输入标题</a:t>
            </a:r>
            <a:endParaRPr lang="zh-CN" altLang="en-US" b="1" dirty="0">
              <a:solidFill>
                <a:srgbClr val="10FBFE"/>
              </a:solidFill>
              <a:latin typeface="微软雅黑" charset="-122"/>
              <a:ea typeface="微软雅黑" charset="-122"/>
              <a:sym typeface="+mn-ea"/>
            </a:endParaRPr>
          </a:p>
        </p:txBody>
      </p:sp>
      <p:grpSp>
        <p:nvGrpSpPr>
          <p:cNvPr id="4102" name="组合 7"/>
          <p:cNvGrpSpPr/>
          <p:nvPr/>
        </p:nvGrpSpPr>
        <p:grpSpPr bwMode="auto">
          <a:xfrm>
            <a:off x="5181600" y="2217420"/>
            <a:ext cx="782320" cy="769620"/>
            <a:chOff x="0" y="0"/>
            <a:chExt cx="871174" cy="874617"/>
          </a:xfrm>
        </p:grpSpPr>
        <p:sp>
          <p:nvSpPr>
            <p:cNvPr id="4205" name="Freeform 6">
              <a:hlinkClick r:id="rId3"/>
            </p:cNvPr>
            <p:cNvSpPr>
              <a:spLocks noEditPoints="1" noChangeArrowheads="1"/>
            </p:cNvSpPr>
            <p:nvPr/>
          </p:nvSpPr>
          <p:spPr bwMode="auto">
            <a:xfrm>
              <a:off x="218689" y="168226"/>
              <a:ext cx="503237" cy="538163"/>
            </a:xfrm>
            <a:custGeom>
              <a:avLst/>
              <a:gdLst>
                <a:gd name="T0" fmla="*/ 2147483647 w 134"/>
                <a:gd name="T1" fmla="*/ 2147483647 h 143"/>
                <a:gd name="T2" fmla="*/ 2147483647 w 134"/>
                <a:gd name="T3" fmla="*/ 2147483647 h 143"/>
                <a:gd name="T4" fmla="*/ 2147483647 w 134"/>
                <a:gd name="T5" fmla="*/ 2147483647 h 143"/>
                <a:gd name="T6" fmla="*/ 2147483647 w 134"/>
                <a:gd name="T7" fmla="*/ 2147483647 h 143"/>
                <a:gd name="T8" fmla="*/ 2147483647 w 134"/>
                <a:gd name="T9" fmla="*/ 2147483647 h 143"/>
                <a:gd name="T10" fmla="*/ 2147483647 w 134"/>
                <a:gd name="T11" fmla="*/ 2147483647 h 143"/>
                <a:gd name="T12" fmla="*/ 2147483647 w 134"/>
                <a:gd name="T13" fmla="*/ 2147483647 h 143"/>
                <a:gd name="T14" fmla="*/ 2147483647 w 134"/>
                <a:gd name="T15" fmla="*/ 2147483647 h 143"/>
                <a:gd name="T16" fmla="*/ 2147483647 w 134"/>
                <a:gd name="T17" fmla="*/ 2147483647 h 143"/>
                <a:gd name="T18" fmla="*/ 2147483647 w 134"/>
                <a:gd name="T19" fmla="*/ 2147483647 h 143"/>
                <a:gd name="T20" fmla="*/ 2147483647 w 134"/>
                <a:gd name="T21" fmla="*/ 2147483647 h 143"/>
                <a:gd name="T22" fmla="*/ 2147483647 w 134"/>
                <a:gd name="T23" fmla="*/ 2147483647 h 143"/>
                <a:gd name="T24" fmla="*/ 2147483647 w 134"/>
                <a:gd name="T25" fmla="*/ 2147483647 h 143"/>
                <a:gd name="T26" fmla="*/ 2147483647 w 134"/>
                <a:gd name="T27" fmla="*/ 2147483647 h 143"/>
                <a:gd name="T28" fmla="*/ 2147483647 w 134"/>
                <a:gd name="T29" fmla="*/ 2147483647 h 143"/>
                <a:gd name="T30" fmla="*/ 2147483647 w 134"/>
                <a:gd name="T31" fmla="*/ 2147483647 h 143"/>
                <a:gd name="T32" fmla="*/ 2147483647 w 134"/>
                <a:gd name="T33" fmla="*/ 2147483647 h 143"/>
                <a:gd name="T34" fmla="*/ 2147483647 w 134"/>
                <a:gd name="T35" fmla="*/ 2147483647 h 143"/>
                <a:gd name="T36" fmla="*/ 2147483647 w 134"/>
                <a:gd name="T37" fmla="*/ 2147483647 h 143"/>
                <a:gd name="T38" fmla="*/ 2147483647 w 134"/>
                <a:gd name="T39" fmla="*/ 2147483647 h 143"/>
                <a:gd name="T40" fmla="*/ 2147483647 w 134"/>
                <a:gd name="T41" fmla="*/ 2147483647 h 143"/>
                <a:gd name="T42" fmla="*/ 2147483647 w 134"/>
                <a:gd name="T43" fmla="*/ 2147483647 h 143"/>
                <a:gd name="T44" fmla="*/ 2147483647 w 134"/>
                <a:gd name="T45" fmla="*/ 2147483647 h 143"/>
                <a:gd name="T46" fmla="*/ 2147483647 w 134"/>
                <a:gd name="T47" fmla="*/ 2147483647 h 143"/>
                <a:gd name="T48" fmla="*/ 2147483647 w 134"/>
                <a:gd name="T49" fmla="*/ 2147483647 h 143"/>
                <a:gd name="T50" fmla="*/ 2147483647 w 134"/>
                <a:gd name="T51" fmla="*/ 2147483647 h 143"/>
                <a:gd name="T52" fmla="*/ 2147483647 w 134"/>
                <a:gd name="T53" fmla="*/ 2147483647 h 143"/>
                <a:gd name="T54" fmla="*/ 2147483647 w 134"/>
                <a:gd name="T55" fmla="*/ 2147483647 h 143"/>
                <a:gd name="T56" fmla="*/ 2147483647 w 134"/>
                <a:gd name="T57" fmla="*/ 2147483647 h 143"/>
                <a:gd name="T58" fmla="*/ 2147483647 w 134"/>
                <a:gd name="T59" fmla="*/ 2147483647 h 143"/>
                <a:gd name="T60" fmla="*/ 2147483647 w 134"/>
                <a:gd name="T61" fmla="*/ 2147483647 h 143"/>
                <a:gd name="T62" fmla="*/ 2147483647 w 134"/>
                <a:gd name="T63" fmla="*/ 2147483647 h 143"/>
                <a:gd name="T64" fmla="*/ 2147483647 w 134"/>
                <a:gd name="T65" fmla="*/ 2147483647 h 143"/>
                <a:gd name="T66" fmla="*/ 2147483647 w 134"/>
                <a:gd name="T67" fmla="*/ 2147483647 h 143"/>
                <a:gd name="T68" fmla="*/ 2147483647 w 134"/>
                <a:gd name="T69" fmla="*/ 2147483647 h 143"/>
                <a:gd name="T70" fmla="*/ 2147483647 w 134"/>
                <a:gd name="T71" fmla="*/ 2147483647 h 143"/>
                <a:gd name="T72" fmla="*/ 2147483647 w 134"/>
                <a:gd name="T73" fmla="*/ 2147483647 h 143"/>
                <a:gd name="T74" fmla="*/ 2147483647 w 134"/>
                <a:gd name="T75" fmla="*/ 2147483647 h 143"/>
                <a:gd name="T76" fmla="*/ 2147483647 w 134"/>
                <a:gd name="T77" fmla="*/ 2147483647 h 143"/>
                <a:gd name="T78" fmla="*/ 2147483647 w 134"/>
                <a:gd name="T79" fmla="*/ 2147483647 h 143"/>
                <a:gd name="T80" fmla="*/ 2147483647 w 134"/>
                <a:gd name="T81" fmla="*/ 2147483647 h 143"/>
                <a:gd name="T82" fmla="*/ 2147483647 w 134"/>
                <a:gd name="T83" fmla="*/ 2147483647 h 143"/>
                <a:gd name="T84" fmla="*/ 2147483647 w 134"/>
                <a:gd name="T85" fmla="*/ 2147483647 h 143"/>
                <a:gd name="T86" fmla="*/ 2147483647 w 134"/>
                <a:gd name="T87" fmla="*/ 2147483647 h 143"/>
                <a:gd name="T88" fmla="*/ 2147483647 w 134"/>
                <a:gd name="T89" fmla="*/ 2147483647 h 143"/>
                <a:gd name="T90" fmla="*/ 2147483647 w 134"/>
                <a:gd name="T91" fmla="*/ 2147483647 h 143"/>
                <a:gd name="T92" fmla="*/ 2147483647 w 134"/>
                <a:gd name="T93" fmla="*/ 2147483647 h 143"/>
                <a:gd name="T94" fmla="*/ 2147483647 w 134"/>
                <a:gd name="T95" fmla="*/ 2147483647 h 143"/>
                <a:gd name="T96" fmla="*/ 2147483647 w 134"/>
                <a:gd name="T97" fmla="*/ 2147483647 h 143"/>
                <a:gd name="T98" fmla="*/ 2147483647 w 134"/>
                <a:gd name="T99" fmla="*/ 2147483647 h 143"/>
                <a:gd name="T100" fmla="*/ 2147483647 w 134"/>
                <a:gd name="T101" fmla="*/ 2147483647 h 143"/>
                <a:gd name="T102" fmla="*/ 2147483647 w 134"/>
                <a:gd name="T103" fmla="*/ 2147483647 h 143"/>
                <a:gd name="T104" fmla="*/ 2147483647 w 134"/>
                <a:gd name="T105" fmla="*/ 2147483647 h 143"/>
                <a:gd name="T106" fmla="*/ 2147483647 w 134"/>
                <a:gd name="T107" fmla="*/ 2147483647 h 143"/>
                <a:gd name="T108" fmla="*/ 2147483647 w 134"/>
                <a:gd name="T109" fmla="*/ 2147483647 h 143"/>
                <a:gd name="T110" fmla="*/ 2147483647 w 134"/>
                <a:gd name="T111" fmla="*/ 2147483647 h 143"/>
                <a:gd name="T112" fmla="*/ 2147483647 w 134"/>
                <a:gd name="T113" fmla="*/ 2147483647 h 143"/>
                <a:gd name="T114" fmla="*/ 2147483647 w 134"/>
                <a:gd name="T115" fmla="*/ 2147483647 h 143"/>
                <a:gd name="T116" fmla="*/ 2147483647 w 134"/>
                <a:gd name="T117" fmla="*/ 2147483647 h 143"/>
                <a:gd name="T118" fmla="*/ 2147483647 w 134"/>
                <a:gd name="T119" fmla="*/ 2147483647 h 1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34"/>
                <a:gd name="T181" fmla="*/ 0 h 143"/>
                <a:gd name="T182" fmla="*/ 134 w 134"/>
                <a:gd name="T183" fmla="*/ 143 h 1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34" h="143">
                  <a:moveTo>
                    <a:pt x="134" y="130"/>
                  </a:moveTo>
                  <a:cubicBezTo>
                    <a:pt x="134" y="128"/>
                    <a:pt x="133" y="126"/>
                    <a:pt x="130" y="125"/>
                  </a:cubicBezTo>
                  <a:cubicBezTo>
                    <a:pt x="126" y="125"/>
                    <a:pt x="122" y="128"/>
                    <a:pt x="119" y="132"/>
                  </a:cubicBezTo>
                  <a:cubicBezTo>
                    <a:pt x="118" y="133"/>
                    <a:pt x="118" y="133"/>
                    <a:pt x="118" y="134"/>
                  </a:cubicBezTo>
                  <a:cubicBezTo>
                    <a:pt x="116" y="134"/>
                    <a:pt x="115" y="134"/>
                    <a:pt x="114" y="134"/>
                  </a:cubicBezTo>
                  <a:cubicBezTo>
                    <a:pt x="111" y="133"/>
                    <a:pt x="109" y="132"/>
                    <a:pt x="109" y="130"/>
                  </a:cubicBezTo>
                  <a:cubicBezTo>
                    <a:pt x="110" y="130"/>
                    <a:pt x="111" y="130"/>
                    <a:pt x="113" y="129"/>
                  </a:cubicBezTo>
                  <a:cubicBezTo>
                    <a:pt x="120" y="127"/>
                    <a:pt x="123" y="123"/>
                    <a:pt x="123" y="119"/>
                  </a:cubicBezTo>
                  <a:cubicBezTo>
                    <a:pt x="122" y="118"/>
                    <a:pt x="120" y="116"/>
                    <a:pt x="116" y="117"/>
                  </a:cubicBezTo>
                  <a:cubicBezTo>
                    <a:pt x="111" y="117"/>
                    <a:pt x="107" y="122"/>
                    <a:pt x="106" y="126"/>
                  </a:cubicBezTo>
                  <a:cubicBezTo>
                    <a:pt x="103" y="125"/>
                    <a:pt x="100" y="122"/>
                    <a:pt x="98" y="120"/>
                  </a:cubicBezTo>
                  <a:cubicBezTo>
                    <a:pt x="101" y="118"/>
                    <a:pt x="103" y="117"/>
                    <a:pt x="106" y="115"/>
                  </a:cubicBezTo>
                  <a:cubicBezTo>
                    <a:pt x="116" y="107"/>
                    <a:pt x="108" y="94"/>
                    <a:pt x="105" y="91"/>
                  </a:cubicBezTo>
                  <a:cubicBezTo>
                    <a:pt x="94" y="79"/>
                    <a:pt x="77" y="81"/>
                    <a:pt x="76" y="83"/>
                  </a:cubicBezTo>
                  <a:cubicBezTo>
                    <a:pt x="75" y="84"/>
                    <a:pt x="75" y="85"/>
                    <a:pt x="74" y="86"/>
                  </a:cubicBezTo>
                  <a:cubicBezTo>
                    <a:pt x="78" y="85"/>
                    <a:pt x="89" y="85"/>
                    <a:pt x="97" y="93"/>
                  </a:cubicBezTo>
                  <a:cubicBezTo>
                    <a:pt x="98" y="94"/>
                    <a:pt x="99" y="95"/>
                    <a:pt x="99" y="97"/>
                  </a:cubicBezTo>
                  <a:cubicBezTo>
                    <a:pt x="99" y="96"/>
                    <a:pt x="98" y="95"/>
                    <a:pt x="97" y="95"/>
                  </a:cubicBezTo>
                  <a:cubicBezTo>
                    <a:pt x="88" y="86"/>
                    <a:pt x="75" y="87"/>
                    <a:pt x="71" y="89"/>
                  </a:cubicBezTo>
                  <a:cubicBezTo>
                    <a:pt x="70" y="90"/>
                    <a:pt x="69" y="90"/>
                    <a:pt x="67" y="90"/>
                  </a:cubicBezTo>
                  <a:cubicBezTo>
                    <a:pt x="64" y="90"/>
                    <a:pt x="54" y="79"/>
                    <a:pt x="49" y="73"/>
                  </a:cubicBezTo>
                  <a:cubicBezTo>
                    <a:pt x="45" y="68"/>
                    <a:pt x="35" y="56"/>
                    <a:pt x="36" y="52"/>
                  </a:cubicBezTo>
                  <a:cubicBezTo>
                    <a:pt x="37" y="46"/>
                    <a:pt x="43" y="48"/>
                    <a:pt x="46" y="46"/>
                  </a:cubicBezTo>
                  <a:cubicBezTo>
                    <a:pt x="50" y="43"/>
                    <a:pt x="50" y="11"/>
                    <a:pt x="29" y="1"/>
                  </a:cubicBezTo>
                  <a:cubicBezTo>
                    <a:pt x="28" y="0"/>
                    <a:pt x="26" y="0"/>
                    <a:pt x="24" y="1"/>
                  </a:cubicBezTo>
                  <a:cubicBezTo>
                    <a:pt x="23" y="2"/>
                    <a:pt x="22" y="3"/>
                    <a:pt x="20" y="4"/>
                  </a:cubicBezTo>
                  <a:cubicBezTo>
                    <a:pt x="32" y="10"/>
                    <a:pt x="38" y="25"/>
                    <a:pt x="38" y="32"/>
                  </a:cubicBezTo>
                  <a:cubicBezTo>
                    <a:pt x="34" y="23"/>
                    <a:pt x="27" y="12"/>
                    <a:pt x="16" y="7"/>
                  </a:cubicBezTo>
                  <a:cubicBezTo>
                    <a:pt x="12" y="11"/>
                    <a:pt x="8" y="15"/>
                    <a:pt x="6" y="22"/>
                  </a:cubicBezTo>
                  <a:cubicBezTo>
                    <a:pt x="4" y="31"/>
                    <a:pt x="0" y="45"/>
                    <a:pt x="23" y="78"/>
                  </a:cubicBezTo>
                  <a:cubicBezTo>
                    <a:pt x="24" y="81"/>
                    <a:pt x="27" y="85"/>
                    <a:pt x="32" y="90"/>
                  </a:cubicBezTo>
                  <a:cubicBezTo>
                    <a:pt x="32" y="91"/>
                    <a:pt x="33" y="91"/>
                    <a:pt x="34" y="92"/>
                  </a:cubicBezTo>
                  <a:cubicBezTo>
                    <a:pt x="63" y="124"/>
                    <a:pt x="78" y="123"/>
                    <a:pt x="87" y="123"/>
                  </a:cubicBezTo>
                  <a:cubicBezTo>
                    <a:pt x="90" y="122"/>
                    <a:pt x="92" y="122"/>
                    <a:pt x="95" y="121"/>
                  </a:cubicBezTo>
                  <a:cubicBezTo>
                    <a:pt x="97" y="125"/>
                    <a:pt x="101" y="128"/>
                    <a:pt x="106" y="130"/>
                  </a:cubicBezTo>
                  <a:cubicBezTo>
                    <a:pt x="106" y="132"/>
                    <a:pt x="107" y="136"/>
                    <a:pt x="114" y="137"/>
                  </a:cubicBezTo>
                  <a:cubicBezTo>
                    <a:pt x="115" y="137"/>
                    <a:pt x="116" y="137"/>
                    <a:pt x="116" y="137"/>
                  </a:cubicBezTo>
                  <a:cubicBezTo>
                    <a:pt x="116" y="138"/>
                    <a:pt x="117" y="139"/>
                    <a:pt x="117" y="140"/>
                  </a:cubicBezTo>
                  <a:cubicBezTo>
                    <a:pt x="118" y="142"/>
                    <a:pt x="120" y="143"/>
                    <a:pt x="124" y="143"/>
                  </a:cubicBezTo>
                  <a:cubicBezTo>
                    <a:pt x="127" y="143"/>
                    <a:pt x="130" y="142"/>
                    <a:pt x="131" y="141"/>
                  </a:cubicBezTo>
                  <a:cubicBezTo>
                    <a:pt x="132" y="141"/>
                    <a:pt x="132" y="141"/>
                    <a:pt x="132" y="141"/>
                  </a:cubicBezTo>
                  <a:cubicBezTo>
                    <a:pt x="133" y="141"/>
                    <a:pt x="133" y="140"/>
                    <a:pt x="133" y="139"/>
                  </a:cubicBezTo>
                  <a:cubicBezTo>
                    <a:pt x="133" y="138"/>
                    <a:pt x="132" y="138"/>
                    <a:pt x="131" y="138"/>
                  </a:cubicBezTo>
                  <a:cubicBezTo>
                    <a:pt x="130" y="138"/>
                    <a:pt x="130" y="138"/>
                    <a:pt x="130" y="138"/>
                  </a:cubicBezTo>
                  <a:cubicBezTo>
                    <a:pt x="129" y="139"/>
                    <a:pt x="127" y="140"/>
                    <a:pt x="124" y="140"/>
                  </a:cubicBezTo>
                  <a:cubicBezTo>
                    <a:pt x="122" y="140"/>
                    <a:pt x="120" y="139"/>
                    <a:pt x="120" y="138"/>
                  </a:cubicBezTo>
                  <a:cubicBezTo>
                    <a:pt x="120" y="138"/>
                    <a:pt x="120" y="138"/>
                    <a:pt x="120" y="137"/>
                  </a:cubicBezTo>
                  <a:cubicBezTo>
                    <a:pt x="128" y="137"/>
                    <a:pt x="133" y="133"/>
                    <a:pt x="134" y="130"/>
                  </a:cubicBezTo>
                  <a:close/>
                  <a:moveTo>
                    <a:pt x="116" y="120"/>
                  </a:moveTo>
                  <a:cubicBezTo>
                    <a:pt x="117" y="120"/>
                    <a:pt x="117" y="120"/>
                    <a:pt x="117" y="120"/>
                  </a:cubicBezTo>
                  <a:cubicBezTo>
                    <a:pt x="119" y="120"/>
                    <a:pt x="119" y="120"/>
                    <a:pt x="119" y="120"/>
                  </a:cubicBezTo>
                  <a:cubicBezTo>
                    <a:pt x="120" y="121"/>
                    <a:pt x="118" y="124"/>
                    <a:pt x="112" y="126"/>
                  </a:cubicBezTo>
                  <a:cubicBezTo>
                    <a:pt x="111" y="127"/>
                    <a:pt x="110" y="127"/>
                    <a:pt x="109" y="127"/>
                  </a:cubicBezTo>
                  <a:cubicBezTo>
                    <a:pt x="110" y="124"/>
                    <a:pt x="113" y="120"/>
                    <a:pt x="116" y="120"/>
                  </a:cubicBezTo>
                  <a:close/>
                  <a:moveTo>
                    <a:pt x="121" y="134"/>
                  </a:moveTo>
                  <a:cubicBezTo>
                    <a:pt x="121" y="134"/>
                    <a:pt x="121" y="134"/>
                    <a:pt x="121" y="134"/>
                  </a:cubicBezTo>
                  <a:cubicBezTo>
                    <a:pt x="124" y="131"/>
                    <a:pt x="127" y="128"/>
                    <a:pt x="129" y="128"/>
                  </a:cubicBezTo>
                  <a:cubicBezTo>
                    <a:pt x="129" y="128"/>
                    <a:pt x="129" y="128"/>
                    <a:pt x="129" y="128"/>
                  </a:cubicBezTo>
                  <a:cubicBezTo>
                    <a:pt x="130" y="129"/>
                    <a:pt x="131" y="129"/>
                    <a:pt x="131" y="129"/>
                  </a:cubicBezTo>
                  <a:cubicBezTo>
                    <a:pt x="130" y="131"/>
                    <a:pt x="127" y="133"/>
                    <a:pt x="121" y="134"/>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6"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itchFamily="34" charset="0"/>
                <a:sym typeface="宋体" pitchFamily="2" charset="-122"/>
              </a:endParaRPr>
            </a:p>
          </p:txBody>
        </p:sp>
      </p:grpSp>
      <p:grpSp>
        <p:nvGrpSpPr>
          <p:cNvPr id="4103" name="组合 10"/>
          <p:cNvGrpSpPr/>
          <p:nvPr/>
        </p:nvGrpSpPr>
        <p:grpSpPr bwMode="auto">
          <a:xfrm>
            <a:off x="8272780" y="2217420"/>
            <a:ext cx="753110" cy="753110"/>
            <a:chOff x="0" y="0"/>
            <a:chExt cx="871174" cy="874617"/>
          </a:xfrm>
        </p:grpSpPr>
        <p:sp>
          <p:nvSpPr>
            <p:cNvPr id="4198"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itchFamily="34" charset="0"/>
                <a:sym typeface="宋体" pitchFamily="2" charset="-122"/>
              </a:endParaRPr>
            </a:p>
          </p:txBody>
        </p:sp>
        <p:grpSp>
          <p:nvGrpSpPr>
            <p:cNvPr id="4199" name="组合 12"/>
            <p:cNvGrpSpPr/>
            <p:nvPr/>
          </p:nvGrpSpPr>
          <p:grpSpPr bwMode="auto">
            <a:xfrm>
              <a:off x="195874" y="184101"/>
              <a:ext cx="455613" cy="500063"/>
              <a:chOff x="0" y="0"/>
              <a:chExt cx="455613" cy="500063"/>
            </a:xfrm>
          </p:grpSpPr>
          <p:sp>
            <p:nvSpPr>
              <p:cNvPr id="4200" name="Freeform 19">
                <a:hlinkClick r:id="rId3"/>
              </p:cNvPr>
              <p:cNvSpPr>
                <a:spLocks noChangeArrowheads="1"/>
              </p:cNvSpPr>
              <p:nvPr/>
            </p:nvSpPr>
            <p:spPr bwMode="auto">
              <a:xfrm>
                <a:off x="323850" y="95250"/>
                <a:ext cx="131763" cy="320675"/>
              </a:xfrm>
              <a:custGeom>
                <a:avLst/>
                <a:gdLst>
                  <a:gd name="T0" fmla="*/ 2147483647 w 83"/>
                  <a:gd name="T1" fmla="*/ 2147483647 h 202"/>
                  <a:gd name="T2" fmla="*/ 2147483647 w 83"/>
                  <a:gd name="T3" fmla="*/ 2147483647 h 202"/>
                  <a:gd name="T4" fmla="*/ 0 w 83"/>
                  <a:gd name="T5" fmla="*/ 2147483647 h 202"/>
                  <a:gd name="T6" fmla="*/ 0 w 83"/>
                  <a:gd name="T7" fmla="*/ 2147483647 h 202"/>
                  <a:gd name="T8" fmla="*/ 2147483647 w 83"/>
                  <a:gd name="T9" fmla="*/ 2147483647 h 202"/>
                  <a:gd name="T10" fmla="*/ 2147483647 w 83"/>
                  <a:gd name="T11" fmla="*/ 0 h 202"/>
                  <a:gd name="T12" fmla="*/ 2147483647 w 83"/>
                  <a:gd name="T13" fmla="*/ 2147483647 h 202"/>
                  <a:gd name="T14" fmla="*/ 0 60000 65536"/>
                  <a:gd name="T15" fmla="*/ 0 60000 65536"/>
                  <a:gd name="T16" fmla="*/ 0 60000 65536"/>
                  <a:gd name="T17" fmla="*/ 0 60000 65536"/>
                  <a:gd name="T18" fmla="*/ 0 60000 65536"/>
                  <a:gd name="T19" fmla="*/ 0 60000 65536"/>
                  <a:gd name="T20" fmla="*/ 0 60000 65536"/>
                  <a:gd name="T21" fmla="*/ 0 w 83"/>
                  <a:gd name="T22" fmla="*/ 0 h 202"/>
                  <a:gd name="T23" fmla="*/ 83 w 83"/>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202">
                    <a:moveTo>
                      <a:pt x="71" y="38"/>
                    </a:moveTo>
                    <a:lnTo>
                      <a:pt x="42" y="9"/>
                    </a:lnTo>
                    <a:lnTo>
                      <a:pt x="0" y="52"/>
                    </a:lnTo>
                    <a:lnTo>
                      <a:pt x="0" y="202"/>
                    </a:lnTo>
                    <a:lnTo>
                      <a:pt x="83" y="202"/>
                    </a:lnTo>
                    <a:lnTo>
                      <a:pt x="83" y="0"/>
                    </a:lnTo>
                    <a:lnTo>
                      <a:pt x="71" y="38"/>
                    </a:ln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1" name="Freeform 20">
                <a:hlinkClick r:id="rId3"/>
              </p:cNvPr>
              <p:cNvSpPr>
                <a:spLocks noChangeArrowheads="1"/>
              </p:cNvSpPr>
              <p:nvPr/>
            </p:nvSpPr>
            <p:spPr bwMode="auto">
              <a:xfrm>
                <a:off x="161925" y="204788"/>
                <a:ext cx="131763" cy="211138"/>
              </a:xfrm>
              <a:custGeom>
                <a:avLst/>
                <a:gdLst>
                  <a:gd name="T0" fmla="*/ 2147483647 w 35"/>
                  <a:gd name="T1" fmla="*/ 2147483647 h 56"/>
                  <a:gd name="T2" fmla="*/ 0 w 35"/>
                  <a:gd name="T3" fmla="*/ 2147483647 h 56"/>
                  <a:gd name="T4" fmla="*/ 0 w 35"/>
                  <a:gd name="T5" fmla="*/ 2147483647 h 56"/>
                  <a:gd name="T6" fmla="*/ 2147483647 w 35"/>
                  <a:gd name="T7" fmla="*/ 2147483647 h 56"/>
                  <a:gd name="T8" fmla="*/ 2147483647 w 35"/>
                  <a:gd name="T9" fmla="*/ 0 h 56"/>
                  <a:gd name="T10" fmla="*/ 2147483647 w 35"/>
                  <a:gd name="T11" fmla="*/ 2147483647 h 56"/>
                  <a:gd name="T12" fmla="*/ 2147483647 w 35"/>
                  <a:gd name="T13" fmla="*/ 2147483647 h 56"/>
                  <a:gd name="T14" fmla="*/ 2147483647 w 35"/>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56"/>
                  <a:gd name="T26" fmla="*/ 35 w 35"/>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2" name="Freeform 21">
                <a:hlinkClick r:id="rId3"/>
              </p:cNvPr>
              <p:cNvSpPr>
                <a:spLocks noChangeArrowheads="1"/>
              </p:cNvSpPr>
              <p:nvPr/>
            </p:nvSpPr>
            <p:spPr bwMode="auto">
              <a:xfrm>
                <a:off x="0" y="174625"/>
                <a:ext cx="131763" cy="241300"/>
              </a:xfrm>
              <a:custGeom>
                <a:avLst/>
                <a:gdLst>
                  <a:gd name="T0" fmla="*/ 2147483647 w 83"/>
                  <a:gd name="T1" fmla="*/ 2147483647 h 152"/>
                  <a:gd name="T2" fmla="*/ 2147483647 w 83"/>
                  <a:gd name="T3" fmla="*/ 0 h 152"/>
                  <a:gd name="T4" fmla="*/ 0 w 83"/>
                  <a:gd name="T5" fmla="*/ 2147483647 h 152"/>
                  <a:gd name="T6" fmla="*/ 0 w 83"/>
                  <a:gd name="T7" fmla="*/ 2147483647 h 152"/>
                  <a:gd name="T8" fmla="*/ 2147483647 w 83"/>
                  <a:gd name="T9" fmla="*/ 2147483647 h 152"/>
                  <a:gd name="T10" fmla="*/ 2147483647 w 83"/>
                  <a:gd name="T11" fmla="*/ 2147483647 h 152"/>
                  <a:gd name="T12" fmla="*/ 0 60000 65536"/>
                  <a:gd name="T13" fmla="*/ 0 60000 65536"/>
                  <a:gd name="T14" fmla="*/ 0 60000 65536"/>
                  <a:gd name="T15" fmla="*/ 0 60000 65536"/>
                  <a:gd name="T16" fmla="*/ 0 60000 65536"/>
                  <a:gd name="T17" fmla="*/ 0 60000 65536"/>
                  <a:gd name="T18" fmla="*/ 0 w 83"/>
                  <a:gd name="T19" fmla="*/ 0 h 152"/>
                  <a:gd name="T20" fmla="*/ 83 w 83"/>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83" h="152">
                    <a:moveTo>
                      <a:pt x="83" y="14"/>
                    </a:moveTo>
                    <a:lnTo>
                      <a:pt x="64" y="0"/>
                    </a:lnTo>
                    <a:lnTo>
                      <a:pt x="0" y="55"/>
                    </a:lnTo>
                    <a:lnTo>
                      <a:pt x="0" y="152"/>
                    </a:lnTo>
                    <a:lnTo>
                      <a:pt x="83" y="152"/>
                    </a:lnTo>
                    <a:lnTo>
                      <a:pt x="83" y="14"/>
                    </a:ln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3" name="Rectangle 22">
                <a:hlinkClick r:id="rId3"/>
              </p:cNvPr>
              <p:cNvSpPr>
                <a:spLocks noChangeArrowheads="1"/>
              </p:cNvSpPr>
              <p:nvPr/>
            </p:nvSpPr>
            <p:spPr bwMode="auto">
              <a:xfrm>
                <a:off x="0" y="450850"/>
                <a:ext cx="455613" cy="49213"/>
              </a:xfrm>
              <a:prstGeom prst="rect">
                <a:avLst/>
              </a:pr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pPr algn="ctr" eaLnBrk="1" hangingPunct="1"/>
                <a:endParaRPr lang="zh-CN" altLang="zh-CN">
                  <a:solidFill>
                    <a:schemeClr val="bg1"/>
                  </a:solidFill>
                  <a:latin typeface="宋体" pitchFamily="2" charset="-122"/>
                  <a:sym typeface="宋体" pitchFamily="2" charset="-122"/>
                </a:endParaRPr>
              </a:p>
            </p:txBody>
          </p:sp>
          <p:sp>
            <p:nvSpPr>
              <p:cNvPr id="4204" name="Freeform 23">
                <a:hlinkClick r:id="rId3"/>
              </p:cNvPr>
              <p:cNvSpPr>
                <a:spLocks noChangeArrowheads="1"/>
              </p:cNvSpPr>
              <p:nvPr/>
            </p:nvSpPr>
            <p:spPr bwMode="auto">
              <a:xfrm>
                <a:off x="0" y="0"/>
                <a:ext cx="450850" cy="223838"/>
              </a:xfrm>
              <a:custGeom>
                <a:avLst/>
                <a:gdLst>
                  <a:gd name="T0" fmla="*/ 2147483647 w 120"/>
                  <a:gd name="T1" fmla="*/ 2147483647 h 59"/>
                  <a:gd name="T2" fmla="*/ 2147483647 w 120"/>
                  <a:gd name="T3" fmla="*/ 2147483647 h 59"/>
                  <a:gd name="T4" fmla="*/ 2147483647 w 120"/>
                  <a:gd name="T5" fmla="*/ 2147483647 h 59"/>
                  <a:gd name="T6" fmla="*/ 2147483647 w 120"/>
                  <a:gd name="T7" fmla="*/ 2147483647 h 59"/>
                  <a:gd name="T8" fmla="*/ 2147483647 w 120"/>
                  <a:gd name="T9" fmla="*/ 2147483647 h 59"/>
                  <a:gd name="T10" fmla="*/ 2147483647 w 120"/>
                  <a:gd name="T11" fmla="*/ 2147483647 h 59"/>
                  <a:gd name="T12" fmla="*/ 2147483647 w 120"/>
                  <a:gd name="T13" fmla="*/ 2147483647 h 59"/>
                  <a:gd name="T14" fmla="*/ 2147483647 w 120"/>
                  <a:gd name="T15" fmla="*/ 0 h 59"/>
                  <a:gd name="T16" fmla="*/ 2147483647 w 120"/>
                  <a:gd name="T17" fmla="*/ 2147483647 h 59"/>
                  <a:gd name="T18" fmla="*/ 2147483647 w 120"/>
                  <a:gd name="T19" fmla="*/ 2147483647 h 59"/>
                  <a:gd name="T20" fmla="*/ 2147483647 w 120"/>
                  <a:gd name="T21" fmla="*/ 2147483647 h 59"/>
                  <a:gd name="T22" fmla="*/ 2147483647 w 120"/>
                  <a:gd name="T23" fmla="*/ 2147483647 h 59"/>
                  <a:gd name="T24" fmla="*/ 2147483647 w 120"/>
                  <a:gd name="T25" fmla="*/ 2147483647 h 59"/>
                  <a:gd name="T26" fmla="*/ 2147483647 w 120"/>
                  <a:gd name="T27" fmla="*/ 2147483647 h 59"/>
                  <a:gd name="T28" fmla="*/ 2147483647 w 120"/>
                  <a:gd name="T29" fmla="*/ 2147483647 h 59"/>
                  <a:gd name="T30" fmla="*/ 2147483647 w 120"/>
                  <a:gd name="T31" fmla="*/ 2147483647 h 5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59"/>
                  <a:gd name="T50" fmla="*/ 120 w 120"/>
                  <a:gd name="T51" fmla="*/ 59 h 5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grpSp>
      </p:grpSp>
      <p:grpSp>
        <p:nvGrpSpPr>
          <p:cNvPr id="4104" name="组合 18"/>
          <p:cNvGrpSpPr/>
          <p:nvPr/>
        </p:nvGrpSpPr>
        <p:grpSpPr bwMode="auto">
          <a:xfrm>
            <a:off x="6764020" y="2217420"/>
            <a:ext cx="754380" cy="753110"/>
            <a:chOff x="0" y="0"/>
            <a:chExt cx="871174" cy="874617"/>
          </a:xfrm>
        </p:grpSpPr>
        <p:sp>
          <p:nvSpPr>
            <p:cNvPr id="4196"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itchFamily="34" charset="0"/>
                <a:sym typeface="宋体" pitchFamily="2" charset="-122"/>
              </a:endParaRPr>
            </a:p>
          </p:txBody>
        </p:sp>
        <p:sp>
          <p:nvSpPr>
            <p:cNvPr id="4197" name="Freeform 24">
              <a:hlinkClick r:id="rId3"/>
            </p:cNvPr>
            <p:cNvSpPr>
              <a:spLocks noEditPoints="1" noChangeArrowheads="1"/>
            </p:cNvSpPr>
            <p:nvPr/>
          </p:nvSpPr>
          <p:spPr bwMode="auto">
            <a:xfrm>
              <a:off x="111555" y="267445"/>
              <a:ext cx="687388" cy="414338"/>
            </a:xfrm>
            <a:custGeom>
              <a:avLst/>
              <a:gdLst>
                <a:gd name="T0" fmla="*/ 2147483647 w 183"/>
                <a:gd name="T1" fmla="*/ 2147483647 h 110"/>
                <a:gd name="T2" fmla="*/ 2147483647 w 183"/>
                <a:gd name="T3" fmla="*/ 2147483647 h 110"/>
                <a:gd name="T4" fmla="*/ 2147483647 w 183"/>
                <a:gd name="T5" fmla="*/ 2147483647 h 110"/>
                <a:gd name="T6" fmla="*/ 2147483647 w 183"/>
                <a:gd name="T7" fmla="*/ 2147483647 h 110"/>
                <a:gd name="T8" fmla="*/ 2147483647 w 183"/>
                <a:gd name="T9" fmla="*/ 2147483647 h 110"/>
                <a:gd name="T10" fmla="*/ 2147483647 w 183"/>
                <a:gd name="T11" fmla="*/ 2147483647 h 110"/>
                <a:gd name="T12" fmla="*/ 2147483647 w 183"/>
                <a:gd name="T13" fmla="*/ 2147483647 h 110"/>
                <a:gd name="T14" fmla="*/ 2147483647 w 183"/>
                <a:gd name="T15" fmla="*/ 2147483647 h 110"/>
                <a:gd name="T16" fmla="*/ 2147483647 w 183"/>
                <a:gd name="T17" fmla="*/ 2147483647 h 110"/>
                <a:gd name="T18" fmla="*/ 2147483647 w 183"/>
                <a:gd name="T19" fmla="*/ 2147483647 h 110"/>
                <a:gd name="T20" fmla="*/ 2147483647 w 183"/>
                <a:gd name="T21" fmla="*/ 2147483647 h 110"/>
                <a:gd name="T22" fmla="*/ 2147483647 w 183"/>
                <a:gd name="T23" fmla="*/ 2147483647 h 110"/>
                <a:gd name="T24" fmla="*/ 2147483647 w 183"/>
                <a:gd name="T25" fmla="*/ 2147483647 h 110"/>
                <a:gd name="T26" fmla="*/ 2147483647 w 183"/>
                <a:gd name="T27" fmla="*/ 2147483647 h 110"/>
                <a:gd name="T28" fmla="*/ 2147483647 w 183"/>
                <a:gd name="T29" fmla="*/ 2147483647 h 110"/>
                <a:gd name="T30" fmla="*/ 2147483647 w 183"/>
                <a:gd name="T31" fmla="*/ 2147483647 h 110"/>
                <a:gd name="T32" fmla="*/ 2147483647 w 183"/>
                <a:gd name="T33" fmla="*/ 2147483647 h 110"/>
                <a:gd name="T34" fmla="*/ 2147483647 w 183"/>
                <a:gd name="T35" fmla="*/ 2147483647 h 110"/>
                <a:gd name="T36" fmla="*/ 2147483647 w 183"/>
                <a:gd name="T37" fmla="*/ 2147483647 h 110"/>
                <a:gd name="T38" fmla="*/ 2147483647 w 183"/>
                <a:gd name="T39" fmla="*/ 2147483647 h 110"/>
                <a:gd name="T40" fmla="*/ 2147483647 w 183"/>
                <a:gd name="T41" fmla="*/ 2147483647 h 110"/>
                <a:gd name="T42" fmla="*/ 2147483647 w 183"/>
                <a:gd name="T43" fmla="*/ 2147483647 h 110"/>
                <a:gd name="T44" fmla="*/ 2147483647 w 183"/>
                <a:gd name="T45" fmla="*/ 2147483647 h 110"/>
                <a:gd name="T46" fmla="*/ 2147483647 w 183"/>
                <a:gd name="T47" fmla="*/ 2147483647 h 110"/>
                <a:gd name="T48" fmla="*/ 2147483647 w 183"/>
                <a:gd name="T49" fmla="*/ 2147483647 h 110"/>
                <a:gd name="T50" fmla="*/ 2147483647 w 183"/>
                <a:gd name="T51" fmla="*/ 2147483647 h 110"/>
                <a:gd name="T52" fmla="*/ 2147483647 w 183"/>
                <a:gd name="T53" fmla="*/ 2147483647 h 110"/>
                <a:gd name="T54" fmla="*/ 2147483647 w 183"/>
                <a:gd name="T55" fmla="*/ 2147483647 h 110"/>
                <a:gd name="T56" fmla="*/ 2147483647 w 183"/>
                <a:gd name="T57" fmla="*/ 2147483647 h 110"/>
                <a:gd name="T58" fmla="*/ 2147483647 w 183"/>
                <a:gd name="T59" fmla="*/ 2147483647 h 110"/>
                <a:gd name="T60" fmla="*/ 2147483647 w 183"/>
                <a:gd name="T61" fmla="*/ 2147483647 h 110"/>
                <a:gd name="T62" fmla="*/ 2147483647 w 183"/>
                <a:gd name="T63" fmla="*/ 2147483647 h 110"/>
                <a:gd name="T64" fmla="*/ 2147483647 w 183"/>
                <a:gd name="T65" fmla="*/ 2147483647 h 110"/>
                <a:gd name="T66" fmla="*/ 2147483647 w 183"/>
                <a:gd name="T67" fmla="*/ 2147483647 h 110"/>
                <a:gd name="T68" fmla="*/ 2147483647 w 183"/>
                <a:gd name="T69" fmla="*/ 2147483647 h 110"/>
                <a:gd name="T70" fmla="*/ 2147483647 w 183"/>
                <a:gd name="T71" fmla="*/ 2147483647 h 110"/>
                <a:gd name="T72" fmla="*/ 2147483647 w 183"/>
                <a:gd name="T73" fmla="*/ 2147483647 h 110"/>
                <a:gd name="T74" fmla="*/ 2147483647 w 183"/>
                <a:gd name="T75" fmla="*/ 2147483647 h 110"/>
                <a:gd name="T76" fmla="*/ 2147483647 w 183"/>
                <a:gd name="T77" fmla="*/ 2147483647 h 110"/>
                <a:gd name="T78" fmla="*/ 2147483647 w 183"/>
                <a:gd name="T79" fmla="*/ 2147483647 h 110"/>
                <a:gd name="T80" fmla="*/ 2147483647 w 183"/>
                <a:gd name="T81" fmla="*/ 2147483647 h 110"/>
                <a:gd name="T82" fmla="*/ 2147483647 w 183"/>
                <a:gd name="T83" fmla="*/ 2147483647 h 110"/>
                <a:gd name="T84" fmla="*/ 2147483647 w 183"/>
                <a:gd name="T85" fmla="*/ 2147483647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3"/>
                <a:gd name="T130" fmla="*/ 0 h 110"/>
                <a:gd name="T131" fmla="*/ 183 w 183"/>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3" h="110">
                  <a:moveTo>
                    <a:pt x="145" y="68"/>
                  </a:moveTo>
                  <a:cubicBezTo>
                    <a:pt x="146" y="67"/>
                    <a:pt x="146" y="66"/>
                    <a:pt x="147" y="65"/>
                  </a:cubicBezTo>
                  <a:cubicBezTo>
                    <a:pt x="151" y="73"/>
                    <a:pt x="151" y="73"/>
                    <a:pt x="151" y="73"/>
                  </a:cubicBezTo>
                  <a:cubicBezTo>
                    <a:pt x="183" y="59"/>
                    <a:pt x="183" y="59"/>
                    <a:pt x="183" y="59"/>
                  </a:cubicBezTo>
                  <a:cubicBezTo>
                    <a:pt x="156" y="0"/>
                    <a:pt x="156" y="0"/>
                    <a:pt x="156" y="0"/>
                  </a:cubicBezTo>
                  <a:cubicBezTo>
                    <a:pt x="124" y="14"/>
                    <a:pt x="124" y="14"/>
                    <a:pt x="124" y="14"/>
                  </a:cubicBezTo>
                  <a:cubicBezTo>
                    <a:pt x="126" y="18"/>
                    <a:pt x="126" y="18"/>
                    <a:pt x="126" y="18"/>
                  </a:cubicBezTo>
                  <a:cubicBezTo>
                    <a:pt x="121" y="17"/>
                    <a:pt x="121" y="17"/>
                    <a:pt x="121" y="17"/>
                  </a:cubicBezTo>
                  <a:cubicBezTo>
                    <a:pt x="121" y="17"/>
                    <a:pt x="121" y="17"/>
                    <a:pt x="121" y="17"/>
                  </a:cubicBezTo>
                  <a:cubicBezTo>
                    <a:pt x="121" y="17"/>
                    <a:pt x="120" y="17"/>
                    <a:pt x="120" y="17"/>
                  </a:cubicBezTo>
                  <a:cubicBezTo>
                    <a:pt x="117" y="16"/>
                    <a:pt x="117" y="16"/>
                    <a:pt x="117" y="16"/>
                  </a:cubicBezTo>
                  <a:cubicBezTo>
                    <a:pt x="116" y="16"/>
                    <a:pt x="115" y="16"/>
                    <a:pt x="115" y="16"/>
                  </a:cubicBezTo>
                  <a:cubicBezTo>
                    <a:pt x="106" y="14"/>
                    <a:pt x="91" y="13"/>
                    <a:pt x="81" y="20"/>
                  </a:cubicBezTo>
                  <a:cubicBezTo>
                    <a:pt x="80" y="20"/>
                    <a:pt x="79" y="21"/>
                    <a:pt x="78" y="22"/>
                  </a:cubicBezTo>
                  <a:cubicBezTo>
                    <a:pt x="75" y="20"/>
                    <a:pt x="72" y="19"/>
                    <a:pt x="69" y="20"/>
                  </a:cubicBezTo>
                  <a:cubicBezTo>
                    <a:pt x="56" y="23"/>
                    <a:pt x="56" y="23"/>
                    <a:pt x="56" y="23"/>
                  </a:cubicBezTo>
                  <a:cubicBezTo>
                    <a:pt x="55" y="22"/>
                    <a:pt x="55" y="22"/>
                    <a:pt x="55" y="22"/>
                  </a:cubicBezTo>
                  <a:cubicBezTo>
                    <a:pt x="59" y="14"/>
                    <a:pt x="59" y="14"/>
                    <a:pt x="59" y="14"/>
                  </a:cubicBezTo>
                  <a:cubicBezTo>
                    <a:pt x="27" y="0"/>
                    <a:pt x="27" y="0"/>
                    <a:pt x="27" y="0"/>
                  </a:cubicBezTo>
                  <a:cubicBezTo>
                    <a:pt x="0" y="59"/>
                    <a:pt x="0" y="59"/>
                    <a:pt x="0" y="59"/>
                  </a:cubicBezTo>
                  <a:cubicBezTo>
                    <a:pt x="32" y="73"/>
                    <a:pt x="32" y="73"/>
                    <a:pt x="32" y="73"/>
                  </a:cubicBezTo>
                  <a:cubicBezTo>
                    <a:pt x="36" y="65"/>
                    <a:pt x="36" y="65"/>
                    <a:pt x="36" y="65"/>
                  </a:cubicBezTo>
                  <a:cubicBezTo>
                    <a:pt x="37" y="68"/>
                    <a:pt x="39" y="70"/>
                    <a:pt x="41" y="72"/>
                  </a:cubicBezTo>
                  <a:cubicBezTo>
                    <a:pt x="40" y="74"/>
                    <a:pt x="39" y="76"/>
                    <a:pt x="39" y="79"/>
                  </a:cubicBezTo>
                  <a:cubicBezTo>
                    <a:pt x="40" y="83"/>
                    <a:pt x="44" y="87"/>
                    <a:pt x="49" y="87"/>
                  </a:cubicBezTo>
                  <a:cubicBezTo>
                    <a:pt x="49" y="87"/>
                    <a:pt x="49" y="87"/>
                    <a:pt x="50" y="87"/>
                  </a:cubicBezTo>
                  <a:cubicBezTo>
                    <a:pt x="51" y="86"/>
                    <a:pt x="51" y="86"/>
                    <a:pt x="52" y="86"/>
                  </a:cubicBezTo>
                  <a:cubicBezTo>
                    <a:pt x="52" y="87"/>
                    <a:pt x="52" y="87"/>
                    <a:pt x="52" y="88"/>
                  </a:cubicBezTo>
                  <a:cubicBezTo>
                    <a:pt x="53" y="92"/>
                    <a:pt x="57" y="96"/>
                    <a:pt x="61" y="96"/>
                  </a:cubicBezTo>
                  <a:cubicBezTo>
                    <a:pt x="62" y="96"/>
                    <a:pt x="62" y="96"/>
                    <a:pt x="63" y="96"/>
                  </a:cubicBezTo>
                  <a:cubicBezTo>
                    <a:pt x="63" y="96"/>
                    <a:pt x="64" y="95"/>
                    <a:pt x="65" y="95"/>
                  </a:cubicBezTo>
                  <a:cubicBezTo>
                    <a:pt x="65" y="96"/>
                    <a:pt x="65" y="96"/>
                    <a:pt x="65" y="97"/>
                  </a:cubicBezTo>
                  <a:cubicBezTo>
                    <a:pt x="66" y="101"/>
                    <a:pt x="69" y="105"/>
                    <a:pt x="74" y="105"/>
                  </a:cubicBezTo>
                  <a:cubicBezTo>
                    <a:pt x="74" y="105"/>
                    <a:pt x="75" y="105"/>
                    <a:pt x="75" y="105"/>
                  </a:cubicBezTo>
                  <a:cubicBezTo>
                    <a:pt x="78" y="104"/>
                    <a:pt x="80" y="103"/>
                    <a:pt x="82" y="100"/>
                  </a:cubicBezTo>
                  <a:cubicBezTo>
                    <a:pt x="95" y="108"/>
                    <a:pt x="95" y="108"/>
                    <a:pt x="95" y="108"/>
                  </a:cubicBezTo>
                  <a:cubicBezTo>
                    <a:pt x="98" y="110"/>
                    <a:pt x="102" y="109"/>
                    <a:pt x="104" y="106"/>
                  </a:cubicBezTo>
                  <a:cubicBezTo>
                    <a:pt x="106" y="103"/>
                    <a:pt x="105" y="99"/>
                    <a:pt x="102" y="97"/>
                  </a:cubicBezTo>
                  <a:cubicBezTo>
                    <a:pt x="101" y="97"/>
                    <a:pt x="101" y="97"/>
                    <a:pt x="101" y="97"/>
                  </a:cubicBezTo>
                  <a:cubicBezTo>
                    <a:pt x="102" y="97"/>
                    <a:pt x="103" y="96"/>
                    <a:pt x="104" y="96"/>
                  </a:cubicBezTo>
                  <a:cubicBezTo>
                    <a:pt x="110" y="100"/>
                    <a:pt x="110" y="100"/>
                    <a:pt x="110" y="100"/>
                  </a:cubicBezTo>
                  <a:cubicBezTo>
                    <a:pt x="111" y="101"/>
                    <a:pt x="113" y="101"/>
                    <a:pt x="114" y="101"/>
                  </a:cubicBezTo>
                  <a:cubicBezTo>
                    <a:pt x="116" y="101"/>
                    <a:pt x="118" y="100"/>
                    <a:pt x="119" y="98"/>
                  </a:cubicBezTo>
                  <a:cubicBezTo>
                    <a:pt x="120" y="96"/>
                    <a:pt x="121" y="94"/>
                    <a:pt x="120" y="93"/>
                  </a:cubicBezTo>
                  <a:cubicBezTo>
                    <a:pt x="120" y="91"/>
                    <a:pt x="119" y="89"/>
                    <a:pt x="117" y="89"/>
                  </a:cubicBezTo>
                  <a:cubicBezTo>
                    <a:pt x="116" y="88"/>
                    <a:pt x="116" y="88"/>
                    <a:pt x="116" y="88"/>
                  </a:cubicBezTo>
                  <a:cubicBezTo>
                    <a:pt x="116" y="87"/>
                    <a:pt x="117" y="87"/>
                    <a:pt x="117" y="86"/>
                  </a:cubicBezTo>
                  <a:cubicBezTo>
                    <a:pt x="123" y="90"/>
                    <a:pt x="123" y="90"/>
                    <a:pt x="123" y="90"/>
                  </a:cubicBezTo>
                  <a:cubicBezTo>
                    <a:pt x="124" y="91"/>
                    <a:pt x="125" y="91"/>
                    <a:pt x="127" y="91"/>
                  </a:cubicBezTo>
                  <a:cubicBezTo>
                    <a:pt x="129" y="91"/>
                    <a:pt x="131" y="90"/>
                    <a:pt x="132" y="88"/>
                  </a:cubicBezTo>
                  <a:cubicBezTo>
                    <a:pt x="134" y="85"/>
                    <a:pt x="133" y="81"/>
                    <a:pt x="130" y="79"/>
                  </a:cubicBezTo>
                  <a:cubicBezTo>
                    <a:pt x="132" y="78"/>
                    <a:pt x="132" y="78"/>
                    <a:pt x="132" y="78"/>
                  </a:cubicBezTo>
                  <a:cubicBezTo>
                    <a:pt x="135" y="79"/>
                    <a:pt x="135" y="79"/>
                    <a:pt x="135" y="79"/>
                  </a:cubicBezTo>
                  <a:cubicBezTo>
                    <a:pt x="136" y="80"/>
                    <a:pt x="137" y="80"/>
                    <a:pt x="138" y="80"/>
                  </a:cubicBezTo>
                  <a:cubicBezTo>
                    <a:pt x="140" y="80"/>
                    <a:pt x="143" y="79"/>
                    <a:pt x="144" y="77"/>
                  </a:cubicBezTo>
                  <a:cubicBezTo>
                    <a:pt x="145" y="75"/>
                    <a:pt x="145" y="72"/>
                    <a:pt x="143" y="70"/>
                  </a:cubicBezTo>
                  <a:cubicBezTo>
                    <a:pt x="144" y="69"/>
                    <a:pt x="144" y="69"/>
                    <a:pt x="144" y="69"/>
                  </a:cubicBezTo>
                  <a:lnTo>
                    <a:pt x="145" y="68"/>
                  </a:lnTo>
                  <a:close/>
                  <a:moveTo>
                    <a:pt x="29" y="66"/>
                  </a:moveTo>
                  <a:cubicBezTo>
                    <a:pt x="8" y="56"/>
                    <a:pt x="8" y="56"/>
                    <a:pt x="8" y="56"/>
                  </a:cubicBezTo>
                  <a:cubicBezTo>
                    <a:pt x="30" y="7"/>
                    <a:pt x="30" y="7"/>
                    <a:pt x="30" y="7"/>
                  </a:cubicBezTo>
                  <a:cubicBezTo>
                    <a:pt x="51" y="17"/>
                    <a:pt x="51" y="17"/>
                    <a:pt x="51" y="17"/>
                  </a:cubicBezTo>
                  <a:lnTo>
                    <a:pt x="29" y="66"/>
                  </a:lnTo>
                  <a:close/>
                  <a:moveTo>
                    <a:pt x="153" y="7"/>
                  </a:moveTo>
                  <a:cubicBezTo>
                    <a:pt x="175" y="56"/>
                    <a:pt x="175" y="56"/>
                    <a:pt x="175" y="56"/>
                  </a:cubicBezTo>
                  <a:cubicBezTo>
                    <a:pt x="154" y="66"/>
                    <a:pt x="154" y="66"/>
                    <a:pt x="154" y="66"/>
                  </a:cubicBezTo>
                  <a:cubicBezTo>
                    <a:pt x="132" y="17"/>
                    <a:pt x="132" y="17"/>
                    <a:pt x="132" y="17"/>
                  </a:cubicBezTo>
                  <a:lnTo>
                    <a:pt x="153" y="7"/>
                  </a:lnTo>
                  <a:close/>
                  <a:moveTo>
                    <a:pt x="85" y="23"/>
                  </a:moveTo>
                  <a:cubicBezTo>
                    <a:pt x="86" y="23"/>
                    <a:pt x="87" y="23"/>
                    <a:pt x="87" y="23"/>
                  </a:cubicBezTo>
                  <a:cubicBezTo>
                    <a:pt x="88" y="22"/>
                    <a:pt x="89" y="22"/>
                    <a:pt x="89" y="22"/>
                  </a:cubicBezTo>
                  <a:cubicBezTo>
                    <a:pt x="90" y="22"/>
                    <a:pt x="91" y="21"/>
                    <a:pt x="91" y="21"/>
                  </a:cubicBezTo>
                  <a:cubicBezTo>
                    <a:pt x="92" y="21"/>
                    <a:pt x="93" y="21"/>
                    <a:pt x="94" y="21"/>
                  </a:cubicBezTo>
                  <a:cubicBezTo>
                    <a:pt x="95" y="21"/>
                    <a:pt x="95" y="21"/>
                    <a:pt x="96" y="21"/>
                  </a:cubicBezTo>
                  <a:cubicBezTo>
                    <a:pt x="97" y="21"/>
                    <a:pt x="98" y="20"/>
                    <a:pt x="100" y="20"/>
                  </a:cubicBezTo>
                  <a:cubicBezTo>
                    <a:pt x="100" y="20"/>
                    <a:pt x="100" y="20"/>
                    <a:pt x="100" y="20"/>
                  </a:cubicBezTo>
                  <a:cubicBezTo>
                    <a:pt x="100" y="20"/>
                    <a:pt x="100" y="20"/>
                    <a:pt x="100" y="20"/>
                  </a:cubicBezTo>
                  <a:cubicBezTo>
                    <a:pt x="105" y="20"/>
                    <a:pt x="110" y="21"/>
                    <a:pt x="114" y="22"/>
                  </a:cubicBezTo>
                  <a:cubicBezTo>
                    <a:pt x="114" y="22"/>
                    <a:pt x="114" y="22"/>
                    <a:pt x="114" y="22"/>
                  </a:cubicBezTo>
                  <a:cubicBezTo>
                    <a:pt x="116" y="22"/>
                    <a:pt x="118" y="22"/>
                    <a:pt x="119" y="23"/>
                  </a:cubicBezTo>
                  <a:cubicBezTo>
                    <a:pt x="129" y="25"/>
                    <a:pt x="129" y="25"/>
                    <a:pt x="129" y="25"/>
                  </a:cubicBezTo>
                  <a:cubicBezTo>
                    <a:pt x="129" y="25"/>
                    <a:pt x="129" y="25"/>
                    <a:pt x="129" y="25"/>
                  </a:cubicBezTo>
                  <a:cubicBezTo>
                    <a:pt x="144" y="59"/>
                    <a:pt x="144" y="59"/>
                    <a:pt x="144" y="59"/>
                  </a:cubicBezTo>
                  <a:cubicBezTo>
                    <a:pt x="143" y="61"/>
                    <a:pt x="142" y="63"/>
                    <a:pt x="140" y="64"/>
                  </a:cubicBezTo>
                  <a:cubicBezTo>
                    <a:pt x="140" y="65"/>
                    <a:pt x="140" y="65"/>
                    <a:pt x="140" y="65"/>
                  </a:cubicBezTo>
                  <a:cubicBezTo>
                    <a:pt x="139" y="65"/>
                    <a:pt x="139" y="66"/>
                    <a:pt x="138" y="66"/>
                  </a:cubicBezTo>
                  <a:cubicBezTo>
                    <a:pt x="99" y="42"/>
                    <a:pt x="99" y="42"/>
                    <a:pt x="99" y="42"/>
                  </a:cubicBezTo>
                  <a:cubicBezTo>
                    <a:pt x="98" y="42"/>
                    <a:pt x="98" y="41"/>
                    <a:pt x="97" y="41"/>
                  </a:cubicBezTo>
                  <a:cubicBezTo>
                    <a:pt x="96" y="41"/>
                    <a:pt x="95" y="40"/>
                    <a:pt x="94" y="40"/>
                  </a:cubicBezTo>
                  <a:cubicBezTo>
                    <a:pt x="94" y="40"/>
                    <a:pt x="94" y="40"/>
                    <a:pt x="94" y="40"/>
                  </a:cubicBezTo>
                  <a:cubicBezTo>
                    <a:pt x="94" y="40"/>
                    <a:pt x="94" y="40"/>
                    <a:pt x="94" y="40"/>
                  </a:cubicBezTo>
                  <a:cubicBezTo>
                    <a:pt x="93" y="40"/>
                    <a:pt x="93" y="40"/>
                    <a:pt x="93" y="40"/>
                  </a:cubicBezTo>
                  <a:cubicBezTo>
                    <a:pt x="92" y="40"/>
                    <a:pt x="91" y="40"/>
                    <a:pt x="91" y="40"/>
                  </a:cubicBezTo>
                  <a:cubicBezTo>
                    <a:pt x="90" y="40"/>
                    <a:pt x="90" y="40"/>
                    <a:pt x="90" y="40"/>
                  </a:cubicBezTo>
                  <a:cubicBezTo>
                    <a:pt x="89" y="40"/>
                    <a:pt x="89" y="40"/>
                    <a:pt x="88" y="40"/>
                  </a:cubicBezTo>
                  <a:cubicBezTo>
                    <a:pt x="88" y="40"/>
                    <a:pt x="88" y="40"/>
                    <a:pt x="87" y="40"/>
                  </a:cubicBezTo>
                  <a:cubicBezTo>
                    <a:pt x="86" y="40"/>
                    <a:pt x="84" y="40"/>
                    <a:pt x="83" y="40"/>
                  </a:cubicBezTo>
                  <a:cubicBezTo>
                    <a:pt x="83" y="41"/>
                    <a:pt x="83" y="41"/>
                    <a:pt x="83" y="41"/>
                  </a:cubicBezTo>
                  <a:cubicBezTo>
                    <a:pt x="82" y="41"/>
                    <a:pt x="82" y="41"/>
                    <a:pt x="81" y="41"/>
                  </a:cubicBezTo>
                  <a:cubicBezTo>
                    <a:pt x="81" y="41"/>
                    <a:pt x="81" y="41"/>
                    <a:pt x="81" y="41"/>
                  </a:cubicBezTo>
                  <a:cubicBezTo>
                    <a:pt x="80" y="42"/>
                    <a:pt x="80" y="42"/>
                    <a:pt x="79" y="42"/>
                  </a:cubicBezTo>
                  <a:cubicBezTo>
                    <a:pt x="79" y="42"/>
                    <a:pt x="78" y="43"/>
                    <a:pt x="77" y="43"/>
                  </a:cubicBezTo>
                  <a:cubicBezTo>
                    <a:pt x="71" y="46"/>
                    <a:pt x="66" y="46"/>
                    <a:pt x="63" y="45"/>
                  </a:cubicBezTo>
                  <a:cubicBezTo>
                    <a:pt x="62" y="44"/>
                    <a:pt x="62" y="44"/>
                    <a:pt x="61" y="44"/>
                  </a:cubicBezTo>
                  <a:cubicBezTo>
                    <a:pt x="61" y="43"/>
                    <a:pt x="61" y="43"/>
                    <a:pt x="61" y="43"/>
                  </a:cubicBezTo>
                  <a:cubicBezTo>
                    <a:pt x="61" y="43"/>
                    <a:pt x="61" y="43"/>
                    <a:pt x="60" y="43"/>
                  </a:cubicBezTo>
                  <a:cubicBezTo>
                    <a:pt x="60" y="42"/>
                    <a:pt x="60" y="42"/>
                    <a:pt x="60" y="42"/>
                  </a:cubicBezTo>
                  <a:cubicBezTo>
                    <a:pt x="60" y="41"/>
                    <a:pt x="58" y="35"/>
                    <a:pt x="61" y="34"/>
                  </a:cubicBezTo>
                  <a:cubicBezTo>
                    <a:pt x="63" y="34"/>
                    <a:pt x="73" y="31"/>
                    <a:pt x="82" y="25"/>
                  </a:cubicBezTo>
                  <a:cubicBezTo>
                    <a:pt x="83" y="24"/>
                    <a:pt x="84" y="24"/>
                    <a:pt x="85" y="23"/>
                  </a:cubicBezTo>
                  <a:close/>
                  <a:moveTo>
                    <a:pt x="49" y="82"/>
                  </a:moveTo>
                  <a:cubicBezTo>
                    <a:pt x="47" y="83"/>
                    <a:pt x="44" y="81"/>
                    <a:pt x="44" y="78"/>
                  </a:cubicBezTo>
                  <a:cubicBezTo>
                    <a:pt x="43" y="77"/>
                    <a:pt x="44" y="76"/>
                    <a:pt x="45" y="74"/>
                  </a:cubicBezTo>
                  <a:cubicBezTo>
                    <a:pt x="45" y="73"/>
                    <a:pt x="47" y="73"/>
                    <a:pt x="48" y="73"/>
                  </a:cubicBezTo>
                  <a:cubicBezTo>
                    <a:pt x="48" y="73"/>
                    <a:pt x="48" y="72"/>
                    <a:pt x="49" y="72"/>
                  </a:cubicBezTo>
                  <a:cubicBezTo>
                    <a:pt x="51" y="72"/>
                    <a:pt x="53" y="74"/>
                    <a:pt x="53" y="77"/>
                  </a:cubicBezTo>
                  <a:cubicBezTo>
                    <a:pt x="54" y="79"/>
                    <a:pt x="52" y="82"/>
                    <a:pt x="49" y="82"/>
                  </a:cubicBezTo>
                  <a:close/>
                  <a:moveTo>
                    <a:pt x="62" y="91"/>
                  </a:moveTo>
                  <a:cubicBezTo>
                    <a:pt x="59" y="92"/>
                    <a:pt x="57" y="90"/>
                    <a:pt x="56" y="87"/>
                  </a:cubicBezTo>
                  <a:cubicBezTo>
                    <a:pt x="56" y="86"/>
                    <a:pt x="57" y="85"/>
                    <a:pt x="57" y="84"/>
                  </a:cubicBezTo>
                  <a:cubicBezTo>
                    <a:pt x="58" y="82"/>
                    <a:pt x="59" y="82"/>
                    <a:pt x="61" y="82"/>
                  </a:cubicBezTo>
                  <a:cubicBezTo>
                    <a:pt x="61" y="82"/>
                    <a:pt x="61" y="82"/>
                    <a:pt x="61" y="82"/>
                  </a:cubicBezTo>
                  <a:cubicBezTo>
                    <a:pt x="64" y="82"/>
                    <a:pt x="66" y="83"/>
                    <a:pt x="66" y="86"/>
                  </a:cubicBezTo>
                  <a:cubicBezTo>
                    <a:pt x="67" y="89"/>
                    <a:pt x="65" y="91"/>
                    <a:pt x="62" y="91"/>
                  </a:cubicBezTo>
                  <a:close/>
                  <a:moveTo>
                    <a:pt x="75" y="100"/>
                  </a:moveTo>
                  <a:cubicBezTo>
                    <a:pt x="72" y="101"/>
                    <a:pt x="70" y="99"/>
                    <a:pt x="69" y="96"/>
                  </a:cubicBezTo>
                  <a:cubicBezTo>
                    <a:pt x="69" y="95"/>
                    <a:pt x="69" y="94"/>
                    <a:pt x="70" y="93"/>
                  </a:cubicBezTo>
                  <a:cubicBezTo>
                    <a:pt x="71" y="92"/>
                    <a:pt x="72" y="91"/>
                    <a:pt x="73" y="91"/>
                  </a:cubicBezTo>
                  <a:cubicBezTo>
                    <a:pt x="74" y="91"/>
                    <a:pt x="74" y="91"/>
                    <a:pt x="74" y="91"/>
                  </a:cubicBezTo>
                  <a:cubicBezTo>
                    <a:pt x="76" y="91"/>
                    <a:pt x="79" y="92"/>
                    <a:pt x="79" y="95"/>
                  </a:cubicBezTo>
                  <a:cubicBezTo>
                    <a:pt x="79" y="98"/>
                    <a:pt x="77" y="100"/>
                    <a:pt x="75" y="100"/>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grpSp>
      <p:grpSp>
        <p:nvGrpSpPr>
          <p:cNvPr id="4105" name="组合 21"/>
          <p:cNvGrpSpPr/>
          <p:nvPr/>
        </p:nvGrpSpPr>
        <p:grpSpPr bwMode="auto">
          <a:xfrm>
            <a:off x="9704070" y="2217420"/>
            <a:ext cx="768350" cy="753110"/>
            <a:chOff x="0" y="0"/>
            <a:chExt cx="871174" cy="874617"/>
          </a:xfrm>
        </p:grpSpPr>
        <p:sp>
          <p:nvSpPr>
            <p:cNvPr id="4194" name="Freeform 9">
              <a:hlinkClick r:id="rId3"/>
            </p:cNvPr>
            <p:cNvSpPr>
              <a:spLocks noEditPoints="1" noChangeArrowheads="1"/>
            </p:cNvSpPr>
            <p:nvPr/>
          </p:nvSpPr>
          <p:spPr bwMode="auto">
            <a:xfrm>
              <a:off x="225243" y="285318"/>
              <a:ext cx="454025" cy="395288"/>
            </a:xfrm>
            <a:custGeom>
              <a:avLst/>
              <a:gdLst>
                <a:gd name="T0" fmla="*/ 2147483647 w 121"/>
                <a:gd name="T1" fmla="*/ 0 h 105"/>
                <a:gd name="T2" fmla="*/ 2147483647 w 121"/>
                <a:gd name="T3" fmla="*/ 0 h 105"/>
                <a:gd name="T4" fmla="*/ 0 w 121"/>
                <a:gd name="T5" fmla="*/ 2147483647 h 105"/>
                <a:gd name="T6" fmla="*/ 0 w 121"/>
                <a:gd name="T7" fmla="*/ 2147483647 h 105"/>
                <a:gd name="T8" fmla="*/ 2147483647 w 121"/>
                <a:gd name="T9" fmla="*/ 2147483647 h 105"/>
                <a:gd name="T10" fmla="*/ 2147483647 w 121"/>
                <a:gd name="T11" fmla="*/ 2147483647 h 105"/>
                <a:gd name="T12" fmla="*/ 2147483647 w 121"/>
                <a:gd name="T13" fmla="*/ 2147483647 h 105"/>
                <a:gd name="T14" fmla="*/ 2147483647 w 121"/>
                <a:gd name="T15" fmla="*/ 2147483647 h 105"/>
                <a:gd name="T16" fmla="*/ 2147483647 w 121"/>
                <a:gd name="T17" fmla="*/ 2147483647 h 105"/>
                <a:gd name="T18" fmla="*/ 2147483647 w 121"/>
                <a:gd name="T19" fmla="*/ 2147483647 h 105"/>
                <a:gd name="T20" fmla="*/ 2147483647 w 121"/>
                <a:gd name="T21" fmla="*/ 2147483647 h 105"/>
                <a:gd name="T22" fmla="*/ 2147483647 w 121"/>
                <a:gd name="T23" fmla="*/ 0 h 105"/>
                <a:gd name="T24" fmla="*/ 2147483647 w 121"/>
                <a:gd name="T25" fmla="*/ 2147483647 h 105"/>
                <a:gd name="T26" fmla="*/ 2147483647 w 121"/>
                <a:gd name="T27" fmla="*/ 2147483647 h 105"/>
                <a:gd name="T28" fmla="*/ 2147483647 w 121"/>
                <a:gd name="T29" fmla="*/ 2147483647 h 105"/>
                <a:gd name="T30" fmla="*/ 2147483647 w 121"/>
                <a:gd name="T31" fmla="*/ 2147483647 h 105"/>
                <a:gd name="T32" fmla="*/ 2147483647 w 121"/>
                <a:gd name="T33" fmla="*/ 2147483647 h 105"/>
                <a:gd name="T34" fmla="*/ 2147483647 w 121"/>
                <a:gd name="T35" fmla="*/ 2147483647 h 105"/>
                <a:gd name="T36" fmla="*/ 2147483647 w 121"/>
                <a:gd name="T37" fmla="*/ 2147483647 h 105"/>
                <a:gd name="T38" fmla="*/ 2147483647 w 121"/>
                <a:gd name="T39" fmla="*/ 2147483647 h 105"/>
                <a:gd name="T40" fmla="*/ 2147483647 w 121"/>
                <a:gd name="T41" fmla="*/ 2147483647 h 105"/>
                <a:gd name="T42" fmla="*/ 2147483647 w 121"/>
                <a:gd name="T43" fmla="*/ 2147483647 h 105"/>
                <a:gd name="T44" fmla="*/ 2147483647 w 121"/>
                <a:gd name="T45" fmla="*/ 2147483647 h 105"/>
                <a:gd name="T46" fmla="*/ 2147483647 w 121"/>
                <a:gd name="T47" fmla="*/ 2147483647 h 105"/>
                <a:gd name="T48" fmla="*/ 2147483647 w 121"/>
                <a:gd name="T49" fmla="*/ 2147483647 h 105"/>
                <a:gd name="T50" fmla="*/ 2147483647 w 121"/>
                <a:gd name="T51" fmla="*/ 2147483647 h 105"/>
                <a:gd name="T52" fmla="*/ 2147483647 w 121"/>
                <a:gd name="T53" fmla="*/ 2147483647 h 1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1"/>
                <a:gd name="T82" fmla="*/ 0 h 105"/>
                <a:gd name="T83" fmla="*/ 121 w 121"/>
                <a:gd name="T84" fmla="*/ 105 h 10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1" h="105">
                  <a:moveTo>
                    <a:pt x="104" y="0"/>
                  </a:moveTo>
                  <a:cubicBezTo>
                    <a:pt x="17" y="0"/>
                    <a:pt x="17" y="0"/>
                    <a:pt x="17" y="0"/>
                  </a:cubicBezTo>
                  <a:cubicBezTo>
                    <a:pt x="8" y="0"/>
                    <a:pt x="0" y="8"/>
                    <a:pt x="0" y="17"/>
                  </a:cubicBezTo>
                  <a:cubicBezTo>
                    <a:pt x="0" y="63"/>
                    <a:pt x="0" y="63"/>
                    <a:pt x="0" y="63"/>
                  </a:cubicBezTo>
                  <a:cubicBezTo>
                    <a:pt x="0" y="72"/>
                    <a:pt x="8" y="80"/>
                    <a:pt x="17" y="80"/>
                  </a:cubicBezTo>
                  <a:cubicBezTo>
                    <a:pt x="31" y="80"/>
                    <a:pt x="31" y="80"/>
                    <a:pt x="31" y="80"/>
                  </a:cubicBezTo>
                  <a:cubicBezTo>
                    <a:pt x="13" y="105"/>
                    <a:pt x="13" y="105"/>
                    <a:pt x="13" y="105"/>
                  </a:cubicBezTo>
                  <a:cubicBezTo>
                    <a:pt x="64" y="80"/>
                    <a:pt x="64" y="80"/>
                    <a:pt x="64" y="80"/>
                  </a:cubicBezTo>
                  <a:cubicBezTo>
                    <a:pt x="104" y="80"/>
                    <a:pt x="104" y="80"/>
                    <a:pt x="104" y="80"/>
                  </a:cubicBezTo>
                  <a:cubicBezTo>
                    <a:pt x="113" y="80"/>
                    <a:pt x="121" y="72"/>
                    <a:pt x="121" y="63"/>
                  </a:cubicBezTo>
                  <a:cubicBezTo>
                    <a:pt x="121" y="17"/>
                    <a:pt x="121" y="17"/>
                    <a:pt x="121" y="17"/>
                  </a:cubicBezTo>
                  <a:cubicBezTo>
                    <a:pt x="121" y="8"/>
                    <a:pt x="113" y="0"/>
                    <a:pt x="104" y="0"/>
                  </a:cubicBezTo>
                  <a:close/>
                  <a:moveTo>
                    <a:pt x="35" y="48"/>
                  </a:moveTo>
                  <a:cubicBezTo>
                    <a:pt x="31" y="48"/>
                    <a:pt x="28" y="44"/>
                    <a:pt x="28" y="40"/>
                  </a:cubicBezTo>
                  <a:cubicBezTo>
                    <a:pt x="28" y="36"/>
                    <a:pt x="31" y="33"/>
                    <a:pt x="35" y="33"/>
                  </a:cubicBezTo>
                  <a:cubicBezTo>
                    <a:pt x="39" y="33"/>
                    <a:pt x="42" y="36"/>
                    <a:pt x="42" y="40"/>
                  </a:cubicBezTo>
                  <a:cubicBezTo>
                    <a:pt x="42" y="44"/>
                    <a:pt x="39" y="48"/>
                    <a:pt x="35" y="48"/>
                  </a:cubicBezTo>
                  <a:close/>
                  <a:moveTo>
                    <a:pt x="61" y="48"/>
                  </a:moveTo>
                  <a:cubicBezTo>
                    <a:pt x="57" y="48"/>
                    <a:pt x="53" y="44"/>
                    <a:pt x="53" y="40"/>
                  </a:cubicBezTo>
                  <a:cubicBezTo>
                    <a:pt x="53" y="36"/>
                    <a:pt x="57" y="33"/>
                    <a:pt x="61" y="33"/>
                  </a:cubicBezTo>
                  <a:cubicBezTo>
                    <a:pt x="65" y="33"/>
                    <a:pt x="68" y="36"/>
                    <a:pt x="68" y="40"/>
                  </a:cubicBezTo>
                  <a:cubicBezTo>
                    <a:pt x="68" y="44"/>
                    <a:pt x="65" y="48"/>
                    <a:pt x="61" y="48"/>
                  </a:cubicBezTo>
                  <a:close/>
                  <a:moveTo>
                    <a:pt x="86" y="48"/>
                  </a:moveTo>
                  <a:cubicBezTo>
                    <a:pt x="82" y="48"/>
                    <a:pt x="79" y="44"/>
                    <a:pt x="79" y="40"/>
                  </a:cubicBezTo>
                  <a:cubicBezTo>
                    <a:pt x="79" y="36"/>
                    <a:pt x="82" y="33"/>
                    <a:pt x="86" y="33"/>
                  </a:cubicBezTo>
                  <a:cubicBezTo>
                    <a:pt x="90" y="33"/>
                    <a:pt x="94" y="36"/>
                    <a:pt x="94" y="40"/>
                  </a:cubicBezTo>
                  <a:cubicBezTo>
                    <a:pt x="94" y="44"/>
                    <a:pt x="90" y="48"/>
                    <a:pt x="86" y="48"/>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195"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itchFamily="34" charset="0"/>
                <a:sym typeface="宋体" pitchFamily="2" charset="-122"/>
              </a:endParaRPr>
            </a:p>
          </p:txBody>
        </p:sp>
      </p:grpSp>
      <p:pic>
        <p:nvPicPr>
          <p:cNvPr id="7" name="图片 6" descr="25"/>
          <p:cNvPicPr>
            <a:picLocks noChangeAspect="1"/>
          </p:cNvPicPr>
          <p:nvPr/>
        </p:nvPicPr>
        <p:blipFill>
          <a:blip r:embed="rId4"/>
          <a:srcRect l="19884" r="22637"/>
          <a:stretch>
            <a:fillRect/>
          </a:stretch>
        </p:blipFill>
        <p:spPr>
          <a:xfrm>
            <a:off x="1468755" y="1808480"/>
            <a:ext cx="3093085" cy="4117340"/>
          </a:xfrm>
          <a:prstGeom prst="rect">
            <a:avLst/>
          </a:prstGeom>
          <a:ln>
            <a:noFill/>
          </a:ln>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14" presetClass="entr" presetSubtype="5"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vertical)">
                                      <p:cBhvr>
                                        <p:cTn id="17" dur="500"/>
                                        <p:tgtEl>
                                          <p:spTgt spid="7"/>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4102"/>
                                        </p:tgtEl>
                                        <p:attrNameLst>
                                          <p:attrName>style.visibility</p:attrName>
                                        </p:attrNameLst>
                                      </p:cBhvr>
                                      <p:to>
                                        <p:strVal val="visible"/>
                                      </p:to>
                                    </p:set>
                                    <p:anim calcmode="lin" valueType="num">
                                      <p:cBhvr>
                                        <p:cTn id="21" dur="500" fill="hold"/>
                                        <p:tgtEl>
                                          <p:spTgt spid="4102"/>
                                        </p:tgtEl>
                                        <p:attrNameLst>
                                          <p:attrName>ppt_w</p:attrName>
                                        </p:attrNameLst>
                                      </p:cBhvr>
                                      <p:tavLst>
                                        <p:tav tm="0">
                                          <p:val>
                                            <p:fltVal val="0"/>
                                          </p:val>
                                        </p:tav>
                                        <p:tav tm="100000">
                                          <p:val>
                                            <p:strVal val="#ppt_w"/>
                                          </p:val>
                                        </p:tav>
                                      </p:tavLst>
                                    </p:anim>
                                    <p:anim calcmode="lin" valueType="num">
                                      <p:cBhvr>
                                        <p:cTn id="22" dur="500" fill="hold"/>
                                        <p:tgtEl>
                                          <p:spTgt spid="4102"/>
                                        </p:tgtEl>
                                        <p:attrNameLst>
                                          <p:attrName>ppt_h</p:attrName>
                                        </p:attrNameLst>
                                      </p:cBhvr>
                                      <p:tavLst>
                                        <p:tav tm="0">
                                          <p:val>
                                            <p:fltVal val="0"/>
                                          </p:val>
                                        </p:tav>
                                        <p:tav tm="100000">
                                          <p:val>
                                            <p:strVal val="#ppt_h"/>
                                          </p:val>
                                        </p:tav>
                                      </p:tavLst>
                                    </p:anim>
                                    <p:animEffect transition="in" filter="fade">
                                      <p:cBhvr>
                                        <p:cTn id="23" dur="500"/>
                                        <p:tgtEl>
                                          <p:spTgt spid="4102"/>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104"/>
                                        </p:tgtEl>
                                        <p:attrNameLst>
                                          <p:attrName>style.visibility</p:attrName>
                                        </p:attrNameLst>
                                      </p:cBhvr>
                                      <p:to>
                                        <p:strVal val="visible"/>
                                      </p:to>
                                    </p:set>
                                    <p:anim calcmode="lin" valueType="num">
                                      <p:cBhvr>
                                        <p:cTn id="27" dur="500" fill="hold"/>
                                        <p:tgtEl>
                                          <p:spTgt spid="4104"/>
                                        </p:tgtEl>
                                        <p:attrNameLst>
                                          <p:attrName>ppt_w</p:attrName>
                                        </p:attrNameLst>
                                      </p:cBhvr>
                                      <p:tavLst>
                                        <p:tav tm="0">
                                          <p:val>
                                            <p:fltVal val="0"/>
                                          </p:val>
                                        </p:tav>
                                        <p:tav tm="100000">
                                          <p:val>
                                            <p:strVal val="#ppt_w"/>
                                          </p:val>
                                        </p:tav>
                                      </p:tavLst>
                                    </p:anim>
                                    <p:anim calcmode="lin" valueType="num">
                                      <p:cBhvr>
                                        <p:cTn id="28" dur="500" fill="hold"/>
                                        <p:tgtEl>
                                          <p:spTgt spid="4104"/>
                                        </p:tgtEl>
                                        <p:attrNameLst>
                                          <p:attrName>ppt_h</p:attrName>
                                        </p:attrNameLst>
                                      </p:cBhvr>
                                      <p:tavLst>
                                        <p:tav tm="0">
                                          <p:val>
                                            <p:fltVal val="0"/>
                                          </p:val>
                                        </p:tav>
                                        <p:tav tm="100000">
                                          <p:val>
                                            <p:strVal val="#ppt_h"/>
                                          </p:val>
                                        </p:tav>
                                      </p:tavLst>
                                    </p:anim>
                                    <p:animEffect transition="in" filter="fade">
                                      <p:cBhvr>
                                        <p:cTn id="29" dur="500"/>
                                        <p:tgtEl>
                                          <p:spTgt spid="4104"/>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4103"/>
                                        </p:tgtEl>
                                        <p:attrNameLst>
                                          <p:attrName>style.visibility</p:attrName>
                                        </p:attrNameLst>
                                      </p:cBhvr>
                                      <p:to>
                                        <p:strVal val="visible"/>
                                      </p:to>
                                    </p:set>
                                    <p:anim calcmode="lin" valueType="num">
                                      <p:cBhvr>
                                        <p:cTn id="33" dur="500" fill="hold"/>
                                        <p:tgtEl>
                                          <p:spTgt spid="4103"/>
                                        </p:tgtEl>
                                        <p:attrNameLst>
                                          <p:attrName>ppt_w</p:attrName>
                                        </p:attrNameLst>
                                      </p:cBhvr>
                                      <p:tavLst>
                                        <p:tav tm="0">
                                          <p:val>
                                            <p:fltVal val="0"/>
                                          </p:val>
                                        </p:tav>
                                        <p:tav tm="100000">
                                          <p:val>
                                            <p:strVal val="#ppt_w"/>
                                          </p:val>
                                        </p:tav>
                                      </p:tavLst>
                                    </p:anim>
                                    <p:anim calcmode="lin" valueType="num">
                                      <p:cBhvr>
                                        <p:cTn id="34" dur="500" fill="hold"/>
                                        <p:tgtEl>
                                          <p:spTgt spid="4103"/>
                                        </p:tgtEl>
                                        <p:attrNameLst>
                                          <p:attrName>ppt_h</p:attrName>
                                        </p:attrNameLst>
                                      </p:cBhvr>
                                      <p:tavLst>
                                        <p:tav tm="0">
                                          <p:val>
                                            <p:fltVal val="0"/>
                                          </p:val>
                                        </p:tav>
                                        <p:tav tm="100000">
                                          <p:val>
                                            <p:strVal val="#ppt_h"/>
                                          </p:val>
                                        </p:tav>
                                      </p:tavLst>
                                    </p:anim>
                                    <p:animEffect transition="in" filter="fade">
                                      <p:cBhvr>
                                        <p:cTn id="35" dur="500"/>
                                        <p:tgtEl>
                                          <p:spTgt spid="4103"/>
                                        </p:tgtEl>
                                      </p:cBhvr>
                                    </p:animEffect>
                                  </p:childTnLst>
                                </p:cTn>
                              </p:par>
                            </p:childTnLst>
                          </p:cTn>
                        </p:par>
                        <p:par>
                          <p:cTn id="36" fill="hold">
                            <p:stCondLst>
                              <p:cond delay="3000"/>
                            </p:stCondLst>
                            <p:childTnLst>
                              <p:par>
                                <p:cTn id="37" presetID="53" presetClass="entr" presetSubtype="16" fill="hold" nodeType="afterEffect">
                                  <p:stCondLst>
                                    <p:cond delay="0"/>
                                  </p:stCondLst>
                                  <p:childTnLst>
                                    <p:set>
                                      <p:cBhvr>
                                        <p:cTn id="38" dur="1" fill="hold">
                                          <p:stCondLst>
                                            <p:cond delay="0"/>
                                          </p:stCondLst>
                                        </p:cTn>
                                        <p:tgtEl>
                                          <p:spTgt spid="4105"/>
                                        </p:tgtEl>
                                        <p:attrNameLst>
                                          <p:attrName>style.visibility</p:attrName>
                                        </p:attrNameLst>
                                      </p:cBhvr>
                                      <p:to>
                                        <p:strVal val="visible"/>
                                      </p:to>
                                    </p:set>
                                    <p:anim calcmode="lin" valueType="num">
                                      <p:cBhvr>
                                        <p:cTn id="39" dur="500" fill="hold"/>
                                        <p:tgtEl>
                                          <p:spTgt spid="4105"/>
                                        </p:tgtEl>
                                        <p:attrNameLst>
                                          <p:attrName>ppt_w</p:attrName>
                                        </p:attrNameLst>
                                      </p:cBhvr>
                                      <p:tavLst>
                                        <p:tav tm="0">
                                          <p:val>
                                            <p:fltVal val="0"/>
                                          </p:val>
                                        </p:tav>
                                        <p:tav tm="100000">
                                          <p:val>
                                            <p:strVal val="#ppt_w"/>
                                          </p:val>
                                        </p:tav>
                                      </p:tavLst>
                                    </p:anim>
                                    <p:anim calcmode="lin" valueType="num">
                                      <p:cBhvr>
                                        <p:cTn id="40" dur="500" fill="hold"/>
                                        <p:tgtEl>
                                          <p:spTgt spid="4105"/>
                                        </p:tgtEl>
                                        <p:attrNameLst>
                                          <p:attrName>ppt_h</p:attrName>
                                        </p:attrNameLst>
                                      </p:cBhvr>
                                      <p:tavLst>
                                        <p:tav tm="0">
                                          <p:val>
                                            <p:fltVal val="0"/>
                                          </p:val>
                                        </p:tav>
                                        <p:tav tm="100000">
                                          <p:val>
                                            <p:strVal val="#ppt_h"/>
                                          </p:val>
                                        </p:tav>
                                      </p:tavLst>
                                    </p:anim>
                                    <p:animEffect transition="in" filter="fade">
                                      <p:cBhvr>
                                        <p:cTn id="41" dur="500"/>
                                        <p:tgtEl>
                                          <p:spTgt spid="4105"/>
                                        </p:tgtEl>
                                      </p:cBhvr>
                                    </p:animEffect>
                                  </p:childTnLst>
                                </p:cTn>
                              </p:par>
                            </p:childTnLst>
                          </p:cTn>
                        </p:par>
                        <p:par>
                          <p:cTn id="42" fill="hold">
                            <p:stCondLst>
                              <p:cond delay="3500"/>
                            </p:stCondLst>
                            <p:childTnLst>
                              <p:par>
                                <p:cTn id="43" presetID="12" presetClass="entr" presetSubtype="4" fill="hold" grpId="0" nodeType="afterEffect">
                                  <p:stCondLst>
                                    <p:cond delay="0"/>
                                  </p:stCondLst>
                                  <p:childTnLst>
                                    <p:set>
                                      <p:cBhvr>
                                        <p:cTn id="44" dur="1" fill="hold">
                                          <p:stCondLst>
                                            <p:cond delay="0"/>
                                          </p:stCondLst>
                                        </p:cTn>
                                        <p:tgtEl>
                                          <p:spTgt spid="4099"/>
                                        </p:tgtEl>
                                        <p:attrNameLst>
                                          <p:attrName>style.visibility</p:attrName>
                                        </p:attrNameLst>
                                      </p:cBhvr>
                                      <p:to>
                                        <p:strVal val="visible"/>
                                      </p:to>
                                    </p:set>
                                    <p:anim calcmode="lin" valueType="num">
                                      <p:cBhvr additive="base">
                                        <p:cTn id="45" dur="500"/>
                                        <p:tgtEl>
                                          <p:spTgt spid="4099"/>
                                        </p:tgtEl>
                                        <p:attrNameLst>
                                          <p:attrName>ppt_y</p:attrName>
                                        </p:attrNameLst>
                                      </p:cBhvr>
                                      <p:tavLst>
                                        <p:tav tm="0">
                                          <p:val>
                                            <p:strVal val="#ppt_y+#ppt_h*1.125000"/>
                                          </p:val>
                                        </p:tav>
                                        <p:tav tm="100000">
                                          <p:val>
                                            <p:strVal val="#ppt_y"/>
                                          </p:val>
                                        </p:tav>
                                      </p:tavLst>
                                    </p:anim>
                                    <p:animEffect transition="in" filter="wipe(up)">
                                      <p:cBhvr>
                                        <p:cTn id="46" dur="500"/>
                                        <p:tgtEl>
                                          <p:spTgt spid="4099"/>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4100"/>
                                        </p:tgtEl>
                                        <p:attrNameLst>
                                          <p:attrName>style.visibility</p:attrName>
                                        </p:attrNameLst>
                                      </p:cBhvr>
                                      <p:to>
                                        <p:strVal val="visible"/>
                                      </p:to>
                                    </p:set>
                                    <p:anim calcmode="lin" valueType="num">
                                      <p:cBhvr additive="base">
                                        <p:cTn id="49" dur="500"/>
                                        <p:tgtEl>
                                          <p:spTgt spid="4100"/>
                                        </p:tgtEl>
                                        <p:attrNameLst>
                                          <p:attrName>ppt_y</p:attrName>
                                        </p:attrNameLst>
                                      </p:cBhvr>
                                      <p:tavLst>
                                        <p:tav tm="0">
                                          <p:val>
                                            <p:strVal val="#ppt_y+#ppt_h*1.125000"/>
                                          </p:val>
                                        </p:tav>
                                        <p:tav tm="100000">
                                          <p:val>
                                            <p:strVal val="#ppt_y"/>
                                          </p:val>
                                        </p:tav>
                                      </p:tavLst>
                                    </p:anim>
                                    <p:animEffect transition="in" filter="wipe(up)">
                                      <p:cBhvr>
                                        <p:cTn id="5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4100" grpId="0"/>
      <p:bldP spid="409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charset="-122"/>
                  <a:ea typeface="微软雅黑"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charset="-122"/>
                <a:ea typeface="微软雅黑" charset="-122"/>
              </a:rPr>
              <a:t>单击此处输入标题 </a:t>
            </a:r>
            <a:r>
              <a:rPr lang="en-US" altLang="zh-CN" sz="2000" b="1" dirty="0">
                <a:solidFill>
                  <a:srgbClr val="10FBFE"/>
                </a:solidFill>
                <a:latin typeface="微软雅黑" charset="-122"/>
                <a:ea typeface="微软雅黑" charset="-122"/>
              </a:rPr>
              <a:t>/ </a:t>
            </a:r>
            <a:r>
              <a:rPr lang="zh-CN" altLang="en-US" sz="1600">
                <a:solidFill>
                  <a:srgbClr val="10FBFE"/>
                </a:solidFill>
                <a:latin typeface="微软雅黑" charset="-122"/>
                <a:ea typeface="微软雅黑" charset="-122"/>
                <a:sym typeface="+mn-ea"/>
              </a:rPr>
              <a:t>Click here to add your title</a:t>
            </a:r>
            <a:endParaRPr lang="zh-CN" altLang="en-US" sz="1600" b="1" dirty="0">
              <a:solidFill>
                <a:srgbClr val="10FBFE"/>
              </a:solidFill>
              <a:latin typeface="微软雅黑" charset="-122"/>
              <a:ea typeface="微软雅黑" charset="-122"/>
              <a:sym typeface="+mn-ea"/>
            </a:endParaRPr>
          </a:p>
        </p:txBody>
      </p:sp>
      <p:grpSp>
        <p:nvGrpSpPr>
          <p:cNvPr id="8" name="组合 7"/>
          <p:cNvGrpSpPr/>
          <p:nvPr/>
        </p:nvGrpSpPr>
        <p:grpSpPr>
          <a:xfrm>
            <a:off x="5138363" y="1728029"/>
            <a:ext cx="6160135" cy="4110355"/>
            <a:chOff x="5138363" y="2008064"/>
            <a:chExt cx="6160135" cy="4110355"/>
          </a:xfrm>
        </p:grpSpPr>
        <p:sp>
          <p:nvSpPr>
            <p:cNvPr id="41" name="Rounded Rectangle 18"/>
            <p:cNvSpPr/>
            <p:nvPr/>
          </p:nvSpPr>
          <p:spPr>
            <a:xfrm>
              <a:off x="5138554" y="2008064"/>
              <a:ext cx="1929095" cy="3000661"/>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2"/>
            <p:cNvSpPr/>
            <p:nvPr/>
          </p:nvSpPr>
          <p:spPr>
            <a:xfrm>
              <a:off x="5644136" y="2273853"/>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bg1"/>
                  </a:solidFill>
                  <a:latin typeface="微软雅黑" charset="-122"/>
                  <a:ea typeface="微软雅黑" charset="-122"/>
                  <a:sym typeface="+mn-ea"/>
                </a:rPr>
                <a:t>输入标题</a:t>
              </a:r>
              <a:endParaRPr lang="zh-CN" altLang="en-US" sz="2000" b="1">
                <a:solidFill>
                  <a:schemeClr val="bg1"/>
                </a:solidFill>
                <a:latin typeface="微软雅黑" charset="-122"/>
                <a:ea typeface="微软雅黑" charset="-122"/>
                <a:cs typeface="Open Sans" pitchFamily="34" charset="0"/>
                <a:sym typeface="+mn-ea"/>
              </a:endParaRPr>
            </a:p>
          </p:txBody>
        </p:sp>
        <p:sp>
          <p:nvSpPr>
            <p:cNvPr id="44" name="Rounded Rectangle 23"/>
            <p:cNvSpPr/>
            <p:nvPr/>
          </p:nvSpPr>
          <p:spPr>
            <a:xfrm>
              <a:off x="7260558" y="2008064"/>
              <a:ext cx="1929095" cy="3000661"/>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5"/>
            <p:cNvSpPr/>
            <p:nvPr/>
          </p:nvSpPr>
          <p:spPr>
            <a:xfrm>
              <a:off x="7766141" y="2264328"/>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bg1"/>
                  </a:solidFill>
                  <a:latin typeface="微软雅黑" charset="-122"/>
                  <a:ea typeface="微软雅黑" charset="-122"/>
                  <a:sym typeface="+mn-ea"/>
                </a:rPr>
                <a:t>输入标题</a:t>
              </a:r>
            </a:p>
          </p:txBody>
        </p:sp>
        <p:sp>
          <p:nvSpPr>
            <p:cNvPr id="47" name="Rounded Rectangle 26"/>
            <p:cNvSpPr/>
            <p:nvPr/>
          </p:nvSpPr>
          <p:spPr>
            <a:xfrm>
              <a:off x="9369105" y="2008064"/>
              <a:ext cx="1929095" cy="3000661"/>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28"/>
            <p:cNvSpPr/>
            <p:nvPr/>
          </p:nvSpPr>
          <p:spPr>
            <a:xfrm>
              <a:off x="9874687" y="2264328"/>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微软雅黑" charset="-122"/>
                  <a:ea typeface="微软雅黑" charset="-122"/>
                </a:rPr>
                <a:t>输入标题</a:t>
              </a:r>
            </a:p>
          </p:txBody>
        </p:sp>
        <p:sp>
          <p:nvSpPr>
            <p:cNvPr id="10" name="矩形 9"/>
            <p:cNvSpPr/>
            <p:nvPr/>
          </p:nvSpPr>
          <p:spPr>
            <a:xfrm>
              <a:off x="5286509" y="3544129"/>
              <a:ext cx="1633220" cy="1198880"/>
            </a:xfrm>
            <a:prstGeom prst="rect">
              <a:avLst/>
            </a:prstGeom>
          </p:spPr>
          <p:txBody>
            <a:bodyPr wrap="square">
              <a:spAutoFit/>
            </a:bodyPr>
            <a:lstStyle/>
            <a:p>
              <a:pPr algn="ctr">
                <a:lnSpc>
                  <a:spcPct val="150000"/>
                </a:lnSpc>
              </a:pPr>
              <a:r>
                <a:rPr sz="1200" dirty="0">
                  <a:solidFill>
                    <a:srgbClr val="10FBFE"/>
                  </a:solidFill>
                  <a:latin typeface="微软雅黑" charset="-122"/>
                  <a:ea typeface="微软雅黑" charset="-122"/>
                  <a:cs typeface="+mn-ea"/>
                  <a:sym typeface="+mn-lt"/>
                </a:rPr>
                <a:t>When a cigarette falls in love with a match,it is destined to be hurt.</a:t>
              </a:r>
              <a:endParaRPr lang="zh-CN" altLang="en-US" sz="1200" dirty="0">
                <a:solidFill>
                  <a:srgbClr val="10FBFE"/>
                </a:solidFill>
                <a:latin typeface="微软雅黑" charset="-122"/>
                <a:ea typeface="微软雅黑" charset="-122"/>
                <a:cs typeface="+mn-ea"/>
                <a:sym typeface="+mn-lt"/>
              </a:endParaRPr>
            </a:p>
          </p:txBody>
        </p:sp>
        <p:sp>
          <p:nvSpPr>
            <p:cNvPr id="56" name="矩形 55"/>
            <p:cNvSpPr/>
            <p:nvPr/>
          </p:nvSpPr>
          <p:spPr>
            <a:xfrm>
              <a:off x="7422014" y="3565084"/>
              <a:ext cx="1605915" cy="1198880"/>
            </a:xfrm>
            <a:prstGeom prst="rect">
              <a:avLst/>
            </a:prstGeom>
          </p:spPr>
          <p:txBody>
            <a:bodyPr wrap="square">
              <a:spAutoFit/>
            </a:bodyPr>
            <a:lstStyle/>
            <a:p>
              <a:pPr algn="ctr">
                <a:lnSpc>
                  <a:spcPct val="150000"/>
                </a:lnSpc>
              </a:pPr>
              <a:r>
                <a:rPr sz="1200" dirty="0">
                  <a:solidFill>
                    <a:srgbClr val="10FBFE"/>
                  </a:solidFill>
                  <a:latin typeface="微软雅黑" charset="-122"/>
                  <a:ea typeface="微软雅黑" charset="-122"/>
                  <a:cs typeface="+mn-ea"/>
                  <a:sym typeface="+mn-lt"/>
                </a:rPr>
                <a:t>When a cigarette falls in love with a match,it is destined to be hurt.</a:t>
              </a:r>
              <a:endParaRPr lang="zh-CN" altLang="en-US" sz="1600" dirty="0"/>
            </a:p>
          </p:txBody>
        </p:sp>
        <p:sp>
          <p:nvSpPr>
            <p:cNvPr id="57" name="矩形 56"/>
            <p:cNvSpPr/>
            <p:nvPr/>
          </p:nvSpPr>
          <p:spPr>
            <a:xfrm>
              <a:off x="9507989" y="3565084"/>
              <a:ext cx="1650365" cy="1198880"/>
            </a:xfrm>
            <a:prstGeom prst="rect">
              <a:avLst/>
            </a:prstGeom>
          </p:spPr>
          <p:txBody>
            <a:bodyPr wrap="square">
              <a:spAutoFit/>
            </a:bodyPr>
            <a:lstStyle/>
            <a:p>
              <a:pPr algn="ctr">
                <a:lnSpc>
                  <a:spcPct val="150000"/>
                </a:lnSpc>
              </a:pPr>
              <a:r>
                <a:rPr sz="1200" dirty="0">
                  <a:solidFill>
                    <a:srgbClr val="10FBFE"/>
                  </a:solidFill>
                  <a:latin typeface="微软雅黑" charset="-122"/>
                  <a:ea typeface="微软雅黑" charset="-122"/>
                  <a:cs typeface="+mn-ea"/>
                  <a:sym typeface="+mn-lt"/>
                </a:rPr>
                <a:t>When a cigarette falls in love with a match,it is destined to be hurt.</a:t>
              </a:r>
              <a:endParaRPr lang="zh-CN" altLang="en-US" sz="1600" dirty="0"/>
            </a:p>
          </p:txBody>
        </p:sp>
        <p:sp>
          <p:nvSpPr>
            <p:cNvPr id="58" name="矩形 57"/>
            <p:cNvSpPr/>
            <p:nvPr/>
          </p:nvSpPr>
          <p:spPr>
            <a:xfrm>
              <a:off x="5138363" y="5196399"/>
              <a:ext cx="6160135" cy="922020"/>
            </a:xfrm>
            <a:prstGeom prst="rect">
              <a:avLst/>
            </a:prstGeom>
          </p:spPr>
          <p:txBody>
            <a:bodyPr wrap="square">
              <a:spAutoFit/>
            </a:bodyPr>
            <a:lstStyle/>
            <a:p>
              <a:pPr algn="l">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woman.I love you more than I've ever loved any woman. And I've waited longer for you than I've waited for any woman.</a:t>
              </a:r>
              <a:endParaRPr lang="zh-CN" altLang="en-US" sz="1600" dirty="0"/>
            </a:p>
          </p:txBody>
        </p:sp>
      </p:grpSp>
      <p:grpSp>
        <p:nvGrpSpPr>
          <p:cNvPr id="7" name="组合 6"/>
          <p:cNvGrpSpPr/>
          <p:nvPr/>
        </p:nvGrpSpPr>
        <p:grpSpPr>
          <a:xfrm>
            <a:off x="1002213" y="1912786"/>
            <a:ext cx="3681817" cy="3785167"/>
            <a:chOff x="1002213" y="2192821"/>
            <a:chExt cx="3681817" cy="3785167"/>
          </a:xfrm>
        </p:grpSpPr>
        <p:sp>
          <p:nvSpPr>
            <p:cNvPr id="23" name="Oval 2"/>
            <p:cNvSpPr/>
            <p:nvPr/>
          </p:nvSpPr>
          <p:spPr>
            <a:xfrm rot="18199285">
              <a:off x="1011030" y="2574358"/>
              <a:ext cx="3072664" cy="3090298"/>
            </a:xfrm>
            <a:prstGeom prst="ellipse">
              <a:avLst/>
            </a:prstGeom>
            <a:solidFill>
              <a:srgbClr val="6AE7FF">
                <a:alpha val="20000"/>
              </a:srgbClr>
            </a:solidFill>
            <a:ln w="53975" cmpd="dbl">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endParaRPr>
            </a:p>
          </p:txBody>
        </p:sp>
        <p:sp>
          <p:nvSpPr>
            <p:cNvPr id="24" name="Oval 3"/>
            <p:cNvSpPr/>
            <p:nvPr/>
          </p:nvSpPr>
          <p:spPr>
            <a:xfrm rot="18199285">
              <a:off x="3098928" y="2189776"/>
              <a:ext cx="1061002" cy="1067091"/>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25" name="Oval 4"/>
            <p:cNvSpPr/>
            <p:nvPr/>
          </p:nvSpPr>
          <p:spPr>
            <a:xfrm rot="18199285">
              <a:off x="3716714" y="3343018"/>
              <a:ext cx="964548" cy="970083"/>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29" name="Oval 5"/>
            <p:cNvSpPr/>
            <p:nvPr/>
          </p:nvSpPr>
          <p:spPr>
            <a:xfrm rot="18199285">
              <a:off x="3530650" y="4578256"/>
              <a:ext cx="866865" cy="87184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30" name="Oval 6"/>
            <p:cNvSpPr/>
            <p:nvPr/>
          </p:nvSpPr>
          <p:spPr>
            <a:xfrm rot="18199285">
              <a:off x="2763942" y="5251571"/>
              <a:ext cx="724339" cy="728495"/>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32" name="Freeform 63"/>
            <p:cNvSpPr>
              <a:spLocks noEditPoints="1"/>
            </p:cNvSpPr>
            <p:nvPr/>
          </p:nvSpPr>
          <p:spPr bwMode="auto">
            <a:xfrm>
              <a:off x="3984163" y="3565199"/>
              <a:ext cx="429649" cy="581291"/>
            </a:xfrm>
            <a:custGeom>
              <a:avLst/>
              <a:gdLst>
                <a:gd name="T0" fmla="*/ 92 w 102"/>
                <a:gd name="T1" fmla="*/ 0 h 138"/>
                <a:gd name="T2" fmla="*/ 10 w 102"/>
                <a:gd name="T3" fmla="*/ 0 h 138"/>
                <a:gd name="T4" fmla="*/ 0 w 102"/>
                <a:gd name="T5" fmla="*/ 10 h 138"/>
                <a:gd name="T6" fmla="*/ 0 w 102"/>
                <a:gd name="T7" fmla="*/ 129 h 138"/>
                <a:gd name="T8" fmla="*/ 10 w 102"/>
                <a:gd name="T9" fmla="*/ 138 h 138"/>
                <a:gd name="T10" fmla="*/ 92 w 102"/>
                <a:gd name="T11" fmla="*/ 138 h 138"/>
                <a:gd name="T12" fmla="*/ 102 w 102"/>
                <a:gd name="T13" fmla="*/ 129 h 138"/>
                <a:gd name="T14" fmla="*/ 102 w 102"/>
                <a:gd name="T15" fmla="*/ 10 h 138"/>
                <a:gd name="T16" fmla="*/ 92 w 102"/>
                <a:gd name="T17" fmla="*/ 0 h 138"/>
                <a:gd name="T18" fmla="*/ 51 w 102"/>
                <a:gd name="T19" fmla="*/ 135 h 138"/>
                <a:gd name="T20" fmla="*/ 45 w 102"/>
                <a:gd name="T21" fmla="*/ 129 h 138"/>
                <a:gd name="T22" fmla="*/ 51 w 102"/>
                <a:gd name="T23" fmla="*/ 124 h 138"/>
                <a:gd name="T24" fmla="*/ 57 w 102"/>
                <a:gd name="T25" fmla="*/ 129 h 138"/>
                <a:gd name="T26" fmla="*/ 51 w 102"/>
                <a:gd name="T27" fmla="*/ 135 h 138"/>
                <a:gd name="T28" fmla="*/ 92 w 102"/>
                <a:gd name="T29" fmla="*/ 119 h 138"/>
                <a:gd name="T30" fmla="*/ 10 w 102"/>
                <a:gd name="T31" fmla="*/ 119 h 138"/>
                <a:gd name="T32" fmla="*/ 10 w 102"/>
                <a:gd name="T33" fmla="*/ 11 h 138"/>
                <a:gd name="T34" fmla="*/ 92 w 102"/>
                <a:gd name="T35" fmla="*/ 11 h 138"/>
                <a:gd name="T36" fmla="*/ 92 w 102"/>
                <a:gd name="T37" fmla="*/ 11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138">
                  <a:moveTo>
                    <a:pt x="92" y="0"/>
                  </a:moveTo>
                  <a:cubicBezTo>
                    <a:pt x="10" y="0"/>
                    <a:pt x="10" y="0"/>
                    <a:pt x="10" y="0"/>
                  </a:cubicBezTo>
                  <a:cubicBezTo>
                    <a:pt x="5" y="0"/>
                    <a:pt x="0" y="4"/>
                    <a:pt x="0" y="10"/>
                  </a:cubicBezTo>
                  <a:cubicBezTo>
                    <a:pt x="0" y="129"/>
                    <a:pt x="0" y="129"/>
                    <a:pt x="0" y="129"/>
                  </a:cubicBezTo>
                  <a:cubicBezTo>
                    <a:pt x="0" y="134"/>
                    <a:pt x="5" y="138"/>
                    <a:pt x="10" y="138"/>
                  </a:cubicBezTo>
                  <a:cubicBezTo>
                    <a:pt x="92" y="138"/>
                    <a:pt x="92" y="138"/>
                    <a:pt x="92" y="138"/>
                  </a:cubicBezTo>
                  <a:cubicBezTo>
                    <a:pt x="97" y="138"/>
                    <a:pt x="102" y="134"/>
                    <a:pt x="102" y="129"/>
                  </a:cubicBezTo>
                  <a:cubicBezTo>
                    <a:pt x="102" y="10"/>
                    <a:pt x="102" y="10"/>
                    <a:pt x="102" y="10"/>
                  </a:cubicBezTo>
                  <a:cubicBezTo>
                    <a:pt x="102" y="4"/>
                    <a:pt x="97" y="0"/>
                    <a:pt x="92" y="0"/>
                  </a:cubicBezTo>
                  <a:close/>
                  <a:moveTo>
                    <a:pt x="51" y="135"/>
                  </a:moveTo>
                  <a:cubicBezTo>
                    <a:pt x="48" y="135"/>
                    <a:pt x="45" y="132"/>
                    <a:pt x="45" y="129"/>
                  </a:cubicBezTo>
                  <a:cubicBezTo>
                    <a:pt x="45" y="126"/>
                    <a:pt x="48" y="124"/>
                    <a:pt x="51" y="124"/>
                  </a:cubicBezTo>
                  <a:cubicBezTo>
                    <a:pt x="54" y="124"/>
                    <a:pt x="57" y="126"/>
                    <a:pt x="57" y="129"/>
                  </a:cubicBezTo>
                  <a:cubicBezTo>
                    <a:pt x="57" y="132"/>
                    <a:pt x="54" y="135"/>
                    <a:pt x="51" y="135"/>
                  </a:cubicBezTo>
                  <a:close/>
                  <a:moveTo>
                    <a:pt x="92" y="119"/>
                  </a:moveTo>
                  <a:cubicBezTo>
                    <a:pt x="10" y="119"/>
                    <a:pt x="10" y="119"/>
                    <a:pt x="10" y="119"/>
                  </a:cubicBezTo>
                  <a:cubicBezTo>
                    <a:pt x="10" y="11"/>
                    <a:pt x="10" y="11"/>
                    <a:pt x="10" y="11"/>
                  </a:cubicBezTo>
                  <a:cubicBezTo>
                    <a:pt x="92" y="11"/>
                    <a:pt x="92" y="11"/>
                    <a:pt x="92" y="11"/>
                  </a:cubicBezTo>
                  <a:lnTo>
                    <a:pt x="92" y="119"/>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33" name="Freeform 64"/>
            <p:cNvSpPr>
              <a:spLocks noEditPoints="1"/>
            </p:cNvSpPr>
            <p:nvPr/>
          </p:nvSpPr>
          <p:spPr bwMode="auto">
            <a:xfrm>
              <a:off x="3349842" y="2465456"/>
              <a:ext cx="559177" cy="533904"/>
            </a:xfrm>
            <a:custGeom>
              <a:avLst/>
              <a:gdLst>
                <a:gd name="T0" fmla="*/ 125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40 w 133"/>
                <a:gd name="T13" fmla="*/ 118 h 127"/>
                <a:gd name="T14" fmla="*/ 40 w 133"/>
                <a:gd name="T15" fmla="*/ 127 h 127"/>
                <a:gd name="T16" fmla="*/ 53 w 133"/>
                <a:gd name="T17" fmla="*/ 127 h 127"/>
                <a:gd name="T18" fmla="*/ 80 w 133"/>
                <a:gd name="T19" fmla="*/ 127 h 127"/>
                <a:gd name="T20" fmla="*/ 94 w 133"/>
                <a:gd name="T21" fmla="*/ 127 h 127"/>
                <a:gd name="T22" fmla="*/ 94 w 133"/>
                <a:gd name="T23" fmla="*/ 118 h 127"/>
                <a:gd name="T24" fmla="*/ 80 w 133"/>
                <a:gd name="T25" fmla="*/ 100 h 127"/>
                <a:gd name="T26" fmla="*/ 125 w 133"/>
                <a:gd name="T27" fmla="*/ 100 h 127"/>
                <a:gd name="T28" fmla="*/ 133 w 133"/>
                <a:gd name="T29" fmla="*/ 91 h 127"/>
                <a:gd name="T30" fmla="*/ 133 w 133"/>
                <a:gd name="T31" fmla="*/ 9 h 127"/>
                <a:gd name="T32" fmla="*/ 125 w 133"/>
                <a:gd name="T33" fmla="*/ 0 h 127"/>
                <a:gd name="T34" fmla="*/ 60 w 133"/>
                <a:gd name="T35" fmla="*/ 89 h 127"/>
                <a:gd name="T36" fmla="*/ 67 w 133"/>
                <a:gd name="T37" fmla="*/ 82 h 127"/>
                <a:gd name="T38" fmla="*/ 75 w 133"/>
                <a:gd name="T39" fmla="*/ 89 h 127"/>
                <a:gd name="T40" fmla="*/ 67 w 133"/>
                <a:gd name="T41" fmla="*/ 97 h 127"/>
                <a:gd name="T42" fmla="*/ 60 w 133"/>
                <a:gd name="T43" fmla="*/ 89 h 127"/>
                <a:gd name="T44" fmla="*/ 124 w 133"/>
                <a:gd name="T45" fmla="*/ 79 h 127"/>
                <a:gd name="T46" fmla="*/ 10 w 133"/>
                <a:gd name="T47" fmla="*/ 79 h 127"/>
                <a:gd name="T48" fmla="*/ 10 w 133"/>
                <a:gd name="T49" fmla="*/ 10 h 127"/>
                <a:gd name="T50" fmla="*/ 124 w 133"/>
                <a:gd name="T51" fmla="*/ 10 h 127"/>
                <a:gd name="T52" fmla="*/ 124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5"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40" y="118"/>
                  </a:cubicBezTo>
                  <a:cubicBezTo>
                    <a:pt x="40" y="127"/>
                    <a:pt x="40" y="127"/>
                    <a:pt x="40" y="127"/>
                  </a:cubicBezTo>
                  <a:cubicBezTo>
                    <a:pt x="53" y="127"/>
                    <a:pt x="53" y="127"/>
                    <a:pt x="53" y="127"/>
                  </a:cubicBezTo>
                  <a:cubicBezTo>
                    <a:pt x="80" y="127"/>
                    <a:pt x="80" y="127"/>
                    <a:pt x="80" y="127"/>
                  </a:cubicBezTo>
                  <a:cubicBezTo>
                    <a:pt x="94" y="127"/>
                    <a:pt x="94" y="127"/>
                    <a:pt x="94" y="127"/>
                  </a:cubicBezTo>
                  <a:cubicBezTo>
                    <a:pt x="94" y="118"/>
                    <a:pt x="94" y="118"/>
                    <a:pt x="94" y="118"/>
                  </a:cubicBezTo>
                  <a:cubicBezTo>
                    <a:pt x="78" y="118"/>
                    <a:pt x="80" y="100"/>
                    <a:pt x="80" y="100"/>
                  </a:cubicBezTo>
                  <a:cubicBezTo>
                    <a:pt x="125" y="100"/>
                    <a:pt x="125" y="100"/>
                    <a:pt x="125" y="100"/>
                  </a:cubicBezTo>
                  <a:cubicBezTo>
                    <a:pt x="129" y="100"/>
                    <a:pt x="133" y="96"/>
                    <a:pt x="133" y="91"/>
                  </a:cubicBezTo>
                  <a:cubicBezTo>
                    <a:pt x="133" y="9"/>
                    <a:pt x="133" y="9"/>
                    <a:pt x="133" y="9"/>
                  </a:cubicBezTo>
                  <a:cubicBezTo>
                    <a:pt x="133" y="4"/>
                    <a:pt x="129" y="0"/>
                    <a:pt x="125" y="0"/>
                  </a:cubicBezTo>
                  <a:close/>
                  <a:moveTo>
                    <a:pt x="60" y="89"/>
                  </a:moveTo>
                  <a:cubicBezTo>
                    <a:pt x="60" y="85"/>
                    <a:pt x="63" y="82"/>
                    <a:pt x="67" y="82"/>
                  </a:cubicBezTo>
                  <a:cubicBezTo>
                    <a:pt x="72" y="82"/>
                    <a:pt x="75" y="85"/>
                    <a:pt x="75" y="89"/>
                  </a:cubicBezTo>
                  <a:cubicBezTo>
                    <a:pt x="75" y="94"/>
                    <a:pt x="72" y="97"/>
                    <a:pt x="67" y="97"/>
                  </a:cubicBezTo>
                  <a:cubicBezTo>
                    <a:pt x="63" y="97"/>
                    <a:pt x="60" y="94"/>
                    <a:pt x="60" y="89"/>
                  </a:cubicBezTo>
                  <a:close/>
                  <a:moveTo>
                    <a:pt x="124" y="79"/>
                  </a:moveTo>
                  <a:cubicBezTo>
                    <a:pt x="10" y="79"/>
                    <a:pt x="10" y="79"/>
                    <a:pt x="10" y="79"/>
                  </a:cubicBezTo>
                  <a:cubicBezTo>
                    <a:pt x="10" y="10"/>
                    <a:pt x="10" y="10"/>
                    <a:pt x="10" y="10"/>
                  </a:cubicBezTo>
                  <a:cubicBezTo>
                    <a:pt x="124" y="10"/>
                    <a:pt x="124" y="10"/>
                    <a:pt x="124" y="10"/>
                  </a:cubicBezTo>
                  <a:lnTo>
                    <a:pt x="124" y="79"/>
                  </a:lnTo>
                  <a:close/>
                </a:path>
              </a:pathLst>
            </a:custGeom>
            <a:solidFill>
              <a:schemeClr val="bg1"/>
            </a:solidFill>
            <a:ln>
              <a:noFill/>
            </a:ln>
          </p:spPr>
          <p:txBody>
            <a:bodyPr vert="horz" wrap="square" lIns="91440" tIns="45720" rIns="91440" bIns="45720" numCol="1" anchor="t" anchorCtr="0" compatLnSpc="1"/>
            <a:lstStyle/>
            <a:p>
              <a:endParaRPr lang="en-US"/>
            </a:p>
          </p:txBody>
        </p:sp>
        <p:grpSp>
          <p:nvGrpSpPr>
            <p:cNvPr id="34" name="Group 11"/>
            <p:cNvGrpSpPr/>
            <p:nvPr/>
          </p:nvGrpSpPr>
          <p:grpSpPr>
            <a:xfrm>
              <a:off x="2928510" y="5473537"/>
              <a:ext cx="389923" cy="289364"/>
              <a:chOff x="5129089" y="3156352"/>
              <a:chExt cx="474198" cy="351905"/>
            </a:xfrm>
            <a:solidFill>
              <a:schemeClr val="bg1"/>
            </a:solidFill>
          </p:grpSpPr>
          <p:sp>
            <p:nvSpPr>
              <p:cNvPr id="35" name="Freeform 66"/>
              <p:cNvSpPr>
                <a:spLocks noEditPoints="1"/>
              </p:cNvSpPr>
              <p:nvPr/>
            </p:nvSpPr>
            <p:spPr bwMode="auto">
              <a:xfrm>
                <a:off x="5139073" y="3156352"/>
                <a:ext cx="459224" cy="279527"/>
              </a:xfrm>
              <a:custGeom>
                <a:avLst/>
                <a:gdLst>
                  <a:gd name="T0" fmla="*/ 184 w 184"/>
                  <a:gd name="T1" fmla="*/ 0 h 112"/>
                  <a:gd name="T2" fmla="*/ 0 w 184"/>
                  <a:gd name="T3" fmla="*/ 0 h 112"/>
                  <a:gd name="T4" fmla="*/ 0 w 184"/>
                  <a:gd name="T5" fmla="*/ 112 h 112"/>
                  <a:gd name="T6" fmla="*/ 184 w 184"/>
                  <a:gd name="T7" fmla="*/ 112 h 112"/>
                  <a:gd name="T8" fmla="*/ 184 w 184"/>
                  <a:gd name="T9" fmla="*/ 0 h 112"/>
                  <a:gd name="T10" fmla="*/ 176 w 184"/>
                  <a:gd name="T11" fmla="*/ 102 h 112"/>
                  <a:gd name="T12" fmla="*/ 8 w 184"/>
                  <a:gd name="T13" fmla="*/ 102 h 112"/>
                  <a:gd name="T14" fmla="*/ 8 w 184"/>
                  <a:gd name="T15" fmla="*/ 8 h 112"/>
                  <a:gd name="T16" fmla="*/ 176 w 184"/>
                  <a:gd name="T17" fmla="*/ 8 h 112"/>
                  <a:gd name="T18" fmla="*/ 176 w 184"/>
                  <a:gd name="T19" fmla="*/ 10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12">
                    <a:moveTo>
                      <a:pt x="184" y="0"/>
                    </a:moveTo>
                    <a:lnTo>
                      <a:pt x="0" y="0"/>
                    </a:lnTo>
                    <a:lnTo>
                      <a:pt x="0" y="112"/>
                    </a:lnTo>
                    <a:lnTo>
                      <a:pt x="184" y="112"/>
                    </a:lnTo>
                    <a:lnTo>
                      <a:pt x="184" y="0"/>
                    </a:lnTo>
                    <a:close/>
                    <a:moveTo>
                      <a:pt x="176" y="102"/>
                    </a:moveTo>
                    <a:lnTo>
                      <a:pt x="8" y="102"/>
                    </a:lnTo>
                    <a:lnTo>
                      <a:pt x="8" y="8"/>
                    </a:lnTo>
                    <a:lnTo>
                      <a:pt x="176" y="8"/>
                    </a:lnTo>
                    <a:lnTo>
                      <a:pt x="176" y="102"/>
                    </a:lnTo>
                    <a:close/>
                  </a:path>
                </a:pathLst>
              </a:custGeom>
              <a:grpFill/>
              <a:ln>
                <a:noFill/>
              </a:ln>
            </p:spPr>
            <p:txBody>
              <a:bodyPr vert="horz" wrap="square" lIns="91440" tIns="45720" rIns="91440" bIns="45720" numCol="1" anchor="t" anchorCtr="0" compatLnSpc="1"/>
              <a:lstStyle/>
              <a:p>
                <a:endParaRPr lang="en-US"/>
              </a:p>
            </p:txBody>
          </p:sp>
          <p:sp>
            <p:nvSpPr>
              <p:cNvPr id="36" name="Freeform 67"/>
              <p:cNvSpPr/>
              <p:nvPr/>
            </p:nvSpPr>
            <p:spPr bwMode="auto">
              <a:xfrm>
                <a:off x="5129089" y="3448358"/>
                <a:ext cx="474198" cy="59899"/>
              </a:xfrm>
              <a:custGeom>
                <a:avLst/>
                <a:gdLst>
                  <a:gd name="T0" fmla="*/ 190 w 190"/>
                  <a:gd name="T1" fmla="*/ 16 h 24"/>
                  <a:gd name="T2" fmla="*/ 188 w 190"/>
                  <a:gd name="T3" fmla="*/ 0 h 24"/>
                  <a:gd name="T4" fmla="*/ 3 w 190"/>
                  <a:gd name="T5" fmla="*/ 0 h 24"/>
                  <a:gd name="T6" fmla="*/ 0 w 190"/>
                  <a:gd name="T7" fmla="*/ 16 h 24"/>
                  <a:gd name="T8" fmla="*/ 0 w 190"/>
                  <a:gd name="T9" fmla="*/ 16 h 24"/>
                  <a:gd name="T10" fmla="*/ 0 w 190"/>
                  <a:gd name="T11" fmla="*/ 24 h 24"/>
                  <a:gd name="T12" fmla="*/ 190 w 190"/>
                  <a:gd name="T13" fmla="*/ 24 h 24"/>
                  <a:gd name="T14" fmla="*/ 190 w 190"/>
                  <a:gd name="T15" fmla="*/ 16 h 24"/>
                  <a:gd name="T16" fmla="*/ 190 w 190"/>
                  <a:gd name="T1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4">
                    <a:moveTo>
                      <a:pt x="190" y="16"/>
                    </a:moveTo>
                    <a:lnTo>
                      <a:pt x="188" y="0"/>
                    </a:lnTo>
                    <a:lnTo>
                      <a:pt x="3" y="0"/>
                    </a:lnTo>
                    <a:lnTo>
                      <a:pt x="0" y="16"/>
                    </a:lnTo>
                    <a:lnTo>
                      <a:pt x="0" y="16"/>
                    </a:lnTo>
                    <a:lnTo>
                      <a:pt x="0" y="24"/>
                    </a:lnTo>
                    <a:lnTo>
                      <a:pt x="190" y="24"/>
                    </a:lnTo>
                    <a:lnTo>
                      <a:pt x="190" y="16"/>
                    </a:lnTo>
                    <a:lnTo>
                      <a:pt x="190" y="16"/>
                    </a:lnTo>
                    <a:close/>
                  </a:path>
                </a:pathLst>
              </a:custGeom>
              <a:grpFill/>
              <a:ln>
                <a:noFill/>
              </a:ln>
            </p:spPr>
            <p:txBody>
              <a:bodyPr vert="horz" wrap="square" lIns="91440" tIns="45720" rIns="91440" bIns="45720" numCol="1" anchor="t" anchorCtr="0" compatLnSpc="1"/>
              <a:lstStyle/>
              <a:p>
                <a:endParaRPr lang="en-US"/>
              </a:p>
            </p:txBody>
          </p:sp>
        </p:grpSp>
        <p:grpSp>
          <p:nvGrpSpPr>
            <p:cNvPr id="37" name="Group 14"/>
            <p:cNvGrpSpPr/>
            <p:nvPr/>
          </p:nvGrpSpPr>
          <p:grpSpPr>
            <a:xfrm>
              <a:off x="3723571" y="4742900"/>
              <a:ext cx="481023" cy="542552"/>
              <a:chOff x="5513440" y="1766202"/>
              <a:chExt cx="429274" cy="484183"/>
            </a:xfrm>
            <a:solidFill>
              <a:schemeClr val="bg1"/>
            </a:solidFill>
          </p:grpSpPr>
          <p:sp>
            <p:nvSpPr>
              <p:cNvPr id="38" name="Freeform 147"/>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 name="Freeform 148"/>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149"/>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52" name="Group 32"/>
            <p:cNvGrpSpPr/>
            <p:nvPr/>
          </p:nvGrpSpPr>
          <p:grpSpPr>
            <a:xfrm>
              <a:off x="2122953" y="3092327"/>
              <a:ext cx="796477" cy="770502"/>
              <a:chOff x="1119268" y="4013950"/>
              <a:chExt cx="456607" cy="441716"/>
            </a:xfrm>
            <a:solidFill>
              <a:schemeClr val="bg1"/>
            </a:solidFill>
          </p:grpSpPr>
          <p:sp>
            <p:nvSpPr>
              <p:cNvPr id="53" name="Freeform 129"/>
              <p:cNvSpPr/>
              <p:nvPr/>
            </p:nvSpPr>
            <p:spPr bwMode="auto">
              <a:xfrm>
                <a:off x="1149096" y="4196105"/>
                <a:ext cx="426779" cy="157235"/>
              </a:xfrm>
              <a:custGeom>
                <a:avLst/>
                <a:gdLst>
                  <a:gd name="T0" fmla="*/ 86 w 171"/>
                  <a:gd name="T1" fmla="*/ 36 h 63"/>
                  <a:gd name="T2" fmla="*/ 24 w 171"/>
                  <a:gd name="T3" fmla="*/ 0 h 63"/>
                  <a:gd name="T4" fmla="*/ 0 w 171"/>
                  <a:gd name="T5" fmla="*/ 15 h 63"/>
                  <a:gd name="T6" fmla="*/ 86 w 171"/>
                  <a:gd name="T7" fmla="*/ 63 h 63"/>
                  <a:gd name="T8" fmla="*/ 171 w 171"/>
                  <a:gd name="T9" fmla="*/ 15 h 63"/>
                  <a:gd name="T10" fmla="*/ 147 w 171"/>
                  <a:gd name="T11" fmla="*/ 0 h 63"/>
                  <a:gd name="T12" fmla="*/ 86 w 171"/>
                  <a:gd name="T13" fmla="*/ 36 h 63"/>
                </a:gdLst>
                <a:ahLst/>
                <a:cxnLst>
                  <a:cxn ang="0">
                    <a:pos x="T0" y="T1"/>
                  </a:cxn>
                  <a:cxn ang="0">
                    <a:pos x="T2" y="T3"/>
                  </a:cxn>
                  <a:cxn ang="0">
                    <a:pos x="T4" y="T5"/>
                  </a:cxn>
                  <a:cxn ang="0">
                    <a:pos x="T6" y="T7"/>
                  </a:cxn>
                  <a:cxn ang="0">
                    <a:pos x="T8" y="T9"/>
                  </a:cxn>
                  <a:cxn ang="0">
                    <a:pos x="T10" y="T11"/>
                  </a:cxn>
                  <a:cxn ang="0">
                    <a:pos x="T12" y="T13"/>
                  </a:cxn>
                </a:cxnLst>
                <a:rect l="0" t="0" r="r" b="b"/>
                <a:pathLst>
                  <a:path w="171" h="63">
                    <a:moveTo>
                      <a:pt x="86" y="36"/>
                    </a:moveTo>
                    <a:lnTo>
                      <a:pt x="24" y="0"/>
                    </a:lnTo>
                    <a:lnTo>
                      <a:pt x="0" y="15"/>
                    </a:lnTo>
                    <a:lnTo>
                      <a:pt x="86" y="63"/>
                    </a:lnTo>
                    <a:lnTo>
                      <a:pt x="171" y="15"/>
                    </a:lnTo>
                    <a:lnTo>
                      <a:pt x="147" y="0"/>
                    </a:lnTo>
                    <a:lnTo>
                      <a:pt x="8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Freeform 130"/>
              <p:cNvSpPr/>
              <p:nvPr/>
            </p:nvSpPr>
            <p:spPr bwMode="auto">
              <a:xfrm>
                <a:off x="1134426" y="4300928"/>
                <a:ext cx="426779" cy="154738"/>
              </a:xfrm>
              <a:custGeom>
                <a:avLst/>
                <a:gdLst>
                  <a:gd name="T0" fmla="*/ 86 w 171"/>
                  <a:gd name="T1" fmla="*/ 34 h 62"/>
                  <a:gd name="T2" fmla="*/ 24 w 171"/>
                  <a:gd name="T3" fmla="*/ 0 h 62"/>
                  <a:gd name="T4" fmla="*/ 0 w 171"/>
                  <a:gd name="T5" fmla="*/ 13 h 62"/>
                  <a:gd name="T6" fmla="*/ 86 w 171"/>
                  <a:gd name="T7" fmla="*/ 62 h 62"/>
                  <a:gd name="T8" fmla="*/ 171 w 171"/>
                  <a:gd name="T9" fmla="*/ 13 h 62"/>
                  <a:gd name="T10" fmla="*/ 147 w 171"/>
                  <a:gd name="T11" fmla="*/ 0 h 62"/>
                  <a:gd name="T12" fmla="*/ 86 w 171"/>
                  <a:gd name="T13" fmla="*/ 34 h 62"/>
                </a:gdLst>
                <a:ahLst/>
                <a:cxnLst>
                  <a:cxn ang="0">
                    <a:pos x="T0" y="T1"/>
                  </a:cxn>
                  <a:cxn ang="0">
                    <a:pos x="T2" y="T3"/>
                  </a:cxn>
                  <a:cxn ang="0">
                    <a:pos x="T4" y="T5"/>
                  </a:cxn>
                  <a:cxn ang="0">
                    <a:pos x="T6" y="T7"/>
                  </a:cxn>
                  <a:cxn ang="0">
                    <a:pos x="T8" y="T9"/>
                  </a:cxn>
                  <a:cxn ang="0">
                    <a:pos x="T10" y="T11"/>
                  </a:cxn>
                  <a:cxn ang="0">
                    <a:pos x="T12" y="T13"/>
                  </a:cxn>
                </a:cxnLst>
                <a:rect l="0" t="0" r="r" b="b"/>
                <a:pathLst>
                  <a:path w="171" h="62">
                    <a:moveTo>
                      <a:pt x="86" y="34"/>
                    </a:moveTo>
                    <a:lnTo>
                      <a:pt x="24" y="0"/>
                    </a:lnTo>
                    <a:lnTo>
                      <a:pt x="0" y="13"/>
                    </a:lnTo>
                    <a:lnTo>
                      <a:pt x="86" y="62"/>
                    </a:lnTo>
                    <a:lnTo>
                      <a:pt x="171" y="13"/>
                    </a:lnTo>
                    <a:lnTo>
                      <a:pt x="147" y="0"/>
                    </a:lnTo>
                    <a:lnTo>
                      <a:pt x="86"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Freeform 131"/>
              <p:cNvSpPr/>
              <p:nvPr/>
            </p:nvSpPr>
            <p:spPr bwMode="auto">
              <a:xfrm>
                <a:off x="1119268" y="4013950"/>
                <a:ext cx="426779" cy="242092"/>
              </a:xfrm>
              <a:custGeom>
                <a:avLst/>
                <a:gdLst>
                  <a:gd name="T0" fmla="*/ 171 w 171"/>
                  <a:gd name="T1" fmla="*/ 48 h 97"/>
                  <a:gd name="T2" fmla="*/ 86 w 171"/>
                  <a:gd name="T3" fmla="*/ 0 h 97"/>
                  <a:gd name="T4" fmla="*/ 0 w 171"/>
                  <a:gd name="T5" fmla="*/ 48 h 97"/>
                  <a:gd name="T6" fmla="*/ 86 w 171"/>
                  <a:gd name="T7" fmla="*/ 97 h 97"/>
                  <a:gd name="T8" fmla="*/ 171 w 171"/>
                  <a:gd name="T9" fmla="*/ 48 h 97"/>
                </a:gdLst>
                <a:ahLst/>
                <a:cxnLst>
                  <a:cxn ang="0">
                    <a:pos x="T0" y="T1"/>
                  </a:cxn>
                  <a:cxn ang="0">
                    <a:pos x="T2" y="T3"/>
                  </a:cxn>
                  <a:cxn ang="0">
                    <a:pos x="T4" y="T5"/>
                  </a:cxn>
                  <a:cxn ang="0">
                    <a:pos x="T6" y="T7"/>
                  </a:cxn>
                  <a:cxn ang="0">
                    <a:pos x="T8" y="T9"/>
                  </a:cxn>
                </a:cxnLst>
                <a:rect l="0" t="0" r="r" b="b"/>
                <a:pathLst>
                  <a:path w="171" h="97">
                    <a:moveTo>
                      <a:pt x="171" y="48"/>
                    </a:moveTo>
                    <a:lnTo>
                      <a:pt x="86" y="0"/>
                    </a:lnTo>
                    <a:lnTo>
                      <a:pt x="0" y="48"/>
                    </a:lnTo>
                    <a:lnTo>
                      <a:pt x="86" y="97"/>
                    </a:lnTo>
                    <a:lnTo>
                      <a:pt x="171"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1" name="矩形 10"/>
            <p:cNvSpPr/>
            <p:nvPr/>
          </p:nvSpPr>
          <p:spPr>
            <a:xfrm>
              <a:off x="1501672" y="4301300"/>
              <a:ext cx="2090553" cy="706755"/>
            </a:xfrm>
            <a:prstGeom prst="rect">
              <a:avLst/>
            </a:prstGeom>
          </p:spPr>
          <p:txBody>
            <a:bodyPr wrap="square">
              <a:spAutoFit/>
            </a:bodyPr>
            <a:lstStyle/>
            <a:p>
              <a:pPr algn="ctr"/>
              <a:r>
                <a:rPr lang="zh-CN" altLang="en-US" sz="2000" b="1">
                  <a:solidFill>
                    <a:schemeClr val="bg1"/>
                  </a:solidFill>
                  <a:latin typeface="微软雅黑" charset="-122"/>
                  <a:ea typeface="微软雅黑" charset="-122"/>
                  <a:sym typeface="+mn-ea"/>
                </a:rPr>
                <a:t>单击此处输入标题文本</a:t>
              </a:r>
              <a:endParaRPr lang="zh-CN" altLang="en-US" sz="2000" b="1" dirty="0">
                <a:solidFill>
                  <a:schemeClr val="bg1"/>
                </a:solidFill>
                <a:latin typeface="微软雅黑" charset="-122"/>
                <a:ea typeface="微软雅黑" charset="-122"/>
                <a:sym typeface="+mn-ea"/>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par>
                                <p:cTn id="14" presetID="10" presetClass="entr" presetSubtype="0" fill="hold"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63" presetClass="path" presetSubtype="0" decel="50000" fill="hold" nodeType="withEffect">
                                  <p:stCondLst>
                                    <p:cond delay="500"/>
                                  </p:stCondLst>
                                  <p:childTnLst>
                                    <p:animMotion origin="layout" path="M 0.01524 3.7037E-6 L -0.04453 3.7037E-6 " pathEditMode="relative" rAng="0" ptsTypes="AA">
                                      <p:cBhvr>
                                        <p:cTn id="18" dur="750" spd="-100000" fill="hold"/>
                                        <p:tgtEl>
                                          <p:spTgt spid="7"/>
                                        </p:tgtEl>
                                        <p:attrNameLst>
                                          <p:attrName>ppt_x</p:attrName>
                                          <p:attrName>ppt_y</p:attrName>
                                        </p:attrNameLst>
                                      </p:cBhvr>
                                      <p:rCtr x="-2995" y="0"/>
                                    </p:animMotion>
                                  </p:childTnLst>
                                </p:cTn>
                              </p:par>
                              <p:par>
                                <p:cTn id="19" presetID="35" presetClass="path" presetSubtype="0" accel="50000" decel="50000" fill="hold" nodeType="withEffect">
                                  <p:stCondLst>
                                    <p:cond delay="1250"/>
                                  </p:stCondLst>
                                  <p:childTnLst>
                                    <p:animMotion origin="layout" path="M 0.01602 3.7037E-6 L -3.75E-6 3.7037E-6 " pathEditMode="relative" rAng="0" ptsTypes="AA">
                                      <p:cBhvr>
                                        <p:cTn id="20" dur="750" fill="hold"/>
                                        <p:tgtEl>
                                          <p:spTgt spid="7"/>
                                        </p:tgtEl>
                                        <p:attrNameLst>
                                          <p:attrName>ppt_x</p:attrName>
                                          <p:attrName>ppt_y</p:attrName>
                                        </p:attrNameLst>
                                      </p:cBhvr>
                                      <p:rCtr x="-807" y="0"/>
                                    </p:animMotion>
                                  </p:childTnLst>
                                </p:cTn>
                              </p:par>
                              <p:par>
                                <p:cTn id="21" presetID="10" presetClass="entr" presetSubtype="0" fill="hold" nodeType="withEffect">
                                  <p:stCondLst>
                                    <p:cond delay="75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63" presetClass="path" presetSubtype="0" decel="50000" fill="hold" nodeType="withEffect">
                                  <p:stCondLst>
                                    <p:cond delay="750"/>
                                  </p:stCondLst>
                                  <p:childTnLst>
                                    <p:animMotion origin="layout" path="M -0.01758 0.00046 L 0.04453 2.22222E-6 " pathEditMode="relative" rAng="0" ptsTypes="AA">
                                      <p:cBhvr>
                                        <p:cTn id="25" dur="750" spd="-100000" fill="hold"/>
                                        <p:tgtEl>
                                          <p:spTgt spid="8"/>
                                        </p:tgtEl>
                                        <p:attrNameLst>
                                          <p:attrName>ppt_x</p:attrName>
                                          <p:attrName>ppt_y</p:attrName>
                                        </p:attrNameLst>
                                      </p:cBhvr>
                                      <p:rCtr x="3099" y="-23"/>
                                    </p:animMotion>
                                  </p:childTnLst>
                                </p:cTn>
                              </p:par>
                              <p:par>
                                <p:cTn id="26" presetID="35" presetClass="path" presetSubtype="0" accel="50000" decel="50000" fill="hold" nodeType="withEffect">
                                  <p:stCondLst>
                                    <p:cond delay="1500"/>
                                  </p:stCondLst>
                                  <p:childTnLst>
                                    <p:animMotion origin="layout" path="M -0.01784 0.00092 L -2.08333E-7 2.22222E-6 " pathEditMode="relative" rAng="0" ptsTypes="AA">
                                      <p:cBhvr>
                                        <p:cTn id="27" dur="750" fill="hold"/>
                                        <p:tgtEl>
                                          <p:spTgt spid="8"/>
                                        </p:tgtEl>
                                        <p:attrNameLst>
                                          <p:attrName>ppt_x</p:attrName>
                                          <p:attrName>ppt_y</p:attrName>
                                        </p:attrNameLst>
                                      </p:cBhvr>
                                      <p:rCtr x="885"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02</a:t>
            </a: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a:solidFill>
                  <a:srgbClr val="10FBFE"/>
                </a:solidFill>
                <a:latin typeface="微软雅黑" charset="-122"/>
                <a:ea typeface="微软雅黑" charset="-122"/>
              </a:rPr>
              <a:t>单击此处输入标题文本</a:t>
            </a: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charset="-122"/>
                <a:ea typeface="微软雅黑"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charset="-122"/>
              <a:ea typeface="微软雅黑"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9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charset="-122"/>
                  <a:ea typeface="微软雅黑"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charset="-122"/>
                <a:ea typeface="微软雅黑" charset="-122"/>
              </a:rPr>
              <a:t>单击此处输入标题 </a:t>
            </a:r>
            <a:r>
              <a:rPr lang="en-US" altLang="zh-CN" sz="2000" b="1" dirty="0">
                <a:solidFill>
                  <a:srgbClr val="10FBFE"/>
                </a:solidFill>
                <a:latin typeface="微软雅黑" charset="-122"/>
                <a:ea typeface="微软雅黑" charset="-122"/>
              </a:rPr>
              <a:t>/ </a:t>
            </a:r>
            <a:r>
              <a:rPr lang="zh-CN" altLang="en-US" sz="1600">
                <a:solidFill>
                  <a:srgbClr val="10FBFE"/>
                </a:solidFill>
                <a:latin typeface="微软雅黑" charset="-122"/>
                <a:ea typeface="微软雅黑" charset="-122"/>
                <a:sym typeface="+mn-ea"/>
              </a:rPr>
              <a:t>Click here to add your title</a:t>
            </a:r>
            <a:endParaRPr lang="zh-CN" altLang="en-US" sz="1600" b="1" dirty="0">
              <a:solidFill>
                <a:srgbClr val="10FBFE"/>
              </a:solidFill>
              <a:latin typeface="微软雅黑" charset="-122"/>
              <a:ea typeface="微软雅黑" charset="-122"/>
              <a:sym typeface="+mn-ea"/>
            </a:endParaRPr>
          </a:p>
        </p:txBody>
      </p:sp>
      <p:sp>
        <p:nvSpPr>
          <p:cNvPr id="13" name="Arc 16"/>
          <p:cNvSpPr/>
          <p:nvPr/>
        </p:nvSpPr>
        <p:spPr>
          <a:xfrm flipH="1">
            <a:off x="2907665" y="2269490"/>
            <a:ext cx="4275455" cy="222440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14" name="Arc 17"/>
          <p:cNvSpPr/>
          <p:nvPr/>
        </p:nvSpPr>
        <p:spPr>
          <a:xfrm>
            <a:off x="5045075" y="2269490"/>
            <a:ext cx="4275455" cy="222440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15" name="Arc 18"/>
          <p:cNvSpPr/>
          <p:nvPr/>
        </p:nvSpPr>
        <p:spPr>
          <a:xfrm flipH="1">
            <a:off x="4946015" y="2849245"/>
            <a:ext cx="828675" cy="106489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16" name="Arc 19"/>
          <p:cNvSpPr/>
          <p:nvPr/>
        </p:nvSpPr>
        <p:spPr>
          <a:xfrm>
            <a:off x="6469380" y="2849245"/>
            <a:ext cx="828675" cy="106489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grpSp>
        <p:nvGrpSpPr>
          <p:cNvPr id="309" name="组合 308"/>
          <p:cNvGrpSpPr/>
          <p:nvPr/>
        </p:nvGrpSpPr>
        <p:grpSpPr>
          <a:xfrm>
            <a:off x="8789035" y="3429635"/>
            <a:ext cx="1094740" cy="1101090"/>
            <a:chOff x="13841" y="5401"/>
            <a:chExt cx="1724" cy="1734"/>
          </a:xfrm>
        </p:grpSpPr>
        <p:sp>
          <p:nvSpPr>
            <p:cNvPr id="8" name="Oval 4"/>
            <p:cNvSpPr/>
            <p:nvPr/>
          </p:nvSpPr>
          <p:spPr>
            <a:xfrm flipH="1">
              <a:off x="13841" y="5401"/>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17" name="Group 20"/>
            <p:cNvGrpSpPr/>
            <p:nvPr/>
          </p:nvGrpSpPr>
          <p:grpSpPr>
            <a:xfrm flipH="1">
              <a:off x="14379" y="5891"/>
              <a:ext cx="649" cy="662"/>
              <a:chOff x="7160655" y="2178006"/>
              <a:chExt cx="379359" cy="386846"/>
            </a:xfrm>
            <a:solidFill>
              <a:schemeClr val="bg1"/>
            </a:solidFill>
          </p:grpSpPr>
          <p:sp>
            <p:nvSpPr>
              <p:cNvPr id="49" name="Freeform 36"/>
              <p:cNvSpPr>
                <a:spLocks noEditPoints="1"/>
              </p:cNvSpPr>
              <p:nvPr/>
            </p:nvSpPr>
            <p:spPr bwMode="auto">
              <a:xfrm>
                <a:off x="7277956" y="2178006"/>
                <a:ext cx="262058" cy="262058"/>
              </a:xfrm>
              <a:custGeom>
                <a:avLst/>
                <a:gdLst>
                  <a:gd name="T0" fmla="*/ 65 w 79"/>
                  <a:gd name="T1" fmla="*/ 14 h 79"/>
                  <a:gd name="T2" fmla="*/ 14 w 79"/>
                  <a:gd name="T3" fmla="*/ 14 h 79"/>
                  <a:gd name="T4" fmla="*/ 11 w 79"/>
                  <a:gd name="T5" fmla="*/ 63 h 79"/>
                  <a:gd name="T6" fmla="*/ 11 w 79"/>
                  <a:gd name="T7" fmla="*/ 63 h 79"/>
                  <a:gd name="T8" fmla="*/ 17 w 79"/>
                  <a:gd name="T9" fmla="*/ 68 h 79"/>
                  <a:gd name="T10" fmla="*/ 64 w 79"/>
                  <a:gd name="T11" fmla="*/ 65 h 79"/>
                  <a:gd name="T12" fmla="*/ 65 w 79"/>
                  <a:gd name="T13" fmla="*/ 14 h 79"/>
                  <a:gd name="T14" fmla="*/ 58 w 79"/>
                  <a:gd name="T15" fmla="*/ 59 h 79"/>
                  <a:gd name="T16" fmla="*/ 20 w 79"/>
                  <a:gd name="T17" fmla="*/ 59 h 79"/>
                  <a:gd name="T18" fmla="*/ 20 w 79"/>
                  <a:gd name="T19" fmla="*/ 21 h 79"/>
                  <a:gd name="T20" fmla="*/ 58 w 79"/>
                  <a:gd name="T21" fmla="*/ 21 h 79"/>
                  <a:gd name="T22" fmla="*/ 58 w 79"/>
                  <a:gd name="T23" fmla="*/ 5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79">
                    <a:moveTo>
                      <a:pt x="65" y="14"/>
                    </a:moveTo>
                    <a:cubicBezTo>
                      <a:pt x="51" y="0"/>
                      <a:pt x="28" y="0"/>
                      <a:pt x="14" y="14"/>
                    </a:cubicBezTo>
                    <a:cubicBezTo>
                      <a:pt x="0" y="28"/>
                      <a:pt x="0" y="49"/>
                      <a:pt x="11" y="63"/>
                    </a:cubicBezTo>
                    <a:cubicBezTo>
                      <a:pt x="11" y="63"/>
                      <a:pt x="11" y="63"/>
                      <a:pt x="11" y="63"/>
                    </a:cubicBezTo>
                    <a:cubicBezTo>
                      <a:pt x="14" y="66"/>
                      <a:pt x="15" y="67"/>
                      <a:pt x="17" y="68"/>
                    </a:cubicBezTo>
                    <a:cubicBezTo>
                      <a:pt x="31" y="79"/>
                      <a:pt x="51" y="78"/>
                      <a:pt x="64" y="65"/>
                    </a:cubicBezTo>
                    <a:cubicBezTo>
                      <a:pt x="78" y="51"/>
                      <a:pt x="79" y="29"/>
                      <a:pt x="65" y="14"/>
                    </a:cubicBezTo>
                    <a:close/>
                    <a:moveTo>
                      <a:pt x="58" y="59"/>
                    </a:moveTo>
                    <a:cubicBezTo>
                      <a:pt x="47" y="69"/>
                      <a:pt x="30" y="69"/>
                      <a:pt x="20" y="59"/>
                    </a:cubicBezTo>
                    <a:cubicBezTo>
                      <a:pt x="9" y="48"/>
                      <a:pt x="9" y="31"/>
                      <a:pt x="20" y="21"/>
                    </a:cubicBezTo>
                    <a:cubicBezTo>
                      <a:pt x="31" y="10"/>
                      <a:pt x="48" y="10"/>
                      <a:pt x="58" y="21"/>
                    </a:cubicBezTo>
                    <a:cubicBezTo>
                      <a:pt x="69" y="31"/>
                      <a:pt x="69" y="48"/>
                      <a:pt x="58"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6" name="Freeform 37"/>
              <p:cNvSpPr/>
              <p:nvPr/>
            </p:nvSpPr>
            <p:spPr bwMode="auto">
              <a:xfrm>
                <a:off x="7160655" y="2400130"/>
                <a:ext cx="159730" cy="164722"/>
              </a:xfrm>
              <a:custGeom>
                <a:avLst/>
                <a:gdLst>
                  <a:gd name="T0" fmla="*/ 0 w 64"/>
                  <a:gd name="T1" fmla="*/ 52 h 66"/>
                  <a:gd name="T2" fmla="*/ 12 w 64"/>
                  <a:gd name="T3" fmla="*/ 66 h 66"/>
                  <a:gd name="T4" fmla="*/ 64 w 64"/>
                  <a:gd name="T5" fmla="*/ 8 h 66"/>
                  <a:gd name="T6" fmla="*/ 55 w 64"/>
                  <a:gd name="T7" fmla="*/ 0 h 66"/>
                  <a:gd name="T8" fmla="*/ 0 w 64"/>
                  <a:gd name="T9" fmla="*/ 52 h 66"/>
                </a:gdLst>
                <a:ahLst/>
                <a:cxnLst>
                  <a:cxn ang="0">
                    <a:pos x="T0" y="T1"/>
                  </a:cxn>
                  <a:cxn ang="0">
                    <a:pos x="T2" y="T3"/>
                  </a:cxn>
                  <a:cxn ang="0">
                    <a:pos x="T4" y="T5"/>
                  </a:cxn>
                  <a:cxn ang="0">
                    <a:pos x="T6" y="T7"/>
                  </a:cxn>
                  <a:cxn ang="0">
                    <a:pos x="T8" y="T9"/>
                  </a:cxn>
                </a:cxnLst>
                <a:rect l="0" t="0" r="r" b="b"/>
                <a:pathLst>
                  <a:path w="64" h="66">
                    <a:moveTo>
                      <a:pt x="0" y="52"/>
                    </a:moveTo>
                    <a:lnTo>
                      <a:pt x="12" y="66"/>
                    </a:lnTo>
                    <a:lnTo>
                      <a:pt x="64" y="8"/>
                    </a:lnTo>
                    <a:lnTo>
                      <a:pt x="55" y="0"/>
                    </a:lnTo>
                    <a:lnTo>
                      <a:pt x="0" y="5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51" name="Freeform 38"/>
              <p:cNvSpPr/>
              <p:nvPr/>
            </p:nvSpPr>
            <p:spPr bwMode="auto">
              <a:xfrm>
                <a:off x="7412728" y="2265358"/>
                <a:ext cx="99831" cy="119797"/>
              </a:xfrm>
              <a:custGeom>
                <a:avLst/>
                <a:gdLst>
                  <a:gd name="T0" fmla="*/ 16 w 30"/>
                  <a:gd name="T1" fmla="*/ 0 h 36"/>
                  <a:gd name="T2" fmla="*/ 0 w 30"/>
                  <a:gd name="T3" fmla="*/ 34 h 36"/>
                  <a:gd name="T4" fmla="*/ 6 w 30"/>
                  <a:gd name="T5" fmla="*/ 36 h 36"/>
                  <a:gd name="T6" fmla="*/ 16 w 30"/>
                  <a:gd name="T7" fmla="*/ 0 h 36"/>
                </a:gdLst>
                <a:ahLst/>
                <a:cxnLst>
                  <a:cxn ang="0">
                    <a:pos x="T0" y="T1"/>
                  </a:cxn>
                  <a:cxn ang="0">
                    <a:pos x="T2" y="T3"/>
                  </a:cxn>
                  <a:cxn ang="0">
                    <a:pos x="T4" y="T5"/>
                  </a:cxn>
                  <a:cxn ang="0">
                    <a:pos x="T6" y="T7"/>
                  </a:cxn>
                </a:cxnLst>
                <a:rect l="0" t="0" r="r" b="b"/>
                <a:pathLst>
                  <a:path w="30" h="36">
                    <a:moveTo>
                      <a:pt x="16" y="0"/>
                    </a:moveTo>
                    <a:cubicBezTo>
                      <a:pt x="20" y="26"/>
                      <a:pt x="0" y="34"/>
                      <a:pt x="0" y="34"/>
                    </a:cubicBezTo>
                    <a:cubicBezTo>
                      <a:pt x="6" y="36"/>
                      <a:pt x="6" y="36"/>
                      <a:pt x="6" y="36"/>
                    </a:cubicBezTo>
                    <a:cubicBezTo>
                      <a:pt x="30" y="21"/>
                      <a:pt x="16" y="0"/>
                      <a:pt x="16"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grpSp>
      <p:grpSp>
        <p:nvGrpSpPr>
          <p:cNvPr id="58" name="组合 57"/>
          <p:cNvGrpSpPr/>
          <p:nvPr/>
        </p:nvGrpSpPr>
        <p:grpSpPr>
          <a:xfrm>
            <a:off x="2244725" y="3487420"/>
            <a:ext cx="1094740" cy="1101090"/>
            <a:chOff x="3535" y="5492"/>
            <a:chExt cx="1724" cy="1734"/>
          </a:xfrm>
        </p:grpSpPr>
        <p:sp>
          <p:nvSpPr>
            <p:cNvPr id="11" name="Oval 7"/>
            <p:cNvSpPr/>
            <p:nvPr/>
          </p:nvSpPr>
          <p:spPr>
            <a:xfrm flipH="1">
              <a:off x="3535" y="5492"/>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dirty="0">
                <a:solidFill>
                  <a:schemeClr val="bg1">
                    <a:lumMod val="85000"/>
                  </a:schemeClr>
                </a:solidFill>
              </a:endParaRPr>
            </a:p>
          </p:txBody>
        </p:sp>
        <p:sp>
          <p:nvSpPr>
            <p:cNvPr id="18" name="Freeform 62"/>
            <p:cNvSpPr>
              <a:spLocks noEditPoints="1"/>
            </p:cNvSpPr>
            <p:nvPr/>
          </p:nvSpPr>
          <p:spPr bwMode="auto">
            <a:xfrm flipH="1">
              <a:off x="4090" y="5908"/>
              <a:ext cx="615" cy="829"/>
            </a:xfrm>
            <a:custGeom>
              <a:avLst/>
              <a:gdLst>
                <a:gd name="T0" fmla="*/ 108 w 108"/>
                <a:gd name="T1" fmla="*/ 145 h 145"/>
                <a:gd name="T2" fmla="*/ 0 w 108"/>
                <a:gd name="T3" fmla="*/ 145 h 145"/>
                <a:gd name="T4" fmla="*/ 0 w 108"/>
                <a:gd name="T5" fmla="*/ 136 h 145"/>
                <a:gd name="T6" fmla="*/ 13 w 108"/>
                <a:gd name="T7" fmla="*/ 125 h 145"/>
                <a:gd name="T8" fmla="*/ 96 w 108"/>
                <a:gd name="T9" fmla="*/ 125 h 145"/>
                <a:gd name="T10" fmla="*/ 108 w 108"/>
                <a:gd name="T11" fmla="*/ 135 h 145"/>
                <a:gd name="T12" fmla="*/ 108 w 108"/>
                <a:gd name="T13" fmla="*/ 145 h 145"/>
                <a:gd name="T14" fmla="*/ 16 w 108"/>
                <a:gd name="T15" fmla="*/ 116 h 145"/>
                <a:gd name="T16" fmla="*/ 24 w 108"/>
                <a:gd name="T17" fmla="*/ 91 h 145"/>
                <a:gd name="T18" fmla="*/ 85 w 108"/>
                <a:gd name="T19" fmla="*/ 91 h 145"/>
                <a:gd name="T20" fmla="*/ 92 w 108"/>
                <a:gd name="T21" fmla="*/ 116 h 145"/>
                <a:gd name="T22" fmla="*/ 16 w 108"/>
                <a:gd name="T23" fmla="*/ 116 h 145"/>
                <a:gd name="T24" fmla="*/ 28 w 108"/>
                <a:gd name="T25" fmla="*/ 76 h 145"/>
                <a:gd name="T26" fmla="*/ 36 w 108"/>
                <a:gd name="T27" fmla="*/ 51 h 145"/>
                <a:gd name="T28" fmla="*/ 72 w 108"/>
                <a:gd name="T29" fmla="*/ 51 h 145"/>
                <a:gd name="T30" fmla="*/ 80 w 108"/>
                <a:gd name="T31" fmla="*/ 76 h 145"/>
                <a:gd name="T32" fmla="*/ 28 w 108"/>
                <a:gd name="T33" fmla="*/ 76 h 145"/>
                <a:gd name="T34" fmla="*/ 48 w 108"/>
                <a:gd name="T35" fmla="*/ 12 h 145"/>
                <a:gd name="T36" fmla="*/ 60 w 108"/>
                <a:gd name="T37" fmla="*/ 12 h 145"/>
                <a:gd name="T38" fmla="*/ 67 w 108"/>
                <a:gd name="T39" fmla="*/ 37 h 145"/>
                <a:gd name="T40" fmla="*/ 41 w 108"/>
                <a:gd name="T41" fmla="*/ 37 h 145"/>
                <a:gd name="T42" fmla="*/ 48 w 108"/>
                <a:gd name="T43" fmla="*/ 1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145">
                  <a:moveTo>
                    <a:pt x="108" y="145"/>
                  </a:moveTo>
                  <a:cubicBezTo>
                    <a:pt x="0" y="145"/>
                    <a:pt x="0" y="145"/>
                    <a:pt x="0" y="145"/>
                  </a:cubicBezTo>
                  <a:cubicBezTo>
                    <a:pt x="0" y="136"/>
                    <a:pt x="0" y="136"/>
                    <a:pt x="0" y="136"/>
                  </a:cubicBezTo>
                  <a:cubicBezTo>
                    <a:pt x="13" y="125"/>
                    <a:pt x="13" y="125"/>
                    <a:pt x="13" y="125"/>
                  </a:cubicBezTo>
                  <a:cubicBezTo>
                    <a:pt x="96" y="125"/>
                    <a:pt x="96" y="125"/>
                    <a:pt x="96" y="125"/>
                  </a:cubicBezTo>
                  <a:cubicBezTo>
                    <a:pt x="108" y="135"/>
                    <a:pt x="108" y="135"/>
                    <a:pt x="108" y="135"/>
                  </a:cubicBezTo>
                  <a:lnTo>
                    <a:pt x="108" y="145"/>
                  </a:lnTo>
                  <a:close/>
                  <a:moveTo>
                    <a:pt x="16" y="116"/>
                  </a:moveTo>
                  <a:cubicBezTo>
                    <a:pt x="24" y="91"/>
                    <a:pt x="24" y="91"/>
                    <a:pt x="24" y="91"/>
                  </a:cubicBezTo>
                  <a:cubicBezTo>
                    <a:pt x="85" y="91"/>
                    <a:pt x="85" y="91"/>
                    <a:pt x="85" y="91"/>
                  </a:cubicBezTo>
                  <a:cubicBezTo>
                    <a:pt x="92" y="116"/>
                    <a:pt x="92" y="116"/>
                    <a:pt x="92" y="116"/>
                  </a:cubicBezTo>
                  <a:lnTo>
                    <a:pt x="16" y="116"/>
                  </a:lnTo>
                  <a:close/>
                  <a:moveTo>
                    <a:pt x="28" y="76"/>
                  </a:moveTo>
                  <a:cubicBezTo>
                    <a:pt x="36" y="51"/>
                    <a:pt x="36" y="51"/>
                    <a:pt x="36" y="51"/>
                  </a:cubicBezTo>
                  <a:cubicBezTo>
                    <a:pt x="72" y="51"/>
                    <a:pt x="72" y="51"/>
                    <a:pt x="72" y="51"/>
                  </a:cubicBezTo>
                  <a:cubicBezTo>
                    <a:pt x="80" y="76"/>
                    <a:pt x="80" y="76"/>
                    <a:pt x="80" y="76"/>
                  </a:cubicBezTo>
                  <a:lnTo>
                    <a:pt x="28" y="76"/>
                  </a:lnTo>
                  <a:close/>
                  <a:moveTo>
                    <a:pt x="48" y="12"/>
                  </a:moveTo>
                  <a:cubicBezTo>
                    <a:pt x="48" y="12"/>
                    <a:pt x="54" y="0"/>
                    <a:pt x="60" y="12"/>
                  </a:cubicBezTo>
                  <a:cubicBezTo>
                    <a:pt x="67" y="37"/>
                    <a:pt x="67" y="37"/>
                    <a:pt x="67" y="37"/>
                  </a:cubicBezTo>
                  <a:cubicBezTo>
                    <a:pt x="41" y="37"/>
                    <a:pt x="41" y="37"/>
                    <a:pt x="41" y="37"/>
                  </a:cubicBezTo>
                  <a:lnTo>
                    <a:pt x="48" y="12"/>
                  </a:lnTo>
                  <a:close/>
                </a:path>
              </a:pathLst>
            </a:custGeom>
            <a:solidFill>
              <a:schemeClr val="bg1"/>
            </a:solidFill>
            <a:ln>
              <a:noFill/>
            </a:ln>
          </p:spPr>
          <p:txBody>
            <a:bodyPr vert="horz" wrap="square" lIns="91440" tIns="45720" rIns="91440" bIns="45720" numCol="1" anchor="t" anchorCtr="0" compatLnSpc="1"/>
            <a:lstStyle/>
            <a:p>
              <a:endParaRPr lang="en-US">
                <a:solidFill>
                  <a:schemeClr val="bg1">
                    <a:lumMod val="85000"/>
                  </a:schemeClr>
                </a:solidFill>
              </a:endParaRPr>
            </a:p>
          </p:txBody>
        </p:sp>
      </p:grpSp>
      <p:grpSp>
        <p:nvGrpSpPr>
          <p:cNvPr id="308" name="组合 307"/>
          <p:cNvGrpSpPr/>
          <p:nvPr/>
        </p:nvGrpSpPr>
        <p:grpSpPr>
          <a:xfrm>
            <a:off x="6635115" y="3453130"/>
            <a:ext cx="1094740" cy="1101090"/>
            <a:chOff x="10449" y="5438"/>
            <a:chExt cx="1724" cy="1734"/>
          </a:xfrm>
        </p:grpSpPr>
        <p:sp>
          <p:nvSpPr>
            <p:cNvPr id="9" name="Oval 5"/>
            <p:cNvSpPr/>
            <p:nvPr/>
          </p:nvSpPr>
          <p:spPr>
            <a:xfrm flipH="1">
              <a:off x="10449" y="5438"/>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20" name="Group 31"/>
            <p:cNvGrpSpPr/>
            <p:nvPr/>
          </p:nvGrpSpPr>
          <p:grpSpPr>
            <a:xfrm flipH="1">
              <a:off x="10955" y="6139"/>
              <a:ext cx="714" cy="444"/>
              <a:chOff x="2942785" y="3296116"/>
              <a:chExt cx="416796" cy="259561"/>
            </a:xfrm>
            <a:solidFill>
              <a:schemeClr val="bg1"/>
            </a:solidFill>
          </p:grpSpPr>
          <p:sp>
            <p:nvSpPr>
              <p:cNvPr id="41" name="Freeform 95"/>
              <p:cNvSpPr>
                <a:spLocks noEditPoints="1"/>
              </p:cNvSpPr>
              <p:nvPr/>
            </p:nvSpPr>
            <p:spPr bwMode="auto">
              <a:xfrm>
                <a:off x="2942785" y="3296116"/>
                <a:ext cx="416796" cy="25956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2" name="Rectangle 96"/>
              <p:cNvSpPr>
                <a:spLocks noChangeArrowheads="1"/>
              </p:cNvSpPr>
              <p:nvPr/>
            </p:nvSpPr>
            <p:spPr bwMode="auto">
              <a:xfrm>
                <a:off x="3000187" y="3351023"/>
                <a:ext cx="79865" cy="1447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3" name="Rectangle 97"/>
              <p:cNvSpPr>
                <a:spLocks noChangeArrowheads="1"/>
              </p:cNvSpPr>
              <p:nvPr/>
            </p:nvSpPr>
            <p:spPr bwMode="auto">
              <a:xfrm>
                <a:off x="3092532" y="3351023"/>
                <a:ext cx="77370" cy="1447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grpSp>
      <p:grpSp>
        <p:nvGrpSpPr>
          <p:cNvPr id="307" name="组合 306"/>
          <p:cNvGrpSpPr/>
          <p:nvPr/>
        </p:nvGrpSpPr>
        <p:grpSpPr>
          <a:xfrm>
            <a:off x="4398645" y="3463925"/>
            <a:ext cx="1094740" cy="1101090"/>
            <a:chOff x="6927" y="5455"/>
            <a:chExt cx="1724" cy="1734"/>
          </a:xfrm>
        </p:grpSpPr>
        <p:sp>
          <p:nvSpPr>
            <p:cNvPr id="10" name="Oval 6"/>
            <p:cNvSpPr/>
            <p:nvPr/>
          </p:nvSpPr>
          <p:spPr>
            <a:xfrm flipH="1">
              <a:off x="6927" y="5455"/>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21" name="Group 35"/>
            <p:cNvGrpSpPr/>
            <p:nvPr/>
          </p:nvGrpSpPr>
          <p:grpSpPr>
            <a:xfrm flipH="1">
              <a:off x="7358" y="5877"/>
              <a:ext cx="897" cy="891"/>
              <a:chOff x="6853673" y="3715407"/>
              <a:chExt cx="379359" cy="376864"/>
            </a:xfrm>
            <a:solidFill>
              <a:schemeClr val="bg1"/>
            </a:solidFill>
          </p:grpSpPr>
          <p:sp>
            <p:nvSpPr>
              <p:cNvPr id="23" name="Freeform 150"/>
              <p:cNvSpPr>
                <a:spLocks noEditPoints="1"/>
              </p:cNvSpPr>
              <p:nvPr/>
            </p:nvSpPr>
            <p:spPr bwMode="auto">
              <a:xfrm>
                <a:off x="6853673" y="3715407"/>
                <a:ext cx="379359" cy="376864"/>
              </a:xfrm>
              <a:custGeom>
                <a:avLst/>
                <a:gdLst>
                  <a:gd name="T0" fmla="*/ 57 w 114"/>
                  <a:gd name="T1" fmla="*/ 0 h 114"/>
                  <a:gd name="T2" fmla="*/ 0 w 114"/>
                  <a:gd name="T3" fmla="*/ 57 h 114"/>
                  <a:gd name="T4" fmla="*/ 57 w 114"/>
                  <a:gd name="T5" fmla="*/ 114 h 114"/>
                  <a:gd name="T6" fmla="*/ 114 w 114"/>
                  <a:gd name="T7" fmla="*/ 57 h 114"/>
                  <a:gd name="T8" fmla="*/ 57 w 114"/>
                  <a:gd name="T9" fmla="*/ 0 h 114"/>
                  <a:gd name="T10" fmla="*/ 57 w 114"/>
                  <a:gd name="T11" fmla="*/ 108 h 114"/>
                  <a:gd name="T12" fmla="*/ 6 w 114"/>
                  <a:gd name="T13" fmla="*/ 57 h 114"/>
                  <a:gd name="T14" fmla="*/ 57 w 114"/>
                  <a:gd name="T15" fmla="*/ 6 h 114"/>
                  <a:gd name="T16" fmla="*/ 108 w 114"/>
                  <a:gd name="T17" fmla="*/ 57 h 114"/>
                  <a:gd name="T18" fmla="*/ 57 w 114"/>
                  <a:gd name="T19" fmla="*/ 10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4" name="Rectangle 151"/>
              <p:cNvSpPr>
                <a:spLocks noChangeArrowheads="1"/>
              </p:cNvSpPr>
              <p:nvPr/>
            </p:nvSpPr>
            <p:spPr bwMode="auto">
              <a:xfrm>
                <a:off x="6998429" y="3987447"/>
                <a:ext cx="22463"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5" name="Rectangle 152"/>
              <p:cNvSpPr>
                <a:spLocks noChangeArrowheads="1"/>
              </p:cNvSpPr>
              <p:nvPr/>
            </p:nvSpPr>
            <p:spPr bwMode="auto">
              <a:xfrm>
                <a:off x="7033370" y="3987447"/>
                <a:ext cx="19966"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6" name="Rectangle 153"/>
              <p:cNvSpPr>
                <a:spLocks noChangeArrowheads="1"/>
              </p:cNvSpPr>
              <p:nvPr/>
            </p:nvSpPr>
            <p:spPr bwMode="auto">
              <a:xfrm>
                <a:off x="7068311" y="3987447"/>
                <a:ext cx="19966" cy="424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7" name="Freeform 154"/>
              <p:cNvSpPr/>
              <p:nvPr/>
            </p:nvSpPr>
            <p:spPr bwMode="auto">
              <a:xfrm>
                <a:off x="6970976" y="3822725"/>
                <a:ext cx="82362" cy="84857"/>
              </a:xfrm>
              <a:custGeom>
                <a:avLst/>
                <a:gdLst>
                  <a:gd name="T0" fmla="*/ 19 w 25"/>
                  <a:gd name="T1" fmla="*/ 22 h 25"/>
                  <a:gd name="T2" fmla="*/ 22 w 25"/>
                  <a:gd name="T3" fmla="*/ 25 h 25"/>
                  <a:gd name="T4" fmla="*/ 25 w 25"/>
                  <a:gd name="T5" fmla="*/ 22 h 25"/>
                  <a:gd name="T6" fmla="*/ 22 w 25"/>
                  <a:gd name="T7" fmla="*/ 19 h 25"/>
                  <a:gd name="T8" fmla="*/ 21 w 25"/>
                  <a:gd name="T9" fmla="*/ 19 h 25"/>
                  <a:gd name="T10" fmla="*/ 0 w 25"/>
                  <a:gd name="T11" fmla="*/ 0 h 25"/>
                  <a:gd name="T12" fmla="*/ 19 w 25"/>
                  <a:gd name="T13" fmla="*/ 22 h 25"/>
                  <a:gd name="T14" fmla="*/ 19 w 25"/>
                  <a:gd name="T15" fmla="*/ 22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8" name="Freeform 155"/>
              <p:cNvSpPr/>
              <p:nvPr/>
            </p:nvSpPr>
            <p:spPr bwMode="auto">
              <a:xfrm>
                <a:off x="6921060" y="3987447"/>
                <a:ext cx="22463" cy="19966"/>
              </a:xfrm>
              <a:custGeom>
                <a:avLst/>
                <a:gdLst>
                  <a:gd name="T0" fmla="*/ 0 w 9"/>
                  <a:gd name="T1" fmla="*/ 6 h 8"/>
                  <a:gd name="T2" fmla="*/ 3 w 9"/>
                  <a:gd name="T3" fmla="*/ 8 h 8"/>
                  <a:gd name="T4" fmla="*/ 9 w 9"/>
                  <a:gd name="T5" fmla="*/ 1 h 8"/>
                  <a:gd name="T6" fmla="*/ 7 w 9"/>
                  <a:gd name="T7" fmla="*/ 0 h 8"/>
                  <a:gd name="T8" fmla="*/ 0 w 9"/>
                  <a:gd name="T9" fmla="*/ 6 h 8"/>
                </a:gdLst>
                <a:ahLst/>
                <a:cxnLst>
                  <a:cxn ang="0">
                    <a:pos x="T0" y="T1"/>
                  </a:cxn>
                  <a:cxn ang="0">
                    <a:pos x="T2" y="T3"/>
                  </a:cxn>
                  <a:cxn ang="0">
                    <a:pos x="T4" y="T5"/>
                  </a:cxn>
                  <a:cxn ang="0">
                    <a:pos x="T6" y="T7"/>
                  </a:cxn>
                  <a:cxn ang="0">
                    <a:pos x="T8" y="T9"/>
                  </a:cxn>
                </a:cxnLst>
                <a:rect l="0" t="0" r="r" b="b"/>
                <a:pathLst>
                  <a:path w="9" h="8">
                    <a:moveTo>
                      <a:pt x="0" y="6"/>
                    </a:moveTo>
                    <a:lnTo>
                      <a:pt x="3" y="8"/>
                    </a:lnTo>
                    <a:lnTo>
                      <a:pt x="9" y="1"/>
                    </a:lnTo>
                    <a:lnTo>
                      <a:pt x="7" y="0"/>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9" name="Freeform 156"/>
              <p:cNvSpPr/>
              <p:nvPr/>
            </p:nvSpPr>
            <p:spPr bwMode="auto">
              <a:xfrm>
                <a:off x="6901094" y="3942523"/>
                <a:ext cx="27454" cy="14975"/>
              </a:xfrm>
              <a:custGeom>
                <a:avLst/>
                <a:gdLst>
                  <a:gd name="T0" fmla="*/ 9 w 11"/>
                  <a:gd name="T1" fmla="*/ 0 h 6"/>
                  <a:gd name="T2" fmla="*/ 0 w 11"/>
                  <a:gd name="T3" fmla="*/ 3 h 6"/>
                  <a:gd name="T4" fmla="*/ 1 w 11"/>
                  <a:gd name="T5" fmla="*/ 6 h 6"/>
                  <a:gd name="T6" fmla="*/ 11 w 11"/>
                  <a:gd name="T7" fmla="*/ 3 h 6"/>
                  <a:gd name="T8" fmla="*/ 9 w 11"/>
                  <a:gd name="T9" fmla="*/ 0 h 6"/>
                </a:gdLst>
                <a:ahLst/>
                <a:cxnLst>
                  <a:cxn ang="0">
                    <a:pos x="T0" y="T1"/>
                  </a:cxn>
                  <a:cxn ang="0">
                    <a:pos x="T2" y="T3"/>
                  </a:cxn>
                  <a:cxn ang="0">
                    <a:pos x="T4" y="T5"/>
                  </a:cxn>
                  <a:cxn ang="0">
                    <a:pos x="T6" y="T7"/>
                  </a:cxn>
                  <a:cxn ang="0">
                    <a:pos x="T8" y="T9"/>
                  </a:cxn>
                </a:cxnLst>
                <a:rect l="0" t="0" r="r" b="b"/>
                <a:pathLst>
                  <a:path w="11" h="6">
                    <a:moveTo>
                      <a:pt x="9" y="0"/>
                    </a:moveTo>
                    <a:lnTo>
                      <a:pt x="0" y="3"/>
                    </a:lnTo>
                    <a:lnTo>
                      <a:pt x="1" y="6"/>
                    </a:lnTo>
                    <a:lnTo>
                      <a:pt x="11" y="3"/>
                    </a:lnTo>
                    <a:lnTo>
                      <a:pt x="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0" name="Freeform 157"/>
              <p:cNvSpPr/>
              <p:nvPr/>
            </p:nvSpPr>
            <p:spPr bwMode="auto">
              <a:xfrm>
                <a:off x="6933538" y="3790281"/>
                <a:ext cx="19966" cy="22463"/>
              </a:xfrm>
              <a:custGeom>
                <a:avLst/>
                <a:gdLst>
                  <a:gd name="T0" fmla="*/ 0 w 8"/>
                  <a:gd name="T1" fmla="*/ 3 h 9"/>
                  <a:gd name="T2" fmla="*/ 7 w 8"/>
                  <a:gd name="T3" fmla="*/ 9 h 9"/>
                  <a:gd name="T4" fmla="*/ 8 w 8"/>
                  <a:gd name="T5" fmla="*/ 7 h 9"/>
                  <a:gd name="T6" fmla="*/ 2 w 8"/>
                  <a:gd name="T7" fmla="*/ 0 h 9"/>
                  <a:gd name="T8" fmla="*/ 0 w 8"/>
                  <a:gd name="T9" fmla="*/ 3 h 9"/>
                </a:gdLst>
                <a:ahLst/>
                <a:cxnLst>
                  <a:cxn ang="0">
                    <a:pos x="T0" y="T1"/>
                  </a:cxn>
                  <a:cxn ang="0">
                    <a:pos x="T2" y="T3"/>
                  </a:cxn>
                  <a:cxn ang="0">
                    <a:pos x="T4" y="T5"/>
                  </a:cxn>
                  <a:cxn ang="0">
                    <a:pos x="T6" y="T7"/>
                  </a:cxn>
                  <a:cxn ang="0">
                    <a:pos x="T8" y="T9"/>
                  </a:cxn>
                </a:cxnLst>
                <a:rect l="0" t="0" r="r" b="b"/>
                <a:pathLst>
                  <a:path w="8" h="9">
                    <a:moveTo>
                      <a:pt x="0" y="3"/>
                    </a:moveTo>
                    <a:lnTo>
                      <a:pt x="7" y="9"/>
                    </a:lnTo>
                    <a:lnTo>
                      <a:pt x="8" y="7"/>
                    </a:lnTo>
                    <a:lnTo>
                      <a:pt x="2"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1" name="Freeform 158"/>
              <p:cNvSpPr/>
              <p:nvPr/>
            </p:nvSpPr>
            <p:spPr bwMode="auto">
              <a:xfrm>
                <a:off x="6903589" y="3840196"/>
                <a:ext cx="27454" cy="12480"/>
              </a:xfrm>
              <a:custGeom>
                <a:avLst/>
                <a:gdLst>
                  <a:gd name="T0" fmla="*/ 11 w 11"/>
                  <a:gd name="T1" fmla="*/ 3 h 5"/>
                  <a:gd name="T2" fmla="*/ 2 w 11"/>
                  <a:gd name="T3" fmla="*/ 0 h 5"/>
                  <a:gd name="T4" fmla="*/ 0 w 11"/>
                  <a:gd name="T5" fmla="*/ 3 h 5"/>
                  <a:gd name="T6" fmla="*/ 10 w 11"/>
                  <a:gd name="T7" fmla="*/ 5 h 5"/>
                  <a:gd name="T8" fmla="*/ 11 w 11"/>
                  <a:gd name="T9" fmla="*/ 3 h 5"/>
                </a:gdLst>
                <a:ahLst/>
                <a:cxnLst>
                  <a:cxn ang="0">
                    <a:pos x="T0" y="T1"/>
                  </a:cxn>
                  <a:cxn ang="0">
                    <a:pos x="T2" y="T3"/>
                  </a:cxn>
                  <a:cxn ang="0">
                    <a:pos x="T4" y="T5"/>
                  </a:cxn>
                  <a:cxn ang="0">
                    <a:pos x="T6" y="T7"/>
                  </a:cxn>
                  <a:cxn ang="0">
                    <a:pos x="T8" y="T9"/>
                  </a:cxn>
                </a:cxnLst>
                <a:rect l="0" t="0" r="r" b="b"/>
                <a:pathLst>
                  <a:path w="11" h="5">
                    <a:moveTo>
                      <a:pt x="11" y="3"/>
                    </a:moveTo>
                    <a:lnTo>
                      <a:pt x="2" y="0"/>
                    </a:lnTo>
                    <a:lnTo>
                      <a:pt x="0" y="3"/>
                    </a:lnTo>
                    <a:lnTo>
                      <a:pt x="10" y="5"/>
                    </a:lnTo>
                    <a:lnTo>
                      <a:pt x="11" y="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2" name="Rectangle 159"/>
              <p:cNvSpPr>
                <a:spLocks noChangeArrowheads="1"/>
              </p:cNvSpPr>
              <p:nvPr/>
            </p:nvSpPr>
            <p:spPr bwMode="auto">
              <a:xfrm>
                <a:off x="7040858" y="3750348"/>
                <a:ext cx="7488" cy="22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3" name="Freeform 160"/>
              <p:cNvSpPr/>
              <p:nvPr/>
            </p:nvSpPr>
            <p:spPr bwMode="auto">
              <a:xfrm>
                <a:off x="6973471" y="3760331"/>
                <a:ext cx="17471" cy="22463"/>
              </a:xfrm>
              <a:custGeom>
                <a:avLst/>
                <a:gdLst>
                  <a:gd name="T0" fmla="*/ 7 w 7"/>
                  <a:gd name="T1" fmla="*/ 8 h 9"/>
                  <a:gd name="T2" fmla="*/ 3 w 7"/>
                  <a:gd name="T3" fmla="*/ 0 h 9"/>
                  <a:gd name="T4" fmla="*/ 0 w 7"/>
                  <a:gd name="T5" fmla="*/ 2 h 9"/>
                  <a:gd name="T6" fmla="*/ 4 w 7"/>
                  <a:gd name="T7" fmla="*/ 9 h 9"/>
                  <a:gd name="T8" fmla="*/ 7 w 7"/>
                  <a:gd name="T9" fmla="*/ 8 h 9"/>
                </a:gdLst>
                <a:ahLst/>
                <a:cxnLst>
                  <a:cxn ang="0">
                    <a:pos x="T0" y="T1"/>
                  </a:cxn>
                  <a:cxn ang="0">
                    <a:pos x="T2" y="T3"/>
                  </a:cxn>
                  <a:cxn ang="0">
                    <a:pos x="T4" y="T5"/>
                  </a:cxn>
                  <a:cxn ang="0">
                    <a:pos x="T6" y="T7"/>
                  </a:cxn>
                  <a:cxn ang="0">
                    <a:pos x="T8" y="T9"/>
                  </a:cxn>
                </a:cxnLst>
                <a:rect l="0" t="0" r="r" b="b"/>
                <a:pathLst>
                  <a:path w="7" h="9">
                    <a:moveTo>
                      <a:pt x="7" y="8"/>
                    </a:moveTo>
                    <a:lnTo>
                      <a:pt x="3" y="0"/>
                    </a:lnTo>
                    <a:lnTo>
                      <a:pt x="0" y="2"/>
                    </a:lnTo>
                    <a:lnTo>
                      <a:pt x="4" y="9"/>
                    </a:lnTo>
                    <a:lnTo>
                      <a:pt x="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4" name="Freeform 161"/>
              <p:cNvSpPr/>
              <p:nvPr/>
            </p:nvSpPr>
            <p:spPr bwMode="auto">
              <a:xfrm>
                <a:off x="7088277" y="3760331"/>
                <a:ext cx="12480" cy="27454"/>
              </a:xfrm>
              <a:custGeom>
                <a:avLst/>
                <a:gdLst>
                  <a:gd name="T0" fmla="*/ 0 w 5"/>
                  <a:gd name="T1" fmla="*/ 9 h 11"/>
                  <a:gd name="T2" fmla="*/ 2 w 5"/>
                  <a:gd name="T3" fmla="*/ 11 h 11"/>
                  <a:gd name="T4" fmla="*/ 5 w 5"/>
                  <a:gd name="T5" fmla="*/ 2 h 11"/>
                  <a:gd name="T6" fmla="*/ 2 w 5"/>
                  <a:gd name="T7" fmla="*/ 0 h 11"/>
                  <a:gd name="T8" fmla="*/ 0 w 5"/>
                  <a:gd name="T9" fmla="*/ 9 h 11"/>
                </a:gdLst>
                <a:ahLst/>
                <a:cxnLst>
                  <a:cxn ang="0">
                    <a:pos x="T0" y="T1"/>
                  </a:cxn>
                  <a:cxn ang="0">
                    <a:pos x="T2" y="T3"/>
                  </a:cxn>
                  <a:cxn ang="0">
                    <a:pos x="T4" y="T5"/>
                  </a:cxn>
                  <a:cxn ang="0">
                    <a:pos x="T6" y="T7"/>
                  </a:cxn>
                  <a:cxn ang="0">
                    <a:pos x="T8" y="T9"/>
                  </a:cxn>
                </a:cxnLst>
                <a:rect l="0" t="0" r="r" b="b"/>
                <a:pathLst>
                  <a:path w="5" h="11">
                    <a:moveTo>
                      <a:pt x="0" y="9"/>
                    </a:moveTo>
                    <a:lnTo>
                      <a:pt x="2" y="11"/>
                    </a:lnTo>
                    <a:lnTo>
                      <a:pt x="5" y="2"/>
                    </a:lnTo>
                    <a:lnTo>
                      <a:pt x="2"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5" name="Freeform 162"/>
              <p:cNvSpPr/>
              <p:nvPr/>
            </p:nvSpPr>
            <p:spPr bwMode="auto">
              <a:xfrm>
                <a:off x="7130706" y="3987447"/>
                <a:ext cx="22463" cy="19966"/>
              </a:xfrm>
              <a:custGeom>
                <a:avLst/>
                <a:gdLst>
                  <a:gd name="T0" fmla="*/ 0 w 9"/>
                  <a:gd name="T1" fmla="*/ 1 h 8"/>
                  <a:gd name="T2" fmla="*/ 8 w 9"/>
                  <a:gd name="T3" fmla="*/ 8 h 8"/>
                  <a:gd name="T4" fmla="*/ 9 w 9"/>
                  <a:gd name="T5" fmla="*/ 6 h 8"/>
                  <a:gd name="T6" fmla="*/ 3 w 9"/>
                  <a:gd name="T7" fmla="*/ 0 h 8"/>
                  <a:gd name="T8" fmla="*/ 0 w 9"/>
                  <a:gd name="T9" fmla="*/ 1 h 8"/>
                </a:gdLst>
                <a:ahLst/>
                <a:cxnLst>
                  <a:cxn ang="0">
                    <a:pos x="T0" y="T1"/>
                  </a:cxn>
                  <a:cxn ang="0">
                    <a:pos x="T2" y="T3"/>
                  </a:cxn>
                  <a:cxn ang="0">
                    <a:pos x="T4" y="T5"/>
                  </a:cxn>
                  <a:cxn ang="0">
                    <a:pos x="T6" y="T7"/>
                  </a:cxn>
                  <a:cxn ang="0">
                    <a:pos x="T8" y="T9"/>
                  </a:cxn>
                </a:cxnLst>
                <a:rect l="0" t="0" r="r" b="b"/>
                <a:pathLst>
                  <a:path w="9" h="8">
                    <a:moveTo>
                      <a:pt x="0" y="1"/>
                    </a:moveTo>
                    <a:lnTo>
                      <a:pt x="8" y="8"/>
                    </a:lnTo>
                    <a:lnTo>
                      <a:pt x="9" y="6"/>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6" name="Freeform 163"/>
              <p:cNvSpPr/>
              <p:nvPr/>
            </p:nvSpPr>
            <p:spPr bwMode="auto">
              <a:xfrm>
                <a:off x="7158159" y="3942523"/>
                <a:ext cx="24958" cy="14975"/>
              </a:xfrm>
              <a:custGeom>
                <a:avLst/>
                <a:gdLst>
                  <a:gd name="T0" fmla="*/ 0 w 10"/>
                  <a:gd name="T1" fmla="*/ 3 h 6"/>
                  <a:gd name="T2" fmla="*/ 9 w 10"/>
                  <a:gd name="T3" fmla="*/ 6 h 6"/>
                  <a:gd name="T4" fmla="*/ 10 w 10"/>
                  <a:gd name="T5" fmla="*/ 3 h 6"/>
                  <a:gd name="T6" fmla="*/ 1 w 10"/>
                  <a:gd name="T7" fmla="*/ 0 h 6"/>
                  <a:gd name="T8" fmla="*/ 0 w 10"/>
                  <a:gd name="T9" fmla="*/ 3 h 6"/>
                </a:gdLst>
                <a:ahLst/>
                <a:cxnLst>
                  <a:cxn ang="0">
                    <a:pos x="T0" y="T1"/>
                  </a:cxn>
                  <a:cxn ang="0">
                    <a:pos x="T2" y="T3"/>
                  </a:cxn>
                  <a:cxn ang="0">
                    <a:pos x="T4" y="T5"/>
                  </a:cxn>
                  <a:cxn ang="0">
                    <a:pos x="T6" y="T7"/>
                  </a:cxn>
                  <a:cxn ang="0">
                    <a:pos x="T8" y="T9"/>
                  </a:cxn>
                </a:cxnLst>
                <a:rect l="0" t="0" r="r" b="b"/>
                <a:pathLst>
                  <a:path w="10" h="6">
                    <a:moveTo>
                      <a:pt x="0" y="3"/>
                    </a:moveTo>
                    <a:lnTo>
                      <a:pt x="9" y="6"/>
                    </a:lnTo>
                    <a:lnTo>
                      <a:pt x="10" y="3"/>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7" name="Freeform 164"/>
              <p:cNvSpPr/>
              <p:nvPr/>
            </p:nvSpPr>
            <p:spPr bwMode="auto">
              <a:xfrm>
                <a:off x="7128209" y="3790281"/>
                <a:ext cx="22463" cy="22463"/>
              </a:xfrm>
              <a:custGeom>
                <a:avLst/>
                <a:gdLst>
                  <a:gd name="T0" fmla="*/ 9 w 9"/>
                  <a:gd name="T1" fmla="*/ 3 h 9"/>
                  <a:gd name="T2" fmla="*/ 8 w 9"/>
                  <a:gd name="T3" fmla="*/ 0 h 9"/>
                  <a:gd name="T4" fmla="*/ 0 w 9"/>
                  <a:gd name="T5" fmla="*/ 7 h 9"/>
                  <a:gd name="T6" fmla="*/ 2 w 9"/>
                  <a:gd name="T7" fmla="*/ 9 h 9"/>
                  <a:gd name="T8" fmla="*/ 9 w 9"/>
                  <a:gd name="T9" fmla="*/ 3 h 9"/>
                </a:gdLst>
                <a:ahLst/>
                <a:cxnLst>
                  <a:cxn ang="0">
                    <a:pos x="T0" y="T1"/>
                  </a:cxn>
                  <a:cxn ang="0">
                    <a:pos x="T2" y="T3"/>
                  </a:cxn>
                  <a:cxn ang="0">
                    <a:pos x="T4" y="T5"/>
                  </a:cxn>
                  <a:cxn ang="0">
                    <a:pos x="T6" y="T7"/>
                  </a:cxn>
                  <a:cxn ang="0">
                    <a:pos x="T8" y="T9"/>
                  </a:cxn>
                </a:cxnLst>
                <a:rect l="0" t="0" r="r" b="b"/>
                <a:pathLst>
                  <a:path w="9" h="9">
                    <a:moveTo>
                      <a:pt x="9" y="3"/>
                    </a:moveTo>
                    <a:lnTo>
                      <a:pt x="8" y="0"/>
                    </a:lnTo>
                    <a:lnTo>
                      <a:pt x="0" y="7"/>
                    </a:lnTo>
                    <a:lnTo>
                      <a:pt x="2" y="9"/>
                    </a:lnTo>
                    <a:lnTo>
                      <a:pt x="9"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8" name="Freeform 165"/>
              <p:cNvSpPr/>
              <p:nvPr/>
            </p:nvSpPr>
            <p:spPr bwMode="auto">
              <a:xfrm>
                <a:off x="7153167" y="3840196"/>
                <a:ext cx="27454" cy="12480"/>
              </a:xfrm>
              <a:custGeom>
                <a:avLst/>
                <a:gdLst>
                  <a:gd name="T0" fmla="*/ 10 w 11"/>
                  <a:gd name="T1" fmla="*/ 0 h 5"/>
                  <a:gd name="T2" fmla="*/ 0 w 11"/>
                  <a:gd name="T3" fmla="*/ 3 h 5"/>
                  <a:gd name="T4" fmla="*/ 2 w 11"/>
                  <a:gd name="T5" fmla="*/ 5 h 5"/>
                  <a:gd name="T6" fmla="*/ 11 w 11"/>
                  <a:gd name="T7" fmla="*/ 3 h 5"/>
                  <a:gd name="T8" fmla="*/ 10 w 11"/>
                  <a:gd name="T9" fmla="*/ 0 h 5"/>
                </a:gdLst>
                <a:ahLst/>
                <a:cxnLst>
                  <a:cxn ang="0">
                    <a:pos x="T0" y="T1"/>
                  </a:cxn>
                  <a:cxn ang="0">
                    <a:pos x="T2" y="T3"/>
                  </a:cxn>
                  <a:cxn ang="0">
                    <a:pos x="T4" y="T5"/>
                  </a:cxn>
                  <a:cxn ang="0">
                    <a:pos x="T6" y="T7"/>
                  </a:cxn>
                  <a:cxn ang="0">
                    <a:pos x="T8" y="T9"/>
                  </a:cxn>
                </a:cxnLst>
                <a:rect l="0" t="0" r="r" b="b"/>
                <a:pathLst>
                  <a:path w="11" h="5">
                    <a:moveTo>
                      <a:pt x="10" y="0"/>
                    </a:moveTo>
                    <a:lnTo>
                      <a:pt x="0" y="3"/>
                    </a:lnTo>
                    <a:lnTo>
                      <a:pt x="2" y="5"/>
                    </a:lnTo>
                    <a:lnTo>
                      <a:pt x="11" y="3"/>
                    </a:lnTo>
                    <a:lnTo>
                      <a:pt x="1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9" name="Rectangle 166"/>
              <p:cNvSpPr>
                <a:spLocks noChangeArrowheads="1"/>
              </p:cNvSpPr>
              <p:nvPr/>
            </p:nvSpPr>
            <p:spPr bwMode="auto">
              <a:xfrm>
                <a:off x="6893606" y="3890112"/>
                <a:ext cx="24958" cy="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0" name="Rectangle 167"/>
              <p:cNvSpPr>
                <a:spLocks noChangeArrowheads="1"/>
              </p:cNvSpPr>
              <p:nvPr/>
            </p:nvSpPr>
            <p:spPr bwMode="auto">
              <a:xfrm>
                <a:off x="7170638" y="3892607"/>
                <a:ext cx="27454" cy="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grpSp>
      <p:grpSp>
        <p:nvGrpSpPr>
          <p:cNvPr id="57" name="组合 56"/>
          <p:cNvGrpSpPr/>
          <p:nvPr/>
        </p:nvGrpSpPr>
        <p:grpSpPr>
          <a:xfrm>
            <a:off x="5309870" y="1515110"/>
            <a:ext cx="1573530" cy="1582420"/>
            <a:chOff x="8362" y="2386"/>
            <a:chExt cx="2478" cy="2492"/>
          </a:xfrm>
        </p:grpSpPr>
        <p:sp>
          <p:nvSpPr>
            <p:cNvPr id="12" name="Oval 12"/>
            <p:cNvSpPr/>
            <p:nvPr/>
          </p:nvSpPr>
          <p:spPr>
            <a:xfrm flipH="1">
              <a:off x="8362" y="2386"/>
              <a:ext cx="2479" cy="2493"/>
            </a:xfrm>
            <a:prstGeom prst="ellipse">
              <a:avLst/>
            </a:prstGeom>
            <a:solidFill>
              <a:srgbClr val="6AE7FF">
                <a:alpha val="7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19" name="Group 25"/>
            <p:cNvGrpSpPr/>
            <p:nvPr/>
          </p:nvGrpSpPr>
          <p:grpSpPr>
            <a:xfrm flipH="1">
              <a:off x="9038" y="2915"/>
              <a:ext cx="1126" cy="991"/>
              <a:chOff x="6040049" y="4182118"/>
              <a:chExt cx="521619" cy="459224"/>
            </a:xfrm>
            <a:solidFill>
              <a:schemeClr val="bg1"/>
            </a:solidFill>
          </p:grpSpPr>
          <p:sp>
            <p:nvSpPr>
              <p:cNvPr id="44" name="Freeform 84"/>
              <p:cNvSpPr/>
              <p:nvPr/>
            </p:nvSpPr>
            <p:spPr bwMode="auto">
              <a:xfrm>
                <a:off x="6087469" y="4202084"/>
                <a:ext cx="194671" cy="419291"/>
              </a:xfrm>
              <a:custGeom>
                <a:avLst/>
                <a:gdLst>
                  <a:gd name="T0" fmla="*/ 52 w 59"/>
                  <a:gd name="T1" fmla="*/ 5 h 126"/>
                  <a:gd name="T2" fmla="*/ 9 w 59"/>
                  <a:gd name="T3" fmla="*/ 38 h 126"/>
                  <a:gd name="T4" fmla="*/ 0 w 59"/>
                  <a:gd name="T5" fmla="*/ 39 h 126"/>
                  <a:gd name="T6" fmla="*/ 0 w 59"/>
                  <a:gd name="T7" fmla="*/ 86 h 126"/>
                  <a:gd name="T8" fmla="*/ 9 w 59"/>
                  <a:gd name="T9" fmla="*/ 88 h 126"/>
                  <a:gd name="T10" fmla="*/ 51 w 59"/>
                  <a:gd name="T11" fmla="*/ 119 h 126"/>
                  <a:gd name="T12" fmla="*/ 59 w 59"/>
                  <a:gd name="T13" fmla="*/ 119 h 126"/>
                  <a:gd name="T14" fmla="*/ 59 w 59"/>
                  <a:gd name="T15" fmla="*/ 5 h 126"/>
                  <a:gd name="T16" fmla="*/ 52 w 59"/>
                  <a:gd name="T17"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2" y="5"/>
                    </a:moveTo>
                    <a:cubicBezTo>
                      <a:pt x="9" y="38"/>
                      <a:pt x="9" y="38"/>
                      <a:pt x="9" y="38"/>
                    </a:cubicBezTo>
                    <a:cubicBezTo>
                      <a:pt x="9" y="38"/>
                      <a:pt x="5" y="38"/>
                      <a:pt x="0" y="39"/>
                    </a:cubicBezTo>
                    <a:cubicBezTo>
                      <a:pt x="0" y="86"/>
                      <a:pt x="0" y="86"/>
                      <a:pt x="0" y="86"/>
                    </a:cubicBezTo>
                    <a:cubicBezTo>
                      <a:pt x="5" y="87"/>
                      <a:pt x="9" y="88"/>
                      <a:pt x="9" y="88"/>
                    </a:cubicBezTo>
                    <a:cubicBezTo>
                      <a:pt x="51" y="119"/>
                      <a:pt x="51" y="119"/>
                      <a:pt x="51" y="119"/>
                    </a:cubicBezTo>
                    <a:cubicBezTo>
                      <a:pt x="51" y="119"/>
                      <a:pt x="59" y="126"/>
                      <a:pt x="59" y="119"/>
                    </a:cubicBezTo>
                    <a:cubicBezTo>
                      <a:pt x="59" y="112"/>
                      <a:pt x="59" y="11"/>
                      <a:pt x="59" y="5"/>
                    </a:cubicBezTo>
                    <a:cubicBezTo>
                      <a:pt x="59" y="0"/>
                      <a:pt x="52" y="5"/>
                      <a:pt x="52"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5" name="Freeform 85"/>
              <p:cNvSpPr/>
              <p:nvPr/>
            </p:nvSpPr>
            <p:spPr bwMode="auto">
              <a:xfrm>
                <a:off x="6040049" y="4339353"/>
                <a:ext cx="27454" cy="147252"/>
              </a:xfrm>
              <a:custGeom>
                <a:avLst/>
                <a:gdLst>
                  <a:gd name="T0" fmla="*/ 0 w 8"/>
                  <a:gd name="T1" fmla="*/ 8 h 44"/>
                  <a:gd name="T2" fmla="*/ 0 w 8"/>
                  <a:gd name="T3" fmla="*/ 38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16"/>
                      <a:pt x="0" y="32"/>
                      <a:pt x="0" y="38"/>
                    </a:cubicBezTo>
                    <a:cubicBezTo>
                      <a:pt x="0" y="40"/>
                      <a:pt x="4" y="42"/>
                      <a:pt x="8" y="44"/>
                    </a:cubicBezTo>
                    <a:cubicBezTo>
                      <a:pt x="8" y="0"/>
                      <a:pt x="8" y="0"/>
                      <a:pt x="8" y="0"/>
                    </a:cubicBezTo>
                    <a:cubicBezTo>
                      <a:pt x="4" y="2"/>
                      <a:pt x="0" y="4"/>
                      <a:pt x="0"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6" name="Freeform 86"/>
              <p:cNvSpPr/>
              <p:nvPr/>
            </p:nvSpPr>
            <p:spPr bwMode="auto">
              <a:xfrm>
                <a:off x="6329559" y="4296924"/>
                <a:ext cx="77370" cy="229612"/>
              </a:xfrm>
              <a:custGeom>
                <a:avLst/>
                <a:gdLst>
                  <a:gd name="T0" fmla="*/ 10 w 23"/>
                  <a:gd name="T1" fmla="*/ 2 h 69"/>
                  <a:gd name="T2" fmla="*/ 2 w 23"/>
                  <a:gd name="T3" fmla="*/ 2 h 69"/>
                  <a:gd name="T4" fmla="*/ 2 w 23"/>
                  <a:gd name="T5" fmla="*/ 10 h 69"/>
                  <a:gd name="T6" fmla="*/ 12 w 23"/>
                  <a:gd name="T7" fmla="*/ 35 h 69"/>
                  <a:gd name="T8" fmla="*/ 2 w 23"/>
                  <a:gd name="T9" fmla="*/ 60 h 69"/>
                  <a:gd name="T10" fmla="*/ 2 w 23"/>
                  <a:gd name="T11" fmla="*/ 67 h 69"/>
                  <a:gd name="T12" fmla="*/ 6 w 23"/>
                  <a:gd name="T13" fmla="*/ 69 h 69"/>
                  <a:gd name="T14" fmla="*/ 10 w 23"/>
                  <a:gd name="T15" fmla="*/ 67 h 69"/>
                  <a:gd name="T16" fmla="*/ 23 w 23"/>
                  <a:gd name="T17" fmla="*/ 35 h 69"/>
                  <a:gd name="T18" fmla="*/ 10 w 23"/>
                  <a:gd name="T19"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9">
                    <a:moveTo>
                      <a:pt x="10" y="2"/>
                    </a:moveTo>
                    <a:cubicBezTo>
                      <a:pt x="7" y="0"/>
                      <a:pt x="4" y="0"/>
                      <a:pt x="2" y="2"/>
                    </a:cubicBezTo>
                    <a:cubicBezTo>
                      <a:pt x="0" y="4"/>
                      <a:pt x="0" y="8"/>
                      <a:pt x="2" y="10"/>
                    </a:cubicBezTo>
                    <a:cubicBezTo>
                      <a:pt x="9" y="17"/>
                      <a:pt x="12" y="26"/>
                      <a:pt x="12" y="35"/>
                    </a:cubicBezTo>
                    <a:cubicBezTo>
                      <a:pt x="12" y="44"/>
                      <a:pt x="9" y="53"/>
                      <a:pt x="2" y="60"/>
                    </a:cubicBezTo>
                    <a:cubicBezTo>
                      <a:pt x="0" y="62"/>
                      <a:pt x="0" y="65"/>
                      <a:pt x="2" y="67"/>
                    </a:cubicBezTo>
                    <a:cubicBezTo>
                      <a:pt x="3" y="68"/>
                      <a:pt x="4" y="69"/>
                      <a:pt x="6" y="69"/>
                    </a:cubicBezTo>
                    <a:cubicBezTo>
                      <a:pt x="7" y="69"/>
                      <a:pt x="9" y="68"/>
                      <a:pt x="10" y="67"/>
                    </a:cubicBezTo>
                    <a:cubicBezTo>
                      <a:pt x="19" y="58"/>
                      <a:pt x="23" y="47"/>
                      <a:pt x="23" y="35"/>
                    </a:cubicBezTo>
                    <a:cubicBezTo>
                      <a:pt x="23" y="23"/>
                      <a:pt x="19" y="11"/>
                      <a:pt x="1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7" name="Freeform 87"/>
              <p:cNvSpPr/>
              <p:nvPr/>
            </p:nvSpPr>
            <p:spPr bwMode="auto">
              <a:xfrm>
                <a:off x="6376980" y="4239521"/>
                <a:ext cx="102328" cy="341923"/>
              </a:xfrm>
              <a:custGeom>
                <a:avLst/>
                <a:gdLst>
                  <a:gd name="T0" fmla="*/ 10 w 31"/>
                  <a:gd name="T1" fmla="*/ 2 h 103"/>
                  <a:gd name="T2" fmla="*/ 3 w 31"/>
                  <a:gd name="T3" fmla="*/ 2 h 103"/>
                  <a:gd name="T4" fmla="*/ 3 w 31"/>
                  <a:gd name="T5" fmla="*/ 10 h 103"/>
                  <a:gd name="T6" fmla="*/ 20 w 31"/>
                  <a:gd name="T7" fmla="*/ 52 h 103"/>
                  <a:gd name="T8" fmla="*/ 3 w 31"/>
                  <a:gd name="T9" fmla="*/ 94 h 103"/>
                  <a:gd name="T10" fmla="*/ 3 w 31"/>
                  <a:gd name="T11" fmla="*/ 102 h 103"/>
                  <a:gd name="T12" fmla="*/ 6 w 31"/>
                  <a:gd name="T13" fmla="*/ 103 h 103"/>
                  <a:gd name="T14" fmla="*/ 10 w 31"/>
                  <a:gd name="T15" fmla="*/ 102 h 103"/>
                  <a:gd name="T16" fmla="*/ 31 w 31"/>
                  <a:gd name="T17" fmla="*/ 52 h 103"/>
                  <a:gd name="T18" fmla="*/ 10 w 31"/>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03">
                    <a:moveTo>
                      <a:pt x="10" y="2"/>
                    </a:moveTo>
                    <a:cubicBezTo>
                      <a:pt x="8" y="0"/>
                      <a:pt x="5" y="0"/>
                      <a:pt x="3" y="2"/>
                    </a:cubicBezTo>
                    <a:cubicBezTo>
                      <a:pt x="0" y="4"/>
                      <a:pt x="0" y="8"/>
                      <a:pt x="3" y="10"/>
                    </a:cubicBezTo>
                    <a:cubicBezTo>
                      <a:pt x="14" y="21"/>
                      <a:pt x="20" y="37"/>
                      <a:pt x="20" y="52"/>
                    </a:cubicBezTo>
                    <a:cubicBezTo>
                      <a:pt x="20" y="67"/>
                      <a:pt x="14" y="82"/>
                      <a:pt x="3" y="94"/>
                    </a:cubicBezTo>
                    <a:cubicBezTo>
                      <a:pt x="0" y="96"/>
                      <a:pt x="0" y="100"/>
                      <a:pt x="3" y="102"/>
                    </a:cubicBezTo>
                    <a:cubicBezTo>
                      <a:pt x="4" y="103"/>
                      <a:pt x="5" y="103"/>
                      <a:pt x="6" y="103"/>
                    </a:cubicBezTo>
                    <a:cubicBezTo>
                      <a:pt x="8" y="103"/>
                      <a:pt x="9" y="103"/>
                      <a:pt x="10" y="102"/>
                    </a:cubicBezTo>
                    <a:cubicBezTo>
                      <a:pt x="24" y="88"/>
                      <a:pt x="31" y="70"/>
                      <a:pt x="31" y="52"/>
                    </a:cubicBezTo>
                    <a:cubicBezTo>
                      <a:pt x="31" y="34"/>
                      <a:pt x="24" y="16"/>
                      <a:pt x="1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8" name="Freeform 88"/>
              <p:cNvSpPr/>
              <p:nvPr/>
            </p:nvSpPr>
            <p:spPr bwMode="auto">
              <a:xfrm>
                <a:off x="6436879" y="4182118"/>
                <a:ext cx="124789" cy="459224"/>
              </a:xfrm>
              <a:custGeom>
                <a:avLst/>
                <a:gdLst>
                  <a:gd name="T0" fmla="*/ 10 w 38"/>
                  <a:gd name="T1" fmla="*/ 2 h 138"/>
                  <a:gd name="T2" fmla="*/ 2 w 38"/>
                  <a:gd name="T3" fmla="*/ 2 h 138"/>
                  <a:gd name="T4" fmla="*/ 2 w 38"/>
                  <a:gd name="T5" fmla="*/ 9 h 138"/>
                  <a:gd name="T6" fmla="*/ 27 w 38"/>
                  <a:gd name="T7" fmla="*/ 69 h 138"/>
                  <a:gd name="T8" fmla="*/ 2 w 38"/>
                  <a:gd name="T9" fmla="*/ 128 h 138"/>
                  <a:gd name="T10" fmla="*/ 2 w 38"/>
                  <a:gd name="T11" fmla="*/ 136 h 138"/>
                  <a:gd name="T12" fmla="*/ 6 w 38"/>
                  <a:gd name="T13" fmla="*/ 138 h 138"/>
                  <a:gd name="T14" fmla="*/ 10 w 38"/>
                  <a:gd name="T15" fmla="*/ 136 h 138"/>
                  <a:gd name="T16" fmla="*/ 38 w 38"/>
                  <a:gd name="T17" fmla="*/ 69 h 138"/>
                  <a:gd name="T18" fmla="*/ 10 w 38"/>
                  <a:gd name="T1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8">
                    <a:moveTo>
                      <a:pt x="10" y="2"/>
                    </a:moveTo>
                    <a:cubicBezTo>
                      <a:pt x="8" y="0"/>
                      <a:pt x="5" y="0"/>
                      <a:pt x="2" y="2"/>
                    </a:cubicBezTo>
                    <a:cubicBezTo>
                      <a:pt x="0" y="4"/>
                      <a:pt x="0" y="7"/>
                      <a:pt x="2" y="9"/>
                    </a:cubicBezTo>
                    <a:cubicBezTo>
                      <a:pt x="19" y="26"/>
                      <a:pt x="27" y="47"/>
                      <a:pt x="27" y="69"/>
                    </a:cubicBezTo>
                    <a:cubicBezTo>
                      <a:pt x="27" y="90"/>
                      <a:pt x="19" y="112"/>
                      <a:pt x="2" y="128"/>
                    </a:cubicBezTo>
                    <a:cubicBezTo>
                      <a:pt x="0" y="130"/>
                      <a:pt x="0" y="134"/>
                      <a:pt x="2" y="136"/>
                    </a:cubicBezTo>
                    <a:cubicBezTo>
                      <a:pt x="4" y="137"/>
                      <a:pt x="5" y="138"/>
                      <a:pt x="6" y="138"/>
                    </a:cubicBezTo>
                    <a:cubicBezTo>
                      <a:pt x="8" y="138"/>
                      <a:pt x="9" y="137"/>
                      <a:pt x="10" y="136"/>
                    </a:cubicBezTo>
                    <a:cubicBezTo>
                      <a:pt x="29" y="117"/>
                      <a:pt x="38" y="93"/>
                      <a:pt x="38" y="69"/>
                    </a:cubicBezTo>
                    <a:cubicBezTo>
                      <a:pt x="38" y="45"/>
                      <a:pt x="29" y="20"/>
                      <a:pt x="1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sp>
          <p:nvSpPr>
            <p:cNvPr id="22" name="Text Box 10"/>
            <p:cNvSpPr txBox="1">
              <a:spLocks noChangeArrowheads="1"/>
            </p:cNvSpPr>
            <p:nvPr/>
          </p:nvSpPr>
          <p:spPr bwMode="auto">
            <a:xfrm flipH="1">
              <a:off x="8593" y="4005"/>
              <a:ext cx="2014" cy="459"/>
            </a:xfrm>
            <a:prstGeom prst="rect">
              <a:avLst/>
            </a:prstGeom>
            <a:noFill/>
            <a:ln w="9525">
              <a:noFill/>
              <a:miter lim="800000"/>
            </a:ln>
          </p:spPr>
          <p:txBody>
            <a:bodyPr wrap="square" lIns="45720" tIns="22860" rIns="45720" bIns="22860">
              <a:spAutoFit/>
            </a:bodyPr>
            <a:lstStyle/>
            <a:p>
              <a:pPr algn="ctr" defTabSz="1087755"/>
              <a:r>
                <a:rPr lang="zh-CN" altLang="en-US" sz="1600" b="1" dirty="0">
                  <a:solidFill>
                    <a:schemeClr val="bg1"/>
                  </a:solidFill>
                  <a:latin typeface="微软雅黑" charset="-122"/>
                  <a:ea typeface="微软雅黑" charset="-122"/>
                  <a:cs typeface="Open Sans" pitchFamily="34" charset="0"/>
                </a:rPr>
                <a:t>输入标题</a:t>
              </a:r>
            </a:p>
          </p:txBody>
        </p:sp>
      </p:grpSp>
      <p:sp>
        <p:nvSpPr>
          <p:cNvPr id="52" name="矩形 51"/>
          <p:cNvSpPr/>
          <p:nvPr/>
        </p:nvSpPr>
        <p:spPr>
          <a:xfrm>
            <a:off x="1819910" y="4751705"/>
            <a:ext cx="1944370" cy="1476375"/>
          </a:xfrm>
          <a:prstGeom prst="rect">
            <a:avLst/>
          </a:prstGeom>
        </p:spPr>
        <p:txBody>
          <a:bodyPr wrap="square">
            <a:spAutoFit/>
          </a:bodyPr>
          <a:lstStyle/>
          <a:p>
            <a:pPr algn="ctr">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zh-CN" altLang="en-US" sz="1600" dirty="0"/>
          </a:p>
        </p:txBody>
      </p:sp>
      <p:sp>
        <p:nvSpPr>
          <p:cNvPr id="53" name="矩形 52"/>
          <p:cNvSpPr/>
          <p:nvPr/>
        </p:nvSpPr>
        <p:spPr>
          <a:xfrm>
            <a:off x="3965575" y="4751705"/>
            <a:ext cx="1961515" cy="1476375"/>
          </a:xfrm>
          <a:prstGeom prst="rect">
            <a:avLst/>
          </a:prstGeom>
        </p:spPr>
        <p:txBody>
          <a:bodyPr wrap="square">
            <a:spAutoFit/>
          </a:bodyPr>
          <a:lstStyle/>
          <a:p>
            <a:pPr algn="ctr">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zh-CN" altLang="en-US" sz="1600" dirty="0"/>
          </a:p>
        </p:txBody>
      </p:sp>
      <p:sp>
        <p:nvSpPr>
          <p:cNvPr id="54" name="矩形 53"/>
          <p:cNvSpPr/>
          <p:nvPr/>
        </p:nvSpPr>
        <p:spPr>
          <a:xfrm>
            <a:off x="6195060" y="4751705"/>
            <a:ext cx="1974850" cy="1476375"/>
          </a:xfrm>
          <a:prstGeom prst="rect">
            <a:avLst/>
          </a:prstGeom>
        </p:spPr>
        <p:txBody>
          <a:bodyPr wrap="square">
            <a:spAutoFit/>
          </a:bodyPr>
          <a:lstStyle/>
          <a:p>
            <a:pPr algn="ctr">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zh-CN" altLang="en-US" sz="1600" dirty="0"/>
          </a:p>
        </p:txBody>
      </p:sp>
      <p:sp>
        <p:nvSpPr>
          <p:cNvPr id="55" name="矩形 54"/>
          <p:cNvSpPr/>
          <p:nvPr/>
        </p:nvSpPr>
        <p:spPr>
          <a:xfrm>
            <a:off x="8372475" y="4751705"/>
            <a:ext cx="1929130" cy="1476375"/>
          </a:xfrm>
          <a:prstGeom prst="rect">
            <a:avLst/>
          </a:prstGeom>
        </p:spPr>
        <p:txBody>
          <a:bodyPr wrap="square">
            <a:spAutoFit/>
          </a:bodyPr>
          <a:lstStyle/>
          <a:p>
            <a:pPr algn="ctr">
              <a:lnSpc>
                <a:spcPct val="150000"/>
              </a:lnSpc>
            </a:pPr>
            <a:r>
              <a:rPr sz="1200" dirty="0">
                <a:solidFill>
                  <a:srgbClr val="10FBFE"/>
                </a:solidFill>
                <a:latin typeface="微软雅黑" charset="-122"/>
                <a:ea typeface="微软雅黑" charset="-122"/>
                <a:cs typeface="+mn-ea"/>
                <a:sym typeface="+mn-lt"/>
              </a:rPr>
              <a:t>I love you more than I've ever loved any woman. And I've waited longer for you than I've waited for any woman.</a:t>
            </a:r>
            <a:endParaRPr lang="zh-CN" altLang="en-US" sz="1600"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58"/>
                                        </p:tgtEl>
                                        <p:attrNameLst>
                                          <p:attrName>style.visibility</p:attrName>
                                        </p:attrNameLst>
                                      </p:cBhvr>
                                      <p:to>
                                        <p:strVal val="visible"/>
                                      </p:to>
                                    </p:set>
                                    <p:anim calcmode="lin" valueType="num">
                                      <p:cBhvr>
                                        <p:cTn id="27" dur="500" fill="hold"/>
                                        <p:tgtEl>
                                          <p:spTgt spid="58"/>
                                        </p:tgtEl>
                                        <p:attrNameLst>
                                          <p:attrName>ppt_w</p:attrName>
                                        </p:attrNameLst>
                                      </p:cBhvr>
                                      <p:tavLst>
                                        <p:tav tm="0">
                                          <p:val>
                                            <p:fltVal val="0"/>
                                          </p:val>
                                        </p:tav>
                                        <p:tav tm="100000">
                                          <p:val>
                                            <p:strVal val="#ppt_w"/>
                                          </p:val>
                                        </p:tav>
                                      </p:tavLst>
                                    </p:anim>
                                    <p:anim calcmode="lin" valueType="num">
                                      <p:cBhvr>
                                        <p:cTn id="28" dur="500" fill="hold"/>
                                        <p:tgtEl>
                                          <p:spTgt spid="58"/>
                                        </p:tgtEl>
                                        <p:attrNameLst>
                                          <p:attrName>ppt_h</p:attrName>
                                        </p:attrNameLst>
                                      </p:cBhvr>
                                      <p:tavLst>
                                        <p:tav tm="0">
                                          <p:val>
                                            <p:fltVal val="0"/>
                                          </p:val>
                                        </p:tav>
                                        <p:tav tm="100000">
                                          <p:val>
                                            <p:strVal val="#ppt_h"/>
                                          </p:val>
                                        </p:tav>
                                      </p:tavLst>
                                    </p:anim>
                                    <p:animEffect transition="in" filter="fade">
                                      <p:cBhvr>
                                        <p:cTn id="29" dur="500"/>
                                        <p:tgtEl>
                                          <p:spTgt spid="58"/>
                                        </p:tgtEl>
                                      </p:cBhvr>
                                    </p:animEffect>
                                  </p:childTnLst>
                                </p:cTn>
                              </p:par>
                            </p:childTnLst>
                          </p:cTn>
                        </p:par>
                        <p:par>
                          <p:cTn id="30" fill="hold">
                            <p:stCondLst>
                              <p:cond delay="2500"/>
                            </p:stCondLst>
                            <p:childTnLst>
                              <p:par>
                                <p:cTn id="31" presetID="12" presetClass="entr" presetSubtype="4" fill="hold" grpId="0" nodeType="afterEffect">
                                  <p:stCondLst>
                                    <p:cond delay="0"/>
                                  </p:stCondLst>
                                  <p:childTnLst>
                                    <p:set>
                                      <p:cBhvr>
                                        <p:cTn id="32" dur="1" fill="hold">
                                          <p:stCondLst>
                                            <p:cond delay="0"/>
                                          </p:stCondLst>
                                        </p:cTn>
                                        <p:tgtEl>
                                          <p:spTgt spid="52"/>
                                        </p:tgtEl>
                                        <p:attrNameLst>
                                          <p:attrName>style.visibility</p:attrName>
                                        </p:attrNameLst>
                                      </p:cBhvr>
                                      <p:to>
                                        <p:strVal val="visible"/>
                                      </p:to>
                                    </p:set>
                                    <p:anim calcmode="lin" valueType="num">
                                      <p:cBhvr additive="base">
                                        <p:cTn id="33" dur="500"/>
                                        <p:tgtEl>
                                          <p:spTgt spid="52"/>
                                        </p:tgtEl>
                                        <p:attrNameLst>
                                          <p:attrName>ppt_y</p:attrName>
                                        </p:attrNameLst>
                                      </p:cBhvr>
                                      <p:tavLst>
                                        <p:tav tm="0">
                                          <p:val>
                                            <p:strVal val="#ppt_y+#ppt_h*1.125000"/>
                                          </p:val>
                                        </p:tav>
                                        <p:tav tm="100000">
                                          <p:val>
                                            <p:strVal val="#ppt_y"/>
                                          </p:val>
                                        </p:tav>
                                      </p:tavLst>
                                    </p:anim>
                                    <p:animEffect transition="in" filter="wipe(up)">
                                      <p:cBhvr>
                                        <p:cTn id="34" dur="500"/>
                                        <p:tgtEl>
                                          <p:spTgt spid="52"/>
                                        </p:tgtEl>
                                      </p:cBhvr>
                                    </p:animEffect>
                                  </p:childTnLst>
                                </p:cTn>
                              </p:par>
                            </p:childTnLst>
                          </p:cTn>
                        </p:par>
                        <p:par>
                          <p:cTn id="35" fill="hold">
                            <p:stCondLst>
                              <p:cond delay="3000"/>
                            </p:stCondLst>
                            <p:childTnLst>
                              <p:par>
                                <p:cTn id="36" presetID="22" presetClass="entr" presetSubtype="1"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307"/>
                                        </p:tgtEl>
                                        <p:attrNameLst>
                                          <p:attrName>style.visibility</p:attrName>
                                        </p:attrNameLst>
                                      </p:cBhvr>
                                      <p:to>
                                        <p:strVal val="visible"/>
                                      </p:to>
                                    </p:set>
                                    <p:anim calcmode="lin" valueType="num">
                                      <p:cBhvr>
                                        <p:cTn id="42" dur="500" fill="hold"/>
                                        <p:tgtEl>
                                          <p:spTgt spid="307"/>
                                        </p:tgtEl>
                                        <p:attrNameLst>
                                          <p:attrName>ppt_w</p:attrName>
                                        </p:attrNameLst>
                                      </p:cBhvr>
                                      <p:tavLst>
                                        <p:tav tm="0">
                                          <p:val>
                                            <p:fltVal val="0"/>
                                          </p:val>
                                        </p:tav>
                                        <p:tav tm="100000">
                                          <p:val>
                                            <p:strVal val="#ppt_w"/>
                                          </p:val>
                                        </p:tav>
                                      </p:tavLst>
                                    </p:anim>
                                    <p:anim calcmode="lin" valueType="num">
                                      <p:cBhvr>
                                        <p:cTn id="43" dur="500" fill="hold"/>
                                        <p:tgtEl>
                                          <p:spTgt spid="307"/>
                                        </p:tgtEl>
                                        <p:attrNameLst>
                                          <p:attrName>ppt_h</p:attrName>
                                        </p:attrNameLst>
                                      </p:cBhvr>
                                      <p:tavLst>
                                        <p:tav tm="0">
                                          <p:val>
                                            <p:fltVal val="0"/>
                                          </p:val>
                                        </p:tav>
                                        <p:tav tm="100000">
                                          <p:val>
                                            <p:strVal val="#ppt_h"/>
                                          </p:val>
                                        </p:tav>
                                      </p:tavLst>
                                    </p:anim>
                                    <p:animEffect transition="in" filter="fade">
                                      <p:cBhvr>
                                        <p:cTn id="44" dur="500"/>
                                        <p:tgtEl>
                                          <p:spTgt spid="307"/>
                                        </p:tgtEl>
                                      </p:cBhvr>
                                    </p:animEffect>
                                  </p:childTnLst>
                                </p:cTn>
                              </p:par>
                            </p:childTnLst>
                          </p:cTn>
                        </p:par>
                        <p:par>
                          <p:cTn id="45" fill="hold">
                            <p:stCondLst>
                              <p:cond delay="4000"/>
                            </p:stCondLst>
                            <p:childTnLst>
                              <p:par>
                                <p:cTn id="46" presetID="12" presetClass="entr" presetSubtype="4" fill="hold" grpId="0" nodeType="afterEffect">
                                  <p:stCondLst>
                                    <p:cond delay="0"/>
                                  </p:stCondLst>
                                  <p:childTnLst>
                                    <p:set>
                                      <p:cBhvr>
                                        <p:cTn id="47" dur="1" fill="hold">
                                          <p:stCondLst>
                                            <p:cond delay="0"/>
                                          </p:stCondLst>
                                        </p:cTn>
                                        <p:tgtEl>
                                          <p:spTgt spid="53"/>
                                        </p:tgtEl>
                                        <p:attrNameLst>
                                          <p:attrName>style.visibility</p:attrName>
                                        </p:attrNameLst>
                                      </p:cBhvr>
                                      <p:to>
                                        <p:strVal val="visible"/>
                                      </p:to>
                                    </p:set>
                                    <p:anim calcmode="lin" valueType="num">
                                      <p:cBhvr additive="base">
                                        <p:cTn id="48" dur="500"/>
                                        <p:tgtEl>
                                          <p:spTgt spid="53"/>
                                        </p:tgtEl>
                                        <p:attrNameLst>
                                          <p:attrName>ppt_y</p:attrName>
                                        </p:attrNameLst>
                                      </p:cBhvr>
                                      <p:tavLst>
                                        <p:tav tm="0">
                                          <p:val>
                                            <p:strVal val="#ppt_y+#ppt_h*1.125000"/>
                                          </p:val>
                                        </p:tav>
                                        <p:tav tm="100000">
                                          <p:val>
                                            <p:strVal val="#ppt_y"/>
                                          </p:val>
                                        </p:tav>
                                      </p:tavLst>
                                    </p:anim>
                                    <p:animEffect transition="in" filter="wipe(up)">
                                      <p:cBhvr>
                                        <p:cTn id="49" dur="500"/>
                                        <p:tgtEl>
                                          <p:spTgt spid="53"/>
                                        </p:tgtEl>
                                      </p:cBhvr>
                                    </p:animEffect>
                                  </p:childTnLst>
                                </p:cTn>
                              </p:par>
                            </p:childTnLst>
                          </p:cTn>
                        </p:par>
                        <p:par>
                          <p:cTn id="50" fill="hold">
                            <p:stCondLst>
                              <p:cond delay="4500"/>
                            </p:stCondLst>
                            <p:childTnLst>
                              <p:par>
                                <p:cTn id="51" presetID="22" presetClass="entr" presetSubtype="1"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up)">
                                      <p:cBhvr>
                                        <p:cTn id="53" dur="500"/>
                                        <p:tgtEl>
                                          <p:spTgt spid="16"/>
                                        </p:tgtEl>
                                      </p:cBhvr>
                                    </p:animEffect>
                                  </p:childTnLst>
                                </p:cTn>
                              </p:par>
                            </p:childTnLst>
                          </p:cTn>
                        </p:par>
                        <p:par>
                          <p:cTn id="54" fill="hold">
                            <p:stCondLst>
                              <p:cond delay="5000"/>
                            </p:stCondLst>
                            <p:childTnLst>
                              <p:par>
                                <p:cTn id="55" presetID="53" presetClass="entr" presetSubtype="16" fill="hold" nodeType="afterEffect">
                                  <p:stCondLst>
                                    <p:cond delay="0"/>
                                  </p:stCondLst>
                                  <p:childTnLst>
                                    <p:set>
                                      <p:cBhvr>
                                        <p:cTn id="56" dur="1" fill="hold">
                                          <p:stCondLst>
                                            <p:cond delay="0"/>
                                          </p:stCondLst>
                                        </p:cTn>
                                        <p:tgtEl>
                                          <p:spTgt spid="308"/>
                                        </p:tgtEl>
                                        <p:attrNameLst>
                                          <p:attrName>style.visibility</p:attrName>
                                        </p:attrNameLst>
                                      </p:cBhvr>
                                      <p:to>
                                        <p:strVal val="visible"/>
                                      </p:to>
                                    </p:set>
                                    <p:anim calcmode="lin" valueType="num">
                                      <p:cBhvr>
                                        <p:cTn id="57" dur="500" fill="hold"/>
                                        <p:tgtEl>
                                          <p:spTgt spid="308"/>
                                        </p:tgtEl>
                                        <p:attrNameLst>
                                          <p:attrName>ppt_w</p:attrName>
                                        </p:attrNameLst>
                                      </p:cBhvr>
                                      <p:tavLst>
                                        <p:tav tm="0">
                                          <p:val>
                                            <p:fltVal val="0"/>
                                          </p:val>
                                        </p:tav>
                                        <p:tav tm="100000">
                                          <p:val>
                                            <p:strVal val="#ppt_w"/>
                                          </p:val>
                                        </p:tav>
                                      </p:tavLst>
                                    </p:anim>
                                    <p:anim calcmode="lin" valueType="num">
                                      <p:cBhvr>
                                        <p:cTn id="58" dur="500" fill="hold"/>
                                        <p:tgtEl>
                                          <p:spTgt spid="308"/>
                                        </p:tgtEl>
                                        <p:attrNameLst>
                                          <p:attrName>ppt_h</p:attrName>
                                        </p:attrNameLst>
                                      </p:cBhvr>
                                      <p:tavLst>
                                        <p:tav tm="0">
                                          <p:val>
                                            <p:fltVal val="0"/>
                                          </p:val>
                                        </p:tav>
                                        <p:tav tm="100000">
                                          <p:val>
                                            <p:strVal val="#ppt_h"/>
                                          </p:val>
                                        </p:tav>
                                      </p:tavLst>
                                    </p:anim>
                                    <p:animEffect transition="in" filter="fade">
                                      <p:cBhvr>
                                        <p:cTn id="59" dur="500"/>
                                        <p:tgtEl>
                                          <p:spTgt spid="308"/>
                                        </p:tgtEl>
                                      </p:cBhvr>
                                    </p:animEffect>
                                  </p:childTnLst>
                                </p:cTn>
                              </p:par>
                            </p:childTnLst>
                          </p:cTn>
                        </p:par>
                        <p:par>
                          <p:cTn id="60" fill="hold">
                            <p:stCondLst>
                              <p:cond delay="5500"/>
                            </p:stCondLst>
                            <p:childTnLst>
                              <p:par>
                                <p:cTn id="61" presetID="12" presetClass="entr" presetSubtype="4" fill="hold" grpId="0" nodeType="afterEffect">
                                  <p:stCondLst>
                                    <p:cond delay="0"/>
                                  </p:stCondLst>
                                  <p:childTnLst>
                                    <p:set>
                                      <p:cBhvr>
                                        <p:cTn id="62" dur="1" fill="hold">
                                          <p:stCondLst>
                                            <p:cond delay="0"/>
                                          </p:stCondLst>
                                        </p:cTn>
                                        <p:tgtEl>
                                          <p:spTgt spid="54"/>
                                        </p:tgtEl>
                                        <p:attrNameLst>
                                          <p:attrName>style.visibility</p:attrName>
                                        </p:attrNameLst>
                                      </p:cBhvr>
                                      <p:to>
                                        <p:strVal val="visible"/>
                                      </p:to>
                                    </p:set>
                                    <p:anim calcmode="lin" valueType="num">
                                      <p:cBhvr additive="base">
                                        <p:cTn id="63" dur="500"/>
                                        <p:tgtEl>
                                          <p:spTgt spid="54"/>
                                        </p:tgtEl>
                                        <p:attrNameLst>
                                          <p:attrName>ppt_y</p:attrName>
                                        </p:attrNameLst>
                                      </p:cBhvr>
                                      <p:tavLst>
                                        <p:tav tm="0">
                                          <p:val>
                                            <p:strVal val="#ppt_y+#ppt_h*1.125000"/>
                                          </p:val>
                                        </p:tav>
                                        <p:tav tm="100000">
                                          <p:val>
                                            <p:strVal val="#ppt_y"/>
                                          </p:val>
                                        </p:tav>
                                      </p:tavLst>
                                    </p:anim>
                                    <p:animEffect transition="in" filter="wipe(up)">
                                      <p:cBhvr>
                                        <p:cTn id="64" dur="500"/>
                                        <p:tgtEl>
                                          <p:spTgt spid="54"/>
                                        </p:tgtEl>
                                      </p:cBhvr>
                                    </p:animEffect>
                                  </p:childTnLst>
                                </p:cTn>
                              </p:par>
                            </p:childTnLst>
                          </p:cTn>
                        </p:par>
                        <p:par>
                          <p:cTn id="65" fill="hold">
                            <p:stCondLst>
                              <p:cond delay="6000"/>
                            </p:stCondLst>
                            <p:childTnLst>
                              <p:par>
                                <p:cTn id="66" presetID="22" presetClass="entr" presetSubtype="1"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ipe(up)">
                                      <p:cBhvr>
                                        <p:cTn id="68" dur="500"/>
                                        <p:tgtEl>
                                          <p:spTgt spid="14"/>
                                        </p:tgtEl>
                                      </p:cBhvr>
                                    </p:animEffect>
                                  </p:childTnLst>
                                </p:cTn>
                              </p:par>
                            </p:childTnLst>
                          </p:cTn>
                        </p:par>
                        <p:par>
                          <p:cTn id="69" fill="hold">
                            <p:stCondLst>
                              <p:cond delay="6500"/>
                            </p:stCondLst>
                            <p:childTnLst>
                              <p:par>
                                <p:cTn id="70" presetID="53" presetClass="entr" presetSubtype="16" fill="hold" nodeType="afterEffect">
                                  <p:stCondLst>
                                    <p:cond delay="0"/>
                                  </p:stCondLst>
                                  <p:childTnLst>
                                    <p:set>
                                      <p:cBhvr>
                                        <p:cTn id="71" dur="1" fill="hold">
                                          <p:stCondLst>
                                            <p:cond delay="0"/>
                                          </p:stCondLst>
                                        </p:cTn>
                                        <p:tgtEl>
                                          <p:spTgt spid="309"/>
                                        </p:tgtEl>
                                        <p:attrNameLst>
                                          <p:attrName>style.visibility</p:attrName>
                                        </p:attrNameLst>
                                      </p:cBhvr>
                                      <p:to>
                                        <p:strVal val="visible"/>
                                      </p:to>
                                    </p:set>
                                    <p:anim calcmode="lin" valueType="num">
                                      <p:cBhvr>
                                        <p:cTn id="72" dur="500" fill="hold"/>
                                        <p:tgtEl>
                                          <p:spTgt spid="309"/>
                                        </p:tgtEl>
                                        <p:attrNameLst>
                                          <p:attrName>ppt_w</p:attrName>
                                        </p:attrNameLst>
                                      </p:cBhvr>
                                      <p:tavLst>
                                        <p:tav tm="0">
                                          <p:val>
                                            <p:fltVal val="0"/>
                                          </p:val>
                                        </p:tav>
                                        <p:tav tm="100000">
                                          <p:val>
                                            <p:strVal val="#ppt_w"/>
                                          </p:val>
                                        </p:tav>
                                      </p:tavLst>
                                    </p:anim>
                                    <p:anim calcmode="lin" valueType="num">
                                      <p:cBhvr>
                                        <p:cTn id="73" dur="500" fill="hold"/>
                                        <p:tgtEl>
                                          <p:spTgt spid="309"/>
                                        </p:tgtEl>
                                        <p:attrNameLst>
                                          <p:attrName>ppt_h</p:attrName>
                                        </p:attrNameLst>
                                      </p:cBhvr>
                                      <p:tavLst>
                                        <p:tav tm="0">
                                          <p:val>
                                            <p:fltVal val="0"/>
                                          </p:val>
                                        </p:tav>
                                        <p:tav tm="100000">
                                          <p:val>
                                            <p:strVal val="#ppt_h"/>
                                          </p:val>
                                        </p:tav>
                                      </p:tavLst>
                                    </p:anim>
                                    <p:animEffect transition="in" filter="fade">
                                      <p:cBhvr>
                                        <p:cTn id="74" dur="500"/>
                                        <p:tgtEl>
                                          <p:spTgt spid="309"/>
                                        </p:tgtEl>
                                      </p:cBhvr>
                                    </p:animEffect>
                                  </p:childTnLst>
                                </p:cTn>
                              </p:par>
                            </p:childTnLst>
                          </p:cTn>
                        </p:par>
                        <p:par>
                          <p:cTn id="75" fill="hold">
                            <p:stCondLst>
                              <p:cond delay="7000"/>
                            </p:stCondLst>
                            <p:childTnLst>
                              <p:par>
                                <p:cTn id="76" presetID="12" presetClass="entr" presetSubtype="4" fill="hold" grpId="0" nodeType="afterEffect">
                                  <p:stCondLst>
                                    <p:cond delay="0"/>
                                  </p:stCondLst>
                                  <p:childTnLst>
                                    <p:set>
                                      <p:cBhvr>
                                        <p:cTn id="77" dur="1" fill="hold">
                                          <p:stCondLst>
                                            <p:cond delay="0"/>
                                          </p:stCondLst>
                                        </p:cTn>
                                        <p:tgtEl>
                                          <p:spTgt spid="55"/>
                                        </p:tgtEl>
                                        <p:attrNameLst>
                                          <p:attrName>style.visibility</p:attrName>
                                        </p:attrNameLst>
                                      </p:cBhvr>
                                      <p:to>
                                        <p:strVal val="visible"/>
                                      </p:to>
                                    </p:set>
                                    <p:anim calcmode="lin" valueType="num">
                                      <p:cBhvr additive="base">
                                        <p:cTn id="78" dur="500"/>
                                        <p:tgtEl>
                                          <p:spTgt spid="55"/>
                                        </p:tgtEl>
                                        <p:attrNameLst>
                                          <p:attrName>ppt_y</p:attrName>
                                        </p:attrNameLst>
                                      </p:cBhvr>
                                      <p:tavLst>
                                        <p:tav tm="0">
                                          <p:val>
                                            <p:strVal val="#ppt_y+#ppt_h*1.125000"/>
                                          </p:val>
                                        </p:tav>
                                        <p:tav tm="100000">
                                          <p:val>
                                            <p:strVal val="#ppt_y"/>
                                          </p:val>
                                        </p:tav>
                                      </p:tavLst>
                                    </p:anim>
                                    <p:animEffect transition="in" filter="wipe(up)">
                                      <p:cBhvr>
                                        <p:cTn id="7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3" grpId="0" animBg="1"/>
      <p:bldP spid="14" grpId="0" animBg="1"/>
      <p:bldP spid="15" grpId="0" animBg="1"/>
      <p:bldP spid="16" grpId="0" animBg="1"/>
      <p:bldP spid="52" grpId="0"/>
      <p:bldP spid="53" grpId="0"/>
      <p:bldP spid="54" grpId="0"/>
      <p:bldP spid="5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1955</Words>
  <Application>Microsoft Office PowerPoint</Application>
  <PresentationFormat>宽屏</PresentationFormat>
  <Paragraphs>196</Paragraphs>
  <Slides>24</Slides>
  <Notes>24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Open Sans</vt:lpstr>
      <vt:lpstr>等线</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xb21cn</cp:lastModifiedBy>
  <cp:revision>16</cp:revision>
  <dcterms:created xsi:type="dcterms:W3CDTF">2017-07-15T13:06:00Z</dcterms:created>
  <dcterms:modified xsi:type="dcterms:W3CDTF">2017-12-23T03:12:26Z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2052-10.1.0.5554</vt:lpwstr>
  </property>
</Properties>
</file>