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1287" r:id="rId5"/>
    <p:sldId id="1342" r:id="rId6"/>
    <p:sldId id="1171" r:id="rId7"/>
    <p:sldId id="1173" r:id="rId8"/>
    <p:sldId id="260" r:id="rId9"/>
    <p:sldId id="1075" r:id="rId10"/>
    <p:sldId id="948" r:id="rId11"/>
    <p:sldId id="1307" r:id="rId12"/>
    <p:sldId id="1197" r:id="rId13"/>
    <p:sldId id="261" r:id="rId14"/>
    <p:sldId id="1295" r:id="rId15"/>
    <p:sldId id="1215" r:id="rId16"/>
    <p:sldId id="997" r:id="rId17"/>
    <p:sldId id="998" r:id="rId18"/>
    <p:sldId id="924" r:id="rId19"/>
    <p:sldId id="262" r:id="rId20"/>
    <p:sldId id="1001" r:id="rId21"/>
    <p:sldId id="1101" r:id="rId22"/>
    <p:sldId id="1026" r:id="rId23"/>
    <p:sldId id="1104" r:id="rId24"/>
    <p:sldId id="257" r:id="rId25"/>
    <p:sldId id="34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D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9C65B-AA6F-4037-AC40-3FE273D2E264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CD560-A808-4B61-90C6-748C9FF27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0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378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155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515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  <a:t>16</a:t>
            </a:fld>
            <a:endParaRPr 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9835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1C0B8-ACC3-4D91-8B38-72ED5A969CBF}" type="slidenum">
              <a:rPr lang="zh-CN" altLang="en-US" smtClean="0"/>
              <a:t>17</a:t>
            </a:fld>
            <a:endParaRPr 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209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66788" eaLnBrk="1" hangingPunct="1"/>
            <a:endParaRPr lang="zh-CN" altLang="en-US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defTabSz="967801" fontAlgn="auto">
              <a:spcBef>
                <a:spcPts val="0"/>
              </a:spcBef>
              <a:spcAft>
                <a:spcPts val="0"/>
              </a:spcAft>
              <a:defRPr/>
            </a:pPr>
            <a:fld id="{67415919-3F04-4F40-BFB9-FF08AADCB4F4}" type="slidenum">
              <a:rPr lang="zh-CN" altLang="en-US" sz="1200">
                <a:latin typeface="+mn-lt"/>
                <a:ea typeface="+mn-ea"/>
              </a:rPr>
              <a:pPr algn="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zh-CN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3692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74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433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6955A8-62FB-E247-BFB6-6D96B50CB5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22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E7A7D37-4A2F-4412-8E7B-567F11FDA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3" t="9564" r="23043" b="956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3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66829-1A45-4BB5-B18F-7A9FAAC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32FD44-D396-48EE-976D-2C9937BF8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1FE21-FCF7-42D7-B582-EC07C8B9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30A5-447D-4F5A-9F30-DFEBD1A84C73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2564F-5370-437E-A68E-A46EAC8F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7F810-5AA5-4935-B90A-00AA6D4B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4A87-CCAC-4751-BF26-CE51CD2AE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C0567B-BF12-44CC-9A9D-0E61298C9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F84752-E65A-4B35-A279-B4D4F7B17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85D03-EF39-4C35-B06B-5373065F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30A5-447D-4F5A-9F30-DFEBD1A84C73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019AB-B063-47F9-9DCC-3F7C80A6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14DF5-2B1C-442B-8489-A74D0E4F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4A87-CCAC-4751-BF26-CE51CD2AE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9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571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000" y="441961"/>
            <a:ext cx="4368800" cy="3083564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06" y="3801452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4706" y="4385250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75167" y="4817825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349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A21F3-01F5-4EFB-9FD3-62F5CB36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F0A9F-27FE-4F7E-B2AA-110F48BC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23D88-A908-4C1C-8E1A-1B3C6F3F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30A5-447D-4F5A-9F30-DFEBD1A84C73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1C4B2-D5D0-470D-B673-B80BF32B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99D8A-B464-4730-94DC-027727F9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4A87-CCAC-4751-BF26-CE51CD2AE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53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6AD38-9E0A-45DA-999F-EF7D2542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4E10E0-9AED-4A28-A244-720D5CAB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5BEE9-633A-410A-8465-CC16EDC7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30A5-447D-4F5A-9F30-DFEBD1A84C73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61197-850A-494E-A957-C4335887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DE098-92C1-4DC3-A169-6F92D9C2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4A87-CCAC-4751-BF26-CE51CD2AE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A6E63-5EBC-45DF-B15E-484FEFE1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08DE6-177E-4C5D-91A2-CAB14BD3B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71ED5D-9C44-4C09-807A-C8DF8ACC0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FEF5FB-4437-46E3-9CA0-2CD90149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30A5-447D-4F5A-9F30-DFEBD1A84C73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DF5989-CFCA-490C-B9BE-55696885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762487-D5AD-450E-9FF7-A492B4EA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4A87-CCAC-4751-BF26-CE51CD2AE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5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537C9-E4C2-45FF-A1AE-A6A5B49F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A917E0-7869-40B6-BFED-BD0246AFA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33083D-65AD-4370-B95D-E8E67E98F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0D4CB9-20DB-4A10-AC0B-5DB6D0B24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3C514B-0A94-465B-AABC-CA7241476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9D3153-AD28-4479-8838-D2343EDD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30A5-447D-4F5A-9F30-DFEBD1A84C73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042BCB-2FAD-417C-B189-BD3F0CB0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FD8503-4F6A-4174-88A2-348642BE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4A87-CCAC-4751-BF26-CE51CD2AE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34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D1ED6-58C5-483B-8AC4-650F925D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5463C3-9E26-4A70-902E-A08A136C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30A5-447D-4F5A-9F30-DFEBD1A84C73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564B8E-AD2C-407A-A093-EF743143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D7CCD9-AA24-40B2-8D8E-1B9E274C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4A87-CCAC-4751-BF26-CE51CD2AE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1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C9D8BD-5F6A-4DCA-A55B-73F5E8BE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30A5-447D-4F5A-9F30-DFEBD1A84C73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546958-F0C2-465B-AC01-A4EAEF21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6D8930-A8C2-4B7B-8654-A64581F5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4A87-CCAC-4751-BF26-CE51CD2AE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587EF-3818-44AA-A15B-A34B483D0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A7A0F-D298-494E-BB4C-8D836735B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F90CD5-CE6C-45D6-AD3D-6B69E6373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5BB4BA-5EC3-47EB-A2D9-8E608928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30A5-447D-4F5A-9F30-DFEBD1A84C73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A26F4-4E78-4D01-8C9D-38FB77CA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5454F3-6713-4A12-A40E-0B96500C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4A87-CCAC-4751-BF26-CE51CD2AE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9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EB4DF-516F-4E7F-B24F-31BB617A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5E75C4-D330-4A3D-B44B-1B90CF180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B8DE1D-59B0-4577-9763-828D1A392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E30467-E94C-4FC4-8133-2686F7C1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30A5-447D-4F5A-9F30-DFEBD1A84C73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3ED45C-DC2E-4ABB-A08D-972ECCCD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5247C9-FB02-4DBE-8FFB-4935BAA8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4A87-CCAC-4751-BF26-CE51CD2AE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32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5D7572-F41A-4DCB-A4C4-CECF4C40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1D85E0-D384-4565-8510-438F8F81B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92122-E27E-47CD-97E8-3AF371679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30A5-447D-4F5A-9F30-DFEBD1A84C73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F63FD-E865-4F28-B4D0-213560C1E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C3892-71B5-417D-812C-C67B4426E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C4A87-CCAC-4751-BF26-CE51CD2AE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40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5D4AEA0-3F13-4713-A99C-76F5E4CD3A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r="166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C8751C9-E841-49FB-ABA3-49D03BE362B7}"/>
              </a:ext>
            </a:extLst>
          </p:cNvPr>
          <p:cNvSpPr txBox="1"/>
          <p:nvPr/>
        </p:nvSpPr>
        <p:spPr>
          <a:xfrm>
            <a:off x="2541180" y="2525277"/>
            <a:ext cx="7109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</a:t>
            </a:r>
            <a:r>
              <a:rPr lang="en-US" altLang="zh-CN" sz="5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5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区块链</a:t>
            </a:r>
            <a:r>
              <a:rPr lang="en-US" altLang="zh-CN" sz="5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5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B366D3-642F-430F-99F6-DD92A66CFF34}"/>
              </a:ext>
            </a:extLst>
          </p:cNvPr>
          <p:cNvSpPr txBox="1"/>
          <p:nvPr/>
        </p:nvSpPr>
        <p:spPr>
          <a:xfrm>
            <a:off x="5170105" y="4338276"/>
            <a:ext cx="1851790" cy="40011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汇报人：</a:t>
            </a:r>
            <a:r>
              <a:rPr lang="en-US" altLang="zh-CN" sz="2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  <a:r>
              <a:rPr lang="en-US" altLang="zh-CN" sz="2000" dirty="0" err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err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zh-CN" altLang="en-US" sz="20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D57B54-EFD7-4823-AC36-92B42152C4EF}"/>
              </a:ext>
            </a:extLst>
          </p:cNvPr>
          <p:cNvSpPr txBox="1"/>
          <p:nvPr/>
        </p:nvSpPr>
        <p:spPr>
          <a:xfrm>
            <a:off x="4593024" y="4814586"/>
            <a:ext cx="3005952" cy="40011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汇报时间：</a:t>
            </a:r>
            <a:r>
              <a:rPr lang="en-US" altLang="zh-CN" sz="2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201X</a:t>
            </a:r>
            <a:r>
              <a:rPr lang="zh-CN" altLang="en-US" sz="2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184CE71-E290-48FD-A99F-B67BF986DD15}"/>
              </a:ext>
            </a:extLst>
          </p:cNvPr>
          <p:cNvCxnSpPr/>
          <p:nvPr/>
        </p:nvCxnSpPr>
        <p:spPr>
          <a:xfrm>
            <a:off x="4873267" y="3429000"/>
            <a:ext cx="2445466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B53745C-78B5-42D6-B2F9-7811E40209E2}"/>
              </a:ext>
            </a:extLst>
          </p:cNvPr>
          <p:cNvGrpSpPr/>
          <p:nvPr/>
        </p:nvGrpSpPr>
        <p:grpSpPr>
          <a:xfrm>
            <a:off x="3014579" y="1516868"/>
            <a:ext cx="6162842" cy="1323439"/>
            <a:chOff x="3302446" y="1271872"/>
            <a:chExt cx="6162842" cy="1323439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2240BD8-410F-415E-A7D3-1EA093F6095B}"/>
                </a:ext>
              </a:extLst>
            </p:cNvPr>
            <p:cNvSpPr txBox="1"/>
            <p:nvPr/>
          </p:nvSpPr>
          <p:spPr>
            <a:xfrm>
              <a:off x="3302446" y="1271872"/>
              <a:ext cx="25811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0" dirty="0">
                  <a:solidFill>
                    <a:srgbClr val="FFC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201X</a:t>
              </a:r>
              <a:endParaRPr lang="zh-CN" altLang="en-US" sz="8000" dirty="0">
                <a:solidFill>
                  <a:srgbClr val="FFC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7B42A4D-E4D2-4F60-810D-DBBB22DA896A}"/>
                </a:ext>
              </a:extLst>
            </p:cNvPr>
            <p:cNvGrpSpPr/>
            <p:nvPr/>
          </p:nvGrpSpPr>
          <p:grpSpPr>
            <a:xfrm>
              <a:off x="5910464" y="1577781"/>
              <a:ext cx="3554824" cy="711621"/>
              <a:chOff x="5910464" y="1601853"/>
              <a:chExt cx="3554824" cy="711621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C14EC64-0B08-4941-9FC1-6F4D88EBAA17}"/>
                  </a:ext>
                </a:extLst>
              </p:cNvPr>
              <p:cNvSpPr/>
              <p:nvPr/>
            </p:nvSpPr>
            <p:spPr>
              <a:xfrm>
                <a:off x="5942598" y="1601853"/>
                <a:ext cx="3522690" cy="353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zh-CN" altLang="en-US" sz="170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LARGE DATA / BLOCK CHAIN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CC09D81-25C6-4144-A7A5-45E98EAEF6F8}"/>
                  </a:ext>
                </a:extLst>
              </p:cNvPr>
              <p:cNvSpPr txBox="1"/>
              <p:nvPr/>
            </p:nvSpPr>
            <p:spPr>
              <a:xfrm>
                <a:off x="5910464" y="1851809"/>
                <a:ext cx="35548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400" dirty="0">
                    <a:solidFill>
                      <a:srgbClr val="FFC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单击此处添加您的副标题</a:t>
                </a:r>
              </a:p>
            </p:txBody>
          </p:sp>
        </p:grp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3C4A735-2B9A-4839-9177-EC7A937BE90B}"/>
              </a:ext>
            </a:extLst>
          </p:cNvPr>
          <p:cNvCxnSpPr>
            <a:cxnSpLocks/>
          </p:cNvCxnSpPr>
          <p:nvPr/>
        </p:nvCxnSpPr>
        <p:spPr>
          <a:xfrm>
            <a:off x="5613072" y="1822777"/>
            <a:ext cx="0" cy="71162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B1DA1D4-9327-47F7-A863-0CD90340D539}"/>
              </a:ext>
            </a:extLst>
          </p:cNvPr>
          <p:cNvSpPr/>
          <p:nvPr/>
        </p:nvSpPr>
        <p:spPr>
          <a:xfrm>
            <a:off x="2671763" y="3416335"/>
            <a:ext cx="6848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产品宣传</a:t>
            </a:r>
            <a:r>
              <a:rPr lang="en-US" altLang="zh-CN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】【</a:t>
            </a:r>
            <a:r>
              <a:rPr lang="zh-CN" altLang="en-US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品牌展示</a:t>
            </a:r>
            <a:r>
              <a:rPr lang="en-US" altLang="zh-CN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】【</a:t>
            </a:r>
            <a:r>
              <a:rPr lang="zh-CN" altLang="en-US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企业文化</a:t>
            </a:r>
            <a:r>
              <a:rPr lang="en-US" altLang="zh-CN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】【</a:t>
            </a:r>
            <a:r>
              <a:rPr lang="zh-CN" altLang="en-US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产品展示</a:t>
            </a:r>
            <a:r>
              <a:rPr lang="en-US" altLang="zh-CN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】【</a:t>
            </a:r>
            <a:r>
              <a:rPr lang="zh-CN" altLang="en-US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品牌宣传</a:t>
            </a:r>
            <a:r>
              <a:rPr lang="en-US" altLang="zh-CN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6" name="bamboo">
            <a:hlinkClick r:id="" action="ppaction://media"/>
            <a:extLst>
              <a:ext uri="{FF2B5EF4-FFF2-40B4-BE49-F238E27FC236}">
                <a16:creationId xmlns:a16="http://schemas.microsoft.com/office/drawing/2014/main" id="{A06FD544-C348-4C5E-AF6F-8BDD9121592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500" out="500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42875" y="-7239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8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1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  <p:bldLst>
      <p:bldP spid="8" grpId="0"/>
      <p:bldP spid="9" grpId="0" animBg="1"/>
      <p:bldP spid="10" grpId="0" animBg="1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4"/>
          <p:cNvGrpSpPr/>
          <p:nvPr/>
        </p:nvGrpSpPr>
        <p:grpSpPr>
          <a:xfrm>
            <a:off x="1491111" y="1538467"/>
            <a:ext cx="4118020" cy="1824508"/>
            <a:chOff x="1490077" y="1538466"/>
            <a:chExt cx="4120364" cy="1824508"/>
          </a:xfrm>
        </p:grpSpPr>
        <p:sp>
          <p:nvSpPr>
            <p:cNvPr id="66" name="任意多边形 65"/>
            <p:cNvSpPr/>
            <p:nvPr/>
          </p:nvSpPr>
          <p:spPr>
            <a:xfrm>
              <a:off x="1700277" y="1538466"/>
              <a:ext cx="3685604" cy="1716378"/>
            </a:xfrm>
            <a:custGeom>
              <a:avLst/>
              <a:gdLst>
                <a:gd name="connsiteX0" fmla="*/ 702018 w 793458"/>
                <a:gd name="connsiteY0" fmla="*/ 1664080 h 1755520"/>
                <a:gd name="connsiteX1" fmla="*/ 286769 w 793458"/>
                <a:gd name="connsiteY1" fmla="*/ 1664080 h 1755520"/>
                <a:gd name="connsiteX2" fmla="*/ 286769 w 793458"/>
                <a:gd name="connsiteY2" fmla="*/ 771911 h 1755520"/>
                <a:gd name="connsiteX3" fmla="*/ 277518 w 793458"/>
                <a:gd name="connsiteY3" fmla="*/ 539619 h 1755520"/>
                <a:gd name="connsiteX4" fmla="*/ 226640 w 793458"/>
                <a:gd name="connsiteY4" fmla="*/ 480518 h 1755520"/>
                <a:gd name="connsiteX5" fmla="*/ 41114 w 793458"/>
                <a:gd name="connsiteY5" fmla="*/ 460475 h 1755520"/>
                <a:gd name="connsiteX6" fmla="*/ 0 w 793458"/>
                <a:gd name="connsiteY6" fmla="*/ 460475 h 1755520"/>
                <a:gd name="connsiteX7" fmla="*/ 0 w 793458"/>
                <a:gd name="connsiteY7" fmla="*/ 266469 h 1755520"/>
                <a:gd name="connsiteX8" fmla="*/ 457391 w 793458"/>
                <a:gd name="connsiteY8" fmla="*/ 0 h 1755520"/>
                <a:gd name="connsiteX9" fmla="*/ 702018 w 793458"/>
                <a:gd name="connsiteY9" fmla="*/ 0 h 1755520"/>
                <a:gd name="connsiteX10" fmla="*/ 793458 w 793458"/>
                <a:gd name="connsiteY10" fmla="*/ 1755520 h 1755520"/>
                <a:gd name="connsiteX0" fmla="*/ 0 w 1958340"/>
                <a:gd name="connsiteY0" fmla="*/ 1676780 h 1755520"/>
                <a:gd name="connsiteX1" fmla="*/ 1451651 w 1958340"/>
                <a:gd name="connsiteY1" fmla="*/ 1664080 h 1755520"/>
                <a:gd name="connsiteX2" fmla="*/ 1451651 w 1958340"/>
                <a:gd name="connsiteY2" fmla="*/ 771911 h 1755520"/>
                <a:gd name="connsiteX3" fmla="*/ 1442400 w 1958340"/>
                <a:gd name="connsiteY3" fmla="*/ 539619 h 1755520"/>
                <a:gd name="connsiteX4" fmla="*/ 1391522 w 1958340"/>
                <a:gd name="connsiteY4" fmla="*/ 480518 h 1755520"/>
                <a:gd name="connsiteX5" fmla="*/ 1205996 w 1958340"/>
                <a:gd name="connsiteY5" fmla="*/ 460475 h 1755520"/>
                <a:gd name="connsiteX6" fmla="*/ 1164882 w 1958340"/>
                <a:gd name="connsiteY6" fmla="*/ 460475 h 1755520"/>
                <a:gd name="connsiteX7" fmla="*/ 1164882 w 1958340"/>
                <a:gd name="connsiteY7" fmla="*/ 266469 h 1755520"/>
                <a:gd name="connsiteX8" fmla="*/ 1622273 w 1958340"/>
                <a:gd name="connsiteY8" fmla="*/ 0 h 1755520"/>
                <a:gd name="connsiteX9" fmla="*/ 1866900 w 1958340"/>
                <a:gd name="connsiteY9" fmla="*/ 0 h 1755520"/>
                <a:gd name="connsiteX10" fmla="*/ 1958340 w 1958340"/>
                <a:gd name="connsiteY10" fmla="*/ 1755520 h 1755520"/>
                <a:gd name="connsiteX0" fmla="*/ 0 w 1901190"/>
                <a:gd name="connsiteY0" fmla="*/ 1676780 h 1676780"/>
                <a:gd name="connsiteX1" fmla="*/ 1451651 w 1901190"/>
                <a:gd name="connsiteY1" fmla="*/ 1664080 h 1676780"/>
                <a:gd name="connsiteX2" fmla="*/ 1451651 w 1901190"/>
                <a:gd name="connsiteY2" fmla="*/ 771911 h 1676780"/>
                <a:gd name="connsiteX3" fmla="*/ 1442400 w 1901190"/>
                <a:gd name="connsiteY3" fmla="*/ 539619 h 1676780"/>
                <a:gd name="connsiteX4" fmla="*/ 1391522 w 1901190"/>
                <a:gd name="connsiteY4" fmla="*/ 480518 h 1676780"/>
                <a:gd name="connsiteX5" fmla="*/ 1205996 w 1901190"/>
                <a:gd name="connsiteY5" fmla="*/ 460475 h 1676780"/>
                <a:gd name="connsiteX6" fmla="*/ 1164882 w 1901190"/>
                <a:gd name="connsiteY6" fmla="*/ 460475 h 1676780"/>
                <a:gd name="connsiteX7" fmla="*/ 1164882 w 1901190"/>
                <a:gd name="connsiteY7" fmla="*/ 266469 h 1676780"/>
                <a:gd name="connsiteX8" fmla="*/ 1622273 w 1901190"/>
                <a:gd name="connsiteY8" fmla="*/ 0 h 1676780"/>
                <a:gd name="connsiteX9" fmla="*/ 1866900 w 1901190"/>
                <a:gd name="connsiteY9" fmla="*/ 0 h 1676780"/>
                <a:gd name="connsiteX10" fmla="*/ 1901190 w 1901190"/>
                <a:gd name="connsiteY10" fmla="*/ 1666620 h 1676780"/>
                <a:gd name="connsiteX0" fmla="*/ 0 w 1901190"/>
                <a:gd name="connsiteY0" fmla="*/ 1676780 h 1687854"/>
                <a:gd name="connsiteX1" fmla="*/ 1451651 w 1901190"/>
                <a:gd name="connsiteY1" fmla="*/ 1664080 h 1687854"/>
                <a:gd name="connsiteX2" fmla="*/ 1451651 w 1901190"/>
                <a:gd name="connsiteY2" fmla="*/ 771911 h 1687854"/>
                <a:gd name="connsiteX3" fmla="*/ 1442400 w 1901190"/>
                <a:gd name="connsiteY3" fmla="*/ 539619 h 1687854"/>
                <a:gd name="connsiteX4" fmla="*/ 1391522 w 1901190"/>
                <a:gd name="connsiteY4" fmla="*/ 480518 h 1687854"/>
                <a:gd name="connsiteX5" fmla="*/ 1205996 w 1901190"/>
                <a:gd name="connsiteY5" fmla="*/ 460475 h 1687854"/>
                <a:gd name="connsiteX6" fmla="*/ 1164882 w 1901190"/>
                <a:gd name="connsiteY6" fmla="*/ 460475 h 1687854"/>
                <a:gd name="connsiteX7" fmla="*/ 1164882 w 1901190"/>
                <a:gd name="connsiteY7" fmla="*/ 266469 h 1687854"/>
                <a:gd name="connsiteX8" fmla="*/ 1622273 w 1901190"/>
                <a:gd name="connsiteY8" fmla="*/ 0 h 1687854"/>
                <a:gd name="connsiteX9" fmla="*/ 1866900 w 1901190"/>
                <a:gd name="connsiteY9" fmla="*/ 0 h 1687854"/>
                <a:gd name="connsiteX10" fmla="*/ 1882773 w 1901190"/>
                <a:gd name="connsiteY10" fmla="*/ 1519154 h 1687854"/>
                <a:gd name="connsiteX11" fmla="*/ 1901190 w 1901190"/>
                <a:gd name="connsiteY11" fmla="*/ 1666620 h 1687854"/>
                <a:gd name="connsiteX0" fmla="*/ 0 w 2517140"/>
                <a:gd name="connsiteY0" fmla="*/ 1676780 h 1681863"/>
                <a:gd name="connsiteX1" fmla="*/ 1451651 w 2517140"/>
                <a:gd name="connsiteY1" fmla="*/ 1664080 h 1681863"/>
                <a:gd name="connsiteX2" fmla="*/ 1451651 w 2517140"/>
                <a:gd name="connsiteY2" fmla="*/ 771911 h 1681863"/>
                <a:gd name="connsiteX3" fmla="*/ 1442400 w 2517140"/>
                <a:gd name="connsiteY3" fmla="*/ 539619 h 1681863"/>
                <a:gd name="connsiteX4" fmla="*/ 1391522 w 2517140"/>
                <a:gd name="connsiteY4" fmla="*/ 480518 h 1681863"/>
                <a:gd name="connsiteX5" fmla="*/ 1205996 w 2517140"/>
                <a:gd name="connsiteY5" fmla="*/ 460475 h 1681863"/>
                <a:gd name="connsiteX6" fmla="*/ 1164882 w 2517140"/>
                <a:gd name="connsiteY6" fmla="*/ 460475 h 1681863"/>
                <a:gd name="connsiteX7" fmla="*/ 1164882 w 2517140"/>
                <a:gd name="connsiteY7" fmla="*/ 266469 h 1681863"/>
                <a:gd name="connsiteX8" fmla="*/ 1622273 w 2517140"/>
                <a:gd name="connsiteY8" fmla="*/ 0 h 1681863"/>
                <a:gd name="connsiteX9" fmla="*/ 1866900 w 2517140"/>
                <a:gd name="connsiteY9" fmla="*/ 0 h 1681863"/>
                <a:gd name="connsiteX10" fmla="*/ 1882773 w 2517140"/>
                <a:gd name="connsiteY10" fmla="*/ 1519154 h 1681863"/>
                <a:gd name="connsiteX11" fmla="*/ 2517140 w 2517140"/>
                <a:gd name="connsiteY11" fmla="*/ 1653920 h 1681863"/>
                <a:gd name="connsiteX0" fmla="*/ 0 w 2517140"/>
                <a:gd name="connsiteY0" fmla="*/ 1676780 h 1752086"/>
                <a:gd name="connsiteX1" fmla="*/ 1451651 w 2517140"/>
                <a:gd name="connsiteY1" fmla="*/ 1664080 h 1752086"/>
                <a:gd name="connsiteX2" fmla="*/ 1451651 w 2517140"/>
                <a:gd name="connsiteY2" fmla="*/ 771911 h 1752086"/>
                <a:gd name="connsiteX3" fmla="*/ 1442400 w 2517140"/>
                <a:gd name="connsiteY3" fmla="*/ 539619 h 1752086"/>
                <a:gd name="connsiteX4" fmla="*/ 1391522 w 2517140"/>
                <a:gd name="connsiteY4" fmla="*/ 480518 h 1752086"/>
                <a:gd name="connsiteX5" fmla="*/ 1205996 w 2517140"/>
                <a:gd name="connsiteY5" fmla="*/ 460475 h 1752086"/>
                <a:gd name="connsiteX6" fmla="*/ 1164882 w 2517140"/>
                <a:gd name="connsiteY6" fmla="*/ 460475 h 1752086"/>
                <a:gd name="connsiteX7" fmla="*/ 1164882 w 2517140"/>
                <a:gd name="connsiteY7" fmla="*/ 266469 h 1752086"/>
                <a:gd name="connsiteX8" fmla="*/ 1622273 w 2517140"/>
                <a:gd name="connsiteY8" fmla="*/ 0 h 1752086"/>
                <a:gd name="connsiteX9" fmla="*/ 1866900 w 2517140"/>
                <a:gd name="connsiteY9" fmla="*/ 0 h 1752086"/>
                <a:gd name="connsiteX10" fmla="*/ 1882773 w 2517140"/>
                <a:gd name="connsiteY10" fmla="*/ 1627104 h 1752086"/>
                <a:gd name="connsiteX11" fmla="*/ 2517140 w 2517140"/>
                <a:gd name="connsiteY11" fmla="*/ 1653920 h 1752086"/>
                <a:gd name="connsiteX0" fmla="*/ 0 w 2517140"/>
                <a:gd name="connsiteY0" fmla="*/ 1676780 h 1752086"/>
                <a:gd name="connsiteX1" fmla="*/ 1451651 w 2517140"/>
                <a:gd name="connsiteY1" fmla="*/ 1664080 h 1752086"/>
                <a:gd name="connsiteX2" fmla="*/ 1451651 w 2517140"/>
                <a:gd name="connsiteY2" fmla="*/ 771911 h 1752086"/>
                <a:gd name="connsiteX3" fmla="*/ 1442400 w 2517140"/>
                <a:gd name="connsiteY3" fmla="*/ 539619 h 1752086"/>
                <a:gd name="connsiteX4" fmla="*/ 1391522 w 2517140"/>
                <a:gd name="connsiteY4" fmla="*/ 480518 h 1752086"/>
                <a:gd name="connsiteX5" fmla="*/ 1205996 w 2517140"/>
                <a:gd name="connsiteY5" fmla="*/ 460475 h 1752086"/>
                <a:gd name="connsiteX6" fmla="*/ 1164882 w 2517140"/>
                <a:gd name="connsiteY6" fmla="*/ 460475 h 1752086"/>
                <a:gd name="connsiteX7" fmla="*/ 1164882 w 2517140"/>
                <a:gd name="connsiteY7" fmla="*/ 266469 h 1752086"/>
                <a:gd name="connsiteX8" fmla="*/ 1622273 w 2517140"/>
                <a:gd name="connsiteY8" fmla="*/ 0 h 1752086"/>
                <a:gd name="connsiteX9" fmla="*/ 1866900 w 2517140"/>
                <a:gd name="connsiteY9" fmla="*/ 0 h 1752086"/>
                <a:gd name="connsiteX10" fmla="*/ 1882773 w 2517140"/>
                <a:gd name="connsiteY10" fmla="*/ 1627104 h 1752086"/>
                <a:gd name="connsiteX11" fmla="*/ 2517140 w 2517140"/>
                <a:gd name="connsiteY11" fmla="*/ 1653920 h 1752086"/>
                <a:gd name="connsiteX0" fmla="*/ 0 w 2517140"/>
                <a:gd name="connsiteY0" fmla="*/ 1676780 h 1752086"/>
                <a:gd name="connsiteX1" fmla="*/ 1451651 w 2517140"/>
                <a:gd name="connsiteY1" fmla="*/ 1664080 h 1752086"/>
                <a:gd name="connsiteX2" fmla="*/ 1451651 w 2517140"/>
                <a:gd name="connsiteY2" fmla="*/ 771911 h 1752086"/>
                <a:gd name="connsiteX3" fmla="*/ 1442400 w 2517140"/>
                <a:gd name="connsiteY3" fmla="*/ 539619 h 1752086"/>
                <a:gd name="connsiteX4" fmla="*/ 1391522 w 2517140"/>
                <a:gd name="connsiteY4" fmla="*/ 480518 h 1752086"/>
                <a:gd name="connsiteX5" fmla="*/ 1205996 w 2517140"/>
                <a:gd name="connsiteY5" fmla="*/ 460475 h 1752086"/>
                <a:gd name="connsiteX6" fmla="*/ 1164882 w 2517140"/>
                <a:gd name="connsiteY6" fmla="*/ 460475 h 1752086"/>
                <a:gd name="connsiteX7" fmla="*/ 1164882 w 2517140"/>
                <a:gd name="connsiteY7" fmla="*/ 266469 h 1752086"/>
                <a:gd name="connsiteX8" fmla="*/ 1622273 w 2517140"/>
                <a:gd name="connsiteY8" fmla="*/ 0 h 1752086"/>
                <a:gd name="connsiteX9" fmla="*/ 1866900 w 2517140"/>
                <a:gd name="connsiteY9" fmla="*/ 0 h 1752086"/>
                <a:gd name="connsiteX10" fmla="*/ 1882773 w 2517140"/>
                <a:gd name="connsiteY10" fmla="*/ 1627104 h 1752086"/>
                <a:gd name="connsiteX11" fmla="*/ 2517140 w 2517140"/>
                <a:gd name="connsiteY11" fmla="*/ 1653920 h 1752086"/>
                <a:gd name="connsiteX0" fmla="*/ 0 w 2929890"/>
                <a:gd name="connsiteY0" fmla="*/ 1676780 h 1744818"/>
                <a:gd name="connsiteX1" fmla="*/ 1451651 w 2929890"/>
                <a:gd name="connsiteY1" fmla="*/ 1664080 h 1744818"/>
                <a:gd name="connsiteX2" fmla="*/ 1451651 w 2929890"/>
                <a:gd name="connsiteY2" fmla="*/ 771911 h 1744818"/>
                <a:gd name="connsiteX3" fmla="*/ 1442400 w 2929890"/>
                <a:gd name="connsiteY3" fmla="*/ 539619 h 1744818"/>
                <a:gd name="connsiteX4" fmla="*/ 1391522 w 2929890"/>
                <a:gd name="connsiteY4" fmla="*/ 480518 h 1744818"/>
                <a:gd name="connsiteX5" fmla="*/ 1205996 w 2929890"/>
                <a:gd name="connsiteY5" fmla="*/ 460475 h 1744818"/>
                <a:gd name="connsiteX6" fmla="*/ 1164882 w 2929890"/>
                <a:gd name="connsiteY6" fmla="*/ 460475 h 1744818"/>
                <a:gd name="connsiteX7" fmla="*/ 1164882 w 2929890"/>
                <a:gd name="connsiteY7" fmla="*/ 266469 h 1744818"/>
                <a:gd name="connsiteX8" fmla="*/ 1622273 w 2929890"/>
                <a:gd name="connsiteY8" fmla="*/ 0 h 1744818"/>
                <a:gd name="connsiteX9" fmla="*/ 1866900 w 2929890"/>
                <a:gd name="connsiteY9" fmla="*/ 0 h 1744818"/>
                <a:gd name="connsiteX10" fmla="*/ 1882773 w 2929890"/>
                <a:gd name="connsiteY10" fmla="*/ 1627104 h 1744818"/>
                <a:gd name="connsiteX11" fmla="*/ 2929890 w 2929890"/>
                <a:gd name="connsiteY11" fmla="*/ 1634870 h 1744818"/>
                <a:gd name="connsiteX0" fmla="*/ 0 w 2929890"/>
                <a:gd name="connsiteY0" fmla="*/ 1676780 h 1767931"/>
                <a:gd name="connsiteX1" fmla="*/ 1451651 w 2929890"/>
                <a:gd name="connsiteY1" fmla="*/ 1664080 h 1767931"/>
                <a:gd name="connsiteX2" fmla="*/ 1451651 w 2929890"/>
                <a:gd name="connsiteY2" fmla="*/ 771911 h 1767931"/>
                <a:gd name="connsiteX3" fmla="*/ 1442400 w 2929890"/>
                <a:gd name="connsiteY3" fmla="*/ 539619 h 1767931"/>
                <a:gd name="connsiteX4" fmla="*/ 1391522 w 2929890"/>
                <a:gd name="connsiteY4" fmla="*/ 480518 h 1767931"/>
                <a:gd name="connsiteX5" fmla="*/ 1205996 w 2929890"/>
                <a:gd name="connsiteY5" fmla="*/ 460475 h 1767931"/>
                <a:gd name="connsiteX6" fmla="*/ 1164882 w 2929890"/>
                <a:gd name="connsiteY6" fmla="*/ 460475 h 1767931"/>
                <a:gd name="connsiteX7" fmla="*/ 1164882 w 2929890"/>
                <a:gd name="connsiteY7" fmla="*/ 266469 h 1767931"/>
                <a:gd name="connsiteX8" fmla="*/ 1622273 w 2929890"/>
                <a:gd name="connsiteY8" fmla="*/ 0 h 1767931"/>
                <a:gd name="connsiteX9" fmla="*/ 1866900 w 2929890"/>
                <a:gd name="connsiteY9" fmla="*/ 0 h 1767931"/>
                <a:gd name="connsiteX10" fmla="*/ 1882773 w 2929890"/>
                <a:gd name="connsiteY10" fmla="*/ 1627104 h 1767931"/>
                <a:gd name="connsiteX11" fmla="*/ 2929890 w 2929890"/>
                <a:gd name="connsiteY11" fmla="*/ 1634870 h 1767931"/>
                <a:gd name="connsiteX0" fmla="*/ 0 w 2929890"/>
                <a:gd name="connsiteY0" fmla="*/ 1676780 h 1768155"/>
                <a:gd name="connsiteX1" fmla="*/ 1451651 w 2929890"/>
                <a:gd name="connsiteY1" fmla="*/ 1664080 h 1768155"/>
                <a:gd name="connsiteX2" fmla="*/ 1451651 w 2929890"/>
                <a:gd name="connsiteY2" fmla="*/ 771911 h 1768155"/>
                <a:gd name="connsiteX3" fmla="*/ 1442400 w 2929890"/>
                <a:gd name="connsiteY3" fmla="*/ 539619 h 1768155"/>
                <a:gd name="connsiteX4" fmla="*/ 1391522 w 2929890"/>
                <a:gd name="connsiteY4" fmla="*/ 480518 h 1768155"/>
                <a:gd name="connsiteX5" fmla="*/ 1205996 w 2929890"/>
                <a:gd name="connsiteY5" fmla="*/ 460475 h 1768155"/>
                <a:gd name="connsiteX6" fmla="*/ 1164882 w 2929890"/>
                <a:gd name="connsiteY6" fmla="*/ 460475 h 1768155"/>
                <a:gd name="connsiteX7" fmla="*/ 1164882 w 2929890"/>
                <a:gd name="connsiteY7" fmla="*/ 266469 h 1768155"/>
                <a:gd name="connsiteX8" fmla="*/ 1622273 w 2929890"/>
                <a:gd name="connsiteY8" fmla="*/ 0 h 1768155"/>
                <a:gd name="connsiteX9" fmla="*/ 1866900 w 2929890"/>
                <a:gd name="connsiteY9" fmla="*/ 0 h 1768155"/>
                <a:gd name="connsiteX10" fmla="*/ 1882773 w 2929890"/>
                <a:gd name="connsiteY10" fmla="*/ 1627104 h 1768155"/>
                <a:gd name="connsiteX11" fmla="*/ 2929890 w 2929890"/>
                <a:gd name="connsiteY11" fmla="*/ 1634870 h 1768155"/>
                <a:gd name="connsiteX0" fmla="*/ 0 w 2929890"/>
                <a:gd name="connsiteY0" fmla="*/ 1676780 h 1792399"/>
                <a:gd name="connsiteX1" fmla="*/ 1451651 w 2929890"/>
                <a:gd name="connsiteY1" fmla="*/ 1664080 h 1792399"/>
                <a:gd name="connsiteX2" fmla="*/ 1451651 w 2929890"/>
                <a:gd name="connsiteY2" fmla="*/ 771911 h 1792399"/>
                <a:gd name="connsiteX3" fmla="*/ 1442400 w 2929890"/>
                <a:gd name="connsiteY3" fmla="*/ 539619 h 1792399"/>
                <a:gd name="connsiteX4" fmla="*/ 1391522 w 2929890"/>
                <a:gd name="connsiteY4" fmla="*/ 480518 h 1792399"/>
                <a:gd name="connsiteX5" fmla="*/ 1205996 w 2929890"/>
                <a:gd name="connsiteY5" fmla="*/ 460475 h 1792399"/>
                <a:gd name="connsiteX6" fmla="*/ 1164882 w 2929890"/>
                <a:gd name="connsiteY6" fmla="*/ 460475 h 1792399"/>
                <a:gd name="connsiteX7" fmla="*/ 1164882 w 2929890"/>
                <a:gd name="connsiteY7" fmla="*/ 266469 h 1792399"/>
                <a:gd name="connsiteX8" fmla="*/ 1622273 w 2929890"/>
                <a:gd name="connsiteY8" fmla="*/ 0 h 1792399"/>
                <a:gd name="connsiteX9" fmla="*/ 1866900 w 2929890"/>
                <a:gd name="connsiteY9" fmla="*/ 0 h 1792399"/>
                <a:gd name="connsiteX10" fmla="*/ 1895473 w 2929890"/>
                <a:gd name="connsiteY10" fmla="*/ 1658854 h 1792399"/>
                <a:gd name="connsiteX11" fmla="*/ 2929890 w 2929890"/>
                <a:gd name="connsiteY11" fmla="*/ 1634870 h 1792399"/>
                <a:gd name="connsiteX0" fmla="*/ 0 w 2929890"/>
                <a:gd name="connsiteY0" fmla="*/ 1676780 h 1792399"/>
                <a:gd name="connsiteX1" fmla="*/ 1451651 w 2929890"/>
                <a:gd name="connsiteY1" fmla="*/ 1664080 h 1792399"/>
                <a:gd name="connsiteX2" fmla="*/ 1451651 w 2929890"/>
                <a:gd name="connsiteY2" fmla="*/ 771911 h 1792399"/>
                <a:gd name="connsiteX3" fmla="*/ 1442400 w 2929890"/>
                <a:gd name="connsiteY3" fmla="*/ 539619 h 1792399"/>
                <a:gd name="connsiteX4" fmla="*/ 1391522 w 2929890"/>
                <a:gd name="connsiteY4" fmla="*/ 480518 h 1792399"/>
                <a:gd name="connsiteX5" fmla="*/ 1205996 w 2929890"/>
                <a:gd name="connsiteY5" fmla="*/ 460475 h 1792399"/>
                <a:gd name="connsiteX6" fmla="*/ 1164882 w 2929890"/>
                <a:gd name="connsiteY6" fmla="*/ 460475 h 1792399"/>
                <a:gd name="connsiteX7" fmla="*/ 1164882 w 2929890"/>
                <a:gd name="connsiteY7" fmla="*/ 266469 h 1792399"/>
                <a:gd name="connsiteX8" fmla="*/ 1622273 w 2929890"/>
                <a:gd name="connsiteY8" fmla="*/ 0 h 1792399"/>
                <a:gd name="connsiteX9" fmla="*/ 1866900 w 2929890"/>
                <a:gd name="connsiteY9" fmla="*/ 0 h 1792399"/>
                <a:gd name="connsiteX10" fmla="*/ 1895473 w 2929890"/>
                <a:gd name="connsiteY10" fmla="*/ 1658854 h 1792399"/>
                <a:gd name="connsiteX11" fmla="*/ 2929890 w 2929890"/>
                <a:gd name="connsiteY11" fmla="*/ 1634870 h 1792399"/>
                <a:gd name="connsiteX0" fmla="*/ 0 w 2929890"/>
                <a:gd name="connsiteY0" fmla="*/ 1676780 h 1792399"/>
                <a:gd name="connsiteX1" fmla="*/ 1451651 w 2929890"/>
                <a:gd name="connsiteY1" fmla="*/ 1664080 h 1792399"/>
                <a:gd name="connsiteX2" fmla="*/ 1451651 w 2929890"/>
                <a:gd name="connsiteY2" fmla="*/ 771911 h 1792399"/>
                <a:gd name="connsiteX3" fmla="*/ 1442400 w 2929890"/>
                <a:gd name="connsiteY3" fmla="*/ 539619 h 1792399"/>
                <a:gd name="connsiteX4" fmla="*/ 1391522 w 2929890"/>
                <a:gd name="connsiteY4" fmla="*/ 480518 h 1792399"/>
                <a:gd name="connsiteX5" fmla="*/ 1205996 w 2929890"/>
                <a:gd name="connsiteY5" fmla="*/ 460475 h 1792399"/>
                <a:gd name="connsiteX6" fmla="*/ 1164882 w 2929890"/>
                <a:gd name="connsiteY6" fmla="*/ 460475 h 1792399"/>
                <a:gd name="connsiteX7" fmla="*/ 1164882 w 2929890"/>
                <a:gd name="connsiteY7" fmla="*/ 266469 h 1792399"/>
                <a:gd name="connsiteX8" fmla="*/ 1622273 w 2929890"/>
                <a:gd name="connsiteY8" fmla="*/ 0 h 1792399"/>
                <a:gd name="connsiteX9" fmla="*/ 1866900 w 2929890"/>
                <a:gd name="connsiteY9" fmla="*/ 0 h 1792399"/>
                <a:gd name="connsiteX10" fmla="*/ 1895473 w 2929890"/>
                <a:gd name="connsiteY10" fmla="*/ 1658854 h 1792399"/>
                <a:gd name="connsiteX11" fmla="*/ 2929890 w 2929890"/>
                <a:gd name="connsiteY11" fmla="*/ 1634870 h 1792399"/>
                <a:gd name="connsiteX0" fmla="*/ 0 w 2929890"/>
                <a:gd name="connsiteY0" fmla="*/ 1676780 h 1807315"/>
                <a:gd name="connsiteX1" fmla="*/ 1451651 w 2929890"/>
                <a:gd name="connsiteY1" fmla="*/ 1664080 h 1807315"/>
                <a:gd name="connsiteX2" fmla="*/ 1451651 w 2929890"/>
                <a:gd name="connsiteY2" fmla="*/ 771911 h 1807315"/>
                <a:gd name="connsiteX3" fmla="*/ 1442400 w 2929890"/>
                <a:gd name="connsiteY3" fmla="*/ 539619 h 1807315"/>
                <a:gd name="connsiteX4" fmla="*/ 1391522 w 2929890"/>
                <a:gd name="connsiteY4" fmla="*/ 480518 h 1807315"/>
                <a:gd name="connsiteX5" fmla="*/ 1205996 w 2929890"/>
                <a:gd name="connsiteY5" fmla="*/ 460475 h 1807315"/>
                <a:gd name="connsiteX6" fmla="*/ 1164882 w 2929890"/>
                <a:gd name="connsiteY6" fmla="*/ 460475 h 1807315"/>
                <a:gd name="connsiteX7" fmla="*/ 1164882 w 2929890"/>
                <a:gd name="connsiteY7" fmla="*/ 266469 h 1807315"/>
                <a:gd name="connsiteX8" fmla="*/ 1622273 w 2929890"/>
                <a:gd name="connsiteY8" fmla="*/ 0 h 1807315"/>
                <a:gd name="connsiteX9" fmla="*/ 1866900 w 2929890"/>
                <a:gd name="connsiteY9" fmla="*/ 0 h 1807315"/>
                <a:gd name="connsiteX10" fmla="*/ 1876423 w 2929890"/>
                <a:gd name="connsiteY10" fmla="*/ 1677904 h 1807315"/>
                <a:gd name="connsiteX11" fmla="*/ 2929890 w 2929890"/>
                <a:gd name="connsiteY11" fmla="*/ 1634870 h 1807315"/>
                <a:gd name="connsiteX0" fmla="*/ 0 w 2929890"/>
                <a:gd name="connsiteY0" fmla="*/ 1676780 h 1807316"/>
                <a:gd name="connsiteX1" fmla="*/ 1451651 w 2929890"/>
                <a:gd name="connsiteY1" fmla="*/ 1664080 h 1807316"/>
                <a:gd name="connsiteX2" fmla="*/ 1451651 w 2929890"/>
                <a:gd name="connsiteY2" fmla="*/ 771911 h 1807316"/>
                <a:gd name="connsiteX3" fmla="*/ 1442400 w 2929890"/>
                <a:gd name="connsiteY3" fmla="*/ 539619 h 1807316"/>
                <a:gd name="connsiteX4" fmla="*/ 1391522 w 2929890"/>
                <a:gd name="connsiteY4" fmla="*/ 480518 h 1807316"/>
                <a:gd name="connsiteX5" fmla="*/ 1205996 w 2929890"/>
                <a:gd name="connsiteY5" fmla="*/ 460475 h 1807316"/>
                <a:gd name="connsiteX6" fmla="*/ 1164882 w 2929890"/>
                <a:gd name="connsiteY6" fmla="*/ 460475 h 1807316"/>
                <a:gd name="connsiteX7" fmla="*/ 1164882 w 2929890"/>
                <a:gd name="connsiteY7" fmla="*/ 266469 h 1807316"/>
                <a:gd name="connsiteX8" fmla="*/ 1622273 w 2929890"/>
                <a:gd name="connsiteY8" fmla="*/ 0 h 1807316"/>
                <a:gd name="connsiteX9" fmla="*/ 1866900 w 2929890"/>
                <a:gd name="connsiteY9" fmla="*/ 0 h 1807316"/>
                <a:gd name="connsiteX10" fmla="*/ 1876423 w 2929890"/>
                <a:gd name="connsiteY10" fmla="*/ 1677904 h 1807316"/>
                <a:gd name="connsiteX11" fmla="*/ 2929890 w 2929890"/>
                <a:gd name="connsiteY11" fmla="*/ 1634870 h 1807316"/>
                <a:gd name="connsiteX0" fmla="*/ 0 w 2929890"/>
                <a:gd name="connsiteY0" fmla="*/ 1676780 h 1807316"/>
                <a:gd name="connsiteX1" fmla="*/ 1451651 w 2929890"/>
                <a:gd name="connsiteY1" fmla="*/ 1664080 h 1807316"/>
                <a:gd name="connsiteX2" fmla="*/ 1451651 w 2929890"/>
                <a:gd name="connsiteY2" fmla="*/ 771911 h 1807316"/>
                <a:gd name="connsiteX3" fmla="*/ 1442400 w 2929890"/>
                <a:gd name="connsiteY3" fmla="*/ 539619 h 1807316"/>
                <a:gd name="connsiteX4" fmla="*/ 1391522 w 2929890"/>
                <a:gd name="connsiteY4" fmla="*/ 480518 h 1807316"/>
                <a:gd name="connsiteX5" fmla="*/ 1205996 w 2929890"/>
                <a:gd name="connsiteY5" fmla="*/ 460475 h 1807316"/>
                <a:gd name="connsiteX6" fmla="*/ 1164882 w 2929890"/>
                <a:gd name="connsiteY6" fmla="*/ 460475 h 1807316"/>
                <a:gd name="connsiteX7" fmla="*/ 1164882 w 2929890"/>
                <a:gd name="connsiteY7" fmla="*/ 266469 h 1807316"/>
                <a:gd name="connsiteX8" fmla="*/ 1622273 w 2929890"/>
                <a:gd name="connsiteY8" fmla="*/ 0 h 1807316"/>
                <a:gd name="connsiteX9" fmla="*/ 1866900 w 2929890"/>
                <a:gd name="connsiteY9" fmla="*/ 0 h 1807316"/>
                <a:gd name="connsiteX10" fmla="*/ 1876423 w 2929890"/>
                <a:gd name="connsiteY10" fmla="*/ 1677904 h 1807316"/>
                <a:gd name="connsiteX11" fmla="*/ 2929890 w 2929890"/>
                <a:gd name="connsiteY11" fmla="*/ 1634870 h 1807316"/>
                <a:gd name="connsiteX0" fmla="*/ 0 w 2929890"/>
                <a:gd name="connsiteY0" fmla="*/ 1676780 h 1807316"/>
                <a:gd name="connsiteX1" fmla="*/ 1451651 w 2929890"/>
                <a:gd name="connsiteY1" fmla="*/ 1664080 h 1807316"/>
                <a:gd name="connsiteX2" fmla="*/ 1451651 w 2929890"/>
                <a:gd name="connsiteY2" fmla="*/ 771911 h 1807316"/>
                <a:gd name="connsiteX3" fmla="*/ 1442400 w 2929890"/>
                <a:gd name="connsiteY3" fmla="*/ 539619 h 1807316"/>
                <a:gd name="connsiteX4" fmla="*/ 1391522 w 2929890"/>
                <a:gd name="connsiteY4" fmla="*/ 480518 h 1807316"/>
                <a:gd name="connsiteX5" fmla="*/ 1205996 w 2929890"/>
                <a:gd name="connsiteY5" fmla="*/ 460475 h 1807316"/>
                <a:gd name="connsiteX6" fmla="*/ 1164882 w 2929890"/>
                <a:gd name="connsiteY6" fmla="*/ 460475 h 1807316"/>
                <a:gd name="connsiteX7" fmla="*/ 1164882 w 2929890"/>
                <a:gd name="connsiteY7" fmla="*/ 266469 h 1807316"/>
                <a:gd name="connsiteX8" fmla="*/ 1622273 w 2929890"/>
                <a:gd name="connsiteY8" fmla="*/ 0 h 1807316"/>
                <a:gd name="connsiteX9" fmla="*/ 1866900 w 2929890"/>
                <a:gd name="connsiteY9" fmla="*/ 0 h 1807316"/>
                <a:gd name="connsiteX10" fmla="*/ 1876423 w 2929890"/>
                <a:gd name="connsiteY10" fmla="*/ 1677904 h 1807316"/>
                <a:gd name="connsiteX11" fmla="*/ 2929890 w 2929890"/>
                <a:gd name="connsiteY11" fmla="*/ 1634870 h 1807316"/>
                <a:gd name="connsiteX0" fmla="*/ 0 w 2929890"/>
                <a:gd name="connsiteY0" fmla="*/ 1676780 h 1677904"/>
                <a:gd name="connsiteX1" fmla="*/ 1451651 w 2929890"/>
                <a:gd name="connsiteY1" fmla="*/ 1664080 h 1677904"/>
                <a:gd name="connsiteX2" fmla="*/ 1451651 w 2929890"/>
                <a:gd name="connsiteY2" fmla="*/ 771911 h 1677904"/>
                <a:gd name="connsiteX3" fmla="*/ 1442400 w 2929890"/>
                <a:gd name="connsiteY3" fmla="*/ 539619 h 1677904"/>
                <a:gd name="connsiteX4" fmla="*/ 1391522 w 2929890"/>
                <a:gd name="connsiteY4" fmla="*/ 480518 h 1677904"/>
                <a:gd name="connsiteX5" fmla="*/ 1205996 w 2929890"/>
                <a:gd name="connsiteY5" fmla="*/ 460475 h 1677904"/>
                <a:gd name="connsiteX6" fmla="*/ 1164882 w 2929890"/>
                <a:gd name="connsiteY6" fmla="*/ 460475 h 1677904"/>
                <a:gd name="connsiteX7" fmla="*/ 1164882 w 2929890"/>
                <a:gd name="connsiteY7" fmla="*/ 266469 h 1677904"/>
                <a:gd name="connsiteX8" fmla="*/ 1622273 w 2929890"/>
                <a:gd name="connsiteY8" fmla="*/ 0 h 1677904"/>
                <a:gd name="connsiteX9" fmla="*/ 1866900 w 2929890"/>
                <a:gd name="connsiteY9" fmla="*/ 0 h 1677904"/>
                <a:gd name="connsiteX10" fmla="*/ 1876423 w 2929890"/>
                <a:gd name="connsiteY10" fmla="*/ 1677904 h 1677904"/>
                <a:gd name="connsiteX11" fmla="*/ 2929890 w 2929890"/>
                <a:gd name="connsiteY11" fmla="*/ 1634870 h 1677904"/>
                <a:gd name="connsiteX0" fmla="*/ 0 w 2942590"/>
                <a:gd name="connsiteY0" fmla="*/ 1676780 h 1677904"/>
                <a:gd name="connsiteX1" fmla="*/ 1451651 w 2942590"/>
                <a:gd name="connsiteY1" fmla="*/ 1664080 h 1677904"/>
                <a:gd name="connsiteX2" fmla="*/ 1451651 w 2942590"/>
                <a:gd name="connsiteY2" fmla="*/ 771911 h 1677904"/>
                <a:gd name="connsiteX3" fmla="*/ 1442400 w 2942590"/>
                <a:gd name="connsiteY3" fmla="*/ 539619 h 1677904"/>
                <a:gd name="connsiteX4" fmla="*/ 1391522 w 2942590"/>
                <a:gd name="connsiteY4" fmla="*/ 480518 h 1677904"/>
                <a:gd name="connsiteX5" fmla="*/ 1205996 w 2942590"/>
                <a:gd name="connsiteY5" fmla="*/ 460475 h 1677904"/>
                <a:gd name="connsiteX6" fmla="*/ 1164882 w 2942590"/>
                <a:gd name="connsiteY6" fmla="*/ 460475 h 1677904"/>
                <a:gd name="connsiteX7" fmla="*/ 1164882 w 2942590"/>
                <a:gd name="connsiteY7" fmla="*/ 266469 h 1677904"/>
                <a:gd name="connsiteX8" fmla="*/ 1622273 w 2942590"/>
                <a:gd name="connsiteY8" fmla="*/ 0 h 1677904"/>
                <a:gd name="connsiteX9" fmla="*/ 1866900 w 2942590"/>
                <a:gd name="connsiteY9" fmla="*/ 0 h 1677904"/>
                <a:gd name="connsiteX10" fmla="*/ 1876423 w 2942590"/>
                <a:gd name="connsiteY10" fmla="*/ 1677904 h 1677904"/>
                <a:gd name="connsiteX11" fmla="*/ 2942590 w 2942590"/>
                <a:gd name="connsiteY11" fmla="*/ 1653920 h 1677904"/>
                <a:gd name="connsiteX0" fmla="*/ 0 w 2580640"/>
                <a:gd name="connsiteY0" fmla="*/ 1676780 h 1692020"/>
                <a:gd name="connsiteX1" fmla="*/ 1451651 w 2580640"/>
                <a:gd name="connsiteY1" fmla="*/ 1664080 h 1692020"/>
                <a:gd name="connsiteX2" fmla="*/ 1451651 w 2580640"/>
                <a:gd name="connsiteY2" fmla="*/ 771911 h 1692020"/>
                <a:gd name="connsiteX3" fmla="*/ 1442400 w 2580640"/>
                <a:gd name="connsiteY3" fmla="*/ 539619 h 1692020"/>
                <a:gd name="connsiteX4" fmla="*/ 1391522 w 2580640"/>
                <a:gd name="connsiteY4" fmla="*/ 480518 h 1692020"/>
                <a:gd name="connsiteX5" fmla="*/ 1205996 w 2580640"/>
                <a:gd name="connsiteY5" fmla="*/ 460475 h 1692020"/>
                <a:gd name="connsiteX6" fmla="*/ 1164882 w 2580640"/>
                <a:gd name="connsiteY6" fmla="*/ 460475 h 1692020"/>
                <a:gd name="connsiteX7" fmla="*/ 1164882 w 2580640"/>
                <a:gd name="connsiteY7" fmla="*/ 266469 h 1692020"/>
                <a:gd name="connsiteX8" fmla="*/ 1622273 w 2580640"/>
                <a:gd name="connsiteY8" fmla="*/ 0 h 1692020"/>
                <a:gd name="connsiteX9" fmla="*/ 1866900 w 2580640"/>
                <a:gd name="connsiteY9" fmla="*/ 0 h 1692020"/>
                <a:gd name="connsiteX10" fmla="*/ 1876423 w 2580640"/>
                <a:gd name="connsiteY10" fmla="*/ 1677904 h 1692020"/>
                <a:gd name="connsiteX11" fmla="*/ 2580640 w 2580640"/>
                <a:gd name="connsiteY11" fmla="*/ 1692020 h 1692020"/>
                <a:gd name="connsiteX0" fmla="*/ 0 w 2574290"/>
                <a:gd name="connsiteY0" fmla="*/ 1676780 h 1677904"/>
                <a:gd name="connsiteX1" fmla="*/ 1451651 w 2574290"/>
                <a:gd name="connsiteY1" fmla="*/ 1664080 h 1677904"/>
                <a:gd name="connsiteX2" fmla="*/ 1451651 w 2574290"/>
                <a:gd name="connsiteY2" fmla="*/ 771911 h 1677904"/>
                <a:gd name="connsiteX3" fmla="*/ 1442400 w 2574290"/>
                <a:gd name="connsiteY3" fmla="*/ 539619 h 1677904"/>
                <a:gd name="connsiteX4" fmla="*/ 1391522 w 2574290"/>
                <a:gd name="connsiteY4" fmla="*/ 480518 h 1677904"/>
                <a:gd name="connsiteX5" fmla="*/ 1205996 w 2574290"/>
                <a:gd name="connsiteY5" fmla="*/ 460475 h 1677904"/>
                <a:gd name="connsiteX6" fmla="*/ 1164882 w 2574290"/>
                <a:gd name="connsiteY6" fmla="*/ 460475 h 1677904"/>
                <a:gd name="connsiteX7" fmla="*/ 1164882 w 2574290"/>
                <a:gd name="connsiteY7" fmla="*/ 266469 h 1677904"/>
                <a:gd name="connsiteX8" fmla="*/ 1622273 w 2574290"/>
                <a:gd name="connsiteY8" fmla="*/ 0 h 1677904"/>
                <a:gd name="connsiteX9" fmla="*/ 1866900 w 2574290"/>
                <a:gd name="connsiteY9" fmla="*/ 0 h 1677904"/>
                <a:gd name="connsiteX10" fmla="*/ 1876423 w 2574290"/>
                <a:gd name="connsiteY10" fmla="*/ 1677904 h 1677904"/>
                <a:gd name="connsiteX11" fmla="*/ 2574290 w 2574290"/>
                <a:gd name="connsiteY11" fmla="*/ 1672970 h 1677904"/>
                <a:gd name="connsiteX0" fmla="*/ 0 w 2580640"/>
                <a:gd name="connsiteY0" fmla="*/ 1670430 h 1677904"/>
                <a:gd name="connsiteX1" fmla="*/ 1458001 w 2580640"/>
                <a:gd name="connsiteY1" fmla="*/ 1664080 h 1677904"/>
                <a:gd name="connsiteX2" fmla="*/ 1458001 w 2580640"/>
                <a:gd name="connsiteY2" fmla="*/ 771911 h 1677904"/>
                <a:gd name="connsiteX3" fmla="*/ 1448750 w 2580640"/>
                <a:gd name="connsiteY3" fmla="*/ 539619 h 1677904"/>
                <a:gd name="connsiteX4" fmla="*/ 1397872 w 2580640"/>
                <a:gd name="connsiteY4" fmla="*/ 480518 h 1677904"/>
                <a:gd name="connsiteX5" fmla="*/ 1212346 w 2580640"/>
                <a:gd name="connsiteY5" fmla="*/ 460475 h 1677904"/>
                <a:gd name="connsiteX6" fmla="*/ 1171232 w 2580640"/>
                <a:gd name="connsiteY6" fmla="*/ 460475 h 1677904"/>
                <a:gd name="connsiteX7" fmla="*/ 1171232 w 2580640"/>
                <a:gd name="connsiteY7" fmla="*/ 266469 h 1677904"/>
                <a:gd name="connsiteX8" fmla="*/ 1628623 w 2580640"/>
                <a:gd name="connsiteY8" fmla="*/ 0 h 1677904"/>
                <a:gd name="connsiteX9" fmla="*/ 1873250 w 2580640"/>
                <a:gd name="connsiteY9" fmla="*/ 0 h 1677904"/>
                <a:gd name="connsiteX10" fmla="*/ 1882773 w 2580640"/>
                <a:gd name="connsiteY10" fmla="*/ 1677904 h 1677904"/>
                <a:gd name="connsiteX11" fmla="*/ 2580640 w 2580640"/>
                <a:gd name="connsiteY11" fmla="*/ 1672970 h 1677904"/>
                <a:gd name="connsiteX0" fmla="*/ 0 w 3602990"/>
                <a:gd name="connsiteY0" fmla="*/ 1683130 h 1683130"/>
                <a:gd name="connsiteX1" fmla="*/ 2480351 w 3602990"/>
                <a:gd name="connsiteY1" fmla="*/ 1664080 h 1683130"/>
                <a:gd name="connsiteX2" fmla="*/ 2480351 w 3602990"/>
                <a:gd name="connsiteY2" fmla="*/ 771911 h 1683130"/>
                <a:gd name="connsiteX3" fmla="*/ 2471100 w 3602990"/>
                <a:gd name="connsiteY3" fmla="*/ 539619 h 1683130"/>
                <a:gd name="connsiteX4" fmla="*/ 2420222 w 3602990"/>
                <a:gd name="connsiteY4" fmla="*/ 480518 h 1683130"/>
                <a:gd name="connsiteX5" fmla="*/ 2234696 w 3602990"/>
                <a:gd name="connsiteY5" fmla="*/ 460475 h 1683130"/>
                <a:gd name="connsiteX6" fmla="*/ 2193582 w 3602990"/>
                <a:gd name="connsiteY6" fmla="*/ 460475 h 1683130"/>
                <a:gd name="connsiteX7" fmla="*/ 2193582 w 3602990"/>
                <a:gd name="connsiteY7" fmla="*/ 266469 h 1683130"/>
                <a:gd name="connsiteX8" fmla="*/ 2650973 w 3602990"/>
                <a:gd name="connsiteY8" fmla="*/ 0 h 1683130"/>
                <a:gd name="connsiteX9" fmla="*/ 2895600 w 3602990"/>
                <a:gd name="connsiteY9" fmla="*/ 0 h 1683130"/>
                <a:gd name="connsiteX10" fmla="*/ 2905123 w 3602990"/>
                <a:gd name="connsiteY10" fmla="*/ 1677904 h 1683130"/>
                <a:gd name="connsiteX11" fmla="*/ 3602990 w 3602990"/>
                <a:gd name="connsiteY11" fmla="*/ 1672970 h 1683130"/>
                <a:gd name="connsiteX0" fmla="*/ 0 w 3602990"/>
                <a:gd name="connsiteY0" fmla="*/ 1676780 h 1677904"/>
                <a:gd name="connsiteX1" fmla="*/ 2480351 w 3602990"/>
                <a:gd name="connsiteY1" fmla="*/ 1664080 h 1677904"/>
                <a:gd name="connsiteX2" fmla="*/ 2480351 w 3602990"/>
                <a:gd name="connsiteY2" fmla="*/ 771911 h 1677904"/>
                <a:gd name="connsiteX3" fmla="*/ 2471100 w 3602990"/>
                <a:gd name="connsiteY3" fmla="*/ 539619 h 1677904"/>
                <a:gd name="connsiteX4" fmla="*/ 2420222 w 3602990"/>
                <a:gd name="connsiteY4" fmla="*/ 480518 h 1677904"/>
                <a:gd name="connsiteX5" fmla="*/ 2234696 w 3602990"/>
                <a:gd name="connsiteY5" fmla="*/ 460475 h 1677904"/>
                <a:gd name="connsiteX6" fmla="*/ 2193582 w 3602990"/>
                <a:gd name="connsiteY6" fmla="*/ 460475 h 1677904"/>
                <a:gd name="connsiteX7" fmla="*/ 2193582 w 3602990"/>
                <a:gd name="connsiteY7" fmla="*/ 266469 h 1677904"/>
                <a:gd name="connsiteX8" fmla="*/ 2650973 w 3602990"/>
                <a:gd name="connsiteY8" fmla="*/ 0 h 1677904"/>
                <a:gd name="connsiteX9" fmla="*/ 2895600 w 3602990"/>
                <a:gd name="connsiteY9" fmla="*/ 0 h 1677904"/>
                <a:gd name="connsiteX10" fmla="*/ 2905123 w 3602990"/>
                <a:gd name="connsiteY10" fmla="*/ 1677904 h 1677904"/>
                <a:gd name="connsiteX11" fmla="*/ 3602990 w 3602990"/>
                <a:gd name="connsiteY11" fmla="*/ 1672970 h 167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02990" h="1677904">
                  <a:moveTo>
                    <a:pt x="0" y="1676780"/>
                  </a:moveTo>
                  <a:lnTo>
                    <a:pt x="2480351" y="1664080"/>
                  </a:lnTo>
                  <a:lnTo>
                    <a:pt x="2480351" y="771911"/>
                  </a:lnTo>
                  <a:cubicBezTo>
                    <a:pt x="2480351" y="643088"/>
                    <a:pt x="2477267" y="565657"/>
                    <a:pt x="2471100" y="539619"/>
                  </a:cubicBezTo>
                  <a:cubicBezTo>
                    <a:pt x="2464933" y="513580"/>
                    <a:pt x="2447974" y="493880"/>
                    <a:pt x="2420222" y="480518"/>
                  </a:cubicBezTo>
                  <a:cubicBezTo>
                    <a:pt x="2392470" y="467156"/>
                    <a:pt x="2330628" y="460475"/>
                    <a:pt x="2234696" y="460475"/>
                  </a:cubicBezTo>
                  <a:lnTo>
                    <a:pt x="2193582" y="460475"/>
                  </a:lnTo>
                  <a:lnTo>
                    <a:pt x="2193582" y="266469"/>
                  </a:lnTo>
                  <a:cubicBezTo>
                    <a:pt x="2394355" y="223257"/>
                    <a:pt x="2546818" y="134434"/>
                    <a:pt x="2650973" y="0"/>
                  </a:cubicBezTo>
                  <a:lnTo>
                    <a:pt x="2895600" y="0"/>
                  </a:lnTo>
                  <a:cubicBezTo>
                    <a:pt x="2907267" y="614084"/>
                    <a:pt x="2905758" y="859326"/>
                    <a:pt x="2905123" y="1677904"/>
                  </a:cubicBezTo>
                  <a:lnTo>
                    <a:pt x="3602990" y="1672970"/>
                  </a:lnTo>
                </a:path>
              </a:pathLst>
            </a:custGeom>
            <a:noFill/>
            <a:ln w="381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>
                <a:ln>
                  <a:solidFill>
                    <a:schemeClr val="accent1"/>
                  </a:solidFill>
                </a:ln>
                <a:noFill/>
              </a:endParaRPr>
            </a:p>
          </p:txBody>
        </p:sp>
        <p:grpSp>
          <p:nvGrpSpPr>
            <p:cNvPr id="5" name="组合 66"/>
            <p:cNvGrpSpPr/>
            <p:nvPr/>
          </p:nvGrpSpPr>
          <p:grpSpPr>
            <a:xfrm>
              <a:off x="1490077" y="3146713"/>
              <a:ext cx="216261" cy="216261"/>
              <a:chOff x="2218721" y="3717673"/>
              <a:chExt cx="248226" cy="248226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2218721" y="3717673"/>
                <a:ext cx="248226" cy="2482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2262420" y="3763753"/>
                <a:ext cx="156066" cy="15606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/>
              </a:p>
            </p:txBody>
          </p:sp>
        </p:grpSp>
        <p:grpSp>
          <p:nvGrpSpPr>
            <p:cNvPr id="6" name="组合 67"/>
            <p:cNvGrpSpPr/>
            <p:nvPr/>
          </p:nvGrpSpPr>
          <p:grpSpPr>
            <a:xfrm>
              <a:off x="5394180" y="3146713"/>
              <a:ext cx="216261" cy="216261"/>
              <a:chOff x="2218721" y="3717673"/>
              <a:chExt cx="248226" cy="248226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2218721" y="3717673"/>
                <a:ext cx="248226" cy="2482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2262420" y="3763753"/>
                <a:ext cx="156066" cy="156066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/>
              </a:p>
            </p:txBody>
          </p:sp>
        </p:grpSp>
      </p:grpSp>
      <p:sp>
        <p:nvSpPr>
          <p:cNvPr id="73" name="文本框 23"/>
          <p:cNvSpPr txBox="1"/>
          <p:nvPr/>
        </p:nvSpPr>
        <p:spPr>
          <a:xfrm>
            <a:off x="1726541" y="2331458"/>
            <a:ext cx="2113905" cy="646288"/>
          </a:xfrm>
          <a:prstGeom prst="rect">
            <a:avLst/>
          </a:prstGeom>
          <a:noFill/>
        </p:spPr>
        <p:txBody>
          <a:bodyPr wrap="square" lIns="91400" tIns="45699" rIns="91400" bIns="45699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在此添加详细的文字信息介绍。在此添加详细的文字。</a:t>
            </a:r>
          </a:p>
          <a:p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73"/>
          <p:cNvGrpSpPr/>
          <p:nvPr/>
        </p:nvGrpSpPr>
        <p:grpSpPr>
          <a:xfrm>
            <a:off x="1810528" y="1650630"/>
            <a:ext cx="1441483" cy="655814"/>
            <a:chOff x="4806096" y="2627316"/>
            <a:chExt cx="1442304" cy="655815"/>
          </a:xfrm>
          <a:solidFill>
            <a:schemeClr val="accent1"/>
          </a:solidFill>
        </p:grpSpPr>
        <p:sp>
          <p:nvSpPr>
            <p:cNvPr id="75" name="矩形 74"/>
            <p:cNvSpPr/>
            <p:nvPr/>
          </p:nvSpPr>
          <p:spPr>
            <a:xfrm>
              <a:off x="4806316" y="2705100"/>
              <a:ext cx="1442084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6" name="图片 7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/>
          </p:blipFill>
          <p:spPr>
            <a:xfrm rot="16200000" flipH="1">
              <a:off x="4505604" y="2927808"/>
              <a:ext cx="655815" cy="54832"/>
            </a:xfrm>
            <a:prstGeom prst="rect">
              <a:avLst/>
            </a:prstGeom>
            <a:grpFill/>
          </p:spPr>
        </p:pic>
        <p:sp>
          <p:nvSpPr>
            <p:cNvPr id="77" name="文本框 32"/>
            <p:cNvSpPr txBox="1"/>
            <p:nvPr/>
          </p:nvSpPr>
          <p:spPr>
            <a:xfrm>
              <a:off x="4901581" y="2768085"/>
              <a:ext cx="124009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7"/>
          <p:cNvGrpSpPr/>
          <p:nvPr/>
        </p:nvGrpSpPr>
        <p:grpSpPr>
          <a:xfrm>
            <a:off x="6220294" y="1479033"/>
            <a:ext cx="4435829" cy="1879852"/>
            <a:chOff x="6221950" y="1479032"/>
            <a:chExt cx="4438354" cy="1879852"/>
          </a:xfrm>
        </p:grpSpPr>
        <p:sp>
          <p:nvSpPr>
            <p:cNvPr id="79" name="任意多边形 78"/>
            <p:cNvSpPr/>
            <p:nvPr/>
          </p:nvSpPr>
          <p:spPr>
            <a:xfrm>
              <a:off x="6330080" y="1479032"/>
              <a:ext cx="4239939" cy="1771721"/>
            </a:xfrm>
            <a:custGeom>
              <a:avLst/>
              <a:gdLst>
                <a:gd name="connsiteX0" fmla="*/ 1095678 w 1187118"/>
                <a:gd name="connsiteY0" fmla="*/ 2033597 h 2125037"/>
                <a:gd name="connsiteX1" fmla="*/ 0 w 1187118"/>
                <a:gd name="connsiteY1" fmla="*/ 2033597 h 2125037"/>
                <a:gd name="connsiteX2" fmla="*/ 308 w 1187118"/>
                <a:gd name="connsiteY2" fmla="*/ 1748894 h 2125037"/>
                <a:gd name="connsiteX3" fmla="*/ 578959 w 1187118"/>
                <a:gd name="connsiteY3" fmla="*/ 763524 h 2125037"/>
                <a:gd name="connsiteX4" fmla="*/ 670779 w 1187118"/>
                <a:gd name="connsiteY4" fmla="*/ 468344 h 2125037"/>
                <a:gd name="connsiteX5" fmla="*/ 643010 w 1187118"/>
                <a:gd name="connsiteY5" fmla="*/ 346944 h 2125037"/>
                <a:gd name="connsiteX6" fmla="*/ 558469 w 1187118"/>
                <a:gd name="connsiteY6" fmla="*/ 306889 h 2125037"/>
                <a:gd name="connsiteX7" fmla="*/ 473928 w 1187118"/>
                <a:gd name="connsiteY7" fmla="*/ 351258 h 2125037"/>
                <a:gd name="connsiteX8" fmla="*/ 446159 w 1187118"/>
                <a:gd name="connsiteY8" fmla="*/ 527503 h 2125037"/>
                <a:gd name="connsiteX9" fmla="*/ 446159 w 1187118"/>
                <a:gd name="connsiteY9" fmla="*/ 717305 h 2125037"/>
                <a:gd name="connsiteX10" fmla="*/ 0 w 1187118"/>
                <a:gd name="connsiteY10" fmla="*/ 717305 h 2125037"/>
                <a:gd name="connsiteX11" fmla="*/ 0 w 1187118"/>
                <a:gd name="connsiteY11" fmla="*/ 644589 h 2125037"/>
                <a:gd name="connsiteX12" fmla="*/ 17255 w 1187118"/>
                <a:gd name="connsiteY12" fmla="*/ 380221 h 2125037"/>
                <a:gd name="connsiteX13" fmla="*/ 102296 w 1187118"/>
                <a:gd name="connsiteY13" fmla="*/ 189803 h 2125037"/>
                <a:gd name="connsiteX14" fmla="*/ 278541 w 1187118"/>
                <a:gd name="connsiteY14" fmla="*/ 48067 h 2125037"/>
                <a:gd name="connsiteX15" fmla="*/ 538595 w 1187118"/>
                <a:gd name="connsiteY15" fmla="*/ 0 h 2125037"/>
                <a:gd name="connsiteX16" fmla="*/ 987835 w 1187118"/>
                <a:gd name="connsiteY16" fmla="*/ 147282 h 2125037"/>
                <a:gd name="connsiteX17" fmla="*/ 1140047 w 1187118"/>
                <a:gd name="connsiteY17" fmla="*/ 520108 h 2125037"/>
                <a:gd name="connsiteX18" fmla="*/ 1054380 w 1187118"/>
                <a:gd name="connsiteY18" fmla="*/ 882458 h 2125037"/>
                <a:gd name="connsiteX19" fmla="*/ 549649 w 1187118"/>
                <a:gd name="connsiteY19" fmla="*/ 1693432 h 2125037"/>
                <a:gd name="connsiteX20" fmla="*/ 1095678 w 1187118"/>
                <a:gd name="connsiteY20" fmla="*/ 1693432 h 2125037"/>
                <a:gd name="connsiteX21" fmla="*/ 1187118 w 1187118"/>
                <a:gd name="connsiteY21" fmla="*/ 2125037 h 2125037"/>
                <a:gd name="connsiteX0" fmla="*/ 0 w 3901440"/>
                <a:gd name="connsiteY0" fmla="*/ 2033597 h 2125037"/>
                <a:gd name="connsiteX1" fmla="*/ 2714322 w 3901440"/>
                <a:gd name="connsiteY1" fmla="*/ 2033597 h 2125037"/>
                <a:gd name="connsiteX2" fmla="*/ 2714630 w 3901440"/>
                <a:gd name="connsiteY2" fmla="*/ 1748894 h 2125037"/>
                <a:gd name="connsiteX3" fmla="*/ 3293281 w 3901440"/>
                <a:gd name="connsiteY3" fmla="*/ 763524 h 2125037"/>
                <a:gd name="connsiteX4" fmla="*/ 3385101 w 3901440"/>
                <a:gd name="connsiteY4" fmla="*/ 468344 h 2125037"/>
                <a:gd name="connsiteX5" fmla="*/ 3357332 w 3901440"/>
                <a:gd name="connsiteY5" fmla="*/ 346944 h 2125037"/>
                <a:gd name="connsiteX6" fmla="*/ 3272791 w 3901440"/>
                <a:gd name="connsiteY6" fmla="*/ 306889 h 2125037"/>
                <a:gd name="connsiteX7" fmla="*/ 3188250 w 3901440"/>
                <a:gd name="connsiteY7" fmla="*/ 351258 h 2125037"/>
                <a:gd name="connsiteX8" fmla="*/ 3160481 w 3901440"/>
                <a:gd name="connsiteY8" fmla="*/ 527503 h 2125037"/>
                <a:gd name="connsiteX9" fmla="*/ 3160481 w 3901440"/>
                <a:gd name="connsiteY9" fmla="*/ 717305 h 2125037"/>
                <a:gd name="connsiteX10" fmla="*/ 2714322 w 3901440"/>
                <a:gd name="connsiteY10" fmla="*/ 717305 h 2125037"/>
                <a:gd name="connsiteX11" fmla="*/ 2714322 w 3901440"/>
                <a:gd name="connsiteY11" fmla="*/ 644589 h 2125037"/>
                <a:gd name="connsiteX12" fmla="*/ 2731577 w 3901440"/>
                <a:gd name="connsiteY12" fmla="*/ 380221 h 2125037"/>
                <a:gd name="connsiteX13" fmla="*/ 2816618 w 3901440"/>
                <a:gd name="connsiteY13" fmla="*/ 189803 h 2125037"/>
                <a:gd name="connsiteX14" fmla="*/ 2992863 w 3901440"/>
                <a:gd name="connsiteY14" fmla="*/ 48067 h 2125037"/>
                <a:gd name="connsiteX15" fmla="*/ 3252917 w 3901440"/>
                <a:gd name="connsiteY15" fmla="*/ 0 h 2125037"/>
                <a:gd name="connsiteX16" fmla="*/ 3702157 w 3901440"/>
                <a:gd name="connsiteY16" fmla="*/ 147282 h 2125037"/>
                <a:gd name="connsiteX17" fmla="*/ 3854369 w 3901440"/>
                <a:gd name="connsiteY17" fmla="*/ 520108 h 2125037"/>
                <a:gd name="connsiteX18" fmla="*/ 3768702 w 3901440"/>
                <a:gd name="connsiteY18" fmla="*/ 882458 h 2125037"/>
                <a:gd name="connsiteX19" fmla="*/ 3263971 w 3901440"/>
                <a:gd name="connsiteY19" fmla="*/ 1693432 h 2125037"/>
                <a:gd name="connsiteX20" fmla="*/ 3810000 w 3901440"/>
                <a:gd name="connsiteY20" fmla="*/ 1693432 h 2125037"/>
                <a:gd name="connsiteX21" fmla="*/ 3901440 w 3901440"/>
                <a:gd name="connsiteY21" fmla="*/ 2125037 h 2125037"/>
                <a:gd name="connsiteX0" fmla="*/ 0 w 4148183"/>
                <a:gd name="connsiteY0" fmla="*/ 2033597 h 2125037"/>
                <a:gd name="connsiteX1" fmla="*/ 2961065 w 4148183"/>
                <a:gd name="connsiteY1" fmla="*/ 2033597 h 2125037"/>
                <a:gd name="connsiteX2" fmla="*/ 2961373 w 4148183"/>
                <a:gd name="connsiteY2" fmla="*/ 1748894 h 2125037"/>
                <a:gd name="connsiteX3" fmla="*/ 3540024 w 4148183"/>
                <a:gd name="connsiteY3" fmla="*/ 763524 h 2125037"/>
                <a:gd name="connsiteX4" fmla="*/ 3631844 w 4148183"/>
                <a:gd name="connsiteY4" fmla="*/ 468344 h 2125037"/>
                <a:gd name="connsiteX5" fmla="*/ 3604075 w 4148183"/>
                <a:gd name="connsiteY5" fmla="*/ 346944 h 2125037"/>
                <a:gd name="connsiteX6" fmla="*/ 3519534 w 4148183"/>
                <a:gd name="connsiteY6" fmla="*/ 306889 h 2125037"/>
                <a:gd name="connsiteX7" fmla="*/ 3434993 w 4148183"/>
                <a:gd name="connsiteY7" fmla="*/ 351258 h 2125037"/>
                <a:gd name="connsiteX8" fmla="*/ 3407224 w 4148183"/>
                <a:gd name="connsiteY8" fmla="*/ 527503 h 2125037"/>
                <a:gd name="connsiteX9" fmla="*/ 3407224 w 4148183"/>
                <a:gd name="connsiteY9" fmla="*/ 717305 h 2125037"/>
                <a:gd name="connsiteX10" fmla="*/ 2961065 w 4148183"/>
                <a:gd name="connsiteY10" fmla="*/ 717305 h 2125037"/>
                <a:gd name="connsiteX11" fmla="*/ 2961065 w 4148183"/>
                <a:gd name="connsiteY11" fmla="*/ 644589 h 2125037"/>
                <a:gd name="connsiteX12" fmla="*/ 2978320 w 4148183"/>
                <a:gd name="connsiteY12" fmla="*/ 380221 h 2125037"/>
                <a:gd name="connsiteX13" fmla="*/ 3063361 w 4148183"/>
                <a:gd name="connsiteY13" fmla="*/ 189803 h 2125037"/>
                <a:gd name="connsiteX14" fmla="*/ 3239606 w 4148183"/>
                <a:gd name="connsiteY14" fmla="*/ 48067 h 2125037"/>
                <a:gd name="connsiteX15" fmla="*/ 3499660 w 4148183"/>
                <a:gd name="connsiteY15" fmla="*/ 0 h 2125037"/>
                <a:gd name="connsiteX16" fmla="*/ 3948900 w 4148183"/>
                <a:gd name="connsiteY16" fmla="*/ 147282 h 2125037"/>
                <a:gd name="connsiteX17" fmla="*/ 4101112 w 4148183"/>
                <a:gd name="connsiteY17" fmla="*/ 520108 h 2125037"/>
                <a:gd name="connsiteX18" fmla="*/ 4015445 w 4148183"/>
                <a:gd name="connsiteY18" fmla="*/ 882458 h 2125037"/>
                <a:gd name="connsiteX19" fmla="*/ 3510714 w 4148183"/>
                <a:gd name="connsiteY19" fmla="*/ 1693432 h 2125037"/>
                <a:gd name="connsiteX20" fmla="*/ 4056743 w 4148183"/>
                <a:gd name="connsiteY20" fmla="*/ 1693432 h 2125037"/>
                <a:gd name="connsiteX21" fmla="*/ 4148183 w 4148183"/>
                <a:gd name="connsiteY21" fmla="*/ 2125037 h 2125037"/>
                <a:gd name="connsiteX0" fmla="*/ 0 w 4003040"/>
                <a:gd name="connsiteY0" fmla="*/ 2033597 h 2125037"/>
                <a:gd name="connsiteX1" fmla="*/ 2815922 w 4003040"/>
                <a:gd name="connsiteY1" fmla="*/ 2033597 h 2125037"/>
                <a:gd name="connsiteX2" fmla="*/ 2816230 w 4003040"/>
                <a:gd name="connsiteY2" fmla="*/ 1748894 h 2125037"/>
                <a:gd name="connsiteX3" fmla="*/ 3394881 w 4003040"/>
                <a:gd name="connsiteY3" fmla="*/ 763524 h 2125037"/>
                <a:gd name="connsiteX4" fmla="*/ 3486701 w 4003040"/>
                <a:gd name="connsiteY4" fmla="*/ 468344 h 2125037"/>
                <a:gd name="connsiteX5" fmla="*/ 3458932 w 4003040"/>
                <a:gd name="connsiteY5" fmla="*/ 346944 h 2125037"/>
                <a:gd name="connsiteX6" fmla="*/ 3374391 w 4003040"/>
                <a:gd name="connsiteY6" fmla="*/ 306889 h 2125037"/>
                <a:gd name="connsiteX7" fmla="*/ 3289850 w 4003040"/>
                <a:gd name="connsiteY7" fmla="*/ 351258 h 2125037"/>
                <a:gd name="connsiteX8" fmla="*/ 3262081 w 4003040"/>
                <a:gd name="connsiteY8" fmla="*/ 527503 h 2125037"/>
                <a:gd name="connsiteX9" fmla="*/ 3262081 w 4003040"/>
                <a:gd name="connsiteY9" fmla="*/ 717305 h 2125037"/>
                <a:gd name="connsiteX10" fmla="*/ 2815922 w 4003040"/>
                <a:gd name="connsiteY10" fmla="*/ 717305 h 2125037"/>
                <a:gd name="connsiteX11" fmla="*/ 2815922 w 4003040"/>
                <a:gd name="connsiteY11" fmla="*/ 644589 h 2125037"/>
                <a:gd name="connsiteX12" fmla="*/ 2833177 w 4003040"/>
                <a:gd name="connsiteY12" fmla="*/ 380221 h 2125037"/>
                <a:gd name="connsiteX13" fmla="*/ 2918218 w 4003040"/>
                <a:gd name="connsiteY13" fmla="*/ 189803 h 2125037"/>
                <a:gd name="connsiteX14" fmla="*/ 3094463 w 4003040"/>
                <a:gd name="connsiteY14" fmla="*/ 48067 h 2125037"/>
                <a:gd name="connsiteX15" fmla="*/ 3354517 w 4003040"/>
                <a:gd name="connsiteY15" fmla="*/ 0 h 2125037"/>
                <a:gd name="connsiteX16" fmla="*/ 3803757 w 4003040"/>
                <a:gd name="connsiteY16" fmla="*/ 147282 h 2125037"/>
                <a:gd name="connsiteX17" fmla="*/ 3955969 w 4003040"/>
                <a:gd name="connsiteY17" fmla="*/ 520108 h 2125037"/>
                <a:gd name="connsiteX18" fmla="*/ 3870302 w 4003040"/>
                <a:gd name="connsiteY18" fmla="*/ 882458 h 2125037"/>
                <a:gd name="connsiteX19" fmla="*/ 3365571 w 4003040"/>
                <a:gd name="connsiteY19" fmla="*/ 1693432 h 2125037"/>
                <a:gd name="connsiteX20" fmla="*/ 3911600 w 4003040"/>
                <a:gd name="connsiteY20" fmla="*/ 1693432 h 2125037"/>
                <a:gd name="connsiteX21" fmla="*/ 4003040 w 4003040"/>
                <a:gd name="connsiteY21" fmla="*/ 2125037 h 2125037"/>
                <a:gd name="connsiteX0" fmla="*/ 0 w 4003040"/>
                <a:gd name="connsiteY0" fmla="*/ 2033597 h 2125037"/>
                <a:gd name="connsiteX1" fmla="*/ 2815922 w 4003040"/>
                <a:gd name="connsiteY1" fmla="*/ 2033597 h 2125037"/>
                <a:gd name="connsiteX2" fmla="*/ 2816230 w 4003040"/>
                <a:gd name="connsiteY2" fmla="*/ 1748894 h 2125037"/>
                <a:gd name="connsiteX3" fmla="*/ 3394881 w 4003040"/>
                <a:gd name="connsiteY3" fmla="*/ 763524 h 2125037"/>
                <a:gd name="connsiteX4" fmla="*/ 3486701 w 4003040"/>
                <a:gd name="connsiteY4" fmla="*/ 468344 h 2125037"/>
                <a:gd name="connsiteX5" fmla="*/ 3458932 w 4003040"/>
                <a:gd name="connsiteY5" fmla="*/ 346944 h 2125037"/>
                <a:gd name="connsiteX6" fmla="*/ 3374391 w 4003040"/>
                <a:gd name="connsiteY6" fmla="*/ 306889 h 2125037"/>
                <a:gd name="connsiteX7" fmla="*/ 3289850 w 4003040"/>
                <a:gd name="connsiteY7" fmla="*/ 351258 h 2125037"/>
                <a:gd name="connsiteX8" fmla="*/ 3262081 w 4003040"/>
                <a:gd name="connsiteY8" fmla="*/ 527503 h 2125037"/>
                <a:gd name="connsiteX9" fmla="*/ 3262081 w 4003040"/>
                <a:gd name="connsiteY9" fmla="*/ 717305 h 2125037"/>
                <a:gd name="connsiteX10" fmla="*/ 2815922 w 4003040"/>
                <a:gd name="connsiteY10" fmla="*/ 717305 h 2125037"/>
                <a:gd name="connsiteX11" fmla="*/ 2815922 w 4003040"/>
                <a:gd name="connsiteY11" fmla="*/ 644589 h 2125037"/>
                <a:gd name="connsiteX12" fmla="*/ 2833177 w 4003040"/>
                <a:gd name="connsiteY12" fmla="*/ 380221 h 2125037"/>
                <a:gd name="connsiteX13" fmla="*/ 2918218 w 4003040"/>
                <a:gd name="connsiteY13" fmla="*/ 189803 h 2125037"/>
                <a:gd name="connsiteX14" fmla="*/ 3094463 w 4003040"/>
                <a:gd name="connsiteY14" fmla="*/ 48067 h 2125037"/>
                <a:gd name="connsiteX15" fmla="*/ 3354517 w 4003040"/>
                <a:gd name="connsiteY15" fmla="*/ 0 h 2125037"/>
                <a:gd name="connsiteX16" fmla="*/ 3803757 w 4003040"/>
                <a:gd name="connsiteY16" fmla="*/ 147282 h 2125037"/>
                <a:gd name="connsiteX17" fmla="*/ 3955969 w 4003040"/>
                <a:gd name="connsiteY17" fmla="*/ 520108 h 2125037"/>
                <a:gd name="connsiteX18" fmla="*/ 3870302 w 4003040"/>
                <a:gd name="connsiteY18" fmla="*/ 882458 h 2125037"/>
                <a:gd name="connsiteX19" fmla="*/ 3365571 w 4003040"/>
                <a:gd name="connsiteY19" fmla="*/ 1693432 h 2125037"/>
                <a:gd name="connsiteX20" fmla="*/ 3911600 w 4003040"/>
                <a:gd name="connsiteY20" fmla="*/ 1693432 h 2125037"/>
                <a:gd name="connsiteX21" fmla="*/ 3956897 w 4003040"/>
                <a:gd name="connsiteY21" fmla="*/ 1974406 h 2125037"/>
                <a:gd name="connsiteX22" fmla="*/ 4003040 w 4003040"/>
                <a:gd name="connsiteY22" fmla="*/ 2125037 h 2125037"/>
                <a:gd name="connsiteX0" fmla="*/ 0 w 4923790"/>
                <a:gd name="connsiteY0" fmla="*/ 2033597 h 2033597"/>
                <a:gd name="connsiteX1" fmla="*/ 2815922 w 4923790"/>
                <a:gd name="connsiteY1" fmla="*/ 2033597 h 2033597"/>
                <a:gd name="connsiteX2" fmla="*/ 2816230 w 4923790"/>
                <a:gd name="connsiteY2" fmla="*/ 1748894 h 2033597"/>
                <a:gd name="connsiteX3" fmla="*/ 3394881 w 4923790"/>
                <a:gd name="connsiteY3" fmla="*/ 763524 h 2033597"/>
                <a:gd name="connsiteX4" fmla="*/ 3486701 w 4923790"/>
                <a:gd name="connsiteY4" fmla="*/ 468344 h 2033597"/>
                <a:gd name="connsiteX5" fmla="*/ 3458932 w 4923790"/>
                <a:gd name="connsiteY5" fmla="*/ 346944 h 2033597"/>
                <a:gd name="connsiteX6" fmla="*/ 3374391 w 4923790"/>
                <a:gd name="connsiteY6" fmla="*/ 306889 h 2033597"/>
                <a:gd name="connsiteX7" fmla="*/ 3289850 w 4923790"/>
                <a:gd name="connsiteY7" fmla="*/ 351258 h 2033597"/>
                <a:gd name="connsiteX8" fmla="*/ 3262081 w 4923790"/>
                <a:gd name="connsiteY8" fmla="*/ 527503 h 2033597"/>
                <a:gd name="connsiteX9" fmla="*/ 3262081 w 4923790"/>
                <a:gd name="connsiteY9" fmla="*/ 717305 h 2033597"/>
                <a:gd name="connsiteX10" fmla="*/ 2815922 w 4923790"/>
                <a:gd name="connsiteY10" fmla="*/ 717305 h 2033597"/>
                <a:gd name="connsiteX11" fmla="*/ 2815922 w 4923790"/>
                <a:gd name="connsiteY11" fmla="*/ 644589 h 2033597"/>
                <a:gd name="connsiteX12" fmla="*/ 2833177 w 4923790"/>
                <a:gd name="connsiteY12" fmla="*/ 380221 h 2033597"/>
                <a:gd name="connsiteX13" fmla="*/ 2918218 w 4923790"/>
                <a:gd name="connsiteY13" fmla="*/ 189803 h 2033597"/>
                <a:gd name="connsiteX14" fmla="*/ 3094463 w 4923790"/>
                <a:gd name="connsiteY14" fmla="*/ 48067 h 2033597"/>
                <a:gd name="connsiteX15" fmla="*/ 3354517 w 4923790"/>
                <a:gd name="connsiteY15" fmla="*/ 0 h 2033597"/>
                <a:gd name="connsiteX16" fmla="*/ 3803757 w 4923790"/>
                <a:gd name="connsiteY16" fmla="*/ 147282 h 2033597"/>
                <a:gd name="connsiteX17" fmla="*/ 3955969 w 4923790"/>
                <a:gd name="connsiteY17" fmla="*/ 520108 h 2033597"/>
                <a:gd name="connsiteX18" fmla="*/ 3870302 w 4923790"/>
                <a:gd name="connsiteY18" fmla="*/ 882458 h 2033597"/>
                <a:gd name="connsiteX19" fmla="*/ 3365571 w 4923790"/>
                <a:gd name="connsiteY19" fmla="*/ 1693432 h 2033597"/>
                <a:gd name="connsiteX20" fmla="*/ 3911600 w 4923790"/>
                <a:gd name="connsiteY20" fmla="*/ 1693432 h 2033597"/>
                <a:gd name="connsiteX21" fmla="*/ 3956897 w 4923790"/>
                <a:gd name="connsiteY21" fmla="*/ 1974406 h 2033597"/>
                <a:gd name="connsiteX22" fmla="*/ 4923790 w 4923790"/>
                <a:gd name="connsiteY22" fmla="*/ 1998037 h 2033597"/>
                <a:gd name="connsiteX0" fmla="*/ 0 w 4923790"/>
                <a:gd name="connsiteY0" fmla="*/ 2033597 h 2042452"/>
                <a:gd name="connsiteX1" fmla="*/ 2815922 w 4923790"/>
                <a:gd name="connsiteY1" fmla="*/ 2033597 h 2042452"/>
                <a:gd name="connsiteX2" fmla="*/ 2816230 w 4923790"/>
                <a:gd name="connsiteY2" fmla="*/ 1748894 h 2042452"/>
                <a:gd name="connsiteX3" fmla="*/ 3394881 w 4923790"/>
                <a:gd name="connsiteY3" fmla="*/ 763524 h 2042452"/>
                <a:gd name="connsiteX4" fmla="*/ 3486701 w 4923790"/>
                <a:gd name="connsiteY4" fmla="*/ 468344 h 2042452"/>
                <a:gd name="connsiteX5" fmla="*/ 3458932 w 4923790"/>
                <a:gd name="connsiteY5" fmla="*/ 346944 h 2042452"/>
                <a:gd name="connsiteX6" fmla="*/ 3374391 w 4923790"/>
                <a:gd name="connsiteY6" fmla="*/ 306889 h 2042452"/>
                <a:gd name="connsiteX7" fmla="*/ 3289850 w 4923790"/>
                <a:gd name="connsiteY7" fmla="*/ 351258 h 2042452"/>
                <a:gd name="connsiteX8" fmla="*/ 3262081 w 4923790"/>
                <a:gd name="connsiteY8" fmla="*/ 527503 h 2042452"/>
                <a:gd name="connsiteX9" fmla="*/ 3262081 w 4923790"/>
                <a:gd name="connsiteY9" fmla="*/ 717305 h 2042452"/>
                <a:gd name="connsiteX10" fmla="*/ 2815922 w 4923790"/>
                <a:gd name="connsiteY10" fmla="*/ 717305 h 2042452"/>
                <a:gd name="connsiteX11" fmla="*/ 2815922 w 4923790"/>
                <a:gd name="connsiteY11" fmla="*/ 644589 h 2042452"/>
                <a:gd name="connsiteX12" fmla="*/ 2833177 w 4923790"/>
                <a:gd name="connsiteY12" fmla="*/ 380221 h 2042452"/>
                <a:gd name="connsiteX13" fmla="*/ 2918218 w 4923790"/>
                <a:gd name="connsiteY13" fmla="*/ 189803 h 2042452"/>
                <a:gd name="connsiteX14" fmla="*/ 3094463 w 4923790"/>
                <a:gd name="connsiteY14" fmla="*/ 48067 h 2042452"/>
                <a:gd name="connsiteX15" fmla="*/ 3354517 w 4923790"/>
                <a:gd name="connsiteY15" fmla="*/ 0 h 2042452"/>
                <a:gd name="connsiteX16" fmla="*/ 3803757 w 4923790"/>
                <a:gd name="connsiteY16" fmla="*/ 147282 h 2042452"/>
                <a:gd name="connsiteX17" fmla="*/ 3955969 w 4923790"/>
                <a:gd name="connsiteY17" fmla="*/ 520108 h 2042452"/>
                <a:gd name="connsiteX18" fmla="*/ 3870302 w 4923790"/>
                <a:gd name="connsiteY18" fmla="*/ 882458 h 2042452"/>
                <a:gd name="connsiteX19" fmla="*/ 3365571 w 4923790"/>
                <a:gd name="connsiteY19" fmla="*/ 1693432 h 2042452"/>
                <a:gd name="connsiteX20" fmla="*/ 3911600 w 4923790"/>
                <a:gd name="connsiteY20" fmla="*/ 1693432 h 2042452"/>
                <a:gd name="connsiteX21" fmla="*/ 3944197 w 4923790"/>
                <a:gd name="connsiteY21" fmla="*/ 2018856 h 2042452"/>
                <a:gd name="connsiteX22" fmla="*/ 4923790 w 4923790"/>
                <a:gd name="connsiteY22" fmla="*/ 1998037 h 2042452"/>
                <a:gd name="connsiteX0" fmla="*/ 0 w 4923790"/>
                <a:gd name="connsiteY0" fmla="*/ 2033597 h 2042452"/>
                <a:gd name="connsiteX1" fmla="*/ 2815922 w 4923790"/>
                <a:gd name="connsiteY1" fmla="*/ 2033597 h 2042452"/>
                <a:gd name="connsiteX2" fmla="*/ 2816230 w 4923790"/>
                <a:gd name="connsiteY2" fmla="*/ 1748894 h 2042452"/>
                <a:gd name="connsiteX3" fmla="*/ 3394881 w 4923790"/>
                <a:gd name="connsiteY3" fmla="*/ 763524 h 2042452"/>
                <a:gd name="connsiteX4" fmla="*/ 3486701 w 4923790"/>
                <a:gd name="connsiteY4" fmla="*/ 468344 h 2042452"/>
                <a:gd name="connsiteX5" fmla="*/ 3458932 w 4923790"/>
                <a:gd name="connsiteY5" fmla="*/ 346944 h 2042452"/>
                <a:gd name="connsiteX6" fmla="*/ 3374391 w 4923790"/>
                <a:gd name="connsiteY6" fmla="*/ 306889 h 2042452"/>
                <a:gd name="connsiteX7" fmla="*/ 3289850 w 4923790"/>
                <a:gd name="connsiteY7" fmla="*/ 351258 h 2042452"/>
                <a:gd name="connsiteX8" fmla="*/ 3262081 w 4923790"/>
                <a:gd name="connsiteY8" fmla="*/ 527503 h 2042452"/>
                <a:gd name="connsiteX9" fmla="*/ 3262081 w 4923790"/>
                <a:gd name="connsiteY9" fmla="*/ 717305 h 2042452"/>
                <a:gd name="connsiteX10" fmla="*/ 2815922 w 4923790"/>
                <a:gd name="connsiteY10" fmla="*/ 717305 h 2042452"/>
                <a:gd name="connsiteX11" fmla="*/ 2815922 w 4923790"/>
                <a:gd name="connsiteY11" fmla="*/ 644589 h 2042452"/>
                <a:gd name="connsiteX12" fmla="*/ 2833177 w 4923790"/>
                <a:gd name="connsiteY12" fmla="*/ 380221 h 2042452"/>
                <a:gd name="connsiteX13" fmla="*/ 2918218 w 4923790"/>
                <a:gd name="connsiteY13" fmla="*/ 189803 h 2042452"/>
                <a:gd name="connsiteX14" fmla="*/ 3094463 w 4923790"/>
                <a:gd name="connsiteY14" fmla="*/ 48067 h 2042452"/>
                <a:gd name="connsiteX15" fmla="*/ 3354517 w 4923790"/>
                <a:gd name="connsiteY15" fmla="*/ 0 h 2042452"/>
                <a:gd name="connsiteX16" fmla="*/ 3803757 w 4923790"/>
                <a:gd name="connsiteY16" fmla="*/ 147282 h 2042452"/>
                <a:gd name="connsiteX17" fmla="*/ 3955969 w 4923790"/>
                <a:gd name="connsiteY17" fmla="*/ 520108 h 2042452"/>
                <a:gd name="connsiteX18" fmla="*/ 3870302 w 4923790"/>
                <a:gd name="connsiteY18" fmla="*/ 882458 h 2042452"/>
                <a:gd name="connsiteX19" fmla="*/ 3365571 w 4923790"/>
                <a:gd name="connsiteY19" fmla="*/ 1693432 h 2042452"/>
                <a:gd name="connsiteX20" fmla="*/ 3911600 w 4923790"/>
                <a:gd name="connsiteY20" fmla="*/ 1693432 h 2042452"/>
                <a:gd name="connsiteX21" fmla="*/ 3944197 w 4923790"/>
                <a:gd name="connsiteY21" fmla="*/ 2018856 h 2042452"/>
                <a:gd name="connsiteX22" fmla="*/ 4923790 w 4923790"/>
                <a:gd name="connsiteY22" fmla="*/ 1998037 h 2042452"/>
                <a:gd name="connsiteX0" fmla="*/ 0 w 4923790"/>
                <a:gd name="connsiteY0" fmla="*/ 2033597 h 2042452"/>
                <a:gd name="connsiteX1" fmla="*/ 2815922 w 4923790"/>
                <a:gd name="connsiteY1" fmla="*/ 2033597 h 2042452"/>
                <a:gd name="connsiteX2" fmla="*/ 2816230 w 4923790"/>
                <a:gd name="connsiteY2" fmla="*/ 1748894 h 2042452"/>
                <a:gd name="connsiteX3" fmla="*/ 3394881 w 4923790"/>
                <a:gd name="connsiteY3" fmla="*/ 763524 h 2042452"/>
                <a:gd name="connsiteX4" fmla="*/ 3486701 w 4923790"/>
                <a:gd name="connsiteY4" fmla="*/ 468344 h 2042452"/>
                <a:gd name="connsiteX5" fmla="*/ 3458932 w 4923790"/>
                <a:gd name="connsiteY5" fmla="*/ 346944 h 2042452"/>
                <a:gd name="connsiteX6" fmla="*/ 3374391 w 4923790"/>
                <a:gd name="connsiteY6" fmla="*/ 306889 h 2042452"/>
                <a:gd name="connsiteX7" fmla="*/ 3289850 w 4923790"/>
                <a:gd name="connsiteY7" fmla="*/ 351258 h 2042452"/>
                <a:gd name="connsiteX8" fmla="*/ 3262081 w 4923790"/>
                <a:gd name="connsiteY8" fmla="*/ 527503 h 2042452"/>
                <a:gd name="connsiteX9" fmla="*/ 3262081 w 4923790"/>
                <a:gd name="connsiteY9" fmla="*/ 717305 h 2042452"/>
                <a:gd name="connsiteX10" fmla="*/ 2815922 w 4923790"/>
                <a:gd name="connsiteY10" fmla="*/ 717305 h 2042452"/>
                <a:gd name="connsiteX11" fmla="*/ 2815922 w 4923790"/>
                <a:gd name="connsiteY11" fmla="*/ 644589 h 2042452"/>
                <a:gd name="connsiteX12" fmla="*/ 2833177 w 4923790"/>
                <a:gd name="connsiteY12" fmla="*/ 380221 h 2042452"/>
                <a:gd name="connsiteX13" fmla="*/ 2918218 w 4923790"/>
                <a:gd name="connsiteY13" fmla="*/ 189803 h 2042452"/>
                <a:gd name="connsiteX14" fmla="*/ 3094463 w 4923790"/>
                <a:gd name="connsiteY14" fmla="*/ 48067 h 2042452"/>
                <a:gd name="connsiteX15" fmla="*/ 3354517 w 4923790"/>
                <a:gd name="connsiteY15" fmla="*/ 0 h 2042452"/>
                <a:gd name="connsiteX16" fmla="*/ 3803757 w 4923790"/>
                <a:gd name="connsiteY16" fmla="*/ 147282 h 2042452"/>
                <a:gd name="connsiteX17" fmla="*/ 3955969 w 4923790"/>
                <a:gd name="connsiteY17" fmla="*/ 520108 h 2042452"/>
                <a:gd name="connsiteX18" fmla="*/ 3870302 w 4923790"/>
                <a:gd name="connsiteY18" fmla="*/ 882458 h 2042452"/>
                <a:gd name="connsiteX19" fmla="*/ 3365571 w 4923790"/>
                <a:gd name="connsiteY19" fmla="*/ 1693432 h 2042452"/>
                <a:gd name="connsiteX20" fmla="*/ 3911600 w 4923790"/>
                <a:gd name="connsiteY20" fmla="*/ 1693432 h 2042452"/>
                <a:gd name="connsiteX21" fmla="*/ 3944197 w 4923790"/>
                <a:gd name="connsiteY21" fmla="*/ 2018856 h 2042452"/>
                <a:gd name="connsiteX22" fmla="*/ 4923790 w 4923790"/>
                <a:gd name="connsiteY22" fmla="*/ 1998037 h 2042452"/>
                <a:gd name="connsiteX0" fmla="*/ 0 w 4923790"/>
                <a:gd name="connsiteY0" fmla="*/ 2033597 h 2034670"/>
                <a:gd name="connsiteX1" fmla="*/ 2815922 w 4923790"/>
                <a:gd name="connsiteY1" fmla="*/ 2033597 h 2034670"/>
                <a:gd name="connsiteX2" fmla="*/ 2816230 w 4923790"/>
                <a:gd name="connsiteY2" fmla="*/ 1748894 h 2034670"/>
                <a:gd name="connsiteX3" fmla="*/ 3394881 w 4923790"/>
                <a:gd name="connsiteY3" fmla="*/ 763524 h 2034670"/>
                <a:gd name="connsiteX4" fmla="*/ 3486701 w 4923790"/>
                <a:gd name="connsiteY4" fmla="*/ 468344 h 2034670"/>
                <a:gd name="connsiteX5" fmla="*/ 3458932 w 4923790"/>
                <a:gd name="connsiteY5" fmla="*/ 346944 h 2034670"/>
                <a:gd name="connsiteX6" fmla="*/ 3374391 w 4923790"/>
                <a:gd name="connsiteY6" fmla="*/ 306889 h 2034670"/>
                <a:gd name="connsiteX7" fmla="*/ 3289850 w 4923790"/>
                <a:gd name="connsiteY7" fmla="*/ 351258 h 2034670"/>
                <a:gd name="connsiteX8" fmla="*/ 3262081 w 4923790"/>
                <a:gd name="connsiteY8" fmla="*/ 527503 h 2034670"/>
                <a:gd name="connsiteX9" fmla="*/ 3262081 w 4923790"/>
                <a:gd name="connsiteY9" fmla="*/ 717305 h 2034670"/>
                <a:gd name="connsiteX10" fmla="*/ 2815922 w 4923790"/>
                <a:gd name="connsiteY10" fmla="*/ 717305 h 2034670"/>
                <a:gd name="connsiteX11" fmla="*/ 2815922 w 4923790"/>
                <a:gd name="connsiteY11" fmla="*/ 644589 h 2034670"/>
                <a:gd name="connsiteX12" fmla="*/ 2833177 w 4923790"/>
                <a:gd name="connsiteY12" fmla="*/ 380221 h 2034670"/>
                <a:gd name="connsiteX13" fmla="*/ 2918218 w 4923790"/>
                <a:gd name="connsiteY13" fmla="*/ 189803 h 2034670"/>
                <a:gd name="connsiteX14" fmla="*/ 3094463 w 4923790"/>
                <a:gd name="connsiteY14" fmla="*/ 48067 h 2034670"/>
                <a:gd name="connsiteX15" fmla="*/ 3354517 w 4923790"/>
                <a:gd name="connsiteY15" fmla="*/ 0 h 2034670"/>
                <a:gd name="connsiteX16" fmla="*/ 3803757 w 4923790"/>
                <a:gd name="connsiteY16" fmla="*/ 147282 h 2034670"/>
                <a:gd name="connsiteX17" fmla="*/ 3955969 w 4923790"/>
                <a:gd name="connsiteY17" fmla="*/ 520108 h 2034670"/>
                <a:gd name="connsiteX18" fmla="*/ 3870302 w 4923790"/>
                <a:gd name="connsiteY18" fmla="*/ 882458 h 2034670"/>
                <a:gd name="connsiteX19" fmla="*/ 3365571 w 4923790"/>
                <a:gd name="connsiteY19" fmla="*/ 1693432 h 2034670"/>
                <a:gd name="connsiteX20" fmla="*/ 3911600 w 4923790"/>
                <a:gd name="connsiteY20" fmla="*/ 1693432 h 2034670"/>
                <a:gd name="connsiteX21" fmla="*/ 3944197 w 4923790"/>
                <a:gd name="connsiteY21" fmla="*/ 2018856 h 2034670"/>
                <a:gd name="connsiteX22" fmla="*/ 4923790 w 4923790"/>
                <a:gd name="connsiteY22" fmla="*/ 1998037 h 2034670"/>
                <a:gd name="connsiteX0" fmla="*/ 0 w 4923790"/>
                <a:gd name="connsiteY0" fmla="*/ 2033597 h 2034670"/>
                <a:gd name="connsiteX1" fmla="*/ 2815922 w 4923790"/>
                <a:gd name="connsiteY1" fmla="*/ 2033597 h 2034670"/>
                <a:gd name="connsiteX2" fmla="*/ 2816230 w 4923790"/>
                <a:gd name="connsiteY2" fmla="*/ 1748894 h 2034670"/>
                <a:gd name="connsiteX3" fmla="*/ 3394881 w 4923790"/>
                <a:gd name="connsiteY3" fmla="*/ 763524 h 2034670"/>
                <a:gd name="connsiteX4" fmla="*/ 3486701 w 4923790"/>
                <a:gd name="connsiteY4" fmla="*/ 468344 h 2034670"/>
                <a:gd name="connsiteX5" fmla="*/ 3458932 w 4923790"/>
                <a:gd name="connsiteY5" fmla="*/ 346944 h 2034670"/>
                <a:gd name="connsiteX6" fmla="*/ 3374391 w 4923790"/>
                <a:gd name="connsiteY6" fmla="*/ 306889 h 2034670"/>
                <a:gd name="connsiteX7" fmla="*/ 3289850 w 4923790"/>
                <a:gd name="connsiteY7" fmla="*/ 351258 h 2034670"/>
                <a:gd name="connsiteX8" fmla="*/ 3262081 w 4923790"/>
                <a:gd name="connsiteY8" fmla="*/ 527503 h 2034670"/>
                <a:gd name="connsiteX9" fmla="*/ 3262081 w 4923790"/>
                <a:gd name="connsiteY9" fmla="*/ 717305 h 2034670"/>
                <a:gd name="connsiteX10" fmla="*/ 2815922 w 4923790"/>
                <a:gd name="connsiteY10" fmla="*/ 717305 h 2034670"/>
                <a:gd name="connsiteX11" fmla="*/ 2815922 w 4923790"/>
                <a:gd name="connsiteY11" fmla="*/ 644589 h 2034670"/>
                <a:gd name="connsiteX12" fmla="*/ 2833177 w 4923790"/>
                <a:gd name="connsiteY12" fmla="*/ 380221 h 2034670"/>
                <a:gd name="connsiteX13" fmla="*/ 2918218 w 4923790"/>
                <a:gd name="connsiteY13" fmla="*/ 189803 h 2034670"/>
                <a:gd name="connsiteX14" fmla="*/ 3094463 w 4923790"/>
                <a:gd name="connsiteY14" fmla="*/ 48067 h 2034670"/>
                <a:gd name="connsiteX15" fmla="*/ 3354517 w 4923790"/>
                <a:gd name="connsiteY15" fmla="*/ 0 h 2034670"/>
                <a:gd name="connsiteX16" fmla="*/ 3803757 w 4923790"/>
                <a:gd name="connsiteY16" fmla="*/ 147282 h 2034670"/>
                <a:gd name="connsiteX17" fmla="*/ 3955969 w 4923790"/>
                <a:gd name="connsiteY17" fmla="*/ 520108 h 2034670"/>
                <a:gd name="connsiteX18" fmla="*/ 3870302 w 4923790"/>
                <a:gd name="connsiteY18" fmla="*/ 882458 h 2034670"/>
                <a:gd name="connsiteX19" fmla="*/ 3365571 w 4923790"/>
                <a:gd name="connsiteY19" fmla="*/ 1693432 h 2034670"/>
                <a:gd name="connsiteX20" fmla="*/ 3911600 w 4923790"/>
                <a:gd name="connsiteY20" fmla="*/ 1693432 h 2034670"/>
                <a:gd name="connsiteX21" fmla="*/ 3944197 w 4923790"/>
                <a:gd name="connsiteY21" fmla="*/ 2018856 h 2034670"/>
                <a:gd name="connsiteX22" fmla="*/ 4923790 w 4923790"/>
                <a:gd name="connsiteY22" fmla="*/ 1998037 h 2034670"/>
                <a:gd name="connsiteX0" fmla="*/ 0 w 4923790"/>
                <a:gd name="connsiteY0" fmla="*/ 2033597 h 2034670"/>
                <a:gd name="connsiteX1" fmla="*/ 2815922 w 4923790"/>
                <a:gd name="connsiteY1" fmla="*/ 2033597 h 2034670"/>
                <a:gd name="connsiteX2" fmla="*/ 2816230 w 4923790"/>
                <a:gd name="connsiteY2" fmla="*/ 1748894 h 2034670"/>
                <a:gd name="connsiteX3" fmla="*/ 3394881 w 4923790"/>
                <a:gd name="connsiteY3" fmla="*/ 763524 h 2034670"/>
                <a:gd name="connsiteX4" fmla="*/ 3486701 w 4923790"/>
                <a:gd name="connsiteY4" fmla="*/ 468344 h 2034670"/>
                <a:gd name="connsiteX5" fmla="*/ 3458932 w 4923790"/>
                <a:gd name="connsiteY5" fmla="*/ 346944 h 2034670"/>
                <a:gd name="connsiteX6" fmla="*/ 3374391 w 4923790"/>
                <a:gd name="connsiteY6" fmla="*/ 306889 h 2034670"/>
                <a:gd name="connsiteX7" fmla="*/ 3289850 w 4923790"/>
                <a:gd name="connsiteY7" fmla="*/ 351258 h 2034670"/>
                <a:gd name="connsiteX8" fmla="*/ 3262081 w 4923790"/>
                <a:gd name="connsiteY8" fmla="*/ 527503 h 2034670"/>
                <a:gd name="connsiteX9" fmla="*/ 3262081 w 4923790"/>
                <a:gd name="connsiteY9" fmla="*/ 717305 h 2034670"/>
                <a:gd name="connsiteX10" fmla="*/ 2815922 w 4923790"/>
                <a:gd name="connsiteY10" fmla="*/ 717305 h 2034670"/>
                <a:gd name="connsiteX11" fmla="*/ 2815922 w 4923790"/>
                <a:gd name="connsiteY11" fmla="*/ 644589 h 2034670"/>
                <a:gd name="connsiteX12" fmla="*/ 2833177 w 4923790"/>
                <a:gd name="connsiteY12" fmla="*/ 380221 h 2034670"/>
                <a:gd name="connsiteX13" fmla="*/ 2918218 w 4923790"/>
                <a:gd name="connsiteY13" fmla="*/ 189803 h 2034670"/>
                <a:gd name="connsiteX14" fmla="*/ 3094463 w 4923790"/>
                <a:gd name="connsiteY14" fmla="*/ 48067 h 2034670"/>
                <a:gd name="connsiteX15" fmla="*/ 3354517 w 4923790"/>
                <a:gd name="connsiteY15" fmla="*/ 0 h 2034670"/>
                <a:gd name="connsiteX16" fmla="*/ 3803757 w 4923790"/>
                <a:gd name="connsiteY16" fmla="*/ 147282 h 2034670"/>
                <a:gd name="connsiteX17" fmla="*/ 3955969 w 4923790"/>
                <a:gd name="connsiteY17" fmla="*/ 520108 h 2034670"/>
                <a:gd name="connsiteX18" fmla="*/ 3870302 w 4923790"/>
                <a:gd name="connsiteY18" fmla="*/ 882458 h 2034670"/>
                <a:gd name="connsiteX19" fmla="*/ 3365571 w 4923790"/>
                <a:gd name="connsiteY19" fmla="*/ 1693432 h 2034670"/>
                <a:gd name="connsiteX20" fmla="*/ 3911600 w 4923790"/>
                <a:gd name="connsiteY20" fmla="*/ 1693432 h 2034670"/>
                <a:gd name="connsiteX21" fmla="*/ 3912447 w 4923790"/>
                <a:gd name="connsiteY21" fmla="*/ 2018856 h 2034670"/>
                <a:gd name="connsiteX22" fmla="*/ 4923790 w 4923790"/>
                <a:gd name="connsiteY22" fmla="*/ 1998037 h 2034670"/>
                <a:gd name="connsiteX0" fmla="*/ 0 w 4923790"/>
                <a:gd name="connsiteY0" fmla="*/ 2033597 h 2034670"/>
                <a:gd name="connsiteX1" fmla="*/ 2815922 w 4923790"/>
                <a:gd name="connsiteY1" fmla="*/ 2033597 h 2034670"/>
                <a:gd name="connsiteX2" fmla="*/ 2816230 w 4923790"/>
                <a:gd name="connsiteY2" fmla="*/ 1748894 h 2034670"/>
                <a:gd name="connsiteX3" fmla="*/ 3394881 w 4923790"/>
                <a:gd name="connsiteY3" fmla="*/ 763524 h 2034670"/>
                <a:gd name="connsiteX4" fmla="*/ 3486701 w 4923790"/>
                <a:gd name="connsiteY4" fmla="*/ 468344 h 2034670"/>
                <a:gd name="connsiteX5" fmla="*/ 3458932 w 4923790"/>
                <a:gd name="connsiteY5" fmla="*/ 346944 h 2034670"/>
                <a:gd name="connsiteX6" fmla="*/ 3374391 w 4923790"/>
                <a:gd name="connsiteY6" fmla="*/ 306889 h 2034670"/>
                <a:gd name="connsiteX7" fmla="*/ 3289850 w 4923790"/>
                <a:gd name="connsiteY7" fmla="*/ 351258 h 2034670"/>
                <a:gd name="connsiteX8" fmla="*/ 3262081 w 4923790"/>
                <a:gd name="connsiteY8" fmla="*/ 527503 h 2034670"/>
                <a:gd name="connsiteX9" fmla="*/ 3262081 w 4923790"/>
                <a:gd name="connsiteY9" fmla="*/ 717305 h 2034670"/>
                <a:gd name="connsiteX10" fmla="*/ 2815922 w 4923790"/>
                <a:gd name="connsiteY10" fmla="*/ 717305 h 2034670"/>
                <a:gd name="connsiteX11" fmla="*/ 2815922 w 4923790"/>
                <a:gd name="connsiteY11" fmla="*/ 644589 h 2034670"/>
                <a:gd name="connsiteX12" fmla="*/ 2833177 w 4923790"/>
                <a:gd name="connsiteY12" fmla="*/ 380221 h 2034670"/>
                <a:gd name="connsiteX13" fmla="*/ 2918218 w 4923790"/>
                <a:gd name="connsiteY13" fmla="*/ 189803 h 2034670"/>
                <a:gd name="connsiteX14" fmla="*/ 3094463 w 4923790"/>
                <a:gd name="connsiteY14" fmla="*/ 48067 h 2034670"/>
                <a:gd name="connsiteX15" fmla="*/ 3354517 w 4923790"/>
                <a:gd name="connsiteY15" fmla="*/ 0 h 2034670"/>
                <a:gd name="connsiteX16" fmla="*/ 3803757 w 4923790"/>
                <a:gd name="connsiteY16" fmla="*/ 147282 h 2034670"/>
                <a:gd name="connsiteX17" fmla="*/ 3955969 w 4923790"/>
                <a:gd name="connsiteY17" fmla="*/ 520108 h 2034670"/>
                <a:gd name="connsiteX18" fmla="*/ 3870302 w 4923790"/>
                <a:gd name="connsiteY18" fmla="*/ 882458 h 2034670"/>
                <a:gd name="connsiteX19" fmla="*/ 3365571 w 4923790"/>
                <a:gd name="connsiteY19" fmla="*/ 1693432 h 2034670"/>
                <a:gd name="connsiteX20" fmla="*/ 3911600 w 4923790"/>
                <a:gd name="connsiteY20" fmla="*/ 1693432 h 2034670"/>
                <a:gd name="connsiteX21" fmla="*/ 3912447 w 4923790"/>
                <a:gd name="connsiteY21" fmla="*/ 2018856 h 2034670"/>
                <a:gd name="connsiteX22" fmla="*/ 4923790 w 4923790"/>
                <a:gd name="connsiteY22" fmla="*/ 1998037 h 2034670"/>
                <a:gd name="connsiteX0" fmla="*/ 0 w 4923790"/>
                <a:gd name="connsiteY0" fmla="*/ 2033597 h 2034670"/>
                <a:gd name="connsiteX1" fmla="*/ 2815922 w 4923790"/>
                <a:gd name="connsiteY1" fmla="*/ 2033597 h 2034670"/>
                <a:gd name="connsiteX2" fmla="*/ 2816230 w 4923790"/>
                <a:gd name="connsiteY2" fmla="*/ 1748894 h 2034670"/>
                <a:gd name="connsiteX3" fmla="*/ 3394881 w 4923790"/>
                <a:gd name="connsiteY3" fmla="*/ 763524 h 2034670"/>
                <a:gd name="connsiteX4" fmla="*/ 3486701 w 4923790"/>
                <a:gd name="connsiteY4" fmla="*/ 468344 h 2034670"/>
                <a:gd name="connsiteX5" fmla="*/ 3458932 w 4923790"/>
                <a:gd name="connsiteY5" fmla="*/ 346944 h 2034670"/>
                <a:gd name="connsiteX6" fmla="*/ 3374391 w 4923790"/>
                <a:gd name="connsiteY6" fmla="*/ 306889 h 2034670"/>
                <a:gd name="connsiteX7" fmla="*/ 3289850 w 4923790"/>
                <a:gd name="connsiteY7" fmla="*/ 351258 h 2034670"/>
                <a:gd name="connsiteX8" fmla="*/ 3262081 w 4923790"/>
                <a:gd name="connsiteY8" fmla="*/ 527503 h 2034670"/>
                <a:gd name="connsiteX9" fmla="*/ 3262081 w 4923790"/>
                <a:gd name="connsiteY9" fmla="*/ 717305 h 2034670"/>
                <a:gd name="connsiteX10" fmla="*/ 2815922 w 4923790"/>
                <a:gd name="connsiteY10" fmla="*/ 717305 h 2034670"/>
                <a:gd name="connsiteX11" fmla="*/ 2815922 w 4923790"/>
                <a:gd name="connsiteY11" fmla="*/ 644589 h 2034670"/>
                <a:gd name="connsiteX12" fmla="*/ 2833177 w 4923790"/>
                <a:gd name="connsiteY12" fmla="*/ 380221 h 2034670"/>
                <a:gd name="connsiteX13" fmla="*/ 2918218 w 4923790"/>
                <a:gd name="connsiteY13" fmla="*/ 189803 h 2034670"/>
                <a:gd name="connsiteX14" fmla="*/ 3094463 w 4923790"/>
                <a:gd name="connsiteY14" fmla="*/ 48067 h 2034670"/>
                <a:gd name="connsiteX15" fmla="*/ 3354517 w 4923790"/>
                <a:gd name="connsiteY15" fmla="*/ 0 h 2034670"/>
                <a:gd name="connsiteX16" fmla="*/ 3803757 w 4923790"/>
                <a:gd name="connsiteY16" fmla="*/ 147282 h 2034670"/>
                <a:gd name="connsiteX17" fmla="*/ 3955969 w 4923790"/>
                <a:gd name="connsiteY17" fmla="*/ 520108 h 2034670"/>
                <a:gd name="connsiteX18" fmla="*/ 3870302 w 4923790"/>
                <a:gd name="connsiteY18" fmla="*/ 882458 h 2034670"/>
                <a:gd name="connsiteX19" fmla="*/ 3365571 w 4923790"/>
                <a:gd name="connsiteY19" fmla="*/ 1693432 h 2034670"/>
                <a:gd name="connsiteX20" fmla="*/ 3911600 w 4923790"/>
                <a:gd name="connsiteY20" fmla="*/ 1693432 h 2034670"/>
                <a:gd name="connsiteX21" fmla="*/ 3912447 w 4923790"/>
                <a:gd name="connsiteY21" fmla="*/ 2018856 h 2034670"/>
                <a:gd name="connsiteX22" fmla="*/ 4923790 w 4923790"/>
                <a:gd name="connsiteY22" fmla="*/ 1998037 h 2034670"/>
                <a:gd name="connsiteX0" fmla="*/ 0 w 4923790"/>
                <a:gd name="connsiteY0" fmla="*/ 2033597 h 2034670"/>
                <a:gd name="connsiteX1" fmla="*/ 2815922 w 4923790"/>
                <a:gd name="connsiteY1" fmla="*/ 2033597 h 2034670"/>
                <a:gd name="connsiteX2" fmla="*/ 2816230 w 4923790"/>
                <a:gd name="connsiteY2" fmla="*/ 1748894 h 2034670"/>
                <a:gd name="connsiteX3" fmla="*/ 3394881 w 4923790"/>
                <a:gd name="connsiteY3" fmla="*/ 763524 h 2034670"/>
                <a:gd name="connsiteX4" fmla="*/ 3486701 w 4923790"/>
                <a:gd name="connsiteY4" fmla="*/ 468344 h 2034670"/>
                <a:gd name="connsiteX5" fmla="*/ 3458932 w 4923790"/>
                <a:gd name="connsiteY5" fmla="*/ 346944 h 2034670"/>
                <a:gd name="connsiteX6" fmla="*/ 3374391 w 4923790"/>
                <a:gd name="connsiteY6" fmla="*/ 306889 h 2034670"/>
                <a:gd name="connsiteX7" fmla="*/ 3289850 w 4923790"/>
                <a:gd name="connsiteY7" fmla="*/ 351258 h 2034670"/>
                <a:gd name="connsiteX8" fmla="*/ 3262081 w 4923790"/>
                <a:gd name="connsiteY8" fmla="*/ 527503 h 2034670"/>
                <a:gd name="connsiteX9" fmla="*/ 3262081 w 4923790"/>
                <a:gd name="connsiteY9" fmla="*/ 717305 h 2034670"/>
                <a:gd name="connsiteX10" fmla="*/ 2815922 w 4923790"/>
                <a:gd name="connsiteY10" fmla="*/ 717305 h 2034670"/>
                <a:gd name="connsiteX11" fmla="*/ 2815922 w 4923790"/>
                <a:gd name="connsiteY11" fmla="*/ 644589 h 2034670"/>
                <a:gd name="connsiteX12" fmla="*/ 2833177 w 4923790"/>
                <a:gd name="connsiteY12" fmla="*/ 380221 h 2034670"/>
                <a:gd name="connsiteX13" fmla="*/ 2918218 w 4923790"/>
                <a:gd name="connsiteY13" fmla="*/ 189803 h 2034670"/>
                <a:gd name="connsiteX14" fmla="*/ 3094463 w 4923790"/>
                <a:gd name="connsiteY14" fmla="*/ 48067 h 2034670"/>
                <a:gd name="connsiteX15" fmla="*/ 3354517 w 4923790"/>
                <a:gd name="connsiteY15" fmla="*/ 0 h 2034670"/>
                <a:gd name="connsiteX16" fmla="*/ 3803757 w 4923790"/>
                <a:gd name="connsiteY16" fmla="*/ 147282 h 2034670"/>
                <a:gd name="connsiteX17" fmla="*/ 3955969 w 4923790"/>
                <a:gd name="connsiteY17" fmla="*/ 520108 h 2034670"/>
                <a:gd name="connsiteX18" fmla="*/ 3870302 w 4923790"/>
                <a:gd name="connsiteY18" fmla="*/ 882458 h 2034670"/>
                <a:gd name="connsiteX19" fmla="*/ 3365571 w 4923790"/>
                <a:gd name="connsiteY19" fmla="*/ 1693432 h 2034670"/>
                <a:gd name="connsiteX20" fmla="*/ 3911600 w 4923790"/>
                <a:gd name="connsiteY20" fmla="*/ 1693432 h 2034670"/>
                <a:gd name="connsiteX21" fmla="*/ 3912447 w 4923790"/>
                <a:gd name="connsiteY21" fmla="*/ 2018856 h 2034670"/>
                <a:gd name="connsiteX22" fmla="*/ 4923790 w 4923790"/>
                <a:gd name="connsiteY22" fmla="*/ 1998037 h 2034670"/>
                <a:gd name="connsiteX0" fmla="*/ 0 w 4923790"/>
                <a:gd name="connsiteY0" fmla="*/ 2033597 h 2045972"/>
                <a:gd name="connsiteX1" fmla="*/ 2815922 w 4923790"/>
                <a:gd name="connsiteY1" fmla="*/ 2033597 h 2045972"/>
                <a:gd name="connsiteX2" fmla="*/ 2816230 w 4923790"/>
                <a:gd name="connsiteY2" fmla="*/ 1748894 h 2045972"/>
                <a:gd name="connsiteX3" fmla="*/ 3394881 w 4923790"/>
                <a:gd name="connsiteY3" fmla="*/ 763524 h 2045972"/>
                <a:gd name="connsiteX4" fmla="*/ 3486701 w 4923790"/>
                <a:gd name="connsiteY4" fmla="*/ 468344 h 2045972"/>
                <a:gd name="connsiteX5" fmla="*/ 3458932 w 4923790"/>
                <a:gd name="connsiteY5" fmla="*/ 346944 h 2045972"/>
                <a:gd name="connsiteX6" fmla="*/ 3374391 w 4923790"/>
                <a:gd name="connsiteY6" fmla="*/ 306889 h 2045972"/>
                <a:gd name="connsiteX7" fmla="*/ 3289850 w 4923790"/>
                <a:gd name="connsiteY7" fmla="*/ 351258 h 2045972"/>
                <a:gd name="connsiteX8" fmla="*/ 3262081 w 4923790"/>
                <a:gd name="connsiteY8" fmla="*/ 527503 h 2045972"/>
                <a:gd name="connsiteX9" fmla="*/ 3262081 w 4923790"/>
                <a:gd name="connsiteY9" fmla="*/ 717305 h 2045972"/>
                <a:gd name="connsiteX10" fmla="*/ 2815922 w 4923790"/>
                <a:gd name="connsiteY10" fmla="*/ 717305 h 2045972"/>
                <a:gd name="connsiteX11" fmla="*/ 2815922 w 4923790"/>
                <a:gd name="connsiteY11" fmla="*/ 644589 h 2045972"/>
                <a:gd name="connsiteX12" fmla="*/ 2833177 w 4923790"/>
                <a:gd name="connsiteY12" fmla="*/ 380221 h 2045972"/>
                <a:gd name="connsiteX13" fmla="*/ 2918218 w 4923790"/>
                <a:gd name="connsiteY13" fmla="*/ 189803 h 2045972"/>
                <a:gd name="connsiteX14" fmla="*/ 3094463 w 4923790"/>
                <a:gd name="connsiteY14" fmla="*/ 48067 h 2045972"/>
                <a:gd name="connsiteX15" fmla="*/ 3354517 w 4923790"/>
                <a:gd name="connsiteY15" fmla="*/ 0 h 2045972"/>
                <a:gd name="connsiteX16" fmla="*/ 3803757 w 4923790"/>
                <a:gd name="connsiteY16" fmla="*/ 147282 h 2045972"/>
                <a:gd name="connsiteX17" fmla="*/ 3955969 w 4923790"/>
                <a:gd name="connsiteY17" fmla="*/ 520108 h 2045972"/>
                <a:gd name="connsiteX18" fmla="*/ 3870302 w 4923790"/>
                <a:gd name="connsiteY18" fmla="*/ 882458 h 2045972"/>
                <a:gd name="connsiteX19" fmla="*/ 3365571 w 4923790"/>
                <a:gd name="connsiteY19" fmla="*/ 1693432 h 2045972"/>
                <a:gd name="connsiteX20" fmla="*/ 3911600 w 4923790"/>
                <a:gd name="connsiteY20" fmla="*/ 1693432 h 2045972"/>
                <a:gd name="connsiteX21" fmla="*/ 3906097 w 4923790"/>
                <a:gd name="connsiteY21" fmla="*/ 2031556 h 2045972"/>
                <a:gd name="connsiteX22" fmla="*/ 4923790 w 4923790"/>
                <a:gd name="connsiteY22" fmla="*/ 1998037 h 2045972"/>
                <a:gd name="connsiteX0" fmla="*/ 0 w 4923790"/>
                <a:gd name="connsiteY0" fmla="*/ 2033597 h 2045972"/>
                <a:gd name="connsiteX1" fmla="*/ 2815922 w 4923790"/>
                <a:gd name="connsiteY1" fmla="*/ 2033597 h 2045972"/>
                <a:gd name="connsiteX2" fmla="*/ 2816230 w 4923790"/>
                <a:gd name="connsiteY2" fmla="*/ 1748894 h 2045972"/>
                <a:gd name="connsiteX3" fmla="*/ 3394881 w 4923790"/>
                <a:gd name="connsiteY3" fmla="*/ 763524 h 2045972"/>
                <a:gd name="connsiteX4" fmla="*/ 3486701 w 4923790"/>
                <a:gd name="connsiteY4" fmla="*/ 468344 h 2045972"/>
                <a:gd name="connsiteX5" fmla="*/ 3458932 w 4923790"/>
                <a:gd name="connsiteY5" fmla="*/ 346944 h 2045972"/>
                <a:gd name="connsiteX6" fmla="*/ 3374391 w 4923790"/>
                <a:gd name="connsiteY6" fmla="*/ 306889 h 2045972"/>
                <a:gd name="connsiteX7" fmla="*/ 3289850 w 4923790"/>
                <a:gd name="connsiteY7" fmla="*/ 351258 h 2045972"/>
                <a:gd name="connsiteX8" fmla="*/ 3262081 w 4923790"/>
                <a:gd name="connsiteY8" fmla="*/ 527503 h 2045972"/>
                <a:gd name="connsiteX9" fmla="*/ 3262081 w 4923790"/>
                <a:gd name="connsiteY9" fmla="*/ 717305 h 2045972"/>
                <a:gd name="connsiteX10" fmla="*/ 2815922 w 4923790"/>
                <a:gd name="connsiteY10" fmla="*/ 717305 h 2045972"/>
                <a:gd name="connsiteX11" fmla="*/ 2815922 w 4923790"/>
                <a:gd name="connsiteY11" fmla="*/ 644589 h 2045972"/>
                <a:gd name="connsiteX12" fmla="*/ 2833177 w 4923790"/>
                <a:gd name="connsiteY12" fmla="*/ 380221 h 2045972"/>
                <a:gd name="connsiteX13" fmla="*/ 2918218 w 4923790"/>
                <a:gd name="connsiteY13" fmla="*/ 189803 h 2045972"/>
                <a:gd name="connsiteX14" fmla="*/ 3094463 w 4923790"/>
                <a:gd name="connsiteY14" fmla="*/ 48067 h 2045972"/>
                <a:gd name="connsiteX15" fmla="*/ 3354517 w 4923790"/>
                <a:gd name="connsiteY15" fmla="*/ 0 h 2045972"/>
                <a:gd name="connsiteX16" fmla="*/ 3803757 w 4923790"/>
                <a:gd name="connsiteY16" fmla="*/ 147282 h 2045972"/>
                <a:gd name="connsiteX17" fmla="*/ 3955969 w 4923790"/>
                <a:gd name="connsiteY17" fmla="*/ 520108 h 2045972"/>
                <a:gd name="connsiteX18" fmla="*/ 3870302 w 4923790"/>
                <a:gd name="connsiteY18" fmla="*/ 882458 h 2045972"/>
                <a:gd name="connsiteX19" fmla="*/ 3365571 w 4923790"/>
                <a:gd name="connsiteY19" fmla="*/ 1693432 h 2045972"/>
                <a:gd name="connsiteX20" fmla="*/ 3911600 w 4923790"/>
                <a:gd name="connsiteY20" fmla="*/ 1693432 h 2045972"/>
                <a:gd name="connsiteX21" fmla="*/ 3906097 w 4923790"/>
                <a:gd name="connsiteY21" fmla="*/ 2031556 h 2045972"/>
                <a:gd name="connsiteX22" fmla="*/ 4923790 w 4923790"/>
                <a:gd name="connsiteY22" fmla="*/ 1998037 h 2045972"/>
                <a:gd name="connsiteX0" fmla="*/ 0 w 4923790"/>
                <a:gd name="connsiteY0" fmla="*/ 2033597 h 2033597"/>
                <a:gd name="connsiteX1" fmla="*/ 2815922 w 4923790"/>
                <a:gd name="connsiteY1" fmla="*/ 2033597 h 2033597"/>
                <a:gd name="connsiteX2" fmla="*/ 2816230 w 4923790"/>
                <a:gd name="connsiteY2" fmla="*/ 1748894 h 2033597"/>
                <a:gd name="connsiteX3" fmla="*/ 3394881 w 4923790"/>
                <a:gd name="connsiteY3" fmla="*/ 763524 h 2033597"/>
                <a:gd name="connsiteX4" fmla="*/ 3486701 w 4923790"/>
                <a:gd name="connsiteY4" fmla="*/ 468344 h 2033597"/>
                <a:gd name="connsiteX5" fmla="*/ 3458932 w 4923790"/>
                <a:gd name="connsiteY5" fmla="*/ 346944 h 2033597"/>
                <a:gd name="connsiteX6" fmla="*/ 3374391 w 4923790"/>
                <a:gd name="connsiteY6" fmla="*/ 306889 h 2033597"/>
                <a:gd name="connsiteX7" fmla="*/ 3289850 w 4923790"/>
                <a:gd name="connsiteY7" fmla="*/ 351258 h 2033597"/>
                <a:gd name="connsiteX8" fmla="*/ 3262081 w 4923790"/>
                <a:gd name="connsiteY8" fmla="*/ 527503 h 2033597"/>
                <a:gd name="connsiteX9" fmla="*/ 3262081 w 4923790"/>
                <a:gd name="connsiteY9" fmla="*/ 717305 h 2033597"/>
                <a:gd name="connsiteX10" fmla="*/ 2815922 w 4923790"/>
                <a:gd name="connsiteY10" fmla="*/ 717305 h 2033597"/>
                <a:gd name="connsiteX11" fmla="*/ 2815922 w 4923790"/>
                <a:gd name="connsiteY11" fmla="*/ 644589 h 2033597"/>
                <a:gd name="connsiteX12" fmla="*/ 2833177 w 4923790"/>
                <a:gd name="connsiteY12" fmla="*/ 380221 h 2033597"/>
                <a:gd name="connsiteX13" fmla="*/ 2918218 w 4923790"/>
                <a:gd name="connsiteY13" fmla="*/ 189803 h 2033597"/>
                <a:gd name="connsiteX14" fmla="*/ 3094463 w 4923790"/>
                <a:gd name="connsiteY14" fmla="*/ 48067 h 2033597"/>
                <a:gd name="connsiteX15" fmla="*/ 3354517 w 4923790"/>
                <a:gd name="connsiteY15" fmla="*/ 0 h 2033597"/>
                <a:gd name="connsiteX16" fmla="*/ 3803757 w 4923790"/>
                <a:gd name="connsiteY16" fmla="*/ 147282 h 2033597"/>
                <a:gd name="connsiteX17" fmla="*/ 3955969 w 4923790"/>
                <a:gd name="connsiteY17" fmla="*/ 520108 h 2033597"/>
                <a:gd name="connsiteX18" fmla="*/ 3870302 w 4923790"/>
                <a:gd name="connsiteY18" fmla="*/ 882458 h 2033597"/>
                <a:gd name="connsiteX19" fmla="*/ 3365571 w 4923790"/>
                <a:gd name="connsiteY19" fmla="*/ 1693432 h 2033597"/>
                <a:gd name="connsiteX20" fmla="*/ 3911600 w 4923790"/>
                <a:gd name="connsiteY20" fmla="*/ 1693432 h 2033597"/>
                <a:gd name="connsiteX21" fmla="*/ 3906097 w 4923790"/>
                <a:gd name="connsiteY21" fmla="*/ 2031556 h 2033597"/>
                <a:gd name="connsiteX22" fmla="*/ 4923790 w 4923790"/>
                <a:gd name="connsiteY22" fmla="*/ 1998037 h 2033597"/>
                <a:gd name="connsiteX0" fmla="*/ 0 w 4968240"/>
                <a:gd name="connsiteY0" fmla="*/ 2033597 h 2036137"/>
                <a:gd name="connsiteX1" fmla="*/ 2815922 w 4968240"/>
                <a:gd name="connsiteY1" fmla="*/ 2033597 h 2036137"/>
                <a:gd name="connsiteX2" fmla="*/ 2816230 w 4968240"/>
                <a:gd name="connsiteY2" fmla="*/ 1748894 h 2036137"/>
                <a:gd name="connsiteX3" fmla="*/ 3394881 w 4968240"/>
                <a:gd name="connsiteY3" fmla="*/ 763524 h 2036137"/>
                <a:gd name="connsiteX4" fmla="*/ 3486701 w 4968240"/>
                <a:gd name="connsiteY4" fmla="*/ 468344 h 2036137"/>
                <a:gd name="connsiteX5" fmla="*/ 3458932 w 4968240"/>
                <a:gd name="connsiteY5" fmla="*/ 346944 h 2036137"/>
                <a:gd name="connsiteX6" fmla="*/ 3374391 w 4968240"/>
                <a:gd name="connsiteY6" fmla="*/ 306889 h 2036137"/>
                <a:gd name="connsiteX7" fmla="*/ 3289850 w 4968240"/>
                <a:gd name="connsiteY7" fmla="*/ 351258 h 2036137"/>
                <a:gd name="connsiteX8" fmla="*/ 3262081 w 4968240"/>
                <a:gd name="connsiteY8" fmla="*/ 527503 h 2036137"/>
                <a:gd name="connsiteX9" fmla="*/ 3262081 w 4968240"/>
                <a:gd name="connsiteY9" fmla="*/ 717305 h 2036137"/>
                <a:gd name="connsiteX10" fmla="*/ 2815922 w 4968240"/>
                <a:gd name="connsiteY10" fmla="*/ 717305 h 2036137"/>
                <a:gd name="connsiteX11" fmla="*/ 2815922 w 4968240"/>
                <a:gd name="connsiteY11" fmla="*/ 644589 h 2036137"/>
                <a:gd name="connsiteX12" fmla="*/ 2833177 w 4968240"/>
                <a:gd name="connsiteY12" fmla="*/ 380221 h 2036137"/>
                <a:gd name="connsiteX13" fmla="*/ 2918218 w 4968240"/>
                <a:gd name="connsiteY13" fmla="*/ 189803 h 2036137"/>
                <a:gd name="connsiteX14" fmla="*/ 3094463 w 4968240"/>
                <a:gd name="connsiteY14" fmla="*/ 48067 h 2036137"/>
                <a:gd name="connsiteX15" fmla="*/ 3354517 w 4968240"/>
                <a:gd name="connsiteY15" fmla="*/ 0 h 2036137"/>
                <a:gd name="connsiteX16" fmla="*/ 3803757 w 4968240"/>
                <a:gd name="connsiteY16" fmla="*/ 147282 h 2036137"/>
                <a:gd name="connsiteX17" fmla="*/ 3955969 w 4968240"/>
                <a:gd name="connsiteY17" fmla="*/ 520108 h 2036137"/>
                <a:gd name="connsiteX18" fmla="*/ 3870302 w 4968240"/>
                <a:gd name="connsiteY18" fmla="*/ 882458 h 2036137"/>
                <a:gd name="connsiteX19" fmla="*/ 3365571 w 4968240"/>
                <a:gd name="connsiteY19" fmla="*/ 1693432 h 2036137"/>
                <a:gd name="connsiteX20" fmla="*/ 3911600 w 4968240"/>
                <a:gd name="connsiteY20" fmla="*/ 1693432 h 2036137"/>
                <a:gd name="connsiteX21" fmla="*/ 3906097 w 4968240"/>
                <a:gd name="connsiteY21" fmla="*/ 2031556 h 2036137"/>
                <a:gd name="connsiteX22" fmla="*/ 4968240 w 4968240"/>
                <a:gd name="connsiteY22" fmla="*/ 2036137 h 2036137"/>
                <a:gd name="connsiteX0" fmla="*/ 0 w 4968240"/>
                <a:gd name="connsiteY0" fmla="*/ 2033597 h 2041886"/>
                <a:gd name="connsiteX1" fmla="*/ 2815922 w 4968240"/>
                <a:gd name="connsiteY1" fmla="*/ 2033597 h 2041886"/>
                <a:gd name="connsiteX2" fmla="*/ 2816230 w 4968240"/>
                <a:gd name="connsiteY2" fmla="*/ 1748894 h 2041886"/>
                <a:gd name="connsiteX3" fmla="*/ 3394881 w 4968240"/>
                <a:gd name="connsiteY3" fmla="*/ 763524 h 2041886"/>
                <a:gd name="connsiteX4" fmla="*/ 3486701 w 4968240"/>
                <a:gd name="connsiteY4" fmla="*/ 468344 h 2041886"/>
                <a:gd name="connsiteX5" fmla="*/ 3458932 w 4968240"/>
                <a:gd name="connsiteY5" fmla="*/ 346944 h 2041886"/>
                <a:gd name="connsiteX6" fmla="*/ 3374391 w 4968240"/>
                <a:gd name="connsiteY6" fmla="*/ 306889 h 2041886"/>
                <a:gd name="connsiteX7" fmla="*/ 3289850 w 4968240"/>
                <a:gd name="connsiteY7" fmla="*/ 351258 h 2041886"/>
                <a:gd name="connsiteX8" fmla="*/ 3262081 w 4968240"/>
                <a:gd name="connsiteY8" fmla="*/ 527503 h 2041886"/>
                <a:gd name="connsiteX9" fmla="*/ 3262081 w 4968240"/>
                <a:gd name="connsiteY9" fmla="*/ 717305 h 2041886"/>
                <a:gd name="connsiteX10" fmla="*/ 2815922 w 4968240"/>
                <a:gd name="connsiteY10" fmla="*/ 717305 h 2041886"/>
                <a:gd name="connsiteX11" fmla="*/ 2815922 w 4968240"/>
                <a:gd name="connsiteY11" fmla="*/ 644589 h 2041886"/>
                <a:gd name="connsiteX12" fmla="*/ 2833177 w 4968240"/>
                <a:gd name="connsiteY12" fmla="*/ 380221 h 2041886"/>
                <a:gd name="connsiteX13" fmla="*/ 2918218 w 4968240"/>
                <a:gd name="connsiteY13" fmla="*/ 189803 h 2041886"/>
                <a:gd name="connsiteX14" fmla="*/ 3094463 w 4968240"/>
                <a:gd name="connsiteY14" fmla="*/ 48067 h 2041886"/>
                <a:gd name="connsiteX15" fmla="*/ 3354517 w 4968240"/>
                <a:gd name="connsiteY15" fmla="*/ 0 h 2041886"/>
                <a:gd name="connsiteX16" fmla="*/ 3803757 w 4968240"/>
                <a:gd name="connsiteY16" fmla="*/ 147282 h 2041886"/>
                <a:gd name="connsiteX17" fmla="*/ 3955969 w 4968240"/>
                <a:gd name="connsiteY17" fmla="*/ 520108 h 2041886"/>
                <a:gd name="connsiteX18" fmla="*/ 3870302 w 4968240"/>
                <a:gd name="connsiteY18" fmla="*/ 882458 h 2041886"/>
                <a:gd name="connsiteX19" fmla="*/ 3365571 w 4968240"/>
                <a:gd name="connsiteY19" fmla="*/ 1693432 h 2041886"/>
                <a:gd name="connsiteX20" fmla="*/ 3911600 w 4968240"/>
                <a:gd name="connsiteY20" fmla="*/ 1693432 h 2041886"/>
                <a:gd name="connsiteX21" fmla="*/ 3906097 w 4968240"/>
                <a:gd name="connsiteY21" fmla="*/ 2031556 h 2041886"/>
                <a:gd name="connsiteX22" fmla="*/ 4968240 w 4968240"/>
                <a:gd name="connsiteY22" fmla="*/ 2036137 h 2041886"/>
                <a:gd name="connsiteX0" fmla="*/ 0 w 4866640"/>
                <a:gd name="connsiteY0" fmla="*/ 2033597 h 2039247"/>
                <a:gd name="connsiteX1" fmla="*/ 2815922 w 4866640"/>
                <a:gd name="connsiteY1" fmla="*/ 2033597 h 2039247"/>
                <a:gd name="connsiteX2" fmla="*/ 2816230 w 4866640"/>
                <a:gd name="connsiteY2" fmla="*/ 1748894 h 2039247"/>
                <a:gd name="connsiteX3" fmla="*/ 3394881 w 4866640"/>
                <a:gd name="connsiteY3" fmla="*/ 763524 h 2039247"/>
                <a:gd name="connsiteX4" fmla="*/ 3486701 w 4866640"/>
                <a:gd name="connsiteY4" fmla="*/ 468344 h 2039247"/>
                <a:gd name="connsiteX5" fmla="*/ 3458932 w 4866640"/>
                <a:gd name="connsiteY5" fmla="*/ 346944 h 2039247"/>
                <a:gd name="connsiteX6" fmla="*/ 3374391 w 4866640"/>
                <a:gd name="connsiteY6" fmla="*/ 306889 h 2039247"/>
                <a:gd name="connsiteX7" fmla="*/ 3289850 w 4866640"/>
                <a:gd name="connsiteY7" fmla="*/ 351258 h 2039247"/>
                <a:gd name="connsiteX8" fmla="*/ 3262081 w 4866640"/>
                <a:gd name="connsiteY8" fmla="*/ 527503 h 2039247"/>
                <a:gd name="connsiteX9" fmla="*/ 3262081 w 4866640"/>
                <a:gd name="connsiteY9" fmla="*/ 717305 h 2039247"/>
                <a:gd name="connsiteX10" fmla="*/ 2815922 w 4866640"/>
                <a:gd name="connsiteY10" fmla="*/ 717305 h 2039247"/>
                <a:gd name="connsiteX11" fmla="*/ 2815922 w 4866640"/>
                <a:gd name="connsiteY11" fmla="*/ 644589 h 2039247"/>
                <a:gd name="connsiteX12" fmla="*/ 2833177 w 4866640"/>
                <a:gd name="connsiteY12" fmla="*/ 380221 h 2039247"/>
                <a:gd name="connsiteX13" fmla="*/ 2918218 w 4866640"/>
                <a:gd name="connsiteY13" fmla="*/ 189803 h 2039247"/>
                <a:gd name="connsiteX14" fmla="*/ 3094463 w 4866640"/>
                <a:gd name="connsiteY14" fmla="*/ 48067 h 2039247"/>
                <a:gd name="connsiteX15" fmla="*/ 3354517 w 4866640"/>
                <a:gd name="connsiteY15" fmla="*/ 0 h 2039247"/>
                <a:gd name="connsiteX16" fmla="*/ 3803757 w 4866640"/>
                <a:gd name="connsiteY16" fmla="*/ 147282 h 2039247"/>
                <a:gd name="connsiteX17" fmla="*/ 3955969 w 4866640"/>
                <a:gd name="connsiteY17" fmla="*/ 520108 h 2039247"/>
                <a:gd name="connsiteX18" fmla="*/ 3870302 w 4866640"/>
                <a:gd name="connsiteY18" fmla="*/ 882458 h 2039247"/>
                <a:gd name="connsiteX19" fmla="*/ 3365571 w 4866640"/>
                <a:gd name="connsiteY19" fmla="*/ 1693432 h 2039247"/>
                <a:gd name="connsiteX20" fmla="*/ 3911600 w 4866640"/>
                <a:gd name="connsiteY20" fmla="*/ 1693432 h 2039247"/>
                <a:gd name="connsiteX21" fmla="*/ 3906097 w 4866640"/>
                <a:gd name="connsiteY21" fmla="*/ 2031556 h 2039247"/>
                <a:gd name="connsiteX22" fmla="*/ 4866640 w 4866640"/>
                <a:gd name="connsiteY22" fmla="*/ 2029787 h 2039247"/>
                <a:gd name="connsiteX0" fmla="*/ 0 w 4866640"/>
                <a:gd name="connsiteY0" fmla="*/ 2033597 h 2037756"/>
                <a:gd name="connsiteX1" fmla="*/ 2815922 w 4866640"/>
                <a:gd name="connsiteY1" fmla="*/ 2033597 h 2037756"/>
                <a:gd name="connsiteX2" fmla="*/ 2816230 w 4866640"/>
                <a:gd name="connsiteY2" fmla="*/ 1748894 h 2037756"/>
                <a:gd name="connsiteX3" fmla="*/ 3394881 w 4866640"/>
                <a:gd name="connsiteY3" fmla="*/ 763524 h 2037756"/>
                <a:gd name="connsiteX4" fmla="*/ 3486701 w 4866640"/>
                <a:gd name="connsiteY4" fmla="*/ 468344 h 2037756"/>
                <a:gd name="connsiteX5" fmla="*/ 3458932 w 4866640"/>
                <a:gd name="connsiteY5" fmla="*/ 346944 h 2037756"/>
                <a:gd name="connsiteX6" fmla="*/ 3374391 w 4866640"/>
                <a:gd name="connsiteY6" fmla="*/ 306889 h 2037756"/>
                <a:gd name="connsiteX7" fmla="*/ 3289850 w 4866640"/>
                <a:gd name="connsiteY7" fmla="*/ 351258 h 2037756"/>
                <a:gd name="connsiteX8" fmla="*/ 3262081 w 4866640"/>
                <a:gd name="connsiteY8" fmla="*/ 527503 h 2037756"/>
                <a:gd name="connsiteX9" fmla="*/ 3262081 w 4866640"/>
                <a:gd name="connsiteY9" fmla="*/ 717305 h 2037756"/>
                <a:gd name="connsiteX10" fmla="*/ 2815922 w 4866640"/>
                <a:gd name="connsiteY10" fmla="*/ 717305 h 2037756"/>
                <a:gd name="connsiteX11" fmla="*/ 2815922 w 4866640"/>
                <a:gd name="connsiteY11" fmla="*/ 644589 h 2037756"/>
                <a:gd name="connsiteX12" fmla="*/ 2833177 w 4866640"/>
                <a:gd name="connsiteY12" fmla="*/ 380221 h 2037756"/>
                <a:gd name="connsiteX13" fmla="*/ 2918218 w 4866640"/>
                <a:gd name="connsiteY13" fmla="*/ 189803 h 2037756"/>
                <a:gd name="connsiteX14" fmla="*/ 3094463 w 4866640"/>
                <a:gd name="connsiteY14" fmla="*/ 48067 h 2037756"/>
                <a:gd name="connsiteX15" fmla="*/ 3354517 w 4866640"/>
                <a:gd name="connsiteY15" fmla="*/ 0 h 2037756"/>
                <a:gd name="connsiteX16" fmla="*/ 3803757 w 4866640"/>
                <a:gd name="connsiteY16" fmla="*/ 147282 h 2037756"/>
                <a:gd name="connsiteX17" fmla="*/ 3955969 w 4866640"/>
                <a:gd name="connsiteY17" fmla="*/ 520108 h 2037756"/>
                <a:gd name="connsiteX18" fmla="*/ 3870302 w 4866640"/>
                <a:gd name="connsiteY18" fmla="*/ 882458 h 2037756"/>
                <a:gd name="connsiteX19" fmla="*/ 3365571 w 4866640"/>
                <a:gd name="connsiteY19" fmla="*/ 1693432 h 2037756"/>
                <a:gd name="connsiteX20" fmla="*/ 3911600 w 4866640"/>
                <a:gd name="connsiteY20" fmla="*/ 1693432 h 2037756"/>
                <a:gd name="connsiteX21" fmla="*/ 3906097 w 4866640"/>
                <a:gd name="connsiteY21" fmla="*/ 2031556 h 2037756"/>
                <a:gd name="connsiteX22" fmla="*/ 4866640 w 4866640"/>
                <a:gd name="connsiteY22" fmla="*/ 2029787 h 2037756"/>
                <a:gd name="connsiteX0" fmla="*/ 0 w 4866640"/>
                <a:gd name="connsiteY0" fmla="*/ 2033597 h 2033597"/>
                <a:gd name="connsiteX1" fmla="*/ 2815922 w 4866640"/>
                <a:gd name="connsiteY1" fmla="*/ 2033597 h 2033597"/>
                <a:gd name="connsiteX2" fmla="*/ 2816230 w 4866640"/>
                <a:gd name="connsiteY2" fmla="*/ 1748894 h 2033597"/>
                <a:gd name="connsiteX3" fmla="*/ 3394881 w 4866640"/>
                <a:gd name="connsiteY3" fmla="*/ 763524 h 2033597"/>
                <a:gd name="connsiteX4" fmla="*/ 3486701 w 4866640"/>
                <a:gd name="connsiteY4" fmla="*/ 468344 h 2033597"/>
                <a:gd name="connsiteX5" fmla="*/ 3458932 w 4866640"/>
                <a:gd name="connsiteY5" fmla="*/ 346944 h 2033597"/>
                <a:gd name="connsiteX6" fmla="*/ 3374391 w 4866640"/>
                <a:gd name="connsiteY6" fmla="*/ 306889 h 2033597"/>
                <a:gd name="connsiteX7" fmla="*/ 3289850 w 4866640"/>
                <a:gd name="connsiteY7" fmla="*/ 351258 h 2033597"/>
                <a:gd name="connsiteX8" fmla="*/ 3262081 w 4866640"/>
                <a:gd name="connsiteY8" fmla="*/ 527503 h 2033597"/>
                <a:gd name="connsiteX9" fmla="*/ 3262081 w 4866640"/>
                <a:gd name="connsiteY9" fmla="*/ 717305 h 2033597"/>
                <a:gd name="connsiteX10" fmla="*/ 2815922 w 4866640"/>
                <a:gd name="connsiteY10" fmla="*/ 717305 h 2033597"/>
                <a:gd name="connsiteX11" fmla="*/ 2815922 w 4866640"/>
                <a:gd name="connsiteY11" fmla="*/ 644589 h 2033597"/>
                <a:gd name="connsiteX12" fmla="*/ 2833177 w 4866640"/>
                <a:gd name="connsiteY12" fmla="*/ 380221 h 2033597"/>
                <a:gd name="connsiteX13" fmla="*/ 2918218 w 4866640"/>
                <a:gd name="connsiteY13" fmla="*/ 189803 h 2033597"/>
                <a:gd name="connsiteX14" fmla="*/ 3094463 w 4866640"/>
                <a:gd name="connsiteY14" fmla="*/ 48067 h 2033597"/>
                <a:gd name="connsiteX15" fmla="*/ 3354517 w 4866640"/>
                <a:gd name="connsiteY15" fmla="*/ 0 h 2033597"/>
                <a:gd name="connsiteX16" fmla="*/ 3803757 w 4866640"/>
                <a:gd name="connsiteY16" fmla="*/ 147282 h 2033597"/>
                <a:gd name="connsiteX17" fmla="*/ 3955969 w 4866640"/>
                <a:gd name="connsiteY17" fmla="*/ 520108 h 2033597"/>
                <a:gd name="connsiteX18" fmla="*/ 3870302 w 4866640"/>
                <a:gd name="connsiteY18" fmla="*/ 882458 h 2033597"/>
                <a:gd name="connsiteX19" fmla="*/ 3365571 w 4866640"/>
                <a:gd name="connsiteY19" fmla="*/ 1693432 h 2033597"/>
                <a:gd name="connsiteX20" fmla="*/ 3911600 w 4866640"/>
                <a:gd name="connsiteY20" fmla="*/ 1693432 h 2033597"/>
                <a:gd name="connsiteX21" fmla="*/ 3906097 w 4866640"/>
                <a:gd name="connsiteY21" fmla="*/ 2031556 h 2033597"/>
                <a:gd name="connsiteX22" fmla="*/ 4866640 w 4866640"/>
                <a:gd name="connsiteY22" fmla="*/ 2029787 h 2033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66640" h="2033597">
                  <a:moveTo>
                    <a:pt x="0" y="2033597"/>
                  </a:moveTo>
                  <a:lnTo>
                    <a:pt x="2815922" y="2033597"/>
                  </a:lnTo>
                  <a:cubicBezTo>
                    <a:pt x="2816025" y="1938696"/>
                    <a:pt x="2816127" y="1843795"/>
                    <a:pt x="2816230" y="1748894"/>
                  </a:cubicBezTo>
                  <a:cubicBezTo>
                    <a:pt x="3140784" y="1218104"/>
                    <a:pt x="3333668" y="889648"/>
                    <a:pt x="3394881" y="763524"/>
                  </a:cubicBezTo>
                  <a:cubicBezTo>
                    <a:pt x="3456094" y="637399"/>
                    <a:pt x="3486701" y="539006"/>
                    <a:pt x="3486701" y="468344"/>
                  </a:cubicBezTo>
                  <a:cubicBezTo>
                    <a:pt x="3486701" y="414115"/>
                    <a:pt x="3477445" y="373648"/>
                    <a:pt x="3458932" y="346944"/>
                  </a:cubicBezTo>
                  <a:cubicBezTo>
                    <a:pt x="3440419" y="320241"/>
                    <a:pt x="3412239" y="306889"/>
                    <a:pt x="3374391" y="306889"/>
                  </a:cubicBezTo>
                  <a:cubicBezTo>
                    <a:pt x="3336544" y="306889"/>
                    <a:pt x="3308363" y="321678"/>
                    <a:pt x="3289850" y="351258"/>
                  </a:cubicBezTo>
                  <a:cubicBezTo>
                    <a:pt x="3271338" y="380838"/>
                    <a:pt x="3262081" y="439586"/>
                    <a:pt x="3262081" y="527503"/>
                  </a:cubicBezTo>
                  <a:lnTo>
                    <a:pt x="3262081" y="717305"/>
                  </a:lnTo>
                  <a:lnTo>
                    <a:pt x="2815922" y="717305"/>
                  </a:lnTo>
                  <a:lnTo>
                    <a:pt x="2815922" y="644589"/>
                  </a:lnTo>
                  <a:cubicBezTo>
                    <a:pt x="2815922" y="532844"/>
                    <a:pt x="2821674" y="444721"/>
                    <a:pt x="2833177" y="380221"/>
                  </a:cubicBezTo>
                  <a:cubicBezTo>
                    <a:pt x="2844680" y="315721"/>
                    <a:pt x="2873027" y="252248"/>
                    <a:pt x="2918218" y="189803"/>
                  </a:cubicBezTo>
                  <a:cubicBezTo>
                    <a:pt x="2963409" y="127357"/>
                    <a:pt x="3022158" y="80112"/>
                    <a:pt x="3094463" y="48067"/>
                  </a:cubicBezTo>
                  <a:cubicBezTo>
                    <a:pt x="3166769" y="16023"/>
                    <a:pt x="3253454" y="0"/>
                    <a:pt x="3354517" y="0"/>
                  </a:cubicBezTo>
                  <a:cubicBezTo>
                    <a:pt x="3552536" y="0"/>
                    <a:pt x="3702283" y="49094"/>
                    <a:pt x="3803757" y="147282"/>
                  </a:cubicBezTo>
                  <a:cubicBezTo>
                    <a:pt x="3905232" y="245470"/>
                    <a:pt x="3955969" y="369745"/>
                    <a:pt x="3955969" y="520108"/>
                  </a:cubicBezTo>
                  <a:cubicBezTo>
                    <a:pt x="3955969" y="634318"/>
                    <a:pt x="3927413" y="755102"/>
                    <a:pt x="3870302" y="882458"/>
                  </a:cubicBezTo>
                  <a:cubicBezTo>
                    <a:pt x="3813190" y="1009815"/>
                    <a:pt x="3644947" y="1280139"/>
                    <a:pt x="3365571" y="1693432"/>
                  </a:cubicBezTo>
                  <a:lnTo>
                    <a:pt x="3911600" y="1693432"/>
                  </a:lnTo>
                  <a:cubicBezTo>
                    <a:pt x="3912788" y="1861969"/>
                    <a:pt x="3907263" y="1910192"/>
                    <a:pt x="3906097" y="2031556"/>
                  </a:cubicBezTo>
                  <a:lnTo>
                    <a:pt x="4866640" y="2029787"/>
                  </a:lnTo>
                </a:path>
              </a:pathLst>
            </a:custGeom>
            <a:noFill/>
            <a:ln w="381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  <p:grpSp>
          <p:nvGrpSpPr>
            <p:cNvPr id="9" name="组合 79"/>
            <p:cNvGrpSpPr/>
            <p:nvPr/>
          </p:nvGrpSpPr>
          <p:grpSpPr>
            <a:xfrm>
              <a:off x="6221950" y="3142623"/>
              <a:ext cx="216261" cy="216261"/>
              <a:chOff x="2218721" y="3717673"/>
              <a:chExt cx="248226" cy="248226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2218721" y="3717673"/>
                <a:ext cx="248226" cy="2482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2262420" y="3763753"/>
                <a:ext cx="156066" cy="15606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/>
              </a:p>
            </p:txBody>
          </p:sp>
        </p:grpSp>
        <p:grpSp>
          <p:nvGrpSpPr>
            <p:cNvPr id="10" name="组合 80"/>
            <p:cNvGrpSpPr/>
            <p:nvPr/>
          </p:nvGrpSpPr>
          <p:grpSpPr>
            <a:xfrm>
              <a:off x="10444043" y="3142623"/>
              <a:ext cx="216261" cy="216261"/>
              <a:chOff x="2218721" y="3717673"/>
              <a:chExt cx="248226" cy="248226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2218721" y="3717673"/>
                <a:ext cx="248226" cy="2482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2262420" y="3763753"/>
                <a:ext cx="156066" cy="15606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/>
              </a:p>
            </p:txBody>
          </p:sp>
        </p:grpSp>
      </p:grpSp>
      <p:sp>
        <p:nvSpPr>
          <p:cNvPr id="86" name="文本框 46"/>
          <p:cNvSpPr txBox="1"/>
          <p:nvPr/>
        </p:nvSpPr>
        <p:spPr>
          <a:xfrm>
            <a:off x="6483516" y="2348881"/>
            <a:ext cx="2113905" cy="646288"/>
          </a:xfrm>
          <a:prstGeom prst="rect">
            <a:avLst/>
          </a:prstGeom>
          <a:noFill/>
        </p:spPr>
        <p:txBody>
          <a:bodyPr wrap="square" lIns="91400" tIns="45699" rIns="91400" bIns="45699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在此添加详细的文字信息介绍。在此添加详细的文字。</a:t>
            </a:r>
          </a:p>
          <a:p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86"/>
          <p:cNvGrpSpPr/>
          <p:nvPr/>
        </p:nvGrpSpPr>
        <p:grpSpPr>
          <a:xfrm>
            <a:off x="6567504" y="1650630"/>
            <a:ext cx="1441483" cy="655814"/>
            <a:chOff x="4806096" y="2627316"/>
            <a:chExt cx="1442304" cy="655815"/>
          </a:xfrm>
          <a:solidFill>
            <a:schemeClr val="accent2"/>
          </a:solidFill>
        </p:grpSpPr>
        <p:sp>
          <p:nvSpPr>
            <p:cNvPr id="88" name="矩形 87"/>
            <p:cNvSpPr/>
            <p:nvPr/>
          </p:nvSpPr>
          <p:spPr>
            <a:xfrm>
              <a:off x="4806316" y="2705100"/>
              <a:ext cx="1442084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9" name="图片 8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/>
          </p:blipFill>
          <p:spPr>
            <a:xfrm rot="16200000" flipH="1">
              <a:off x="4505604" y="2927808"/>
              <a:ext cx="655815" cy="54832"/>
            </a:xfrm>
            <a:prstGeom prst="rect">
              <a:avLst/>
            </a:prstGeom>
            <a:grpFill/>
          </p:spPr>
        </p:pic>
        <p:sp>
          <p:nvSpPr>
            <p:cNvPr id="90" name="文本框 50"/>
            <p:cNvSpPr txBox="1"/>
            <p:nvPr/>
          </p:nvSpPr>
          <p:spPr>
            <a:xfrm>
              <a:off x="4901582" y="2768085"/>
              <a:ext cx="1232941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90"/>
          <p:cNvGrpSpPr/>
          <p:nvPr/>
        </p:nvGrpSpPr>
        <p:grpSpPr>
          <a:xfrm>
            <a:off x="1491111" y="4176373"/>
            <a:ext cx="4118020" cy="1758027"/>
            <a:chOff x="1490077" y="4176372"/>
            <a:chExt cx="4120364" cy="1758026"/>
          </a:xfrm>
        </p:grpSpPr>
        <p:sp>
          <p:nvSpPr>
            <p:cNvPr id="92" name="文本框 52"/>
            <p:cNvSpPr txBox="1"/>
            <p:nvPr/>
          </p:nvSpPr>
          <p:spPr>
            <a:xfrm>
              <a:off x="1646866" y="4176372"/>
              <a:ext cx="3795077" cy="1656090"/>
            </a:xfrm>
            <a:custGeom>
              <a:avLst/>
              <a:gdLst>
                <a:gd name="connsiteX0" fmla="*/ 564803 w 1121369"/>
                <a:gd name="connsiteY0" fmla="*/ 1980340 h 2086095"/>
                <a:gd name="connsiteX1" fmla="*/ 210037 w 1121369"/>
                <a:gd name="connsiteY1" fmla="*/ 1904444 h 2086095"/>
                <a:gd name="connsiteX2" fmla="*/ 40595 w 1121369"/>
                <a:gd name="connsiteY2" fmla="*/ 1718530 h 2086095"/>
                <a:gd name="connsiteX3" fmla="*/ 0 w 1121369"/>
                <a:gd name="connsiteY3" fmla="*/ 1336700 h 2086095"/>
                <a:gd name="connsiteX4" fmla="*/ 0 w 1121369"/>
                <a:gd name="connsiteY4" fmla="*/ 1186086 h 2086095"/>
                <a:gd name="connsiteX5" fmla="*/ 475376 w 1121369"/>
                <a:gd name="connsiteY5" fmla="*/ 1186086 h 2086095"/>
                <a:gd name="connsiteX6" fmla="*/ 475376 w 1121369"/>
                <a:gd name="connsiteY6" fmla="*/ 1495551 h 2086095"/>
                <a:gd name="connsiteX7" fmla="*/ 490085 w 1121369"/>
                <a:gd name="connsiteY7" fmla="*/ 1652636 h 2086095"/>
                <a:gd name="connsiteX8" fmla="*/ 555390 w 1121369"/>
                <a:gd name="connsiteY8" fmla="*/ 1686172 h 2086095"/>
                <a:gd name="connsiteX9" fmla="*/ 628344 w 1121369"/>
                <a:gd name="connsiteY9" fmla="*/ 1643811 h 2086095"/>
                <a:gd name="connsiteX10" fmla="*/ 645994 w 1121369"/>
                <a:gd name="connsiteY10" fmla="*/ 1422597 h 2086095"/>
                <a:gd name="connsiteX11" fmla="*/ 645994 w 1121369"/>
                <a:gd name="connsiteY11" fmla="*/ 1290810 h 2086095"/>
                <a:gd name="connsiteX12" fmla="*/ 621284 w 1121369"/>
                <a:gd name="connsiteY12" fmla="*/ 1130782 h 2086095"/>
                <a:gd name="connsiteX13" fmla="*/ 548330 w 1121369"/>
                <a:gd name="connsiteY13" fmla="*/ 1064300 h 2086095"/>
                <a:gd name="connsiteX14" fmla="*/ 361239 w 1121369"/>
                <a:gd name="connsiteY14" fmla="*/ 1046062 h 2086095"/>
                <a:gd name="connsiteX15" fmla="*/ 361239 w 1121369"/>
                <a:gd name="connsiteY15" fmla="*/ 769544 h 2086095"/>
                <a:gd name="connsiteX16" fmla="*/ 570687 w 1121369"/>
                <a:gd name="connsiteY16" fmla="*/ 756600 h 2086095"/>
                <a:gd name="connsiteX17" fmla="*/ 628344 w 1121369"/>
                <a:gd name="connsiteY17" fmla="*/ 700120 h 2086095"/>
                <a:gd name="connsiteX18" fmla="*/ 645994 w 1121369"/>
                <a:gd name="connsiteY18" fmla="*/ 563626 h 2086095"/>
                <a:gd name="connsiteX19" fmla="*/ 645994 w 1121369"/>
                <a:gd name="connsiteY19" fmla="*/ 457726 h 2086095"/>
                <a:gd name="connsiteX20" fmla="*/ 625402 w 1121369"/>
                <a:gd name="connsiteY20" fmla="*/ 325938 h 2086095"/>
                <a:gd name="connsiteX21" fmla="*/ 561273 w 1121369"/>
                <a:gd name="connsiteY21" fmla="*/ 294168 h 2086095"/>
                <a:gd name="connsiteX22" fmla="*/ 493615 w 1121369"/>
                <a:gd name="connsiteY22" fmla="*/ 327703 h 2086095"/>
                <a:gd name="connsiteX23" fmla="*/ 475376 w 1121369"/>
                <a:gd name="connsiteY23" fmla="*/ 470669 h 2086095"/>
                <a:gd name="connsiteX24" fmla="*/ 475376 w 1121369"/>
                <a:gd name="connsiteY24" fmla="*/ 627167 h 2086095"/>
                <a:gd name="connsiteX25" fmla="*/ 0 w 1121369"/>
                <a:gd name="connsiteY25" fmla="*/ 627167 h 2086095"/>
                <a:gd name="connsiteX26" fmla="*/ 0 w 1121369"/>
                <a:gd name="connsiteY26" fmla="*/ 464786 h 2086095"/>
                <a:gd name="connsiteX27" fmla="*/ 124728 w 1121369"/>
                <a:gd name="connsiteY27" fmla="*/ 95899 h 2086095"/>
                <a:gd name="connsiteX28" fmla="*/ 521266 w 1121369"/>
                <a:gd name="connsiteY28" fmla="*/ 0 h 2086095"/>
                <a:gd name="connsiteX29" fmla="*/ 982522 w 1121369"/>
                <a:gd name="connsiteY29" fmla="*/ 132872 h 2086095"/>
                <a:gd name="connsiteX30" fmla="*/ 1103719 w 1121369"/>
                <a:gd name="connsiteY30" fmla="*/ 502090 h 2086095"/>
                <a:gd name="connsiteX31" fmla="*/ 1060182 w 1121369"/>
                <a:gd name="connsiteY31" fmla="*/ 733150 h 2086095"/>
                <a:gd name="connsiteX32" fmla="*/ 907215 w 1121369"/>
                <a:gd name="connsiteY32" fmla="*/ 863089 h 2086095"/>
                <a:gd name="connsiteX33" fmla="*/ 1068419 w 1121369"/>
                <a:gd name="connsiteY33" fmla="*/ 982586 h 2086095"/>
                <a:gd name="connsiteX34" fmla="*/ 1121369 w 1121369"/>
                <a:gd name="connsiteY34" fmla="*/ 1371687 h 2086095"/>
                <a:gd name="connsiteX35" fmla="*/ 1069596 w 1121369"/>
                <a:gd name="connsiteY35" fmla="*/ 1724276 h 2086095"/>
                <a:gd name="connsiteX36" fmla="*/ 890742 w 1121369"/>
                <a:gd name="connsiteY36" fmla="*/ 1914998 h 2086095"/>
                <a:gd name="connsiteX37" fmla="*/ 670558 w 1121369"/>
                <a:gd name="connsiteY37" fmla="*/ 2086095 h 2086095"/>
                <a:gd name="connsiteX0" fmla="*/ 564803 w 1121369"/>
                <a:gd name="connsiteY0" fmla="*/ 1980340 h 2086095"/>
                <a:gd name="connsiteX1" fmla="*/ 210037 w 1121369"/>
                <a:gd name="connsiteY1" fmla="*/ 1904444 h 2086095"/>
                <a:gd name="connsiteX2" fmla="*/ 40595 w 1121369"/>
                <a:gd name="connsiteY2" fmla="*/ 1718530 h 2086095"/>
                <a:gd name="connsiteX3" fmla="*/ 0 w 1121369"/>
                <a:gd name="connsiteY3" fmla="*/ 1336700 h 2086095"/>
                <a:gd name="connsiteX4" fmla="*/ 0 w 1121369"/>
                <a:gd name="connsiteY4" fmla="*/ 1186086 h 2086095"/>
                <a:gd name="connsiteX5" fmla="*/ 475376 w 1121369"/>
                <a:gd name="connsiteY5" fmla="*/ 1186086 h 2086095"/>
                <a:gd name="connsiteX6" fmla="*/ 475376 w 1121369"/>
                <a:gd name="connsiteY6" fmla="*/ 1495551 h 2086095"/>
                <a:gd name="connsiteX7" fmla="*/ 490085 w 1121369"/>
                <a:gd name="connsiteY7" fmla="*/ 1652636 h 2086095"/>
                <a:gd name="connsiteX8" fmla="*/ 555390 w 1121369"/>
                <a:gd name="connsiteY8" fmla="*/ 1686172 h 2086095"/>
                <a:gd name="connsiteX9" fmla="*/ 628344 w 1121369"/>
                <a:gd name="connsiteY9" fmla="*/ 1643811 h 2086095"/>
                <a:gd name="connsiteX10" fmla="*/ 645994 w 1121369"/>
                <a:gd name="connsiteY10" fmla="*/ 1422597 h 2086095"/>
                <a:gd name="connsiteX11" fmla="*/ 645994 w 1121369"/>
                <a:gd name="connsiteY11" fmla="*/ 1290810 h 2086095"/>
                <a:gd name="connsiteX12" fmla="*/ 621284 w 1121369"/>
                <a:gd name="connsiteY12" fmla="*/ 1130782 h 2086095"/>
                <a:gd name="connsiteX13" fmla="*/ 548330 w 1121369"/>
                <a:gd name="connsiteY13" fmla="*/ 1064300 h 2086095"/>
                <a:gd name="connsiteX14" fmla="*/ 361239 w 1121369"/>
                <a:gd name="connsiteY14" fmla="*/ 1046062 h 2086095"/>
                <a:gd name="connsiteX15" fmla="*/ 361239 w 1121369"/>
                <a:gd name="connsiteY15" fmla="*/ 769544 h 2086095"/>
                <a:gd name="connsiteX16" fmla="*/ 570687 w 1121369"/>
                <a:gd name="connsiteY16" fmla="*/ 756600 h 2086095"/>
                <a:gd name="connsiteX17" fmla="*/ 628344 w 1121369"/>
                <a:gd name="connsiteY17" fmla="*/ 700120 h 2086095"/>
                <a:gd name="connsiteX18" fmla="*/ 645994 w 1121369"/>
                <a:gd name="connsiteY18" fmla="*/ 563626 h 2086095"/>
                <a:gd name="connsiteX19" fmla="*/ 645994 w 1121369"/>
                <a:gd name="connsiteY19" fmla="*/ 457726 h 2086095"/>
                <a:gd name="connsiteX20" fmla="*/ 625402 w 1121369"/>
                <a:gd name="connsiteY20" fmla="*/ 325938 h 2086095"/>
                <a:gd name="connsiteX21" fmla="*/ 561273 w 1121369"/>
                <a:gd name="connsiteY21" fmla="*/ 294168 h 2086095"/>
                <a:gd name="connsiteX22" fmla="*/ 493615 w 1121369"/>
                <a:gd name="connsiteY22" fmla="*/ 327703 h 2086095"/>
                <a:gd name="connsiteX23" fmla="*/ 475376 w 1121369"/>
                <a:gd name="connsiteY23" fmla="*/ 470669 h 2086095"/>
                <a:gd name="connsiteX24" fmla="*/ 475376 w 1121369"/>
                <a:gd name="connsiteY24" fmla="*/ 627167 h 2086095"/>
                <a:gd name="connsiteX25" fmla="*/ 0 w 1121369"/>
                <a:gd name="connsiteY25" fmla="*/ 627167 h 2086095"/>
                <a:gd name="connsiteX26" fmla="*/ 0 w 1121369"/>
                <a:gd name="connsiteY26" fmla="*/ 464786 h 2086095"/>
                <a:gd name="connsiteX27" fmla="*/ 124728 w 1121369"/>
                <a:gd name="connsiteY27" fmla="*/ 95899 h 2086095"/>
                <a:gd name="connsiteX28" fmla="*/ 521266 w 1121369"/>
                <a:gd name="connsiteY28" fmla="*/ 0 h 2086095"/>
                <a:gd name="connsiteX29" fmla="*/ 982522 w 1121369"/>
                <a:gd name="connsiteY29" fmla="*/ 132872 h 2086095"/>
                <a:gd name="connsiteX30" fmla="*/ 1103719 w 1121369"/>
                <a:gd name="connsiteY30" fmla="*/ 502090 h 2086095"/>
                <a:gd name="connsiteX31" fmla="*/ 1060182 w 1121369"/>
                <a:gd name="connsiteY31" fmla="*/ 733150 h 2086095"/>
                <a:gd name="connsiteX32" fmla="*/ 907215 w 1121369"/>
                <a:gd name="connsiteY32" fmla="*/ 863089 h 2086095"/>
                <a:gd name="connsiteX33" fmla="*/ 1068419 w 1121369"/>
                <a:gd name="connsiteY33" fmla="*/ 982586 h 2086095"/>
                <a:gd name="connsiteX34" fmla="*/ 1121369 w 1121369"/>
                <a:gd name="connsiteY34" fmla="*/ 1371687 h 2086095"/>
                <a:gd name="connsiteX35" fmla="*/ 1069596 w 1121369"/>
                <a:gd name="connsiteY35" fmla="*/ 1724276 h 2086095"/>
                <a:gd name="connsiteX36" fmla="*/ 890742 w 1121369"/>
                <a:gd name="connsiteY36" fmla="*/ 1914998 h 2086095"/>
                <a:gd name="connsiteX37" fmla="*/ 670558 w 1121369"/>
                <a:gd name="connsiteY37" fmla="*/ 2086095 h 2086095"/>
                <a:gd name="connsiteX0" fmla="*/ 564803 w 1121369"/>
                <a:gd name="connsiteY0" fmla="*/ 1980340 h 2086095"/>
                <a:gd name="connsiteX1" fmla="*/ 210037 w 1121369"/>
                <a:gd name="connsiteY1" fmla="*/ 1904444 h 2086095"/>
                <a:gd name="connsiteX2" fmla="*/ 40595 w 1121369"/>
                <a:gd name="connsiteY2" fmla="*/ 1718530 h 2086095"/>
                <a:gd name="connsiteX3" fmla="*/ 0 w 1121369"/>
                <a:gd name="connsiteY3" fmla="*/ 1336700 h 2086095"/>
                <a:gd name="connsiteX4" fmla="*/ 0 w 1121369"/>
                <a:gd name="connsiteY4" fmla="*/ 1186086 h 2086095"/>
                <a:gd name="connsiteX5" fmla="*/ 475376 w 1121369"/>
                <a:gd name="connsiteY5" fmla="*/ 1186086 h 2086095"/>
                <a:gd name="connsiteX6" fmla="*/ 475376 w 1121369"/>
                <a:gd name="connsiteY6" fmla="*/ 1495551 h 2086095"/>
                <a:gd name="connsiteX7" fmla="*/ 490085 w 1121369"/>
                <a:gd name="connsiteY7" fmla="*/ 1652636 h 2086095"/>
                <a:gd name="connsiteX8" fmla="*/ 555390 w 1121369"/>
                <a:gd name="connsiteY8" fmla="*/ 1686172 h 2086095"/>
                <a:gd name="connsiteX9" fmla="*/ 628344 w 1121369"/>
                <a:gd name="connsiteY9" fmla="*/ 1643811 h 2086095"/>
                <a:gd name="connsiteX10" fmla="*/ 645994 w 1121369"/>
                <a:gd name="connsiteY10" fmla="*/ 1422597 h 2086095"/>
                <a:gd name="connsiteX11" fmla="*/ 645994 w 1121369"/>
                <a:gd name="connsiteY11" fmla="*/ 1290810 h 2086095"/>
                <a:gd name="connsiteX12" fmla="*/ 621284 w 1121369"/>
                <a:gd name="connsiteY12" fmla="*/ 1130782 h 2086095"/>
                <a:gd name="connsiteX13" fmla="*/ 548330 w 1121369"/>
                <a:gd name="connsiteY13" fmla="*/ 1064300 h 2086095"/>
                <a:gd name="connsiteX14" fmla="*/ 361239 w 1121369"/>
                <a:gd name="connsiteY14" fmla="*/ 1046062 h 2086095"/>
                <a:gd name="connsiteX15" fmla="*/ 361239 w 1121369"/>
                <a:gd name="connsiteY15" fmla="*/ 769544 h 2086095"/>
                <a:gd name="connsiteX16" fmla="*/ 570687 w 1121369"/>
                <a:gd name="connsiteY16" fmla="*/ 756600 h 2086095"/>
                <a:gd name="connsiteX17" fmla="*/ 628344 w 1121369"/>
                <a:gd name="connsiteY17" fmla="*/ 700120 h 2086095"/>
                <a:gd name="connsiteX18" fmla="*/ 645994 w 1121369"/>
                <a:gd name="connsiteY18" fmla="*/ 563626 h 2086095"/>
                <a:gd name="connsiteX19" fmla="*/ 645994 w 1121369"/>
                <a:gd name="connsiteY19" fmla="*/ 457726 h 2086095"/>
                <a:gd name="connsiteX20" fmla="*/ 625402 w 1121369"/>
                <a:gd name="connsiteY20" fmla="*/ 325938 h 2086095"/>
                <a:gd name="connsiteX21" fmla="*/ 561273 w 1121369"/>
                <a:gd name="connsiteY21" fmla="*/ 294168 h 2086095"/>
                <a:gd name="connsiteX22" fmla="*/ 493615 w 1121369"/>
                <a:gd name="connsiteY22" fmla="*/ 327703 h 2086095"/>
                <a:gd name="connsiteX23" fmla="*/ 475376 w 1121369"/>
                <a:gd name="connsiteY23" fmla="*/ 470669 h 2086095"/>
                <a:gd name="connsiteX24" fmla="*/ 475376 w 1121369"/>
                <a:gd name="connsiteY24" fmla="*/ 627167 h 2086095"/>
                <a:gd name="connsiteX25" fmla="*/ 0 w 1121369"/>
                <a:gd name="connsiteY25" fmla="*/ 627167 h 2086095"/>
                <a:gd name="connsiteX26" fmla="*/ 0 w 1121369"/>
                <a:gd name="connsiteY26" fmla="*/ 464786 h 2086095"/>
                <a:gd name="connsiteX27" fmla="*/ 124728 w 1121369"/>
                <a:gd name="connsiteY27" fmla="*/ 95899 h 2086095"/>
                <a:gd name="connsiteX28" fmla="*/ 521266 w 1121369"/>
                <a:gd name="connsiteY28" fmla="*/ 0 h 2086095"/>
                <a:gd name="connsiteX29" fmla="*/ 982522 w 1121369"/>
                <a:gd name="connsiteY29" fmla="*/ 132872 h 2086095"/>
                <a:gd name="connsiteX30" fmla="*/ 1103719 w 1121369"/>
                <a:gd name="connsiteY30" fmla="*/ 502090 h 2086095"/>
                <a:gd name="connsiteX31" fmla="*/ 1060182 w 1121369"/>
                <a:gd name="connsiteY31" fmla="*/ 733150 h 2086095"/>
                <a:gd name="connsiteX32" fmla="*/ 907215 w 1121369"/>
                <a:gd name="connsiteY32" fmla="*/ 863089 h 2086095"/>
                <a:gd name="connsiteX33" fmla="*/ 1068419 w 1121369"/>
                <a:gd name="connsiteY33" fmla="*/ 982586 h 2086095"/>
                <a:gd name="connsiteX34" fmla="*/ 1121369 w 1121369"/>
                <a:gd name="connsiteY34" fmla="*/ 1371687 h 2086095"/>
                <a:gd name="connsiteX35" fmla="*/ 1069596 w 1121369"/>
                <a:gd name="connsiteY35" fmla="*/ 1724276 h 2086095"/>
                <a:gd name="connsiteX36" fmla="*/ 890742 w 1121369"/>
                <a:gd name="connsiteY36" fmla="*/ 1914998 h 2086095"/>
                <a:gd name="connsiteX37" fmla="*/ 670558 w 1121369"/>
                <a:gd name="connsiteY37" fmla="*/ 2086095 h 2086095"/>
                <a:gd name="connsiteX0" fmla="*/ 564803 w 1618734"/>
                <a:gd name="connsiteY0" fmla="*/ 1980340 h 1986950"/>
                <a:gd name="connsiteX1" fmla="*/ 210037 w 1618734"/>
                <a:gd name="connsiteY1" fmla="*/ 1904444 h 1986950"/>
                <a:gd name="connsiteX2" fmla="*/ 40595 w 1618734"/>
                <a:gd name="connsiteY2" fmla="*/ 1718530 h 1986950"/>
                <a:gd name="connsiteX3" fmla="*/ 0 w 1618734"/>
                <a:gd name="connsiteY3" fmla="*/ 1336700 h 1986950"/>
                <a:gd name="connsiteX4" fmla="*/ 0 w 1618734"/>
                <a:gd name="connsiteY4" fmla="*/ 1186086 h 1986950"/>
                <a:gd name="connsiteX5" fmla="*/ 475376 w 1618734"/>
                <a:gd name="connsiteY5" fmla="*/ 1186086 h 1986950"/>
                <a:gd name="connsiteX6" fmla="*/ 475376 w 1618734"/>
                <a:gd name="connsiteY6" fmla="*/ 1495551 h 1986950"/>
                <a:gd name="connsiteX7" fmla="*/ 490085 w 1618734"/>
                <a:gd name="connsiteY7" fmla="*/ 1652636 h 1986950"/>
                <a:gd name="connsiteX8" fmla="*/ 555390 w 1618734"/>
                <a:gd name="connsiteY8" fmla="*/ 1686172 h 1986950"/>
                <a:gd name="connsiteX9" fmla="*/ 628344 w 1618734"/>
                <a:gd name="connsiteY9" fmla="*/ 1643811 h 1986950"/>
                <a:gd name="connsiteX10" fmla="*/ 645994 w 1618734"/>
                <a:gd name="connsiteY10" fmla="*/ 1422597 h 1986950"/>
                <a:gd name="connsiteX11" fmla="*/ 645994 w 1618734"/>
                <a:gd name="connsiteY11" fmla="*/ 1290810 h 1986950"/>
                <a:gd name="connsiteX12" fmla="*/ 621284 w 1618734"/>
                <a:gd name="connsiteY12" fmla="*/ 1130782 h 1986950"/>
                <a:gd name="connsiteX13" fmla="*/ 548330 w 1618734"/>
                <a:gd name="connsiteY13" fmla="*/ 1064300 h 1986950"/>
                <a:gd name="connsiteX14" fmla="*/ 361239 w 1618734"/>
                <a:gd name="connsiteY14" fmla="*/ 1046062 h 1986950"/>
                <a:gd name="connsiteX15" fmla="*/ 361239 w 1618734"/>
                <a:gd name="connsiteY15" fmla="*/ 769544 h 1986950"/>
                <a:gd name="connsiteX16" fmla="*/ 570687 w 1618734"/>
                <a:gd name="connsiteY16" fmla="*/ 756600 h 1986950"/>
                <a:gd name="connsiteX17" fmla="*/ 628344 w 1618734"/>
                <a:gd name="connsiteY17" fmla="*/ 700120 h 1986950"/>
                <a:gd name="connsiteX18" fmla="*/ 645994 w 1618734"/>
                <a:gd name="connsiteY18" fmla="*/ 563626 h 1986950"/>
                <a:gd name="connsiteX19" fmla="*/ 645994 w 1618734"/>
                <a:gd name="connsiteY19" fmla="*/ 457726 h 1986950"/>
                <a:gd name="connsiteX20" fmla="*/ 625402 w 1618734"/>
                <a:gd name="connsiteY20" fmla="*/ 325938 h 1986950"/>
                <a:gd name="connsiteX21" fmla="*/ 561273 w 1618734"/>
                <a:gd name="connsiteY21" fmla="*/ 294168 h 1986950"/>
                <a:gd name="connsiteX22" fmla="*/ 493615 w 1618734"/>
                <a:gd name="connsiteY22" fmla="*/ 327703 h 1986950"/>
                <a:gd name="connsiteX23" fmla="*/ 475376 w 1618734"/>
                <a:gd name="connsiteY23" fmla="*/ 470669 h 1986950"/>
                <a:gd name="connsiteX24" fmla="*/ 475376 w 1618734"/>
                <a:gd name="connsiteY24" fmla="*/ 627167 h 1986950"/>
                <a:gd name="connsiteX25" fmla="*/ 0 w 1618734"/>
                <a:gd name="connsiteY25" fmla="*/ 627167 h 1986950"/>
                <a:gd name="connsiteX26" fmla="*/ 0 w 1618734"/>
                <a:gd name="connsiteY26" fmla="*/ 464786 h 1986950"/>
                <a:gd name="connsiteX27" fmla="*/ 124728 w 1618734"/>
                <a:gd name="connsiteY27" fmla="*/ 95899 h 1986950"/>
                <a:gd name="connsiteX28" fmla="*/ 521266 w 1618734"/>
                <a:gd name="connsiteY28" fmla="*/ 0 h 1986950"/>
                <a:gd name="connsiteX29" fmla="*/ 982522 w 1618734"/>
                <a:gd name="connsiteY29" fmla="*/ 132872 h 1986950"/>
                <a:gd name="connsiteX30" fmla="*/ 1103719 w 1618734"/>
                <a:gd name="connsiteY30" fmla="*/ 502090 h 1986950"/>
                <a:gd name="connsiteX31" fmla="*/ 1060182 w 1618734"/>
                <a:gd name="connsiteY31" fmla="*/ 733150 h 1986950"/>
                <a:gd name="connsiteX32" fmla="*/ 907215 w 1618734"/>
                <a:gd name="connsiteY32" fmla="*/ 863089 h 1986950"/>
                <a:gd name="connsiteX33" fmla="*/ 1068419 w 1618734"/>
                <a:gd name="connsiteY33" fmla="*/ 982586 h 1986950"/>
                <a:gd name="connsiteX34" fmla="*/ 1121369 w 1618734"/>
                <a:gd name="connsiteY34" fmla="*/ 1371687 h 1986950"/>
                <a:gd name="connsiteX35" fmla="*/ 1069596 w 1618734"/>
                <a:gd name="connsiteY35" fmla="*/ 1724276 h 1986950"/>
                <a:gd name="connsiteX36" fmla="*/ 890742 w 1618734"/>
                <a:gd name="connsiteY36" fmla="*/ 1914998 h 1986950"/>
                <a:gd name="connsiteX37" fmla="*/ 1617943 w 1618734"/>
                <a:gd name="connsiteY37" fmla="*/ 1986950 h 1986950"/>
                <a:gd name="connsiteX0" fmla="*/ 564803 w 1617943"/>
                <a:gd name="connsiteY0" fmla="*/ 1980340 h 1986950"/>
                <a:gd name="connsiteX1" fmla="*/ 210037 w 1617943"/>
                <a:gd name="connsiteY1" fmla="*/ 1904444 h 1986950"/>
                <a:gd name="connsiteX2" fmla="*/ 40595 w 1617943"/>
                <a:gd name="connsiteY2" fmla="*/ 1718530 h 1986950"/>
                <a:gd name="connsiteX3" fmla="*/ 0 w 1617943"/>
                <a:gd name="connsiteY3" fmla="*/ 1336700 h 1986950"/>
                <a:gd name="connsiteX4" fmla="*/ 0 w 1617943"/>
                <a:gd name="connsiteY4" fmla="*/ 1186086 h 1986950"/>
                <a:gd name="connsiteX5" fmla="*/ 475376 w 1617943"/>
                <a:gd name="connsiteY5" fmla="*/ 1186086 h 1986950"/>
                <a:gd name="connsiteX6" fmla="*/ 475376 w 1617943"/>
                <a:gd name="connsiteY6" fmla="*/ 1495551 h 1986950"/>
                <a:gd name="connsiteX7" fmla="*/ 490085 w 1617943"/>
                <a:gd name="connsiteY7" fmla="*/ 1652636 h 1986950"/>
                <a:gd name="connsiteX8" fmla="*/ 555390 w 1617943"/>
                <a:gd name="connsiteY8" fmla="*/ 1686172 h 1986950"/>
                <a:gd name="connsiteX9" fmla="*/ 628344 w 1617943"/>
                <a:gd name="connsiteY9" fmla="*/ 1643811 h 1986950"/>
                <a:gd name="connsiteX10" fmla="*/ 645994 w 1617943"/>
                <a:gd name="connsiteY10" fmla="*/ 1422597 h 1986950"/>
                <a:gd name="connsiteX11" fmla="*/ 645994 w 1617943"/>
                <a:gd name="connsiteY11" fmla="*/ 1290810 h 1986950"/>
                <a:gd name="connsiteX12" fmla="*/ 621284 w 1617943"/>
                <a:gd name="connsiteY12" fmla="*/ 1130782 h 1986950"/>
                <a:gd name="connsiteX13" fmla="*/ 548330 w 1617943"/>
                <a:gd name="connsiteY13" fmla="*/ 1064300 h 1986950"/>
                <a:gd name="connsiteX14" fmla="*/ 361239 w 1617943"/>
                <a:gd name="connsiteY14" fmla="*/ 1046062 h 1986950"/>
                <a:gd name="connsiteX15" fmla="*/ 361239 w 1617943"/>
                <a:gd name="connsiteY15" fmla="*/ 769544 h 1986950"/>
                <a:gd name="connsiteX16" fmla="*/ 570687 w 1617943"/>
                <a:gd name="connsiteY16" fmla="*/ 756600 h 1986950"/>
                <a:gd name="connsiteX17" fmla="*/ 628344 w 1617943"/>
                <a:gd name="connsiteY17" fmla="*/ 700120 h 1986950"/>
                <a:gd name="connsiteX18" fmla="*/ 645994 w 1617943"/>
                <a:gd name="connsiteY18" fmla="*/ 563626 h 1986950"/>
                <a:gd name="connsiteX19" fmla="*/ 645994 w 1617943"/>
                <a:gd name="connsiteY19" fmla="*/ 457726 h 1986950"/>
                <a:gd name="connsiteX20" fmla="*/ 625402 w 1617943"/>
                <a:gd name="connsiteY20" fmla="*/ 325938 h 1986950"/>
                <a:gd name="connsiteX21" fmla="*/ 561273 w 1617943"/>
                <a:gd name="connsiteY21" fmla="*/ 294168 h 1986950"/>
                <a:gd name="connsiteX22" fmla="*/ 493615 w 1617943"/>
                <a:gd name="connsiteY22" fmla="*/ 327703 h 1986950"/>
                <a:gd name="connsiteX23" fmla="*/ 475376 w 1617943"/>
                <a:gd name="connsiteY23" fmla="*/ 470669 h 1986950"/>
                <a:gd name="connsiteX24" fmla="*/ 475376 w 1617943"/>
                <a:gd name="connsiteY24" fmla="*/ 627167 h 1986950"/>
                <a:gd name="connsiteX25" fmla="*/ 0 w 1617943"/>
                <a:gd name="connsiteY25" fmla="*/ 627167 h 1986950"/>
                <a:gd name="connsiteX26" fmla="*/ 0 w 1617943"/>
                <a:gd name="connsiteY26" fmla="*/ 464786 h 1986950"/>
                <a:gd name="connsiteX27" fmla="*/ 124728 w 1617943"/>
                <a:gd name="connsiteY27" fmla="*/ 95899 h 1986950"/>
                <a:gd name="connsiteX28" fmla="*/ 521266 w 1617943"/>
                <a:gd name="connsiteY28" fmla="*/ 0 h 1986950"/>
                <a:gd name="connsiteX29" fmla="*/ 982522 w 1617943"/>
                <a:gd name="connsiteY29" fmla="*/ 132872 h 1986950"/>
                <a:gd name="connsiteX30" fmla="*/ 1103719 w 1617943"/>
                <a:gd name="connsiteY30" fmla="*/ 502090 h 1986950"/>
                <a:gd name="connsiteX31" fmla="*/ 1060182 w 1617943"/>
                <a:gd name="connsiteY31" fmla="*/ 733150 h 1986950"/>
                <a:gd name="connsiteX32" fmla="*/ 907215 w 1617943"/>
                <a:gd name="connsiteY32" fmla="*/ 863089 h 1986950"/>
                <a:gd name="connsiteX33" fmla="*/ 1068419 w 1617943"/>
                <a:gd name="connsiteY33" fmla="*/ 982586 h 1986950"/>
                <a:gd name="connsiteX34" fmla="*/ 1121369 w 1617943"/>
                <a:gd name="connsiteY34" fmla="*/ 1371687 h 1986950"/>
                <a:gd name="connsiteX35" fmla="*/ 1069596 w 1617943"/>
                <a:gd name="connsiteY35" fmla="*/ 1724276 h 1986950"/>
                <a:gd name="connsiteX36" fmla="*/ 890742 w 1617943"/>
                <a:gd name="connsiteY36" fmla="*/ 1914998 h 1986950"/>
                <a:gd name="connsiteX37" fmla="*/ 1617943 w 1617943"/>
                <a:gd name="connsiteY37" fmla="*/ 1986950 h 1986950"/>
                <a:gd name="connsiteX0" fmla="*/ 564803 w 1656500"/>
                <a:gd name="connsiteY0" fmla="*/ 1980340 h 1980340"/>
                <a:gd name="connsiteX1" fmla="*/ 210037 w 1656500"/>
                <a:gd name="connsiteY1" fmla="*/ 1904444 h 1980340"/>
                <a:gd name="connsiteX2" fmla="*/ 40595 w 1656500"/>
                <a:gd name="connsiteY2" fmla="*/ 1718530 h 1980340"/>
                <a:gd name="connsiteX3" fmla="*/ 0 w 1656500"/>
                <a:gd name="connsiteY3" fmla="*/ 1336700 h 1980340"/>
                <a:gd name="connsiteX4" fmla="*/ 0 w 1656500"/>
                <a:gd name="connsiteY4" fmla="*/ 1186086 h 1980340"/>
                <a:gd name="connsiteX5" fmla="*/ 475376 w 1656500"/>
                <a:gd name="connsiteY5" fmla="*/ 1186086 h 1980340"/>
                <a:gd name="connsiteX6" fmla="*/ 475376 w 1656500"/>
                <a:gd name="connsiteY6" fmla="*/ 1495551 h 1980340"/>
                <a:gd name="connsiteX7" fmla="*/ 490085 w 1656500"/>
                <a:gd name="connsiteY7" fmla="*/ 1652636 h 1980340"/>
                <a:gd name="connsiteX8" fmla="*/ 555390 w 1656500"/>
                <a:gd name="connsiteY8" fmla="*/ 1686172 h 1980340"/>
                <a:gd name="connsiteX9" fmla="*/ 628344 w 1656500"/>
                <a:gd name="connsiteY9" fmla="*/ 1643811 h 1980340"/>
                <a:gd name="connsiteX10" fmla="*/ 645994 w 1656500"/>
                <a:gd name="connsiteY10" fmla="*/ 1422597 h 1980340"/>
                <a:gd name="connsiteX11" fmla="*/ 645994 w 1656500"/>
                <a:gd name="connsiteY11" fmla="*/ 1290810 h 1980340"/>
                <a:gd name="connsiteX12" fmla="*/ 621284 w 1656500"/>
                <a:gd name="connsiteY12" fmla="*/ 1130782 h 1980340"/>
                <a:gd name="connsiteX13" fmla="*/ 548330 w 1656500"/>
                <a:gd name="connsiteY13" fmla="*/ 1064300 h 1980340"/>
                <a:gd name="connsiteX14" fmla="*/ 361239 w 1656500"/>
                <a:gd name="connsiteY14" fmla="*/ 1046062 h 1980340"/>
                <a:gd name="connsiteX15" fmla="*/ 361239 w 1656500"/>
                <a:gd name="connsiteY15" fmla="*/ 769544 h 1980340"/>
                <a:gd name="connsiteX16" fmla="*/ 570687 w 1656500"/>
                <a:gd name="connsiteY16" fmla="*/ 756600 h 1980340"/>
                <a:gd name="connsiteX17" fmla="*/ 628344 w 1656500"/>
                <a:gd name="connsiteY17" fmla="*/ 700120 h 1980340"/>
                <a:gd name="connsiteX18" fmla="*/ 645994 w 1656500"/>
                <a:gd name="connsiteY18" fmla="*/ 563626 h 1980340"/>
                <a:gd name="connsiteX19" fmla="*/ 645994 w 1656500"/>
                <a:gd name="connsiteY19" fmla="*/ 457726 h 1980340"/>
                <a:gd name="connsiteX20" fmla="*/ 625402 w 1656500"/>
                <a:gd name="connsiteY20" fmla="*/ 325938 h 1980340"/>
                <a:gd name="connsiteX21" fmla="*/ 561273 w 1656500"/>
                <a:gd name="connsiteY21" fmla="*/ 294168 h 1980340"/>
                <a:gd name="connsiteX22" fmla="*/ 493615 w 1656500"/>
                <a:gd name="connsiteY22" fmla="*/ 327703 h 1980340"/>
                <a:gd name="connsiteX23" fmla="*/ 475376 w 1656500"/>
                <a:gd name="connsiteY23" fmla="*/ 470669 h 1980340"/>
                <a:gd name="connsiteX24" fmla="*/ 475376 w 1656500"/>
                <a:gd name="connsiteY24" fmla="*/ 627167 h 1980340"/>
                <a:gd name="connsiteX25" fmla="*/ 0 w 1656500"/>
                <a:gd name="connsiteY25" fmla="*/ 627167 h 1980340"/>
                <a:gd name="connsiteX26" fmla="*/ 0 w 1656500"/>
                <a:gd name="connsiteY26" fmla="*/ 464786 h 1980340"/>
                <a:gd name="connsiteX27" fmla="*/ 124728 w 1656500"/>
                <a:gd name="connsiteY27" fmla="*/ 95899 h 1980340"/>
                <a:gd name="connsiteX28" fmla="*/ 521266 w 1656500"/>
                <a:gd name="connsiteY28" fmla="*/ 0 h 1980340"/>
                <a:gd name="connsiteX29" fmla="*/ 982522 w 1656500"/>
                <a:gd name="connsiteY29" fmla="*/ 132872 h 1980340"/>
                <a:gd name="connsiteX30" fmla="*/ 1103719 w 1656500"/>
                <a:gd name="connsiteY30" fmla="*/ 502090 h 1980340"/>
                <a:gd name="connsiteX31" fmla="*/ 1060182 w 1656500"/>
                <a:gd name="connsiteY31" fmla="*/ 733150 h 1980340"/>
                <a:gd name="connsiteX32" fmla="*/ 907215 w 1656500"/>
                <a:gd name="connsiteY32" fmla="*/ 863089 h 1980340"/>
                <a:gd name="connsiteX33" fmla="*/ 1068419 w 1656500"/>
                <a:gd name="connsiteY33" fmla="*/ 982586 h 1980340"/>
                <a:gd name="connsiteX34" fmla="*/ 1121369 w 1656500"/>
                <a:gd name="connsiteY34" fmla="*/ 1371687 h 1980340"/>
                <a:gd name="connsiteX35" fmla="*/ 1069596 w 1656500"/>
                <a:gd name="connsiteY35" fmla="*/ 1724276 h 1980340"/>
                <a:gd name="connsiteX36" fmla="*/ 890742 w 1656500"/>
                <a:gd name="connsiteY36" fmla="*/ 1914998 h 1980340"/>
                <a:gd name="connsiteX37" fmla="*/ 1656500 w 1656500"/>
                <a:gd name="connsiteY37" fmla="*/ 1926362 h 1980340"/>
                <a:gd name="connsiteX0" fmla="*/ 564803 w 1656500"/>
                <a:gd name="connsiteY0" fmla="*/ 1980340 h 1980340"/>
                <a:gd name="connsiteX1" fmla="*/ 210037 w 1656500"/>
                <a:gd name="connsiteY1" fmla="*/ 1904444 h 1980340"/>
                <a:gd name="connsiteX2" fmla="*/ 40595 w 1656500"/>
                <a:gd name="connsiteY2" fmla="*/ 1718530 h 1980340"/>
                <a:gd name="connsiteX3" fmla="*/ 0 w 1656500"/>
                <a:gd name="connsiteY3" fmla="*/ 1336700 h 1980340"/>
                <a:gd name="connsiteX4" fmla="*/ 0 w 1656500"/>
                <a:gd name="connsiteY4" fmla="*/ 1186086 h 1980340"/>
                <a:gd name="connsiteX5" fmla="*/ 475376 w 1656500"/>
                <a:gd name="connsiteY5" fmla="*/ 1186086 h 1980340"/>
                <a:gd name="connsiteX6" fmla="*/ 475376 w 1656500"/>
                <a:gd name="connsiteY6" fmla="*/ 1495551 h 1980340"/>
                <a:gd name="connsiteX7" fmla="*/ 490085 w 1656500"/>
                <a:gd name="connsiteY7" fmla="*/ 1652636 h 1980340"/>
                <a:gd name="connsiteX8" fmla="*/ 555390 w 1656500"/>
                <a:gd name="connsiteY8" fmla="*/ 1686172 h 1980340"/>
                <a:gd name="connsiteX9" fmla="*/ 628344 w 1656500"/>
                <a:gd name="connsiteY9" fmla="*/ 1643811 h 1980340"/>
                <a:gd name="connsiteX10" fmla="*/ 645994 w 1656500"/>
                <a:gd name="connsiteY10" fmla="*/ 1422597 h 1980340"/>
                <a:gd name="connsiteX11" fmla="*/ 645994 w 1656500"/>
                <a:gd name="connsiteY11" fmla="*/ 1290810 h 1980340"/>
                <a:gd name="connsiteX12" fmla="*/ 621284 w 1656500"/>
                <a:gd name="connsiteY12" fmla="*/ 1130782 h 1980340"/>
                <a:gd name="connsiteX13" fmla="*/ 548330 w 1656500"/>
                <a:gd name="connsiteY13" fmla="*/ 1064300 h 1980340"/>
                <a:gd name="connsiteX14" fmla="*/ 361239 w 1656500"/>
                <a:gd name="connsiteY14" fmla="*/ 1046062 h 1980340"/>
                <a:gd name="connsiteX15" fmla="*/ 361239 w 1656500"/>
                <a:gd name="connsiteY15" fmla="*/ 769544 h 1980340"/>
                <a:gd name="connsiteX16" fmla="*/ 570687 w 1656500"/>
                <a:gd name="connsiteY16" fmla="*/ 756600 h 1980340"/>
                <a:gd name="connsiteX17" fmla="*/ 628344 w 1656500"/>
                <a:gd name="connsiteY17" fmla="*/ 700120 h 1980340"/>
                <a:gd name="connsiteX18" fmla="*/ 645994 w 1656500"/>
                <a:gd name="connsiteY18" fmla="*/ 563626 h 1980340"/>
                <a:gd name="connsiteX19" fmla="*/ 645994 w 1656500"/>
                <a:gd name="connsiteY19" fmla="*/ 457726 h 1980340"/>
                <a:gd name="connsiteX20" fmla="*/ 625402 w 1656500"/>
                <a:gd name="connsiteY20" fmla="*/ 325938 h 1980340"/>
                <a:gd name="connsiteX21" fmla="*/ 561273 w 1656500"/>
                <a:gd name="connsiteY21" fmla="*/ 294168 h 1980340"/>
                <a:gd name="connsiteX22" fmla="*/ 493615 w 1656500"/>
                <a:gd name="connsiteY22" fmla="*/ 327703 h 1980340"/>
                <a:gd name="connsiteX23" fmla="*/ 475376 w 1656500"/>
                <a:gd name="connsiteY23" fmla="*/ 470669 h 1980340"/>
                <a:gd name="connsiteX24" fmla="*/ 475376 w 1656500"/>
                <a:gd name="connsiteY24" fmla="*/ 627167 h 1980340"/>
                <a:gd name="connsiteX25" fmla="*/ 0 w 1656500"/>
                <a:gd name="connsiteY25" fmla="*/ 627167 h 1980340"/>
                <a:gd name="connsiteX26" fmla="*/ 0 w 1656500"/>
                <a:gd name="connsiteY26" fmla="*/ 464786 h 1980340"/>
                <a:gd name="connsiteX27" fmla="*/ 124728 w 1656500"/>
                <a:gd name="connsiteY27" fmla="*/ 95899 h 1980340"/>
                <a:gd name="connsiteX28" fmla="*/ 521266 w 1656500"/>
                <a:gd name="connsiteY28" fmla="*/ 0 h 1980340"/>
                <a:gd name="connsiteX29" fmla="*/ 982522 w 1656500"/>
                <a:gd name="connsiteY29" fmla="*/ 132872 h 1980340"/>
                <a:gd name="connsiteX30" fmla="*/ 1103719 w 1656500"/>
                <a:gd name="connsiteY30" fmla="*/ 502090 h 1980340"/>
                <a:gd name="connsiteX31" fmla="*/ 1060182 w 1656500"/>
                <a:gd name="connsiteY31" fmla="*/ 733150 h 1980340"/>
                <a:gd name="connsiteX32" fmla="*/ 907215 w 1656500"/>
                <a:gd name="connsiteY32" fmla="*/ 863089 h 1980340"/>
                <a:gd name="connsiteX33" fmla="*/ 1068419 w 1656500"/>
                <a:gd name="connsiteY33" fmla="*/ 982586 h 1980340"/>
                <a:gd name="connsiteX34" fmla="*/ 1121369 w 1656500"/>
                <a:gd name="connsiteY34" fmla="*/ 1371687 h 1980340"/>
                <a:gd name="connsiteX35" fmla="*/ 1069596 w 1656500"/>
                <a:gd name="connsiteY35" fmla="*/ 1724276 h 1980340"/>
                <a:gd name="connsiteX36" fmla="*/ 890742 w 1656500"/>
                <a:gd name="connsiteY36" fmla="*/ 1914998 h 1980340"/>
                <a:gd name="connsiteX37" fmla="*/ 1656500 w 1656500"/>
                <a:gd name="connsiteY37" fmla="*/ 1926362 h 1980340"/>
                <a:gd name="connsiteX0" fmla="*/ 564803 w 1684040"/>
                <a:gd name="connsiteY0" fmla="*/ 1980340 h 1980340"/>
                <a:gd name="connsiteX1" fmla="*/ 210037 w 1684040"/>
                <a:gd name="connsiteY1" fmla="*/ 1904444 h 1980340"/>
                <a:gd name="connsiteX2" fmla="*/ 40595 w 1684040"/>
                <a:gd name="connsiteY2" fmla="*/ 1718530 h 1980340"/>
                <a:gd name="connsiteX3" fmla="*/ 0 w 1684040"/>
                <a:gd name="connsiteY3" fmla="*/ 1336700 h 1980340"/>
                <a:gd name="connsiteX4" fmla="*/ 0 w 1684040"/>
                <a:gd name="connsiteY4" fmla="*/ 1186086 h 1980340"/>
                <a:gd name="connsiteX5" fmla="*/ 475376 w 1684040"/>
                <a:gd name="connsiteY5" fmla="*/ 1186086 h 1980340"/>
                <a:gd name="connsiteX6" fmla="*/ 475376 w 1684040"/>
                <a:gd name="connsiteY6" fmla="*/ 1495551 h 1980340"/>
                <a:gd name="connsiteX7" fmla="*/ 490085 w 1684040"/>
                <a:gd name="connsiteY7" fmla="*/ 1652636 h 1980340"/>
                <a:gd name="connsiteX8" fmla="*/ 555390 w 1684040"/>
                <a:gd name="connsiteY8" fmla="*/ 1686172 h 1980340"/>
                <a:gd name="connsiteX9" fmla="*/ 628344 w 1684040"/>
                <a:gd name="connsiteY9" fmla="*/ 1643811 h 1980340"/>
                <a:gd name="connsiteX10" fmla="*/ 645994 w 1684040"/>
                <a:gd name="connsiteY10" fmla="*/ 1422597 h 1980340"/>
                <a:gd name="connsiteX11" fmla="*/ 645994 w 1684040"/>
                <a:gd name="connsiteY11" fmla="*/ 1290810 h 1980340"/>
                <a:gd name="connsiteX12" fmla="*/ 621284 w 1684040"/>
                <a:gd name="connsiteY12" fmla="*/ 1130782 h 1980340"/>
                <a:gd name="connsiteX13" fmla="*/ 548330 w 1684040"/>
                <a:gd name="connsiteY13" fmla="*/ 1064300 h 1980340"/>
                <a:gd name="connsiteX14" fmla="*/ 361239 w 1684040"/>
                <a:gd name="connsiteY14" fmla="*/ 1046062 h 1980340"/>
                <a:gd name="connsiteX15" fmla="*/ 361239 w 1684040"/>
                <a:gd name="connsiteY15" fmla="*/ 769544 h 1980340"/>
                <a:gd name="connsiteX16" fmla="*/ 570687 w 1684040"/>
                <a:gd name="connsiteY16" fmla="*/ 756600 h 1980340"/>
                <a:gd name="connsiteX17" fmla="*/ 628344 w 1684040"/>
                <a:gd name="connsiteY17" fmla="*/ 700120 h 1980340"/>
                <a:gd name="connsiteX18" fmla="*/ 645994 w 1684040"/>
                <a:gd name="connsiteY18" fmla="*/ 563626 h 1980340"/>
                <a:gd name="connsiteX19" fmla="*/ 645994 w 1684040"/>
                <a:gd name="connsiteY19" fmla="*/ 457726 h 1980340"/>
                <a:gd name="connsiteX20" fmla="*/ 625402 w 1684040"/>
                <a:gd name="connsiteY20" fmla="*/ 325938 h 1980340"/>
                <a:gd name="connsiteX21" fmla="*/ 561273 w 1684040"/>
                <a:gd name="connsiteY21" fmla="*/ 294168 h 1980340"/>
                <a:gd name="connsiteX22" fmla="*/ 493615 w 1684040"/>
                <a:gd name="connsiteY22" fmla="*/ 327703 h 1980340"/>
                <a:gd name="connsiteX23" fmla="*/ 475376 w 1684040"/>
                <a:gd name="connsiteY23" fmla="*/ 470669 h 1980340"/>
                <a:gd name="connsiteX24" fmla="*/ 475376 w 1684040"/>
                <a:gd name="connsiteY24" fmla="*/ 627167 h 1980340"/>
                <a:gd name="connsiteX25" fmla="*/ 0 w 1684040"/>
                <a:gd name="connsiteY25" fmla="*/ 627167 h 1980340"/>
                <a:gd name="connsiteX26" fmla="*/ 0 w 1684040"/>
                <a:gd name="connsiteY26" fmla="*/ 464786 h 1980340"/>
                <a:gd name="connsiteX27" fmla="*/ 124728 w 1684040"/>
                <a:gd name="connsiteY27" fmla="*/ 95899 h 1980340"/>
                <a:gd name="connsiteX28" fmla="*/ 521266 w 1684040"/>
                <a:gd name="connsiteY28" fmla="*/ 0 h 1980340"/>
                <a:gd name="connsiteX29" fmla="*/ 982522 w 1684040"/>
                <a:gd name="connsiteY29" fmla="*/ 132872 h 1980340"/>
                <a:gd name="connsiteX30" fmla="*/ 1103719 w 1684040"/>
                <a:gd name="connsiteY30" fmla="*/ 502090 h 1980340"/>
                <a:gd name="connsiteX31" fmla="*/ 1060182 w 1684040"/>
                <a:gd name="connsiteY31" fmla="*/ 733150 h 1980340"/>
                <a:gd name="connsiteX32" fmla="*/ 907215 w 1684040"/>
                <a:gd name="connsiteY32" fmla="*/ 863089 h 1980340"/>
                <a:gd name="connsiteX33" fmla="*/ 1068419 w 1684040"/>
                <a:gd name="connsiteY33" fmla="*/ 982586 h 1980340"/>
                <a:gd name="connsiteX34" fmla="*/ 1121369 w 1684040"/>
                <a:gd name="connsiteY34" fmla="*/ 1371687 h 1980340"/>
                <a:gd name="connsiteX35" fmla="*/ 1069596 w 1684040"/>
                <a:gd name="connsiteY35" fmla="*/ 1724276 h 1980340"/>
                <a:gd name="connsiteX36" fmla="*/ 890742 w 1684040"/>
                <a:gd name="connsiteY36" fmla="*/ 1914998 h 1980340"/>
                <a:gd name="connsiteX37" fmla="*/ 1684040 w 1684040"/>
                <a:gd name="connsiteY37" fmla="*/ 1948394 h 1980340"/>
                <a:gd name="connsiteX0" fmla="*/ 21144 w 2440282"/>
                <a:gd name="connsiteY0" fmla="*/ 1952799 h 1952799"/>
                <a:gd name="connsiteX1" fmla="*/ 966279 w 2440282"/>
                <a:gd name="connsiteY1" fmla="*/ 1904444 h 1952799"/>
                <a:gd name="connsiteX2" fmla="*/ 796837 w 2440282"/>
                <a:gd name="connsiteY2" fmla="*/ 1718530 h 1952799"/>
                <a:gd name="connsiteX3" fmla="*/ 756242 w 2440282"/>
                <a:gd name="connsiteY3" fmla="*/ 1336700 h 1952799"/>
                <a:gd name="connsiteX4" fmla="*/ 756242 w 2440282"/>
                <a:gd name="connsiteY4" fmla="*/ 1186086 h 1952799"/>
                <a:gd name="connsiteX5" fmla="*/ 1231618 w 2440282"/>
                <a:gd name="connsiteY5" fmla="*/ 1186086 h 1952799"/>
                <a:gd name="connsiteX6" fmla="*/ 1231618 w 2440282"/>
                <a:gd name="connsiteY6" fmla="*/ 1495551 h 1952799"/>
                <a:gd name="connsiteX7" fmla="*/ 1246327 w 2440282"/>
                <a:gd name="connsiteY7" fmla="*/ 1652636 h 1952799"/>
                <a:gd name="connsiteX8" fmla="*/ 1311632 w 2440282"/>
                <a:gd name="connsiteY8" fmla="*/ 1686172 h 1952799"/>
                <a:gd name="connsiteX9" fmla="*/ 1384586 w 2440282"/>
                <a:gd name="connsiteY9" fmla="*/ 1643811 h 1952799"/>
                <a:gd name="connsiteX10" fmla="*/ 1402236 w 2440282"/>
                <a:gd name="connsiteY10" fmla="*/ 1422597 h 1952799"/>
                <a:gd name="connsiteX11" fmla="*/ 1402236 w 2440282"/>
                <a:gd name="connsiteY11" fmla="*/ 1290810 h 1952799"/>
                <a:gd name="connsiteX12" fmla="*/ 1377526 w 2440282"/>
                <a:gd name="connsiteY12" fmla="*/ 1130782 h 1952799"/>
                <a:gd name="connsiteX13" fmla="*/ 1304572 w 2440282"/>
                <a:gd name="connsiteY13" fmla="*/ 1064300 h 1952799"/>
                <a:gd name="connsiteX14" fmla="*/ 1117481 w 2440282"/>
                <a:gd name="connsiteY14" fmla="*/ 1046062 h 1952799"/>
                <a:gd name="connsiteX15" fmla="*/ 1117481 w 2440282"/>
                <a:gd name="connsiteY15" fmla="*/ 769544 h 1952799"/>
                <a:gd name="connsiteX16" fmla="*/ 1326929 w 2440282"/>
                <a:gd name="connsiteY16" fmla="*/ 756600 h 1952799"/>
                <a:gd name="connsiteX17" fmla="*/ 1384586 w 2440282"/>
                <a:gd name="connsiteY17" fmla="*/ 700120 h 1952799"/>
                <a:gd name="connsiteX18" fmla="*/ 1402236 w 2440282"/>
                <a:gd name="connsiteY18" fmla="*/ 563626 h 1952799"/>
                <a:gd name="connsiteX19" fmla="*/ 1402236 w 2440282"/>
                <a:gd name="connsiteY19" fmla="*/ 457726 h 1952799"/>
                <a:gd name="connsiteX20" fmla="*/ 1381644 w 2440282"/>
                <a:gd name="connsiteY20" fmla="*/ 325938 h 1952799"/>
                <a:gd name="connsiteX21" fmla="*/ 1317515 w 2440282"/>
                <a:gd name="connsiteY21" fmla="*/ 294168 h 1952799"/>
                <a:gd name="connsiteX22" fmla="*/ 1249857 w 2440282"/>
                <a:gd name="connsiteY22" fmla="*/ 327703 h 1952799"/>
                <a:gd name="connsiteX23" fmla="*/ 1231618 w 2440282"/>
                <a:gd name="connsiteY23" fmla="*/ 470669 h 1952799"/>
                <a:gd name="connsiteX24" fmla="*/ 1231618 w 2440282"/>
                <a:gd name="connsiteY24" fmla="*/ 627167 h 1952799"/>
                <a:gd name="connsiteX25" fmla="*/ 756242 w 2440282"/>
                <a:gd name="connsiteY25" fmla="*/ 627167 h 1952799"/>
                <a:gd name="connsiteX26" fmla="*/ 756242 w 2440282"/>
                <a:gd name="connsiteY26" fmla="*/ 464786 h 1952799"/>
                <a:gd name="connsiteX27" fmla="*/ 880970 w 2440282"/>
                <a:gd name="connsiteY27" fmla="*/ 95899 h 1952799"/>
                <a:gd name="connsiteX28" fmla="*/ 1277508 w 2440282"/>
                <a:gd name="connsiteY28" fmla="*/ 0 h 1952799"/>
                <a:gd name="connsiteX29" fmla="*/ 1738764 w 2440282"/>
                <a:gd name="connsiteY29" fmla="*/ 132872 h 1952799"/>
                <a:gd name="connsiteX30" fmla="*/ 1859961 w 2440282"/>
                <a:gd name="connsiteY30" fmla="*/ 502090 h 1952799"/>
                <a:gd name="connsiteX31" fmla="*/ 1816424 w 2440282"/>
                <a:gd name="connsiteY31" fmla="*/ 733150 h 1952799"/>
                <a:gd name="connsiteX32" fmla="*/ 1663457 w 2440282"/>
                <a:gd name="connsiteY32" fmla="*/ 863089 h 1952799"/>
                <a:gd name="connsiteX33" fmla="*/ 1824661 w 2440282"/>
                <a:gd name="connsiteY33" fmla="*/ 982586 h 1952799"/>
                <a:gd name="connsiteX34" fmla="*/ 1877611 w 2440282"/>
                <a:gd name="connsiteY34" fmla="*/ 1371687 h 1952799"/>
                <a:gd name="connsiteX35" fmla="*/ 1825838 w 2440282"/>
                <a:gd name="connsiteY35" fmla="*/ 1724276 h 1952799"/>
                <a:gd name="connsiteX36" fmla="*/ 1646984 w 2440282"/>
                <a:gd name="connsiteY36" fmla="*/ 1914998 h 1952799"/>
                <a:gd name="connsiteX37" fmla="*/ 2440282 w 2440282"/>
                <a:gd name="connsiteY37" fmla="*/ 1948394 h 1952799"/>
                <a:gd name="connsiteX0" fmla="*/ 0 w 2419138"/>
                <a:gd name="connsiteY0" fmla="*/ 1952799 h 1952799"/>
                <a:gd name="connsiteX1" fmla="*/ 945135 w 2419138"/>
                <a:gd name="connsiteY1" fmla="*/ 1904444 h 1952799"/>
                <a:gd name="connsiteX2" fmla="*/ 775693 w 2419138"/>
                <a:gd name="connsiteY2" fmla="*/ 1718530 h 1952799"/>
                <a:gd name="connsiteX3" fmla="*/ 735098 w 2419138"/>
                <a:gd name="connsiteY3" fmla="*/ 1336700 h 1952799"/>
                <a:gd name="connsiteX4" fmla="*/ 735098 w 2419138"/>
                <a:gd name="connsiteY4" fmla="*/ 1186086 h 1952799"/>
                <a:gd name="connsiteX5" fmla="*/ 1210474 w 2419138"/>
                <a:gd name="connsiteY5" fmla="*/ 1186086 h 1952799"/>
                <a:gd name="connsiteX6" fmla="*/ 1210474 w 2419138"/>
                <a:gd name="connsiteY6" fmla="*/ 1495551 h 1952799"/>
                <a:gd name="connsiteX7" fmla="*/ 1225183 w 2419138"/>
                <a:gd name="connsiteY7" fmla="*/ 1652636 h 1952799"/>
                <a:gd name="connsiteX8" fmla="*/ 1290488 w 2419138"/>
                <a:gd name="connsiteY8" fmla="*/ 1686172 h 1952799"/>
                <a:gd name="connsiteX9" fmla="*/ 1363442 w 2419138"/>
                <a:gd name="connsiteY9" fmla="*/ 1643811 h 1952799"/>
                <a:gd name="connsiteX10" fmla="*/ 1381092 w 2419138"/>
                <a:gd name="connsiteY10" fmla="*/ 1422597 h 1952799"/>
                <a:gd name="connsiteX11" fmla="*/ 1381092 w 2419138"/>
                <a:gd name="connsiteY11" fmla="*/ 1290810 h 1952799"/>
                <a:gd name="connsiteX12" fmla="*/ 1356382 w 2419138"/>
                <a:gd name="connsiteY12" fmla="*/ 1130782 h 1952799"/>
                <a:gd name="connsiteX13" fmla="*/ 1283428 w 2419138"/>
                <a:gd name="connsiteY13" fmla="*/ 1064300 h 1952799"/>
                <a:gd name="connsiteX14" fmla="*/ 1096337 w 2419138"/>
                <a:gd name="connsiteY14" fmla="*/ 1046062 h 1952799"/>
                <a:gd name="connsiteX15" fmla="*/ 1096337 w 2419138"/>
                <a:gd name="connsiteY15" fmla="*/ 769544 h 1952799"/>
                <a:gd name="connsiteX16" fmla="*/ 1305785 w 2419138"/>
                <a:gd name="connsiteY16" fmla="*/ 756600 h 1952799"/>
                <a:gd name="connsiteX17" fmla="*/ 1363442 w 2419138"/>
                <a:gd name="connsiteY17" fmla="*/ 700120 h 1952799"/>
                <a:gd name="connsiteX18" fmla="*/ 1381092 w 2419138"/>
                <a:gd name="connsiteY18" fmla="*/ 563626 h 1952799"/>
                <a:gd name="connsiteX19" fmla="*/ 1381092 w 2419138"/>
                <a:gd name="connsiteY19" fmla="*/ 457726 h 1952799"/>
                <a:gd name="connsiteX20" fmla="*/ 1360500 w 2419138"/>
                <a:gd name="connsiteY20" fmla="*/ 325938 h 1952799"/>
                <a:gd name="connsiteX21" fmla="*/ 1296371 w 2419138"/>
                <a:gd name="connsiteY21" fmla="*/ 294168 h 1952799"/>
                <a:gd name="connsiteX22" fmla="*/ 1228713 w 2419138"/>
                <a:gd name="connsiteY22" fmla="*/ 327703 h 1952799"/>
                <a:gd name="connsiteX23" fmla="*/ 1210474 w 2419138"/>
                <a:gd name="connsiteY23" fmla="*/ 470669 h 1952799"/>
                <a:gd name="connsiteX24" fmla="*/ 1210474 w 2419138"/>
                <a:gd name="connsiteY24" fmla="*/ 627167 h 1952799"/>
                <a:gd name="connsiteX25" fmla="*/ 735098 w 2419138"/>
                <a:gd name="connsiteY25" fmla="*/ 627167 h 1952799"/>
                <a:gd name="connsiteX26" fmla="*/ 735098 w 2419138"/>
                <a:gd name="connsiteY26" fmla="*/ 464786 h 1952799"/>
                <a:gd name="connsiteX27" fmla="*/ 859826 w 2419138"/>
                <a:gd name="connsiteY27" fmla="*/ 95899 h 1952799"/>
                <a:gd name="connsiteX28" fmla="*/ 1256364 w 2419138"/>
                <a:gd name="connsiteY28" fmla="*/ 0 h 1952799"/>
                <a:gd name="connsiteX29" fmla="*/ 1717620 w 2419138"/>
                <a:gd name="connsiteY29" fmla="*/ 132872 h 1952799"/>
                <a:gd name="connsiteX30" fmla="*/ 1838817 w 2419138"/>
                <a:gd name="connsiteY30" fmla="*/ 502090 h 1952799"/>
                <a:gd name="connsiteX31" fmla="*/ 1795280 w 2419138"/>
                <a:gd name="connsiteY31" fmla="*/ 733150 h 1952799"/>
                <a:gd name="connsiteX32" fmla="*/ 1642313 w 2419138"/>
                <a:gd name="connsiteY32" fmla="*/ 863089 h 1952799"/>
                <a:gd name="connsiteX33" fmla="*/ 1803517 w 2419138"/>
                <a:gd name="connsiteY33" fmla="*/ 982586 h 1952799"/>
                <a:gd name="connsiteX34" fmla="*/ 1856467 w 2419138"/>
                <a:gd name="connsiteY34" fmla="*/ 1371687 h 1952799"/>
                <a:gd name="connsiteX35" fmla="*/ 1804694 w 2419138"/>
                <a:gd name="connsiteY35" fmla="*/ 1724276 h 1952799"/>
                <a:gd name="connsiteX36" fmla="*/ 1625840 w 2419138"/>
                <a:gd name="connsiteY36" fmla="*/ 1914998 h 1952799"/>
                <a:gd name="connsiteX37" fmla="*/ 2419138 w 2419138"/>
                <a:gd name="connsiteY37" fmla="*/ 1948394 h 1952799"/>
                <a:gd name="connsiteX0" fmla="*/ 0 w 2446678"/>
                <a:gd name="connsiteY0" fmla="*/ 1919751 h 1948394"/>
                <a:gd name="connsiteX1" fmla="*/ 972675 w 2446678"/>
                <a:gd name="connsiteY1" fmla="*/ 1904444 h 1948394"/>
                <a:gd name="connsiteX2" fmla="*/ 803233 w 2446678"/>
                <a:gd name="connsiteY2" fmla="*/ 1718530 h 1948394"/>
                <a:gd name="connsiteX3" fmla="*/ 762638 w 2446678"/>
                <a:gd name="connsiteY3" fmla="*/ 1336700 h 1948394"/>
                <a:gd name="connsiteX4" fmla="*/ 762638 w 2446678"/>
                <a:gd name="connsiteY4" fmla="*/ 1186086 h 1948394"/>
                <a:gd name="connsiteX5" fmla="*/ 1238014 w 2446678"/>
                <a:gd name="connsiteY5" fmla="*/ 1186086 h 1948394"/>
                <a:gd name="connsiteX6" fmla="*/ 1238014 w 2446678"/>
                <a:gd name="connsiteY6" fmla="*/ 1495551 h 1948394"/>
                <a:gd name="connsiteX7" fmla="*/ 1252723 w 2446678"/>
                <a:gd name="connsiteY7" fmla="*/ 1652636 h 1948394"/>
                <a:gd name="connsiteX8" fmla="*/ 1318028 w 2446678"/>
                <a:gd name="connsiteY8" fmla="*/ 1686172 h 1948394"/>
                <a:gd name="connsiteX9" fmla="*/ 1390982 w 2446678"/>
                <a:gd name="connsiteY9" fmla="*/ 1643811 h 1948394"/>
                <a:gd name="connsiteX10" fmla="*/ 1408632 w 2446678"/>
                <a:gd name="connsiteY10" fmla="*/ 1422597 h 1948394"/>
                <a:gd name="connsiteX11" fmla="*/ 1408632 w 2446678"/>
                <a:gd name="connsiteY11" fmla="*/ 1290810 h 1948394"/>
                <a:gd name="connsiteX12" fmla="*/ 1383922 w 2446678"/>
                <a:gd name="connsiteY12" fmla="*/ 1130782 h 1948394"/>
                <a:gd name="connsiteX13" fmla="*/ 1310968 w 2446678"/>
                <a:gd name="connsiteY13" fmla="*/ 1064300 h 1948394"/>
                <a:gd name="connsiteX14" fmla="*/ 1123877 w 2446678"/>
                <a:gd name="connsiteY14" fmla="*/ 1046062 h 1948394"/>
                <a:gd name="connsiteX15" fmla="*/ 1123877 w 2446678"/>
                <a:gd name="connsiteY15" fmla="*/ 769544 h 1948394"/>
                <a:gd name="connsiteX16" fmla="*/ 1333325 w 2446678"/>
                <a:gd name="connsiteY16" fmla="*/ 756600 h 1948394"/>
                <a:gd name="connsiteX17" fmla="*/ 1390982 w 2446678"/>
                <a:gd name="connsiteY17" fmla="*/ 700120 h 1948394"/>
                <a:gd name="connsiteX18" fmla="*/ 1408632 w 2446678"/>
                <a:gd name="connsiteY18" fmla="*/ 563626 h 1948394"/>
                <a:gd name="connsiteX19" fmla="*/ 1408632 w 2446678"/>
                <a:gd name="connsiteY19" fmla="*/ 457726 h 1948394"/>
                <a:gd name="connsiteX20" fmla="*/ 1388040 w 2446678"/>
                <a:gd name="connsiteY20" fmla="*/ 325938 h 1948394"/>
                <a:gd name="connsiteX21" fmla="*/ 1323911 w 2446678"/>
                <a:gd name="connsiteY21" fmla="*/ 294168 h 1948394"/>
                <a:gd name="connsiteX22" fmla="*/ 1256253 w 2446678"/>
                <a:gd name="connsiteY22" fmla="*/ 327703 h 1948394"/>
                <a:gd name="connsiteX23" fmla="*/ 1238014 w 2446678"/>
                <a:gd name="connsiteY23" fmla="*/ 470669 h 1948394"/>
                <a:gd name="connsiteX24" fmla="*/ 1238014 w 2446678"/>
                <a:gd name="connsiteY24" fmla="*/ 627167 h 1948394"/>
                <a:gd name="connsiteX25" fmla="*/ 762638 w 2446678"/>
                <a:gd name="connsiteY25" fmla="*/ 627167 h 1948394"/>
                <a:gd name="connsiteX26" fmla="*/ 762638 w 2446678"/>
                <a:gd name="connsiteY26" fmla="*/ 464786 h 1948394"/>
                <a:gd name="connsiteX27" fmla="*/ 887366 w 2446678"/>
                <a:gd name="connsiteY27" fmla="*/ 95899 h 1948394"/>
                <a:gd name="connsiteX28" fmla="*/ 1283904 w 2446678"/>
                <a:gd name="connsiteY28" fmla="*/ 0 h 1948394"/>
                <a:gd name="connsiteX29" fmla="*/ 1745160 w 2446678"/>
                <a:gd name="connsiteY29" fmla="*/ 132872 h 1948394"/>
                <a:gd name="connsiteX30" fmla="*/ 1866357 w 2446678"/>
                <a:gd name="connsiteY30" fmla="*/ 502090 h 1948394"/>
                <a:gd name="connsiteX31" fmla="*/ 1822820 w 2446678"/>
                <a:gd name="connsiteY31" fmla="*/ 733150 h 1948394"/>
                <a:gd name="connsiteX32" fmla="*/ 1669853 w 2446678"/>
                <a:gd name="connsiteY32" fmla="*/ 863089 h 1948394"/>
                <a:gd name="connsiteX33" fmla="*/ 1831057 w 2446678"/>
                <a:gd name="connsiteY33" fmla="*/ 982586 h 1948394"/>
                <a:gd name="connsiteX34" fmla="*/ 1884007 w 2446678"/>
                <a:gd name="connsiteY34" fmla="*/ 1371687 h 1948394"/>
                <a:gd name="connsiteX35" fmla="*/ 1832234 w 2446678"/>
                <a:gd name="connsiteY35" fmla="*/ 1724276 h 1948394"/>
                <a:gd name="connsiteX36" fmla="*/ 1653380 w 2446678"/>
                <a:gd name="connsiteY36" fmla="*/ 1914998 h 1948394"/>
                <a:gd name="connsiteX37" fmla="*/ 2446678 w 2446678"/>
                <a:gd name="connsiteY37" fmla="*/ 1948394 h 1948394"/>
                <a:gd name="connsiteX0" fmla="*/ 0 w 2516447"/>
                <a:gd name="connsiteY0" fmla="*/ 1908735 h 1948394"/>
                <a:gd name="connsiteX1" fmla="*/ 1042444 w 2516447"/>
                <a:gd name="connsiteY1" fmla="*/ 1904444 h 1948394"/>
                <a:gd name="connsiteX2" fmla="*/ 873002 w 2516447"/>
                <a:gd name="connsiteY2" fmla="*/ 1718530 h 1948394"/>
                <a:gd name="connsiteX3" fmla="*/ 832407 w 2516447"/>
                <a:gd name="connsiteY3" fmla="*/ 1336700 h 1948394"/>
                <a:gd name="connsiteX4" fmla="*/ 832407 w 2516447"/>
                <a:gd name="connsiteY4" fmla="*/ 1186086 h 1948394"/>
                <a:gd name="connsiteX5" fmla="*/ 1307783 w 2516447"/>
                <a:gd name="connsiteY5" fmla="*/ 1186086 h 1948394"/>
                <a:gd name="connsiteX6" fmla="*/ 1307783 w 2516447"/>
                <a:gd name="connsiteY6" fmla="*/ 1495551 h 1948394"/>
                <a:gd name="connsiteX7" fmla="*/ 1322492 w 2516447"/>
                <a:gd name="connsiteY7" fmla="*/ 1652636 h 1948394"/>
                <a:gd name="connsiteX8" fmla="*/ 1387797 w 2516447"/>
                <a:gd name="connsiteY8" fmla="*/ 1686172 h 1948394"/>
                <a:gd name="connsiteX9" fmla="*/ 1460751 w 2516447"/>
                <a:gd name="connsiteY9" fmla="*/ 1643811 h 1948394"/>
                <a:gd name="connsiteX10" fmla="*/ 1478401 w 2516447"/>
                <a:gd name="connsiteY10" fmla="*/ 1422597 h 1948394"/>
                <a:gd name="connsiteX11" fmla="*/ 1478401 w 2516447"/>
                <a:gd name="connsiteY11" fmla="*/ 1290810 h 1948394"/>
                <a:gd name="connsiteX12" fmla="*/ 1453691 w 2516447"/>
                <a:gd name="connsiteY12" fmla="*/ 1130782 h 1948394"/>
                <a:gd name="connsiteX13" fmla="*/ 1380737 w 2516447"/>
                <a:gd name="connsiteY13" fmla="*/ 1064300 h 1948394"/>
                <a:gd name="connsiteX14" fmla="*/ 1193646 w 2516447"/>
                <a:gd name="connsiteY14" fmla="*/ 1046062 h 1948394"/>
                <a:gd name="connsiteX15" fmla="*/ 1193646 w 2516447"/>
                <a:gd name="connsiteY15" fmla="*/ 769544 h 1948394"/>
                <a:gd name="connsiteX16" fmla="*/ 1403094 w 2516447"/>
                <a:gd name="connsiteY16" fmla="*/ 756600 h 1948394"/>
                <a:gd name="connsiteX17" fmla="*/ 1460751 w 2516447"/>
                <a:gd name="connsiteY17" fmla="*/ 700120 h 1948394"/>
                <a:gd name="connsiteX18" fmla="*/ 1478401 w 2516447"/>
                <a:gd name="connsiteY18" fmla="*/ 563626 h 1948394"/>
                <a:gd name="connsiteX19" fmla="*/ 1478401 w 2516447"/>
                <a:gd name="connsiteY19" fmla="*/ 457726 h 1948394"/>
                <a:gd name="connsiteX20" fmla="*/ 1457809 w 2516447"/>
                <a:gd name="connsiteY20" fmla="*/ 325938 h 1948394"/>
                <a:gd name="connsiteX21" fmla="*/ 1393680 w 2516447"/>
                <a:gd name="connsiteY21" fmla="*/ 294168 h 1948394"/>
                <a:gd name="connsiteX22" fmla="*/ 1326022 w 2516447"/>
                <a:gd name="connsiteY22" fmla="*/ 327703 h 1948394"/>
                <a:gd name="connsiteX23" fmla="*/ 1307783 w 2516447"/>
                <a:gd name="connsiteY23" fmla="*/ 470669 h 1948394"/>
                <a:gd name="connsiteX24" fmla="*/ 1307783 w 2516447"/>
                <a:gd name="connsiteY24" fmla="*/ 627167 h 1948394"/>
                <a:gd name="connsiteX25" fmla="*/ 832407 w 2516447"/>
                <a:gd name="connsiteY25" fmla="*/ 627167 h 1948394"/>
                <a:gd name="connsiteX26" fmla="*/ 832407 w 2516447"/>
                <a:gd name="connsiteY26" fmla="*/ 464786 h 1948394"/>
                <a:gd name="connsiteX27" fmla="*/ 957135 w 2516447"/>
                <a:gd name="connsiteY27" fmla="*/ 95899 h 1948394"/>
                <a:gd name="connsiteX28" fmla="*/ 1353673 w 2516447"/>
                <a:gd name="connsiteY28" fmla="*/ 0 h 1948394"/>
                <a:gd name="connsiteX29" fmla="*/ 1814929 w 2516447"/>
                <a:gd name="connsiteY29" fmla="*/ 132872 h 1948394"/>
                <a:gd name="connsiteX30" fmla="*/ 1936126 w 2516447"/>
                <a:gd name="connsiteY30" fmla="*/ 502090 h 1948394"/>
                <a:gd name="connsiteX31" fmla="*/ 1892589 w 2516447"/>
                <a:gd name="connsiteY31" fmla="*/ 733150 h 1948394"/>
                <a:gd name="connsiteX32" fmla="*/ 1739622 w 2516447"/>
                <a:gd name="connsiteY32" fmla="*/ 863089 h 1948394"/>
                <a:gd name="connsiteX33" fmla="*/ 1900826 w 2516447"/>
                <a:gd name="connsiteY33" fmla="*/ 982586 h 1948394"/>
                <a:gd name="connsiteX34" fmla="*/ 1953776 w 2516447"/>
                <a:gd name="connsiteY34" fmla="*/ 1371687 h 1948394"/>
                <a:gd name="connsiteX35" fmla="*/ 1902003 w 2516447"/>
                <a:gd name="connsiteY35" fmla="*/ 1724276 h 1948394"/>
                <a:gd name="connsiteX36" fmla="*/ 1723149 w 2516447"/>
                <a:gd name="connsiteY36" fmla="*/ 1914998 h 1948394"/>
                <a:gd name="connsiteX37" fmla="*/ 2516447 w 2516447"/>
                <a:gd name="connsiteY37" fmla="*/ 1948394 h 1948394"/>
                <a:gd name="connsiteX0" fmla="*/ 0 w 2516447"/>
                <a:gd name="connsiteY0" fmla="*/ 1908735 h 1948394"/>
                <a:gd name="connsiteX1" fmla="*/ 1042444 w 2516447"/>
                <a:gd name="connsiteY1" fmla="*/ 1904444 h 1948394"/>
                <a:gd name="connsiteX2" fmla="*/ 873002 w 2516447"/>
                <a:gd name="connsiteY2" fmla="*/ 1718530 h 1948394"/>
                <a:gd name="connsiteX3" fmla="*/ 832407 w 2516447"/>
                <a:gd name="connsiteY3" fmla="*/ 1336700 h 1948394"/>
                <a:gd name="connsiteX4" fmla="*/ 832407 w 2516447"/>
                <a:gd name="connsiteY4" fmla="*/ 1186086 h 1948394"/>
                <a:gd name="connsiteX5" fmla="*/ 1307783 w 2516447"/>
                <a:gd name="connsiteY5" fmla="*/ 1186086 h 1948394"/>
                <a:gd name="connsiteX6" fmla="*/ 1307783 w 2516447"/>
                <a:gd name="connsiteY6" fmla="*/ 1495551 h 1948394"/>
                <a:gd name="connsiteX7" fmla="*/ 1322492 w 2516447"/>
                <a:gd name="connsiteY7" fmla="*/ 1652636 h 1948394"/>
                <a:gd name="connsiteX8" fmla="*/ 1387797 w 2516447"/>
                <a:gd name="connsiteY8" fmla="*/ 1686172 h 1948394"/>
                <a:gd name="connsiteX9" fmla="*/ 1460751 w 2516447"/>
                <a:gd name="connsiteY9" fmla="*/ 1643811 h 1948394"/>
                <a:gd name="connsiteX10" fmla="*/ 1478401 w 2516447"/>
                <a:gd name="connsiteY10" fmla="*/ 1422597 h 1948394"/>
                <a:gd name="connsiteX11" fmla="*/ 1478401 w 2516447"/>
                <a:gd name="connsiteY11" fmla="*/ 1290810 h 1948394"/>
                <a:gd name="connsiteX12" fmla="*/ 1453691 w 2516447"/>
                <a:gd name="connsiteY12" fmla="*/ 1130782 h 1948394"/>
                <a:gd name="connsiteX13" fmla="*/ 1380737 w 2516447"/>
                <a:gd name="connsiteY13" fmla="*/ 1064300 h 1948394"/>
                <a:gd name="connsiteX14" fmla="*/ 1193646 w 2516447"/>
                <a:gd name="connsiteY14" fmla="*/ 1046062 h 1948394"/>
                <a:gd name="connsiteX15" fmla="*/ 1193646 w 2516447"/>
                <a:gd name="connsiteY15" fmla="*/ 769544 h 1948394"/>
                <a:gd name="connsiteX16" fmla="*/ 1403094 w 2516447"/>
                <a:gd name="connsiteY16" fmla="*/ 756600 h 1948394"/>
                <a:gd name="connsiteX17" fmla="*/ 1460751 w 2516447"/>
                <a:gd name="connsiteY17" fmla="*/ 700120 h 1948394"/>
                <a:gd name="connsiteX18" fmla="*/ 1478401 w 2516447"/>
                <a:gd name="connsiteY18" fmla="*/ 563626 h 1948394"/>
                <a:gd name="connsiteX19" fmla="*/ 1478401 w 2516447"/>
                <a:gd name="connsiteY19" fmla="*/ 457726 h 1948394"/>
                <a:gd name="connsiteX20" fmla="*/ 1457809 w 2516447"/>
                <a:gd name="connsiteY20" fmla="*/ 325938 h 1948394"/>
                <a:gd name="connsiteX21" fmla="*/ 1393680 w 2516447"/>
                <a:gd name="connsiteY21" fmla="*/ 294168 h 1948394"/>
                <a:gd name="connsiteX22" fmla="*/ 1326022 w 2516447"/>
                <a:gd name="connsiteY22" fmla="*/ 327703 h 1948394"/>
                <a:gd name="connsiteX23" fmla="*/ 1307783 w 2516447"/>
                <a:gd name="connsiteY23" fmla="*/ 470669 h 1948394"/>
                <a:gd name="connsiteX24" fmla="*/ 1307783 w 2516447"/>
                <a:gd name="connsiteY24" fmla="*/ 627167 h 1948394"/>
                <a:gd name="connsiteX25" fmla="*/ 832407 w 2516447"/>
                <a:gd name="connsiteY25" fmla="*/ 627167 h 1948394"/>
                <a:gd name="connsiteX26" fmla="*/ 832407 w 2516447"/>
                <a:gd name="connsiteY26" fmla="*/ 464786 h 1948394"/>
                <a:gd name="connsiteX27" fmla="*/ 957135 w 2516447"/>
                <a:gd name="connsiteY27" fmla="*/ 95899 h 1948394"/>
                <a:gd name="connsiteX28" fmla="*/ 1353673 w 2516447"/>
                <a:gd name="connsiteY28" fmla="*/ 0 h 1948394"/>
                <a:gd name="connsiteX29" fmla="*/ 1814929 w 2516447"/>
                <a:gd name="connsiteY29" fmla="*/ 132872 h 1948394"/>
                <a:gd name="connsiteX30" fmla="*/ 1936126 w 2516447"/>
                <a:gd name="connsiteY30" fmla="*/ 502090 h 1948394"/>
                <a:gd name="connsiteX31" fmla="*/ 1892589 w 2516447"/>
                <a:gd name="connsiteY31" fmla="*/ 733150 h 1948394"/>
                <a:gd name="connsiteX32" fmla="*/ 1739622 w 2516447"/>
                <a:gd name="connsiteY32" fmla="*/ 863089 h 1948394"/>
                <a:gd name="connsiteX33" fmla="*/ 1900826 w 2516447"/>
                <a:gd name="connsiteY33" fmla="*/ 982586 h 1948394"/>
                <a:gd name="connsiteX34" fmla="*/ 1953776 w 2516447"/>
                <a:gd name="connsiteY34" fmla="*/ 1371687 h 1948394"/>
                <a:gd name="connsiteX35" fmla="*/ 1902003 w 2516447"/>
                <a:gd name="connsiteY35" fmla="*/ 1724276 h 1948394"/>
                <a:gd name="connsiteX36" fmla="*/ 1723149 w 2516447"/>
                <a:gd name="connsiteY36" fmla="*/ 1914998 h 1948394"/>
                <a:gd name="connsiteX37" fmla="*/ 2516447 w 2516447"/>
                <a:gd name="connsiteY37" fmla="*/ 1948394 h 1948394"/>
                <a:gd name="connsiteX0" fmla="*/ 0 w 2516447"/>
                <a:gd name="connsiteY0" fmla="*/ 1908735 h 1948394"/>
                <a:gd name="connsiteX1" fmla="*/ 1042444 w 2516447"/>
                <a:gd name="connsiteY1" fmla="*/ 1904444 h 1948394"/>
                <a:gd name="connsiteX2" fmla="*/ 873002 w 2516447"/>
                <a:gd name="connsiteY2" fmla="*/ 1718530 h 1948394"/>
                <a:gd name="connsiteX3" fmla="*/ 832407 w 2516447"/>
                <a:gd name="connsiteY3" fmla="*/ 1336700 h 1948394"/>
                <a:gd name="connsiteX4" fmla="*/ 832407 w 2516447"/>
                <a:gd name="connsiteY4" fmla="*/ 1186086 h 1948394"/>
                <a:gd name="connsiteX5" fmla="*/ 1307783 w 2516447"/>
                <a:gd name="connsiteY5" fmla="*/ 1186086 h 1948394"/>
                <a:gd name="connsiteX6" fmla="*/ 1307783 w 2516447"/>
                <a:gd name="connsiteY6" fmla="*/ 1495551 h 1948394"/>
                <a:gd name="connsiteX7" fmla="*/ 1322492 w 2516447"/>
                <a:gd name="connsiteY7" fmla="*/ 1652636 h 1948394"/>
                <a:gd name="connsiteX8" fmla="*/ 1387797 w 2516447"/>
                <a:gd name="connsiteY8" fmla="*/ 1686172 h 1948394"/>
                <a:gd name="connsiteX9" fmla="*/ 1460751 w 2516447"/>
                <a:gd name="connsiteY9" fmla="*/ 1643811 h 1948394"/>
                <a:gd name="connsiteX10" fmla="*/ 1478401 w 2516447"/>
                <a:gd name="connsiteY10" fmla="*/ 1422597 h 1948394"/>
                <a:gd name="connsiteX11" fmla="*/ 1478401 w 2516447"/>
                <a:gd name="connsiteY11" fmla="*/ 1290810 h 1948394"/>
                <a:gd name="connsiteX12" fmla="*/ 1453691 w 2516447"/>
                <a:gd name="connsiteY12" fmla="*/ 1130782 h 1948394"/>
                <a:gd name="connsiteX13" fmla="*/ 1380737 w 2516447"/>
                <a:gd name="connsiteY13" fmla="*/ 1064300 h 1948394"/>
                <a:gd name="connsiteX14" fmla="*/ 1193646 w 2516447"/>
                <a:gd name="connsiteY14" fmla="*/ 1046062 h 1948394"/>
                <a:gd name="connsiteX15" fmla="*/ 1193646 w 2516447"/>
                <a:gd name="connsiteY15" fmla="*/ 769544 h 1948394"/>
                <a:gd name="connsiteX16" fmla="*/ 1403094 w 2516447"/>
                <a:gd name="connsiteY16" fmla="*/ 756600 h 1948394"/>
                <a:gd name="connsiteX17" fmla="*/ 1460751 w 2516447"/>
                <a:gd name="connsiteY17" fmla="*/ 700120 h 1948394"/>
                <a:gd name="connsiteX18" fmla="*/ 1478401 w 2516447"/>
                <a:gd name="connsiteY18" fmla="*/ 563626 h 1948394"/>
                <a:gd name="connsiteX19" fmla="*/ 1478401 w 2516447"/>
                <a:gd name="connsiteY19" fmla="*/ 457726 h 1948394"/>
                <a:gd name="connsiteX20" fmla="*/ 1457809 w 2516447"/>
                <a:gd name="connsiteY20" fmla="*/ 325938 h 1948394"/>
                <a:gd name="connsiteX21" fmla="*/ 1393680 w 2516447"/>
                <a:gd name="connsiteY21" fmla="*/ 294168 h 1948394"/>
                <a:gd name="connsiteX22" fmla="*/ 1326022 w 2516447"/>
                <a:gd name="connsiteY22" fmla="*/ 327703 h 1948394"/>
                <a:gd name="connsiteX23" fmla="*/ 1307783 w 2516447"/>
                <a:gd name="connsiteY23" fmla="*/ 470669 h 1948394"/>
                <a:gd name="connsiteX24" fmla="*/ 1307783 w 2516447"/>
                <a:gd name="connsiteY24" fmla="*/ 627167 h 1948394"/>
                <a:gd name="connsiteX25" fmla="*/ 832407 w 2516447"/>
                <a:gd name="connsiteY25" fmla="*/ 627167 h 1948394"/>
                <a:gd name="connsiteX26" fmla="*/ 832407 w 2516447"/>
                <a:gd name="connsiteY26" fmla="*/ 464786 h 1948394"/>
                <a:gd name="connsiteX27" fmla="*/ 957135 w 2516447"/>
                <a:gd name="connsiteY27" fmla="*/ 95899 h 1948394"/>
                <a:gd name="connsiteX28" fmla="*/ 1353673 w 2516447"/>
                <a:gd name="connsiteY28" fmla="*/ 0 h 1948394"/>
                <a:gd name="connsiteX29" fmla="*/ 1814929 w 2516447"/>
                <a:gd name="connsiteY29" fmla="*/ 132872 h 1948394"/>
                <a:gd name="connsiteX30" fmla="*/ 1936126 w 2516447"/>
                <a:gd name="connsiteY30" fmla="*/ 502090 h 1948394"/>
                <a:gd name="connsiteX31" fmla="*/ 1892589 w 2516447"/>
                <a:gd name="connsiteY31" fmla="*/ 733150 h 1948394"/>
                <a:gd name="connsiteX32" fmla="*/ 1739622 w 2516447"/>
                <a:gd name="connsiteY32" fmla="*/ 863089 h 1948394"/>
                <a:gd name="connsiteX33" fmla="*/ 1900826 w 2516447"/>
                <a:gd name="connsiteY33" fmla="*/ 982586 h 1948394"/>
                <a:gd name="connsiteX34" fmla="*/ 1953776 w 2516447"/>
                <a:gd name="connsiteY34" fmla="*/ 1371687 h 1948394"/>
                <a:gd name="connsiteX35" fmla="*/ 1902003 w 2516447"/>
                <a:gd name="connsiteY35" fmla="*/ 1724276 h 1948394"/>
                <a:gd name="connsiteX36" fmla="*/ 1723149 w 2516447"/>
                <a:gd name="connsiteY36" fmla="*/ 1914998 h 1948394"/>
                <a:gd name="connsiteX37" fmla="*/ 2516447 w 2516447"/>
                <a:gd name="connsiteY37" fmla="*/ 1948394 h 1948394"/>
                <a:gd name="connsiteX0" fmla="*/ 0 w 2516447"/>
                <a:gd name="connsiteY0" fmla="*/ 1908735 h 1948394"/>
                <a:gd name="connsiteX1" fmla="*/ 1042444 w 2516447"/>
                <a:gd name="connsiteY1" fmla="*/ 1904444 h 1948394"/>
                <a:gd name="connsiteX2" fmla="*/ 873002 w 2516447"/>
                <a:gd name="connsiteY2" fmla="*/ 1718530 h 1948394"/>
                <a:gd name="connsiteX3" fmla="*/ 832407 w 2516447"/>
                <a:gd name="connsiteY3" fmla="*/ 1336700 h 1948394"/>
                <a:gd name="connsiteX4" fmla="*/ 832407 w 2516447"/>
                <a:gd name="connsiteY4" fmla="*/ 1186086 h 1948394"/>
                <a:gd name="connsiteX5" fmla="*/ 1307783 w 2516447"/>
                <a:gd name="connsiteY5" fmla="*/ 1186086 h 1948394"/>
                <a:gd name="connsiteX6" fmla="*/ 1307783 w 2516447"/>
                <a:gd name="connsiteY6" fmla="*/ 1495551 h 1948394"/>
                <a:gd name="connsiteX7" fmla="*/ 1322492 w 2516447"/>
                <a:gd name="connsiteY7" fmla="*/ 1652636 h 1948394"/>
                <a:gd name="connsiteX8" fmla="*/ 1387797 w 2516447"/>
                <a:gd name="connsiteY8" fmla="*/ 1686172 h 1948394"/>
                <a:gd name="connsiteX9" fmla="*/ 1460751 w 2516447"/>
                <a:gd name="connsiteY9" fmla="*/ 1643811 h 1948394"/>
                <a:gd name="connsiteX10" fmla="*/ 1478401 w 2516447"/>
                <a:gd name="connsiteY10" fmla="*/ 1422597 h 1948394"/>
                <a:gd name="connsiteX11" fmla="*/ 1478401 w 2516447"/>
                <a:gd name="connsiteY11" fmla="*/ 1290810 h 1948394"/>
                <a:gd name="connsiteX12" fmla="*/ 1453691 w 2516447"/>
                <a:gd name="connsiteY12" fmla="*/ 1130782 h 1948394"/>
                <a:gd name="connsiteX13" fmla="*/ 1380737 w 2516447"/>
                <a:gd name="connsiteY13" fmla="*/ 1064300 h 1948394"/>
                <a:gd name="connsiteX14" fmla="*/ 1193646 w 2516447"/>
                <a:gd name="connsiteY14" fmla="*/ 1046062 h 1948394"/>
                <a:gd name="connsiteX15" fmla="*/ 1193646 w 2516447"/>
                <a:gd name="connsiteY15" fmla="*/ 769544 h 1948394"/>
                <a:gd name="connsiteX16" fmla="*/ 1403094 w 2516447"/>
                <a:gd name="connsiteY16" fmla="*/ 756600 h 1948394"/>
                <a:gd name="connsiteX17" fmla="*/ 1460751 w 2516447"/>
                <a:gd name="connsiteY17" fmla="*/ 700120 h 1948394"/>
                <a:gd name="connsiteX18" fmla="*/ 1478401 w 2516447"/>
                <a:gd name="connsiteY18" fmla="*/ 563626 h 1948394"/>
                <a:gd name="connsiteX19" fmla="*/ 1478401 w 2516447"/>
                <a:gd name="connsiteY19" fmla="*/ 457726 h 1948394"/>
                <a:gd name="connsiteX20" fmla="*/ 1457809 w 2516447"/>
                <a:gd name="connsiteY20" fmla="*/ 325938 h 1948394"/>
                <a:gd name="connsiteX21" fmla="*/ 1393680 w 2516447"/>
                <a:gd name="connsiteY21" fmla="*/ 294168 h 1948394"/>
                <a:gd name="connsiteX22" fmla="*/ 1326022 w 2516447"/>
                <a:gd name="connsiteY22" fmla="*/ 327703 h 1948394"/>
                <a:gd name="connsiteX23" fmla="*/ 1307783 w 2516447"/>
                <a:gd name="connsiteY23" fmla="*/ 470669 h 1948394"/>
                <a:gd name="connsiteX24" fmla="*/ 1307783 w 2516447"/>
                <a:gd name="connsiteY24" fmla="*/ 627167 h 1948394"/>
                <a:gd name="connsiteX25" fmla="*/ 832407 w 2516447"/>
                <a:gd name="connsiteY25" fmla="*/ 627167 h 1948394"/>
                <a:gd name="connsiteX26" fmla="*/ 832407 w 2516447"/>
                <a:gd name="connsiteY26" fmla="*/ 464786 h 1948394"/>
                <a:gd name="connsiteX27" fmla="*/ 957135 w 2516447"/>
                <a:gd name="connsiteY27" fmla="*/ 95899 h 1948394"/>
                <a:gd name="connsiteX28" fmla="*/ 1353673 w 2516447"/>
                <a:gd name="connsiteY28" fmla="*/ 0 h 1948394"/>
                <a:gd name="connsiteX29" fmla="*/ 1814929 w 2516447"/>
                <a:gd name="connsiteY29" fmla="*/ 132872 h 1948394"/>
                <a:gd name="connsiteX30" fmla="*/ 1936126 w 2516447"/>
                <a:gd name="connsiteY30" fmla="*/ 502090 h 1948394"/>
                <a:gd name="connsiteX31" fmla="*/ 1892589 w 2516447"/>
                <a:gd name="connsiteY31" fmla="*/ 733150 h 1948394"/>
                <a:gd name="connsiteX32" fmla="*/ 1739622 w 2516447"/>
                <a:gd name="connsiteY32" fmla="*/ 863089 h 1948394"/>
                <a:gd name="connsiteX33" fmla="*/ 1900826 w 2516447"/>
                <a:gd name="connsiteY33" fmla="*/ 982586 h 1948394"/>
                <a:gd name="connsiteX34" fmla="*/ 1953776 w 2516447"/>
                <a:gd name="connsiteY34" fmla="*/ 1371687 h 1948394"/>
                <a:gd name="connsiteX35" fmla="*/ 1902003 w 2516447"/>
                <a:gd name="connsiteY35" fmla="*/ 1724276 h 1948394"/>
                <a:gd name="connsiteX36" fmla="*/ 1723149 w 2516447"/>
                <a:gd name="connsiteY36" fmla="*/ 1914998 h 1948394"/>
                <a:gd name="connsiteX37" fmla="*/ 2516447 w 2516447"/>
                <a:gd name="connsiteY37" fmla="*/ 1948394 h 1948394"/>
                <a:gd name="connsiteX0" fmla="*/ 0 w 2523791"/>
                <a:gd name="connsiteY0" fmla="*/ 1905063 h 1948394"/>
                <a:gd name="connsiteX1" fmla="*/ 1049788 w 2523791"/>
                <a:gd name="connsiteY1" fmla="*/ 1904444 h 1948394"/>
                <a:gd name="connsiteX2" fmla="*/ 880346 w 2523791"/>
                <a:gd name="connsiteY2" fmla="*/ 1718530 h 1948394"/>
                <a:gd name="connsiteX3" fmla="*/ 839751 w 2523791"/>
                <a:gd name="connsiteY3" fmla="*/ 1336700 h 1948394"/>
                <a:gd name="connsiteX4" fmla="*/ 839751 w 2523791"/>
                <a:gd name="connsiteY4" fmla="*/ 1186086 h 1948394"/>
                <a:gd name="connsiteX5" fmla="*/ 1315127 w 2523791"/>
                <a:gd name="connsiteY5" fmla="*/ 1186086 h 1948394"/>
                <a:gd name="connsiteX6" fmla="*/ 1315127 w 2523791"/>
                <a:gd name="connsiteY6" fmla="*/ 1495551 h 1948394"/>
                <a:gd name="connsiteX7" fmla="*/ 1329836 w 2523791"/>
                <a:gd name="connsiteY7" fmla="*/ 1652636 h 1948394"/>
                <a:gd name="connsiteX8" fmla="*/ 1395141 w 2523791"/>
                <a:gd name="connsiteY8" fmla="*/ 1686172 h 1948394"/>
                <a:gd name="connsiteX9" fmla="*/ 1468095 w 2523791"/>
                <a:gd name="connsiteY9" fmla="*/ 1643811 h 1948394"/>
                <a:gd name="connsiteX10" fmla="*/ 1485745 w 2523791"/>
                <a:gd name="connsiteY10" fmla="*/ 1422597 h 1948394"/>
                <a:gd name="connsiteX11" fmla="*/ 1485745 w 2523791"/>
                <a:gd name="connsiteY11" fmla="*/ 1290810 h 1948394"/>
                <a:gd name="connsiteX12" fmla="*/ 1461035 w 2523791"/>
                <a:gd name="connsiteY12" fmla="*/ 1130782 h 1948394"/>
                <a:gd name="connsiteX13" fmla="*/ 1388081 w 2523791"/>
                <a:gd name="connsiteY13" fmla="*/ 1064300 h 1948394"/>
                <a:gd name="connsiteX14" fmla="*/ 1200990 w 2523791"/>
                <a:gd name="connsiteY14" fmla="*/ 1046062 h 1948394"/>
                <a:gd name="connsiteX15" fmla="*/ 1200990 w 2523791"/>
                <a:gd name="connsiteY15" fmla="*/ 769544 h 1948394"/>
                <a:gd name="connsiteX16" fmla="*/ 1410438 w 2523791"/>
                <a:gd name="connsiteY16" fmla="*/ 756600 h 1948394"/>
                <a:gd name="connsiteX17" fmla="*/ 1468095 w 2523791"/>
                <a:gd name="connsiteY17" fmla="*/ 700120 h 1948394"/>
                <a:gd name="connsiteX18" fmla="*/ 1485745 w 2523791"/>
                <a:gd name="connsiteY18" fmla="*/ 563626 h 1948394"/>
                <a:gd name="connsiteX19" fmla="*/ 1485745 w 2523791"/>
                <a:gd name="connsiteY19" fmla="*/ 457726 h 1948394"/>
                <a:gd name="connsiteX20" fmla="*/ 1465153 w 2523791"/>
                <a:gd name="connsiteY20" fmla="*/ 325938 h 1948394"/>
                <a:gd name="connsiteX21" fmla="*/ 1401024 w 2523791"/>
                <a:gd name="connsiteY21" fmla="*/ 294168 h 1948394"/>
                <a:gd name="connsiteX22" fmla="*/ 1333366 w 2523791"/>
                <a:gd name="connsiteY22" fmla="*/ 327703 h 1948394"/>
                <a:gd name="connsiteX23" fmla="*/ 1315127 w 2523791"/>
                <a:gd name="connsiteY23" fmla="*/ 470669 h 1948394"/>
                <a:gd name="connsiteX24" fmla="*/ 1315127 w 2523791"/>
                <a:gd name="connsiteY24" fmla="*/ 627167 h 1948394"/>
                <a:gd name="connsiteX25" fmla="*/ 839751 w 2523791"/>
                <a:gd name="connsiteY25" fmla="*/ 627167 h 1948394"/>
                <a:gd name="connsiteX26" fmla="*/ 839751 w 2523791"/>
                <a:gd name="connsiteY26" fmla="*/ 464786 h 1948394"/>
                <a:gd name="connsiteX27" fmla="*/ 964479 w 2523791"/>
                <a:gd name="connsiteY27" fmla="*/ 95899 h 1948394"/>
                <a:gd name="connsiteX28" fmla="*/ 1361017 w 2523791"/>
                <a:gd name="connsiteY28" fmla="*/ 0 h 1948394"/>
                <a:gd name="connsiteX29" fmla="*/ 1822273 w 2523791"/>
                <a:gd name="connsiteY29" fmla="*/ 132872 h 1948394"/>
                <a:gd name="connsiteX30" fmla="*/ 1943470 w 2523791"/>
                <a:gd name="connsiteY30" fmla="*/ 502090 h 1948394"/>
                <a:gd name="connsiteX31" fmla="*/ 1899933 w 2523791"/>
                <a:gd name="connsiteY31" fmla="*/ 733150 h 1948394"/>
                <a:gd name="connsiteX32" fmla="*/ 1746966 w 2523791"/>
                <a:gd name="connsiteY32" fmla="*/ 863089 h 1948394"/>
                <a:gd name="connsiteX33" fmla="*/ 1908170 w 2523791"/>
                <a:gd name="connsiteY33" fmla="*/ 982586 h 1948394"/>
                <a:gd name="connsiteX34" fmla="*/ 1961120 w 2523791"/>
                <a:gd name="connsiteY34" fmla="*/ 1371687 h 1948394"/>
                <a:gd name="connsiteX35" fmla="*/ 1909347 w 2523791"/>
                <a:gd name="connsiteY35" fmla="*/ 1724276 h 1948394"/>
                <a:gd name="connsiteX36" fmla="*/ 1730493 w 2523791"/>
                <a:gd name="connsiteY36" fmla="*/ 1914998 h 1948394"/>
                <a:gd name="connsiteX37" fmla="*/ 2523791 w 2523791"/>
                <a:gd name="connsiteY37" fmla="*/ 1948394 h 1948394"/>
                <a:gd name="connsiteX0" fmla="*/ 0 w 2523791"/>
                <a:gd name="connsiteY0" fmla="*/ 1905063 h 1948394"/>
                <a:gd name="connsiteX1" fmla="*/ 1049788 w 2523791"/>
                <a:gd name="connsiteY1" fmla="*/ 1904444 h 1948394"/>
                <a:gd name="connsiteX2" fmla="*/ 880346 w 2523791"/>
                <a:gd name="connsiteY2" fmla="*/ 1718530 h 1948394"/>
                <a:gd name="connsiteX3" fmla="*/ 839751 w 2523791"/>
                <a:gd name="connsiteY3" fmla="*/ 1336700 h 1948394"/>
                <a:gd name="connsiteX4" fmla="*/ 839751 w 2523791"/>
                <a:gd name="connsiteY4" fmla="*/ 1186086 h 1948394"/>
                <a:gd name="connsiteX5" fmla="*/ 1315127 w 2523791"/>
                <a:gd name="connsiteY5" fmla="*/ 1186086 h 1948394"/>
                <a:gd name="connsiteX6" fmla="*/ 1315127 w 2523791"/>
                <a:gd name="connsiteY6" fmla="*/ 1495551 h 1948394"/>
                <a:gd name="connsiteX7" fmla="*/ 1329836 w 2523791"/>
                <a:gd name="connsiteY7" fmla="*/ 1652636 h 1948394"/>
                <a:gd name="connsiteX8" fmla="*/ 1395141 w 2523791"/>
                <a:gd name="connsiteY8" fmla="*/ 1686172 h 1948394"/>
                <a:gd name="connsiteX9" fmla="*/ 1468095 w 2523791"/>
                <a:gd name="connsiteY9" fmla="*/ 1643811 h 1948394"/>
                <a:gd name="connsiteX10" fmla="*/ 1485745 w 2523791"/>
                <a:gd name="connsiteY10" fmla="*/ 1422597 h 1948394"/>
                <a:gd name="connsiteX11" fmla="*/ 1485745 w 2523791"/>
                <a:gd name="connsiteY11" fmla="*/ 1290810 h 1948394"/>
                <a:gd name="connsiteX12" fmla="*/ 1461035 w 2523791"/>
                <a:gd name="connsiteY12" fmla="*/ 1130782 h 1948394"/>
                <a:gd name="connsiteX13" fmla="*/ 1388081 w 2523791"/>
                <a:gd name="connsiteY13" fmla="*/ 1064300 h 1948394"/>
                <a:gd name="connsiteX14" fmla="*/ 1200990 w 2523791"/>
                <a:gd name="connsiteY14" fmla="*/ 1046062 h 1948394"/>
                <a:gd name="connsiteX15" fmla="*/ 1200990 w 2523791"/>
                <a:gd name="connsiteY15" fmla="*/ 769544 h 1948394"/>
                <a:gd name="connsiteX16" fmla="*/ 1410438 w 2523791"/>
                <a:gd name="connsiteY16" fmla="*/ 756600 h 1948394"/>
                <a:gd name="connsiteX17" fmla="*/ 1468095 w 2523791"/>
                <a:gd name="connsiteY17" fmla="*/ 700120 h 1948394"/>
                <a:gd name="connsiteX18" fmla="*/ 1485745 w 2523791"/>
                <a:gd name="connsiteY18" fmla="*/ 563626 h 1948394"/>
                <a:gd name="connsiteX19" fmla="*/ 1485745 w 2523791"/>
                <a:gd name="connsiteY19" fmla="*/ 457726 h 1948394"/>
                <a:gd name="connsiteX20" fmla="*/ 1465153 w 2523791"/>
                <a:gd name="connsiteY20" fmla="*/ 325938 h 1948394"/>
                <a:gd name="connsiteX21" fmla="*/ 1401024 w 2523791"/>
                <a:gd name="connsiteY21" fmla="*/ 294168 h 1948394"/>
                <a:gd name="connsiteX22" fmla="*/ 1333366 w 2523791"/>
                <a:gd name="connsiteY22" fmla="*/ 327703 h 1948394"/>
                <a:gd name="connsiteX23" fmla="*/ 1315127 w 2523791"/>
                <a:gd name="connsiteY23" fmla="*/ 470669 h 1948394"/>
                <a:gd name="connsiteX24" fmla="*/ 1315127 w 2523791"/>
                <a:gd name="connsiteY24" fmla="*/ 627167 h 1948394"/>
                <a:gd name="connsiteX25" fmla="*/ 839751 w 2523791"/>
                <a:gd name="connsiteY25" fmla="*/ 627167 h 1948394"/>
                <a:gd name="connsiteX26" fmla="*/ 839751 w 2523791"/>
                <a:gd name="connsiteY26" fmla="*/ 464786 h 1948394"/>
                <a:gd name="connsiteX27" fmla="*/ 964479 w 2523791"/>
                <a:gd name="connsiteY27" fmla="*/ 95899 h 1948394"/>
                <a:gd name="connsiteX28" fmla="*/ 1361017 w 2523791"/>
                <a:gd name="connsiteY28" fmla="*/ 0 h 1948394"/>
                <a:gd name="connsiteX29" fmla="*/ 1822273 w 2523791"/>
                <a:gd name="connsiteY29" fmla="*/ 132872 h 1948394"/>
                <a:gd name="connsiteX30" fmla="*/ 1943470 w 2523791"/>
                <a:gd name="connsiteY30" fmla="*/ 502090 h 1948394"/>
                <a:gd name="connsiteX31" fmla="*/ 1899933 w 2523791"/>
                <a:gd name="connsiteY31" fmla="*/ 733150 h 1948394"/>
                <a:gd name="connsiteX32" fmla="*/ 1746966 w 2523791"/>
                <a:gd name="connsiteY32" fmla="*/ 863089 h 1948394"/>
                <a:gd name="connsiteX33" fmla="*/ 1908170 w 2523791"/>
                <a:gd name="connsiteY33" fmla="*/ 982586 h 1948394"/>
                <a:gd name="connsiteX34" fmla="*/ 1961120 w 2523791"/>
                <a:gd name="connsiteY34" fmla="*/ 1371687 h 1948394"/>
                <a:gd name="connsiteX35" fmla="*/ 1909347 w 2523791"/>
                <a:gd name="connsiteY35" fmla="*/ 1724276 h 1948394"/>
                <a:gd name="connsiteX36" fmla="*/ 1730493 w 2523791"/>
                <a:gd name="connsiteY36" fmla="*/ 1914998 h 1948394"/>
                <a:gd name="connsiteX37" fmla="*/ 2523791 w 2523791"/>
                <a:gd name="connsiteY37" fmla="*/ 1948394 h 1948394"/>
                <a:gd name="connsiteX0" fmla="*/ 0 w 2523791"/>
                <a:gd name="connsiteY0" fmla="*/ 1905063 h 1948394"/>
                <a:gd name="connsiteX1" fmla="*/ 1049788 w 2523791"/>
                <a:gd name="connsiteY1" fmla="*/ 1904444 h 1948394"/>
                <a:gd name="connsiteX2" fmla="*/ 880346 w 2523791"/>
                <a:gd name="connsiteY2" fmla="*/ 1718530 h 1948394"/>
                <a:gd name="connsiteX3" fmla="*/ 839751 w 2523791"/>
                <a:gd name="connsiteY3" fmla="*/ 1336700 h 1948394"/>
                <a:gd name="connsiteX4" fmla="*/ 839751 w 2523791"/>
                <a:gd name="connsiteY4" fmla="*/ 1186086 h 1948394"/>
                <a:gd name="connsiteX5" fmla="*/ 1315127 w 2523791"/>
                <a:gd name="connsiteY5" fmla="*/ 1186086 h 1948394"/>
                <a:gd name="connsiteX6" fmla="*/ 1315127 w 2523791"/>
                <a:gd name="connsiteY6" fmla="*/ 1495551 h 1948394"/>
                <a:gd name="connsiteX7" fmla="*/ 1329836 w 2523791"/>
                <a:gd name="connsiteY7" fmla="*/ 1652636 h 1948394"/>
                <a:gd name="connsiteX8" fmla="*/ 1395141 w 2523791"/>
                <a:gd name="connsiteY8" fmla="*/ 1686172 h 1948394"/>
                <a:gd name="connsiteX9" fmla="*/ 1468095 w 2523791"/>
                <a:gd name="connsiteY9" fmla="*/ 1643811 h 1948394"/>
                <a:gd name="connsiteX10" fmla="*/ 1485745 w 2523791"/>
                <a:gd name="connsiteY10" fmla="*/ 1422597 h 1948394"/>
                <a:gd name="connsiteX11" fmla="*/ 1485745 w 2523791"/>
                <a:gd name="connsiteY11" fmla="*/ 1290810 h 1948394"/>
                <a:gd name="connsiteX12" fmla="*/ 1461035 w 2523791"/>
                <a:gd name="connsiteY12" fmla="*/ 1130782 h 1948394"/>
                <a:gd name="connsiteX13" fmla="*/ 1388081 w 2523791"/>
                <a:gd name="connsiteY13" fmla="*/ 1064300 h 1948394"/>
                <a:gd name="connsiteX14" fmla="*/ 1200990 w 2523791"/>
                <a:gd name="connsiteY14" fmla="*/ 1046062 h 1948394"/>
                <a:gd name="connsiteX15" fmla="*/ 1200990 w 2523791"/>
                <a:gd name="connsiteY15" fmla="*/ 769544 h 1948394"/>
                <a:gd name="connsiteX16" fmla="*/ 1410438 w 2523791"/>
                <a:gd name="connsiteY16" fmla="*/ 756600 h 1948394"/>
                <a:gd name="connsiteX17" fmla="*/ 1468095 w 2523791"/>
                <a:gd name="connsiteY17" fmla="*/ 700120 h 1948394"/>
                <a:gd name="connsiteX18" fmla="*/ 1485745 w 2523791"/>
                <a:gd name="connsiteY18" fmla="*/ 563626 h 1948394"/>
                <a:gd name="connsiteX19" fmla="*/ 1485745 w 2523791"/>
                <a:gd name="connsiteY19" fmla="*/ 457726 h 1948394"/>
                <a:gd name="connsiteX20" fmla="*/ 1465153 w 2523791"/>
                <a:gd name="connsiteY20" fmla="*/ 325938 h 1948394"/>
                <a:gd name="connsiteX21" fmla="*/ 1401024 w 2523791"/>
                <a:gd name="connsiteY21" fmla="*/ 294168 h 1948394"/>
                <a:gd name="connsiteX22" fmla="*/ 1333366 w 2523791"/>
                <a:gd name="connsiteY22" fmla="*/ 327703 h 1948394"/>
                <a:gd name="connsiteX23" fmla="*/ 1315127 w 2523791"/>
                <a:gd name="connsiteY23" fmla="*/ 470669 h 1948394"/>
                <a:gd name="connsiteX24" fmla="*/ 1315127 w 2523791"/>
                <a:gd name="connsiteY24" fmla="*/ 627167 h 1948394"/>
                <a:gd name="connsiteX25" fmla="*/ 839751 w 2523791"/>
                <a:gd name="connsiteY25" fmla="*/ 627167 h 1948394"/>
                <a:gd name="connsiteX26" fmla="*/ 839751 w 2523791"/>
                <a:gd name="connsiteY26" fmla="*/ 464786 h 1948394"/>
                <a:gd name="connsiteX27" fmla="*/ 964479 w 2523791"/>
                <a:gd name="connsiteY27" fmla="*/ 95899 h 1948394"/>
                <a:gd name="connsiteX28" fmla="*/ 1361017 w 2523791"/>
                <a:gd name="connsiteY28" fmla="*/ 0 h 1948394"/>
                <a:gd name="connsiteX29" fmla="*/ 1822273 w 2523791"/>
                <a:gd name="connsiteY29" fmla="*/ 132872 h 1948394"/>
                <a:gd name="connsiteX30" fmla="*/ 1943470 w 2523791"/>
                <a:gd name="connsiteY30" fmla="*/ 502090 h 1948394"/>
                <a:gd name="connsiteX31" fmla="*/ 1899933 w 2523791"/>
                <a:gd name="connsiteY31" fmla="*/ 733150 h 1948394"/>
                <a:gd name="connsiteX32" fmla="*/ 1746966 w 2523791"/>
                <a:gd name="connsiteY32" fmla="*/ 863089 h 1948394"/>
                <a:gd name="connsiteX33" fmla="*/ 1908170 w 2523791"/>
                <a:gd name="connsiteY33" fmla="*/ 982586 h 1948394"/>
                <a:gd name="connsiteX34" fmla="*/ 1961120 w 2523791"/>
                <a:gd name="connsiteY34" fmla="*/ 1371687 h 1948394"/>
                <a:gd name="connsiteX35" fmla="*/ 1909347 w 2523791"/>
                <a:gd name="connsiteY35" fmla="*/ 1724276 h 1948394"/>
                <a:gd name="connsiteX36" fmla="*/ 1730493 w 2523791"/>
                <a:gd name="connsiteY36" fmla="*/ 1914998 h 1948394"/>
                <a:gd name="connsiteX37" fmla="*/ 2523791 w 2523791"/>
                <a:gd name="connsiteY37" fmla="*/ 1948394 h 1948394"/>
                <a:gd name="connsiteX0" fmla="*/ 0 w 2523791"/>
                <a:gd name="connsiteY0" fmla="*/ 1905063 h 1948394"/>
                <a:gd name="connsiteX1" fmla="*/ 1049788 w 2523791"/>
                <a:gd name="connsiteY1" fmla="*/ 1904444 h 1948394"/>
                <a:gd name="connsiteX2" fmla="*/ 880346 w 2523791"/>
                <a:gd name="connsiteY2" fmla="*/ 1718530 h 1948394"/>
                <a:gd name="connsiteX3" fmla="*/ 839751 w 2523791"/>
                <a:gd name="connsiteY3" fmla="*/ 1336700 h 1948394"/>
                <a:gd name="connsiteX4" fmla="*/ 839751 w 2523791"/>
                <a:gd name="connsiteY4" fmla="*/ 1186086 h 1948394"/>
                <a:gd name="connsiteX5" fmla="*/ 1315127 w 2523791"/>
                <a:gd name="connsiteY5" fmla="*/ 1186086 h 1948394"/>
                <a:gd name="connsiteX6" fmla="*/ 1315127 w 2523791"/>
                <a:gd name="connsiteY6" fmla="*/ 1495551 h 1948394"/>
                <a:gd name="connsiteX7" fmla="*/ 1329836 w 2523791"/>
                <a:gd name="connsiteY7" fmla="*/ 1652636 h 1948394"/>
                <a:gd name="connsiteX8" fmla="*/ 1395141 w 2523791"/>
                <a:gd name="connsiteY8" fmla="*/ 1686172 h 1948394"/>
                <a:gd name="connsiteX9" fmla="*/ 1468095 w 2523791"/>
                <a:gd name="connsiteY9" fmla="*/ 1643811 h 1948394"/>
                <a:gd name="connsiteX10" fmla="*/ 1485745 w 2523791"/>
                <a:gd name="connsiteY10" fmla="*/ 1422597 h 1948394"/>
                <a:gd name="connsiteX11" fmla="*/ 1485745 w 2523791"/>
                <a:gd name="connsiteY11" fmla="*/ 1290810 h 1948394"/>
                <a:gd name="connsiteX12" fmla="*/ 1461035 w 2523791"/>
                <a:gd name="connsiteY12" fmla="*/ 1130782 h 1948394"/>
                <a:gd name="connsiteX13" fmla="*/ 1388081 w 2523791"/>
                <a:gd name="connsiteY13" fmla="*/ 1064300 h 1948394"/>
                <a:gd name="connsiteX14" fmla="*/ 1200990 w 2523791"/>
                <a:gd name="connsiteY14" fmla="*/ 1046062 h 1948394"/>
                <a:gd name="connsiteX15" fmla="*/ 1200990 w 2523791"/>
                <a:gd name="connsiteY15" fmla="*/ 769544 h 1948394"/>
                <a:gd name="connsiteX16" fmla="*/ 1410438 w 2523791"/>
                <a:gd name="connsiteY16" fmla="*/ 756600 h 1948394"/>
                <a:gd name="connsiteX17" fmla="*/ 1468095 w 2523791"/>
                <a:gd name="connsiteY17" fmla="*/ 700120 h 1948394"/>
                <a:gd name="connsiteX18" fmla="*/ 1485745 w 2523791"/>
                <a:gd name="connsiteY18" fmla="*/ 563626 h 1948394"/>
                <a:gd name="connsiteX19" fmla="*/ 1485745 w 2523791"/>
                <a:gd name="connsiteY19" fmla="*/ 457726 h 1948394"/>
                <a:gd name="connsiteX20" fmla="*/ 1465153 w 2523791"/>
                <a:gd name="connsiteY20" fmla="*/ 325938 h 1948394"/>
                <a:gd name="connsiteX21" fmla="*/ 1401024 w 2523791"/>
                <a:gd name="connsiteY21" fmla="*/ 294168 h 1948394"/>
                <a:gd name="connsiteX22" fmla="*/ 1333366 w 2523791"/>
                <a:gd name="connsiteY22" fmla="*/ 327703 h 1948394"/>
                <a:gd name="connsiteX23" fmla="*/ 1315127 w 2523791"/>
                <a:gd name="connsiteY23" fmla="*/ 470669 h 1948394"/>
                <a:gd name="connsiteX24" fmla="*/ 1315127 w 2523791"/>
                <a:gd name="connsiteY24" fmla="*/ 627167 h 1948394"/>
                <a:gd name="connsiteX25" fmla="*/ 839751 w 2523791"/>
                <a:gd name="connsiteY25" fmla="*/ 627167 h 1948394"/>
                <a:gd name="connsiteX26" fmla="*/ 839751 w 2523791"/>
                <a:gd name="connsiteY26" fmla="*/ 464786 h 1948394"/>
                <a:gd name="connsiteX27" fmla="*/ 964479 w 2523791"/>
                <a:gd name="connsiteY27" fmla="*/ 95899 h 1948394"/>
                <a:gd name="connsiteX28" fmla="*/ 1361017 w 2523791"/>
                <a:gd name="connsiteY28" fmla="*/ 0 h 1948394"/>
                <a:gd name="connsiteX29" fmla="*/ 1822273 w 2523791"/>
                <a:gd name="connsiteY29" fmla="*/ 132872 h 1948394"/>
                <a:gd name="connsiteX30" fmla="*/ 1943470 w 2523791"/>
                <a:gd name="connsiteY30" fmla="*/ 502090 h 1948394"/>
                <a:gd name="connsiteX31" fmla="*/ 1899933 w 2523791"/>
                <a:gd name="connsiteY31" fmla="*/ 733150 h 1948394"/>
                <a:gd name="connsiteX32" fmla="*/ 1746966 w 2523791"/>
                <a:gd name="connsiteY32" fmla="*/ 863089 h 1948394"/>
                <a:gd name="connsiteX33" fmla="*/ 1908170 w 2523791"/>
                <a:gd name="connsiteY33" fmla="*/ 982586 h 1948394"/>
                <a:gd name="connsiteX34" fmla="*/ 1961120 w 2523791"/>
                <a:gd name="connsiteY34" fmla="*/ 1371687 h 1948394"/>
                <a:gd name="connsiteX35" fmla="*/ 1909347 w 2523791"/>
                <a:gd name="connsiteY35" fmla="*/ 1724276 h 1948394"/>
                <a:gd name="connsiteX36" fmla="*/ 1730493 w 2523791"/>
                <a:gd name="connsiteY36" fmla="*/ 1914998 h 1948394"/>
                <a:gd name="connsiteX37" fmla="*/ 2523791 w 2523791"/>
                <a:gd name="connsiteY37" fmla="*/ 1948394 h 1948394"/>
                <a:gd name="connsiteX0" fmla="*/ 0 w 2542151"/>
                <a:gd name="connsiteY0" fmla="*/ 1905063 h 1914998"/>
                <a:gd name="connsiteX1" fmla="*/ 1049788 w 2542151"/>
                <a:gd name="connsiteY1" fmla="*/ 1904444 h 1914998"/>
                <a:gd name="connsiteX2" fmla="*/ 880346 w 2542151"/>
                <a:gd name="connsiteY2" fmla="*/ 1718530 h 1914998"/>
                <a:gd name="connsiteX3" fmla="*/ 839751 w 2542151"/>
                <a:gd name="connsiteY3" fmla="*/ 1336700 h 1914998"/>
                <a:gd name="connsiteX4" fmla="*/ 839751 w 2542151"/>
                <a:gd name="connsiteY4" fmla="*/ 1186086 h 1914998"/>
                <a:gd name="connsiteX5" fmla="*/ 1315127 w 2542151"/>
                <a:gd name="connsiteY5" fmla="*/ 1186086 h 1914998"/>
                <a:gd name="connsiteX6" fmla="*/ 1315127 w 2542151"/>
                <a:gd name="connsiteY6" fmla="*/ 1495551 h 1914998"/>
                <a:gd name="connsiteX7" fmla="*/ 1329836 w 2542151"/>
                <a:gd name="connsiteY7" fmla="*/ 1652636 h 1914998"/>
                <a:gd name="connsiteX8" fmla="*/ 1395141 w 2542151"/>
                <a:gd name="connsiteY8" fmla="*/ 1686172 h 1914998"/>
                <a:gd name="connsiteX9" fmla="*/ 1468095 w 2542151"/>
                <a:gd name="connsiteY9" fmla="*/ 1643811 h 1914998"/>
                <a:gd name="connsiteX10" fmla="*/ 1485745 w 2542151"/>
                <a:gd name="connsiteY10" fmla="*/ 1422597 h 1914998"/>
                <a:gd name="connsiteX11" fmla="*/ 1485745 w 2542151"/>
                <a:gd name="connsiteY11" fmla="*/ 1290810 h 1914998"/>
                <a:gd name="connsiteX12" fmla="*/ 1461035 w 2542151"/>
                <a:gd name="connsiteY12" fmla="*/ 1130782 h 1914998"/>
                <a:gd name="connsiteX13" fmla="*/ 1388081 w 2542151"/>
                <a:gd name="connsiteY13" fmla="*/ 1064300 h 1914998"/>
                <a:gd name="connsiteX14" fmla="*/ 1200990 w 2542151"/>
                <a:gd name="connsiteY14" fmla="*/ 1046062 h 1914998"/>
                <a:gd name="connsiteX15" fmla="*/ 1200990 w 2542151"/>
                <a:gd name="connsiteY15" fmla="*/ 769544 h 1914998"/>
                <a:gd name="connsiteX16" fmla="*/ 1410438 w 2542151"/>
                <a:gd name="connsiteY16" fmla="*/ 756600 h 1914998"/>
                <a:gd name="connsiteX17" fmla="*/ 1468095 w 2542151"/>
                <a:gd name="connsiteY17" fmla="*/ 700120 h 1914998"/>
                <a:gd name="connsiteX18" fmla="*/ 1485745 w 2542151"/>
                <a:gd name="connsiteY18" fmla="*/ 563626 h 1914998"/>
                <a:gd name="connsiteX19" fmla="*/ 1485745 w 2542151"/>
                <a:gd name="connsiteY19" fmla="*/ 457726 h 1914998"/>
                <a:gd name="connsiteX20" fmla="*/ 1465153 w 2542151"/>
                <a:gd name="connsiteY20" fmla="*/ 325938 h 1914998"/>
                <a:gd name="connsiteX21" fmla="*/ 1401024 w 2542151"/>
                <a:gd name="connsiteY21" fmla="*/ 294168 h 1914998"/>
                <a:gd name="connsiteX22" fmla="*/ 1333366 w 2542151"/>
                <a:gd name="connsiteY22" fmla="*/ 327703 h 1914998"/>
                <a:gd name="connsiteX23" fmla="*/ 1315127 w 2542151"/>
                <a:gd name="connsiteY23" fmla="*/ 470669 h 1914998"/>
                <a:gd name="connsiteX24" fmla="*/ 1315127 w 2542151"/>
                <a:gd name="connsiteY24" fmla="*/ 627167 h 1914998"/>
                <a:gd name="connsiteX25" fmla="*/ 839751 w 2542151"/>
                <a:gd name="connsiteY25" fmla="*/ 627167 h 1914998"/>
                <a:gd name="connsiteX26" fmla="*/ 839751 w 2542151"/>
                <a:gd name="connsiteY26" fmla="*/ 464786 h 1914998"/>
                <a:gd name="connsiteX27" fmla="*/ 964479 w 2542151"/>
                <a:gd name="connsiteY27" fmla="*/ 95899 h 1914998"/>
                <a:gd name="connsiteX28" fmla="*/ 1361017 w 2542151"/>
                <a:gd name="connsiteY28" fmla="*/ 0 h 1914998"/>
                <a:gd name="connsiteX29" fmla="*/ 1822273 w 2542151"/>
                <a:gd name="connsiteY29" fmla="*/ 132872 h 1914998"/>
                <a:gd name="connsiteX30" fmla="*/ 1943470 w 2542151"/>
                <a:gd name="connsiteY30" fmla="*/ 502090 h 1914998"/>
                <a:gd name="connsiteX31" fmla="*/ 1899933 w 2542151"/>
                <a:gd name="connsiteY31" fmla="*/ 733150 h 1914998"/>
                <a:gd name="connsiteX32" fmla="*/ 1746966 w 2542151"/>
                <a:gd name="connsiteY32" fmla="*/ 863089 h 1914998"/>
                <a:gd name="connsiteX33" fmla="*/ 1908170 w 2542151"/>
                <a:gd name="connsiteY33" fmla="*/ 982586 h 1914998"/>
                <a:gd name="connsiteX34" fmla="*/ 1961120 w 2542151"/>
                <a:gd name="connsiteY34" fmla="*/ 1371687 h 1914998"/>
                <a:gd name="connsiteX35" fmla="*/ 1909347 w 2542151"/>
                <a:gd name="connsiteY35" fmla="*/ 1724276 h 1914998"/>
                <a:gd name="connsiteX36" fmla="*/ 1730493 w 2542151"/>
                <a:gd name="connsiteY36" fmla="*/ 1914998 h 1914998"/>
                <a:gd name="connsiteX37" fmla="*/ 2542151 w 2542151"/>
                <a:gd name="connsiteY37" fmla="*/ 1911674 h 1914998"/>
                <a:gd name="connsiteX0" fmla="*/ 0 w 2542151"/>
                <a:gd name="connsiteY0" fmla="*/ 1905063 h 1914998"/>
                <a:gd name="connsiteX1" fmla="*/ 1049788 w 2542151"/>
                <a:gd name="connsiteY1" fmla="*/ 1904444 h 1914998"/>
                <a:gd name="connsiteX2" fmla="*/ 880346 w 2542151"/>
                <a:gd name="connsiteY2" fmla="*/ 1718530 h 1914998"/>
                <a:gd name="connsiteX3" fmla="*/ 839751 w 2542151"/>
                <a:gd name="connsiteY3" fmla="*/ 1336700 h 1914998"/>
                <a:gd name="connsiteX4" fmla="*/ 839751 w 2542151"/>
                <a:gd name="connsiteY4" fmla="*/ 1186086 h 1914998"/>
                <a:gd name="connsiteX5" fmla="*/ 1315127 w 2542151"/>
                <a:gd name="connsiteY5" fmla="*/ 1186086 h 1914998"/>
                <a:gd name="connsiteX6" fmla="*/ 1315127 w 2542151"/>
                <a:gd name="connsiteY6" fmla="*/ 1495551 h 1914998"/>
                <a:gd name="connsiteX7" fmla="*/ 1329836 w 2542151"/>
                <a:gd name="connsiteY7" fmla="*/ 1652636 h 1914998"/>
                <a:gd name="connsiteX8" fmla="*/ 1395141 w 2542151"/>
                <a:gd name="connsiteY8" fmla="*/ 1686172 h 1914998"/>
                <a:gd name="connsiteX9" fmla="*/ 1468095 w 2542151"/>
                <a:gd name="connsiteY9" fmla="*/ 1643811 h 1914998"/>
                <a:gd name="connsiteX10" fmla="*/ 1485745 w 2542151"/>
                <a:gd name="connsiteY10" fmla="*/ 1422597 h 1914998"/>
                <a:gd name="connsiteX11" fmla="*/ 1485745 w 2542151"/>
                <a:gd name="connsiteY11" fmla="*/ 1290810 h 1914998"/>
                <a:gd name="connsiteX12" fmla="*/ 1461035 w 2542151"/>
                <a:gd name="connsiteY12" fmla="*/ 1130782 h 1914998"/>
                <a:gd name="connsiteX13" fmla="*/ 1388081 w 2542151"/>
                <a:gd name="connsiteY13" fmla="*/ 1064300 h 1914998"/>
                <a:gd name="connsiteX14" fmla="*/ 1200990 w 2542151"/>
                <a:gd name="connsiteY14" fmla="*/ 1046062 h 1914998"/>
                <a:gd name="connsiteX15" fmla="*/ 1200990 w 2542151"/>
                <a:gd name="connsiteY15" fmla="*/ 769544 h 1914998"/>
                <a:gd name="connsiteX16" fmla="*/ 1410438 w 2542151"/>
                <a:gd name="connsiteY16" fmla="*/ 756600 h 1914998"/>
                <a:gd name="connsiteX17" fmla="*/ 1468095 w 2542151"/>
                <a:gd name="connsiteY17" fmla="*/ 700120 h 1914998"/>
                <a:gd name="connsiteX18" fmla="*/ 1485745 w 2542151"/>
                <a:gd name="connsiteY18" fmla="*/ 563626 h 1914998"/>
                <a:gd name="connsiteX19" fmla="*/ 1485745 w 2542151"/>
                <a:gd name="connsiteY19" fmla="*/ 457726 h 1914998"/>
                <a:gd name="connsiteX20" fmla="*/ 1465153 w 2542151"/>
                <a:gd name="connsiteY20" fmla="*/ 325938 h 1914998"/>
                <a:gd name="connsiteX21" fmla="*/ 1401024 w 2542151"/>
                <a:gd name="connsiteY21" fmla="*/ 294168 h 1914998"/>
                <a:gd name="connsiteX22" fmla="*/ 1333366 w 2542151"/>
                <a:gd name="connsiteY22" fmla="*/ 327703 h 1914998"/>
                <a:gd name="connsiteX23" fmla="*/ 1315127 w 2542151"/>
                <a:gd name="connsiteY23" fmla="*/ 470669 h 1914998"/>
                <a:gd name="connsiteX24" fmla="*/ 1315127 w 2542151"/>
                <a:gd name="connsiteY24" fmla="*/ 627167 h 1914998"/>
                <a:gd name="connsiteX25" fmla="*/ 839751 w 2542151"/>
                <a:gd name="connsiteY25" fmla="*/ 627167 h 1914998"/>
                <a:gd name="connsiteX26" fmla="*/ 839751 w 2542151"/>
                <a:gd name="connsiteY26" fmla="*/ 464786 h 1914998"/>
                <a:gd name="connsiteX27" fmla="*/ 964479 w 2542151"/>
                <a:gd name="connsiteY27" fmla="*/ 95899 h 1914998"/>
                <a:gd name="connsiteX28" fmla="*/ 1361017 w 2542151"/>
                <a:gd name="connsiteY28" fmla="*/ 0 h 1914998"/>
                <a:gd name="connsiteX29" fmla="*/ 1822273 w 2542151"/>
                <a:gd name="connsiteY29" fmla="*/ 132872 h 1914998"/>
                <a:gd name="connsiteX30" fmla="*/ 1943470 w 2542151"/>
                <a:gd name="connsiteY30" fmla="*/ 502090 h 1914998"/>
                <a:gd name="connsiteX31" fmla="*/ 1899933 w 2542151"/>
                <a:gd name="connsiteY31" fmla="*/ 733150 h 1914998"/>
                <a:gd name="connsiteX32" fmla="*/ 1746966 w 2542151"/>
                <a:gd name="connsiteY32" fmla="*/ 863089 h 1914998"/>
                <a:gd name="connsiteX33" fmla="*/ 1908170 w 2542151"/>
                <a:gd name="connsiteY33" fmla="*/ 982586 h 1914998"/>
                <a:gd name="connsiteX34" fmla="*/ 1961120 w 2542151"/>
                <a:gd name="connsiteY34" fmla="*/ 1371687 h 1914998"/>
                <a:gd name="connsiteX35" fmla="*/ 1909347 w 2542151"/>
                <a:gd name="connsiteY35" fmla="*/ 1724276 h 1914998"/>
                <a:gd name="connsiteX36" fmla="*/ 1730493 w 2542151"/>
                <a:gd name="connsiteY36" fmla="*/ 1914998 h 1914998"/>
                <a:gd name="connsiteX37" fmla="*/ 2542151 w 2542151"/>
                <a:gd name="connsiteY37" fmla="*/ 1911674 h 1914998"/>
                <a:gd name="connsiteX0" fmla="*/ 0 w 2542151"/>
                <a:gd name="connsiteY0" fmla="*/ 1905063 h 1915032"/>
                <a:gd name="connsiteX1" fmla="*/ 1049788 w 2542151"/>
                <a:gd name="connsiteY1" fmla="*/ 1904444 h 1915032"/>
                <a:gd name="connsiteX2" fmla="*/ 880346 w 2542151"/>
                <a:gd name="connsiteY2" fmla="*/ 1718530 h 1915032"/>
                <a:gd name="connsiteX3" fmla="*/ 839751 w 2542151"/>
                <a:gd name="connsiteY3" fmla="*/ 1336700 h 1915032"/>
                <a:gd name="connsiteX4" fmla="*/ 839751 w 2542151"/>
                <a:gd name="connsiteY4" fmla="*/ 1186086 h 1915032"/>
                <a:gd name="connsiteX5" fmla="*/ 1315127 w 2542151"/>
                <a:gd name="connsiteY5" fmla="*/ 1186086 h 1915032"/>
                <a:gd name="connsiteX6" fmla="*/ 1315127 w 2542151"/>
                <a:gd name="connsiteY6" fmla="*/ 1495551 h 1915032"/>
                <a:gd name="connsiteX7" fmla="*/ 1329836 w 2542151"/>
                <a:gd name="connsiteY7" fmla="*/ 1652636 h 1915032"/>
                <a:gd name="connsiteX8" fmla="*/ 1395141 w 2542151"/>
                <a:gd name="connsiteY8" fmla="*/ 1686172 h 1915032"/>
                <a:gd name="connsiteX9" fmla="*/ 1468095 w 2542151"/>
                <a:gd name="connsiteY9" fmla="*/ 1643811 h 1915032"/>
                <a:gd name="connsiteX10" fmla="*/ 1485745 w 2542151"/>
                <a:gd name="connsiteY10" fmla="*/ 1422597 h 1915032"/>
                <a:gd name="connsiteX11" fmla="*/ 1485745 w 2542151"/>
                <a:gd name="connsiteY11" fmla="*/ 1290810 h 1915032"/>
                <a:gd name="connsiteX12" fmla="*/ 1461035 w 2542151"/>
                <a:gd name="connsiteY12" fmla="*/ 1130782 h 1915032"/>
                <a:gd name="connsiteX13" fmla="*/ 1388081 w 2542151"/>
                <a:gd name="connsiteY13" fmla="*/ 1064300 h 1915032"/>
                <a:gd name="connsiteX14" fmla="*/ 1200990 w 2542151"/>
                <a:gd name="connsiteY14" fmla="*/ 1046062 h 1915032"/>
                <a:gd name="connsiteX15" fmla="*/ 1200990 w 2542151"/>
                <a:gd name="connsiteY15" fmla="*/ 769544 h 1915032"/>
                <a:gd name="connsiteX16" fmla="*/ 1410438 w 2542151"/>
                <a:gd name="connsiteY16" fmla="*/ 756600 h 1915032"/>
                <a:gd name="connsiteX17" fmla="*/ 1468095 w 2542151"/>
                <a:gd name="connsiteY17" fmla="*/ 700120 h 1915032"/>
                <a:gd name="connsiteX18" fmla="*/ 1485745 w 2542151"/>
                <a:gd name="connsiteY18" fmla="*/ 563626 h 1915032"/>
                <a:gd name="connsiteX19" fmla="*/ 1485745 w 2542151"/>
                <a:gd name="connsiteY19" fmla="*/ 457726 h 1915032"/>
                <a:gd name="connsiteX20" fmla="*/ 1465153 w 2542151"/>
                <a:gd name="connsiteY20" fmla="*/ 325938 h 1915032"/>
                <a:gd name="connsiteX21" fmla="*/ 1401024 w 2542151"/>
                <a:gd name="connsiteY21" fmla="*/ 294168 h 1915032"/>
                <a:gd name="connsiteX22" fmla="*/ 1333366 w 2542151"/>
                <a:gd name="connsiteY22" fmla="*/ 327703 h 1915032"/>
                <a:gd name="connsiteX23" fmla="*/ 1315127 w 2542151"/>
                <a:gd name="connsiteY23" fmla="*/ 470669 h 1915032"/>
                <a:gd name="connsiteX24" fmla="*/ 1315127 w 2542151"/>
                <a:gd name="connsiteY24" fmla="*/ 627167 h 1915032"/>
                <a:gd name="connsiteX25" fmla="*/ 839751 w 2542151"/>
                <a:gd name="connsiteY25" fmla="*/ 627167 h 1915032"/>
                <a:gd name="connsiteX26" fmla="*/ 839751 w 2542151"/>
                <a:gd name="connsiteY26" fmla="*/ 464786 h 1915032"/>
                <a:gd name="connsiteX27" fmla="*/ 964479 w 2542151"/>
                <a:gd name="connsiteY27" fmla="*/ 95899 h 1915032"/>
                <a:gd name="connsiteX28" fmla="*/ 1361017 w 2542151"/>
                <a:gd name="connsiteY28" fmla="*/ 0 h 1915032"/>
                <a:gd name="connsiteX29" fmla="*/ 1822273 w 2542151"/>
                <a:gd name="connsiteY29" fmla="*/ 132872 h 1915032"/>
                <a:gd name="connsiteX30" fmla="*/ 1943470 w 2542151"/>
                <a:gd name="connsiteY30" fmla="*/ 502090 h 1915032"/>
                <a:gd name="connsiteX31" fmla="*/ 1899933 w 2542151"/>
                <a:gd name="connsiteY31" fmla="*/ 733150 h 1915032"/>
                <a:gd name="connsiteX32" fmla="*/ 1746966 w 2542151"/>
                <a:gd name="connsiteY32" fmla="*/ 863089 h 1915032"/>
                <a:gd name="connsiteX33" fmla="*/ 1908170 w 2542151"/>
                <a:gd name="connsiteY33" fmla="*/ 982586 h 1915032"/>
                <a:gd name="connsiteX34" fmla="*/ 1961120 w 2542151"/>
                <a:gd name="connsiteY34" fmla="*/ 1371687 h 1915032"/>
                <a:gd name="connsiteX35" fmla="*/ 1909347 w 2542151"/>
                <a:gd name="connsiteY35" fmla="*/ 1724276 h 1915032"/>
                <a:gd name="connsiteX36" fmla="*/ 1730493 w 2542151"/>
                <a:gd name="connsiteY36" fmla="*/ 1914998 h 1915032"/>
                <a:gd name="connsiteX37" fmla="*/ 2542151 w 2542151"/>
                <a:gd name="connsiteY37" fmla="*/ 1911674 h 1915032"/>
                <a:gd name="connsiteX0" fmla="*/ 0 w 2549495"/>
                <a:gd name="connsiteY0" fmla="*/ 1905063 h 1915347"/>
                <a:gd name="connsiteX1" fmla="*/ 1049788 w 2549495"/>
                <a:gd name="connsiteY1" fmla="*/ 1904444 h 1915347"/>
                <a:gd name="connsiteX2" fmla="*/ 880346 w 2549495"/>
                <a:gd name="connsiteY2" fmla="*/ 1718530 h 1915347"/>
                <a:gd name="connsiteX3" fmla="*/ 839751 w 2549495"/>
                <a:gd name="connsiteY3" fmla="*/ 1336700 h 1915347"/>
                <a:gd name="connsiteX4" fmla="*/ 839751 w 2549495"/>
                <a:gd name="connsiteY4" fmla="*/ 1186086 h 1915347"/>
                <a:gd name="connsiteX5" fmla="*/ 1315127 w 2549495"/>
                <a:gd name="connsiteY5" fmla="*/ 1186086 h 1915347"/>
                <a:gd name="connsiteX6" fmla="*/ 1315127 w 2549495"/>
                <a:gd name="connsiteY6" fmla="*/ 1495551 h 1915347"/>
                <a:gd name="connsiteX7" fmla="*/ 1329836 w 2549495"/>
                <a:gd name="connsiteY7" fmla="*/ 1652636 h 1915347"/>
                <a:gd name="connsiteX8" fmla="*/ 1395141 w 2549495"/>
                <a:gd name="connsiteY8" fmla="*/ 1686172 h 1915347"/>
                <a:gd name="connsiteX9" fmla="*/ 1468095 w 2549495"/>
                <a:gd name="connsiteY9" fmla="*/ 1643811 h 1915347"/>
                <a:gd name="connsiteX10" fmla="*/ 1485745 w 2549495"/>
                <a:gd name="connsiteY10" fmla="*/ 1422597 h 1915347"/>
                <a:gd name="connsiteX11" fmla="*/ 1485745 w 2549495"/>
                <a:gd name="connsiteY11" fmla="*/ 1290810 h 1915347"/>
                <a:gd name="connsiteX12" fmla="*/ 1461035 w 2549495"/>
                <a:gd name="connsiteY12" fmla="*/ 1130782 h 1915347"/>
                <a:gd name="connsiteX13" fmla="*/ 1388081 w 2549495"/>
                <a:gd name="connsiteY13" fmla="*/ 1064300 h 1915347"/>
                <a:gd name="connsiteX14" fmla="*/ 1200990 w 2549495"/>
                <a:gd name="connsiteY14" fmla="*/ 1046062 h 1915347"/>
                <a:gd name="connsiteX15" fmla="*/ 1200990 w 2549495"/>
                <a:gd name="connsiteY15" fmla="*/ 769544 h 1915347"/>
                <a:gd name="connsiteX16" fmla="*/ 1410438 w 2549495"/>
                <a:gd name="connsiteY16" fmla="*/ 756600 h 1915347"/>
                <a:gd name="connsiteX17" fmla="*/ 1468095 w 2549495"/>
                <a:gd name="connsiteY17" fmla="*/ 700120 h 1915347"/>
                <a:gd name="connsiteX18" fmla="*/ 1485745 w 2549495"/>
                <a:gd name="connsiteY18" fmla="*/ 563626 h 1915347"/>
                <a:gd name="connsiteX19" fmla="*/ 1485745 w 2549495"/>
                <a:gd name="connsiteY19" fmla="*/ 457726 h 1915347"/>
                <a:gd name="connsiteX20" fmla="*/ 1465153 w 2549495"/>
                <a:gd name="connsiteY20" fmla="*/ 325938 h 1915347"/>
                <a:gd name="connsiteX21" fmla="*/ 1401024 w 2549495"/>
                <a:gd name="connsiteY21" fmla="*/ 294168 h 1915347"/>
                <a:gd name="connsiteX22" fmla="*/ 1333366 w 2549495"/>
                <a:gd name="connsiteY22" fmla="*/ 327703 h 1915347"/>
                <a:gd name="connsiteX23" fmla="*/ 1315127 w 2549495"/>
                <a:gd name="connsiteY23" fmla="*/ 470669 h 1915347"/>
                <a:gd name="connsiteX24" fmla="*/ 1315127 w 2549495"/>
                <a:gd name="connsiteY24" fmla="*/ 627167 h 1915347"/>
                <a:gd name="connsiteX25" fmla="*/ 839751 w 2549495"/>
                <a:gd name="connsiteY25" fmla="*/ 627167 h 1915347"/>
                <a:gd name="connsiteX26" fmla="*/ 839751 w 2549495"/>
                <a:gd name="connsiteY26" fmla="*/ 464786 h 1915347"/>
                <a:gd name="connsiteX27" fmla="*/ 964479 w 2549495"/>
                <a:gd name="connsiteY27" fmla="*/ 95899 h 1915347"/>
                <a:gd name="connsiteX28" fmla="*/ 1361017 w 2549495"/>
                <a:gd name="connsiteY28" fmla="*/ 0 h 1915347"/>
                <a:gd name="connsiteX29" fmla="*/ 1822273 w 2549495"/>
                <a:gd name="connsiteY29" fmla="*/ 132872 h 1915347"/>
                <a:gd name="connsiteX30" fmla="*/ 1943470 w 2549495"/>
                <a:gd name="connsiteY30" fmla="*/ 502090 h 1915347"/>
                <a:gd name="connsiteX31" fmla="*/ 1899933 w 2549495"/>
                <a:gd name="connsiteY31" fmla="*/ 733150 h 1915347"/>
                <a:gd name="connsiteX32" fmla="*/ 1746966 w 2549495"/>
                <a:gd name="connsiteY32" fmla="*/ 863089 h 1915347"/>
                <a:gd name="connsiteX33" fmla="*/ 1908170 w 2549495"/>
                <a:gd name="connsiteY33" fmla="*/ 982586 h 1915347"/>
                <a:gd name="connsiteX34" fmla="*/ 1961120 w 2549495"/>
                <a:gd name="connsiteY34" fmla="*/ 1371687 h 1915347"/>
                <a:gd name="connsiteX35" fmla="*/ 1909347 w 2549495"/>
                <a:gd name="connsiteY35" fmla="*/ 1724276 h 1915347"/>
                <a:gd name="connsiteX36" fmla="*/ 1730493 w 2549495"/>
                <a:gd name="connsiteY36" fmla="*/ 1914998 h 1915347"/>
                <a:gd name="connsiteX37" fmla="*/ 2549495 w 2549495"/>
                <a:gd name="connsiteY37" fmla="*/ 1915347 h 1915347"/>
                <a:gd name="connsiteX0" fmla="*/ 0 w 2549495"/>
                <a:gd name="connsiteY0" fmla="*/ 1905063 h 1915347"/>
                <a:gd name="connsiteX1" fmla="*/ 1049788 w 2549495"/>
                <a:gd name="connsiteY1" fmla="*/ 1904444 h 1915347"/>
                <a:gd name="connsiteX2" fmla="*/ 880346 w 2549495"/>
                <a:gd name="connsiteY2" fmla="*/ 1718530 h 1915347"/>
                <a:gd name="connsiteX3" fmla="*/ 839751 w 2549495"/>
                <a:gd name="connsiteY3" fmla="*/ 1336700 h 1915347"/>
                <a:gd name="connsiteX4" fmla="*/ 839751 w 2549495"/>
                <a:gd name="connsiteY4" fmla="*/ 1186086 h 1915347"/>
                <a:gd name="connsiteX5" fmla="*/ 1315127 w 2549495"/>
                <a:gd name="connsiteY5" fmla="*/ 1186086 h 1915347"/>
                <a:gd name="connsiteX6" fmla="*/ 1315127 w 2549495"/>
                <a:gd name="connsiteY6" fmla="*/ 1495551 h 1915347"/>
                <a:gd name="connsiteX7" fmla="*/ 1329836 w 2549495"/>
                <a:gd name="connsiteY7" fmla="*/ 1652636 h 1915347"/>
                <a:gd name="connsiteX8" fmla="*/ 1395141 w 2549495"/>
                <a:gd name="connsiteY8" fmla="*/ 1686172 h 1915347"/>
                <a:gd name="connsiteX9" fmla="*/ 1468095 w 2549495"/>
                <a:gd name="connsiteY9" fmla="*/ 1643811 h 1915347"/>
                <a:gd name="connsiteX10" fmla="*/ 1485745 w 2549495"/>
                <a:gd name="connsiteY10" fmla="*/ 1422597 h 1915347"/>
                <a:gd name="connsiteX11" fmla="*/ 1485745 w 2549495"/>
                <a:gd name="connsiteY11" fmla="*/ 1290810 h 1915347"/>
                <a:gd name="connsiteX12" fmla="*/ 1461035 w 2549495"/>
                <a:gd name="connsiteY12" fmla="*/ 1130782 h 1915347"/>
                <a:gd name="connsiteX13" fmla="*/ 1388081 w 2549495"/>
                <a:gd name="connsiteY13" fmla="*/ 1064300 h 1915347"/>
                <a:gd name="connsiteX14" fmla="*/ 1200990 w 2549495"/>
                <a:gd name="connsiteY14" fmla="*/ 1046062 h 1915347"/>
                <a:gd name="connsiteX15" fmla="*/ 1200990 w 2549495"/>
                <a:gd name="connsiteY15" fmla="*/ 769544 h 1915347"/>
                <a:gd name="connsiteX16" fmla="*/ 1410438 w 2549495"/>
                <a:gd name="connsiteY16" fmla="*/ 756600 h 1915347"/>
                <a:gd name="connsiteX17" fmla="*/ 1468095 w 2549495"/>
                <a:gd name="connsiteY17" fmla="*/ 700120 h 1915347"/>
                <a:gd name="connsiteX18" fmla="*/ 1485745 w 2549495"/>
                <a:gd name="connsiteY18" fmla="*/ 563626 h 1915347"/>
                <a:gd name="connsiteX19" fmla="*/ 1485745 w 2549495"/>
                <a:gd name="connsiteY19" fmla="*/ 457726 h 1915347"/>
                <a:gd name="connsiteX20" fmla="*/ 1465153 w 2549495"/>
                <a:gd name="connsiteY20" fmla="*/ 325938 h 1915347"/>
                <a:gd name="connsiteX21" fmla="*/ 1401024 w 2549495"/>
                <a:gd name="connsiteY21" fmla="*/ 294168 h 1915347"/>
                <a:gd name="connsiteX22" fmla="*/ 1333366 w 2549495"/>
                <a:gd name="connsiteY22" fmla="*/ 327703 h 1915347"/>
                <a:gd name="connsiteX23" fmla="*/ 1315127 w 2549495"/>
                <a:gd name="connsiteY23" fmla="*/ 470669 h 1915347"/>
                <a:gd name="connsiteX24" fmla="*/ 1315127 w 2549495"/>
                <a:gd name="connsiteY24" fmla="*/ 627167 h 1915347"/>
                <a:gd name="connsiteX25" fmla="*/ 839751 w 2549495"/>
                <a:gd name="connsiteY25" fmla="*/ 627167 h 1915347"/>
                <a:gd name="connsiteX26" fmla="*/ 839751 w 2549495"/>
                <a:gd name="connsiteY26" fmla="*/ 464786 h 1915347"/>
                <a:gd name="connsiteX27" fmla="*/ 964479 w 2549495"/>
                <a:gd name="connsiteY27" fmla="*/ 95899 h 1915347"/>
                <a:gd name="connsiteX28" fmla="*/ 1361017 w 2549495"/>
                <a:gd name="connsiteY28" fmla="*/ 0 h 1915347"/>
                <a:gd name="connsiteX29" fmla="*/ 1822273 w 2549495"/>
                <a:gd name="connsiteY29" fmla="*/ 132872 h 1915347"/>
                <a:gd name="connsiteX30" fmla="*/ 1943470 w 2549495"/>
                <a:gd name="connsiteY30" fmla="*/ 502090 h 1915347"/>
                <a:gd name="connsiteX31" fmla="*/ 1899933 w 2549495"/>
                <a:gd name="connsiteY31" fmla="*/ 733150 h 1915347"/>
                <a:gd name="connsiteX32" fmla="*/ 1746966 w 2549495"/>
                <a:gd name="connsiteY32" fmla="*/ 863089 h 1915347"/>
                <a:gd name="connsiteX33" fmla="*/ 1908170 w 2549495"/>
                <a:gd name="connsiteY33" fmla="*/ 982586 h 1915347"/>
                <a:gd name="connsiteX34" fmla="*/ 1961120 w 2549495"/>
                <a:gd name="connsiteY34" fmla="*/ 1371687 h 1915347"/>
                <a:gd name="connsiteX35" fmla="*/ 1909347 w 2549495"/>
                <a:gd name="connsiteY35" fmla="*/ 1724276 h 1915347"/>
                <a:gd name="connsiteX36" fmla="*/ 1730493 w 2549495"/>
                <a:gd name="connsiteY36" fmla="*/ 1914998 h 1915347"/>
                <a:gd name="connsiteX37" fmla="*/ 2549495 w 2549495"/>
                <a:gd name="connsiteY37" fmla="*/ 1915347 h 1915347"/>
                <a:gd name="connsiteX0" fmla="*/ 0 w 4146831"/>
                <a:gd name="connsiteY0" fmla="*/ 1921587 h 1921587"/>
                <a:gd name="connsiteX1" fmla="*/ 2647124 w 4146831"/>
                <a:gd name="connsiteY1" fmla="*/ 1904444 h 1921587"/>
                <a:gd name="connsiteX2" fmla="*/ 2477682 w 4146831"/>
                <a:gd name="connsiteY2" fmla="*/ 1718530 h 1921587"/>
                <a:gd name="connsiteX3" fmla="*/ 2437087 w 4146831"/>
                <a:gd name="connsiteY3" fmla="*/ 1336700 h 1921587"/>
                <a:gd name="connsiteX4" fmla="*/ 2437087 w 4146831"/>
                <a:gd name="connsiteY4" fmla="*/ 1186086 h 1921587"/>
                <a:gd name="connsiteX5" fmla="*/ 2912463 w 4146831"/>
                <a:gd name="connsiteY5" fmla="*/ 1186086 h 1921587"/>
                <a:gd name="connsiteX6" fmla="*/ 2912463 w 4146831"/>
                <a:gd name="connsiteY6" fmla="*/ 1495551 h 1921587"/>
                <a:gd name="connsiteX7" fmla="*/ 2927172 w 4146831"/>
                <a:gd name="connsiteY7" fmla="*/ 1652636 h 1921587"/>
                <a:gd name="connsiteX8" fmla="*/ 2992477 w 4146831"/>
                <a:gd name="connsiteY8" fmla="*/ 1686172 h 1921587"/>
                <a:gd name="connsiteX9" fmla="*/ 3065431 w 4146831"/>
                <a:gd name="connsiteY9" fmla="*/ 1643811 h 1921587"/>
                <a:gd name="connsiteX10" fmla="*/ 3083081 w 4146831"/>
                <a:gd name="connsiteY10" fmla="*/ 1422597 h 1921587"/>
                <a:gd name="connsiteX11" fmla="*/ 3083081 w 4146831"/>
                <a:gd name="connsiteY11" fmla="*/ 1290810 h 1921587"/>
                <a:gd name="connsiteX12" fmla="*/ 3058371 w 4146831"/>
                <a:gd name="connsiteY12" fmla="*/ 1130782 h 1921587"/>
                <a:gd name="connsiteX13" fmla="*/ 2985417 w 4146831"/>
                <a:gd name="connsiteY13" fmla="*/ 1064300 h 1921587"/>
                <a:gd name="connsiteX14" fmla="*/ 2798326 w 4146831"/>
                <a:gd name="connsiteY14" fmla="*/ 1046062 h 1921587"/>
                <a:gd name="connsiteX15" fmla="*/ 2798326 w 4146831"/>
                <a:gd name="connsiteY15" fmla="*/ 769544 h 1921587"/>
                <a:gd name="connsiteX16" fmla="*/ 3007774 w 4146831"/>
                <a:gd name="connsiteY16" fmla="*/ 756600 h 1921587"/>
                <a:gd name="connsiteX17" fmla="*/ 3065431 w 4146831"/>
                <a:gd name="connsiteY17" fmla="*/ 700120 h 1921587"/>
                <a:gd name="connsiteX18" fmla="*/ 3083081 w 4146831"/>
                <a:gd name="connsiteY18" fmla="*/ 563626 h 1921587"/>
                <a:gd name="connsiteX19" fmla="*/ 3083081 w 4146831"/>
                <a:gd name="connsiteY19" fmla="*/ 457726 h 1921587"/>
                <a:gd name="connsiteX20" fmla="*/ 3062489 w 4146831"/>
                <a:gd name="connsiteY20" fmla="*/ 325938 h 1921587"/>
                <a:gd name="connsiteX21" fmla="*/ 2998360 w 4146831"/>
                <a:gd name="connsiteY21" fmla="*/ 294168 h 1921587"/>
                <a:gd name="connsiteX22" fmla="*/ 2930702 w 4146831"/>
                <a:gd name="connsiteY22" fmla="*/ 327703 h 1921587"/>
                <a:gd name="connsiteX23" fmla="*/ 2912463 w 4146831"/>
                <a:gd name="connsiteY23" fmla="*/ 470669 h 1921587"/>
                <a:gd name="connsiteX24" fmla="*/ 2912463 w 4146831"/>
                <a:gd name="connsiteY24" fmla="*/ 627167 h 1921587"/>
                <a:gd name="connsiteX25" fmla="*/ 2437087 w 4146831"/>
                <a:gd name="connsiteY25" fmla="*/ 627167 h 1921587"/>
                <a:gd name="connsiteX26" fmla="*/ 2437087 w 4146831"/>
                <a:gd name="connsiteY26" fmla="*/ 464786 h 1921587"/>
                <a:gd name="connsiteX27" fmla="*/ 2561815 w 4146831"/>
                <a:gd name="connsiteY27" fmla="*/ 95899 h 1921587"/>
                <a:gd name="connsiteX28" fmla="*/ 2958353 w 4146831"/>
                <a:gd name="connsiteY28" fmla="*/ 0 h 1921587"/>
                <a:gd name="connsiteX29" fmla="*/ 3419609 w 4146831"/>
                <a:gd name="connsiteY29" fmla="*/ 132872 h 1921587"/>
                <a:gd name="connsiteX30" fmla="*/ 3540806 w 4146831"/>
                <a:gd name="connsiteY30" fmla="*/ 502090 h 1921587"/>
                <a:gd name="connsiteX31" fmla="*/ 3497269 w 4146831"/>
                <a:gd name="connsiteY31" fmla="*/ 733150 h 1921587"/>
                <a:gd name="connsiteX32" fmla="*/ 3344302 w 4146831"/>
                <a:gd name="connsiteY32" fmla="*/ 863089 h 1921587"/>
                <a:gd name="connsiteX33" fmla="*/ 3505506 w 4146831"/>
                <a:gd name="connsiteY33" fmla="*/ 982586 h 1921587"/>
                <a:gd name="connsiteX34" fmla="*/ 3558456 w 4146831"/>
                <a:gd name="connsiteY34" fmla="*/ 1371687 h 1921587"/>
                <a:gd name="connsiteX35" fmla="*/ 3506683 w 4146831"/>
                <a:gd name="connsiteY35" fmla="*/ 1724276 h 1921587"/>
                <a:gd name="connsiteX36" fmla="*/ 3327829 w 4146831"/>
                <a:gd name="connsiteY36" fmla="*/ 1914998 h 1921587"/>
                <a:gd name="connsiteX37" fmla="*/ 4146831 w 4146831"/>
                <a:gd name="connsiteY37" fmla="*/ 1915347 h 1921587"/>
                <a:gd name="connsiteX0" fmla="*/ 0 w 4389185"/>
                <a:gd name="connsiteY0" fmla="*/ 1906899 h 1915347"/>
                <a:gd name="connsiteX1" fmla="*/ 2889478 w 4389185"/>
                <a:gd name="connsiteY1" fmla="*/ 1904444 h 1915347"/>
                <a:gd name="connsiteX2" fmla="*/ 2720036 w 4389185"/>
                <a:gd name="connsiteY2" fmla="*/ 1718530 h 1915347"/>
                <a:gd name="connsiteX3" fmla="*/ 2679441 w 4389185"/>
                <a:gd name="connsiteY3" fmla="*/ 1336700 h 1915347"/>
                <a:gd name="connsiteX4" fmla="*/ 2679441 w 4389185"/>
                <a:gd name="connsiteY4" fmla="*/ 1186086 h 1915347"/>
                <a:gd name="connsiteX5" fmla="*/ 3154817 w 4389185"/>
                <a:gd name="connsiteY5" fmla="*/ 1186086 h 1915347"/>
                <a:gd name="connsiteX6" fmla="*/ 3154817 w 4389185"/>
                <a:gd name="connsiteY6" fmla="*/ 1495551 h 1915347"/>
                <a:gd name="connsiteX7" fmla="*/ 3169526 w 4389185"/>
                <a:gd name="connsiteY7" fmla="*/ 1652636 h 1915347"/>
                <a:gd name="connsiteX8" fmla="*/ 3234831 w 4389185"/>
                <a:gd name="connsiteY8" fmla="*/ 1686172 h 1915347"/>
                <a:gd name="connsiteX9" fmla="*/ 3307785 w 4389185"/>
                <a:gd name="connsiteY9" fmla="*/ 1643811 h 1915347"/>
                <a:gd name="connsiteX10" fmla="*/ 3325435 w 4389185"/>
                <a:gd name="connsiteY10" fmla="*/ 1422597 h 1915347"/>
                <a:gd name="connsiteX11" fmla="*/ 3325435 w 4389185"/>
                <a:gd name="connsiteY11" fmla="*/ 1290810 h 1915347"/>
                <a:gd name="connsiteX12" fmla="*/ 3300725 w 4389185"/>
                <a:gd name="connsiteY12" fmla="*/ 1130782 h 1915347"/>
                <a:gd name="connsiteX13" fmla="*/ 3227771 w 4389185"/>
                <a:gd name="connsiteY13" fmla="*/ 1064300 h 1915347"/>
                <a:gd name="connsiteX14" fmla="*/ 3040680 w 4389185"/>
                <a:gd name="connsiteY14" fmla="*/ 1046062 h 1915347"/>
                <a:gd name="connsiteX15" fmla="*/ 3040680 w 4389185"/>
                <a:gd name="connsiteY15" fmla="*/ 769544 h 1915347"/>
                <a:gd name="connsiteX16" fmla="*/ 3250128 w 4389185"/>
                <a:gd name="connsiteY16" fmla="*/ 756600 h 1915347"/>
                <a:gd name="connsiteX17" fmla="*/ 3307785 w 4389185"/>
                <a:gd name="connsiteY17" fmla="*/ 700120 h 1915347"/>
                <a:gd name="connsiteX18" fmla="*/ 3325435 w 4389185"/>
                <a:gd name="connsiteY18" fmla="*/ 563626 h 1915347"/>
                <a:gd name="connsiteX19" fmla="*/ 3325435 w 4389185"/>
                <a:gd name="connsiteY19" fmla="*/ 457726 h 1915347"/>
                <a:gd name="connsiteX20" fmla="*/ 3304843 w 4389185"/>
                <a:gd name="connsiteY20" fmla="*/ 325938 h 1915347"/>
                <a:gd name="connsiteX21" fmla="*/ 3240714 w 4389185"/>
                <a:gd name="connsiteY21" fmla="*/ 294168 h 1915347"/>
                <a:gd name="connsiteX22" fmla="*/ 3173056 w 4389185"/>
                <a:gd name="connsiteY22" fmla="*/ 327703 h 1915347"/>
                <a:gd name="connsiteX23" fmla="*/ 3154817 w 4389185"/>
                <a:gd name="connsiteY23" fmla="*/ 470669 h 1915347"/>
                <a:gd name="connsiteX24" fmla="*/ 3154817 w 4389185"/>
                <a:gd name="connsiteY24" fmla="*/ 627167 h 1915347"/>
                <a:gd name="connsiteX25" fmla="*/ 2679441 w 4389185"/>
                <a:gd name="connsiteY25" fmla="*/ 627167 h 1915347"/>
                <a:gd name="connsiteX26" fmla="*/ 2679441 w 4389185"/>
                <a:gd name="connsiteY26" fmla="*/ 464786 h 1915347"/>
                <a:gd name="connsiteX27" fmla="*/ 2804169 w 4389185"/>
                <a:gd name="connsiteY27" fmla="*/ 95899 h 1915347"/>
                <a:gd name="connsiteX28" fmla="*/ 3200707 w 4389185"/>
                <a:gd name="connsiteY28" fmla="*/ 0 h 1915347"/>
                <a:gd name="connsiteX29" fmla="*/ 3661963 w 4389185"/>
                <a:gd name="connsiteY29" fmla="*/ 132872 h 1915347"/>
                <a:gd name="connsiteX30" fmla="*/ 3783160 w 4389185"/>
                <a:gd name="connsiteY30" fmla="*/ 502090 h 1915347"/>
                <a:gd name="connsiteX31" fmla="*/ 3739623 w 4389185"/>
                <a:gd name="connsiteY31" fmla="*/ 733150 h 1915347"/>
                <a:gd name="connsiteX32" fmla="*/ 3586656 w 4389185"/>
                <a:gd name="connsiteY32" fmla="*/ 863089 h 1915347"/>
                <a:gd name="connsiteX33" fmla="*/ 3747860 w 4389185"/>
                <a:gd name="connsiteY33" fmla="*/ 982586 h 1915347"/>
                <a:gd name="connsiteX34" fmla="*/ 3800810 w 4389185"/>
                <a:gd name="connsiteY34" fmla="*/ 1371687 h 1915347"/>
                <a:gd name="connsiteX35" fmla="*/ 3749037 w 4389185"/>
                <a:gd name="connsiteY35" fmla="*/ 1724276 h 1915347"/>
                <a:gd name="connsiteX36" fmla="*/ 3570183 w 4389185"/>
                <a:gd name="connsiteY36" fmla="*/ 1914998 h 1915347"/>
                <a:gd name="connsiteX37" fmla="*/ 4389185 w 4389185"/>
                <a:gd name="connsiteY37" fmla="*/ 1915347 h 19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389185" h="1915347">
                  <a:moveTo>
                    <a:pt x="0" y="1906899"/>
                  </a:moveTo>
                  <a:lnTo>
                    <a:pt x="2889478" y="1904444"/>
                  </a:lnTo>
                  <a:cubicBezTo>
                    <a:pt x="2851376" y="1865399"/>
                    <a:pt x="2747100" y="1791876"/>
                    <a:pt x="2720036" y="1718530"/>
                  </a:cubicBezTo>
                  <a:cubicBezTo>
                    <a:pt x="2692973" y="1645184"/>
                    <a:pt x="2679441" y="1517907"/>
                    <a:pt x="2679441" y="1336700"/>
                  </a:cubicBezTo>
                  <a:lnTo>
                    <a:pt x="2679441" y="1186086"/>
                  </a:lnTo>
                  <a:lnTo>
                    <a:pt x="3154817" y="1186086"/>
                  </a:lnTo>
                  <a:lnTo>
                    <a:pt x="3154817" y="1495551"/>
                  </a:lnTo>
                  <a:cubicBezTo>
                    <a:pt x="3154817" y="1577918"/>
                    <a:pt x="3159720" y="1630280"/>
                    <a:pt x="3169526" y="1652636"/>
                  </a:cubicBezTo>
                  <a:cubicBezTo>
                    <a:pt x="3179331" y="1674993"/>
                    <a:pt x="3201100" y="1686172"/>
                    <a:pt x="3234831" y="1686172"/>
                  </a:cubicBezTo>
                  <a:cubicBezTo>
                    <a:pt x="3271700" y="1686172"/>
                    <a:pt x="3296018" y="1672052"/>
                    <a:pt x="3307785" y="1643811"/>
                  </a:cubicBezTo>
                  <a:cubicBezTo>
                    <a:pt x="3319551" y="1615571"/>
                    <a:pt x="3325435" y="1541833"/>
                    <a:pt x="3325435" y="1422597"/>
                  </a:cubicBezTo>
                  <a:lnTo>
                    <a:pt x="3325435" y="1290810"/>
                  </a:lnTo>
                  <a:cubicBezTo>
                    <a:pt x="3325435" y="1217856"/>
                    <a:pt x="3317198" y="1164514"/>
                    <a:pt x="3300725" y="1130782"/>
                  </a:cubicBezTo>
                  <a:cubicBezTo>
                    <a:pt x="3284251" y="1097051"/>
                    <a:pt x="3259933" y="1074890"/>
                    <a:pt x="3227771" y="1064300"/>
                  </a:cubicBezTo>
                  <a:cubicBezTo>
                    <a:pt x="3195609" y="1053710"/>
                    <a:pt x="3133245" y="1047631"/>
                    <a:pt x="3040680" y="1046062"/>
                  </a:cubicBezTo>
                  <a:lnTo>
                    <a:pt x="3040680" y="769544"/>
                  </a:lnTo>
                  <a:cubicBezTo>
                    <a:pt x="3153641" y="769544"/>
                    <a:pt x="3223456" y="765229"/>
                    <a:pt x="3250128" y="756600"/>
                  </a:cubicBezTo>
                  <a:cubicBezTo>
                    <a:pt x="3276799" y="747971"/>
                    <a:pt x="3296018" y="729145"/>
                    <a:pt x="3307785" y="700120"/>
                  </a:cubicBezTo>
                  <a:cubicBezTo>
                    <a:pt x="3319551" y="671096"/>
                    <a:pt x="3325435" y="625598"/>
                    <a:pt x="3325435" y="563626"/>
                  </a:cubicBezTo>
                  <a:lnTo>
                    <a:pt x="3325435" y="457726"/>
                  </a:lnTo>
                  <a:cubicBezTo>
                    <a:pt x="3325435" y="391048"/>
                    <a:pt x="3318571" y="347118"/>
                    <a:pt x="3304843" y="325938"/>
                  </a:cubicBezTo>
                  <a:cubicBezTo>
                    <a:pt x="3291115" y="304758"/>
                    <a:pt x="3269739" y="294168"/>
                    <a:pt x="3240714" y="294168"/>
                  </a:cubicBezTo>
                  <a:cubicBezTo>
                    <a:pt x="3207767" y="294168"/>
                    <a:pt x="3185215" y="305347"/>
                    <a:pt x="3173056" y="327703"/>
                  </a:cubicBezTo>
                  <a:cubicBezTo>
                    <a:pt x="3160897" y="350060"/>
                    <a:pt x="3154817" y="397715"/>
                    <a:pt x="3154817" y="470669"/>
                  </a:cubicBezTo>
                  <a:lnTo>
                    <a:pt x="3154817" y="627167"/>
                  </a:lnTo>
                  <a:lnTo>
                    <a:pt x="2679441" y="627167"/>
                  </a:lnTo>
                  <a:lnTo>
                    <a:pt x="2679441" y="464786"/>
                  </a:lnTo>
                  <a:cubicBezTo>
                    <a:pt x="2679441" y="282794"/>
                    <a:pt x="2721017" y="159831"/>
                    <a:pt x="2804169" y="95899"/>
                  </a:cubicBezTo>
                  <a:cubicBezTo>
                    <a:pt x="2887320" y="31966"/>
                    <a:pt x="3019500" y="0"/>
                    <a:pt x="3200707" y="0"/>
                  </a:cubicBezTo>
                  <a:cubicBezTo>
                    <a:pt x="3427413" y="0"/>
                    <a:pt x="3581165" y="44291"/>
                    <a:pt x="3661963" y="132872"/>
                  </a:cubicBezTo>
                  <a:cubicBezTo>
                    <a:pt x="3742761" y="221453"/>
                    <a:pt x="3783160" y="344526"/>
                    <a:pt x="3783160" y="502090"/>
                  </a:cubicBezTo>
                  <a:cubicBezTo>
                    <a:pt x="3783160" y="608701"/>
                    <a:pt x="3768648" y="685721"/>
                    <a:pt x="3739623" y="733150"/>
                  </a:cubicBezTo>
                  <a:cubicBezTo>
                    <a:pt x="3710599" y="780578"/>
                    <a:pt x="3659610" y="823891"/>
                    <a:pt x="3586656" y="863089"/>
                  </a:cubicBezTo>
                  <a:cubicBezTo>
                    <a:pt x="3658825" y="887419"/>
                    <a:pt x="3712560" y="927252"/>
                    <a:pt x="3747860" y="982586"/>
                  </a:cubicBezTo>
                  <a:cubicBezTo>
                    <a:pt x="3783160" y="1037920"/>
                    <a:pt x="3800810" y="1167621"/>
                    <a:pt x="3800810" y="1371687"/>
                  </a:cubicBezTo>
                  <a:cubicBezTo>
                    <a:pt x="3800810" y="1523160"/>
                    <a:pt x="3783552" y="1640689"/>
                    <a:pt x="3749037" y="1724276"/>
                  </a:cubicBezTo>
                  <a:cubicBezTo>
                    <a:pt x="3714521" y="1807862"/>
                    <a:pt x="3647705" y="1851940"/>
                    <a:pt x="3570183" y="1914998"/>
                  </a:cubicBezTo>
                  <a:lnTo>
                    <a:pt x="4389185" y="1915347"/>
                  </a:lnTo>
                </a:path>
              </a:pathLst>
            </a:custGeom>
            <a:noFill/>
            <a:ln w="38100">
              <a:solidFill>
                <a:schemeClr val="accent3"/>
              </a:solidFill>
            </a:ln>
            <a:effectLst/>
          </p:spPr>
          <p:txBody>
            <a:bodyPr rot="0" spcFirstLastPara="0" vertOverflow="overflow" horzOverflow="overflow" vert="horz" wrap="square" lIns="121883" tIns="60941" rIns="121883" bIns="6094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5728" dirty="0">
                <a:latin typeface="Impact" panose="020B0806030902050204" pitchFamily="34" charset="0"/>
              </a:endParaRPr>
            </a:p>
          </p:txBody>
        </p:sp>
        <p:grpSp>
          <p:nvGrpSpPr>
            <p:cNvPr id="14" name="组合 92"/>
            <p:cNvGrpSpPr/>
            <p:nvPr/>
          </p:nvGrpSpPr>
          <p:grpSpPr>
            <a:xfrm>
              <a:off x="1490077" y="5718137"/>
              <a:ext cx="216261" cy="216261"/>
              <a:chOff x="2218721" y="3717673"/>
              <a:chExt cx="248226" cy="248226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218721" y="3717673"/>
                <a:ext cx="248226" cy="2482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2262420" y="3763753"/>
                <a:ext cx="156066" cy="15606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/>
              </a:p>
            </p:txBody>
          </p:sp>
        </p:grpSp>
        <p:grpSp>
          <p:nvGrpSpPr>
            <p:cNvPr id="15" name="组合 93"/>
            <p:cNvGrpSpPr/>
            <p:nvPr/>
          </p:nvGrpSpPr>
          <p:grpSpPr>
            <a:xfrm>
              <a:off x="5394180" y="5718136"/>
              <a:ext cx="216261" cy="216261"/>
              <a:chOff x="2218721" y="3717673"/>
              <a:chExt cx="248226" cy="248226"/>
            </a:xfrm>
          </p:grpSpPr>
          <p:sp>
            <p:nvSpPr>
              <p:cNvPr id="95" name="椭圆 94"/>
              <p:cNvSpPr/>
              <p:nvPr/>
            </p:nvSpPr>
            <p:spPr>
              <a:xfrm>
                <a:off x="2218721" y="3717673"/>
                <a:ext cx="248226" cy="2482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2262420" y="3763753"/>
                <a:ext cx="156066" cy="15606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399"/>
              </a:p>
            </p:txBody>
          </p:sp>
        </p:grpSp>
      </p:grpSp>
      <p:sp>
        <p:nvSpPr>
          <p:cNvPr id="99" name="文本框 61"/>
          <p:cNvSpPr txBox="1"/>
          <p:nvPr/>
        </p:nvSpPr>
        <p:spPr>
          <a:xfrm>
            <a:off x="1726541" y="4941170"/>
            <a:ext cx="2113905" cy="646288"/>
          </a:xfrm>
          <a:prstGeom prst="rect">
            <a:avLst/>
          </a:prstGeom>
          <a:noFill/>
        </p:spPr>
        <p:txBody>
          <a:bodyPr wrap="square" lIns="91400" tIns="45699" rIns="91400" bIns="45699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在此添加详细的文字信息介绍。在此添加详细的文字。</a:t>
            </a:r>
          </a:p>
          <a:p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99"/>
          <p:cNvGrpSpPr/>
          <p:nvPr/>
        </p:nvGrpSpPr>
        <p:grpSpPr>
          <a:xfrm>
            <a:off x="1810528" y="4253182"/>
            <a:ext cx="1441483" cy="655814"/>
            <a:chOff x="4806096" y="2627316"/>
            <a:chExt cx="1442304" cy="655815"/>
          </a:xfrm>
          <a:solidFill>
            <a:schemeClr val="accent3"/>
          </a:solidFill>
        </p:grpSpPr>
        <p:sp>
          <p:nvSpPr>
            <p:cNvPr id="101" name="矩形 100"/>
            <p:cNvSpPr/>
            <p:nvPr/>
          </p:nvSpPr>
          <p:spPr>
            <a:xfrm>
              <a:off x="4806316" y="2705100"/>
              <a:ext cx="1442084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2" name="图片 10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/>
          </p:blipFill>
          <p:spPr>
            <a:xfrm rot="16200000" flipH="1">
              <a:off x="4505604" y="2927808"/>
              <a:ext cx="655815" cy="54832"/>
            </a:xfrm>
            <a:prstGeom prst="rect">
              <a:avLst/>
            </a:prstGeom>
            <a:grpFill/>
          </p:spPr>
        </p:pic>
        <p:sp>
          <p:nvSpPr>
            <p:cNvPr id="103" name="文本框 65"/>
            <p:cNvSpPr txBox="1"/>
            <p:nvPr/>
          </p:nvSpPr>
          <p:spPr>
            <a:xfrm>
              <a:off x="4901582" y="2768085"/>
              <a:ext cx="124009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03"/>
          <p:cNvGrpSpPr/>
          <p:nvPr/>
        </p:nvGrpSpPr>
        <p:grpSpPr>
          <a:xfrm>
            <a:off x="6220294" y="4126223"/>
            <a:ext cx="4435829" cy="1823059"/>
            <a:chOff x="6221950" y="4126221"/>
            <a:chExt cx="4438354" cy="1823059"/>
          </a:xfrm>
        </p:grpSpPr>
        <p:sp>
          <p:nvSpPr>
            <p:cNvPr id="105" name="直角三角形 104"/>
            <p:cNvSpPr/>
            <p:nvPr/>
          </p:nvSpPr>
          <p:spPr>
            <a:xfrm flipH="1">
              <a:off x="9167261" y="4523378"/>
              <a:ext cx="197666" cy="712822"/>
            </a:xfrm>
            <a:prstGeom prst="rtTriangle">
              <a:avLst/>
            </a:prstGeom>
            <a:noFill/>
            <a:ln w="38100">
              <a:solidFill>
                <a:schemeClr val="accent4"/>
              </a:solidFill>
            </a:ln>
            <a:effectLst>
              <a:outerShdw blurRad="1524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  <p:grpSp>
          <p:nvGrpSpPr>
            <p:cNvPr id="18" name="组合 105"/>
            <p:cNvGrpSpPr/>
            <p:nvPr/>
          </p:nvGrpSpPr>
          <p:grpSpPr>
            <a:xfrm>
              <a:off x="6221950" y="4126221"/>
              <a:ext cx="4438354" cy="1823059"/>
              <a:chOff x="6221950" y="4126221"/>
              <a:chExt cx="4438354" cy="1823059"/>
            </a:xfrm>
          </p:grpSpPr>
          <p:sp>
            <p:nvSpPr>
              <p:cNvPr id="107" name="文本框 69"/>
              <p:cNvSpPr txBox="1"/>
              <p:nvPr/>
            </p:nvSpPr>
            <p:spPr>
              <a:xfrm>
                <a:off x="6401266" y="4126221"/>
                <a:ext cx="4136390" cy="1709572"/>
              </a:xfrm>
              <a:custGeom>
                <a:avLst/>
                <a:gdLst>
                  <a:gd name="connsiteX0" fmla="*/ 368349 w 1054387"/>
                  <a:gd name="connsiteY0" fmla="*/ 0 h 1708761"/>
                  <a:gd name="connsiteX1" fmla="*/ 933011 w 1054387"/>
                  <a:gd name="connsiteY1" fmla="*/ 0 h 1708761"/>
                  <a:gd name="connsiteX2" fmla="*/ 933011 w 1054387"/>
                  <a:gd name="connsiteY2" fmla="*/ 1116658 h 1708761"/>
                  <a:gd name="connsiteX3" fmla="*/ 1054387 w 1054387"/>
                  <a:gd name="connsiteY3" fmla="*/ 1116658 h 1708761"/>
                  <a:gd name="connsiteX4" fmla="*/ 1054387 w 1054387"/>
                  <a:gd name="connsiteY4" fmla="*/ 1407960 h 1708761"/>
                  <a:gd name="connsiteX5" fmla="*/ 933011 w 1054387"/>
                  <a:gd name="connsiteY5" fmla="*/ 1407960 h 1708761"/>
                  <a:gd name="connsiteX6" fmla="*/ 933011 w 1054387"/>
                  <a:gd name="connsiteY6" fmla="*/ 1708761 h 1708761"/>
                  <a:gd name="connsiteX7" fmla="*/ 506613 w 1054387"/>
                  <a:gd name="connsiteY7" fmla="*/ 1708761 h 1708761"/>
                  <a:gd name="connsiteX8" fmla="*/ 506613 w 1054387"/>
                  <a:gd name="connsiteY8" fmla="*/ 1407960 h 1708761"/>
                  <a:gd name="connsiteX9" fmla="*/ 0 w 1054387"/>
                  <a:gd name="connsiteY9" fmla="*/ 1407960 h 1708761"/>
                  <a:gd name="connsiteX10" fmla="*/ 0 w 1054387"/>
                  <a:gd name="connsiteY10" fmla="*/ 1116658 h 1708761"/>
                  <a:gd name="connsiteX0" fmla="*/ 933011 w 1054387"/>
                  <a:gd name="connsiteY0" fmla="*/ 1708761 h 1800201"/>
                  <a:gd name="connsiteX1" fmla="*/ 506613 w 1054387"/>
                  <a:gd name="connsiteY1" fmla="*/ 1708761 h 1800201"/>
                  <a:gd name="connsiteX2" fmla="*/ 506613 w 1054387"/>
                  <a:gd name="connsiteY2" fmla="*/ 1407960 h 1800201"/>
                  <a:gd name="connsiteX3" fmla="*/ 0 w 1054387"/>
                  <a:gd name="connsiteY3" fmla="*/ 1407960 h 1800201"/>
                  <a:gd name="connsiteX4" fmla="*/ 0 w 1054387"/>
                  <a:gd name="connsiteY4" fmla="*/ 1116658 h 1800201"/>
                  <a:gd name="connsiteX5" fmla="*/ 368349 w 1054387"/>
                  <a:gd name="connsiteY5" fmla="*/ 0 h 1800201"/>
                  <a:gd name="connsiteX6" fmla="*/ 933011 w 1054387"/>
                  <a:gd name="connsiteY6" fmla="*/ 0 h 1800201"/>
                  <a:gd name="connsiteX7" fmla="*/ 933011 w 1054387"/>
                  <a:gd name="connsiteY7" fmla="*/ 1116658 h 1800201"/>
                  <a:gd name="connsiteX8" fmla="*/ 1054387 w 1054387"/>
                  <a:gd name="connsiteY8" fmla="*/ 1116658 h 1800201"/>
                  <a:gd name="connsiteX9" fmla="*/ 1054387 w 1054387"/>
                  <a:gd name="connsiteY9" fmla="*/ 1407960 h 1800201"/>
                  <a:gd name="connsiteX10" fmla="*/ 933011 w 1054387"/>
                  <a:gd name="connsiteY10" fmla="*/ 1407960 h 1800201"/>
                  <a:gd name="connsiteX11" fmla="*/ 1024451 w 1054387"/>
                  <a:gd name="connsiteY11" fmla="*/ 1800201 h 1800201"/>
                  <a:gd name="connsiteX0" fmla="*/ 933011 w 1054387"/>
                  <a:gd name="connsiteY0" fmla="*/ 1708761 h 1708761"/>
                  <a:gd name="connsiteX1" fmla="*/ 506613 w 1054387"/>
                  <a:gd name="connsiteY1" fmla="*/ 1708761 h 1708761"/>
                  <a:gd name="connsiteX2" fmla="*/ 506613 w 1054387"/>
                  <a:gd name="connsiteY2" fmla="*/ 1407960 h 1708761"/>
                  <a:gd name="connsiteX3" fmla="*/ 0 w 1054387"/>
                  <a:gd name="connsiteY3" fmla="*/ 1407960 h 1708761"/>
                  <a:gd name="connsiteX4" fmla="*/ 0 w 1054387"/>
                  <a:gd name="connsiteY4" fmla="*/ 1116658 h 1708761"/>
                  <a:gd name="connsiteX5" fmla="*/ 368349 w 1054387"/>
                  <a:gd name="connsiteY5" fmla="*/ 0 h 1708761"/>
                  <a:gd name="connsiteX6" fmla="*/ 933011 w 1054387"/>
                  <a:gd name="connsiteY6" fmla="*/ 0 h 1708761"/>
                  <a:gd name="connsiteX7" fmla="*/ 933011 w 1054387"/>
                  <a:gd name="connsiteY7" fmla="*/ 1116658 h 1708761"/>
                  <a:gd name="connsiteX8" fmla="*/ 1054387 w 1054387"/>
                  <a:gd name="connsiteY8" fmla="*/ 1116658 h 1708761"/>
                  <a:gd name="connsiteX9" fmla="*/ 1054387 w 1054387"/>
                  <a:gd name="connsiteY9" fmla="*/ 1407960 h 1708761"/>
                  <a:gd name="connsiteX10" fmla="*/ 933011 w 1054387"/>
                  <a:gd name="connsiteY10" fmla="*/ 1407960 h 1708761"/>
                  <a:gd name="connsiteX11" fmla="*/ 948251 w 1054387"/>
                  <a:gd name="connsiteY11" fmla="*/ 1690663 h 1708761"/>
                  <a:gd name="connsiteX0" fmla="*/ 0 w 1159601"/>
                  <a:gd name="connsiteY0" fmla="*/ 1708761 h 1708761"/>
                  <a:gd name="connsiteX1" fmla="*/ 611827 w 1159601"/>
                  <a:gd name="connsiteY1" fmla="*/ 1708761 h 1708761"/>
                  <a:gd name="connsiteX2" fmla="*/ 611827 w 1159601"/>
                  <a:gd name="connsiteY2" fmla="*/ 1407960 h 1708761"/>
                  <a:gd name="connsiteX3" fmla="*/ 105214 w 1159601"/>
                  <a:gd name="connsiteY3" fmla="*/ 1407960 h 1708761"/>
                  <a:gd name="connsiteX4" fmla="*/ 105214 w 1159601"/>
                  <a:gd name="connsiteY4" fmla="*/ 1116658 h 1708761"/>
                  <a:gd name="connsiteX5" fmla="*/ 473563 w 1159601"/>
                  <a:gd name="connsiteY5" fmla="*/ 0 h 1708761"/>
                  <a:gd name="connsiteX6" fmla="*/ 1038225 w 1159601"/>
                  <a:gd name="connsiteY6" fmla="*/ 0 h 1708761"/>
                  <a:gd name="connsiteX7" fmla="*/ 1038225 w 1159601"/>
                  <a:gd name="connsiteY7" fmla="*/ 1116658 h 1708761"/>
                  <a:gd name="connsiteX8" fmla="*/ 1159601 w 1159601"/>
                  <a:gd name="connsiteY8" fmla="*/ 1116658 h 1708761"/>
                  <a:gd name="connsiteX9" fmla="*/ 1159601 w 1159601"/>
                  <a:gd name="connsiteY9" fmla="*/ 1407960 h 1708761"/>
                  <a:gd name="connsiteX10" fmla="*/ 1038225 w 1159601"/>
                  <a:gd name="connsiteY10" fmla="*/ 1407960 h 1708761"/>
                  <a:gd name="connsiteX11" fmla="*/ 1053465 w 1159601"/>
                  <a:gd name="connsiteY11" fmla="*/ 1690663 h 1708761"/>
                  <a:gd name="connsiteX0" fmla="*/ 0 w 1159601"/>
                  <a:gd name="connsiteY0" fmla="*/ 1708761 h 1857351"/>
                  <a:gd name="connsiteX1" fmla="*/ 611827 w 1159601"/>
                  <a:gd name="connsiteY1" fmla="*/ 1708761 h 1857351"/>
                  <a:gd name="connsiteX2" fmla="*/ 611827 w 1159601"/>
                  <a:gd name="connsiteY2" fmla="*/ 1407960 h 1857351"/>
                  <a:gd name="connsiteX3" fmla="*/ 105214 w 1159601"/>
                  <a:gd name="connsiteY3" fmla="*/ 1407960 h 1857351"/>
                  <a:gd name="connsiteX4" fmla="*/ 105214 w 1159601"/>
                  <a:gd name="connsiteY4" fmla="*/ 1116658 h 1857351"/>
                  <a:gd name="connsiteX5" fmla="*/ 473563 w 1159601"/>
                  <a:gd name="connsiteY5" fmla="*/ 0 h 1857351"/>
                  <a:gd name="connsiteX6" fmla="*/ 1038225 w 1159601"/>
                  <a:gd name="connsiteY6" fmla="*/ 0 h 1857351"/>
                  <a:gd name="connsiteX7" fmla="*/ 1038225 w 1159601"/>
                  <a:gd name="connsiteY7" fmla="*/ 1116658 h 1857351"/>
                  <a:gd name="connsiteX8" fmla="*/ 1159601 w 1159601"/>
                  <a:gd name="connsiteY8" fmla="*/ 1116658 h 1857351"/>
                  <a:gd name="connsiteX9" fmla="*/ 1159601 w 1159601"/>
                  <a:gd name="connsiteY9" fmla="*/ 1407960 h 1857351"/>
                  <a:gd name="connsiteX10" fmla="*/ 1038225 w 1159601"/>
                  <a:gd name="connsiteY10" fmla="*/ 1407960 h 1857351"/>
                  <a:gd name="connsiteX11" fmla="*/ 1048703 w 1159601"/>
                  <a:gd name="connsiteY11" fmla="*/ 1857351 h 1857351"/>
                  <a:gd name="connsiteX0" fmla="*/ 0 w 1159601"/>
                  <a:gd name="connsiteY0" fmla="*/ 1708761 h 1857351"/>
                  <a:gd name="connsiteX1" fmla="*/ 611827 w 1159601"/>
                  <a:gd name="connsiteY1" fmla="*/ 1708761 h 1857351"/>
                  <a:gd name="connsiteX2" fmla="*/ 611827 w 1159601"/>
                  <a:gd name="connsiteY2" fmla="*/ 1407960 h 1857351"/>
                  <a:gd name="connsiteX3" fmla="*/ 105214 w 1159601"/>
                  <a:gd name="connsiteY3" fmla="*/ 1407960 h 1857351"/>
                  <a:gd name="connsiteX4" fmla="*/ 105214 w 1159601"/>
                  <a:gd name="connsiteY4" fmla="*/ 1116658 h 1857351"/>
                  <a:gd name="connsiteX5" fmla="*/ 473563 w 1159601"/>
                  <a:gd name="connsiteY5" fmla="*/ 0 h 1857351"/>
                  <a:gd name="connsiteX6" fmla="*/ 1038225 w 1159601"/>
                  <a:gd name="connsiteY6" fmla="*/ 0 h 1857351"/>
                  <a:gd name="connsiteX7" fmla="*/ 1038225 w 1159601"/>
                  <a:gd name="connsiteY7" fmla="*/ 1116658 h 1857351"/>
                  <a:gd name="connsiteX8" fmla="*/ 1159601 w 1159601"/>
                  <a:gd name="connsiteY8" fmla="*/ 1116658 h 1857351"/>
                  <a:gd name="connsiteX9" fmla="*/ 1159601 w 1159601"/>
                  <a:gd name="connsiteY9" fmla="*/ 1407960 h 1857351"/>
                  <a:gd name="connsiteX10" fmla="*/ 1038225 w 1159601"/>
                  <a:gd name="connsiteY10" fmla="*/ 1407960 h 1857351"/>
                  <a:gd name="connsiteX11" fmla="*/ 1039178 w 1159601"/>
                  <a:gd name="connsiteY11" fmla="*/ 1857351 h 1857351"/>
                  <a:gd name="connsiteX0" fmla="*/ 0 w 1159601"/>
                  <a:gd name="connsiteY0" fmla="*/ 1708761 h 1857351"/>
                  <a:gd name="connsiteX1" fmla="*/ 611827 w 1159601"/>
                  <a:gd name="connsiteY1" fmla="*/ 1708761 h 1857351"/>
                  <a:gd name="connsiteX2" fmla="*/ 611827 w 1159601"/>
                  <a:gd name="connsiteY2" fmla="*/ 1407960 h 1857351"/>
                  <a:gd name="connsiteX3" fmla="*/ 105214 w 1159601"/>
                  <a:gd name="connsiteY3" fmla="*/ 1407960 h 1857351"/>
                  <a:gd name="connsiteX4" fmla="*/ 105214 w 1159601"/>
                  <a:gd name="connsiteY4" fmla="*/ 1116658 h 1857351"/>
                  <a:gd name="connsiteX5" fmla="*/ 473563 w 1159601"/>
                  <a:gd name="connsiteY5" fmla="*/ 0 h 1857351"/>
                  <a:gd name="connsiteX6" fmla="*/ 1038225 w 1159601"/>
                  <a:gd name="connsiteY6" fmla="*/ 0 h 1857351"/>
                  <a:gd name="connsiteX7" fmla="*/ 1038225 w 1159601"/>
                  <a:gd name="connsiteY7" fmla="*/ 1116658 h 1857351"/>
                  <a:gd name="connsiteX8" fmla="*/ 1159601 w 1159601"/>
                  <a:gd name="connsiteY8" fmla="*/ 1116658 h 1857351"/>
                  <a:gd name="connsiteX9" fmla="*/ 1159601 w 1159601"/>
                  <a:gd name="connsiteY9" fmla="*/ 1407960 h 1857351"/>
                  <a:gd name="connsiteX10" fmla="*/ 1038225 w 1159601"/>
                  <a:gd name="connsiteY10" fmla="*/ 1407960 h 1857351"/>
                  <a:gd name="connsiteX11" fmla="*/ 1039348 w 1159601"/>
                  <a:gd name="connsiteY11" fmla="*/ 1706397 h 1857351"/>
                  <a:gd name="connsiteX12" fmla="*/ 1039178 w 1159601"/>
                  <a:gd name="connsiteY12" fmla="*/ 1857351 h 1857351"/>
                  <a:gd name="connsiteX0" fmla="*/ 0 w 1634490"/>
                  <a:gd name="connsiteY0" fmla="*/ 1708761 h 1737497"/>
                  <a:gd name="connsiteX1" fmla="*/ 611827 w 1634490"/>
                  <a:gd name="connsiteY1" fmla="*/ 1708761 h 1737497"/>
                  <a:gd name="connsiteX2" fmla="*/ 611827 w 1634490"/>
                  <a:gd name="connsiteY2" fmla="*/ 1407960 h 1737497"/>
                  <a:gd name="connsiteX3" fmla="*/ 105214 w 1634490"/>
                  <a:gd name="connsiteY3" fmla="*/ 1407960 h 1737497"/>
                  <a:gd name="connsiteX4" fmla="*/ 105214 w 1634490"/>
                  <a:gd name="connsiteY4" fmla="*/ 1116658 h 1737497"/>
                  <a:gd name="connsiteX5" fmla="*/ 473563 w 1634490"/>
                  <a:gd name="connsiteY5" fmla="*/ 0 h 1737497"/>
                  <a:gd name="connsiteX6" fmla="*/ 1038225 w 1634490"/>
                  <a:gd name="connsiteY6" fmla="*/ 0 h 1737497"/>
                  <a:gd name="connsiteX7" fmla="*/ 1038225 w 1634490"/>
                  <a:gd name="connsiteY7" fmla="*/ 1116658 h 1737497"/>
                  <a:gd name="connsiteX8" fmla="*/ 1159601 w 1634490"/>
                  <a:gd name="connsiteY8" fmla="*/ 1116658 h 1737497"/>
                  <a:gd name="connsiteX9" fmla="*/ 1159601 w 1634490"/>
                  <a:gd name="connsiteY9" fmla="*/ 1407960 h 1737497"/>
                  <a:gd name="connsiteX10" fmla="*/ 1038225 w 1634490"/>
                  <a:gd name="connsiteY10" fmla="*/ 1407960 h 1737497"/>
                  <a:gd name="connsiteX11" fmla="*/ 1039348 w 1634490"/>
                  <a:gd name="connsiteY11" fmla="*/ 1706397 h 1737497"/>
                  <a:gd name="connsiteX12" fmla="*/ 1634490 w 1634490"/>
                  <a:gd name="connsiteY12" fmla="*/ 1719238 h 1737497"/>
                  <a:gd name="connsiteX0" fmla="*/ 0 w 1634490"/>
                  <a:gd name="connsiteY0" fmla="*/ 1708761 h 1737497"/>
                  <a:gd name="connsiteX1" fmla="*/ 611827 w 1634490"/>
                  <a:gd name="connsiteY1" fmla="*/ 1708761 h 1737497"/>
                  <a:gd name="connsiteX2" fmla="*/ 611827 w 1634490"/>
                  <a:gd name="connsiteY2" fmla="*/ 1407960 h 1737497"/>
                  <a:gd name="connsiteX3" fmla="*/ 105214 w 1634490"/>
                  <a:gd name="connsiteY3" fmla="*/ 1407960 h 1737497"/>
                  <a:gd name="connsiteX4" fmla="*/ 105214 w 1634490"/>
                  <a:gd name="connsiteY4" fmla="*/ 1116658 h 1737497"/>
                  <a:gd name="connsiteX5" fmla="*/ 473563 w 1634490"/>
                  <a:gd name="connsiteY5" fmla="*/ 0 h 1737497"/>
                  <a:gd name="connsiteX6" fmla="*/ 1038225 w 1634490"/>
                  <a:gd name="connsiteY6" fmla="*/ 0 h 1737497"/>
                  <a:gd name="connsiteX7" fmla="*/ 1038225 w 1634490"/>
                  <a:gd name="connsiteY7" fmla="*/ 1116658 h 1737497"/>
                  <a:gd name="connsiteX8" fmla="*/ 1159601 w 1634490"/>
                  <a:gd name="connsiteY8" fmla="*/ 1116658 h 1737497"/>
                  <a:gd name="connsiteX9" fmla="*/ 1159601 w 1634490"/>
                  <a:gd name="connsiteY9" fmla="*/ 1407960 h 1737497"/>
                  <a:gd name="connsiteX10" fmla="*/ 1038225 w 1634490"/>
                  <a:gd name="connsiteY10" fmla="*/ 1407960 h 1737497"/>
                  <a:gd name="connsiteX11" fmla="*/ 1039348 w 1634490"/>
                  <a:gd name="connsiteY11" fmla="*/ 1706397 h 1737497"/>
                  <a:gd name="connsiteX12" fmla="*/ 1634490 w 1634490"/>
                  <a:gd name="connsiteY12" fmla="*/ 1719238 h 1737497"/>
                  <a:gd name="connsiteX0" fmla="*/ 0 w 1820227"/>
                  <a:gd name="connsiteY0" fmla="*/ 1708761 h 1736418"/>
                  <a:gd name="connsiteX1" fmla="*/ 611827 w 1820227"/>
                  <a:gd name="connsiteY1" fmla="*/ 1708761 h 1736418"/>
                  <a:gd name="connsiteX2" fmla="*/ 611827 w 1820227"/>
                  <a:gd name="connsiteY2" fmla="*/ 1407960 h 1736418"/>
                  <a:gd name="connsiteX3" fmla="*/ 105214 w 1820227"/>
                  <a:gd name="connsiteY3" fmla="*/ 1407960 h 1736418"/>
                  <a:gd name="connsiteX4" fmla="*/ 105214 w 1820227"/>
                  <a:gd name="connsiteY4" fmla="*/ 1116658 h 1736418"/>
                  <a:gd name="connsiteX5" fmla="*/ 473563 w 1820227"/>
                  <a:gd name="connsiteY5" fmla="*/ 0 h 1736418"/>
                  <a:gd name="connsiteX6" fmla="*/ 1038225 w 1820227"/>
                  <a:gd name="connsiteY6" fmla="*/ 0 h 1736418"/>
                  <a:gd name="connsiteX7" fmla="*/ 1038225 w 1820227"/>
                  <a:gd name="connsiteY7" fmla="*/ 1116658 h 1736418"/>
                  <a:gd name="connsiteX8" fmla="*/ 1159601 w 1820227"/>
                  <a:gd name="connsiteY8" fmla="*/ 1116658 h 1736418"/>
                  <a:gd name="connsiteX9" fmla="*/ 1159601 w 1820227"/>
                  <a:gd name="connsiteY9" fmla="*/ 1407960 h 1736418"/>
                  <a:gd name="connsiteX10" fmla="*/ 1038225 w 1820227"/>
                  <a:gd name="connsiteY10" fmla="*/ 1407960 h 1736418"/>
                  <a:gd name="connsiteX11" fmla="*/ 1039348 w 1820227"/>
                  <a:gd name="connsiteY11" fmla="*/ 1706397 h 1736418"/>
                  <a:gd name="connsiteX12" fmla="*/ 1820227 w 1820227"/>
                  <a:gd name="connsiteY12" fmla="*/ 1714476 h 1736418"/>
                  <a:gd name="connsiteX0" fmla="*/ 0 w 1910715"/>
                  <a:gd name="connsiteY0" fmla="*/ 1708761 h 1736418"/>
                  <a:gd name="connsiteX1" fmla="*/ 611827 w 1910715"/>
                  <a:gd name="connsiteY1" fmla="*/ 1708761 h 1736418"/>
                  <a:gd name="connsiteX2" fmla="*/ 611827 w 1910715"/>
                  <a:gd name="connsiteY2" fmla="*/ 1407960 h 1736418"/>
                  <a:gd name="connsiteX3" fmla="*/ 105214 w 1910715"/>
                  <a:gd name="connsiteY3" fmla="*/ 1407960 h 1736418"/>
                  <a:gd name="connsiteX4" fmla="*/ 105214 w 1910715"/>
                  <a:gd name="connsiteY4" fmla="*/ 1116658 h 1736418"/>
                  <a:gd name="connsiteX5" fmla="*/ 473563 w 1910715"/>
                  <a:gd name="connsiteY5" fmla="*/ 0 h 1736418"/>
                  <a:gd name="connsiteX6" fmla="*/ 1038225 w 1910715"/>
                  <a:gd name="connsiteY6" fmla="*/ 0 h 1736418"/>
                  <a:gd name="connsiteX7" fmla="*/ 1038225 w 1910715"/>
                  <a:gd name="connsiteY7" fmla="*/ 1116658 h 1736418"/>
                  <a:gd name="connsiteX8" fmla="*/ 1159601 w 1910715"/>
                  <a:gd name="connsiteY8" fmla="*/ 1116658 h 1736418"/>
                  <a:gd name="connsiteX9" fmla="*/ 1159601 w 1910715"/>
                  <a:gd name="connsiteY9" fmla="*/ 1407960 h 1736418"/>
                  <a:gd name="connsiteX10" fmla="*/ 1038225 w 1910715"/>
                  <a:gd name="connsiteY10" fmla="*/ 1407960 h 1736418"/>
                  <a:gd name="connsiteX11" fmla="*/ 1039348 w 1910715"/>
                  <a:gd name="connsiteY11" fmla="*/ 1706397 h 1736418"/>
                  <a:gd name="connsiteX12" fmla="*/ 1910715 w 1910715"/>
                  <a:gd name="connsiteY12" fmla="*/ 1714476 h 1736418"/>
                  <a:gd name="connsiteX0" fmla="*/ 0 w 1910715"/>
                  <a:gd name="connsiteY0" fmla="*/ 1708761 h 1736418"/>
                  <a:gd name="connsiteX1" fmla="*/ 611827 w 1910715"/>
                  <a:gd name="connsiteY1" fmla="*/ 1708761 h 1736418"/>
                  <a:gd name="connsiteX2" fmla="*/ 611827 w 1910715"/>
                  <a:gd name="connsiteY2" fmla="*/ 1407960 h 1736418"/>
                  <a:gd name="connsiteX3" fmla="*/ 105214 w 1910715"/>
                  <a:gd name="connsiteY3" fmla="*/ 1407960 h 1736418"/>
                  <a:gd name="connsiteX4" fmla="*/ 105214 w 1910715"/>
                  <a:gd name="connsiteY4" fmla="*/ 1116658 h 1736418"/>
                  <a:gd name="connsiteX5" fmla="*/ 473563 w 1910715"/>
                  <a:gd name="connsiteY5" fmla="*/ 0 h 1736418"/>
                  <a:gd name="connsiteX6" fmla="*/ 1038225 w 1910715"/>
                  <a:gd name="connsiteY6" fmla="*/ 0 h 1736418"/>
                  <a:gd name="connsiteX7" fmla="*/ 1038225 w 1910715"/>
                  <a:gd name="connsiteY7" fmla="*/ 1116658 h 1736418"/>
                  <a:gd name="connsiteX8" fmla="*/ 1159601 w 1910715"/>
                  <a:gd name="connsiteY8" fmla="*/ 1116658 h 1736418"/>
                  <a:gd name="connsiteX9" fmla="*/ 1159601 w 1910715"/>
                  <a:gd name="connsiteY9" fmla="*/ 1407960 h 1736418"/>
                  <a:gd name="connsiteX10" fmla="*/ 1038225 w 1910715"/>
                  <a:gd name="connsiteY10" fmla="*/ 1407960 h 1736418"/>
                  <a:gd name="connsiteX11" fmla="*/ 1039348 w 1910715"/>
                  <a:gd name="connsiteY11" fmla="*/ 1706397 h 1736418"/>
                  <a:gd name="connsiteX12" fmla="*/ 1910715 w 1910715"/>
                  <a:gd name="connsiteY12" fmla="*/ 1714476 h 1736418"/>
                  <a:gd name="connsiteX0" fmla="*/ 0 w 1910715"/>
                  <a:gd name="connsiteY0" fmla="*/ 1708761 h 1742778"/>
                  <a:gd name="connsiteX1" fmla="*/ 611827 w 1910715"/>
                  <a:gd name="connsiteY1" fmla="*/ 1708761 h 1742778"/>
                  <a:gd name="connsiteX2" fmla="*/ 611827 w 1910715"/>
                  <a:gd name="connsiteY2" fmla="*/ 1407960 h 1742778"/>
                  <a:gd name="connsiteX3" fmla="*/ 105214 w 1910715"/>
                  <a:gd name="connsiteY3" fmla="*/ 1407960 h 1742778"/>
                  <a:gd name="connsiteX4" fmla="*/ 105214 w 1910715"/>
                  <a:gd name="connsiteY4" fmla="*/ 1116658 h 1742778"/>
                  <a:gd name="connsiteX5" fmla="*/ 473563 w 1910715"/>
                  <a:gd name="connsiteY5" fmla="*/ 0 h 1742778"/>
                  <a:gd name="connsiteX6" fmla="*/ 1038225 w 1910715"/>
                  <a:gd name="connsiteY6" fmla="*/ 0 h 1742778"/>
                  <a:gd name="connsiteX7" fmla="*/ 1038225 w 1910715"/>
                  <a:gd name="connsiteY7" fmla="*/ 1116658 h 1742778"/>
                  <a:gd name="connsiteX8" fmla="*/ 1159601 w 1910715"/>
                  <a:gd name="connsiteY8" fmla="*/ 1116658 h 1742778"/>
                  <a:gd name="connsiteX9" fmla="*/ 1159601 w 1910715"/>
                  <a:gd name="connsiteY9" fmla="*/ 1407960 h 1742778"/>
                  <a:gd name="connsiteX10" fmla="*/ 1038225 w 1910715"/>
                  <a:gd name="connsiteY10" fmla="*/ 1407960 h 1742778"/>
                  <a:gd name="connsiteX11" fmla="*/ 1039348 w 1910715"/>
                  <a:gd name="connsiteY11" fmla="*/ 1706397 h 1742778"/>
                  <a:gd name="connsiteX12" fmla="*/ 1910715 w 1910715"/>
                  <a:gd name="connsiteY12" fmla="*/ 1714476 h 1742778"/>
                  <a:gd name="connsiteX0" fmla="*/ 0 w 1910715"/>
                  <a:gd name="connsiteY0" fmla="*/ 1708761 h 1714959"/>
                  <a:gd name="connsiteX1" fmla="*/ 611827 w 1910715"/>
                  <a:gd name="connsiteY1" fmla="*/ 1708761 h 1714959"/>
                  <a:gd name="connsiteX2" fmla="*/ 611827 w 1910715"/>
                  <a:gd name="connsiteY2" fmla="*/ 1407960 h 1714959"/>
                  <a:gd name="connsiteX3" fmla="*/ 105214 w 1910715"/>
                  <a:gd name="connsiteY3" fmla="*/ 1407960 h 1714959"/>
                  <a:gd name="connsiteX4" fmla="*/ 105214 w 1910715"/>
                  <a:gd name="connsiteY4" fmla="*/ 1116658 h 1714959"/>
                  <a:gd name="connsiteX5" fmla="*/ 473563 w 1910715"/>
                  <a:gd name="connsiteY5" fmla="*/ 0 h 1714959"/>
                  <a:gd name="connsiteX6" fmla="*/ 1038225 w 1910715"/>
                  <a:gd name="connsiteY6" fmla="*/ 0 h 1714959"/>
                  <a:gd name="connsiteX7" fmla="*/ 1038225 w 1910715"/>
                  <a:gd name="connsiteY7" fmla="*/ 1116658 h 1714959"/>
                  <a:gd name="connsiteX8" fmla="*/ 1159601 w 1910715"/>
                  <a:gd name="connsiteY8" fmla="*/ 1116658 h 1714959"/>
                  <a:gd name="connsiteX9" fmla="*/ 1159601 w 1910715"/>
                  <a:gd name="connsiteY9" fmla="*/ 1407960 h 1714959"/>
                  <a:gd name="connsiteX10" fmla="*/ 1038225 w 1910715"/>
                  <a:gd name="connsiteY10" fmla="*/ 1407960 h 1714959"/>
                  <a:gd name="connsiteX11" fmla="*/ 1039348 w 1910715"/>
                  <a:gd name="connsiteY11" fmla="*/ 1706397 h 1714959"/>
                  <a:gd name="connsiteX12" fmla="*/ 1910715 w 1910715"/>
                  <a:gd name="connsiteY12" fmla="*/ 1714476 h 1714959"/>
                  <a:gd name="connsiteX0" fmla="*/ 0 w 1917065"/>
                  <a:gd name="connsiteY0" fmla="*/ 1708761 h 1708761"/>
                  <a:gd name="connsiteX1" fmla="*/ 611827 w 1917065"/>
                  <a:gd name="connsiteY1" fmla="*/ 1708761 h 1708761"/>
                  <a:gd name="connsiteX2" fmla="*/ 611827 w 1917065"/>
                  <a:gd name="connsiteY2" fmla="*/ 1407960 h 1708761"/>
                  <a:gd name="connsiteX3" fmla="*/ 105214 w 1917065"/>
                  <a:gd name="connsiteY3" fmla="*/ 1407960 h 1708761"/>
                  <a:gd name="connsiteX4" fmla="*/ 105214 w 1917065"/>
                  <a:gd name="connsiteY4" fmla="*/ 1116658 h 1708761"/>
                  <a:gd name="connsiteX5" fmla="*/ 473563 w 1917065"/>
                  <a:gd name="connsiteY5" fmla="*/ 0 h 1708761"/>
                  <a:gd name="connsiteX6" fmla="*/ 1038225 w 1917065"/>
                  <a:gd name="connsiteY6" fmla="*/ 0 h 1708761"/>
                  <a:gd name="connsiteX7" fmla="*/ 1038225 w 1917065"/>
                  <a:gd name="connsiteY7" fmla="*/ 1116658 h 1708761"/>
                  <a:gd name="connsiteX8" fmla="*/ 1159601 w 1917065"/>
                  <a:gd name="connsiteY8" fmla="*/ 1116658 h 1708761"/>
                  <a:gd name="connsiteX9" fmla="*/ 1159601 w 1917065"/>
                  <a:gd name="connsiteY9" fmla="*/ 1407960 h 1708761"/>
                  <a:gd name="connsiteX10" fmla="*/ 1038225 w 1917065"/>
                  <a:gd name="connsiteY10" fmla="*/ 1407960 h 1708761"/>
                  <a:gd name="connsiteX11" fmla="*/ 1039348 w 1917065"/>
                  <a:gd name="connsiteY11" fmla="*/ 1706397 h 1708761"/>
                  <a:gd name="connsiteX12" fmla="*/ 1917065 w 1917065"/>
                  <a:gd name="connsiteY12" fmla="*/ 1701776 h 1708761"/>
                  <a:gd name="connsiteX0" fmla="*/ 0 w 1917065"/>
                  <a:gd name="connsiteY0" fmla="*/ 1708761 h 1708761"/>
                  <a:gd name="connsiteX1" fmla="*/ 611827 w 1917065"/>
                  <a:gd name="connsiteY1" fmla="*/ 1708761 h 1708761"/>
                  <a:gd name="connsiteX2" fmla="*/ 611827 w 1917065"/>
                  <a:gd name="connsiteY2" fmla="*/ 1407960 h 1708761"/>
                  <a:gd name="connsiteX3" fmla="*/ 105214 w 1917065"/>
                  <a:gd name="connsiteY3" fmla="*/ 1407960 h 1708761"/>
                  <a:gd name="connsiteX4" fmla="*/ 105214 w 1917065"/>
                  <a:gd name="connsiteY4" fmla="*/ 1116658 h 1708761"/>
                  <a:gd name="connsiteX5" fmla="*/ 473563 w 1917065"/>
                  <a:gd name="connsiteY5" fmla="*/ 0 h 1708761"/>
                  <a:gd name="connsiteX6" fmla="*/ 1038225 w 1917065"/>
                  <a:gd name="connsiteY6" fmla="*/ 0 h 1708761"/>
                  <a:gd name="connsiteX7" fmla="*/ 1038225 w 1917065"/>
                  <a:gd name="connsiteY7" fmla="*/ 1116658 h 1708761"/>
                  <a:gd name="connsiteX8" fmla="*/ 1159601 w 1917065"/>
                  <a:gd name="connsiteY8" fmla="*/ 1116658 h 1708761"/>
                  <a:gd name="connsiteX9" fmla="*/ 1159601 w 1917065"/>
                  <a:gd name="connsiteY9" fmla="*/ 1407960 h 1708761"/>
                  <a:gd name="connsiteX10" fmla="*/ 1038225 w 1917065"/>
                  <a:gd name="connsiteY10" fmla="*/ 1407960 h 1708761"/>
                  <a:gd name="connsiteX11" fmla="*/ 1039348 w 1917065"/>
                  <a:gd name="connsiteY11" fmla="*/ 1706397 h 1708761"/>
                  <a:gd name="connsiteX12" fmla="*/ 1917065 w 1917065"/>
                  <a:gd name="connsiteY12" fmla="*/ 1701776 h 1708761"/>
                  <a:gd name="connsiteX0" fmla="*/ 0 w 1917065"/>
                  <a:gd name="connsiteY0" fmla="*/ 1708761 h 1708761"/>
                  <a:gd name="connsiteX1" fmla="*/ 611827 w 1917065"/>
                  <a:gd name="connsiteY1" fmla="*/ 1708761 h 1708761"/>
                  <a:gd name="connsiteX2" fmla="*/ 611827 w 1917065"/>
                  <a:gd name="connsiteY2" fmla="*/ 1407960 h 1708761"/>
                  <a:gd name="connsiteX3" fmla="*/ 105214 w 1917065"/>
                  <a:gd name="connsiteY3" fmla="*/ 1407960 h 1708761"/>
                  <a:gd name="connsiteX4" fmla="*/ 105214 w 1917065"/>
                  <a:gd name="connsiteY4" fmla="*/ 1116658 h 1708761"/>
                  <a:gd name="connsiteX5" fmla="*/ 473563 w 1917065"/>
                  <a:gd name="connsiteY5" fmla="*/ 0 h 1708761"/>
                  <a:gd name="connsiteX6" fmla="*/ 1038225 w 1917065"/>
                  <a:gd name="connsiteY6" fmla="*/ 0 h 1708761"/>
                  <a:gd name="connsiteX7" fmla="*/ 1038225 w 1917065"/>
                  <a:gd name="connsiteY7" fmla="*/ 1116658 h 1708761"/>
                  <a:gd name="connsiteX8" fmla="*/ 1159601 w 1917065"/>
                  <a:gd name="connsiteY8" fmla="*/ 1116658 h 1708761"/>
                  <a:gd name="connsiteX9" fmla="*/ 1159601 w 1917065"/>
                  <a:gd name="connsiteY9" fmla="*/ 1407960 h 1708761"/>
                  <a:gd name="connsiteX10" fmla="*/ 1038225 w 1917065"/>
                  <a:gd name="connsiteY10" fmla="*/ 1407960 h 1708761"/>
                  <a:gd name="connsiteX11" fmla="*/ 1039348 w 1917065"/>
                  <a:gd name="connsiteY11" fmla="*/ 1706397 h 1708761"/>
                  <a:gd name="connsiteX12" fmla="*/ 1917065 w 1917065"/>
                  <a:gd name="connsiteY12" fmla="*/ 1701776 h 1708761"/>
                  <a:gd name="connsiteX0" fmla="*/ 0 w 1913890"/>
                  <a:gd name="connsiteY0" fmla="*/ 1708761 h 1708761"/>
                  <a:gd name="connsiteX1" fmla="*/ 611827 w 1913890"/>
                  <a:gd name="connsiteY1" fmla="*/ 1708761 h 1708761"/>
                  <a:gd name="connsiteX2" fmla="*/ 611827 w 1913890"/>
                  <a:gd name="connsiteY2" fmla="*/ 1407960 h 1708761"/>
                  <a:gd name="connsiteX3" fmla="*/ 105214 w 1913890"/>
                  <a:gd name="connsiteY3" fmla="*/ 1407960 h 1708761"/>
                  <a:gd name="connsiteX4" fmla="*/ 105214 w 1913890"/>
                  <a:gd name="connsiteY4" fmla="*/ 1116658 h 1708761"/>
                  <a:gd name="connsiteX5" fmla="*/ 473563 w 1913890"/>
                  <a:gd name="connsiteY5" fmla="*/ 0 h 1708761"/>
                  <a:gd name="connsiteX6" fmla="*/ 1038225 w 1913890"/>
                  <a:gd name="connsiteY6" fmla="*/ 0 h 1708761"/>
                  <a:gd name="connsiteX7" fmla="*/ 1038225 w 1913890"/>
                  <a:gd name="connsiteY7" fmla="*/ 1116658 h 1708761"/>
                  <a:gd name="connsiteX8" fmla="*/ 1159601 w 1913890"/>
                  <a:gd name="connsiteY8" fmla="*/ 1116658 h 1708761"/>
                  <a:gd name="connsiteX9" fmla="*/ 1159601 w 1913890"/>
                  <a:gd name="connsiteY9" fmla="*/ 1407960 h 1708761"/>
                  <a:gd name="connsiteX10" fmla="*/ 1038225 w 1913890"/>
                  <a:gd name="connsiteY10" fmla="*/ 1407960 h 1708761"/>
                  <a:gd name="connsiteX11" fmla="*/ 1039348 w 1913890"/>
                  <a:gd name="connsiteY11" fmla="*/ 1706397 h 1708761"/>
                  <a:gd name="connsiteX12" fmla="*/ 1913890 w 1913890"/>
                  <a:gd name="connsiteY12" fmla="*/ 1704951 h 1708761"/>
                  <a:gd name="connsiteX0" fmla="*/ 0 w 1913890"/>
                  <a:gd name="connsiteY0" fmla="*/ 1708761 h 1708761"/>
                  <a:gd name="connsiteX1" fmla="*/ 611827 w 1913890"/>
                  <a:gd name="connsiteY1" fmla="*/ 1708761 h 1708761"/>
                  <a:gd name="connsiteX2" fmla="*/ 611827 w 1913890"/>
                  <a:gd name="connsiteY2" fmla="*/ 1407960 h 1708761"/>
                  <a:gd name="connsiteX3" fmla="*/ 105214 w 1913890"/>
                  <a:gd name="connsiteY3" fmla="*/ 1407960 h 1708761"/>
                  <a:gd name="connsiteX4" fmla="*/ 105214 w 1913890"/>
                  <a:gd name="connsiteY4" fmla="*/ 1116658 h 1708761"/>
                  <a:gd name="connsiteX5" fmla="*/ 473563 w 1913890"/>
                  <a:gd name="connsiteY5" fmla="*/ 0 h 1708761"/>
                  <a:gd name="connsiteX6" fmla="*/ 1038225 w 1913890"/>
                  <a:gd name="connsiteY6" fmla="*/ 0 h 1708761"/>
                  <a:gd name="connsiteX7" fmla="*/ 1038225 w 1913890"/>
                  <a:gd name="connsiteY7" fmla="*/ 1116658 h 1708761"/>
                  <a:gd name="connsiteX8" fmla="*/ 1159601 w 1913890"/>
                  <a:gd name="connsiteY8" fmla="*/ 1116658 h 1708761"/>
                  <a:gd name="connsiteX9" fmla="*/ 1159601 w 1913890"/>
                  <a:gd name="connsiteY9" fmla="*/ 1407960 h 1708761"/>
                  <a:gd name="connsiteX10" fmla="*/ 1038225 w 1913890"/>
                  <a:gd name="connsiteY10" fmla="*/ 1407960 h 1708761"/>
                  <a:gd name="connsiteX11" fmla="*/ 1039348 w 1913890"/>
                  <a:gd name="connsiteY11" fmla="*/ 1706397 h 1708761"/>
                  <a:gd name="connsiteX12" fmla="*/ 1913890 w 1913890"/>
                  <a:gd name="connsiteY12" fmla="*/ 1704951 h 1708761"/>
                  <a:gd name="connsiteX0" fmla="*/ 0 w 1913890"/>
                  <a:gd name="connsiteY0" fmla="*/ 1708761 h 1708761"/>
                  <a:gd name="connsiteX1" fmla="*/ 611827 w 1913890"/>
                  <a:gd name="connsiteY1" fmla="*/ 1708761 h 1708761"/>
                  <a:gd name="connsiteX2" fmla="*/ 611827 w 1913890"/>
                  <a:gd name="connsiteY2" fmla="*/ 1407960 h 1708761"/>
                  <a:gd name="connsiteX3" fmla="*/ 105214 w 1913890"/>
                  <a:gd name="connsiteY3" fmla="*/ 1407960 h 1708761"/>
                  <a:gd name="connsiteX4" fmla="*/ 105214 w 1913890"/>
                  <a:gd name="connsiteY4" fmla="*/ 1116658 h 1708761"/>
                  <a:gd name="connsiteX5" fmla="*/ 473563 w 1913890"/>
                  <a:gd name="connsiteY5" fmla="*/ 0 h 1708761"/>
                  <a:gd name="connsiteX6" fmla="*/ 1038225 w 1913890"/>
                  <a:gd name="connsiteY6" fmla="*/ 0 h 1708761"/>
                  <a:gd name="connsiteX7" fmla="*/ 1038225 w 1913890"/>
                  <a:gd name="connsiteY7" fmla="*/ 1116658 h 1708761"/>
                  <a:gd name="connsiteX8" fmla="*/ 1159601 w 1913890"/>
                  <a:gd name="connsiteY8" fmla="*/ 1116658 h 1708761"/>
                  <a:gd name="connsiteX9" fmla="*/ 1159601 w 1913890"/>
                  <a:gd name="connsiteY9" fmla="*/ 1407960 h 1708761"/>
                  <a:gd name="connsiteX10" fmla="*/ 1038225 w 1913890"/>
                  <a:gd name="connsiteY10" fmla="*/ 1407960 h 1708761"/>
                  <a:gd name="connsiteX11" fmla="*/ 1039348 w 1913890"/>
                  <a:gd name="connsiteY11" fmla="*/ 1706397 h 1708761"/>
                  <a:gd name="connsiteX12" fmla="*/ 1913890 w 1913890"/>
                  <a:gd name="connsiteY12" fmla="*/ 1704951 h 1708761"/>
                  <a:gd name="connsiteX0" fmla="*/ 0 w 1913890"/>
                  <a:gd name="connsiteY0" fmla="*/ 1708761 h 1708761"/>
                  <a:gd name="connsiteX1" fmla="*/ 611827 w 1913890"/>
                  <a:gd name="connsiteY1" fmla="*/ 1708761 h 1708761"/>
                  <a:gd name="connsiteX2" fmla="*/ 611827 w 1913890"/>
                  <a:gd name="connsiteY2" fmla="*/ 1407960 h 1708761"/>
                  <a:gd name="connsiteX3" fmla="*/ 105214 w 1913890"/>
                  <a:gd name="connsiteY3" fmla="*/ 1407960 h 1708761"/>
                  <a:gd name="connsiteX4" fmla="*/ 105214 w 1913890"/>
                  <a:gd name="connsiteY4" fmla="*/ 1116658 h 1708761"/>
                  <a:gd name="connsiteX5" fmla="*/ 473563 w 1913890"/>
                  <a:gd name="connsiteY5" fmla="*/ 0 h 1708761"/>
                  <a:gd name="connsiteX6" fmla="*/ 1038225 w 1913890"/>
                  <a:gd name="connsiteY6" fmla="*/ 0 h 1708761"/>
                  <a:gd name="connsiteX7" fmla="*/ 1038225 w 1913890"/>
                  <a:gd name="connsiteY7" fmla="*/ 1116658 h 1708761"/>
                  <a:gd name="connsiteX8" fmla="*/ 1159601 w 1913890"/>
                  <a:gd name="connsiteY8" fmla="*/ 1116658 h 1708761"/>
                  <a:gd name="connsiteX9" fmla="*/ 1159601 w 1913890"/>
                  <a:gd name="connsiteY9" fmla="*/ 1407960 h 1708761"/>
                  <a:gd name="connsiteX10" fmla="*/ 1038225 w 1913890"/>
                  <a:gd name="connsiteY10" fmla="*/ 1407960 h 1708761"/>
                  <a:gd name="connsiteX11" fmla="*/ 1039348 w 1913890"/>
                  <a:gd name="connsiteY11" fmla="*/ 1706397 h 1708761"/>
                  <a:gd name="connsiteX12" fmla="*/ 1913890 w 1913890"/>
                  <a:gd name="connsiteY12" fmla="*/ 1704951 h 1708761"/>
                  <a:gd name="connsiteX0" fmla="*/ 0 w 1913890"/>
                  <a:gd name="connsiteY0" fmla="*/ 1708761 h 1709572"/>
                  <a:gd name="connsiteX1" fmla="*/ 611827 w 1913890"/>
                  <a:gd name="connsiteY1" fmla="*/ 1708761 h 1709572"/>
                  <a:gd name="connsiteX2" fmla="*/ 611827 w 1913890"/>
                  <a:gd name="connsiteY2" fmla="*/ 1407960 h 1709572"/>
                  <a:gd name="connsiteX3" fmla="*/ 105214 w 1913890"/>
                  <a:gd name="connsiteY3" fmla="*/ 1407960 h 1709572"/>
                  <a:gd name="connsiteX4" fmla="*/ 105214 w 1913890"/>
                  <a:gd name="connsiteY4" fmla="*/ 1116658 h 1709572"/>
                  <a:gd name="connsiteX5" fmla="*/ 473563 w 1913890"/>
                  <a:gd name="connsiteY5" fmla="*/ 0 h 1709572"/>
                  <a:gd name="connsiteX6" fmla="*/ 1038225 w 1913890"/>
                  <a:gd name="connsiteY6" fmla="*/ 0 h 1709572"/>
                  <a:gd name="connsiteX7" fmla="*/ 1038225 w 1913890"/>
                  <a:gd name="connsiteY7" fmla="*/ 1116658 h 1709572"/>
                  <a:gd name="connsiteX8" fmla="*/ 1159601 w 1913890"/>
                  <a:gd name="connsiteY8" fmla="*/ 1116658 h 1709572"/>
                  <a:gd name="connsiteX9" fmla="*/ 1159601 w 1913890"/>
                  <a:gd name="connsiteY9" fmla="*/ 1407960 h 1709572"/>
                  <a:gd name="connsiteX10" fmla="*/ 1038225 w 1913890"/>
                  <a:gd name="connsiteY10" fmla="*/ 1407960 h 1709572"/>
                  <a:gd name="connsiteX11" fmla="*/ 1036173 w 1913890"/>
                  <a:gd name="connsiteY11" fmla="*/ 1709572 h 1709572"/>
                  <a:gd name="connsiteX12" fmla="*/ 1913890 w 1913890"/>
                  <a:gd name="connsiteY12" fmla="*/ 1704951 h 1709572"/>
                  <a:gd name="connsiteX0" fmla="*/ 0 w 1913890"/>
                  <a:gd name="connsiteY0" fmla="*/ 1708761 h 1709572"/>
                  <a:gd name="connsiteX1" fmla="*/ 611827 w 1913890"/>
                  <a:gd name="connsiteY1" fmla="*/ 1708761 h 1709572"/>
                  <a:gd name="connsiteX2" fmla="*/ 611827 w 1913890"/>
                  <a:gd name="connsiteY2" fmla="*/ 1407960 h 1709572"/>
                  <a:gd name="connsiteX3" fmla="*/ 105214 w 1913890"/>
                  <a:gd name="connsiteY3" fmla="*/ 1407960 h 1709572"/>
                  <a:gd name="connsiteX4" fmla="*/ 105214 w 1913890"/>
                  <a:gd name="connsiteY4" fmla="*/ 1116658 h 1709572"/>
                  <a:gd name="connsiteX5" fmla="*/ 473563 w 1913890"/>
                  <a:gd name="connsiteY5" fmla="*/ 0 h 1709572"/>
                  <a:gd name="connsiteX6" fmla="*/ 1038225 w 1913890"/>
                  <a:gd name="connsiteY6" fmla="*/ 0 h 1709572"/>
                  <a:gd name="connsiteX7" fmla="*/ 1038225 w 1913890"/>
                  <a:gd name="connsiteY7" fmla="*/ 1116658 h 1709572"/>
                  <a:gd name="connsiteX8" fmla="*/ 1159601 w 1913890"/>
                  <a:gd name="connsiteY8" fmla="*/ 1116658 h 1709572"/>
                  <a:gd name="connsiteX9" fmla="*/ 1159601 w 1913890"/>
                  <a:gd name="connsiteY9" fmla="*/ 1407960 h 1709572"/>
                  <a:gd name="connsiteX10" fmla="*/ 1038225 w 1913890"/>
                  <a:gd name="connsiteY10" fmla="*/ 1407960 h 1709572"/>
                  <a:gd name="connsiteX11" fmla="*/ 1036173 w 1913890"/>
                  <a:gd name="connsiteY11" fmla="*/ 1709572 h 1709572"/>
                  <a:gd name="connsiteX12" fmla="*/ 1913890 w 1913890"/>
                  <a:gd name="connsiteY12" fmla="*/ 1704951 h 1709572"/>
                  <a:gd name="connsiteX0" fmla="*/ 0 w 4047490"/>
                  <a:gd name="connsiteY0" fmla="*/ 1708761 h 1709572"/>
                  <a:gd name="connsiteX1" fmla="*/ 2745427 w 4047490"/>
                  <a:gd name="connsiteY1" fmla="*/ 1708761 h 1709572"/>
                  <a:gd name="connsiteX2" fmla="*/ 2745427 w 4047490"/>
                  <a:gd name="connsiteY2" fmla="*/ 1407960 h 1709572"/>
                  <a:gd name="connsiteX3" fmla="*/ 2238814 w 4047490"/>
                  <a:gd name="connsiteY3" fmla="*/ 1407960 h 1709572"/>
                  <a:gd name="connsiteX4" fmla="*/ 2238814 w 4047490"/>
                  <a:gd name="connsiteY4" fmla="*/ 1116658 h 1709572"/>
                  <a:gd name="connsiteX5" fmla="*/ 2607163 w 4047490"/>
                  <a:gd name="connsiteY5" fmla="*/ 0 h 1709572"/>
                  <a:gd name="connsiteX6" fmla="*/ 3171825 w 4047490"/>
                  <a:gd name="connsiteY6" fmla="*/ 0 h 1709572"/>
                  <a:gd name="connsiteX7" fmla="*/ 3171825 w 4047490"/>
                  <a:gd name="connsiteY7" fmla="*/ 1116658 h 1709572"/>
                  <a:gd name="connsiteX8" fmla="*/ 3293201 w 4047490"/>
                  <a:gd name="connsiteY8" fmla="*/ 1116658 h 1709572"/>
                  <a:gd name="connsiteX9" fmla="*/ 3293201 w 4047490"/>
                  <a:gd name="connsiteY9" fmla="*/ 1407960 h 1709572"/>
                  <a:gd name="connsiteX10" fmla="*/ 3171825 w 4047490"/>
                  <a:gd name="connsiteY10" fmla="*/ 1407960 h 1709572"/>
                  <a:gd name="connsiteX11" fmla="*/ 3169773 w 4047490"/>
                  <a:gd name="connsiteY11" fmla="*/ 1709572 h 1709572"/>
                  <a:gd name="connsiteX12" fmla="*/ 4047490 w 4047490"/>
                  <a:gd name="connsiteY12" fmla="*/ 1704951 h 1709572"/>
                  <a:gd name="connsiteX0" fmla="*/ 0 w 4136390"/>
                  <a:gd name="connsiteY0" fmla="*/ 1708761 h 1709572"/>
                  <a:gd name="connsiteX1" fmla="*/ 2834327 w 4136390"/>
                  <a:gd name="connsiteY1" fmla="*/ 1708761 h 1709572"/>
                  <a:gd name="connsiteX2" fmla="*/ 2834327 w 4136390"/>
                  <a:gd name="connsiteY2" fmla="*/ 1407960 h 1709572"/>
                  <a:gd name="connsiteX3" fmla="*/ 2327714 w 4136390"/>
                  <a:gd name="connsiteY3" fmla="*/ 1407960 h 1709572"/>
                  <a:gd name="connsiteX4" fmla="*/ 2327714 w 4136390"/>
                  <a:gd name="connsiteY4" fmla="*/ 1116658 h 1709572"/>
                  <a:gd name="connsiteX5" fmla="*/ 2696063 w 4136390"/>
                  <a:gd name="connsiteY5" fmla="*/ 0 h 1709572"/>
                  <a:gd name="connsiteX6" fmla="*/ 3260725 w 4136390"/>
                  <a:gd name="connsiteY6" fmla="*/ 0 h 1709572"/>
                  <a:gd name="connsiteX7" fmla="*/ 3260725 w 4136390"/>
                  <a:gd name="connsiteY7" fmla="*/ 1116658 h 1709572"/>
                  <a:gd name="connsiteX8" fmla="*/ 3382101 w 4136390"/>
                  <a:gd name="connsiteY8" fmla="*/ 1116658 h 1709572"/>
                  <a:gd name="connsiteX9" fmla="*/ 3382101 w 4136390"/>
                  <a:gd name="connsiteY9" fmla="*/ 1407960 h 1709572"/>
                  <a:gd name="connsiteX10" fmla="*/ 3260725 w 4136390"/>
                  <a:gd name="connsiteY10" fmla="*/ 1407960 h 1709572"/>
                  <a:gd name="connsiteX11" fmla="*/ 3258673 w 4136390"/>
                  <a:gd name="connsiteY11" fmla="*/ 1709572 h 1709572"/>
                  <a:gd name="connsiteX12" fmla="*/ 4136390 w 4136390"/>
                  <a:gd name="connsiteY12" fmla="*/ 1704951 h 170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136390" h="1709572">
                    <a:moveTo>
                      <a:pt x="0" y="1708761"/>
                    </a:moveTo>
                    <a:lnTo>
                      <a:pt x="2834327" y="1708761"/>
                    </a:lnTo>
                    <a:lnTo>
                      <a:pt x="2834327" y="1407960"/>
                    </a:lnTo>
                    <a:lnTo>
                      <a:pt x="2327714" y="1407960"/>
                    </a:lnTo>
                    <a:lnTo>
                      <a:pt x="2327714" y="1116658"/>
                    </a:lnTo>
                    <a:lnTo>
                      <a:pt x="2696063" y="0"/>
                    </a:lnTo>
                    <a:lnTo>
                      <a:pt x="3260725" y="0"/>
                    </a:lnTo>
                    <a:lnTo>
                      <a:pt x="3260725" y="1116658"/>
                    </a:lnTo>
                    <a:lnTo>
                      <a:pt x="3382101" y="1116658"/>
                    </a:lnTo>
                    <a:lnTo>
                      <a:pt x="3382101" y="1407960"/>
                    </a:lnTo>
                    <a:lnTo>
                      <a:pt x="3260725" y="1407960"/>
                    </a:lnTo>
                    <a:cubicBezTo>
                      <a:pt x="3256558" y="1571999"/>
                      <a:pt x="3261689" y="1618799"/>
                      <a:pt x="3258673" y="1709572"/>
                    </a:cubicBezTo>
                    <a:lnTo>
                      <a:pt x="4136390" y="1704951"/>
                    </a:ln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  <a:effectLst/>
            </p:spPr>
            <p:txBody>
              <a:bodyPr rot="0" spcFirstLastPara="0" vertOverflow="overflow" horzOverflow="overflow" vert="horz" wrap="square" lIns="121883" tIns="60941" rIns="121883" bIns="6094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2926" dirty="0">
                  <a:latin typeface="Impact" panose="020B0806030902050204" pitchFamily="34" charset="0"/>
                </a:endParaRPr>
              </a:p>
            </p:txBody>
          </p:sp>
          <p:grpSp>
            <p:nvGrpSpPr>
              <p:cNvPr id="19" name="组合 107"/>
              <p:cNvGrpSpPr/>
              <p:nvPr/>
            </p:nvGrpSpPr>
            <p:grpSpPr>
              <a:xfrm>
                <a:off x="6221950" y="5733019"/>
                <a:ext cx="216261" cy="216261"/>
                <a:chOff x="2218721" y="3717673"/>
                <a:chExt cx="248226" cy="248226"/>
              </a:xfrm>
            </p:grpSpPr>
            <p:sp>
              <p:nvSpPr>
                <p:cNvPr id="112" name="椭圆 111"/>
                <p:cNvSpPr/>
                <p:nvPr/>
              </p:nvSpPr>
              <p:spPr>
                <a:xfrm>
                  <a:off x="2218721" y="3717673"/>
                  <a:ext cx="248226" cy="2482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399"/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262420" y="3763753"/>
                  <a:ext cx="156066" cy="156066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399"/>
                </a:p>
              </p:txBody>
            </p:sp>
          </p:grpSp>
          <p:grpSp>
            <p:nvGrpSpPr>
              <p:cNvPr id="20" name="组合 108"/>
              <p:cNvGrpSpPr/>
              <p:nvPr/>
            </p:nvGrpSpPr>
            <p:grpSpPr>
              <a:xfrm>
                <a:off x="10444043" y="5733019"/>
                <a:ext cx="216261" cy="216261"/>
                <a:chOff x="2218721" y="3717673"/>
                <a:chExt cx="248226" cy="248226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2218721" y="3717673"/>
                  <a:ext cx="248226" cy="2482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399"/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2262420" y="3763753"/>
                  <a:ext cx="156066" cy="156066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399"/>
                </a:p>
              </p:txBody>
            </p:sp>
          </p:grpSp>
        </p:grpSp>
      </p:grpSp>
      <p:sp>
        <p:nvSpPr>
          <p:cNvPr id="114" name="文本框 78"/>
          <p:cNvSpPr txBox="1"/>
          <p:nvPr/>
        </p:nvSpPr>
        <p:spPr>
          <a:xfrm>
            <a:off x="6483516" y="4955453"/>
            <a:ext cx="2113905" cy="461622"/>
          </a:xfrm>
          <a:prstGeom prst="rect">
            <a:avLst/>
          </a:prstGeom>
          <a:noFill/>
        </p:spPr>
        <p:txBody>
          <a:bodyPr wrap="square" lIns="91400" tIns="45699" rIns="91400" bIns="45699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在此添加详细的文字信息介绍。在此添加详细的文字。</a:t>
            </a:r>
          </a:p>
        </p:txBody>
      </p:sp>
      <p:grpSp>
        <p:nvGrpSpPr>
          <p:cNvPr id="21" name="组合 114"/>
          <p:cNvGrpSpPr/>
          <p:nvPr/>
        </p:nvGrpSpPr>
        <p:grpSpPr>
          <a:xfrm>
            <a:off x="6567504" y="4267468"/>
            <a:ext cx="1441483" cy="655814"/>
            <a:chOff x="4806096" y="2627316"/>
            <a:chExt cx="1442304" cy="655815"/>
          </a:xfrm>
          <a:solidFill>
            <a:schemeClr val="accent4"/>
          </a:solidFill>
        </p:grpSpPr>
        <p:sp>
          <p:nvSpPr>
            <p:cNvPr id="116" name="矩形 115"/>
            <p:cNvSpPr/>
            <p:nvPr/>
          </p:nvSpPr>
          <p:spPr>
            <a:xfrm>
              <a:off x="4806316" y="2705100"/>
              <a:ext cx="1442084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7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17" name="图片 11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/>
          </p:blipFill>
          <p:spPr>
            <a:xfrm rot="16200000" flipH="1">
              <a:off x="4505604" y="2927808"/>
              <a:ext cx="655815" cy="54832"/>
            </a:xfrm>
            <a:prstGeom prst="rect">
              <a:avLst/>
            </a:prstGeom>
            <a:grpFill/>
          </p:spPr>
        </p:pic>
        <p:sp>
          <p:nvSpPr>
            <p:cNvPr id="118" name="文本框 82"/>
            <p:cNvSpPr txBox="1"/>
            <p:nvPr/>
          </p:nvSpPr>
          <p:spPr>
            <a:xfrm>
              <a:off x="4901582" y="2768085"/>
              <a:ext cx="1232941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5036D6D4-EE3D-4F43-9249-9F7D15B9CB61}"/>
              </a:ext>
            </a:extLst>
          </p:cNvPr>
          <p:cNvSpPr txBox="1"/>
          <p:nvPr/>
        </p:nvSpPr>
        <p:spPr>
          <a:xfrm>
            <a:off x="0" y="0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大数据的趋势</a:t>
            </a:r>
          </a:p>
        </p:txBody>
      </p:sp>
    </p:spTree>
    <p:extLst>
      <p:ext uri="{BB962C8B-B14F-4D97-AF65-F5344CB8AC3E}">
        <p14:creationId xmlns:p14="http://schemas.microsoft.com/office/powerpoint/2010/main" val="545292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86" grpId="0"/>
      <p:bldP spid="99" grpId="0"/>
      <p:bldP spid="1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800089" y="1739900"/>
            <a:ext cx="5216715" cy="3378200"/>
            <a:chOff x="4350067" y="1304925"/>
            <a:chExt cx="3912536" cy="2533650"/>
          </a:xfrm>
        </p:grpSpPr>
        <p:sp>
          <p:nvSpPr>
            <p:cNvPr id="4" name="Freeform: Shape 12"/>
            <p:cNvSpPr/>
            <p:nvPr/>
          </p:nvSpPr>
          <p:spPr>
            <a:xfrm>
              <a:off x="4350067" y="1304925"/>
              <a:ext cx="2339642" cy="2533650"/>
            </a:xfrm>
            <a:custGeom>
              <a:avLst/>
              <a:gdLst>
                <a:gd name="connsiteX0" fmla="*/ 1689100 w 3119522"/>
                <a:gd name="connsiteY0" fmla="*/ 0 h 3378200"/>
                <a:gd name="connsiteX1" fmla="*/ 3089728 w 3119522"/>
                <a:gd name="connsiteY1" fmla="*/ 744708 h 3378200"/>
                <a:gd name="connsiteX2" fmla="*/ 3119522 w 3119522"/>
                <a:gd name="connsiteY2" fmla="*/ 793750 h 3378200"/>
                <a:gd name="connsiteX3" fmla="*/ 2303088 w 3119522"/>
                <a:gd name="connsiteY3" fmla="*/ 793750 h 3378200"/>
                <a:gd name="connsiteX4" fmla="*/ 2296249 w 3119522"/>
                <a:gd name="connsiteY4" fmla="*/ 788636 h 3378200"/>
                <a:gd name="connsiteX5" fmla="*/ 1689100 w 3119522"/>
                <a:gd name="connsiteY5" fmla="*/ 603178 h 3378200"/>
                <a:gd name="connsiteX6" fmla="*/ 603178 w 3119522"/>
                <a:gd name="connsiteY6" fmla="*/ 1689100 h 3378200"/>
                <a:gd name="connsiteX7" fmla="*/ 1689100 w 3119522"/>
                <a:gd name="connsiteY7" fmla="*/ 2775022 h 3378200"/>
                <a:gd name="connsiteX8" fmla="*/ 2296249 w 3119522"/>
                <a:gd name="connsiteY8" fmla="*/ 2589564 h 3378200"/>
                <a:gd name="connsiteX9" fmla="*/ 2303088 w 3119522"/>
                <a:gd name="connsiteY9" fmla="*/ 2584450 h 3378200"/>
                <a:gd name="connsiteX10" fmla="*/ 3119522 w 3119522"/>
                <a:gd name="connsiteY10" fmla="*/ 2584450 h 3378200"/>
                <a:gd name="connsiteX11" fmla="*/ 3089728 w 3119522"/>
                <a:gd name="connsiteY11" fmla="*/ 2633492 h 3378200"/>
                <a:gd name="connsiteX12" fmla="*/ 1689100 w 3119522"/>
                <a:gd name="connsiteY12" fmla="*/ 3378200 h 3378200"/>
                <a:gd name="connsiteX13" fmla="*/ 0 w 3119522"/>
                <a:gd name="connsiteY13" fmla="*/ 1689100 h 3378200"/>
                <a:gd name="connsiteX14" fmla="*/ 1689100 w 3119522"/>
                <a:gd name="connsiteY14" fmla="*/ 0 h 337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19522" h="3378200">
                  <a:moveTo>
                    <a:pt x="1689100" y="0"/>
                  </a:moveTo>
                  <a:cubicBezTo>
                    <a:pt x="2272140" y="0"/>
                    <a:pt x="2786185" y="295405"/>
                    <a:pt x="3089728" y="744708"/>
                  </a:cubicBezTo>
                  <a:lnTo>
                    <a:pt x="3119522" y="793750"/>
                  </a:lnTo>
                  <a:lnTo>
                    <a:pt x="2303088" y="793750"/>
                  </a:lnTo>
                  <a:lnTo>
                    <a:pt x="2296249" y="788636"/>
                  </a:lnTo>
                  <a:cubicBezTo>
                    <a:pt x="2122935" y="671548"/>
                    <a:pt x="1914002" y="603178"/>
                    <a:pt x="1689100" y="603178"/>
                  </a:cubicBezTo>
                  <a:cubicBezTo>
                    <a:pt x="1089362" y="603178"/>
                    <a:pt x="603178" y="1089362"/>
                    <a:pt x="603178" y="1689100"/>
                  </a:cubicBezTo>
                  <a:cubicBezTo>
                    <a:pt x="603178" y="2288838"/>
                    <a:pt x="1089362" y="2775022"/>
                    <a:pt x="1689100" y="2775022"/>
                  </a:cubicBezTo>
                  <a:cubicBezTo>
                    <a:pt x="1914002" y="2775022"/>
                    <a:pt x="2122935" y="2706653"/>
                    <a:pt x="2296249" y="2589564"/>
                  </a:cubicBezTo>
                  <a:lnTo>
                    <a:pt x="2303088" y="2584450"/>
                  </a:lnTo>
                  <a:lnTo>
                    <a:pt x="3119522" y="2584450"/>
                  </a:lnTo>
                  <a:lnTo>
                    <a:pt x="3089728" y="2633492"/>
                  </a:lnTo>
                  <a:cubicBezTo>
                    <a:pt x="2786185" y="3082796"/>
                    <a:pt x="2272140" y="3378200"/>
                    <a:pt x="1689100" y="3378200"/>
                  </a:cubicBezTo>
                  <a:cubicBezTo>
                    <a:pt x="756236" y="3378200"/>
                    <a:pt x="0" y="2621964"/>
                    <a:pt x="0" y="1689100"/>
                  </a:cubicBezTo>
                  <a:cubicBezTo>
                    <a:pt x="0" y="756236"/>
                    <a:pt x="756236" y="0"/>
                    <a:pt x="1689100" y="0"/>
                  </a:cubicBez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: Shape 13"/>
            <p:cNvSpPr>
              <a:spLocks/>
            </p:cNvSpPr>
            <p:nvPr/>
          </p:nvSpPr>
          <p:spPr bwMode="auto">
            <a:xfrm>
              <a:off x="5288774" y="2093576"/>
              <a:ext cx="726992" cy="916268"/>
            </a:xfrm>
            <a:custGeom>
              <a:avLst/>
              <a:gdLst>
                <a:gd name="connsiteX0" fmla="*/ 179388 w 268288"/>
                <a:gd name="connsiteY0" fmla="*/ 166688 h 338138"/>
                <a:gd name="connsiteX1" fmla="*/ 203200 w 268288"/>
                <a:gd name="connsiteY1" fmla="*/ 190443 h 338138"/>
                <a:gd name="connsiteX2" fmla="*/ 203200 w 268288"/>
                <a:gd name="connsiteY2" fmla="*/ 252471 h 338138"/>
                <a:gd name="connsiteX3" fmla="*/ 179388 w 268288"/>
                <a:gd name="connsiteY3" fmla="*/ 276226 h 338138"/>
                <a:gd name="connsiteX4" fmla="*/ 155575 w 268288"/>
                <a:gd name="connsiteY4" fmla="*/ 252471 h 338138"/>
                <a:gd name="connsiteX5" fmla="*/ 155575 w 268288"/>
                <a:gd name="connsiteY5" fmla="*/ 190443 h 338138"/>
                <a:gd name="connsiteX6" fmla="*/ 179388 w 268288"/>
                <a:gd name="connsiteY6" fmla="*/ 166688 h 338138"/>
                <a:gd name="connsiteX7" fmla="*/ 179388 w 268288"/>
                <a:gd name="connsiteY7" fmla="*/ 150813 h 338138"/>
                <a:gd name="connsiteX8" fmla="*/ 139700 w 268288"/>
                <a:gd name="connsiteY8" fmla="*/ 190427 h 338138"/>
                <a:gd name="connsiteX9" fmla="*/ 139700 w 268288"/>
                <a:gd name="connsiteY9" fmla="*/ 252488 h 338138"/>
                <a:gd name="connsiteX10" fmla="*/ 179388 w 268288"/>
                <a:gd name="connsiteY10" fmla="*/ 292101 h 338138"/>
                <a:gd name="connsiteX11" fmla="*/ 219075 w 268288"/>
                <a:gd name="connsiteY11" fmla="*/ 252488 h 338138"/>
                <a:gd name="connsiteX12" fmla="*/ 219075 w 268288"/>
                <a:gd name="connsiteY12" fmla="*/ 190427 h 338138"/>
                <a:gd name="connsiteX13" fmla="*/ 179388 w 268288"/>
                <a:gd name="connsiteY13" fmla="*/ 150813 h 338138"/>
                <a:gd name="connsiteX14" fmla="*/ 57120 w 268288"/>
                <a:gd name="connsiteY14" fmla="*/ 150813 h 338138"/>
                <a:gd name="connsiteX15" fmla="*/ 49212 w 268288"/>
                <a:gd name="connsiteY15" fmla="*/ 158705 h 338138"/>
                <a:gd name="connsiteX16" fmla="*/ 57120 w 268288"/>
                <a:gd name="connsiteY16" fmla="*/ 166597 h 338138"/>
                <a:gd name="connsiteX17" fmla="*/ 80842 w 268288"/>
                <a:gd name="connsiteY17" fmla="*/ 166597 h 338138"/>
                <a:gd name="connsiteX18" fmla="*/ 103247 w 268288"/>
                <a:gd name="connsiteY18" fmla="*/ 188959 h 338138"/>
                <a:gd name="connsiteX19" fmla="*/ 103247 w 268288"/>
                <a:gd name="connsiteY19" fmla="*/ 190274 h 338138"/>
                <a:gd name="connsiteX20" fmla="*/ 80842 w 268288"/>
                <a:gd name="connsiteY20" fmla="*/ 212635 h 338138"/>
                <a:gd name="connsiteX21" fmla="*/ 57120 w 268288"/>
                <a:gd name="connsiteY21" fmla="*/ 212635 h 338138"/>
                <a:gd name="connsiteX22" fmla="*/ 49212 w 268288"/>
                <a:gd name="connsiteY22" fmla="*/ 220527 h 338138"/>
                <a:gd name="connsiteX23" fmla="*/ 57120 w 268288"/>
                <a:gd name="connsiteY23" fmla="*/ 228419 h 338138"/>
                <a:gd name="connsiteX24" fmla="*/ 80842 w 268288"/>
                <a:gd name="connsiteY24" fmla="*/ 228419 h 338138"/>
                <a:gd name="connsiteX25" fmla="*/ 103247 w 268288"/>
                <a:gd name="connsiteY25" fmla="*/ 250781 h 338138"/>
                <a:gd name="connsiteX26" fmla="*/ 80842 w 268288"/>
                <a:gd name="connsiteY26" fmla="*/ 273142 h 338138"/>
                <a:gd name="connsiteX27" fmla="*/ 57120 w 268288"/>
                <a:gd name="connsiteY27" fmla="*/ 273142 h 338138"/>
                <a:gd name="connsiteX28" fmla="*/ 49212 w 268288"/>
                <a:gd name="connsiteY28" fmla="*/ 281034 h 338138"/>
                <a:gd name="connsiteX29" fmla="*/ 57120 w 268288"/>
                <a:gd name="connsiteY29" fmla="*/ 288926 h 338138"/>
                <a:gd name="connsiteX30" fmla="*/ 80842 w 268288"/>
                <a:gd name="connsiteY30" fmla="*/ 288926 h 338138"/>
                <a:gd name="connsiteX31" fmla="*/ 119062 w 268288"/>
                <a:gd name="connsiteY31" fmla="*/ 250781 h 338138"/>
                <a:gd name="connsiteX32" fmla="*/ 103247 w 268288"/>
                <a:gd name="connsiteY32" fmla="*/ 220527 h 338138"/>
                <a:gd name="connsiteX33" fmla="*/ 119062 w 268288"/>
                <a:gd name="connsiteY33" fmla="*/ 190274 h 338138"/>
                <a:gd name="connsiteX34" fmla="*/ 119062 w 268288"/>
                <a:gd name="connsiteY34" fmla="*/ 188959 h 338138"/>
                <a:gd name="connsiteX35" fmla="*/ 80842 w 268288"/>
                <a:gd name="connsiteY35" fmla="*/ 150813 h 338138"/>
                <a:gd name="connsiteX36" fmla="*/ 57120 w 268288"/>
                <a:gd name="connsiteY36" fmla="*/ 150813 h 338138"/>
                <a:gd name="connsiteX37" fmla="*/ 46099 w 268288"/>
                <a:gd name="connsiteY37" fmla="*/ 47625 h 338138"/>
                <a:gd name="connsiteX38" fmla="*/ 15875 w 268288"/>
                <a:gd name="connsiteY38" fmla="*/ 79629 h 338138"/>
                <a:gd name="connsiteX39" fmla="*/ 15875 w 268288"/>
                <a:gd name="connsiteY39" fmla="*/ 114300 h 338138"/>
                <a:gd name="connsiteX40" fmla="*/ 252413 w 268288"/>
                <a:gd name="connsiteY40" fmla="*/ 114300 h 338138"/>
                <a:gd name="connsiteX41" fmla="*/ 252413 w 268288"/>
                <a:gd name="connsiteY41" fmla="*/ 79629 h 338138"/>
                <a:gd name="connsiteX42" fmla="*/ 222189 w 268288"/>
                <a:gd name="connsiteY42" fmla="*/ 47625 h 338138"/>
                <a:gd name="connsiteX43" fmla="*/ 210362 w 268288"/>
                <a:gd name="connsiteY43" fmla="*/ 47625 h 338138"/>
                <a:gd name="connsiteX44" fmla="*/ 210362 w 268288"/>
                <a:gd name="connsiteY44" fmla="*/ 71628 h 338138"/>
                <a:gd name="connsiteX45" fmla="*/ 202477 w 268288"/>
                <a:gd name="connsiteY45" fmla="*/ 79629 h 338138"/>
                <a:gd name="connsiteX46" fmla="*/ 194593 w 268288"/>
                <a:gd name="connsiteY46" fmla="*/ 71628 h 338138"/>
                <a:gd name="connsiteX47" fmla="*/ 194593 w 268288"/>
                <a:gd name="connsiteY47" fmla="*/ 47625 h 338138"/>
                <a:gd name="connsiteX48" fmla="*/ 73696 w 268288"/>
                <a:gd name="connsiteY48" fmla="*/ 47625 h 338138"/>
                <a:gd name="connsiteX49" fmla="*/ 73696 w 268288"/>
                <a:gd name="connsiteY49" fmla="*/ 71628 h 338138"/>
                <a:gd name="connsiteX50" fmla="*/ 65811 w 268288"/>
                <a:gd name="connsiteY50" fmla="*/ 79629 h 338138"/>
                <a:gd name="connsiteX51" fmla="*/ 57926 w 268288"/>
                <a:gd name="connsiteY51" fmla="*/ 71628 h 338138"/>
                <a:gd name="connsiteX52" fmla="*/ 57926 w 268288"/>
                <a:gd name="connsiteY52" fmla="*/ 47625 h 338138"/>
                <a:gd name="connsiteX53" fmla="*/ 46099 w 268288"/>
                <a:gd name="connsiteY53" fmla="*/ 47625 h 338138"/>
                <a:gd name="connsiteX54" fmla="*/ 65757 w 268288"/>
                <a:gd name="connsiteY54" fmla="*/ 0 h 338138"/>
                <a:gd name="connsiteX55" fmla="*/ 73648 w 268288"/>
                <a:gd name="connsiteY55" fmla="*/ 7925 h 338138"/>
                <a:gd name="connsiteX56" fmla="*/ 73648 w 268288"/>
                <a:gd name="connsiteY56" fmla="*/ 31700 h 338138"/>
                <a:gd name="connsiteX57" fmla="*/ 194640 w 268288"/>
                <a:gd name="connsiteY57" fmla="*/ 31700 h 338138"/>
                <a:gd name="connsiteX58" fmla="*/ 194640 w 268288"/>
                <a:gd name="connsiteY58" fmla="*/ 7925 h 338138"/>
                <a:gd name="connsiteX59" fmla="*/ 202531 w 268288"/>
                <a:gd name="connsiteY59" fmla="*/ 0 h 338138"/>
                <a:gd name="connsiteX60" fmla="*/ 210422 w 268288"/>
                <a:gd name="connsiteY60" fmla="*/ 7925 h 338138"/>
                <a:gd name="connsiteX61" fmla="*/ 210422 w 268288"/>
                <a:gd name="connsiteY61" fmla="*/ 31700 h 338138"/>
                <a:gd name="connsiteX62" fmla="*/ 222258 w 268288"/>
                <a:gd name="connsiteY62" fmla="*/ 31700 h 338138"/>
                <a:gd name="connsiteX63" fmla="*/ 268288 w 268288"/>
                <a:gd name="connsiteY63" fmla="*/ 79251 h 338138"/>
                <a:gd name="connsiteX64" fmla="*/ 268288 w 268288"/>
                <a:gd name="connsiteY64" fmla="*/ 290587 h 338138"/>
                <a:gd name="connsiteX65" fmla="*/ 222258 w 268288"/>
                <a:gd name="connsiteY65" fmla="*/ 338138 h 338138"/>
                <a:gd name="connsiteX66" fmla="*/ 46030 w 268288"/>
                <a:gd name="connsiteY66" fmla="*/ 338138 h 338138"/>
                <a:gd name="connsiteX67" fmla="*/ 0 w 268288"/>
                <a:gd name="connsiteY67" fmla="*/ 290587 h 338138"/>
                <a:gd name="connsiteX68" fmla="*/ 0 w 268288"/>
                <a:gd name="connsiteY68" fmla="*/ 79251 h 338138"/>
                <a:gd name="connsiteX69" fmla="*/ 46030 w 268288"/>
                <a:gd name="connsiteY69" fmla="*/ 31700 h 338138"/>
                <a:gd name="connsiteX70" fmla="*/ 57866 w 268288"/>
                <a:gd name="connsiteY70" fmla="*/ 31700 h 338138"/>
                <a:gd name="connsiteX71" fmla="*/ 57866 w 268288"/>
                <a:gd name="connsiteY71" fmla="*/ 7925 h 338138"/>
                <a:gd name="connsiteX72" fmla="*/ 65757 w 268288"/>
                <a:gd name="connsiteY72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8288" h="338138">
                  <a:moveTo>
                    <a:pt x="179388" y="166688"/>
                  </a:moveTo>
                  <a:cubicBezTo>
                    <a:pt x="192617" y="166688"/>
                    <a:pt x="203200" y="177246"/>
                    <a:pt x="203200" y="190443"/>
                  </a:cubicBezTo>
                  <a:cubicBezTo>
                    <a:pt x="203200" y="252471"/>
                    <a:pt x="203200" y="252471"/>
                    <a:pt x="203200" y="252471"/>
                  </a:cubicBezTo>
                  <a:cubicBezTo>
                    <a:pt x="203200" y="265668"/>
                    <a:pt x="192617" y="276226"/>
                    <a:pt x="179388" y="276226"/>
                  </a:cubicBezTo>
                  <a:cubicBezTo>
                    <a:pt x="166158" y="276226"/>
                    <a:pt x="155575" y="265668"/>
                    <a:pt x="155575" y="252471"/>
                  </a:cubicBezTo>
                  <a:cubicBezTo>
                    <a:pt x="155575" y="190443"/>
                    <a:pt x="155575" y="190443"/>
                    <a:pt x="155575" y="190443"/>
                  </a:cubicBezTo>
                  <a:cubicBezTo>
                    <a:pt x="155575" y="177246"/>
                    <a:pt x="166158" y="166688"/>
                    <a:pt x="179388" y="166688"/>
                  </a:cubicBezTo>
                  <a:close/>
                  <a:moveTo>
                    <a:pt x="179388" y="150813"/>
                  </a:moveTo>
                  <a:cubicBezTo>
                    <a:pt x="158221" y="150813"/>
                    <a:pt x="139700" y="169299"/>
                    <a:pt x="139700" y="190427"/>
                  </a:cubicBezTo>
                  <a:cubicBezTo>
                    <a:pt x="139700" y="252488"/>
                    <a:pt x="139700" y="252488"/>
                    <a:pt x="139700" y="252488"/>
                  </a:cubicBezTo>
                  <a:cubicBezTo>
                    <a:pt x="139700" y="273615"/>
                    <a:pt x="158221" y="292101"/>
                    <a:pt x="179388" y="292101"/>
                  </a:cubicBezTo>
                  <a:cubicBezTo>
                    <a:pt x="201877" y="292101"/>
                    <a:pt x="219075" y="273615"/>
                    <a:pt x="219075" y="252488"/>
                  </a:cubicBezTo>
                  <a:lnTo>
                    <a:pt x="219075" y="190427"/>
                  </a:lnTo>
                  <a:cubicBezTo>
                    <a:pt x="219075" y="169299"/>
                    <a:pt x="201877" y="150813"/>
                    <a:pt x="179388" y="150813"/>
                  </a:cubicBezTo>
                  <a:close/>
                  <a:moveTo>
                    <a:pt x="57120" y="150813"/>
                  </a:moveTo>
                  <a:cubicBezTo>
                    <a:pt x="51848" y="150813"/>
                    <a:pt x="49212" y="154759"/>
                    <a:pt x="49212" y="158705"/>
                  </a:cubicBezTo>
                  <a:cubicBezTo>
                    <a:pt x="49212" y="163967"/>
                    <a:pt x="51848" y="166597"/>
                    <a:pt x="57120" y="166597"/>
                  </a:cubicBezTo>
                  <a:cubicBezTo>
                    <a:pt x="80842" y="166597"/>
                    <a:pt x="80842" y="166597"/>
                    <a:pt x="80842" y="166597"/>
                  </a:cubicBezTo>
                  <a:cubicBezTo>
                    <a:pt x="92704" y="166597"/>
                    <a:pt x="103247" y="177120"/>
                    <a:pt x="103247" y="188959"/>
                  </a:cubicBezTo>
                  <a:cubicBezTo>
                    <a:pt x="103247" y="190274"/>
                    <a:pt x="103247" y="190274"/>
                    <a:pt x="103247" y="190274"/>
                  </a:cubicBezTo>
                  <a:cubicBezTo>
                    <a:pt x="103247" y="202112"/>
                    <a:pt x="92704" y="212635"/>
                    <a:pt x="80842" y="212635"/>
                  </a:cubicBezTo>
                  <a:cubicBezTo>
                    <a:pt x="57120" y="212635"/>
                    <a:pt x="57120" y="212635"/>
                    <a:pt x="57120" y="212635"/>
                  </a:cubicBezTo>
                  <a:cubicBezTo>
                    <a:pt x="51848" y="212635"/>
                    <a:pt x="49212" y="215266"/>
                    <a:pt x="49212" y="220527"/>
                  </a:cubicBezTo>
                  <a:cubicBezTo>
                    <a:pt x="49212" y="224473"/>
                    <a:pt x="51848" y="228419"/>
                    <a:pt x="57120" y="228419"/>
                  </a:cubicBezTo>
                  <a:cubicBezTo>
                    <a:pt x="80842" y="228419"/>
                    <a:pt x="80842" y="228419"/>
                    <a:pt x="80842" y="228419"/>
                  </a:cubicBezTo>
                  <a:cubicBezTo>
                    <a:pt x="92704" y="228419"/>
                    <a:pt x="103247" y="237627"/>
                    <a:pt x="103247" y="250781"/>
                  </a:cubicBezTo>
                  <a:cubicBezTo>
                    <a:pt x="103247" y="263934"/>
                    <a:pt x="92704" y="273142"/>
                    <a:pt x="80842" y="273142"/>
                  </a:cubicBezTo>
                  <a:cubicBezTo>
                    <a:pt x="57120" y="273142"/>
                    <a:pt x="57120" y="273142"/>
                    <a:pt x="57120" y="273142"/>
                  </a:cubicBezTo>
                  <a:cubicBezTo>
                    <a:pt x="51848" y="273142"/>
                    <a:pt x="49212" y="277088"/>
                    <a:pt x="49212" y="281034"/>
                  </a:cubicBezTo>
                  <a:cubicBezTo>
                    <a:pt x="49212" y="284980"/>
                    <a:pt x="51848" y="288926"/>
                    <a:pt x="57120" y="288926"/>
                  </a:cubicBezTo>
                  <a:cubicBezTo>
                    <a:pt x="80842" y="288926"/>
                    <a:pt x="80842" y="288926"/>
                    <a:pt x="80842" y="288926"/>
                  </a:cubicBezTo>
                  <a:cubicBezTo>
                    <a:pt x="101929" y="288926"/>
                    <a:pt x="119062" y="271826"/>
                    <a:pt x="119062" y="250781"/>
                  </a:cubicBezTo>
                  <a:cubicBezTo>
                    <a:pt x="119062" y="237627"/>
                    <a:pt x="112473" y="227104"/>
                    <a:pt x="103247" y="220527"/>
                  </a:cubicBezTo>
                  <a:cubicBezTo>
                    <a:pt x="112473" y="212635"/>
                    <a:pt x="119062" y="202112"/>
                    <a:pt x="119062" y="190274"/>
                  </a:cubicBezTo>
                  <a:lnTo>
                    <a:pt x="119062" y="188959"/>
                  </a:lnTo>
                  <a:cubicBezTo>
                    <a:pt x="119062" y="167913"/>
                    <a:pt x="101929" y="150813"/>
                    <a:pt x="80842" y="150813"/>
                  </a:cubicBezTo>
                  <a:cubicBezTo>
                    <a:pt x="57120" y="150813"/>
                    <a:pt x="57120" y="150813"/>
                    <a:pt x="57120" y="150813"/>
                  </a:cubicBezTo>
                  <a:close/>
                  <a:moveTo>
                    <a:pt x="46099" y="47625"/>
                  </a:moveTo>
                  <a:cubicBezTo>
                    <a:pt x="29016" y="47625"/>
                    <a:pt x="15875" y="62294"/>
                    <a:pt x="15875" y="79629"/>
                  </a:cubicBezTo>
                  <a:cubicBezTo>
                    <a:pt x="15875" y="114300"/>
                    <a:pt x="15875" y="114300"/>
                    <a:pt x="15875" y="114300"/>
                  </a:cubicBezTo>
                  <a:cubicBezTo>
                    <a:pt x="252413" y="114300"/>
                    <a:pt x="252413" y="114300"/>
                    <a:pt x="252413" y="114300"/>
                  </a:cubicBezTo>
                  <a:lnTo>
                    <a:pt x="252413" y="79629"/>
                  </a:lnTo>
                  <a:cubicBezTo>
                    <a:pt x="252413" y="62294"/>
                    <a:pt x="239272" y="47625"/>
                    <a:pt x="222189" y="47625"/>
                  </a:cubicBezTo>
                  <a:cubicBezTo>
                    <a:pt x="210362" y="47625"/>
                    <a:pt x="210362" y="47625"/>
                    <a:pt x="210362" y="47625"/>
                  </a:cubicBezTo>
                  <a:cubicBezTo>
                    <a:pt x="210362" y="71628"/>
                    <a:pt x="210362" y="71628"/>
                    <a:pt x="210362" y="71628"/>
                  </a:cubicBezTo>
                  <a:cubicBezTo>
                    <a:pt x="210362" y="75629"/>
                    <a:pt x="206420" y="79629"/>
                    <a:pt x="202477" y="79629"/>
                  </a:cubicBezTo>
                  <a:cubicBezTo>
                    <a:pt x="197221" y="79629"/>
                    <a:pt x="194593" y="75629"/>
                    <a:pt x="194593" y="71628"/>
                  </a:cubicBezTo>
                  <a:cubicBezTo>
                    <a:pt x="194593" y="47625"/>
                    <a:pt x="194593" y="47625"/>
                    <a:pt x="194593" y="47625"/>
                  </a:cubicBezTo>
                  <a:cubicBezTo>
                    <a:pt x="73696" y="47625"/>
                    <a:pt x="73696" y="47625"/>
                    <a:pt x="73696" y="47625"/>
                  </a:cubicBezTo>
                  <a:cubicBezTo>
                    <a:pt x="73696" y="71628"/>
                    <a:pt x="73696" y="71628"/>
                    <a:pt x="73696" y="71628"/>
                  </a:cubicBezTo>
                  <a:cubicBezTo>
                    <a:pt x="73696" y="75629"/>
                    <a:pt x="71067" y="79629"/>
                    <a:pt x="65811" y="79629"/>
                  </a:cubicBezTo>
                  <a:cubicBezTo>
                    <a:pt x="61869" y="79629"/>
                    <a:pt x="57926" y="75629"/>
                    <a:pt x="57926" y="71628"/>
                  </a:cubicBezTo>
                  <a:cubicBezTo>
                    <a:pt x="57926" y="47625"/>
                    <a:pt x="57926" y="47625"/>
                    <a:pt x="57926" y="47625"/>
                  </a:cubicBezTo>
                  <a:cubicBezTo>
                    <a:pt x="46099" y="47625"/>
                    <a:pt x="46099" y="47625"/>
                    <a:pt x="46099" y="47625"/>
                  </a:cubicBezTo>
                  <a:close/>
                  <a:moveTo>
                    <a:pt x="65757" y="0"/>
                  </a:moveTo>
                  <a:cubicBezTo>
                    <a:pt x="71018" y="0"/>
                    <a:pt x="73648" y="3962"/>
                    <a:pt x="73648" y="7925"/>
                  </a:cubicBezTo>
                  <a:cubicBezTo>
                    <a:pt x="73648" y="31700"/>
                    <a:pt x="73648" y="31700"/>
                    <a:pt x="73648" y="31700"/>
                  </a:cubicBezTo>
                  <a:cubicBezTo>
                    <a:pt x="194640" y="31700"/>
                    <a:pt x="194640" y="31700"/>
                    <a:pt x="194640" y="31700"/>
                  </a:cubicBezTo>
                  <a:cubicBezTo>
                    <a:pt x="194640" y="7925"/>
                    <a:pt x="194640" y="7925"/>
                    <a:pt x="194640" y="7925"/>
                  </a:cubicBezTo>
                  <a:cubicBezTo>
                    <a:pt x="194640" y="3962"/>
                    <a:pt x="197271" y="0"/>
                    <a:pt x="202531" y="0"/>
                  </a:cubicBezTo>
                  <a:cubicBezTo>
                    <a:pt x="206477" y="0"/>
                    <a:pt x="210422" y="3962"/>
                    <a:pt x="210422" y="7925"/>
                  </a:cubicBezTo>
                  <a:cubicBezTo>
                    <a:pt x="210422" y="31700"/>
                    <a:pt x="210422" y="31700"/>
                    <a:pt x="210422" y="31700"/>
                  </a:cubicBezTo>
                  <a:cubicBezTo>
                    <a:pt x="222258" y="31700"/>
                    <a:pt x="222258" y="31700"/>
                    <a:pt x="222258" y="31700"/>
                  </a:cubicBezTo>
                  <a:cubicBezTo>
                    <a:pt x="247246" y="31700"/>
                    <a:pt x="268288" y="52834"/>
                    <a:pt x="268288" y="79251"/>
                  </a:cubicBezTo>
                  <a:cubicBezTo>
                    <a:pt x="268288" y="290587"/>
                    <a:pt x="268288" y="290587"/>
                    <a:pt x="268288" y="290587"/>
                  </a:cubicBezTo>
                  <a:cubicBezTo>
                    <a:pt x="268288" y="317005"/>
                    <a:pt x="247246" y="338138"/>
                    <a:pt x="222258" y="338138"/>
                  </a:cubicBezTo>
                  <a:cubicBezTo>
                    <a:pt x="46030" y="338138"/>
                    <a:pt x="46030" y="338138"/>
                    <a:pt x="46030" y="338138"/>
                  </a:cubicBezTo>
                  <a:cubicBezTo>
                    <a:pt x="21042" y="338138"/>
                    <a:pt x="0" y="317005"/>
                    <a:pt x="0" y="290587"/>
                  </a:cubicBezTo>
                  <a:cubicBezTo>
                    <a:pt x="0" y="79251"/>
                    <a:pt x="0" y="79251"/>
                    <a:pt x="0" y="79251"/>
                  </a:cubicBezTo>
                  <a:cubicBezTo>
                    <a:pt x="0" y="52834"/>
                    <a:pt x="21042" y="31700"/>
                    <a:pt x="46030" y="31700"/>
                  </a:cubicBezTo>
                  <a:cubicBezTo>
                    <a:pt x="57866" y="31700"/>
                    <a:pt x="57866" y="31700"/>
                    <a:pt x="57866" y="31700"/>
                  </a:cubicBezTo>
                  <a:cubicBezTo>
                    <a:pt x="57866" y="7925"/>
                    <a:pt x="57866" y="7925"/>
                    <a:pt x="57866" y="7925"/>
                  </a:cubicBezTo>
                  <a:cubicBezTo>
                    <a:pt x="57866" y="3962"/>
                    <a:pt x="61812" y="0"/>
                    <a:pt x="65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6"/>
            <p:cNvSpPr txBox="1"/>
            <p:nvPr/>
          </p:nvSpPr>
          <p:spPr>
            <a:xfrm>
              <a:off x="6419606" y="2466078"/>
              <a:ext cx="1842997" cy="442167"/>
            </a:xfrm>
            <a:prstGeom prst="rect">
              <a:avLst/>
            </a:prstGeom>
            <a:noFill/>
          </p:spPr>
          <p:txBody>
            <a:bodyPr wrap="square" lIns="96000" tIns="0" rIns="96000" bIns="0" anchor="ctr" anchorCtr="0">
              <a:normAutofit/>
            </a:bodyPr>
            <a:lstStyle/>
            <a:p>
              <a:pPr defTabSz="1219140">
                <a:lnSpc>
                  <a:spcPct val="120000"/>
                </a:lnSpc>
                <a:defRPr/>
              </a:pPr>
              <a:r>
                <a:rPr lang="zh-CN" altLang="en-US" sz="10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0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0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19606" y="2235254"/>
              <a:ext cx="1842997" cy="184666"/>
            </a:xfrm>
            <a:prstGeom prst="rect">
              <a:avLst/>
            </a:prstGeom>
          </p:spPr>
          <p:txBody>
            <a:bodyPr wrap="none" lIns="96000" tIns="0" rIns="96000" bIns="0">
              <a:noAutofit/>
            </a:bodyPr>
            <a:lstStyle/>
            <a:p>
              <a:pPr defTabSz="1219140">
                <a:defRPr/>
              </a:pPr>
              <a:r>
                <a:rPr lang="zh-CN" altLang="en-US" sz="1867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0633" y="1739900"/>
            <a:ext cx="5143977" cy="3378200"/>
            <a:chOff x="945474" y="1304925"/>
            <a:chExt cx="3857983" cy="2533650"/>
          </a:xfrm>
        </p:grpSpPr>
        <p:sp>
          <p:nvSpPr>
            <p:cNvPr id="5" name="Freeform: Shape 7"/>
            <p:cNvSpPr/>
            <p:nvPr/>
          </p:nvSpPr>
          <p:spPr>
            <a:xfrm>
              <a:off x="2463815" y="1304925"/>
              <a:ext cx="2339642" cy="2533650"/>
            </a:xfrm>
            <a:custGeom>
              <a:avLst/>
              <a:gdLst>
                <a:gd name="connsiteX0" fmla="*/ 1430422 w 3119522"/>
                <a:gd name="connsiteY0" fmla="*/ 0 h 3378200"/>
                <a:gd name="connsiteX1" fmla="*/ 3119522 w 3119522"/>
                <a:gd name="connsiteY1" fmla="*/ 1689100 h 3378200"/>
                <a:gd name="connsiteX2" fmla="*/ 1430422 w 3119522"/>
                <a:gd name="connsiteY2" fmla="*/ 3378200 h 3378200"/>
                <a:gd name="connsiteX3" fmla="*/ 29794 w 3119522"/>
                <a:gd name="connsiteY3" fmla="*/ 2633492 h 3378200"/>
                <a:gd name="connsiteX4" fmla="*/ 0 w 3119522"/>
                <a:gd name="connsiteY4" fmla="*/ 2584450 h 3378200"/>
                <a:gd name="connsiteX5" fmla="*/ 816434 w 3119522"/>
                <a:gd name="connsiteY5" fmla="*/ 2584450 h 3378200"/>
                <a:gd name="connsiteX6" fmla="*/ 823273 w 3119522"/>
                <a:gd name="connsiteY6" fmla="*/ 2589564 h 3378200"/>
                <a:gd name="connsiteX7" fmla="*/ 1430422 w 3119522"/>
                <a:gd name="connsiteY7" fmla="*/ 2775022 h 3378200"/>
                <a:gd name="connsiteX8" fmla="*/ 2516344 w 3119522"/>
                <a:gd name="connsiteY8" fmla="*/ 1689100 h 3378200"/>
                <a:gd name="connsiteX9" fmla="*/ 1430422 w 3119522"/>
                <a:gd name="connsiteY9" fmla="*/ 603178 h 3378200"/>
                <a:gd name="connsiteX10" fmla="*/ 823273 w 3119522"/>
                <a:gd name="connsiteY10" fmla="*/ 788636 h 3378200"/>
                <a:gd name="connsiteX11" fmla="*/ 816434 w 3119522"/>
                <a:gd name="connsiteY11" fmla="*/ 793750 h 3378200"/>
                <a:gd name="connsiteX12" fmla="*/ 0 w 3119522"/>
                <a:gd name="connsiteY12" fmla="*/ 793750 h 3378200"/>
                <a:gd name="connsiteX13" fmla="*/ 29794 w 3119522"/>
                <a:gd name="connsiteY13" fmla="*/ 744708 h 3378200"/>
                <a:gd name="connsiteX14" fmla="*/ 1430422 w 3119522"/>
                <a:gd name="connsiteY14" fmla="*/ 0 h 337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19522" h="3378200">
                  <a:moveTo>
                    <a:pt x="1430422" y="0"/>
                  </a:moveTo>
                  <a:cubicBezTo>
                    <a:pt x="2363286" y="0"/>
                    <a:pt x="3119522" y="756236"/>
                    <a:pt x="3119522" y="1689100"/>
                  </a:cubicBezTo>
                  <a:cubicBezTo>
                    <a:pt x="3119522" y="2621964"/>
                    <a:pt x="2363286" y="3378200"/>
                    <a:pt x="1430422" y="3378200"/>
                  </a:cubicBezTo>
                  <a:cubicBezTo>
                    <a:pt x="847382" y="3378200"/>
                    <a:pt x="333337" y="3082796"/>
                    <a:pt x="29794" y="2633492"/>
                  </a:cubicBezTo>
                  <a:lnTo>
                    <a:pt x="0" y="2584450"/>
                  </a:lnTo>
                  <a:lnTo>
                    <a:pt x="816434" y="2584450"/>
                  </a:lnTo>
                  <a:lnTo>
                    <a:pt x="823273" y="2589564"/>
                  </a:lnTo>
                  <a:cubicBezTo>
                    <a:pt x="996587" y="2706653"/>
                    <a:pt x="1205520" y="2775022"/>
                    <a:pt x="1430422" y="2775022"/>
                  </a:cubicBezTo>
                  <a:cubicBezTo>
                    <a:pt x="2030160" y="2775022"/>
                    <a:pt x="2516344" y="2288838"/>
                    <a:pt x="2516344" y="1689100"/>
                  </a:cubicBezTo>
                  <a:cubicBezTo>
                    <a:pt x="2516344" y="1089362"/>
                    <a:pt x="2030160" y="603178"/>
                    <a:pt x="1430422" y="603178"/>
                  </a:cubicBezTo>
                  <a:cubicBezTo>
                    <a:pt x="1205520" y="603178"/>
                    <a:pt x="996587" y="671547"/>
                    <a:pt x="823273" y="788636"/>
                  </a:cubicBezTo>
                  <a:lnTo>
                    <a:pt x="816434" y="793750"/>
                  </a:lnTo>
                  <a:lnTo>
                    <a:pt x="0" y="793750"/>
                  </a:lnTo>
                  <a:lnTo>
                    <a:pt x="29794" y="744708"/>
                  </a:lnTo>
                  <a:cubicBezTo>
                    <a:pt x="333337" y="295405"/>
                    <a:pt x="847382" y="0"/>
                    <a:pt x="1430422" y="0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Freeform: Shape 9"/>
            <p:cNvSpPr>
              <a:spLocks/>
            </p:cNvSpPr>
            <p:nvPr/>
          </p:nvSpPr>
          <p:spPr bwMode="auto">
            <a:xfrm>
              <a:off x="3135456" y="2142091"/>
              <a:ext cx="804353" cy="789248"/>
            </a:xfrm>
            <a:custGeom>
              <a:avLst/>
              <a:gdLst>
                <a:gd name="connsiteX0" fmla="*/ 44450 w 338138"/>
                <a:gd name="connsiteY0" fmla="*/ 285750 h 331788"/>
                <a:gd name="connsiteX1" fmla="*/ 293688 w 338138"/>
                <a:gd name="connsiteY1" fmla="*/ 285750 h 331788"/>
                <a:gd name="connsiteX2" fmla="*/ 246464 w 338138"/>
                <a:gd name="connsiteY2" fmla="*/ 331788 h 331788"/>
                <a:gd name="connsiteX3" fmla="*/ 91674 w 338138"/>
                <a:gd name="connsiteY3" fmla="*/ 331788 h 331788"/>
                <a:gd name="connsiteX4" fmla="*/ 44450 w 338138"/>
                <a:gd name="connsiteY4" fmla="*/ 285750 h 331788"/>
                <a:gd name="connsiteX5" fmla="*/ 27738 w 338138"/>
                <a:gd name="connsiteY5" fmla="*/ 139700 h 331788"/>
                <a:gd name="connsiteX6" fmla="*/ 79251 w 338138"/>
                <a:gd name="connsiteY6" fmla="*/ 169963 h 331788"/>
                <a:gd name="connsiteX7" fmla="*/ 87176 w 338138"/>
                <a:gd name="connsiteY7" fmla="*/ 169963 h 331788"/>
                <a:gd name="connsiteX8" fmla="*/ 87176 w 338138"/>
                <a:gd name="connsiteY8" fmla="*/ 204173 h 331788"/>
                <a:gd name="connsiteX9" fmla="*/ 99064 w 338138"/>
                <a:gd name="connsiteY9" fmla="*/ 216014 h 331788"/>
                <a:gd name="connsiteX10" fmla="*/ 110951 w 338138"/>
                <a:gd name="connsiteY10" fmla="*/ 204173 h 331788"/>
                <a:gd name="connsiteX11" fmla="*/ 110951 w 338138"/>
                <a:gd name="connsiteY11" fmla="*/ 169963 h 331788"/>
                <a:gd name="connsiteX12" fmla="*/ 227187 w 338138"/>
                <a:gd name="connsiteY12" fmla="*/ 169963 h 331788"/>
                <a:gd name="connsiteX13" fmla="*/ 227187 w 338138"/>
                <a:gd name="connsiteY13" fmla="*/ 204173 h 331788"/>
                <a:gd name="connsiteX14" fmla="*/ 239074 w 338138"/>
                <a:gd name="connsiteY14" fmla="*/ 216014 h 331788"/>
                <a:gd name="connsiteX15" fmla="*/ 250962 w 338138"/>
                <a:gd name="connsiteY15" fmla="*/ 204173 h 331788"/>
                <a:gd name="connsiteX16" fmla="*/ 250962 w 338138"/>
                <a:gd name="connsiteY16" fmla="*/ 169963 h 331788"/>
                <a:gd name="connsiteX17" fmla="*/ 258887 w 338138"/>
                <a:gd name="connsiteY17" fmla="*/ 169963 h 331788"/>
                <a:gd name="connsiteX18" fmla="*/ 310400 w 338138"/>
                <a:gd name="connsiteY18" fmla="*/ 139700 h 331788"/>
                <a:gd name="connsiteX19" fmla="*/ 338138 w 338138"/>
                <a:gd name="connsiteY19" fmla="*/ 183120 h 331788"/>
                <a:gd name="connsiteX20" fmla="*/ 338138 w 338138"/>
                <a:gd name="connsiteY20" fmla="*/ 239698 h 331788"/>
                <a:gd name="connsiteX21" fmla="*/ 294550 w 338138"/>
                <a:gd name="connsiteY21" fmla="*/ 285750 h 331788"/>
                <a:gd name="connsiteX22" fmla="*/ 294550 w 338138"/>
                <a:gd name="connsiteY22" fmla="*/ 263382 h 331788"/>
                <a:gd name="connsiteX23" fmla="*/ 43588 w 338138"/>
                <a:gd name="connsiteY23" fmla="*/ 263382 h 331788"/>
                <a:gd name="connsiteX24" fmla="*/ 43588 w 338138"/>
                <a:gd name="connsiteY24" fmla="*/ 285750 h 331788"/>
                <a:gd name="connsiteX25" fmla="*/ 0 w 338138"/>
                <a:gd name="connsiteY25" fmla="*/ 239698 h 331788"/>
                <a:gd name="connsiteX26" fmla="*/ 0 w 338138"/>
                <a:gd name="connsiteY26" fmla="*/ 183120 h 331788"/>
                <a:gd name="connsiteX27" fmla="*/ 27738 w 338138"/>
                <a:gd name="connsiteY27" fmla="*/ 139700 h 331788"/>
                <a:gd name="connsiteX28" fmla="*/ 169070 w 338138"/>
                <a:gd name="connsiteY28" fmla="*/ 22225 h 331788"/>
                <a:gd name="connsiteX29" fmla="*/ 153988 w 338138"/>
                <a:gd name="connsiteY29" fmla="*/ 38100 h 331788"/>
                <a:gd name="connsiteX30" fmla="*/ 184151 w 338138"/>
                <a:gd name="connsiteY30" fmla="*/ 38100 h 331788"/>
                <a:gd name="connsiteX31" fmla="*/ 169070 w 338138"/>
                <a:gd name="connsiteY31" fmla="*/ 22225 h 331788"/>
                <a:gd name="connsiteX32" fmla="*/ 169069 w 338138"/>
                <a:gd name="connsiteY32" fmla="*/ 0 h 331788"/>
                <a:gd name="connsiteX33" fmla="*/ 200552 w 338138"/>
                <a:gd name="connsiteY33" fmla="*/ 15818 h 331788"/>
                <a:gd name="connsiteX34" fmla="*/ 208422 w 338138"/>
                <a:gd name="connsiteY34" fmla="*/ 38228 h 331788"/>
                <a:gd name="connsiteX35" fmla="*/ 258270 w 338138"/>
                <a:gd name="connsiteY35" fmla="*/ 38228 h 331788"/>
                <a:gd name="connsiteX36" fmla="*/ 293688 w 338138"/>
                <a:gd name="connsiteY36" fmla="*/ 73819 h 331788"/>
                <a:gd name="connsiteX37" fmla="*/ 293688 w 338138"/>
                <a:gd name="connsiteY37" fmla="*/ 112047 h 331788"/>
                <a:gd name="connsiteX38" fmla="*/ 258270 w 338138"/>
                <a:gd name="connsiteY38" fmla="*/ 147638 h 331788"/>
                <a:gd name="connsiteX39" fmla="*/ 250399 w 338138"/>
                <a:gd name="connsiteY39" fmla="*/ 147638 h 331788"/>
                <a:gd name="connsiteX40" fmla="*/ 250399 w 338138"/>
                <a:gd name="connsiteY40" fmla="*/ 102819 h 331788"/>
                <a:gd name="connsiteX41" fmla="*/ 238593 w 338138"/>
                <a:gd name="connsiteY41" fmla="*/ 90956 h 331788"/>
                <a:gd name="connsiteX42" fmla="*/ 226787 w 338138"/>
                <a:gd name="connsiteY42" fmla="*/ 102819 h 331788"/>
                <a:gd name="connsiteX43" fmla="*/ 226787 w 338138"/>
                <a:gd name="connsiteY43" fmla="*/ 147638 h 331788"/>
                <a:gd name="connsiteX44" fmla="*/ 111351 w 338138"/>
                <a:gd name="connsiteY44" fmla="*/ 147638 h 331788"/>
                <a:gd name="connsiteX45" fmla="*/ 111351 w 338138"/>
                <a:gd name="connsiteY45" fmla="*/ 102819 h 331788"/>
                <a:gd name="connsiteX46" fmla="*/ 99545 w 338138"/>
                <a:gd name="connsiteY46" fmla="*/ 90956 h 331788"/>
                <a:gd name="connsiteX47" fmla="*/ 87739 w 338138"/>
                <a:gd name="connsiteY47" fmla="*/ 102819 h 331788"/>
                <a:gd name="connsiteX48" fmla="*/ 87739 w 338138"/>
                <a:gd name="connsiteY48" fmla="*/ 147638 h 331788"/>
                <a:gd name="connsiteX49" fmla="*/ 79868 w 338138"/>
                <a:gd name="connsiteY49" fmla="*/ 147638 h 331788"/>
                <a:gd name="connsiteX50" fmla="*/ 44450 w 338138"/>
                <a:gd name="connsiteY50" fmla="*/ 112047 h 331788"/>
                <a:gd name="connsiteX51" fmla="*/ 44450 w 338138"/>
                <a:gd name="connsiteY51" fmla="*/ 73819 h 331788"/>
                <a:gd name="connsiteX52" fmla="*/ 79868 w 338138"/>
                <a:gd name="connsiteY52" fmla="*/ 38228 h 331788"/>
                <a:gd name="connsiteX53" fmla="*/ 131027 w 338138"/>
                <a:gd name="connsiteY53" fmla="*/ 38228 h 331788"/>
                <a:gd name="connsiteX54" fmla="*/ 138898 w 338138"/>
                <a:gd name="connsiteY54" fmla="*/ 15818 h 331788"/>
                <a:gd name="connsiteX55" fmla="*/ 169069 w 338138"/>
                <a:gd name="connsiteY55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38138" h="331788">
                  <a:moveTo>
                    <a:pt x="44450" y="285750"/>
                  </a:moveTo>
                  <a:cubicBezTo>
                    <a:pt x="44450" y="285750"/>
                    <a:pt x="44450" y="285750"/>
                    <a:pt x="293688" y="285750"/>
                  </a:cubicBezTo>
                  <a:cubicBezTo>
                    <a:pt x="292376" y="312057"/>
                    <a:pt x="272700" y="331788"/>
                    <a:pt x="246464" y="331788"/>
                  </a:cubicBezTo>
                  <a:cubicBezTo>
                    <a:pt x="246464" y="331788"/>
                    <a:pt x="246464" y="331788"/>
                    <a:pt x="91674" y="331788"/>
                  </a:cubicBezTo>
                  <a:cubicBezTo>
                    <a:pt x="66750" y="331788"/>
                    <a:pt x="45762" y="312057"/>
                    <a:pt x="44450" y="285750"/>
                  </a:cubicBezTo>
                  <a:close/>
                  <a:moveTo>
                    <a:pt x="27738" y="139700"/>
                  </a:moveTo>
                  <a:cubicBezTo>
                    <a:pt x="38305" y="158121"/>
                    <a:pt x="58117" y="169963"/>
                    <a:pt x="79251" y="169963"/>
                  </a:cubicBezTo>
                  <a:cubicBezTo>
                    <a:pt x="79251" y="169963"/>
                    <a:pt x="79251" y="169963"/>
                    <a:pt x="87176" y="169963"/>
                  </a:cubicBezTo>
                  <a:cubicBezTo>
                    <a:pt x="87176" y="169963"/>
                    <a:pt x="87176" y="169963"/>
                    <a:pt x="87176" y="204173"/>
                  </a:cubicBezTo>
                  <a:cubicBezTo>
                    <a:pt x="87176" y="210751"/>
                    <a:pt x="92460" y="216014"/>
                    <a:pt x="99064" y="216014"/>
                  </a:cubicBezTo>
                  <a:cubicBezTo>
                    <a:pt x="105668" y="216014"/>
                    <a:pt x="110951" y="210751"/>
                    <a:pt x="110951" y="204173"/>
                  </a:cubicBezTo>
                  <a:cubicBezTo>
                    <a:pt x="110951" y="204173"/>
                    <a:pt x="110951" y="204173"/>
                    <a:pt x="110951" y="169963"/>
                  </a:cubicBezTo>
                  <a:cubicBezTo>
                    <a:pt x="110951" y="169963"/>
                    <a:pt x="110951" y="169963"/>
                    <a:pt x="227187" y="169963"/>
                  </a:cubicBezTo>
                  <a:cubicBezTo>
                    <a:pt x="227187" y="169963"/>
                    <a:pt x="227187" y="169963"/>
                    <a:pt x="227187" y="204173"/>
                  </a:cubicBezTo>
                  <a:cubicBezTo>
                    <a:pt x="227187" y="210751"/>
                    <a:pt x="232470" y="216014"/>
                    <a:pt x="239074" y="216014"/>
                  </a:cubicBezTo>
                  <a:cubicBezTo>
                    <a:pt x="245678" y="216014"/>
                    <a:pt x="250962" y="210751"/>
                    <a:pt x="250962" y="204173"/>
                  </a:cubicBezTo>
                  <a:cubicBezTo>
                    <a:pt x="250962" y="204173"/>
                    <a:pt x="250962" y="204173"/>
                    <a:pt x="250962" y="169963"/>
                  </a:cubicBezTo>
                  <a:cubicBezTo>
                    <a:pt x="250962" y="169963"/>
                    <a:pt x="250962" y="169963"/>
                    <a:pt x="258887" y="169963"/>
                  </a:cubicBezTo>
                  <a:cubicBezTo>
                    <a:pt x="281341" y="169963"/>
                    <a:pt x="299833" y="158121"/>
                    <a:pt x="310400" y="139700"/>
                  </a:cubicBezTo>
                  <a:cubicBezTo>
                    <a:pt x="326250" y="146279"/>
                    <a:pt x="338138" y="163384"/>
                    <a:pt x="338138" y="183120"/>
                  </a:cubicBezTo>
                  <a:cubicBezTo>
                    <a:pt x="338138" y="183120"/>
                    <a:pt x="338138" y="183120"/>
                    <a:pt x="338138" y="239698"/>
                  </a:cubicBezTo>
                  <a:cubicBezTo>
                    <a:pt x="338138" y="264698"/>
                    <a:pt x="319646" y="285750"/>
                    <a:pt x="294550" y="285750"/>
                  </a:cubicBezTo>
                  <a:cubicBezTo>
                    <a:pt x="294550" y="285750"/>
                    <a:pt x="294550" y="285750"/>
                    <a:pt x="294550" y="263382"/>
                  </a:cubicBezTo>
                  <a:cubicBezTo>
                    <a:pt x="294550" y="263382"/>
                    <a:pt x="294550" y="263382"/>
                    <a:pt x="43588" y="263382"/>
                  </a:cubicBezTo>
                  <a:cubicBezTo>
                    <a:pt x="43588" y="263382"/>
                    <a:pt x="43588" y="263382"/>
                    <a:pt x="43588" y="285750"/>
                  </a:cubicBezTo>
                  <a:cubicBezTo>
                    <a:pt x="19813" y="285750"/>
                    <a:pt x="0" y="264698"/>
                    <a:pt x="0" y="239698"/>
                  </a:cubicBezTo>
                  <a:cubicBezTo>
                    <a:pt x="0" y="239698"/>
                    <a:pt x="0" y="239698"/>
                    <a:pt x="0" y="183120"/>
                  </a:cubicBezTo>
                  <a:cubicBezTo>
                    <a:pt x="0" y="163384"/>
                    <a:pt x="11888" y="146279"/>
                    <a:pt x="27738" y="139700"/>
                  </a:cubicBezTo>
                  <a:close/>
                  <a:moveTo>
                    <a:pt x="169070" y="22225"/>
                  </a:moveTo>
                  <a:cubicBezTo>
                    <a:pt x="161529" y="22225"/>
                    <a:pt x="153988" y="30163"/>
                    <a:pt x="153988" y="38100"/>
                  </a:cubicBezTo>
                  <a:cubicBezTo>
                    <a:pt x="153988" y="38100"/>
                    <a:pt x="153988" y="38100"/>
                    <a:pt x="184151" y="38100"/>
                  </a:cubicBezTo>
                  <a:cubicBezTo>
                    <a:pt x="184151" y="30163"/>
                    <a:pt x="177867" y="22225"/>
                    <a:pt x="169070" y="22225"/>
                  </a:cubicBezTo>
                  <a:close/>
                  <a:moveTo>
                    <a:pt x="169069" y="0"/>
                  </a:moveTo>
                  <a:cubicBezTo>
                    <a:pt x="182187" y="0"/>
                    <a:pt x="193993" y="6591"/>
                    <a:pt x="200552" y="15818"/>
                  </a:cubicBezTo>
                  <a:cubicBezTo>
                    <a:pt x="205799" y="22409"/>
                    <a:pt x="208422" y="30319"/>
                    <a:pt x="208422" y="38228"/>
                  </a:cubicBezTo>
                  <a:cubicBezTo>
                    <a:pt x="208422" y="38228"/>
                    <a:pt x="208422" y="38228"/>
                    <a:pt x="258270" y="38228"/>
                  </a:cubicBezTo>
                  <a:cubicBezTo>
                    <a:pt x="277947" y="38228"/>
                    <a:pt x="293688" y="55364"/>
                    <a:pt x="293688" y="73819"/>
                  </a:cubicBezTo>
                  <a:cubicBezTo>
                    <a:pt x="293688" y="73819"/>
                    <a:pt x="293688" y="73819"/>
                    <a:pt x="293688" y="112047"/>
                  </a:cubicBezTo>
                  <a:cubicBezTo>
                    <a:pt x="293688" y="130501"/>
                    <a:pt x="277947" y="147638"/>
                    <a:pt x="258270" y="147638"/>
                  </a:cubicBezTo>
                  <a:cubicBezTo>
                    <a:pt x="258270" y="147638"/>
                    <a:pt x="258270" y="147638"/>
                    <a:pt x="250399" y="147638"/>
                  </a:cubicBezTo>
                  <a:cubicBezTo>
                    <a:pt x="250399" y="147638"/>
                    <a:pt x="250399" y="147638"/>
                    <a:pt x="250399" y="102819"/>
                  </a:cubicBezTo>
                  <a:cubicBezTo>
                    <a:pt x="250399" y="96228"/>
                    <a:pt x="245152" y="90956"/>
                    <a:pt x="238593" y="90956"/>
                  </a:cubicBezTo>
                  <a:cubicBezTo>
                    <a:pt x="232034" y="90956"/>
                    <a:pt x="226787" y="96228"/>
                    <a:pt x="226787" y="102819"/>
                  </a:cubicBezTo>
                  <a:cubicBezTo>
                    <a:pt x="226787" y="102819"/>
                    <a:pt x="226787" y="102819"/>
                    <a:pt x="226787" y="147638"/>
                  </a:cubicBezTo>
                  <a:cubicBezTo>
                    <a:pt x="226787" y="147638"/>
                    <a:pt x="226787" y="147638"/>
                    <a:pt x="111351" y="147638"/>
                  </a:cubicBezTo>
                  <a:cubicBezTo>
                    <a:pt x="111351" y="147638"/>
                    <a:pt x="111351" y="147638"/>
                    <a:pt x="111351" y="102819"/>
                  </a:cubicBezTo>
                  <a:cubicBezTo>
                    <a:pt x="111351" y="96228"/>
                    <a:pt x="106104" y="90956"/>
                    <a:pt x="99545" y="90956"/>
                  </a:cubicBezTo>
                  <a:cubicBezTo>
                    <a:pt x="92986" y="90956"/>
                    <a:pt x="87739" y="96228"/>
                    <a:pt x="87739" y="102819"/>
                  </a:cubicBezTo>
                  <a:cubicBezTo>
                    <a:pt x="87739" y="102819"/>
                    <a:pt x="87739" y="102819"/>
                    <a:pt x="87739" y="147638"/>
                  </a:cubicBezTo>
                  <a:cubicBezTo>
                    <a:pt x="87739" y="147638"/>
                    <a:pt x="87739" y="147638"/>
                    <a:pt x="79868" y="147638"/>
                  </a:cubicBezTo>
                  <a:cubicBezTo>
                    <a:pt x="61503" y="147638"/>
                    <a:pt x="44450" y="130501"/>
                    <a:pt x="44450" y="112047"/>
                  </a:cubicBezTo>
                  <a:cubicBezTo>
                    <a:pt x="44450" y="112047"/>
                    <a:pt x="44450" y="112047"/>
                    <a:pt x="44450" y="73819"/>
                  </a:cubicBezTo>
                  <a:cubicBezTo>
                    <a:pt x="44450" y="55364"/>
                    <a:pt x="61503" y="38228"/>
                    <a:pt x="79868" y="38228"/>
                  </a:cubicBezTo>
                  <a:cubicBezTo>
                    <a:pt x="79868" y="38228"/>
                    <a:pt x="79868" y="38228"/>
                    <a:pt x="131027" y="38228"/>
                  </a:cubicBezTo>
                  <a:cubicBezTo>
                    <a:pt x="131027" y="30319"/>
                    <a:pt x="133651" y="22409"/>
                    <a:pt x="138898" y="15818"/>
                  </a:cubicBezTo>
                  <a:cubicBezTo>
                    <a:pt x="145457" y="6591"/>
                    <a:pt x="157263" y="0"/>
                    <a:pt x="169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45474" y="2466078"/>
              <a:ext cx="1805711" cy="442167"/>
            </a:xfrm>
            <a:prstGeom prst="rect">
              <a:avLst/>
            </a:prstGeom>
            <a:noFill/>
          </p:spPr>
          <p:txBody>
            <a:bodyPr wrap="square" lIns="96000" tIns="0" rIns="96000" bIns="0" anchor="ctr" anchorCtr="0">
              <a:normAutofit/>
            </a:bodyPr>
            <a:lstStyle/>
            <a:p>
              <a:pPr algn="r" defTabSz="1219140">
                <a:lnSpc>
                  <a:spcPct val="120000"/>
                </a:lnSpc>
                <a:defRPr/>
              </a:pPr>
              <a:r>
                <a:rPr lang="zh-CN" altLang="en-US" sz="10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0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0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11" name="Rectangle 11"/>
            <p:cNvSpPr/>
            <p:nvPr/>
          </p:nvSpPr>
          <p:spPr>
            <a:xfrm>
              <a:off x="945474" y="2235254"/>
              <a:ext cx="1805711" cy="184666"/>
            </a:xfrm>
            <a:prstGeom prst="rect">
              <a:avLst/>
            </a:prstGeom>
          </p:spPr>
          <p:txBody>
            <a:bodyPr wrap="none" lIns="96000" tIns="0" rIns="96000" bIns="0">
              <a:noAutofit/>
            </a:bodyPr>
            <a:lstStyle/>
            <a:p>
              <a:pPr algn="r" defTabSz="1219140">
                <a:defRPr/>
              </a:pPr>
              <a:r>
                <a:rPr lang="zh-CN" altLang="en-US" sz="1867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138BF2B-DFC6-48BE-856D-04A227A0BAE4}"/>
              </a:ext>
            </a:extLst>
          </p:cNvPr>
          <p:cNvSpPr txBox="1"/>
          <p:nvPr/>
        </p:nvSpPr>
        <p:spPr>
          <a:xfrm>
            <a:off x="0" y="0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大数据的趋势</a:t>
            </a:r>
          </a:p>
        </p:txBody>
      </p:sp>
    </p:spTree>
    <p:extLst>
      <p:ext uri="{BB962C8B-B14F-4D97-AF65-F5344CB8AC3E}">
        <p14:creationId xmlns:p14="http://schemas.microsoft.com/office/powerpoint/2010/main" val="1322187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45177" y="1772817"/>
            <a:ext cx="45719" cy="3996444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133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58899" y="1872339"/>
            <a:ext cx="3852428" cy="1234483"/>
            <a:chOff x="1919536" y="1456171"/>
            <a:chExt cx="3852428" cy="1234483"/>
          </a:xfrm>
        </p:grpSpPr>
        <p:grpSp>
          <p:nvGrpSpPr>
            <p:cNvPr id="22" name="组合 21"/>
            <p:cNvGrpSpPr/>
            <p:nvPr/>
          </p:nvGrpSpPr>
          <p:grpSpPr>
            <a:xfrm>
              <a:off x="4559236" y="1456171"/>
              <a:ext cx="1212728" cy="1234483"/>
              <a:chOff x="4816253" y="1456171"/>
              <a:chExt cx="1212728" cy="1234483"/>
            </a:xfrm>
          </p:grpSpPr>
          <p:sp>
            <p:nvSpPr>
              <p:cNvPr id="26" name="对角圆角矩形 26"/>
              <p:cNvSpPr/>
              <p:nvPr/>
            </p:nvSpPr>
            <p:spPr>
              <a:xfrm rot="16200000">
                <a:off x="4805375" y="1467049"/>
                <a:ext cx="1234483" cy="121272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对角圆角矩形 27"/>
              <p:cNvSpPr/>
              <p:nvPr/>
            </p:nvSpPr>
            <p:spPr>
              <a:xfrm rot="16200000">
                <a:off x="4916607" y="1564059"/>
                <a:ext cx="1034918" cy="1016679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任意多边形 28"/>
              <p:cNvSpPr>
                <a:spLocks/>
              </p:cNvSpPr>
              <p:nvPr/>
            </p:nvSpPr>
            <p:spPr bwMode="auto">
              <a:xfrm>
                <a:off x="5250981" y="1792284"/>
                <a:ext cx="393853" cy="579957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31" y="41"/>
                  </a:cxn>
                  <a:cxn ang="0">
                    <a:pos x="33" y="44"/>
                  </a:cxn>
                  <a:cxn ang="0">
                    <a:pos x="32" y="47"/>
                  </a:cxn>
                  <a:cxn ang="0">
                    <a:pos x="33" y="49"/>
                  </a:cxn>
                  <a:cxn ang="0">
                    <a:pos x="31" y="53"/>
                  </a:cxn>
                  <a:cxn ang="0">
                    <a:pos x="31" y="54"/>
                  </a:cxn>
                  <a:cxn ang="0">
                    <a:pos x="27" y="58"/>
                  </a:cxn>
                  <a:cxn ang="0">
                    <a:pos x="21" y="62"/>
                  </a:cxn>
                  <a:cxn ang="0">
                    <a:pos x="15" y="58"/>
                  </a:cxn>
                  <a:cxn ang="0">
                    <a:pos x="11" y="54"/>
                  </a:cxn>
                  <a:cxn ang="0">
                    <a:pos x="11" y="53"/>
                  </a:cxn>
                  <a:cxn ang="0">
                    <a:pos x="9" y="49"/>
                  </a:cxn>
                  <a:cxn ang="0">
                    <a:pos x="10" y="47"/>
                  </a:cxn>
                  <a:cxn ang="0">
                    <a:pos x="9" y="44"/>
                  </a:cxn>
                  <a:cxn ang="0">
                    <a:pos x="11" y="41"/>
                  </a:cxn>
                  <a:cxn ang="0">
                    <a:pos x="5" y="29"/>
                  </a:cxn>
                  <a:cxn ang="0">
                    <a:pos x="0" y="18"/>
                  </a:cxn>
                  <a:cxn ang="0">
                    <a:pos x="21" y="0"/>
                  </a:cxn>
                  <a:cxn ang="0">
                    <a:pos x="42" y="18"/>
                  </a:cxn>
                  <a:cxn ang="0">
                    <a:pos x="37" y="29"/>
                  </a:cxn>
                  <a:cxn ang="0">
                    <a:pos x="21" y="6"/>
                  </a:cxn>
                  <a:cxn ang="0">
                    <a:pos x="6" y="18"/>
                  </a:cxn>
                  <a:cxn ang="0">
                    <a:pos x="8" y="26"/>
                  </a:cxn>
                  <a:cxn ang="0">
                    <a:pos x="11" y="28"/>
                  </a:cxn>
                  <a:cxn ang="0">
                    <a:pos x="16" y="40"/>
                  </a:cxn>
                  <a:cxn ang="0">
                    <a:pos x="26" y="40"/>
                  </a:cxn>
                  <a:cxn ang="0">
                    <a:pos x="31" y="28"/>
                  </a:cxn>
                  <a:cxn ang="0">
                    <a:pos x="34" y="26"/>
                  </a:cxn>
                  <a:cxn ang="0">
                    <a:pos x="36" y="18"/>
                  </a:cxn>
                  <a:cxn ang="0">
                    <a:pos x="21" y="6"/>
                  </a:cxn>
                  <a:cxn ang="0">
                    <a:pos x="29" y="20"/>
                  </a:cxn>
                  <a:cxn ang="0">
                    <a:pos x="27" y="18"/>
                  </a:cxn>
                  <a:cxn ang="0">
                    <a:pos x="21" y="15"/>
                  </a:cxn>
                  <a:cxn ang="0">
                    <a:pos x="20" y="13"/>
                  </a:cxn>
                  <a:cxn ang="0">
                    <a:pos x="21" y="12"/>
                  </a:cxn>
                  <a:cxn ang="0">
                    <a:pos x="30" y="18"/>
                  </a:cxn>
                  <a:cxn ang="0">
                    <a:pos x="29" y="20"/>
                  </a:cxn>
                </a:cxnLst>
                <a:rect l="0" t="0" r="r" b="b"/>
                <a:pathLst>
                  <a:path w="42" h="62">
                    <a:moveTo>
                      <a:pt x="37" y="29"/>
                    </a:moveTo>
                    <a:cubicBezTo>
                      <a:pt x="35" y="32"/>
                      <a:pt x="31" y="37"/>
                      <a:pt x="31" y="41"/>
                    </a:cubicBezTo>
                    <a:cubicBezTo>
                      <a:pt x="32" y="42"/>
                      <a:pt x="33" y="43"/>
                      <a:pt x="33" y="44"/>
                    </a:cubicBezTo>
                    <a:cubicBezTo>
                      <a:pt x="33" y="45"/>
                      <a:pt x="32" y="46"/>
                      <a:pt x="32" y="47"/>
                    </a:cubicBezTo>
                    <a:cubicBezTo>
                      <a:pt x="32" y="47"/>
                      <a:pt x="33" y="48"/>
                      <a:pt x="33" y="49"/>
                    </a:cubicBezTo>
                    <a:cubicBezTo>
                      <a:pt x="33" y="51"/>
                      <a:pt x="32" y="52"/>
                      <a:pt x="31" y="53"/>
                    </a:cubicBezTo>
                    <a:cubicBezTo>
                      <a:pt x="31" y="53"/>
                      <a:pt x="31" y="54"/>
                      <a:pt x="31" y="54"/>
                    </a:cubicBezTo>
                    <a:cubicBezTo>
                      <a:pt x="31" y="57"/>
                      <a:pt x="29" y="58"/>
                      <a:pt x="27" y="58"/>
                    </a:cubicBezTo>
                    <a:cubicBezTo>
                      <a:pt x="26" y="61"/>
                      <a:pt x="24" y="62"/>
                      <a:pt x="21" y="62"/>
                    </a:cubicBezTo>
                    <a:cubicBezTo>
                      <a:pt x="19" y="62"/>
                      <a:pt x="16" y="61"/>
                      <a:pt x="15" y="58"/>
                    </a:cubicBezTo>
                    <a:cubicBezTo>
                      <a:pt x="13" y="58"/>
                      <a:pt x="11" y="57"/>
                      <a:pt x="11" y="54"/>
                    </a:cubicBezTo>
                    <a:cubicBezTo>
                      <a:pt x="11" y="54"/>
                      <a:pt x="11" y="53"/>
                      <a:pt x="11" y="53"/>
                    </a:cubicBezTo>
                    <a:cubicBezTo>
                      <a:pt x="10" y="52"/>
                      <a:pt x="9" y="51"/>
                      <a:pt x="9" y="49"/>
                    </a:cubicBezTo>
                    <a:cubicBezTo>
                      <a:pt x="9" y="48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3"/>
                      <a:pt x="10" y="42"/>
                      <a:pt x="11" y="41"/>
                    </a:cubicBezTo>
                    <a:cubicBezTo>
                      <a:pt x="11" y="37"/>
                      <a:pt x="7" y="32"/>
                      <a:pt x="5" y="29"/>
                    </a:cubicBezTo>
                    <a:cubicBezTo>
                      <a:pt x="2" y="26"/>
                      <a:pt x="0" y="23"/>
                      <a:pt x="0" y="18"/>
                    </a:cubicBezTo>
                    <a:cubicBezTo>
                      <a:pt x="0" y="8"/>
                      <a:pt x="11" y="0"/>
                      <a:pt x="21" y="0"/>
                    </a:cubicBezTo>
                    <a:cubicBezTo>
                      <a:pt x="31" y="0"/>
                      <a:pt x="42" y="8"/>
                      <a:pt x="42" y="18"/>
                    </a:cubicBezTo>
                    <a:cubicBezTo>
                      <a:pt x="42" y="23"/>
                      <a:pt x="40" y="26"/>
                      <a:pt x="37" y="29"/>
                    </a:cubicBezTo>
                    <a:close/>
                    <a:moveTo>
                      <a:pt x="21" y="6"/>
                    </a:moveTo>
                    <a:cubicBezTo>
                      <a:pt x="14" y="6"/>
                      <a:pt x="6" y="10"/>
                      <a:pt x="6" y="18"/>
                    </a:cubicBezTo>
                    <a:cubicBezTo>
                      <a:pt x="6" y="21"/>
                      <a:pt x="7" y="24"/>
                      <a:pt x="8" y="26"/>
                    </a:cubicBezTo>
                    <a:cubicBezTo>
                      <a:pt x="9" y="27"/>
                      <a:pt x="10" y="27"/>
                      <a:pt x="11" y="28"/>
                    </a:cubicBezTo>
                    <a:cubicBezTo>
                      <a:pt x="14" y="32"/>
                      <a:pt x="16" y="36"/>
                      <a:pt x="1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36"/>
                      <a:pt x="28" y="32"/>
                      <a:pt x="31" y="28"/>
                    </a:cubicBezTo>
                    <a:cubicBezTo>
                      <a:pt x="32" y="27"/>
                      <a:pt x="33" y="27"/>
                      <a:pt x="34" y="26"/>
                    </a:cubicBezTo>
                    <a:cubicBezTo>
                      <a:pt x="35" y="24"/>
                      <a:pt x="36" y="21"/>
                      <a:pt x="36" y="18"/>
                    </a:cubicBezTo>
                    <a:cubicBezTo>
                      <a:pt x="36" y="10"/>
                      <a:pt x="28" y="6"/>
                      <a:pt x="21" y="6"/>
                    </a:cubicBezTo>
                    <a:close/>
                    <a:moveTo>
                      <a:pt x="29" y="20"/>
                    </a:moveTo>
                    <a:cubicBezTo>
                      <a:pt x="28" y="20"/>
                      <a:pt x="27" y="19"/>
                      <a:pt x="27" y="18"/>
                    </a:cubicBezTo>
                    <a:cubicBezTo>
                      <a:pt x="27" y="16"/>
                      <a:pt x="23" y="15"/>
                      <a:pt x="21" y="15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3"/>
                      <a:pt x="20" y="12"/>
                      <a:pt x="21" y="12"/>
                    </a:cubicBezTo>
                    <a:cubicBezTo>
                      <a:pt x="25" y="12"/>
                      <a:pt x="30" y="14"/>
                      <a:pt x="30" y="18"/>
                    </a:cubicBezTo>
                    <a:cubicBezTo>
                      <a:pt x="30" y="19"/>
                      <a:pt x="29" y="20"/>
                      <a:pt x="29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919536" y="1627593"/>
              <a:ext cx="2639700" cy="891638"/>
              <a:chOff x="1918379" y="1734048"/>
              <a:chExt cx="2348822" cy="891638"/>
            </a:xfrm>
          </p:grpSpPr>
          <p:sp>
            <p:nvSpPr>
              <p:cNvPr id="24" name="文本框 18"/>
              <p:cNvSpPr txBox="1"/>
              <p:nvPr/>
            </p:nvSpPr>
            <p:spPr>
              <a:xfrm>
                <a:off x="1918379" y="2071688"/>
                <a:ext cx="2348822" cy="553998"/>
              </a:xfrm>
              <a:prstGeom prst="rect">
                <a:avLst/>
              </a:prstGeom>
              <a:noFill/>
            </p:spPr>
            <p:txBody>
              <a:bodyPr wrap="square" rIns="480000" anchor="t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 （建议使用主题字体）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985227" y="1734048"/>
                <a:ext cx="1281974" cy="323165"/>
              </a:xfrm>
              <a:prstGeom prst="rect">
                <a:avLst/>
              </a:prstGeom>
            </p:spPr>
            <p:txBody>
              <a:bodyPr wrap="none" lIns="0" tIns="0" rIns="480000" bIns="0" anchor="b" anchorCtr="0">
                <a:normAutofit/>
              </a:bodyPr>
              <a:lstStyle/>
              <a:p>
                <a:pPr algn="r"/>
                <a:r>
                  <a:rPr lang="zh-CN" altLang="en-US" sz="16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6539982" y="3192601"/>
            <a:ext cx="3841020" cy="1234483"/>
            <a:chOff x="6359436" y="2728516"/>
            <a:chExt cx="3841020" cy="1234483"/>
          </a:xfrm>
        </p:grpSpPr>
        <p:grpSp>
          <p:nvGrpSpPr>
            <p:cNvPr id="15" name="组合 14"/>
            <p:cNvGrpSpPr/>
            <p:nvPr/>
          </p:nvGrpSpPr>
          <p:grpSpPr>
            <a:xfrm>
              <a:off x="6359436" y="2728516"/>
              <a:ext cx="1212728" cy="1234483"/>
              <a:chOff x="6129344" y="2728516"/>
              <a:chExt cx="1212728" cy="1234483"/>
            </a:xfrm>
          </p:grpSpPr>
          <p:sp>
            <p:nvSpPr>
              <p:cNvPr id="19" name="对角圆角矩形 23"/>
              <p:cNvSpPr/>
              <p:nvPr/>
            </p:nvSpPr>
            <p:spPr>
              <a:xfrm rot="16200000">
                <a:off x="6118466" y="2739394"/>
                <a:ext cx="1234483" cy="121272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对角圆角矩形 24"/>
              <p:cNvSpPr/>
              <p:nvPr/>
            </p:nvSpPr>
            <p:spPr>
              <a:xfrm rot="16200000">
                <a:off x="6229698" y="2836404"/>
                <a:ext cx="1034918" cy="1016679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任意多边形 25"/>
              <p:cNvSpPr>
                <a:spLocks/>
              </p:cNvSpPr>
              <p:nvPr/>
            </p:nvSpPr>
            <p:spPr bwMode="auto">
              <a:xfrm flipH="1">
                <a:off x="6553991" y="3036256"/>
                <a:ext cx="353336" cy="594499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24" y="49"/>
                  </a:cxn>
                  <a:cxn ang="0">
                    <a:pos x="5" y="49"/>
                  </a:cxn>
                  <a:cxn ang="0">
                    <a:pos x="0" y="44"/>
                  </a:cxn>
                  <a:cxn ang="0">
                    <a:pos x="0" y="5"/>
                  </a:cxn>
                  <a:cxn ang="0">
                    <a:pos x="5" y="0"/>
                  </a:cxn>
                  <a:cxn ang="0">
                    <a:pos x="24" y="0"/>
                  </a:cxn>
                  <a:cxn ang="0">
                    <a:pos x="29" y="5"/>
                  </a:cxn>
                  <a:cxn ang="0">
                    <a:pos x="29" y="44"/>
                  </a:cxn>
                  <a:cxn ang="0">
                    <a:pos x="25" y="11"/>
                  </a:cxn>
                  <a:cxn ang="0">
                    <a:pos x="24" y="10"/>
                  </a:cxn>
                  <a:cxn ang="0">
                    <a:pos x="5" y="10"/>
                  </a:cxn>
                  <a:cxn ang="0">
                    <a:pos x="3" y="11"/>
                  </a:cxn>
                  <a:cxn ang="0">
                    <a:pos x="3" y="38"/>
                  </a:cxn>
                  <a:cxn ang="0">
                    <a:pos x="5" y="39"/>
                  </a:cxn>
                  <a:cxn ang="0">
                    <a:pos x="24" y="39"/>
                  </a:cxn>
                  <a:cxn ang="0">
                    <a:pos x="25" y="38"/>
                  </a:cxn>
                  <a:cxn ang="0">
                    <a:pos x="25" y="11"/>
                  </a:cxn>
                  <a:cxn ang="0">
                    <a:pos x="17" y="5"/>
                  </a:cxn>
                  <a:cxn ang="0">
                    <a:pos x="11" y="5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7" y="6"/>
                  </a:cxn>
                  <a:cxn ang="0">
                    <a:pos x="18" y="6"/>
                  </a:cxn>
                  <a:cxn ang="0">
                    <a:pos x="17" y="5"/>
                  </a:cxn>
                  <a:cxn ang="0">
                    <a:pos x="14" y="41"/>
                  </a:cxn>
                  <a:cxn ang="0">
                    <a:pos x="11" y="44"/>
                  </a:cxn>
                  <a:cxn ang="0">
                    <a:pos x="14" y="47"/>
                  </a:cxn>
                  <a:cxn ang="0">
                    <a:pos x="17" y="44"/>
                  </a:cxn>
                  <a:cxn ang="0">
                    <a:pos x="14" y="41"/>
                  </a:cxn>
                </a:cxnLst>
                <a:rect l="0" t="0" r="r" b="b"/>
                <a:pathLst>
                  <a:path w="29" h="49">
                    <a:moveTo>
                      <a:pt x="29" y="44"/>
                    </a:moveTo>
                    <a:cubicBezTo>
                      <a:pt x="29" y="47"/>
                      <a:pt x="27" y="49"/>
                      <a:pt x="24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2" y="49"/>
                      <a:pt x="0" y="47"/>
                      <a:pt x="0" y="4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9" y="3"/>
                      <a:pt x="29" y="5"/>
                    </a:cubicBezTo>
                    <a:lnTo>
                      <a:pt x="29" y="44"/>
                    </a:lnTo>
                    <a:close/>
                    <a:moveTo>
                      <a:pt x="25" y="11"/>
                    </a:moveTo>
                    <a:cubicBezTo>
                      <a:pt x="25" y="11"/>
                      <a:pt x="25" y="10"/>
                      <a:pt x="2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3" y="11"/>
                      <a:pt x="3" y="11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9"/>
                      <a:pt x="4" y="39"/>
                      <a:pt x="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5" y="39"/>
                      <a:pt x="25" y="39"/>
                      <a:pt x="25" y="38"/>
                    </a:cubicBezTo>
                    <a:lnTo>
                      <a:pt x="25" y="11"/>
                    </a:lnTo>
                    <a:close/>
                    <a:moveTo>
                      <a:pt x="17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5"/>
                      <a:pt x="17" y="5"/>
                    </a:cubicBezTo>
                    <a:close/>
                    <a:moveTo>
                      <a:pt x="14" y="41"/>
                    </a:moveTo>
                    <a:cubicBezTo>
                      <a:pt x="13" y="41"/>
                      <a:pt x="11" y="42"/>
                      <a:pt x="11" y="44"/>
                    </a:cubicBezTo>
                    <a:cubicBezTo>
                      <a:pt x="11" y="46"/>
                      <a:pt x="13" y="47"/>
                      <a:pt x="14" y="47"/>
                    </a:cubicBezTo>
                    <a:cubicBezTo>
                      <a:pt x="16" y="47"/>
                      <a:pt x="17" y="46"/>
                      <a:pt x="17" y="44"/>
                    </a:cubicBezTo>
                    <a:cubicBezTo>
                      <a:pt x="17" y="42"/>
                      <a:pt x="16" y="41"/>
                      <a:pt x="14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7572164" y="2897654"/>
              <a:ext cx="2628292" cy="877163"/>
              <a:chOff x="7996808" y="1734930"/>
              <a:chExt cx="2348822" cy="877163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7996808" y="2058095"/>
                <a:ext cx="2348822" cy="553998"/>
              </a:xfrm>
              <a:prstGeom prst="rect">
                <a:avLst/>
              </a:prstGeom>
              <a:noFill/>
            </p:spPr>
            <p:txBody>
              <a:bodyPr wrap="square" lIns="480000" rIns="28800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933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 （建议使用主题字体）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996808" y="1734930"/>
                <a:ext cx="1482456" cy="323165"/>
              </a:xfrm>
              <a:prstGeom prst="rect">
                <a:avLst/>
              </a:prstGeom>
            </p:spPr>
            <p:txBody>
              <a:bodyPr wrap="none" lIns="480000" tIns="0" rIns="288000" bIns="0" anchor="ctr" anchorCtr="0">
                <a:normAutofit/>
              </a:bodyPr>
              <a:lstStyle/>
              <a:p>
                <a:r>
                  <a:rPr lang="zh-CN" altLang="en-US"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1758899" y="4437112"/>
            <a:ext cx="3852428" cy="1189683"/>
            <a:chOff x="1919536" y="3535572"/>
            <a:chExt cx="3852428" cy="1189683"/>
          </a:xfrm>
        </p:grpSpPr>
        <p:grpSp>
          <p:nvGrpSpPr>
            <p:cNvPr id="8" name="组合 7"/>
            <p:cNvGrpSpPr/>
            <p:nvPr/>
          </p:nvGrpSpPr>
          <p:grpSpPr>
            <a:xfrm>
              <a:off x="4603247" y="3535572"/>
              <a:ext cx="1168717" cy="1189683"/>
              <a:chOff x="4852515" y="3535572"/>
              <a:chExt cx="1168717" cy="1189683"/>
            </a:xfrm>
          </p:grpSpPr>
          <p:sp>
            <p:nvSpPr>
              <p:cNvPr id="12" name="对角圆角矩形 29"/>
              <p:cNvSpPr/>
              <p:nvPr/>
            </p:nvSpPr>
            <p:spPr>
              <a:xfrm rot="16200000">
                <a:off x="4842032" y="3546055"/>
                <a:ext cx="1189683" cy="1168717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noFill/>
              <a:ln w="285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对角圆角矩形 30"/>
              <p:cNvSpPr/>
              <p:nvPr/>
            </p:nvSpPr>
            <p:spPr>
              <a:xfrm rot="16200000">
                <a:off x="4949228" y="3639545"/>
                <a:ext cx="997360" cy="979782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任意多边形 31"/>
              <p:cNvSpPr>
                <a:spLocks/>
              </p:cNvSpPr>
              <p:nvPr/>
            </p:nvSpPr>
            <p:spPr bwMode="auto">
              <a:xfrm rot="10800000" flipV="1">
                <a:off x="5200395" y="3857401"/>
                <a:ext cx="444440" cy="482637"/>
              </a:xfrm>
              <a:custGeom>
                <a:avLst/>
                <a:gdLst/>
                <a:ahLst/>
                <a:cxnLst>
                  <a:cxn ang="0">
                    <a:pos x="55" y="64"/>
                  </a:cxn>
                  <a:cxn ang="0">
                    <a:pos x="0" y="59"/>
                  </a:cxn>
                  <a:cxn ang="0">
                    <a:pos x="4" y="9"/>
                  </a:cxn>
                  <a:cxn ang="0">
                    <a:pos x="9" y="5"/>
                  </a:cxn>
                  <a:cxn ang="0">
                    <a:pos x="17" y="0"/>
                  </a:cxn>
                  <a:cxn ang="0">
                    <a:pos x="23" y="9"/>
                  </a:cxn>
                  <a:cxn ang="0">
                    <a:pos x="36" y="5"/>
                  </a:cxn>
                  <a:cxn ang="0">
                    <a:pos x="44" y="0"/>
                  </a:cxn>
                  <a:cxn ang="0">
                    <a:pos x="50" y="9"/>
                  </a:cxn>
                  <a:cxn ang="0">
                    <a:pos x="59" y="13"/>
                  </a:cxn>
                  <a:cxn ang="0">
                    <a:pos x="15" y="33"/>
                  </a:cxn>
                  <a:cxn ang="0">
                    <a:pos x="4" y="23"/>
                  </a:cxn>
                  <a:cxn ang="0">
                    <a:pos x="15" y="33"/>
                  </a:cxn>
                  <a:cxn ang="0">
                    <a:pos x="15" y="35"/>
                  </a:cxn>
                  <a:cxn ang="0">
                    <a:pos x="4" y="47"/>
                  </a:cxn>
                  <a:cxn ang="0">
                    <a:pos x="15" y="59"/>
                  </a:cxn>
                  <a:cxn ang="0">
                    <a:pos x="4" y="49"/>
                  </a:cxn>
                  <a:cxn ang="0">
                    <a:pos x="15" y="59"/>
                  </a:cxn>
                  <a:cxn ang="0">
                    <a:pos x="17" y="4"/>
                  </a:cxn>
                  <a:cxn ang="0">
                    <a:pos x="13" y="5"/>
                  </a:cxn>
                  <a:cxn ang="0">
                    <a:pos x="15" y="17"/>
                  </a:cxn>
                  <a:cxn ang="0">
                    <a:pos x="18" y="16"/>
                  </a:cxn>
                  <a:cxn ang="0">
                    <a:pos x="28" y="33"/>
                  </a:cxn>
                  <a:cxn ang="0">
                    <a:pos x="17" y="23"/>
                  </a:cxn>
                  <a:cxn ang="0">
                    <a:pos x="28" y="33"/>
                  </a:cxn>
                  <a:cxn ang="0">
                    <a:pos x="28" y="35"/>
                  </a:cxn>
                  <a:cxn ang="0">
                    <a:pos x="17" y="47"/>
                  </a:cxn>
                  <a:cxn ang="0">
                    <a:pos x="28" y="59"/>
                  </a:cxn>
                  <a:cxn ang="0">
                    <a:pos x="17" y="49"/>
                  </a:cxn>
                  <a:cxn ang="0">
                    <a:pos x="28" y="59"/>
                  </a:cxn>
                  <a:cxn ang="0">
                    <a:pos x="42" y="23"/>
                  </a:cxn>
                  <a:cxn ang="0">
                    <a:pos x="31" y="33"/>
                  </a:cxn>
                  <a:cxn ang="0">
                    <a:pos x="42" y="47"/>
                  </a:cxn>
                  <a:cxn ang="0">
                    <a:pos x="31" y="35"/>
                  </a:cxn>
                  <a:cxn ang="0">
                    <a:pos x="42" y="47"/>
                  </a:cxn>
                  <a:cxn ang="0">
                    <a:pos x="42" y="49"/>
                  </a:cxn>
                  <a:cxn ang="0">
                    <a:pos x="31" y="59"/>
                  </a:cxn>
                  <a:cxn ang="0">
                    <a:pos x="45" y="5"/>
                  </a:cxn>
                  <a:cxn ang="0">
                    <a:pos x="42" y="4"/>
                  </a:cxn>
                  <a:cxn ang="0">
                    <a:pos x="41" y="16"/>
                  </a:cxn>
                  <a:cxn ang="0">
                    <a:pos x="44" y="17"/>
                  </a:cxn>
                  <a:cxn ang="0">
                    <a:pos x="45" y="5"/>
                  </a:cxn>
                  <a:cxn ang="0">
                    <a:pos x="55" y="23"/>
                  </a:cxn>
                  <a:cxn ang="0">
                    <a:pos x="44" y="33"/>
                  </a:cxn>
                  <a:cxn ang="0">
                    <a:pos x="55" y="47"/>
                  </a:cxn>
                  <a:cxn ang="0">
                    <a:pos x="44" y="35"/>
                  </a:cxn>
                  <a:cxn ang="0">
                    <a:pos x="55" y="47"/>
                  </a:cxn>
                  <a:cxn ang="0">
                    <a:pos x="55" y="49"/>
                  </a:cxn>
                  <a:cxn ang="0">
                    <a:pos x="44" y="59"/>
                  </a:cxn>
                </a:cxnLst>
                <a:rect l="0" t="0" r="r" b="b"/>
                <a:pathLst>
                  <a:path w="59" h="64">
                    <a:moveTo>
                      <a:pt x="59" y="59"/>
                    </a:moveTo>
                    <a:cubicBezTo>
                      <a:pt x="59" y="62"/>
                      <a:pt x="57" y="64"/>
                      <a:pt x="55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2" y="64"/>
                      <a:pt x="0" y="62"/>
                      <a:pt x="0" y="5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2"/>
                      <a:pt x="11" y="0"/>
                      <a:pt x="1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3" y="2"/>
                      <a:pt x="23" y="5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2"/>
                      <a:pt x="39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50" y="2"/>
                      <a:pt x="50" y="5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9"/>
                      <a:pt x="59" y="11"/>
                      <a:pt x="59" y="13"/>
                    </a:cubicBezTo>
                    <a:lnTo>
                      <a:pt x="59" y="59"/>
                    </a:lnTo>
                    <a:close/>
                    <a:moveTo>
                      <a:pt x="15" y="33"/>
                    </a:moveTo>
                    <a:cubicBezTo>
                      <a:pt x="15" y="23"/>
                      <a:pt x="15" y="23"/>
                      <a:pt x="15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33"/>
                      <a:pt x="4" y="33"/>
                      <a:pt x="4" y="33"/>
                    </a:cubicBezTo>
                    <a:lnTo>
                      <a:pt x="15" y="33"/>
                    </a:lnTo>
                    <a:close/>
                    <a:moveTo>
                      <a:pt x="15" y="47"/>
                    </a:moveTo>
                    <a:cubicBezTo>
                      <a:pt x="15" y="35"/>
                      <a:pt x="15" y="35"/>
                      <a:pt x="15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47"/>
                      <a:pt x="4" y="47"/>
                      <a:pt x="4" y="47"/>
                    </a:cubicBezTo>
                    <a:lnTo>
                      <a:pt x="15" y="47"/>
                    </a:lnTo>
                    <a:close/>
                    <a:moveTo>
                      <a:pt x="15" y="5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9"/>
                      <a:pt x="4" y="59"/>
                      <a:pt x="4" y="59"/>
                    </a:cubicBezTo>
                    <a:lnTo>
                      <a:pt x="15" y="59"/>
                    </a:lnTo>
                    <a:close/>
                    <a:moveTo>
                      <a:pt x="18" y="5"/>
                    </a:moveTo>
                    <a:cubicBezTo>
                      <a:pt x="18" y="5"/>
                      <a:pt x="18" y="4"/>
                      <a:pt x="17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4"/>
                      <a:pt x="13" y="5"/>
                      <a:pt x="13" y="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4" y="17"/>
                      <a:pt x="15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8" y="17"/>
                      <a:pt x="18" y="16"/>
                      <a:pt x="18" y="16"/>
                    </a:cubicBezTo>
                    <a:lnTo>
                      <a:pt x="18" y="5"/>
                    </a:lnTo>
                    <a:close/>
                    <a:moveTo>
                      <a:pt x="28" y="33"/>
                    </a:moveTo>
                    <a:cubicBezTo>
                      <a:pt x="28" y="23"/>
                      <a:pt x="28" y="23"/>
                      <a:pt x="28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33"/>
                      <a:pt x="17" y="33"/>
                      <a:pt x="17" y="33"/>
                    </a:cubicBezTo>
                    <a:lnTo>
                      <a:pt x="28" y="33"/>
                    </a:lnTo>
                    <a:close/>
                    <a:moveTo>
                      <a:pt x="28" y="47"/>
                    </a:moveTo>
                    <a:cubicBezTo>
                      <a:pt x="28" y="35"/>
                      <a:pt x="28" y="35"/>
                      <a:pt x="28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28" y="47"/>
                    </a:lnTo>
                    <a:close/>
                    <a:moveTo>
                      <a:pt x="28" y="59"/>
                    </a:moveTo>
                    <a:cubicBezTo>
                      <a:pt x="28" y="49"/>
                      <a:pt x="28" y="49"/>
                      <a:pt x="28" y="4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59"/>
                      <a:pt x="17" y="59"/>
                      <a:pt x="17" y="59"/>
                    </a:cubicBezTo>
                    <a:lnTo>
                      <a:pt x="28" y="59"/>
                    </a:lnTo>
                    <a:close/>
                    <a:moveTo>
                      <a:pt x="42" y="33"/>
                    </a:moveTo>
                    <a:cubicBezTo>
                      <a:pt x="42" y="23"/>
                      <a:pt x="42" y="23"/>
                      <a:pt x="42" y="2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33"/>
                      <a:pt x="31" y="33"/>
                      <a:pt x="31" y="33"/>
                    </a:cubicBezTo>
                    <a:lnTo>
                      <a:pt x="42" y="33"/>
                    </a:lnTo>
                    <a:close/>
                    <a:moveTo>
                      <a:pt x="42" y="47"/>
                    </a:moveTo>
                    <a:cubicBezTo>
                      <a:pt x="42" y="35"/>
                      <a:pt x="42" y="35"/>
                      <a:pt x="42" y="35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1" y="47"/>
                      <a:pt x="31" y="47"/>
                      <a:pt x="31" y="47"/>
                    </a:cubicBezTo>
                    <a:lnTo>
                      <a:pt x="42" y="47"/>
                    </a:lnTo>
                    <a:close/>
                    <a:moveTo>
                      <a:pt x="42" y="59"/>
                    </a:moveTo>
                    <a:cubicBezTo>
                      <a:pt x="42" y="49"/>
                      <a:pt x="42" y="49"/>
                      <a:pt x="42" y="49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31" y="59"/>
                      <a:pt x="31" y="59"/>
                      <a:pt x="31" y="59"/>
                    </a:cubicBezTo>
                    <a:lnTo>
                      <a:pt x="42" y="59"/>
                    </a:lnTo>
                    <a:close/>
                    <a:moveTo>
                      <a:pt x="45" y="5"/>
                    </a:moveTo>
                    <a:cubicBezTo>
                      <a:pt x="45" y="5"/>
                      <a:pt x="45" y="4"/>
                      <a:pt x="44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1" y="4"/>
                      <a:pt x="41" y="5"/>
                      <a:pt x="41" y="5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7"/>
                      <a:pt x="42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5" y="17"/>
                      <a:pt x="45" y="16"/>
                      <a:pt x="45" y="16"/>
                    </a:cubicBezTo>
                    <a:lnTo>
                      <a:pt x="45" y="5"/>
                    </a:lnTo>
                    <a:close/>
                    <a:moveTo>
                      <a:pt x="55" y="33"/>
                    </a:moveTo>
                    <a:cubicBezTo>
                      <a:pt x="55" y="23"/>
                      <a:pt x="55" y="23"/>
                      <a:pt x="55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4" y="33"/>
                      <a:pt x="44" y="33"/>
                      <a:pt x="44" y="33"/>
                    </a:cubicBezTo>
                    <a:lnTo>
                      <a:pt x="55" y="33"/>
                    </a:lnTo>
                    <a:close/>
                    <a:moveTo>
                      <a:pt x="55" y="47"/>
                    </a:moveTo>
                    <a:cubicBezTo>
                      <a:pt x="55" y="35"/>
                      <a:pt x="55" y="35"/>
                      <a:pt x="55" y="3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47"/>
                      <a:pt x="44" y="47"/>
                      <a:pt x="44" y="47"/>
                    </a:cubicBezTo>
                    <a:lnTo>
                      <a:pt x="55" y="47"/>
                    </a:lnTo>
                    <a:close/>
                    <a:moveTo>
                      <a:pt x="55" y="59"/>
                    </a:moveTo>
                    <a:cubicBezTo>
                      <a:pt x="55" y="49"/>
                      <a:pt x="55" y="49"/>
                      <a:pt x="55" y="49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59"/>
                      <a:pt x="44" y="59"/>
                      <a:pt x="44" y="59"/>
                    </a:cubicBezTo>
                    <a:lnTo>
                      <a:pt x="55" y="5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919536" y="3684594"/>
              <a:ext cx="2639700" cy="891638"/>
              <a:chOff x="1918379" y="1734048"/>
              <a:chExt cx="2348822" cy="891638"/>
            </a:xfrm>
          </p:grpSpPr>
          <p:sp>
            <p:nvSpPr>
              <p:cNvPr id="10" name="文本框 14"/>
              <p:cNvSpPr txBox="1"/>
              <p:nvPr/>
            </p:nvSpPr>
            <p:spPr>
              <a:xfrm>
                <a:off x="1918379" y="2071688"/>
                <a:ext cx="2348822" cy="553998"/>
              </a:xfrm>
              <a:prstGeom prst="rect">
                <a:avLst/>
              </a:prstGeom>
              <a:noFill/>
            </p:spPr>
            <p:txBody>
              <a:bodyPr wrap="square" rIns="480000" anchor="t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 （建议使用主题字体）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985227" y="1734048"/>
                <a:ext cx="1281974" cy="323165"/>
              </a:xfrm>
              <a:prstGeom prst="rect">
                <a:avLst/>
              </a:prstGeom>
            </p:spPr>
            <p:txBody>
              <a:bodyPr wrap="none" lIns="0" tIns="0" rIns="480000" bIns="0" anchor="b" anchorCtr="0">
                <a:normAutofit/>
              </a:bodyPr>
              <a:lstStyle/>
              <a:p>
                <a:pPr algn="r"/>
                <a:r>
                  <a:rPr lang="zh-CN" altLang="en-US"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AFDB1F9A-AF88-4EC1-9E83-D8FCFF566C09}"/>
              </a:ext>
            </a:extLst>
          </p:cNvPr>
          <p:cNvSpPr txBox="1"/>
          <p:nvPr/>
        </p:nvSpPr>
        <p:spPr>
          <a:xfrm>
            <a:off x="0" y="0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大数据的趋势</a:t>
            </a:r>
          </a:p>
        </p:txBody>
      </p:sp>
    </p:spTree>
    <p:extLst>
      <p:ext uri="{BB962C8B-B14F-4D97-AF65-F5344CB8AC3E}">
        <p14:creationId xmlns:p14="http://schemas.microsoft.com/office/powerpoint/2010/main" val="1182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5D4AEA0-3F13-4713-A99C-76F5E4CD3A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A22AE643-C812-4591-B008-EF906182C33D}"/>
              </a:ext>
            </a:extLst>
          </p:cNvPr>
          <p:cNvGrpSpPr/>
          <p:nvPr/>
        </p:nvGrpSpPr>
        <p:grpSpPr>
          <a:xfrm>
            <a:off x="5663227" y="2321005"/>
            <a:ext cx="6286255" cy="2215991"/>
            <a:chOff x="5663227" y="2708068"/>
            <a:chExt cx="6286255" cy="221599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47BB243-2E61-4FA4-9B00-FB62FA74A0A6}"/>
                </a:ext>
              </a:extLst>
            </p:cNvPr>
            <p:cNvSpPr txBox="1"/>
            <p:nvPr/>
          </p:nvSpPr>
          <p:spPr>
            <a:xfrm>
              <a:off x="7609832" y="2930057"/>
              <a:ext cx="43396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>
                  <a:solidFill>
                    <a:srgbClr val="FFC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大数据的特征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DD34CA6-07B5-4913-B6DB-020E32D52D9C}"/>
                </a:ext>
              </a:extLst>
            </p:cNvPr>
            <p:cNvSpPr txBox="1"/>
            <p:nvPr/>
          </p:nvSpPr>
          <p:spPr>
            <a:xfrm>
              <a:off x="5663227" y="2708068"/>
              <a:ext cx="207140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FFC000"/>
                  </a:solidFill>
                  <a:latin typeface="Impact" panose="020B080603090205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03</a:t>
              </a:r>
              <a:endParaRPr lang="zh-CN" altLang="en-US" sz="13800" dirty="0">
                <a:solidFill>
                  <a:srgbClr val="FFC000"/>
                </a:solidFill>
                <a:latin typeface="Impact" panose="020B080603090205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0699D4F-0FAB-4AFC-AE78-4FC32BEA0756}"/>
                </a:ext>
              </a:extLst>
            </p:cNvPr>
            <p:cNvSpPr/>
            <p:nvPr/>
          </p:nvSpPr>
          <p:spPr>
            <a:xfrm>
              <a:off x="7609832" y="3905934"/>
              <a:ext cx="421386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Life is like climbing a mountain, but finding a way out is a process of learning. In this process, we should learn to be stable, calm, and learn how to find life from confusion.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FE141A4-A16D-4177-ABD8-3077BE23B718}"/>
                </a:ext>
              </a:extLst>
            </p:cNvPr>
            <p:cNvCxnSpPr>
              <a:cxnSpLocks/>
            </p:cNvCxnSpPr>
            <p:nvPr/>
          </p:nvCxnSpPr>
          <p:spPr>
            <a:xfrm>
              <a:off x="7714861" y="3872049"/>
              <a:ext cx="4068147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758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6">
            <a:extLst>
              <a:ext uri="{FF2B5EF4-FFF2-40B4-BE49-F238E27FC236}">
                <a16:creationId xmlns:a16="http://schemas.microsoft.com/office/drawing/2014/main" id="{606118E2-07EA-4DE7-A934-67A9DBA008C7}"/>
              </a:ext>
            </a:extLst>
          </p:cNvPr>
          <p:cNvSpPr/>
          <p:nvPr/>
        </p:nvSpPr>
        <p:spPr>
          <a:xfrm>
            <a:off x="1769334" y="1481798"/>
            <a:ext cx="2801740" cy="4616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此部分内容作为文字排版占位显示</a:t>
            </a:r>
          </a:p>
          <a:p>
            <a:pPr algn="r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（建议使用主题字体）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Rectangle 37">
            <a:extLst>
              <a:ext uri="{FF2B5EF4-FFF2-40B4-BE49-F238E27FC236}">
                <a16:creationId xmlns:a16="http://schemas.microsoft.com/office/drawing/2014/main" id="{D09A835B-DC8E-4616-B44B-74EC465C607D}"/>
              </a:ext>
            </a:extLst>
          </p:cNvPr>
          <p:cNvSpPr/>
          <p:nvPr/>
        </p:nvSpPr>
        <p:spPr>
          <a:xfrm>
            <a:off x="7806022" y="1471205"/>
            <a:ext cx="2647247" cy="4616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此部分内容作为文字排版占位显示</a:t>
            </a:r>
          </a:p>
          <a:p>
            <a:pPr>
              <a:lnSpc>
                <a:spcPct val="12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（建议使用主题字体）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TextBox 38">
            <a:extLst>
              <a:ext uri="{FF2B5EF4-FFF2-40B4-BE49-F238E27FC236}">
                <a16:creationId xmlns:a16="http://schemas.microsoft.com/office/drawing/2014/main" id="{4BF11EF6-0C65-40D7-81B3-5D4E4AC219DB}"/>
              </a:ext>
            </a:extLst>
          </p:cNvPr>
          <p:cNvSpPr txBox="1"/>
          <p:nvPr/>
        </p:nvSpPr>
        <p:spPr>
          <a:xfrm>
            <a:off x="1769334" y="1172306"/>
            <a:ext cx="28017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标题文本预设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39">
            <a:extLst>
              <a:ext uri="{FF2B5EF4-FFF2-40B4-BE49-F238E27FC236}">
                <a16:creationId xmlns:a16="http://schemas.microsoft.com/office/drawing/2014/main" id="{4294DDE2-0356-46A8-BBA4-44EB752FB569}"/>
              </a:ext>
            </a:extLst>
          </p:cNvPr>
          <p:cNvSpPr txBox="1"/>
          <p:nvPr/>
        </p:nvSpPr>
        <p:spPr>
          <a:xfrm>
            <a:off x="7806022" y="1167586"/>
            <a:ext cx="2647247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标题文本预设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F1208053-A3F9-4CEC-BBC1-81BB57193A54}"/>
              </a:ext>
            </a:extLst>
          </p:cNvPr>
          <p:cNvSpPr/>
          <p:nvPr/>
        </p:nvSpPr>
        <p:spPr>
          <a:xfrm>
            <a:off x="1769334" y="5166581"/>
            <a:ext cx="2801740" cy="4616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此部分内容作为文字排版占位显示</a:t>
            </a:r>
          </a:p>
          <a:p>
            <a:pPr algn="r">
              <a:lnSpc>
                <a:spcPct val="12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（建议使用主题字体）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Rectangle 41">
            <a:extLst>
              <a:ext uri="{FF2B5EF4-FFF2-40B4-BE49-F238E27FC236}">
                <a16:creationId xmlns:a16="http://schemas.microsoft.com/office/drawing/2014/main" id="{35CB6860-B99D-418C-A997-E653DE88AF2A}"/>
              </a:ext>
            </a:extLst>
          </p:cNvPr>
          <p:cNvSpPr/>
          <p:nvPr/>
        </p:nvSpPr>
        <p:spPr>
          <a:xfrm>
            <a:off x="7806022" y="5155986"/>
            <a:ext cx="2647247" cy="4616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此部分内容作为文字排版占位显示</a:t>
            </a:r>
          </a:p>
          <a:p>
            <a:pPr>
              <a:lnSpc>
                <a:spcPct val="12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（建议使用主题字体）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TextBox 42">
            <a:extLst>
              <a:ext uri="{FF2B5EF4-FFF2-40B4-BE49-F238E27FC236}">
                <a16:creationId xmlns:a16="http://schemas.microsoft.com/office/drawing/2014/main" id="{70D7D64A-5EC2-423A-9258-806706F518FB}"/>
              </a:ext>
            </a:extLst>
          </p:cNvPr>
          <p:cNvSpPr txBox="1"/>
          <p:nvPr/>
        </p:nvSpPr>
        <p:spPr>
          <a:xfrm>
            <a:off x="1769333" y="4857089"/>
            <a:ext cx="28017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标题文本预设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TextBox 43">
            <a:extLst>
              <a:ext uri="{FF2B5EF4-FFF2-40B4-BE49-F238E27FC236}">
                <a16:creationId xmlns:a16="http://schemas.microsoft.com/office/drawing/2014/main" id="{685B4E43-1DC7-4644-AB03-0763D3DCE707}"/>
              </a:ext>
            </a:extLst>
          </p:cNvPr>
          <p:cNvSpPr txBox="1"/>
          <p:nvPr/>
        </p:nvSpPr>
        <p:spPr>
          <a:xfrm>
            <a:off x="7806022" y="4852367"/>
            <a:ext cx="2647247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标题文本预设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Rectangle 44">
            <a:extLst>
              <a:ext uri="{FF2B5EF4-FFF2-40B4-BE49-F238E27FC236}">
                <a16:creationId xmlns:a16="http://schemas.microsoft.com/office/drawing/2014/main" id="{69A9B6AD-7255-44B6-957D-CD3CB4BB29B3}"/>
              </a:ext>
            </a:extLst>
          </p:cNvPr>
          <p:cNvSpPr/>
          <p:nvPr/>
        </p:nvSpPr>
        <p:spPr>
          <a:xfrm>
            <a:off x="8904957" y="3234568"/>
            <a:ext cx="2647247" cy="4616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此部分内容作为文字排版占位显示</a:t>
            </a:r>
          </a:p>
          <a:p>
            <a:pPr>
              <a:lnSpc>
                <a:spcPct val="12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（建议使用主题字体）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TextBox 45">
            <a:extLst>
              <a:ext uri="{FF2B5EF4-FFF2-40B4-BE49-F238E27FC236}">
                <a16:creationId xmlns:a16="http://schemas.microsoft.com/office/drawing/2014/main" id="{DBA86A94-927C-4649-A3E2-70445FB914AE}"/>
              </a:ext>
            </a:extLst>
          </p:cNvPr>
          <p:cNvSpPr txBox="1"/>
          <p:nvPr/>
        </p:nvSpPr>
        <p:spPr>
          <a:xfrm>
            <a:off x="8904957" y="2930949"/>
            <a:ext cx="2647247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标题文本预设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Rectangle 46">
            <a:extLst>
              <a:ext uri="{FF2B5EF4-FFF2-40B4-BE49-F238E27FC236}">
                <a16:creationId xmlns:a16="http://schemas.microsoft.com/office/drawing/2014/main" id="{1BF7D915-63E3-48FF-B6AD-E92E147F5418}"/>
              </a:ext>
            </a:extLst>
          </p:cNvPr>
          <p:cNvSpPr/>
          <p:nvPr/>
        </p:nvSpPr>
        <p:spPr>
          <a:xfrm>
            <a:off x="639798" y="3228894"/>
            <a:ext cx="2801740" cy="4616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此部分内容作为文字排版占位显示</a:t>
            </a:r>
          </a:p>
          <a:p>
            <a:pPr algn="r">
              <a:lnSpc>
                <a:spcPct val="120000"/>
              </a:lnSpc>
            </a:pP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（建议使用主题字体）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TextBox 47">
            <a:extLst>
              <a:ext uri="{FF2B5EF4-FFF2-40B4-BE49-F238E27FC236}">
                <a16:creationId xmlns:a16="http://schemas.microsoft.com/office/drawing/2014/main" id="{97FF5B57-CB2D-4ADD-8BC0-623A232E3E4C}"/>
              </a:ext>
            </a:extLst>
          </p:cNvPr>
          <p:cNvSpPr txBox="1"/>
          <p:nvPr/>
        </p:nvSpPr>
        <p:spPr>
          <a:xfrm>
            <a:off x="639798" y="2919402"/>
            <a:ext cx="280174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标题文本预设</a:t>
            </a:r>
            <a:endParaRPr lang="id-ID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507655" y="1060244"/>
            <a:ext cx="5312240" cy="4737515"/>
            <a:chOff x="2630741" y="795183"/>
            <a:chExt cx="3984180" cy="3553136"/>
          </a:xfrm>
        </p:grpSpPr>
        <p:grpSp>
          <p:nvGrpSpPr>
            <p:cNvPr id="6" name="Group 15">
              <a:extLst>
                <a:ext uri="{FF2B5EF4-FFF2-40B4-BE49-F238E27FC236}">
                  <a16:creationId xmlns:a16="http://schemas.microsoft.com/office/drawing/2014/main" id="{94448319-334C-42C5-8343-B66751754FBD}"/>
                </a:ext>
              </a:extLst>
            </p:cNvPr>
            <p:cNvGrpSpPr/>
            <p:nvPr/>
          </p:nvGrpSpPr>
          <p:grpSpPr>
            <a:xfrm rot="18900000">
              <a:off x="3526203" y="1459228"/>
              <a:ext cx="2158063" cy="2158062"/>
              <a:chOff x="3943350" y="1757363"/>
              <a:chExt cx="4302126" cy="4302125"/>
            </a:xfrm>
          </p:grpSpPr>
          <p:sp>
            <p:nvSpPr>
              <p:cNvPr id="48" name="Freeform 5">
                <a:extLst>
                  <a:ext uri="{FF2B5EF4-FFF2-40B4-BE49-F238E27FC236}">
                    <a16:creationId xmlns:a16="http://schemas.microsoft.com/office/drawing/2014/main" id="{46612990-3BD6-418B-B0BD-C2FD05EEA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3350" y="1757363"/>
                <a:ext cx="2122488" cy="2124075"/>
              </a:xfrm>
              <a:custGeom>
                <a:avLst/>
                <a:gdLst>
                  <a:gd name="T0" fmla="*/ 198 w 667"/>
                  <a:gd name="T1" fmla="*/ 667 h 667"/>
                  <a:gd name="T2" fmla="*/ 667 w 667"/>
                  <a:gd name="T3" fmla="*/ 198 h 667"/>
                  <a:gd name="T4" fmla="*/ 667 w 667"/>
                  <a:gd name="T5" fmla="*/ 0 h 667"/>
                  <a:gd name="T6" fmla="*/ 0 w 667"/>
                  <a:gd name="T7" fmla="*/ 667 h 667"/>
                  <a:gd name="T8" fmla="*/ 198 w 667"/>
                  <a:gd name="T9" fmla="*/ 667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7" h="667">
                    <a:moveTo>
                      <a:pt x="198" y="667"/>
                    </a:moveTo>
                    <a:cubicBezTo>
                      <a:pt x="202" y="410"/>
                      <a:pt x="410" y="202"/>
                      <a:pt x="667" y="198"/>
                    </a:cubicBezTo>
                    <a:cubicBezTo>
                      <a:pt x="667" y="0"/>
                      <a:pt x="667" y="0"/>
                      <a:pt x="667" y="0"/>
                    </a:cubicBezTo>
                    <a:cubicBezTo>
                      <a:pt x="301" y="4"/>
                      <a:pt x="4" y="300"/>
                      <a:pt x="0" y="667"/>
                    </a:cubicBezTo>
                    <a:lnTo>
                      <a:pt x="198" y="6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9" name="Freeform 6">
                <a:extLst>
                  <a:ext uri="{FF2B5EF4-FFF2-40B4-BE49-F238E27FC236}">
                    <a16:creationId xmlns:a16="http://schemas.microsoft.com/office/drawing/2014/main" id="{A7C84713-AC14-443F-80CE-134607FD7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9813" y="1757363"/>
                <a:ext cx="2125663" cy="2124075"/>
              </a:xfrm>
              <a:custGeom>
                <a:avLst/>
                <a:gdLst>
                  <a:gd name="T0" fmla="*/ 0 w 668"/>
                  <a:gd name="T1" fmla="*/ 198 h 667"/>
                  <a:gd name="T2" fmla="*/ 470 w 668"/>
                  <a:gd name="T3" fmla="*/ 667 h 667"/>
                  <a:gd name="T4" fmla="*/ 668 w 668"/>
                  <a:gd name="T5" fmla="*/ 667 h 667"/>
                  <a:gd name="T6" fmla="*/ 0 w 668"/>
                  <a:gd name="T7" fmla="*/ 0 h 667"/>
                  <a:gd name="T8" fmla="*/ 0 w 668"/>
                  <a:gd name="T9" fmla="*/ 198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8" h="667">
                    <a:moveTo>
                      <a:pt x="0" y="198"/>
                    </a:moveTo>
                    <a:cubicBezTo>
                      <a:pt x="257" y="202"/>
                      <a:pt x="465" y="410"/>
                      <a:pt x="470" y="667"/>
                    </a:cubicBezTo>
                    <a:cubicBezTo>
                      <a:pt x="668" y="667"/>
                      <a:pt x="668" y="667"/>
                      <a:pt x="668" y="667"/>
                    </a:cubicBezTo>
                    <a:cubicBezTo>
                      <a:pt x="663" y="300"/>
                      <a:pt x="367" y="4"/>
                      <a:pt x="0" y="0"/>
                    </a:cubicBezTo>
                    <a:lnTo>
                      <a:pt x="0" y="19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0" name="Freeform 7">
                <a:extLst>
                  <a:ext uri="{FF2B5EF4-FFF2-40B4-BE49-F238E27FC236}">
                    <a16:creationId xmlns:a16="http://schemas.microsoft.com/office/drawing/2014/main" id="{C068F404-41F5-495D-B64E-E3B8388DC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9813" y="3935413"/>
                <a:ext cx="2125663" cy="2124075"/>
              </a:xfrm>
              <a:custGeom>
                <a:avLst/>
                <a:gdLst>
                  <a:gd name="T0" fmla="*/ 470 w 668"/>
                  <a:gd name="T1" fmla="*/ 0 h 667"/>
                  <a:gd name="T2" fmla="*/ 0 w 668"/>
                  <a:gd name="T3" fmla="*/ 469 h 667"/>
                  <a:gd name="T4" fmla="*/ 0 w 668"/>
                  <a:gd name="T5" fmla="*/ 667 h 667"/>
                  <a:gd name="T6" fmla="*/ 668 w 668"/>
                  <a:gd name="T7" fmla="*/ 0 h 667"/>
                  <a:gd name="T8" fmla="*/ 470 w 668"/>
                  <a:gd name="T9" fmla="*/ 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8" h="667">
                    <a:moveTo>
                      <a:pt x="470" y="0"/>
                    </a:moveTo>
                    <a:cubicBezTo>
                      <a:pt x="465" y="257"/>
                      <a:pt x="257" y="465"/>
                      <a:pt x="0" y="469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367" y="663"/>
                      <a:pt x="663" y="367"/>
                      <a:pt x="668" y="0"/>
                    </a:cubicBezTo>
                    <a:lnTo>
                      <a:pt x="4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1" name="Freeform 8">
                <a:extLst>
                  <a:ext uri="{FF2B5EF4-FFF2-40B4-BE49-F238E27FC236}">
                    <a16:creationId xmlns:a16="http://schemas.microsoft.com/office/drawing/2014/main" id="{D4BC1B96-8D03-4F97-ADDB-6D35867C7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3350" y="3935413"/>
                <a:ext cx="2122488" cy="2124075"/>
              </a:xfrm>
              <a:custGeom>
                <a:avLst/>
                <a:gdLst>
                  <a:gd name="T0" fmla="*/ 667 w 667"/>
                  <a:gd name="T1" fmla="*/ 469 h 667"/>
                  <a:gd name="T2" fmla="*/ 198 w 667"/>
                  <a:gd name="T3" fmla="*/ 0 h 667"/>
                  <a:gd name="T4" fmla="*/ 0 w 667"/>
                  <a:gd name="T5" fmla="*/ 0 h 667"/>
                  <a:gd name="T6" fmla="*/ 667 w 667"/>
                  <a:gd name="T7" fmla="*/ 667 h 667"/>
                  <a:gd name="T8" fmla="*/ 667 w 667"/>
                  <a:gd name="T9" fmla="*/ 469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7" h="667">
                    <a:moveTo>
                      <a:pt x="667" y="469"/>
                    </a:moveTo>
                    <a:cubicBezTo>
                      <a:pt x="410" y="465"/>
                      <a:pt x="202" y="257"/>
                      <a:pt x="1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367"/>
                      <a:pt x="301" y="663"/>
                      <a:pt x="667" y="667"/>
                    </a:cubicBezTo>
                    <a:lnTo>
                      <a:pt x="667" y="46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Group 14">
              <a:extLst>
                <a:ext uri="{FF2B5EF4-FFF2-40B4-BE49-F238E27FC236}">
                  <a16:creationId xmlns:a16="http://schemas.microsoft.com/office/drawing/2014/main" id="{4BE75304-2B48-4E1F-975B-093FA687F74E}"/>
                </a:ext>
              </a:extLst>
            </p:cNvPr>
            <p:cNvGrpSpPr/>
            <p:nvPr/>
          </p:nvGrpSpPr>
          <p:grpSpPr>
            <a:xfrm>
              <a:off x="5496532" y="2229179"/>
              <a:ext cx="1118389" cy="618160"/>
              <a:chOff x="7493848" y="2076947"/>
              <a:chExt cx="1497467" cy="827686"/>
            </a:xfrm>
            <a:solidFill>
              <a:schemeClr val="accent3"/>
            </a:solidFill>
          </p:grpSpPr>
          <p:sp>
            <p:nvSpPr>
              <p:cNvPr id="46" name="Freeform 5">
                <a:extLst>
                  <a:ext uri="{FF2B5EF4-FFF2-40B4-BE49-F238E27FC236}">
                    <a16:creationId xmlns:a16="http://schemas.microsoft.com/office/drawing/2014/main" id="{E908AB8E-A1E5-4755-BA98-EFE3CEE4654A}"/>
                  </a:ext>
                </a:extLst>
              </p:cNvPr>
              <p:cNvSpPr>
                <a:spLocks/>
              </p:cNvSpPr>
              <p:nvPr/>
            </p:nvSpPr>
            <p:spPr bwMode="auto">
              <a:xfrm rot="2700000">
                <a:off x="7493176" y="2077619"/>
                <a:ext cx="818233" cy="816890"/>
              </a:xfrm>
              <a:custGeom>
                <a:avLst/>
                <a:gdLst>
                  <a:gd name="T0" fmla="*/ 0 w 370"/>
                  <a:gd name="T1" fmla="*/ 181 h 369"/>
                  <a:gd name="T2" fmla="*/ 231 w 370"/>
                  <a:gd name="T3" fmla="*/ 0 h 369"/>
                  <a:gd name="T4" fmla="*/ 370 w 370"/>
                  <a:gd name="T5" fmla="*/ 142 h 369"/>
                  <a:gd name="T6" fmla="*/ 240 w 370"/>
                  <a:gd name="T7" fmla="*/ 203 h 369"/>
                  <a:gd name="T8" fmla="*/ 184 w 370"/>
                  <a:gd name="T9" fmla="*/ 369 h 369"/>
                  <a:gd name="T10" fmla="*/ 0 w 370"/>
                  <a:gd name="T11" fmla="*/ 181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369">
                    <a:moveTo>
                      <a:pt x="0" y="181"/>
                    </a:moveTo>
                    <a:cubicBezTo>
                      <a:pt x="167" y="180"/>
                      <a:pt x="216" y="91"/>
                      <a:pt x="231" y="0"/>
                    </a:cubicBezTo>
                    <a:cubicBezTo>
                      <a:pt x="370" y="142"/>
                      <a:pt x="370" y="142"/>
                      <a:pt x="370" y="142"/>
                    </a:cubicBezTo>
                    <a:cubicBezTo>
                      <a:pt x="312" y="151"/>
                      <a:pt x="270" y="171"/>
                      <a:pt x="240" y="203"/>
                    </a:cubicBezTo>
                    <a:cubicBezTo>
                      <a:pt x="205" y="241"/>
                      <a:pt x="186" y="296"/>
                      <a:pt x="184" y="369"/>
                    </a:cubicBezTo>
                    <a:lnTo>
                      <a:pt x="0" y="18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Oval 6">
                <a:extLst>
                  <a:ext uri="{FF2B5EF4-FFF2-40B4-BE49-F238E27FC236}">
                    <a16:creationId xmlns:a16="http://schemas.microsoft.com/office/drawing/2014/main" id="{869C1544-4C45-467E-AC4A-6FA4AA6C2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8163006" y="2076323"/>
                <a:ext cx="827638" cy="828981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3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16">
              <a:extLst>
                <a:ext uri="{FF2B5EF4-FFF2-40B4-BE49-F238E27FC236}">
                  <a16:creationId xmlns:a16="http://schemas.microsoft.com/office/drawing/2014/main" id="{A175EFE7-09BF-478C-A65D-6A9C72351BFA}"/>
                </a:ext>
              </a:extLst>
            </p:cNvPr>
            <p:cNvGrpSpPr/>
            <p:nvPr/>
          </p:nvGrpSpPr>
          <p:grpSpPr>
            <a:xfrm rot="10800000">
              <a:off x="2630741" y="2229179"/>
              <a:ext cx="1118389" cy="618160"/>
              <a:chOff x="7493848" y="2076947"/>
              <a:chExt cx="1497467" cy="827686"/>
            </a:xfrm>
            <a:solidFill>
              <a:schemeClr val="accent1"/>
            </a:solidFill>
          </p:grpSpPr>
          <p:sp>
            <p:nvSpPr>
              <p:cNvPr id="44" name="Freeform 5">
                <a:extLst>
                  <a:ext uri="{FF2B5EF4-FFF2-40B4-BE49-F238E27FC236}">
                    <a16:creationId xmlns:a16="http://schemas.microsoft.com/office/drawing/2014/main" id="{B004D52E-C3F2-4027-8F05-A4CD25B2E997}"/>
                  </a:ext>
                </a:extLst>
              </p:cNvPr>
              <p:cNvSpPr>
                <a:spLocks/>
              </p:cNvSpPr>
              <p:nvPr/>
            </p:nvSpPr>
            <p:spPr bwMode="auto">
              <a:xfrm rot="2700000">
                <a:off x="7493176" y="2077619"/>
                <a:ext cx="818233" cy="816890"/>
              </a:xfrm>
              <a:custGeom>
                <a:avLst/>
                <a:gdLst>
                  <a:gd name="T0" fmla="*/ 0 w 370"/>
                  <a:gd name="T1" fmla="*/ 181 h 369"/>
                  <a:gd name="T2" fmla="*/ 231 w 370"/>
                  <a:gd name="T3" fmla="*/ 0 h 369"/>
                  <a:gd name="T4" fmla="*/ 370 w 370"/>
                  <a:gd name="T5" fmla="*/ 142 h 369"/>
                  <a:gd name="T6" fmla="*/ 240 w 370"/>
                  <a:gd name="T7" fmla="*/ 203 h 369"/>
                  <a:gd name="T8" fmla="*/ 184 w 370"/>
                  <a:gd name="T9" fmla="*/ 369 h 369"/>
                  <a:gd name="T10" fmla="*/ 0 w 370"/>
                  <a:gd name="T11" fmla="*/ 181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369">
                    <a:moveTo>
                      <a:pt x="0" y="181"/>
                    </a:moveTo>
                    <a:cubicBezTo>
                      <a:pt x="167" y="180"/>
                      <a:pt x="216" y="91"/>
                      <a:pt x="231" y="0"/>
                    </a:cubicBezTo>
                    <a:cubicBezTo>
                      <a:pt x="370" y="142"/>
                      <a:pt x="370" y="142"/>
                      <a:pt x="370" y="142"/>
                    </a:cubicBezTo>
                    <a:cubicBezTo>
                      <a:pt x="312" y="151"/>
                      <a:pt x="270" y="171"/>
                      <a:pt x="240" y="203"/>
                    </a:cubicBezTo>
                    <a:cubicBezTo>
                      <a:pt x="205" y="241"/>
                      <a:pt x="186" y="296"/>
                      <a:pt x="184" y="369"/>
                    </a:cubicBezTo>
                    <a:lnTo>
                      <a:pt x="0" y="18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5" name="Oval 6">
                <a:extLst>
                  <a:ext uri="{FF2B5EF4-FFF2-40B4-BE49-F238E27FC236}">
                    <a16:creationId xmlns:a16="http://schemas.microsoft.com/office/drawing/2014/main" id="{E2D7BD82-8D4C-41C7-840D-543220694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8163006" y="2076323"/>
                <a:ext cx="827638" cy="828981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3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27">
              <a:extLst>
                <a:ext uri="{FF2B5EF4-FFF2-40B4-BE49-F238E27FC236}">
                  <a16:creationId xmlns:a16="http://schemas.microsoft.com/office/drawing/2014/main" id="{A02B57B8-8D77-43BD-9391-4A18333B7D85}"/>
                </a:ext>
              </a:extLst>
            </p:cNvPr>
            <p:cNvGrpSpPr/>
            <p:nvPr/>
          </p:nvGrpSpPr>
          <p:grpSpPr>
            <a:xfrm>
              <a:off x="3667147" y="3229930"/>
              <a:ext cx="1953069" cy="1118389"/>
              <a:chOff x="4506836" y="5023348"/>
              <a:chExt cx="3218132" cy="1842803"/>
            </a:xfrm>
          </p:grpSpPr>
          <p:grpSp>
            <p:nvGrpSpPr>
              <p:cNvPr id="38" name="Group 21">
                <a:extLst>
                  <a:ext uri="{FF2B5EF4-FFF2-40B4-BE49-F238E27FC236}">
                    <a16:creationId xmlns:a16="http://schemas.microsoft.com/office/drawing/2014/main" id="{F47F879E-254F-4D6B-A64E-E777ADBE8A2B}"/>
                  </a:ext>
                </a:extLst>
              </p:cNvPr>
              <p:cNvGrpSpPr/>
              <p:nvPr/>
            </p:nvGrpSpPr>
            <p:grpSpPr>
              <a:xfrm rot="3600000">
                <a:off x="6294286" y="5435469"/>
                <a:ext cx="1842803" cy="1018561"/>
                <a:chOff x="7493848" y="2076947"/>
                <a:chExt cx="1497467" cy="827686"/>
              </a:xfrm>
              <a:solidFill>
                <a:schemeClr val="accent4"/>
              </a:solidFill>
            </p:grpSpPr>
            <p:sp>
              <p:nvSpPr>
                <p:cNvPr id="42" name="Freeform 5">
                  <a:extLst>
                    <a:ext uri="{FF2B5EF4-FFF2-40B4-BE49-F238E27FC236}">
                      <a16:creationId xmlns:a16="http://schemas.microsoft.com/office/drawing/2014/main" id="{FD84E0E6-41CD-46B1-93AF-476DA80462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7493176" y="2077619"/>
                  <a:ext cx="818233" cy="816890"/>
                </a:xfrm>
                <a:custGeom>
                  <a:avLst/>
                  <a:gdLst>
                    <a:gd name="T0" fmla="*/ 0 w 370"/>
                    <a:gd name="T1" fmla="*/ 181 h 369"/>
                    <a:gd name="T2" fmla="*/ 231 w 370"/>
                    <a:gd name="T3" fmla="*/ 0 h 369"/>
                    <a:gd name="T4" fmla="*/ 370 w 370"/>
                    <a:gd name="T5" fmla="*/ 142 h 369"/>
                    <a:gd name="T6" fmla="*/ 240 w 370"/>
                    <a:gd name="T7" fmla="*/ 203 h 369"/>
                    <a:gd name="T8" fmla="*/ 184 w 370"/>
                    <a:gd name="T9" fmla="*/ 369 h 369"/>
                    <a:gd name="T10" fmla="*/ 0 w 370"/>
                    <a:gd name="T11" fmla="*/ 181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0" h="369">
                      <a:moveTo>
                        <a:pt x="0" y="181"/>
                      </a:moveTo>
                      <a:cubicBezTo>
                        <a:pt x="167" y="180"/>
                        <a:pt x="216" y="91"/>
                        <a:pt x="231" y="0"/>
                      </a:cubicBezTo>
                      <a:cubicBezTo>
                        <a:pt x="370" y="142"/>
                        <a:pt x="370" y="142"/>
                        <a:pt x="370" y="142"/>
                      </a:cubicBezTo>
                      <a:cubicBezTo>
                        <a:pt x="312" y="151"/>
                        <a:pt x="270" y="171"/>
                        <a:pt x="240" y="203"/>
                      </a:cubicBezTo>
                      <a:cubicBezTo>
                        <a:pt x="205" y="241"/>
                        <a:pt x="186" y="296"/>
                        <a:pt x="184" y="369"/>
                      </a:cubicBezTo>
                      <a:lnTo>
                        <a:pt x="0" y="1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3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Oval 6">
                  <a:extLst>
                    <a:ext uri="{FF2B5EF4-FFF2-40B4-BE49-F238E27FC236}">
                      <a16:creationId xmlns:a16="http://schemas.microsoft.com/office/drawing/2014/main" id="{C8589DE7-FEAA-42F7-B5A0-81BD0DCAF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700000">
                  <a:off x="8163006" y="2076323"/>
                  <a:ext cx="827638" cy="828981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3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9" name="Group 24">
                <a:extLst>
                  <a:ext uri="{FF2B5EF4-FFF2-40B4-BE49-F238E27FC236}">
                    <a16:creationId xmlns:a16="http://schemas.microsoft.com/office/drawing/2014/main" id="{AA24337A-F128-4E55-9DFE-5B595621AE89}"/>
                  </a:ext>
                </a:extLst>
              </p:cNvPr>
              <p:cNvGrpSpPr/>
              <p:nvPr/>
            </p:nvGrpSpPr>
            <p:grpSpPr>
              <a:xfrm rot="18000000" flipH="1">
                <a:off x="4094715" y="5435469"/>
                <a:ext cx="1842803" cy="1018561"/>
                <a:chOff x="7493848" y="2076947"/>
                <a:chExt cx="1497467" cy="827686"/>
              </a:xfrm>
              <a:solidFill>
                <a:schemeClr val="accent4"/>
              </a:solidFill>
            </p:grpSpPr>
            <p:sp>
              <p:nvSpPr>
                <p:cNvPr id="40" name="Freeform 5">
                  <a:extLst>
                    <a:ext uri="{FF2B5EF4-FFF2-40B4-BE49-F238E27FC236}">
                      <a16:creationId xmlns:a16="http://schemas.microsoft.com/office/drawing/2014/main" id="{9225598C-903E-4111-ABCF-456AAD5AF0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7493176" y="2077619"/>
                  <a:ext cx="818233" cy="816890"/>
                </a:xfrm>
                <a:custGeom>
                  <a:avLst/>
                  <a:gdLst>
                    <a:gd name="T0" fmla="*/ 0 w 370"/>
                    <a:gd name="T1" fmla="*/ 181 h 369"/>
                    <a:gd name="T2" fmla="*/ 231 w 370"/>
                    <a:gd name="T3" fmla="*/ 0 h 369"/>
                    <a:gd name="T4" fmla="*/ 370 w 370"/>
                    <a:gd name="T5" fmla="*/ 142 h 369"/>
                    <a:gd name="T6" fmla="*/ 240 w 370"/>
                    <a:gd name="T7" fmla="*/ 203 h 369"/>
                    <a:gd name="T8" fmla="*/ 184 w 370"/>
                    <a:gd name="T9" fmla="*/ 369 h 369"/>
                    <a:gd name="T10" fmla="*/ 0 w 370"/>
                    <a:gd name="T11" fmla="*/ 181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0" h="369">
                      <a:moveTo>
                        <a:pt x="0" y="181"/>
                      </a:moveTo>
                      <a:cubicBezTo>
                        <a:pt x="167" y="180"/>
                        <a:pt x="216" y="91"/>
                        <a:pt x="231" y="0"/>
                      </a:cubicBezTo>
                      <a:cubicBezTo>
                        <a:pt x="370" y="142"/>
                        <a:pt x="370" y="142"/>
                        <a:pt x="370" y="142"/>
                      </a:cubicBezTo>
                      <a:cubicBezTo>
                        <a:pt x="312" y="151"/>
                        <a:pt x="270" y="171"/>
                        <a:pt x="240" y="203"/>
                      </a:cubicBezTo>
                      <a:cubicBezTo>
                        <a:pt x="205" y="241"/>
                        <a:pt x="186" y="296"/>
                        <a:pt x="184" y="369"/>
                      </a:cubicBezTo>
                      <a:lnTo>
                        <a:pt x="0" y="1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3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Oval 6">
                  <a:extLst>
                    <a:ext uri="{FF2B5EF4-FFF2-40B4-BE49-F238E27FC236}">
                      <a16:creationId xmlns:a16="http://schemas.microsoft.com/office/drawing/2014/main" id="{43EB552F-9A26-4B0A-9B32-37672C1F87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700000">
                  <a:off x="8163006" y="2076323"/>
                  <a:ext cx="827638" cy="828981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3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0" name="Group 28">
              <a:extLst>
                <a:ext uri="{FF2B5EF4-FFF2-40B4-BE49-F238E27FC236}">
                  <a16:creationId xmlns:a16="http://schemas.microsoft.com/office/drawing/2014/main" id="{38A23E27-0402-4331-82BD-AD6C60003ED9}"/>
                </a:ext>
              </a:extLst>
            </p:cNvPr>
            <p:cNvGrpSpPr/>
            <p:nvPr/>
          </p:nvGrpSpPr>
          <p:grpSpPr>
            <a:xfrm rot="10800000">
              <a:off x="3667147" y="795183"/>
              <a:ext cx="1953069" cy="1118389"/>
              <a:chOff x="4506836" y="5023348"/>
              <a:chExt cx="3218132" cy="1842803"/>
            </a:xfrm>
            <a:solidFill>
              <a:schemeClr val="accent2"/>
            </a:solidFill>
          </p:grpSpPr>
          <p:grpSp>
            <p:nvGrpSpPr>
              <p:cNvPr id="32" name="Group 29">
                <a:extLst>
                  <a:ext uri="{FF2B5EF4-FFF2-40B4-BE49-F238E27FC236}">
                    <a16:creationId xmlns:a16="http://schemas.microsoft.com/office/drawing/2014/main" id="{9196A7DE-1FC4-4259-A098-169FD1CF446E}"/>
                  </a:ext>
                </a:extLst>
              </p:cNvPr>
              <p:cNvGrpSpPr/>
              <p:nvPr/>
            </p:nvGrpSpPr>
            <p:grpSpPr>
              <a:xfrm rot="3600000">
                <a:off x="6294286" y="5435469"/>
                <a:ext cx="1842803" cy="1018561"/>
                <a:chOff x="7493848" y="2076947"/>
                <a:chExt cx="1497467" cy="827686"/>
              </a:xfrm>
              <a:grpFill/>
            </p:grpSpPr>
            <p:sp>
              <p:nvSpPr>
                <p:cNvPr id="36" name="Freeform 5">
                  <a:extLst>
                    <a:ext uri="{FF2B5EF4-FFF2-40B4-BE49-F238E27FC236}">
                      <a16:creationId xmlns:a16="http://schemas.microsoft.com/office/drawing/2014/main" id="{2F5E319B-5694-4B9A-8850-C74112E9F9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7493176" y="2077619"/>
                  <a:ext cx="818233" cy="816890"/>
                </a:xfrm>
                <a:custGeom>
                  <a:avLst/>
                  <a:gdLst>
                    <a:gd name="T0" fmla="*/ 0 w 370"/>
                    <a:gd name="T1" fmla="*/ 181 h 369"/>
                    <a:gd name="T2" fmla="*/ 231 w 370"/>
                    <a:gd name="T3" fmla="*/ 0 h 369"/>
                    <a:gd name="T4" fmla="*/ 370 w 370"/>
                    <a:gd name="T5" fmla="*/ 142 h 369"/>
                    <a:gd name="T6" fmla="*/ 240 w 370"/>
                    <a:gd name="T7" fmla="*/ 203 h 369"/>
                    <a:gd name="T8" fmla="*/ 184 w 370"/>
                    <a:gd name="T9" fmla="*/ 369 h 369"/>
                    <a:gd name="T10" fmla="*/ 0 w 370"/>
                    <a:gd name="T11" fmla="*/ 181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0" h="369">
                      <a:moveTo>
                        <a:pt x="0" y="181"/>
                      </a:moveTo>
                      <a:cubicBezTo>
                        <a:pt x="167" y="180"/>
                        <a:pt x="216" y="91"/>
                        <a:pt x="231" y="0"/>
                      </a:cubicBezTo>
                      <a:cubicBezTo>
                        <a:pt x="370" y="142"/>
                        <a:pt x="370" y="142"/>
                        <a:pt x="370" y="142"/>
                      </a:cubicBezTo>
                      <a:cubicBezTo>
                        <a:pt x="312" y="151"/>
                        <a:pt x="270" y="171"/>
                        <a:pt x="240" y="203"/>
                      </a:cubicBezTo>
                      <a:cubicBezTo>
                        <a:pt x="205" y="241"/>
                        <a:pt x="186" y="296"/>
                        <a:pt x="184" y="369"/>
                      </a:cubicBezTo>
                      <a:lnTo>
                        <a:pt x="0" y="1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3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Oval 6">
                  <a:extLst>
                    <a:ext uri="{FF2B5EF4-FFF2-40B4-BE49-F238E27FC236}">
                      <a16:creationId xmlns:a16="http://schemas.microsoft.com/office/drawing/2014/main" id="{550C24AA-95F7-48E5-ABDB-3B59E56690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700000">
                  <a:off x="8163006" y="2076323"/>
                  <a:ext cx="827638" cy="828981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3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3" name="Group 30">
                <a:extLst>
                  <a:ext uri="{FF2B5EF4-FFF2-40B4-BE49-F238E27FC236}">
                    <a16:creationId xmlns:a16="http://schemas.microsoft.com/office/drawing/2014/main" id="{747CB5B0-DBBA-4C40-8EA9-EB9C892EE5E5}"/>
                  </a:ext>
                </a:extLst>
              </p:cNvPr>
              <p:cNvGrpSpPr/>
              <p:nvPr/>
            </p:nvGrpSpPr>
            <p:grpSpPr>
              <a:xfrm rot="18000000" flipH="1">
                <a:off x="4094715" y="5435469"/>
                <a:ext cx="1842803" cy="1018561"/>
                <a:chOff x="7493848" y="2076947"/>
                <a:chExt cx="1497467" cy="827686"/>
              </a:xfrm>
              <a:grpFill/>
            </p:grpSpPr>
            <p:sp>
              <p:nvSpPr>
                <p:cNvPr id="34" name="Freeform 5">
                  <a:extLst>
                    <a:ext uri="{FF2B5EF4-FFF2-40B4-BE49-F238E27FC236}">
                      <a16:creationId xmlns:a16="http://schemas.microsoft.com/office/drawing/2014/main" id="{B452AEBC-E238-421C-B5DA-787A734549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7493176" y="2077619"/>
                  <a:ext cx="818233" cy="816890"/>
                </a:xfrm>
                <a:custGeom>
                  <a:avLst/>
                  <a:gdLst>
                    <a:gd name="T0" fmla="*/ 0 w 370"/>
                    <a:gd name="T1" fmla="*/ 181 h 369"/>
                    <a:gd name="T2" fmla="*/ 231 w 370"/>
                    <a:gd name="T3" fmla="*/ 0 h 369"/>
                    <a:gd name="T4" fmla="*/ 370 w 370"/>
                    <a:gd name="T5" fmla="*/ 142 h 369"/>
                    <a:gd name="T6" fmla="*/ 240 w 370"/>
                    <a:gd name="T7" fmla="*/ 203 h 369"/>
                    <a:gd name="T8" fmla="*/ 184 w 370"/>
                    <a:gd name="T9" fmla="*/ 369 h 369"/>
                    <a:gd name="T10" fmla="*/ 0 w 370"/>
                    <a:gd name="T11" fmla="*/ 181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0" h="369">
                      <a:moveTo>
                        <a:pt x="0" y="181"/>
                      </a:moveTo>
                      <a:cubicBezTo>
                        <a:pt x="167" y="180"/>
                        <a:pt x="216" y="91"/>
                        <a:pt x="231" y="0"/>
                      </a:cubicBezTo>
                      <a:cubicBezTo>
                        <a:pt x="370" y="142"/>
                        <a:pt x="370" y="142"/>
                        <a:pt x="370" y="142"/>
                      </a:cubicBezTo>
                      <a:cubicBezTo>
                        <a:pt x="312" y="151"/>
                        <a:pt x="270" y="171"/>
                        <a:pt x="240" y="203"/>
                      </a:cubicBezTo>
                      <a:cubicBezTo>
                        <a:pt x="205" y="241"/>
                        <a:pt x="186" y="296"/>
                        <a:pt x="184" y="369"/>
                      </a:cubicBezTo>
                      <a:lnTo>
                        <a:pt x="0" y="1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3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Oval 6">
                  <a:extLst>
                    <a:ext uri="{FF2B5EF4-FFF2-40B4-BE49-F238E27FC236}">
                      <a16:creationId xmlns:a16="http://schemas.microsoft.com/office/drawing/2014/main" id="{A45FC4B4-4A3F-48A2-86DF-E207CD9E00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700000">
                  <a:off x="8163006" y="2076323"/>
                  <a:ext cx="827638" cy="828981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133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32FC18D1-0505-4877-BEFD-FB634C79C5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5416" y="2396333"/>
              <a:ext cx="213122" cy="270272"/>
            </a:xfrm>
            <a:custGeom>
              <a:avLst/>
              <a:gdLst>
                <a:gd name="T0" fmla="*/ 76 w 76"/>
                <a:gd name="T1" fmla="*/ 58 h 96"/>
                <a:gd name="T2" fmla="*/ 38 w 76"/>
                <a:gd name="T3" fmla="*/ 96 h 96"/>
                <a:gd name="T4" fmla="*/ 0 w 76"/>
                <a:gd name="T5" fmla="*/ 58 h 96"/>
                <a:gd name="T6" fmla="*/ 23 w 76"/>
                <a:gd name="T7" fmla="*/ 24 h 96"/>
                <a:gd name="T8" fmla="*/ 14 w 76"/>
                <a:gd name="T9" fmla="*/ 3 h 96"/>
                <a:gd name="T10" fmla="*/ 17 w 76"/>
                <a:gd name="T11" fmla="*/ 0 h 96"/>
                <a:gd name="T12" fmla="*/ 59 w 76"/>
                <a:gd name="T13" fmla="*/ 0 h 96"/>
                <a:gd name="T14" fmla="*/ 62 w 76"/>
                <a:gd name="T15" fmla="*/ 3 h 96"/>
                <a:gd name="T16" fmla="*/ 53 w 76"/>
                <a:gd name="T17" fmla="*/ 24 h 96"/>
                <a:gd name="T18" fmla="*/ 76 w 76"/>
                <a:gd name="T19" fmla="*/ 58 h 96"/>
                <a:gd name="T20" fmla="*/ 52 w 76"/>
                <a:gd name="T21" fmla="*/ 49 h 96"/>
                <a:gd name="T22" fmla="*/ 53 w 76"/>
                <a:gd name="T23" fmla="*/ 49 h 96"/>
                <a:gd name="T24" fmla="*/ 58 w 76"/>
                <a:gd name="T25" fmla="*/ 39 h 96"/>
                <a:gd name="T26" fmla="*/ 58 w 76"/>
                <a:gd name="T27" fmla="*/ 38 h 96"/>
                <a:gd name="T28" fmla="*/ 56 w 76"/>
                <a:gd name="T29" fmla="*/ 39 h 96"/>
                <a:gd name="T30" fmla="*/ 55 w 76"/>
                <a:gd name="T31" fmla="*/ 39 h 96"/>
                <a:gd name="T32" fmla="*/ 40 w 76"/>
                <a:gd name="T33" fmla="*/ 35 h 96"/>
                <a:gd name="T34" fmla="*/ 40 w 76"/>
                <a:gd name="T35" fmla="*/ 33 h 96"/>
                <a:gd name="T36" fmla="*/ 42 w 76"/>
                <a:gd name="T37" fmla="*/ 31 h 96"/>
                <a:gd name="T38" fmla="*/ 42 w 76"/>
                <a:gd name="T39" fmla="*/ 30 h 96"/>
                <a:gd name="T40" fmla="*/ 33 w 76"/>
                <a:gd name="T41" fmla="*/ 30 h 96"/>
                <a:gd name="T42" fmla="*/ 33 w 76"/>
                <a:gd name="T43" fmla="*/ 31 h 96"/>
                <a:gd name="T44" fmla="*/ 35 w 76"/>
                <a:gd name="T45" fmla="*/ 33 h 96"/>
                <a:gd name="T46" fmla="*/ 35 w 76"/>
                <a:gd name="T47" fmla="*/ 34 h 96"/>
                <a:gd name="T48" fmla="*/ 18 w 76"/>
                <a:gd name="T49" fmla="*/ 49 h 96"/>
                <a:gd name="T50" fmla="*/ 35 w 76"/>
                <a:gd name="T51" fmla="*/ 61 h 96"/>
                <a:gd name="T52" fmla="*/ 35 w 76"/>
                <a:gd name="T53" fmla="*/ 72 h 96"/>
                <a:gd name="T54" fmla="*/ 22 w 76"/>
                <a:gd name="T55" fmla="*/ 65 h 96"/>
                <a:gd name="T56" fmla="*/ 21 w 76"/>
                <a:gd name="T57" fmla="*/ 65 h 96"/>
                <a:gd name="T58" fmla="*/ 16 w 76"/>
                <a:gd name="T59" fmla="*/ 75 h 96"/>
                <a:gd name="T60" fmla="*/ 17 w 76"/>
                <a:gd name="T61" fmla="*/ 76 h 96"/>
                <a:gd name="T62" fmla="*/ 18 w 76"/>
                <a:gd name="T63" fmla="*/ 75 h 96"/>
                <a:gd name="T64" fmla="*/ 19 w 76"/>
                <a:gd name="T65" fmla="*/ 75 h 96"/>
                <a:gd name="T66" fmla="*/ 35 w 76"/>
                <a:gd name="T67" fmla="*/ 80 h 96"/>
                <a:gd name="T68" fmla="*/ 35 w 76"/>
                <a:gd name="T69" fmla="*/ 82 h 96"/>
                <a:gd name="T70" fmla="*/ 33 w 76"/>
                <a:gd name="T71" fmla="*/ 85 h 96"/>
                <a:gd name="T72" fmla="*/ 33 w 76"/>
                <a:gd name="T73" fmla="*/ 86 h 96"/>
                <a:gd name="T74" fmla="*/ 42 w 76"/>
                <a:gd name="T75" fmla="*/ 86 h 96"/>
                <a:gd name="T76" fmla="*/ 42 w 76"/>
                <a:gd name="T77" fmla="*/ 85 h 96"/>
                <a:gd name="T78" fmla="*/ 40 w 76"/>
                <a:gd name="T79" fmla="*/ 82 h 96"/>
                <a:gd name="T80" fmla="*/ 40 w 76"/>
                <a:gd name="T81" fmla="*/ 80 h 96"/>
                <a:gd name="T82" fmla="*/ 58 w 76"/>
                <a:gd name="T83" fmla="*/ 66 h 96"/>
                <a:gd name="T84" fmla="*/ 41 w 76"/>
                <a:gd name="T85" fmla="*/ 52 h 96"/>
                <a:gd name="T86" fmla="*/ 40 w 76"/>
                <a:gd name="T87" fmla="*/ 52 h 96"/>
                <a:gd name="T88" fmla="*/ 40 w 76"/>
                <a:gd name="T89" fmla="*/ 42 h 96"/>
                <a:gd name="T90" fmla="*/ 48 w 76"/>
                <a:gd name="T91" fmla="*/ 44 h 96"/>
                <a:gd name="T92" fmla="*/ 52 w 76"/>
                <a:gd name="T93" fmla="*/ 49 h 96"/>
                <a:gd name="T94" fmla="*/ 35 w 76"/>
                <a:gd name="T95" fmla="*/ 42 h 96"/>
                <a:gd name="T96" fmla="*/ 35 w 76"/>
                <a:gd name="T97" fmla="*/ 52 h 96"/>
                <a:gd name="T98" fmla="*/ 27 w 76"/>
                <a:gd name="T99" fmla="*/ 47 h 96"/>
                <a:gd name="T100" fmla="*/ 28 w 76"/>
                <a:gd name="T101" fmla="*/ 45 h 96"/>
                <a:gd name="T102" fmla="*/ 35 w 76"/>
                <a:gd name="T103" fmla="*/ 42 h 96"/>
                <a:gd name="T104" fmla="*/ 40 w 76"/>
                <a:gd name="T105" fmla="*/ 62 h 96"/>
                <a:gd name="T106" fmla="*/ 49 w 76"/>
                <a:gd name="T107" fmla="*/ 66 h 96"/>
                <a:gd name="T108" fmla="*/ 40 w 76"/>
                <a:gd name="T109" fmla="*/ 73 h 96"/>
                <a:gd name="T110" fmla="*/ 40 w 76"/>
                <a:gd name="T111" fmla="*/ 6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6" h="96">
                  <a:moveTo>
                    <a:pt x="76" y="58"/>
                  </a:moveTo>
                  <a:cubicBezTo>
                    <a:pt x="76" y="79"/>
                    <a:pt x="59" y="96"/>
                    <a:pt x="38" y="96"/>
                  </a:cubicBezTo>
                  <a:cubicBezTo>
                    <a:pt x="17" y="96"/>
                    <a:pt x="0" y="79"/>
                    <a:pt x="0" y="58"/>
                  </a:cubicBezTo>
                  <a:cubicBezTo>
                    <a:pt x="0" y="43"/>
                    <a:pt x="10" y="29"/>
                    <a:pt x="23" y="2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1"/>
                    <a:pt x="15" y="0"/>
                    <a:pt x="17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1" y="0"/>
                    <a:pt x="62" y="1"/>
                    <a:pt x="62" y="3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66" y="29"/>
                    <a:pt x="76" y="43"/>
                    <a:pt x="76" y="58"/>
                  </a:cubicBezTo>
                  <a:close/>
                  <a:moveTo>
                    <a:pt x="52" y="49"/>
                  </a:moveTo>
                  <a:cubicBezTo>
                    <a:pt x="53" y="49"/>
                    <a:pt x="53" y="49"/>
                    <a:pt x="53" y="49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7" y="39"/>
                    <a:pt x="57" y="39"/>
                    <a:pt x="56" y="39"/>
                  </a:cubicBezTo>
                  <a:cubicBezTo>
                    <a:pt x="56" y="39"/>
                    <a:pt x="55" y="39"/>
                    <a:pt x="55" y="39"/>
                  </a:cubicBezTo>
                  <a:cubicBezTo>
                    <a:pt x="48" y="36"/>
                    <a:pt x="44" y="35"/>
                    <a:pt x="40" y="35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2"/>
                    <a:pt x="41" y="31"/>
                    <a:pt x="42" y="31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5" y="31"/>
                    <a:pt x="35" y="32"/>
                    <a:pt x="35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4" y="35"/>
                    <a:pt x="18" y="40"/>
                    <a:pt x="18" y="49"/>
                  </a:cubicBezTo>
                  <a:cubicBezTo>
                    <a:pt x="18" y="57"/>
                    <a:pt x="22" y="60"/>
                    <a:pt x="35" y="61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26" y="71"/>
                    <a:pt x="22" y="68"/>
                    <a:pt x="22" y="65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25" y="78"/>
                    <a:pt x="30" y="80"/>
                    <a:pt x="35" y="80"/>
                  </a:cubicBezTo>
                  <a:cubicBezTo>
                    <a:pt x="35" y="82"/>
                    <a:pt x="35" y="82"/>
                    <a:pt x="35" y="82"/>
                  </a:cubicBezTo>
                  <a:cubicBezTo>
                    <a:pt x="35" y="83"/>
                    <a:pt x="35" y="84"/>
                    <a:pt x="33" y="85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1" y="84"/>
                    <a:pt x="40" y="84"/>
                    <a:pt x="40" y="82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51" y="79"/>
                    <a:pt x="58" y="74"/>
                    <a:pt x="58" y="66"/>
                  </a:cubicBezTo>
                  <a:cubicBezTo>
                    <a:pt x="58" y="57"/>
                    <a:pt x="52" y="53"/>
                    <a:pt x="41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3" y="42"/>
                    <a:pt x="46" y="43"/>
                    <a:pt x="48" y="44"/>
                  </a:cubicBezTo>
                  <a:cubicBezTo>
                    <a:pt x="52" y="46"/>
                    <a:pt x="52" y="47"/>
                    <a:pt x="52" y="49"/>
                  </a:cubicBezTo>
                  <a:close/>
                  <a:moveTo>
                    <a:pt x="35" y="42"/>
                  </a:moveTo>
                  <a:cubicBezTo>
                    <a:pt x="35" y="52"/>
                    <a:pt x="35" y="52"/>
                    <a:pt x="35" y="52"/>
                  </a:cubicBezTo>
                  <a:cubicBezTo>
                    <a:pt x="30" y="51"/>
                    <a:pt x="27" y="51"/>
                    <a:pt x="27" y="47"/>
                  </a:cubicBezTo>
                  <a:cubicBezTo>
                    <a:pt x="27" y="47"/>
                    <a:pt x="27" y="46"/>
                    <a:pt x="28" y="45"/>
                  </a:cubicBezTo>
                  <a:cubicBezTo>
                    <a:pt x="29" y="43"/>
                    <a:pt x="32" y="42"/>
                    <a:pt x="35" y="42"/>
                  </a:cubicBezTo>
                  <a:close/>
                  <a:moveTo>
                    <a:pt x="40" y="62"/>
                  </a:moveTo>
                  <a:cubicBezTo>
                    <a:pt x="47" y="63"/>
                    <a:pt x="49" y="63"/>
                    <a:pt x="49" y="66"/>
                  </a:cubicBezTo>
                  <a:cubicBezTo>
                    <a:pt x="49" y="70"/>
                    <a:pt x="46" y="72"/>
                    <a:pt x="40" y="73"/>
                  </a:cubicBezTo>
                  <a:lnTo>
                    <a:pt x="40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27301BE6-F2B1-476C-95B3-FD8AD36C48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97931" y="981040"/>
              <a:ext cx="311944" cy="267891"/>
            </a:xfrm>
            <a:custGeom>
              <a:avLst/>
              <a:gdLst>
                <a:gd name="T0" fmla="*/ 88 w 111"/>
                <a:gd name="T1" fmla="*/ 79 h 95"/>
                <a:gd name="T2" fmla="*/ 88 w 111"/>
                <a:gd name="T3" fmla="*/ 92 h 95"/>
                <a:gd name="T4" fmla="*/ 75 w 111"/>
                <a:gd name="T5" fmla="*/ 92 h 95"/>
                <a:gd name="T6" fmla="*/ 52 w 111"/>
                <a:gd name="T7" fmla="*/ 67 h 95"/>
                <a:gd name="T8" fmla="*/ 30 w 111"/>
                <a:gd name="T9" fmla="*/ 93 h 95"/>
                <a:gd name="T10" fmla="*/ 23 w 111"/>
                <a:gd name="T11" fmla="*/ 93 h 95"/>
                <a:gd name="T12" fmla="*/ 17 w 111"/>
                <a:gd name="T13" fmla="*/ 88 h 95"/>
                <a:gd name="T14" fmla="*/ 17 w 111"/>
                <a:gd name="T15" fmla="*/ 80 h 95"/>
                <a:gd name="T16" fmla="*/ 42 w 111"/>
                <a:gd name="T17" fmla="*/ 57 h 95"/>
                <a:gd name="T18" fmla="*/ 30 w 111"/>
                <a:gd name="T19" fmla="*/ 45 h 95"/>
                <a:gd name="T20" fmla="*/ 20 w 111"/>
                <a:gd name="T21" fmla="*/ 41 h 95"/>
                <a:gd name="T22" fmla="*/ 9 w 111"/>
                <a:gd name="T23" fmla="*/ 40 h 95"/>
                <a:gd name="T24" fmla="*/ 0 w 111"/>
                <a:gd name="T25" fmla="*/ 23 h 95"/>
                <a:gd name="T26" fmla="*/ 1 w 111"/>
                <a:gd name="T27" fmla="*/ 22 h 95"/>
                <a:gd name="T28" fmla="*/ 10 w 111"/>
                <a:gd name="T29" fmla="*/ 28 h 95"/>
                <a:gd name="T30" fmla="*/ 20 w 111"/>
                <a:gd name="T31" fmla="*/ 25 h 95"/>
                <a:gd name="T32" fmla="*/ 19 w 111"/>
                <a:gd name="T33" fmla="*/ 14 h 95"/>
                <a:gd name="T34" fmla="*/ 10 w 111"/>
                <a:gd name="T35" fmla="*/ 8 h 95"/>
                <a:gd name="T36" fmla="*/ 11 w 111"/>
                <a:gd name="T37" fmla="*/ 7 h 95"/>
                <a:gd name="T38" fmla="*/ 29 w 111"/>
                <a:gd name="T39" fmla="*/ 7 h 95"/>
                <a:gd name="T40" fmla="*/ 32 w 111"/>
                <a:gd name="T41" fmla="*/ 10 h 95"/>
                <a:gd name="T42" fmla="*/ 37 w 111"/>
                <a:gd name="T43" fmla="*/ 25 h 95"/>
                <a:gd name="T44" fmla="*/ 40 w 111"/>
                <a:gd name="T45" fmla="*/ 34 h 95"/>
                <a:gd name="T46" fmla="*/ 52 w 111"/>
                <a:gd name="T47" fmla="*/ 46 h 95"/>
                <a:gd name="T48" fmla="*/ 66 w 111"/>
                <a:gd name="T49" fmla="*/ 31 h 95"/>
                <a:gd name="T50" fmla="*/ 77 w 111"/>
                <a:gd name="T51" fmla="*/ 42 h 95"/>
                <a:gd name="T52" fmla="*/ 63 w 111"/>
                <a:gd name="T53" fmla="*/ 56 h 95"/>
                <a:gd name="T54" fmla="*/ 88 w 111"/>
                <a:gd name="T55" fmla="*/ 79 h 95"/>
                <a:gd name="T56" fmla="*/ 110 w 111"/>
                <a:gd name="T57" fmla="*/ 42 h 95"/>
                <a:gd name="T58" fmla="*/ 102 w 111"/>
                <a:gd name="T59" fmla="*/ 50 h 95"/>
                <a:gd name="T60" fmla="*/ 96 w 111"/>
                <a:gd name="T61" fmla="*/ 50 h 95"/>
                <a:gd name="T62" fmla="*/ 95 w 111"/>
                <a:gd name="T63" fmla="*/ 48 h 95"/>
                <a:gd name="T64" fmla="*/ 93 w 111"/>
                <a:gd name="T65" fmla="*/ 44 h 95"/>
                <a:gd name="T66" fmla="*/ 92 w 111"/>
                <a:gd name="T67" fmla="*/ 38 h 95"/>
                <a:gd name="T68" fmla="*/ 82 w 111"/>
                <a:gd name="T69" fmla="*/ 36 h 95"/>
                <a:gd name="T70" fmla="*/ 79 w 111"/>
                <a:gd name="T71" fmla="*/ 39 h 95"/>
                <a:gd name="T72" fmla="*/ 68 w 111"/>
                <a:gd name="T73" fmla="*/ 29 h 95"/>
                <a:gd name="T74" fmla="*/ 70 w 111"/>
                <a:gd name="T75" fmla="*/ 27 h 95"/>
                <a:gd name="T76" fmla="*/ 71 w 111"/>
                <a:gd name="T77" fmla="*/ 26 h 95"/>
                <a:gd name="T78" fmla="*/ 71 w 111"/>
                <a:gd name="T79" fmla="*/ 19 h 95"/>
                <a:gd name="T80" fmla="*/ 49 w 111"/>
                <a:gd name="T81" fmla="*/ 10 h 95"/>
                <a:gd name="T82" fmla="*/ 49 w 111"/>
                <a:gd name="T83" fmla="*/ 6 h 95"/>
                <a:gd name="T84" fmla="*/ 89 w 111"/>
                <a:gd name="T85" fmla="*/ 15 h 95"/>
                <a:gd name="T86" fmla="*/ 96 w 111"/>
                <a:gd name="T87" fmla="*/ 22 h 95"/>
                <a:gd name="T88" fmla="*/ 99 w 111"/>
                <a:gd name="T89" fmla="*/ 33 h 95"/>
                <a:gd name="T90" fmla="*/ 103 w 111"/>
                <a:gd name="T91" fmla="*/ 34 h 95"/>
                <a:gd name="T92" fmla="*/ 108 w 111"/>
                <a:gd name="T93" fmla="*/ 35 h 95"/>
                <a:gd name="T94" fmla="*/ 110 w 111"/>
                <a:gd name="T95" fmla="*/ 37 h 95"/>
                <a:gd name="T96" fmla="*/ 110 w 111"/>
                <a:gd name="T97" fmla="*/ 42 h 95"/>
                <a:gd name="T98" fmla="*/ 85 w 111"/>
                <a:gd name="T99" fmla="*/ 82 h 95"/>
                <a:gd name="T100" fmla="*/ 78 w 111"/>
                <a:gd name="T101" fmla="*/ 82 h 95"/>
                <a:gd name="T102" fmla="*/ 78 w 111"/>
                <a:gd name="T103" fmla="*/ 89 h 95"/>
                <a:gd name="T104" fmla="*/ 85 w 111"/>
                <a:gd name="T105" fmla="*/ 89 h 95"/>
                <a:gd name="T106" fmla="*/ 85 w 111"/>
                <a:gd name="T107" fmla="*/ 8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1" h="95">
                  <a:moveTo>
                    <a:pt x="88" y="79"/>
                  </a:moveTo>
                  <a:cubicBezTo>
                    <a:pt x="92" y="82"/>
                    <a:pt x="92" y="88"/>
                    <a:pt x="88" y="92"/>
                  </a:cubicBezTo>
                  <a:cubicBezTo>
                    <a:pt x="84" y="95"/>
                    <a:pt x="79" y="95"/>
                    <a:pt x="75" y="92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28" y="95"/>
                    <a:pt x="25" y="95"/>
                    <a:pt x="23" y="93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5" y="86"/>
                    <a:pt x="15" y="82"/>
                    <a:pt x="17" y="80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26" y="41"/>
                    <a:pt x="24" y="40"/>
                    <a:pt x="20" y="41"/>
                  </a:cubicBezTo>
                  <a:cubicBezTo>
                    <a:pt x="17" y="42"/>
                    <a:pt x="13" y="42"/>
                    <a:pt x="9" y="40"/>
                  </a:cubicBezTo>
                  <a:cubicBezTo>
                    <a:pt x="0" y="34"/>
                    <a:pt x="0" y="23"/>
                    <a:pt x="0" y="23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9" y="27"/>
                    <a:pt x="10" y="28"/>
                  </a:cubicBezTo>
                  <a:cubicBezTo>
                    <a:pt x="11" y="29"/>
                    <a:pt x="16" y="31"/>
                    <a:pt x="20" y="25"/>
                  </a:cubicBezTo>
                  <a:cubicBezTo>
                    <a:pt x="24" y="18"/>
                    <a:pt x="21" y="15"/>
                    <a:pt x="19" y="14"/>
                  </a:cubicBezTo>
                  <a:cubicBezTo>
                    <a:pt x="18" y="13"/>
                    <a:pt x="10" y="8"/>
                    <a:pt x="10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20" y="2"/>
                    <a:pt x="29" y="7"/>
                  </a:cubicBezTo>
                  <a:cubicBezTo>
                    <a:pt x="29" y="7"/>
                    <a:pt x="31" y="9"/>
                    <a:pt x="32" y="10"/>
                  </a:cubicBezTo>
                  <a:cubicBezTo>
                    <a:pt x="38" y="15"/>
                    <a:pt x="38" y="20"/>
                    <a:pt x="37" y="25"/>
                  </a:cubicBezTo>
                  <a:cubicBezTo>
                    <a:pt x="36" y="29"/>
                    <a:pt x="37" y="30"/>
                    <a:pt x="40" y="34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63" y="56"/>
                    <a:pt x="63" y="56"/>
                    <a:pt x="63" y="56"/>
                  </a:cubicBezTo>
                  <a:lnTo>
                    <a:pt x="88" y="79"/>
                  </a:lnTo>
                  <a:close/>
                  <a:moveTo>
                    <a:pt x="110" y="42"/>
                  </a:moveTo>
                  <a:cubicBezTo>
                    <a:pt x="102" y="50"/>
                    <a:pt x="102" y="50"/>
                    <a:pt x="102" y="50"/>
                  </a:cubicBezTo>
                  <a:cubicBezTo>
                    <a:pt x="100" y="52"/>
                    <a:pt x="98" y="52"/>
                    <a:pt x="96" y="50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93" y="47"/>
                    <a:pt x="93" y="45"/>
                    <a:pt x="93" y="44"/>
                  </a:cubicBezTo>
                  <a:cubicBezTo>
                    <a:pt x="95" y="43"/>
                    <a:pt x="94" y="41"/>
                    <a:pt x="92" y="38"/>
                  </a:cubicBezTo>
                  <a:cubicBezTo>
                    <a:pt x="88" y="35"/>
                    <a:pt x="84" y="35"/>
                    <a:pt x="82" y="36"/>
                  </a:cubicBezTo>
                  <a:cubicBezTo>
                    <a:pt x="81" y="37"/>
                    <a:pt x="79" y="39"/>
                    <a:pt x="79" y="3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0" y="27"/>
                    <a:pt x="71" y="27"/>
                    <a:pt x="71" y="26"/>
                  </a:cubicBezTo>
                  <a:cubicBezTo>
                    <a:pt x="75" y="22"/>
                    <a:pt x="71" y="19"/>
                    <a:pt x="71" y="19"/>
                  </a:cubicBezTo>
                  <a:cubicBezTo>
                    <a:pt x="62" y="10"/>
                    <a:pt x="49" y="10"/>
                    <a:pt x="49" y="10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75" y="0"/>
                    <a:pt x="85" y="11"/>
                    <a:pt x="89" y="15"/>
                  </a:cubicBezTo>
                  <a:cubicBezTo>
                    <a:pt x="92" y="18"/>
                    <a:pt x="95" y="21"/>
                    <a:pt x="96" y="22"/>
                  </a:cubicBezTo>
                  <a:cubicBezTo>
                    <a:pt x="98" y="24"/>
                    <a:pt x="96" y="30"/>
                    <a:pt x="99" y="33"/>
                  </a:cubicBezTo>
                  <a:cubicBezTo>
                    <a:pt x="100" y="34"/>
                    <a:pt x="102" y="34"/>
                    <a:pt x="103" y="34"/>
                  </a:cubicBezTo>
                  <a:cubicBezTo>
                    <a:pt x="105" y="33"/>
                    <a:pt x="107" y="34"/>
                    <a:pt x="108" y="35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1" y="38"/>
                    <a:pt x="111" y="41"/>
                    <a:pt x="110" y="42"/>
                  </a:cubicBezTo>
                  <a:close/>
                  <a:moveTo>
                    <a:pt x="85" y="82"/>
                  </a:moveTo>
                  <a:cubicBezTo>
                    <a:pt x="83" y="80"/>
                    <a:pt x="80" y="80"/>
                    <a:pt x="78" y="82"/>
                  </a:cubicBezTo>
                  <a:cubicBezTo>
                    <a:pt x="76" y="84"/>
                    <a:pt x="76" y="87"/>
                    <a:pt x="78" y="89"/>
                  </a:cubicBezTo>
                  <a:cubicBezTo>
                    <a:pt x="80" y="90"/>
                    <a:pt x="83" y="91"/>
                    <a:pt x="85" y="89"/>
                  </a:cubicBezTo>
                  <a:cubicBezTo>
                    <a:pt x="87" y="87"/>
                    <a:pt x="87" y="84"/>
                    <a:pt x="85" y="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2554EFD-D760-493C-867E-7AF31566AC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4060" y="1003140"/>
              <a:ext cx="258366" cy="245269"/>
            </a:xfrm>
            <a:custGeom>
              <a:avLst/>
              <a:gdLst>
                <a:gd name="T0" fmla="*/ 92 w 92"/>
                <a:gd name="T1" fmla="*/ 22 h 87"/>
                <a:gd name="T2" fmla="*/ 92 w 92"/>
                <a:gd name="T3" fmla="*/ 55 h 87"/>
                <a:gd name="T4" fmla="*/ 87 w 92"/>
                <a:gd name="T5" fmla="*/ 61 h 87"/>
                <a:gd name="T6" fmla="*/ 32 w 92"/>
                <a:gd name="T7" fmla="*/ 61 h 87"/>
                <a:gd name="T8" fmla="*/ 26 w 92"/>
                <a:gd name="T9" fmla="*/ 56 h 87"/>
                <a:gd name="T10" fmla="*/ 16 w 92"/>
                <a:gd name="T11" fmla="*/ 19 h 87"/>
                <a:gd name="T12" fmla="*/ 11 w 92"/>
                <a:gd name="T13" fmla="*/ 12 h 87"/>
                <a:gd name="T14" fmla="*/ 0 w 92"/>
                <a:gd name="T15" fmla="*/ 5 h 87"/>
                <a:gd name="T16" fmla="*/ 4 w 92"/>
                <a:gd name="T17" fmla="*/ 0 h 87"/>
                <a:gd name="T18" fmla="*/ 6 w 92"/>
                <a:gd name="T19" fmla="*/ 0 h 87"/>
                <a:gd name="T20" fmla="*/ 25 w 92"/>
                <a:gd name="T21" fmla="*/ 12 h 87"/>
                <a:gd name="T22" fmla="*/ 87 w 92"/>
                <a:gd name="T23" fmla="*/ 16 h 87"/>
                <a:gd name="T24" fmla="*/ 92 w 92"/>
                <a:gd name="T25" fmla="*/ 22 h 87"/>
                <a:gd name="T26" fmla="*/ 31 w 92"/>
                <a:gd name="T27" fmla="*/ 67 h 87"/>
                <a:gd name="T28" fmla="*/ 22 w 92"/>
                <a:gd name="T29" fmla="*/ 77 h 87"/>
                <a:gd name="T30" fmla="*/ 31 w 92"/>
                <a:gd name="T31" fmla="*/ 87 h 87"/>
                <a:gd name="T32" fmla="*/ 41 w 92"/>
                <a:gd name="T33" fmla="*/ 77 h 87"/>
                <a:gd name="T34" fmla="*/ 31 w 92"/>
                <a:gd name="T35" fmla="*/ 67 h 87"/>
                <a:gd name="T36" fmla="*/ 27 w 92"/>
                <a:gd name="T37" fmla="*/ 23 h 87"/>
                <a:gd name="T38" fmla="*/ 31 w 92"/>
                <a:gd name="T39" fmla="*/ 36 h 87"/>
                <a:gd name="T40" fmla="*/ 45 w 92"/>
                <a:gd name="T41" fmla="*/ 36 h 87"/>
                <a:gd name="T42" fmla="*/ 45 w 92"/>
                <a:gd name="T43" fmla="*/ 24 h 87"/>
                <a:gd name="T44" fmla="*/ 27 w 92"/>
                <a:gd name="T45" fmla="*/ 23 h 87"/>
                <a:gd name="T46" fmla="*/ 36 w 92"/>
                <a:gd name="T47" fmla="*/ 50 h 87"/>
                <a:gd name="T48" fmla="*/ 45 w 92"/>
                <a:gd name="T49" fmla="*/ 50 h 87"/>
                <a:gd name="T50" fmla="*/ 45 w 92"/>
                <a:gd name="T51" fmla="*/ 39 h 87"/>
                <a:gd name="T52" fmla="*/ 32 w 92"/>
                <a:gd name="T53" fmla="*/ 39 h 87"/>
                <a:gd name="T54" fmla="*/ 36 w 92"/>
                <a:gd name="T55" fmla="*/ 50 h 87"/>
                <a:gd name="T56" fmla="*/ 64 w 92"/>
                <a:gd name="T57" fmla="*/ 36 h 87"/>
                <a:gd name="T58" fmla="*/ 64 w 92"/>
                <a:gd name="T59" fmla="*/ 25 h 87"/>
                <a:gd name="T60" fmla="*/ 50 w 92"/>
                <a:gd name="T61" fmla="*/ 24 h 87"/>
                <a:gd name="T62" fmla="*/ 50 w 92"/>
                <a:gd name="T63" fmla="*/ 36 h 87"/>
                <a:gd name="T64" fmla="*/ 64 w 92"/>
                <a:gd name="T65" fmla="*/ 36 h 87"/>
                <a:gd name="T66" fmla="*/ 50 w 92"/>
                <a:gd name="T67" fmla="*/ 39 h 87"/>
                <a:gd name="T68" fmla="*/ 50 w 92"/>
                <a:gd name="T69" fmla="*/ 50 h 87"/>
                <a:gd name="T70" fmla="*/ 64 w 92"/>
                <a:gd name="T71" fmla="*/ 50 h 87"/>
                <a:gd name="T72" fmla="*/ 64 w 92"/>
                <a:gd name="T73" fmla="*/ 39 h 87"/>
                <a:gd name="T74" fmla="*/ 50 w 92"/>
                <a:gd name="T75" fmla="*/ 39 h 87"/>
                <a:gd name="T76" fmla="*/ 78 w 92"/>
                <a:gd name="T77" fmla="*/ 67 h 87"/>
                <a:gd name="T78" fmla="*/ 68 w 92"/>
                <a:gd name="T79" fmla="*/ 77 h 87"/>
                <a:gd name="T80" fmla="*/ 78 w 92"/>
                <a:gd name="T81" fmla="*/ 87 h 87"/>
                <a:gd name="T82" fmla="*/ 88 w 92"/>
                <a:gd name="T83" fmla="*/ 77 h 87"/>
                <a:gd name="T84" fmla="*/ 78 w 92"/>
                <a:gd name="T85" fmla="*/ 67 h 87"/>
                <a:gd name="T86" fmla="*/ 82 w 92"/>
                <a:gd name="T87" fmla="*/ 26 h 87"/>
                <a:gd name="T88" fmla="*/ 69 w 92"/>
                <a:gd name="T89" fmla="*/ 25 h 87"/>
                <a:gd name="T90" fmla="*/ 69 w 92"/>
                <a:gd name="T91" fmla="*/ 36 h 87"/>
                <a:gd name="T92" fmla="*/ 82 w 92"/>
                <a:gd name="T93" fmla="*/ 36 h 87"/>
                <a:gd name="T94" fmla="*/ 82 w 92"/>
                <a:gd name="T95" fmla="*/ 26 h 87"/>
                <a:gd name="T96" fmla="*/ 82 w 92"/>
                <a:gd name="T97" fmla="*/ 50 h 87"/>
                <a:gd name="T98" fmla="*/ 82 w 92"/>
                <a:gd name="T99" fmla="*/ 39 h 87"/>
                <a:gd name="T100" fmla="*/ 69 w 92"/>
                <a:gd name="T101" fmla="*/ 39 h 87"/>
                <a:gd name="T102" fmla="*/ 69 w 92"/>
                <a:gd name="T103" fmla="*/ 50 h 87"/>
                <a:gd name="T104" fmla="*/ 82 w 92"/>
                <a:gd name="T105" fmla="*/ 5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2" h="87">
                  <a:moveTo>
                    <a:pt x="92" y="22"/>
                  </a:moveTo>
                  <a:cubicBezTo>
                    <a:pt x="92" y="55"/>
                    <a:pt x="92" y="55"/>
                    <a:pt x="92" y="55"/>
                  </a:cubicBezTo>
                  <a:cubicBezTo>
                    <a:pt x="92" y="58"/>
                    <a:pt x="90" y="61"/>
                    <a:pt x="87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9" y="61"/>
                    <a:pt x="26" y="58"/>
                    <a:pt x="26" y="56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4" y="12"/>
                    <a:pt x="11" y="12"/>
                  </a:cubicBezTo>
                  <a:cubicBezTo>
                    <a:pt x="6" y="10"/>
                    <a:pt x="0" y="13"/>
                    <a:pt x="0" y="5"/>
                  </a:cubicBezTo>
                  <a:cubicBezTo>
                    <a:pt x="0" y="0"/>
                    <a:pt x="4" y="0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13" y="0"/>
                    <a:pt x="21" y="3"/>
                    <a:pt x="25" y="12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90" y="17"/>
                    <a:pt x="92" y="19"/>
                    <a:pt x="92" y="22"/>
                  </a:cubicBezTo>
                  <a:close/>
                  <a:moveTo>
                    <a:pt x="31" y="67"/>
                  </a:moveTo>
                  <a:cubicBezTo>
                    <a:pt x="26" y="67"/>
                    <a:pt x="22" y="72"/>
                    <a:pt x="22" y="77"/>
                  </a:cubicBezTo>
                  <a:cubicBezTo>
                    <a:pt x="22" y="82"/>
                    <a:pt x="26" y="87"/>
                    <a:pt x="31" y="87"/>
                  </a:cubicBezTo>
                  <a:cubicBezTo>
                    <a:pt x="37" y="87"/>
                    <a:pt x="41" y="82"/>
                    <a:pt x="41" y="77"/>
                  </a:cubicBezTo>
                  <a:cubicBezTo>
                    <a:pt x="41" y="72"/>
                    <a:pt x="37" y="67"/>
                    <a:pt x="31" y="67"/>
                  </a:cubicBezTo>
                  <a:close/>
                  <a:moveTo>
                    <a:pt x="27" y="23"/>
                  </a:moveTo>
                  <a:cubicBezTo>
                    <a:pt x="31" y="36"/>
                    <a:pt x="31" y="36"/>
                    <a:pt x="31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24"/>
                    <a:pt x="45" y="24"/>
                    <a:pt x="45" y="24"/>
                  </a:cubicBezTo>
                  <a:lnTo>
                    <a:pt x="27" y="23"/>
                  </a:lnTo>
                  <a:close/>
                  <a:moveTo>
                    <a:pt x="36" y="50"/>
                  </a:moveTo>
                  <a:cubicBezTo>
                    <a:pt x="45" y="50"/>
                    <a:pt x="45" y="50"/>
                    <a:pt x="45" y="50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36" y="50"/>
                  </a:lnTo>
                  <a:close/>
                  <a:moveTo>
                    <a:pt x="64" y="36"/>
                  </a:moveTo>
                  <a:cubicBezTo>
                    <a:pt x="64" y="25"/>
                    <a:pt x="64" y="25"/>
                    <a:pt x="64" y="25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36"/>
                    <a:pt x="50" y="36"/>
                    <a:pt x="50" y="36"/>
                  </a:cubicBezTo>
                  <a:lnTo>
                    <a:pt x="64" y="36"/>
                  </a:lnTo>
                  <a:close/>
                  <a:moveTo>
                    <a:pt x="50" y="39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39"/>
                    <a:pt x="64" y="39"/>
                    <a:pt x="64" y="39"/>
                  </a:cubicBezTo>
                  <a:lnTo>
                    <a:pt x="50" y="39"/>
                  </a:lnTo>
                  <a:close/>
                  <a:moveTo>
                    <a:pt x="78" y="67"/>
                  </a:moveTo>
                  <a:cubicBezTo>
                    <a:pt x="73" y="67"/>
                    <a:pt x="68" y="72"/>
                    <a:pt x="68" y="77"/>
                  </a:cubicBezTo>
                  <a:cubicBezTo>
                    <a:pt x="68" y="82"/>
                    <a:pt x="73" y="87"/>
                    <a:pt x="78" y="87"/>
                  </a:cubicBezTo>
                  <a:cubicBezTo>
                    <a:pt x="83" y="87"/>
                    <a:pt x="88" y="82"/>
                    <a:pt x="88" y="77"/>
                  </a:cubicBezTo>
                  <a:cubicBezTo>
                    <a:pt x="87" y="72"/>
                    <a:pt x="83" y="67"/>
                    <a:pt x="78" y="67"/>
                  </a:cubicBezTo>
                  <a:close/>
                  <a:moveTo>
                    <a:pt x="82" y="26"/>
                  </a:moveTo>
                  <a:cubicBezTo>
                    <a:pt x="69" y="25"/>
                    <a:pt x="69" y="25"/>
                    <a:pt x="69" y="25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82" y="36"/>
                    <a:pt x="82" y="36"/>
                    <a:pt x="82" y="36"/>
                  </a:cubicBezTo>
                  <a:lnTo>
                    <a:pt x="82" y="26"/>
                  </a:lnTo>
                  <a:close/>
                  <a:moveTo>
                    <a:pt x="82" y="50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50"/>
                    <a:pt x="69" y="50"/>
                    <a:pt x="69" y="50"/>
                  </a:cubicBezTo>
                  <a:lnTo>
                    <a:pt x="82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4348D8D0-F370-4D82-9176-4023324918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19351" y="2401210"/>
              <a:ext cx="247650" cy="251222"/>
            </a:xfrm>
            <a:custGeom>
              <a:avLst/>
              <a:gdLst>
                <a:gd name="T0" fmla="*/ 76 w 88"/>
                <a:gd name="T1" fmla="*/ 51 h 89"/>
                <a:gd name="T2" fmla="*/ 76 w 88"/>
                <a:gd name="T3" fmla="*/ 51 h 89"/>
                <a:gd name="T4" fmla="*/ 38 w 88"/>
                <a:gd name="T5" fmla="*/ 89 h 89"/>
                <a:gd name="T6" fmla="*/ 0 w 88"/>
                <a:gd name="T7" fmla="*/ 51 h 89"/>
                <a:gd name="T8" fmla="*/ 38 w 88"/>
                <a:gd name="T9" fmla="*/ 12 h 89"/>
                <a:gd name="T10" fmla="*/ 38 w 88"/>
                <a:gd name="T11" fmla="*/ 51 h 89"/>
                <a:gd name="T12" fmla="*/ 76 w 88"/>
                <a:gd name="T13" fmla="*/ 51 h 89"/>
                <a:gd name="T14" fmla="*/ 50 w 88"/>
                <a:gd name="T15" fmla="*/ 39 h 89"/>
                <a:gd name="T16" fmla="*/ 50 w 88"/>
                <a:gd name="T17" fmla="*/ 0 h 89"/>
                <a:gd name="T18" fmla="*/ 88 w 88"/>
                <a:gd name="T19" fmla="*/ 38 h 89"/>
                <a:gd name="T20" fmla="*/ 88 w 88"/>
                <a:gd name="T21" fmla="*/ 39 h 89"/>
                <a:gd name="T22" fmla="*/ 50 w 88"/>
                <a:gd name="T23" fmla="*/ 3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" h="89">
                  <a:moveTo>
                    <a:pt x="76" y="51"/>
                  </a:moveTo>
                  <a:cubicBezTo>
                    <a:pt x="76" y="51"/>
                    <a:pt x="76" y="51"/>
                    <a:pt x="76" y="51"/>
                  </a:cubicBezTo>
                  <a:cubicBezTo>
                    <a:pt x="76" y="72"/>
                    <a:pt x="59" y="89"/>
                    <a:pt x="38" y="89"/>
                  </a:cubicBezTo>
                  <a:cubicBezTo>
                    <a:pt x="17" y="89"/>
                    <a:pt x="0" y="72"/>
                    <a:pt x="0" y="51"/>
                  </a:cubicBezTo>
                  <a:cubicBezTo>
                    <a:pt x="0" y="29"/>
                    <a:pt x="17" y="12"/>
                    <a:pt x="38" y="12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76" y="51"/>
                  </a:lnTo>
                  <a:close/>
                  <a:moveTo>
                    <a:pt x="50" y="39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1" y="0"/>
                    <a:pt x="88" y="17"/>
                    <a:pt x="88" y="38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50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3678A8AD-56BA-4A64-B60A-277344A057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9366" y="3860440"/>
              <a:ext cx="205978" cy="255985"/>
            </a:xfrm>
            <a:custGeom>
              <a:avLst/>
              <a:gdLst>
                <a:gd name="T0" fmla="*/ 73 w 73"/>
                <a:gd name="T1" fmla="*/ 13 h 91"/>
                <a:gd name="T2" fmla="*/ 73 w 73"/>
                <a:gd name="T3" fmla="*/ 91 h 91"/>
                <a:gd name="T4" fmla="*/ 15 w 73"/>
                <a:gd name="T5" fmla="*/ 91 h 91"/>
                <a:gd name="T6" fmla="*/ 0 w 73"/>
                <a:gd name="T7" fmla="*/ 76 h 91"/>
                <a:gd name="T8" fmla="*/ 0 w 73"/>
                <a:gd name="T9" fmla="*/ 9 h 91"/>
                <a:gd name="T10" fmla="*/ 9 w 73"/>
                <a:gd name="T11" fmla="*/ 0 h 91"/>
                <a:gd name="T12" fmla="*/ 62 w 73"/>
                <a:gd name="T13" fmla="*/ 0 h 91"/>
                <a:gd name="T14" fmla="*/ 62 w 73"/>
                <a:gd name="T15" fmla="*/ 67 h 91"/>
                <a:gd name="T16" fmla="*/ 15 w 73"/>
                <a:gd name="T17" fmla="*/ 67 h 91"/>
                <a:gd name="T18" fmla="*/ 5 w 73"/>
                <a:gd name="T19" fmla="*/ 76 h 91"/>
                <a:gd name="T20" fmla="*/ 5 w 73"/>
                <a:gd name="T21" fmla="*/ 76 h 91"/>
                <a:gd name="T22" fmla="*/ 15 w 73"/>
                <a:gd name="T23" fmla="*/ 86 h 91"/>
                <a:gd name="T24" fmla="*/ 69 w 73"/>
                <a:gd name="T25" fmla="*/ 86 h 91"/>
                <a:gd name="T26" fmla="*/ 69 w 73"/>
                <a:gd name="T27" fmla="*/ 13 h 91"/>
                <a:gd name="T28" fmla="*/ 73 w 73"/>
                <a:gd name="T29" fmla="*/ 13 h 91"/>
                <a:gd name="T30" fmla="*/ 62 w 73"/>
                <a:gd name="T31" fmla="*/ 74 h 91"/>
                <a:gd name="T32" fmla="*/ 16 w 73"/>
                <a:gd name="T33" fmla="*/ 74 h 91"/>
                <a:gd name="T34" fmla="*/ 13 w 73"/>
                <a:gd name="T35" fmla="*/ 76 h 91"/>
                <a:gd name="T36" fmla="*/ 16 w 73"/>
                <a:gd name="T37" fmla="*/ 78 h 91"/>
                <a:gd name="T38" fmla="*/ 62 w 73"/>
                <a:gd name="T39" fmla="*/ 78 h 91"/>
                <a:gd name="T40" fmla="*/ 62 w 73"/>
                <a:gd name="T41" fmla="*/ 7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" h="91">
                  <a:moveTo>
                    <a:pt x="73" y="13"/>
                  </a:moveTo>
                  <a:cubicBezTo>
                    <a:pt x="73" y="91"/>
                    <a:pt x="73" y="91"/>
                    <a:pt x="73" y="91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7" y="91"/>
                    <a:pt x="0" y="85"/>
                    <a:pt x="0" y="7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9" y="67"/>
                    <a:pt x="5" y="70"/>
                    <a:pt x="5" y="76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5" y="82"/>
                    <a:pt x="9" y="86"/>
                    <a:pt x="15" y="86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9" y="13"/>
                    <a:pt x="69" y="13"/>
                    <a:pt x="69" y="13"/>
                  </a:cubicBezTo>
                  <a:lnTo>
                    <a:pt x="73" y="13"/>
                  </a:lnTo>
                  <a:close/>
                  <a:moveTo>
                    <a:pt x="62" y="74"/>
                  </a:moveTo>
                  <a:cubicBezTo>
                    <a:pt x="16" y="74"/>
                    <a:pt x="16" y="74"/>
                    <a:pt x="16" y="74"/>
                  </a:cubicBezTo>
                  <a:cubicBezTo>
                    <a:pt x="15" y="74"/>
                    <a:pt x="13" y="75"/>
                    <a:pt x="13" y="76"/>
                  </a:cubicBezTo>
                  <a:cubicBezTo>
                    <a:pt x="13" y="77"/>
                    <a:pt x="15" y="78"/>
                    <a:pt x="16" y="78"/>
                  </a:cubicBezTo>
                  <a:cubicBezTo>
                    <a:pt x="62" y="78"/>
                    <a:pt x="62" y="78"/>
                    <a:pt x="62" y="78"/>
                  </a:cubicBezTo>
                  <a:lnTo>
                    <a:pt x="62" y="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Freeform 70">
              <a:extLst>
                <a:ext uri="{FF2B5EF4-FFF2-40B4-BE49-F238E27FC236}">
                  <a16:creationId xmlns:a16="http://schemas.microsoft.com/office/drawing/2014/main" id="{F949FAA2-CB8E-40EB-BFB4-B4F60A061C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9065" y="3874133"/>
              <a:ext cx="230981" cy="228600"/>
            </a:xfrm>
            <a:custGeom>
              <a:avLst/>
              <a:gdLst>
                <a:gd name="T0" fmla="*/ 13 w 82"/>
                <a:gd name="T1" fmla="*/ 30 h 81"/>
                <a:gd name="T2" fmla="*/ 41 w 82"/>
                <a:gd name="T3" fmla="*/ 3 h 81"/>
                <a:gd name="T4" fmla="*/ 60 w 82"/>
                <a:gd name="T5" fmla="*/ 3 h 81"/>
                <a:gd name="T6" fmla="*/ 36 w 82"/>
                <a:gd name="T7" fmla="*/ 26 h 81"/>
                <a:gd name="T8" fmla="*/ 18 w 82"/>
                <a:gd name="T9" fmla="*/ 35 h 81"/>
                <a:gd name="T10" fmla="*/ 15 w 82"/>
                <a:gd name="T11" fmla="*/ 56 h 81"/>
                <a:gd name="T12" fmla="*/ 26 w 82"/>
                <a:gd name="T13" fmla="*/ 67 h 81"/>
                <a:gd name="T14" fmla="*/ 46 w 82"/>
                <a:gd name="T15" fmla="*/ 63 h 81"/>
                <a:gd name="T16" fmla="*/ 55 w 82"/>
                <a:gd name="T17" fmla="*/ 46 h 81"/>
                <a:gd name="T18" fmla="*/ 79 w 82"/>
                <a:gd name="T19" fmla="*/ 22 h 81"/>
                <a:gd name="T20" fmla="*/ 79 w 82"/>
                <a:gd name="T21" fmla="*/ 41 h 81"/>
                <a:gd name="T22" fmla="*/ 52 w 82"/>
                <a:gd name="T23" fmla="*/ 68 h 81"/>
                <a:gd name="T24" fmla="*/ 0 w 82"/>
                <a:gd name="T25" fmla="*/ 81 h 81"/>
                <a:gd name="T26" fmla="*/ 0 w 82"/>
                <a:gd name="T27" fmla="*/ 81 h 81"/>
                <a:gd name="T28" fmla="*/ 13 w 82"/>
                <a:gd name="T29" fmla="*/ 30 h 81"/>
                <a:gd name="T30" fmla="*/ 42 w 82"/>
                <a:gd name="T31" fmla="*/ 33 h 81"/>
                <a:gd name="T32" fmla="*/ 68 w 82"/>
                <a:gd name="T33" fmla="*/ 7 h 81"/>
                <a:gd name="T34" fmla="*/ 72 w 82"/>
                <a:gd name="T35" fmla="*/ 10 h 81"/>
                <a:gd name="T36" fmla="*/ 75 w 82"/>
                <a:gd name="T37" fmla="*/ 13 h 81"/>
                <a:gd name="T38" fmla="*/ 49 w 82"/>
                <a:gd name="T39" fmla="*/ 40 h 81"/>
                <a:gd name="T40" fmla="*/ 35 w 82"/>
                <a:gd name="T41" fmla="*/ 46 h 81"/>
                <a:gd name="T42" fmla="*/ 35 w 82"/>
                <a:gd name="T43" fmla="*/ 46 h 81"/>
                <a:gd name="T44" fmla="*/ 42 w 82"/>
                <a:gd name="T45" fmla="*/ 3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" h="81">
                  <a:moveTo>
                    <a:pt x="13" y="30"/>
                  </a:move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50" y="0"/>
                    <a:pt x="60" y="3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9" y="61"/>
                    <a:pt x="22" y="63"/>
                    <a:pt x="26" y="67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82" y="32"/>
                    <a:pt x="79" y="41"/>
                    <a:pt x="79" y="41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13" y="30"/>
                  </a:lnTo>
                  <a:close/>
                  <a:moveTo>
                    <a:pt x="42" y="33"/>
                  </a:moveTo>
                  <a:cubicBezTo>
                    <a:pt x="68" y="7"/>
                    <a:pt x="68" y="7"/>
                    <a:pt x="68" y="7"/>
                  </a:cubicBezTo>
                  <a:cubicBezTo>
                    <a:pt x="70" y="8"/>
                    <a:pt x="70" y="8"/>
                    <a:pt x="72" y="10"/>
                  </a:cubicBezTo>
                  <a:cubicBezTo>
                    <a:pt x="74" y="11"/>
                    <a:pt x="74" y="12"/>
                    <a:pt x="75" y="13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5" y="46"/>
                    <a:pt x="35" y="46"/>
                  </a:cubicBezTo>
                  <a:lnTo>
                    <a:pt x="42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29" name="Group 56">
              <a:extLst>
                <a:ext uri="{FF2B5EF4-FFF2-40B4-BE49-F238E27FC236}">
                  <a16:creationId xmlns:a16="http://schemas.microsoft.com/office/drawing/2014/main" id="{74F8DB90-22A9-4CF5-9AAE-5CF549A1A4A6}"/>
                </a:ext>
              </a:extLst>
            </p:cNvPr>
            <p:cNvGrpSpPr/>
            <p:nvPr/>
          </p:nvGrpSpPr>
          <p:grpSpPr>
            <a:xfrm>
              <a:off x="4027117" y="2038624"/>
              <a:ext cx="1101895" cy="986110"/>
              <a:chOff x="4411663" y="2100263"/>
              <a:chExt cx="3625850" cy="3244850"/>
            </a:xfrm>
            <a:solidFill>
              <a:schemeClr val="tx1">
                <a:lumMod val="40000"/>
                <a:lumOff val="60000"/>
              </a:schemeClr>
            </a:solidFill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CBE5E037-C330-4D23-8629-7BCDBAE01D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5926" y="2655888"/>
                <a:ext cx="1331913" cy="965200"/>
              </a:xfrm>
              <a:custGeom>
                <a:avLst/>
                <a:gdLst>
                  <a:gd name="T0" fmla="*/ 257 w 671"/>
                  <a:gd name="T1" fmla="*/ 415 h 486"/>
                  <a:gd name="T2" fmla="*/ 437 w 671"/>
                  <a:gd name="T3" fmla="*/ 451 h 486"/>
                  <a:gd name="T4" fmla="*/ 550 w 671"/>
                  <a:gd name="T5" fmla="*/ 411 h 486"/>
                  <a:gd name="T6" fmla="*/ 667 w 671"/>
                  <a:gd name="T7" fmla="*/ 195 h 486"/>
                  <a:gd name="T8" fmla="*/ 504 w 671"/>
                  <a:gd name="T9" fmla="*/ 20 h 486"/>
                  <a:gd name="T10" fmla="*/ 325 w 671"/>
                  <a:gd name="T11" fmla="*/ 106 h 486"/>
                  <a:gd name="T12" fmla="*/ 304 w 671"/>
                  <a:gd name="T13" fmla="*/ 119 h 486"/>
                  <a:gd name="T14" fmla="*/ 282 w 671"/>
                  <a:gd name="T15" fmla="*/ 109 h 486"/>
                  <a:gd name="T16" fmla="*/ 121 w 671"/>
                  <a:gd name="T17" fmla="*/ 86 h 486"/>
                  <a:gd name="T18" fmla="*/ 0 w 671"/>
                  <a:gd name="T19" fmla="*/ 210 h 486"/>
                  <a:gd name="T20" fmla="*/ 15 w 671"/>
                  <a:gd name="T21" fmla="*/ 221 h 486"/>
                  <a:gd name="T22" fmla="*/ 152 w 671"/>
                  <a:gd name="T23" fmla="*/ 486 h 486"/>
                  <a:gd name="T24" fmla="*/ 257 w 671"/>
                  <a:gd name="T25" fmla="*/ 41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1" h="486">
                    <a:moveTo>
                      <a:pt x="257" y="415"/>
                    </a:moveTo>
                    <a:cubicBezTo>
                      <a:pt x="343" y="398"/>
                      <a:pt x="408" y="432"/>
                      <a:pt x="437" y="451"/>
                    </a:cubicBezTo>
                    <a:cubicBezTo>
                      <a:pt x="458" y="438"/>
                      <a:pt x="499" y="418"/>
                      <a:pt x="550" y="411"/>
                    </a:cubicBezTo>
                    <a:cubicBezTo>
                      <a:pt x="552" y="348"/>
                      <a:pt x="578" y="244"/>
                      <a:pt x="667" y="195"/>
                    </a:cubicBezTo>
                    <a:cubicBezTo>
                      <a:pt x="671" y="149"/>
                      <a:pt x="635" y="41"/>
                      <a:pt x="504" y="20"/>
                    </a:cubicBezTo>
                    <a:cubicBezTo>
                      <a:pt x="383" y="0"/>
                      <a:pt x="327" y="101"/>
                      <a:pt x="325" y="106"/>
                    </a:cubicBezTo>
                    <a:cubicBezTo>
                      <a:pt x="321" y="114"/>
                      <a:pt x="313" y="119"/>
                      <a:pt x="304" y="119"/>
                    </a:cubicBezTo>
                    <a:cubicBezTo>
                      <a:pt x="295" y="120"/>
                      <a:pt x="287" y="116"/>
                      <a:pt x="282" y="109"/>
                    </a:cubicBezTo>
                    <a:cubicBezTo>
                      <a:pt x="280" y="107"/>
                      <a:pt x="241" y="58"/>
                      <a:pt x="121" y="86"/>
                    </a:cubicBezTo>
                    <a:cubicBezTo>
                      <a:pt x="24" y="109"/>
                      <a:pt x="4" y="183"/>
                      <a:pt x="0" y="210"/>
                    </a:cubicBezTo>
                    <a:cubicBezTo>
                      <a:pt x="5" y="214"/>
                      <a:pt x="10" y="217"/>
                      <a:pt x="15" y="221"/>
                    </a:cubicBezTo>
                    <a:cubicBezTo>
                      <a:pt x="114" y="292"/>
                      <a:pt x="144" y="408"/>
                      <a:pt x="152" y="486"/>
                    </a:cubicBezTo>
                    <a:cubicBezTo>
                      <a:pt x="173" y="455"/>
                      <a:pt x="206" y="425"/>
                      <a:pt x="257" y="41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2E88BE9E-2E0E-43B3-9EF3-6C814DFE3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1663" y="2100263"/>
                <a:ext cx="3625850" cy="3244850"/>
              </a:xfrm>
              <a:custGeom>
                <a:avLst/>
                <a:gdLst>
                  <a:gd name="T0" fmla="*/ 1693 w 1826"/>
                  <a:gd name="T1" fmla="*/ 570 h 1635"/>
                  <a:gd name="T2" fmla="*/ 1260 w 1826"/>
                  <a:gd name="T3" fmla="*/ 230 h 1635"/>
                  <a:gd name="T4" fmla="*/ 349 w 1826"/>
                  <a:gd name="T5" fmla="*/ 330 h 1635"/>
                  <a:gd name="T6" fmla="*/ 475 w 1826"/>
                  <a:gd name="T7" fmla="*/ 997 h 1635"/>
                  <a:gd name="T8" fmla="*/ 531 w 1826"/>
                  <a:gd name="T9" fmla="*/ 542 h 1635"/>
                  <a:gd name="T10" fmla="*/ 281 w 1826"/>
                  <a:gd name="T11" fmla="*/ 686 h 1635"/>
                  <a:gd name="T12" fmla="*/ 443 w 1826"/>
                  <a:gd name="T13" fmla="*/ 744 h 1635"/>
                  <a:gd name="T14" fmla="*/ 463 w 1826"/>
                  <a:gd name="T15" fmla="*/ 791 h 1635"/>
                  <a:gd name="T16" fmla="*/ 233 w 1826"/>
                  <a:gd name="T17" fmla="*/ 705 h 1635"/>
                  <a:gd name="T18" fmla="*/ 497 w 1826"/>
                  <a:gd name="T19" fmla="*/ 467 h 1635"/>
                  <a:gd name="T20" fmla="*/ 843 w 1826"/>
                  <a:gd name="T21" fmla="*/ 335 h 1635"/>
                  <a:gd name="T22" fmla="*/ 1222 w 1826"/>
                  <a:gd name="T23" fmla="*/ 345 h 1635"/>
                  <a:gd name="T24" fmla="*/ 1547 w 1826"/>
                  <a:gd name="T25" fmla="*/ 530 h 1635"/>
                  <a:gd name="T26" fmla="*/ 1661 w 1826"/>
                  <a:gd name="T27" fmla="*/ 942 h 1635"/>
                  <a:gd name="T28" fmla="*/ 1357 w 1826"/>
                  <a:gd name="T29" fmla="*/ 1040 h 1635"/>
                  <a:gd name="T30" fmla="*/ 862 w 1826"/>
                  <a:gd name="T31" fmla="*/ 1118 h 1635"/>
                  <a:gd name="T32" fmla="*/ 764 w 1826"/>
                  <a:gd name="T33" fmla="*/ 1041 h 1635"/>
                  <a:gd name="T34" fmla="*/ 811 w 1826"/>
                  <a:gd name="T35" fmla="*/ 1019 h 1635"/>
                  <a:gd name="T36" fmla="*/ 1005 w 1826"/>
                  <a:gd name="T37" fmla="*/ 994 h 1635"/>
                  <a:gd name="T38" fmla="*/ 1552 w 1826"/>
                  <a:gd name="T39" fmla="*/ 1018 h 1635"/>
                  <a:gd name="T40" fmla="*/ 1558 w 1826"/>
                  <a:gd name="T41" fmla="*/ 777 h 1635"/>
                  <a:gd name="T42" fmla="*/ 1510 w 1826"/>
                  <a:gd name="T43" fmla="*/ 566 h 1635"/>
                  <a:gd name="T44" fmla="*/ 1148 w 1826"/>
                  <a:gd name="T45" fmla="*/ 688 h 1635"/>
                  <a:gd name="T46" fmla="*/ 1349 w 1826"/>
                  <a:gd name="T47" fmla="*/ 838 h 1635"/>
                  <a:gd name="T48" fmla="*/ 997 w 1826"/>
                  <a:gd name="T49" fmla="*/ 783 h 1635"/>
                  <a:gd name="T50" fmla="*/ 813 w 1826"/>
                  <a:gd name="T51" fmla="*/ 745 h 1635"/>
                  <a:gd name="T52" fmla="*/ 692 w 1826"/>
                  <a:gd name="T53" fmla="*/ 888 h 1635"/>
                  <a:gd name="T54" fmla="*/ 498 w 1826"/>
                  <a:gd name="T55" fmla="*/ 1124 h 1635"/>
                  <a:gd name="T56" fmla="*/ 872 w 1826"/>
                  <a:gd name="T57" fmla="*/ 1365 h 1635"/>
                  <a:gd name="T58" fmla="*/ 1239 w 1826"/>
                  <a:gd name="T59" fmla="*/ 1226 h 1635"/>
                  <a:gd name="T60" fmla="*/ 1181 w 1826"/>
                  <a:gd name="T61" fmla="*/ 1153 h 1635"/>
                  <a:gd name="T62" fmla="*/ 1287 w 1826"/>
                  <a:gd name="T63" fmla="*/ 1209 h 1635"/>
                  <a:gd name="T64" fmla="*/ 1255 w 1826"/>
                  <a:gd name="T65" fmla="*/ 1364 h 1635"/>
                  <a:gd name="T66" fmla="*/ 893 w 1826"/>
                  <a:gd name="T67" fmla="*/ 1426 h 1635"/>
                  <a:gd name="T68" fmla="*/ 1430 w 1826"/>
                  <a:gd name="T69" fmla="*/ 1508 h 1635"/>
                  <a:gd name="T70" fmla="*/ 1819 w 1826"/>
                  <a:gd name="T71" fmla="*/ 861 h 1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26" h="1635">
                    <a:moveTo>
                      <a:pt x="1819" y="861"/>
                    </a:moveTo>
                    <a:cubicBezTo>
                      <a:pt x="1812" y="650"/>
                      <a:pt x="1693" y="570"/>
                      <a:pt x="1693" y="570"/>
                    </a:cubicBezTo>
                    <a:cubicBezTo>
                      <a:pt x="1693" y="570"/>
                      <a:pt x="1679" y="468"/>
                      <a:pt x="1586" y="359"/>
                    </a:cubicBezTo>
                    <a:cubicBezTo>
                      <a:pt x="1442" y="202"/>
                      <a:pt x="1260" y="230"/>
                      <a:pt x="1260" y="230"/>
                    </a:cubicBezTo>
                    <a:cubicBezTo>
                      <a:pt x="1023" y="0"/>
                      <a:pt x="781" y="177"/>
                      <a:pt x="781" y="177"/>
                    </a:cubicBezTo>
                    <a:cubicBezTo>
                      <a:pt x="444" y="67"/>
                      <a:pt x="349" y="330"/>
                      <a:pt x="349" y="330"/>
                    </a:cubicBezTo>
                    <a:cubicBezTo>
                      <a:pt x="156" y="351"/>
                      <a:pt x="0" y="577"/>
                      <a:pt x="140" y="819"/>
                    </a:cubicBezTo>
                    <a:cubicBezTo>
                      <a:pt x="248" y="1004"/>
                      <a:pt x="407" y="1006"/>
                      <a:pt x="475" y="997"/>
                    </a:cubicBezTo>
                    <a:cubicBezTo>
                      <a:pt x="497" y="939"/>
                      <a:pt x="545" y="874"/>
                      <a:pt x="649" y="845"/>
                    </a:cubicBezTo>
                    <a:cubicBezTo>
                      <a:pt x="650" y="835"/>
                      <a:pt x="663" y="637"/>
                      <a:pt x="531" y="542"/>
                    </a:cubicBezTo>
                    <a:cubicBezTo>
                      <a:pt x="452" y="486"/>
                      <a:pt x="365" y="500"/>
                      <a:pt x="316" y="537"/>
                    </a:cubicBezTo>
                    <a:cubicBezTo>
                      <a:pt x="271" y="572"/>
                      <a:pt x="258" y="627"/>
                      <a:pt x="281" y="686"/>
                    </a:cubicBezTo>
                    <a:cubicBezTo>
                      <a:pt x="293" y="717"/>
                      <a:pt x="311" y="737"/>
                      <a:pt x="336" y="747"/>
                    </a:cubicBezTo>
                    <a:cubicBezTo>
                      <a:pt x="385" y="768"/>
                      <a:pt x="442" y="744"/>
                      <a:pt x="443" y="744"/>
                    </a:cubicBezTo>
                    <a:cubicBezTo>
                      <a:pt x="456" y="739"/>
                      <a:pt x="471" y="745"/>
                      <a:pt x="476" y="758"/>
                    </a:cubicBezTo>
                    <a:cubicBezTo>
                      <a:pt x="482" y="771"/>
                      <a:pt x="476" y="786"/>
                      <a:pt x="463" y="791"/>
                    </a:cubicBezTo>
                    <a:cubicBezTo>
                      <a:pt x="459" y="793"/>
                      <a:pt x="385" y="823"/>
                      <a:pt x="317" y="795"/>
                    </a:cubicBezTo>
                    <a:cubicBezTo>
                      <a:pt x="279" y="779"/>
                      <a:pt x="251" y="749"/>
                      <a:pt x="233" y="705"/>
                    </a:cubicBezTo>
                    <a:cubicBezTo>
                      <a:pt x="202" y="624"/>
                      <a:pt x="221" y="546"/>
                      <a:pt x="285" y="496"/>
                    </a:cubicBezTo>
                    <a:cubicBezTo>
                      <a:pt x="344" y="451"/>
                      <a:pt x="424" y="441"/>
                      <a:pt x="497" y="467"/>
                    </a:cubicBezTo>
                    <a:cubicBezTo>
                      <a:pt x="510" y="414"/>
                      <a:pt x="552" y="341"/>
                      <a:pt x="655" y="316"/>
                    </a:cubicBezTo>
                    <a:cubicBezTo>
                      <a:pt x="754" y="293"/>
                      <a:pt x="813" y="315"/>
                      <a:pt x="843" y="335"/>
                    </a:cubicBezTo>
                    <a:cubicBezTo>
                      <a:pt x="879" y="288"/>
                      <a:pt x="953" y="232"/>
                      <a:pt x="1058" y="249"/>
                    </a:cubicBezTo>
                    <a:cubicBezTo>
                      <a:pt x="1146" y="263"/>
                      <a:pt x="1196" y="309"/>
                      <a:pt x="1222" y="345"/>
                    </a:cubicBezTo>
                    <a:cubicBezTo>
                      <a:pt x="1247" y="379"/>
                      <a:pt x="1262" y="418"/>
                      <a:pt x="1264" y="455"/>
                    </a:cubicBezTo>
                    <a:cubicBezTo>
                      <a:pt x="1364" y="430"/>
                      <a:pt x="1479" y="461"/>
                      <a:pt x="1547" y="530"/>
                    </a:cubicBezTo>
                    <a:cubicBezTo>
                      <a:pt x="1602" y="586"/>
                      <a:pt x="1621" y="663"/>
                      <a:pt x="1601" y="747"/>
                    </a:cubicBezTo>
                    <a:cubicBezTo>
                      <a:pt x="1627" y="772"/>
                      <a:pt x="1676" y="835"/>
                      <a:pt x="1661" y="942"/>
                    </a:cubicBezTo>
                    <a:cubicBezTo>
                      <a:pt x="1653" y="998"/>
                      <a:pt x="1622" y="1042"/>
                      <a:pt x="1573" y="1064"/>
                    </a:cubicBezTo>
                    <a:cubicBezTo>
                      <a:pt x="1511" y="1093"/>
                      <a:pt x="1426" y="1084"/>
                      <a:pt x="1357" y="1040"/>
                    </a:cubicBezTo>
                    <a:cubicBezTo>
                      <a:pt x="1260" y="979"/>
                      <a:pt x="1107" y="975"/>
                      <a:pt x="1038" y="1033"/>
                    </a:cubicBezTo>
                    <a:cubicBezTo>
                      <a:pt x="983" y="1079"/>
                      <a:pt x="921" y="1123"/>
                      <a:pt x="862" y="1118"/>
                    </a:cubicBezTo>
                    <a:cubicBezTo>
                      <a:pt x="857" y="1118"/>
                      <a:pt x="852" y="1117"/>
                      <a:pt x="848" y="1116"/>
                    </a:cubicBezTo>
                    <a:cubicBezTo>
                      <a:pt x="813" y="1109"/>
                      <a:pt x="785" y="1083"/>
                      <a:pt x="764" y="1041"/>
                    </a:cubicBezTo>
                    <a:cubicBezTo>
                      <a:pt x="758" y="1028"/>
                      <a:pt x="764" y="1012"/>
                      <a:pt x="777" y="1006"/>
                    </a:cubicBezTo>
                    <a:cubicBezTo>
                      <a:pt x="789" y="1000"/>
                      <a:pt x="805" y="1006"/>
                      <a:pt x="811" y="1019"/>
                    </a:cubicBezTo>
                    <a:cubicBezTo>
                      <a:pt x="824" y="1046"/>
                      <a:pt x="840" y="1062"/>
                      <a:pt x="859" y="1066"/>
                    </a:cubicBezTo>
                    <a:cubicBezTo>
                      <a:pt x="901" y="1075"/>
                      <a:pt x="962" y="1029"/>
                      <a:pt x="1005" y="994"/>
                    </a:cubicBezTo>
                    <a:cubicBezTo>
                      <a:pt x="1093" y="921"/>
                      <a:pt x="1266" y="922"/>
                      <a:pt x="1385" y="997"/>
                    </a:cubicBezTo>
                    <a:cubicBezTo>
                      <a:pt x="1439" y="1032"/>
                      <a:pt x="1505" y="1040"/>
                      <a:pt x="1552" y="1018"/>
                    </a:cubicBezTo>
                    <a:cubicBezTo>
                      <a:pt x="1585" y="1003"/>
                      <a:pt x="1605" y="974"/>
                      <a:pt x="1610" y="935"/>
                    </a:cubicBezTo>
                    <a:cubicBezTo>
                      <a:pt x="1625" y="827"/>
                      <a:pt x="1558" y="777"/>
                      <a:pt x="1558" y="777"/>
                    </a:cubicBezTo>
                    <a:cubicBezTo>
                      <a:pt x="1549" y="770"/>
                      <a:pt x="1545" y="759"/>
                      <a:pt x="1548" y="749"/>
                    </a:cubicBezTo>
                    <a:cubicBezTo>
                      <a:pt x="1569" y="676"/>
                      <a:pt x="1556" y="613"/>
                      <a:pt x="1510" y="566"/>
                    </a:cubicBezTo>
                    <a:cubicBezTo>
                      <a:pt x="1454" y="509"/>
                      <a:pt x="1358" y="484"/>
                      <a:pt x="1275" y="505"/>
                    </a:cubicBezTo>
                    <a:cubicBezTo>
                      <a:pt x="1166" y="533"/>
                      <a:pt x="1150" y="650"/>
                      <a:pt x="1148" y="688"/>
                    </a:cubicBezTo>
                    <a:cubicBezTo>
                      <a:pt x="1212" y="691"/>
                      <a:pt x="1284" y="720"/>
                      <a:pt x="1352" y="802"/>
                    </a:cubicBezTo>
                    <a:cubicBezTo>
                      <a:pt x="1361" y="813"/>
                      <a:pt x="1359" y="829"/>
                      <a:pt x="1349" y="838"/>
                    </a:cubicBezTo>
                    <a:cubicBezTo>
                      <a:pt x="1338" y="847"/>
                      <a:pt x="1321" y="846"/>
                      <a:pt x="1312" y="835"/>
                    </a:cubicBezTo>
                    <a:cubicBezTo>
                      <a:pt x="1168" y="659"/>
                      <a:pt x="1004" y="778"/>
                      <a:pt x="997" y="783"/>
                    </a:cubicBezTo>
                    <a:cubicBezTo>
                      <a:pt x="987" y="790"/>
                      <a:pt x="974" y="789"/>
                      <a:pt x="964" y="781"/>
                    </a:cubicBezTo>
                    <a:cubicBezTo>
                      <a:pt x="962" y="779"/>
                      <a:pt x="902" y="727"/>
                      <a:pt x="813" y="745"/>
                    </a:cubicBezTo>
                    <a:cubicBezTo>
                      <a:pt x="728" y="762"/>
                      <a:pt x="713" y="865"/>
                      <a:pt x="713" y="866"/>
                    </a:cubicBezTo>
                    <a:cubicBezTo>
                      <a:pt x="712" y="877"/>
                      <a:pt x="703" y="886"/>
                      <a:pt x="692" y="888"/>
                    </a:cubicBezTo>
                    <a:cubicBezTo>
                      <a:pt x="497" y="923"/>
                      <a:pt x="507" y="1095"/>
                      <a:pt x="508" y="1102"/>
                    </a:cubicBezTo>
                    <a:cubicBezTo>
                      <a:pt x="509" y="1111"/>
                      <a:pt x="505" y="1119"/>
                      <a:pt x="498" y="1124"/>
                    </a:cubicBezTo>
                    <a:cubicBezTo>
                      <a:pt x="528" y="1379"/>
                      <a:pt x="870" y="1357"/>
                      <a:pt x="870" y="1357"/>
                    </a:cubicBezTo>
                    <a:cubicBezTo>
                      <a:pt x="870" y="1359"/>
                      <a:pt x="871" y="1362"/>
                      <a:pt x="872" y="1365"/>
                    </a:cubicBezTo>
                    <a:cubicBezTo>
                      <a:pt x="881" y="1369"/>
                      <a:pt x="1111" y="1455"/>
                      <a:pt x="1214" y="1332"/>
                    </a:cubicBezTo>
                    <a:cubicBezTo>
                      <a:pt x="1240" y="1290"/>
                      <a:pt x="1248" y="1253"/>
                      <a:pt x="1239" y="1226"/>
                    </a:cubicBezTo>
                    <a:cubicBezTo>
                      <a:pt x="1228" y="1196"/>
                      <a:pt x="1198" y="1185"/>
                      <a:pt x="1197" y="1185"/>
                    </a:cubicBezTo>
                    <a:cubicBezTo>
                      <a:pt x="1184" y="1181"/>
                      <a:pt x="1177" y="1166"/>
                      <a:pt x="1181" y="1153"/>
                    </a:cubicBezTo>
                    <a:cubicBezTo>
                      <a:pt x="1186" y="1139"/>
                      <a:pt x="1201" y="1132"/>
                      <a:pt x="1214" y="1137"/>
                    </a:cubicBezTo>
                    <a:cubicBezTo>
                      <a:pt x="1216" y="1137"/>
                      <a:pt x="1268" y="1156"/>
                      <a:pt x="1287" y="1209"/>
                    </a:cubicBezTo>
                    <a:cubicBezTo>
                      <a:pt x="1302" y="1252"/>
                      <a:pt x="1292" y="1303"/>
                      <a:pt x="1257" y="1361"/>
                    </a:cubicBezTo>
                    <a:cubicBezTo>
                      <a:pt x="1256" y="1362"/>
                      <a:pt x="1256" y="1363"/>
                      <a:pt x="1255" y="1364"/>
                    </a:cubicBezTo>
                    <a:cubicBezTo>
                      <a:pt x="1191" y="1442"/>
                      <a:pt x="1093" y="1455"/>
                      <a:pt x="1010" y="1448"/>
                    </a:cubicBezTo>
                    <a:cubicBezTo>
                      <a:pt x="963" y="1444"/>
                      <a:pt x="921" y="1434"/>
                      <a:pt x="893" y="1426"/>
                    </a:cubicBezTo>
                    <a:cubicBezTo>
                      <a:pt x="953" y="1558"/>
                      <a:pt x="1087" y="1619"/>
                      <a:pt x="1231" y="1626"/>
                    </a:cubicBezTo>
                    <a:cubicBezTo>
                      <a:pt x="1397" y="1635"/>
                      <a:pt x="1430" y="1508"/>
                      <a:pt x="1430" y="1508"/>
                    </a:cubicBezTo>
                    <a:cubicBezTo>
                      <a:pt x="1656" y="1419"/>
                      <a:pt x="1607" y="1192"/>
                      <a:pt x="1607" y="1192"/>
                    </a:cubicBezTo>
                    <a:cubicBezTo>
                      <a:pt x="1701" y="1178"/>
                      <a:pt x="1826" y="1072"/>
                      <a:pt x="1819" y="86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1DACAC3C-1B4B-487D-B8F0-0E7CE41261B3}"/>
              </a:ext>
            </a:extLst>
          </p:cNvPr>
          <p:cNvSpPr txBox="1"/>
          <p:nvPr/>
        </p:nvSpPr>
        <p:spPr>
          <a:xfrm>
            <a:off x="0" y="0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大数据的特征</a:t>
            </a:r>
          </a:p>
        </p:txBody>
      </p:sp>
    </p:spTree>
    <p:extLst>
      <p:ext uri="{BB962C8B-B14F-4D97-AF65-F5344CB8AC3E}">
        <p14:creationId xmlns:p14="http://schemas.microsoft.com/office/powerpoint/2010/main" val="2297735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/>
          <p:cNvSpPr/>
          <p:nvPr/>
        </p:nvSpPr>
        <p:spPr>
          <a:xfrm>
            <a:off x="8450691" y="1340770"/>
            <a:ext cx="2156375" cy="53909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sz="2133" b="1"/>
              <a:t>标题文本预设</a:t>
            </a:r>
          </a:p>
        </p:txBody>
      </p:sp>
      <p:sp>
        <p:nvSpPr>
          <p:cNvPr id="5" name="Rectangle: Rounded Corners 5"/>
          <p:cNvSpPr/>
          <p:nvPr/>
        </p:nvSpPr>
        <p:spPr>
          <a:xfrm>
            <a:off x="8688835" y="4155186"/>
            <a:ext cx="2156375" cy="53909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sz="2133" b="1"/>
              <a:t>标题文本预设</a:t>
            </a:r>
          </a:p>
        </p:txBody>
      </p:sp>
      <p:sp>
        <p:nvSpPr>
          <p:cNvPr id="6" name="Rectangle: Rounded Corners 6"/>
          <p:cNvSpPr/>
          <p:nvPr/>
        </p:nvSpPr>
        <p:spPr>
          <a:xfrm>
            <a:off x="8125951" y="2699423"/>
            <a:ext cx="2156375" cy="53909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sz="2133" b="1"/>
              <a:t>标题文本预设</a:t>
            </a:r>
          </a:p>
        </p:txBody>
      </p:sp>
      <p:sp>
        <p:nvSpPr>
          <p:cNvPr id="7" name="Rectangle: Rounded Corners 7"/>
          <p:cNvSpPr/>
          <p:nvPr/>
        </p:nvSpPr>
        <p:spPr>
          <a:xfrm>
            <a:off x="1888630" y="3002515"/>
            <a:ext cx="2156375" cy="5390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sz="2133" b="1"/>
              <a:t>标题文本预设</a:t>
            </a:r>
          </a:p>
        </p:txBody>
      </p:sp>
      <p:sp>
        <p:nvSpPr>
          <p:cNvPr id="8" name="Rectangle: Rounded Corners 8"/>
          <p:cNvSpPr/>
          <p:nvPr/>
        </p:nvSpPr>
        <p:spPr>
          <a:xfrm>
            <a:off x="1346795" y="1557263"/>
            <a:ext cx="2156375" cy="53909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sz="2133" b="1"/>
              <a:t>标题文本预设</a:t>
            </a:r>
          </a:p>
        </p:txBody>
      </p:sp>
      <p:sp>
        <p:nvSpPr>
          <p:cNvPr id="9" name="Rectangle: Rounded Corners 9"/>
          <p:cNvSpPr/>
          <p:nvPr/>
        </p:nvSpPr>
        <p:spPr>
          <a:xfrm>
            <a:off x="1519991" y="4347367"/>
            <a:ext cx="2156375" cy="53909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sz="2133" b="1"/>
              <a:t>标题文本预设</a:t>
            </a:r>
          </a:p>
        </p:txBody>
      </p:sp>
      <p:sp>
        <p:nvSpPr>
          <p:cNvPr id="10" name="Freeform: Shape 10"/>
          <p:cNvSpPr>
            <a:spLocks/>
          </p:cNvSpPr>
          <p:nvPr/>
        </p:nvSpPr>
        <p:spPr bwMode="auto">
          <a:xfrm>
            <a:off x="6236543" y="1591329"/>
            <a:ext cx="2166741" cy="362627"/>
          </a:xfrm>
          <a:custGeom>
            <a:avLst/>
            <a:gdLst>
              <a:gd name="T0" fmla="*/ 339 w 902"/>
              <a:gd name="T1" fmla="*/ 147 h 151"/>
              <a:gd name="T2" fmla="*/ 342 w 902"/>
              <a:gd name="T3" fmla="*/ 151 h 151"/>
              <a:gd name="T4" fmla="*/ 480 w 902"/>
              <a:gd name="T5" fmla="*/ 13 h 151"/>
              <a:gd name="T6" fmla="*/ 902 w 902"/>
              <a:gd name="T7" fmla="*/ 13 h 151"/>
              <a:gd name="T8" fmla="*/ 902 w 902"/>
              <a:gd name="T9" fmla="*/ 3 h 151"/>
              <a:gd name="T10" fmla="*/ 475 w 902"/>
              <a:gd name="T11" fmla="*/ 3 h 151"/>
              <a:gd name="T12" fmla="*/ 475 w 902"/>
              <a:gd name="T13" fmla="*/ 5 h 151"/>
              <a:gd name="T14" fmla="*/ 475 w 902"/>
              <a:gd name="T15" fmla="*/ 4 h 151"/>
              <a:gd name="T16" fmla="*/ 340 w 902"/>
              <a:gd name="T17" fmla="*/ 139 h 151"/>
              <a:gd name="T18" fmla="*/ 0 w 902"/>
              <a:gd name="T19" fmla="*/ 0 h 151"/>
              <a:gd name="T20" fmla="*/ 0 w 902"/>
              <a:gd name="T21" fmla="*/ 7 h 151"/>
              <a:gd name="T22" fmla="*/ 339 w 902"/>
              <a:gd name="T23" fmla="*/ 148 h 151"/>
              <a:gd name="T24" fmla="*/ 339 w 902"/>
              <a:gd name="T25" fmla="*/ 14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2" h="151">
                <a:moveTo>
                  <a:pt x="339" y="147"/>
                </a:moveTo>
                <a:cubicBezTo>
                  <a:pt x="342" y="151"/>
                  <a:pt x="342" y="151"/>
                  <a:pt x="342" y="151"/>
                </a:cubicBezTo>
                <a:cubicBezTo>
                  <a:pt x="480" y="13"/>
                  <a:pt x="480" y="13"/>
                  <a:pt x="480" y="13"/>
                </a:cubicBezTo>
                <a:cubicBezTo>
                  <a:pt x="902" y="13"/>
                  <a:pt x="902" y="13"/>
                  <a:pt x="902" y="13"/>
                </a:cubicBezTo>
                <a:cubicBezTo>
                  <a:pt x="902" y="3"/>
                  <a:pt x="902" y="3"/>
                  <a:pt x="902" y="3"/>
                </a:cubicBezTo>
                <a:cubicBezTo>
                  <a:pt x="475" y="3"/>
                  <a:pt x="475" y="3"/>
                  <a:pt x="475" y="3"/>
                </a:cubicBezTo>
                <a:cubicBezTo>
                  <a:pt x="475" y="5"/>
                  <a:pt x="475" y="5"/>
                  <a:pt x="475" y="5"/>
                </a:cubicBezTo>
                <a:cubicBezTo>
                  <a:pt x="475" y="4"/>
                  <a:pt x="475" y="4"/>
                  <a:pt x="475" y="4"/>
                </a:cubicBezTo>
                <a:cubicBezTo>
                  <a:pt x="340" y="139"/>
                  <a:pt x="340" y="139"/>
                  <a:pt x="340" y="139"/>
                </a:cubicBezTo>
                <a:cubicBezTo>
                  <a:pt x="243" y="60"/>
                  <a:pt x="125" y="12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128" y="20"/>
                  <a:pt x="244" y="70"/>
                  <a:pt x="339" y="148"/>
                </a:cubicBezTo>
                <a:lnTo>
                  <a:pt x="339" y="14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11" name="Freeform: Shape 11"/>
          <p:cNvSpPr>
            <a:spLocks/>
          </p:cNvSpPr>
          <p:nvPr/>
        </p:nvSpPr>
        <p:spPr bwMode="auto">
          <a:xfrm>
            <a:off x="3766711" y="4295697"/>
            <a:ext cx="2166741" cy="362627"/>
          </a:xfrm>
          <a:custGeom>
            <a:avLst/>
            <a:gdLst>
              <a:gd name="T0" fmla="*/ 564 w 902"/>
              <a:gd name="T1" fmla="*/ 3 h 151"/>
              <a:gd name="T2" fmla="*/ 560 w 902"/>
              <a:gd name="T3" fmla="*/ 0 h 151"/>
              <a:gd name="T4" fmla="*/ 422 w 902"/>
              <a:gd name="T5" fmla="*/ 138 h 151"/>
              <a:gd name="T6" fmla="*/ 0 w 902"/>
              <a:gd name="T7" fmla="*/ 138 h 151"/>
              <a:gd name="T8" fmla="*/ 0 w 902"/>
              <a:gd name="T9" fmla="*/ 148 h 151"/>
              <a:gd name="T10" fmla="*/ 427 w 902"/>
              <a:gd name="T11" fmla="*/ 148 h 151"/>
              <a:gd name="T12" fmla="*/ 427 w 902"/>
              <a:gd name="T13" fmla="*/ 146 h 151"/>
              <a:gd name="T14" fmla="*/ 428 w 902"/>
              <a:gd name="T15" fmla="*/ 146 h 151"/>
              <a:gd name="T16" fmla="*/ 562 w 902"/>
              <a:gd name="T17" fmla="*/ 12 h 151"/>
              <a:gd name="T18" fmla="*/ 902 w 902"/>
              <a:gd name="T19" fmla="*/ 151 h 151"/>
              <a:gd name="T20" fmla="*/ 902 w 902"/>
              <a:gd name="T21" fmla="*/ 144 h 151"/>
              <a:gd name="T22" fmla="*/ 564 w 902"/>
              <a:gd name="T23" fmla="*/ 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2" h="151">
                <a:moveTo>
                  <a:pt x="564" y="3"/>
                </a:moveTo>
                <a:cubicBezTo>
                  <a:pt x="560" y="0"/>
                  <a:pt x="560" y="0"/>
                  <a:pt x="560" y="0"/>
                </a:cubicBezTo>
                <a:cubicBezTo>
                  <a:pt x="422" y="138"/>
                  <a:pt x="422" y="138"/>
                  <a:pt x="422" y="138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48"/>
                  <a:pt x="0" y="148"/>
                  <a:pt x="0" y="148"/>
                </a:cubicBezTo>
                <a:cubicBezTo>
                  <a:pt x="427" y="148"/>
                  <a:pt x="427" y="148"/>
                  <a:pt x="427" y="148"/>
                </a:cubicBezTo>
                <a:cubicBezTo>
                  <a:pt x="427" y="146"/>
                  <a:pt x="427" y="146"/>
                  <a:pt x="427" y="146"/>
                </a:cubicBezTo>
                <a:cubicBezTo>
                  <a:pt x="428" y="146"/>
                  <a:pt x="428" y="146"/>
                  <a:pt x="428" y="146"/>
                </a:cubicBezTo>
                <a:cubicBezTo>
                  <a:pt x="562" y="12"/>
                  <a:pt x="562" y="12"/>
                  <a:pt x="562" y="12"/>
                </a:cubicBezTo>
                <a:cubicBezTo>
                  <a:pt x="660" y="91"/>
                  <a:pt x="777" y="139"/>
                  <a:pt x="902" y="151"/>
                </a:cubicBezTo>
                <a:cubicBezTo>
                  <a:pt x="902" y="144"/>
                  <a:pt x="902" y="144"/>
                  <a:pt x="902" y="144"/>
                </a:cubicBezTo>
                <a:cubicBezTo>
                  <a:pt x="775" y="131"/>
                  <a:pt x="658" y="80"/>
                  <a:pt x="564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12" name="Freeform: Shape 12"/>
          <p:cNvSpPr>
            <a:spLocks/>
          </p:cNvSpPr>
          <p:nvPr/>
        </p:nvSpPr>
        <p:spPr bwMode="auto">
          <a:xfrm>
            <a:off x="7261277" y="2146996"/>
            <a:ext cx="811851" cy="838915"/>
          </a:xfrm>
          <a:custGeom>
            <a:avLst/>
            <a:gdLst>
              <a:gd name="T0" fmla="*/ 338 w 338"/>
              <a:gd name="T1" fmla="*/ 349 h 349"/>
              <a:gd name="T2" fmla="*/ 338 w 338"/>
              <a:gd name="T3" fmla="*/ 339 h 349"/>
              <a:gd name="T4" fmla="*/ 148 w 338"/>
              <a:gd name="T5" fmla="*/ 339 h 349"/>
              <a:gd name="T6" fmla="*/ 6 w 338"/>
              <a:gd name="T7" fmla="*/ 0 h 349"/>
              <a:gd name="T8" fmla="*/ 0 w 338"/>
              <a:gd name="T9" fmla="*/ 5 h 349"/>
              <a:gd name="T10" fmla="*/ 141 w 338"/>
              <a:gd name="T11" fmla="*/ 344 h 349"/>
              <a:gd name="T12" fmla="*/ 141 w 338"/>
              <a:gd name="T13" fmla="*/ 344 h 349"/>
              <a:gd name="T14" fmla="*/ 141 w 338"/>
              <a:gd name="T15" fmla="*/ 349 h 349"/>
              <a:gd name="T16" fmla="*/ 338 w 338"/>
              <a:gd name="T17" fmla="*/ 349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" h="349">
                <a:moveTo>
                  <a:pt x="338" y="349"/>
                </a:moveTo>
                <a:cubicBezTo>
                  <a:pt x="338" y="339"/>
                  <a:pt x="338" y="339"/>
                  <a:pt x="338" y="339"/>
                </a:cubicBezTo>
                <a:cubicBezTo>
                  <a:pt x="148" y="339"/>
                  <a:pt x="148" y="339"/>
                  <a:pt x="148" y="339"/>
                </a:cubicBezTo>
                <a:cubicBezTo>
                  <a:pt x="135" y="214"/>
                  <a:pt x="86" y="97"/>
                  <a:pt x="6" y="0"/>
                </a:cubicBezTo>
                <a:cubicBezTo>
                  <a:pt x="0" y="5"/>
                  <a:pt x="0" y="5"/>
                  <a:pt x="0" y="5"/>
                </a:cubicBezTo>
                <a:cubicBezTo>
                  <a:pt x="78" y="100"/>
                  <a:pt x="128" y="216"/>
                  <a:pt x="141" y="344"/>
                </a:cubicBezTo>
                <a:cubicBezTo>
                  <a:pt x="141" y="344"/>
                  <a:pt x="141" y="344"/>
                  <a:pt x="141" y="344"/>
                </a:cubicBezTo>
                <a:cubicBezTo>
                  <a:pt x="141" y="349"/>
                  <a:pt x="141" y="349"/>
                  <a:pt x="141" y="349"/>
                </a:cubicBezTo>
                <a:lnTo>
                  <a:pt x="338" y="3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13" name="Freeform: Shape 13"/>
          <p:cNvSpPr>
            <a:spLocks/>
          </p:cNvSpPr>
          <p:nvPr/>
        </p:nvSpPr>
        <p:spPr bwMode="auto">
          <a:xfrm>
            <a:off x="3550217" y="1813238"/>
            <a:ext cx="1363911" cy="1160047"/>
          </a:xfrm>
          <a:custGeom>
            <a:avLst/>
            <a:gdLst>
              <a:gd name="T0" fmla="*/ 556 w 568"/>
              <a:gd name="T1" fmla="*/ 143 h 483"/>
              <a:gd name="T2" fmla="*/ 417 w 568"/>
              <a:gd name="T3" fmla="*/ 483 h 483"/>
              <a:gd name="T4" fmla="*/ 424 w 568"/>
              <a:gd name="T5" fmla="*/ 483 h 483"/>
              <a:gd name="T6" fmla="*/ 565 w 568"/>
              <a:gd name="T7" fmla="*/ 144 h 483"/>
              <a:gd name="T8" fmla="*/ 565 w 568"/>
              <a:gd name="T9" fmla="*/ 144 h 483"/>
              <a:gd name="T10" fmla="*/ 568 w 568"/>
              <a:gd name="T11" fmla="*/ 141 h 483"/>
              <a:gd name="T12" fmla="*/ 429 w 568"/>
              <a:gd name="T13" fmla="*/ 1 h 483"/>
              <a:gd name="T14" fmla="*/ 427 w 568"/>
              <a:gd name="T15" fmla="*/ 3 h 483"/>
              <a:gd name="T16" fmla="*/ 427 w 568"/>
              <a:gd name="T17" fmla="*/ 0 h 483"/>
              <a:gd name="T18" fmla="*/ 0 w 568"/>
              <a:gd name="T19" fmla="*/ 0 h 483"/>
              <a:gd name="T20" fmla="*/ 0 w 568"/>
              <a:gd name="T21" fmla="*/ 10 h 483"/>
              <a:gd name="T22" fmla="*/ 423 w 568"/>
              <a:gd name="T23" fmla="*/ 10 h 483"/>
              <a:gd name="T24" fmla="*/ 556 w 568"/>
              <a:gd name="T25" fmla="*/ 143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8" h="483">
                <a:moveTo>
                  <a:pt x="556" y="143"/>
                </a:moveTo>
                <a:cubicBezTo>
                  <a:pt x="477" y="240"/>
                  <a:pt x="429" y="358"/>
                  <a:pt x="417" y="483"/>
                </a:cubicBezTo>
                <a:cubicBezTo>
                  <a:pt x="424" y="483"/>
                  <a:pt x="424" y="483"/>
                  <a:pt x="424" y="483"/>
                </a:cubicBezTo>
                <a:cubicBezTo>
                  <a:pt x="437" y="355"/>
                  <a:pt x="488" y="239"/>
                  <a:pt x="565" y="144"/>
                </a:cubicBezTo>
                <a:cubicBezTo>
                  <a:pt x="565" y="144"/>
                  <a:pt x="565" y="144"/>
                  <a:pt x="565" y="144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429" y="1"/>
                  <a:pt x="429" y="1"/>
                  <a:pt x="429" y="1"/>
                </a:cubicBezTo>
                <a:cubicBezTo>
                  <a:pt x="427" y="3"/>
                  <a:pt x="427" y="3"/>
                  <a:pt x="427" y="3"/>
                </a:cubicBezTo>
                <a:cubicBezTo>
                  <a:pt x="427" y="0"/>
                  <a:pt x="427" y="0"/>
                  <a:pt x="42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"/>
                  <a:pt x="0" y="10"/>
                  <a:pt x="0" y="10"/>
                </a:cubicBezTo>
                <a:cubicBezTo>
                  <a:pt x="423" y="10"/>
                  <a:pt x="423" y="10"/>
                  <a:pt x="423" y="10"/>
                </a:cubicBezTo>
                <a:lnTo>
                  <a:pt x="556" y="14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14" name="Freeform: Shape 14"/>
          <p:cNvSpPr>
            <a:spLocks/>
          </p:cNvSpPr>
          <p:nvPr/>
        </p:nvSpPr>
        <p:spPr bwMode="auto">
          <a:xfrm>
            <a:off x="4095057" y="3263743"/>
            <a:ext cx="811851" cy="838915"/>
          </a:xfrm>
          <a:custGeom>
            <a:avLst/>
            <a:gdLst>
              <a:gd name="T0" fmla="*/ 0 w 338"/>
              <a:gd name="T1" fmla="*/ 0 h 349"/>
              <a:gd name="T2" fmla="*/ 0 w 338"/>
              <a:gd name="T3" fmla="*/ 10 h 349"/>
              <a:gd name="T4" fmla="*/ 191 w 338"/>
              <a:gd name="T5" fmla="*/ 10 h 349"/>
              <a:gd name="T6" fmla="*/ 332 w 338"/>
              <a:gd name="T7" fmla="*/ 349 h 349"/>
              <a:gd name="T8" fmla="*/ 338 w 338"/>
              <a:gd name="T9" fmla="*/ 343 h 349"/>
              <a:gd name="T10" fmla="*/ 197 w 338"/>
              <a:gd name="T11" fmla="*/ 5 h 349"/>
              <a:gd name="T12" fmla="*/ 197 w 338"/>
              <a:gd name="T13" fmla="*/ 5 h 349"/>
              <a:gd name="T14" fmla="*/ 197 w 338"/>
              <a:gd name="T15" fmla="*/ 0 h 349"/>
              <a:gd name="T16" fmla="*/ 0 w 338"/>
              <a:gd name="T17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" h="349">
                <a:moveTo>
                  <a:pt x="0" y="0"/>
                </a:moveTo>
                <a:cubicBezTo>
                  <a:pt x="0" y="10"/>
                  <a:pt x="0" y="10"/>
                  <a:pt x="0" y="10"/>
                </a:cubicBezTo>
                <a:cubicBezTo>
                  <a:pt x="191" y="10"/>
                  <a:pt x="191" y="10"/>
                  <a:pt x="191" y="10"/>
                </a:cubicBezTo>
                <a:cubicBezTo>
                  <a:pt x="204" y="135"/>
                  <a:pt x="253" y="252"/>
                  <a:pt x="332" y="349"/>
                </a:cubicBezTo>
                <a:cubicBezTo>
                  <a:pt x="338" y="343"/>
                  <a:pt x="338" y="343"/>
                  <a:pt x="338" y="343"/>
                </a:cubicBezTo>
                <a:cubicBezTo>
                  <a:pt x="261" y="249"/>
                  <a:pt x="210" y="132"/>
                  <a:pt x="197" y="5"/>
                </a:cubicBezTo>
                <a:cubicBezTo>
                  <a:pt x="197" y="5"/>
                  <a:pt x="197" y="5"/>
                  <a:pt x="197" y="5"/>
                </a:cubicBezTo>
                <a:cubicBezTo>
                  <a:pt x="197" y="0"/>
                  <a:pt x="197" y="0"/>
                  <a:pt x="19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15" name="Freeform: Shape 15"/>
          <p:cNvSpPr>
            <a:spLocks/>
          </p:cNvSpPr>
          <p:nvPr/>
        </p:nvSpPr>
        <p:spPr bwMode="auto">
          <a:xfrm>
            <a:off x="7254061" y="3276371"/>
            <a:ext cx="1362107" cy="1160047"/>
          </a:xfrm>
          <a:custGeom>
            <a:avLst/>
            <a:gdLst>
              <a:gd name="T0" fmla="*/ 145 w 567"/>
              <a:gd name="T1" fmla="*/ 473 h 483"/>
              <a:gd name="T2" fmla="*/ 12 w 567"/>
              <a:gd name="T3" fmla="*/ 340 h 483"/>
              <a:gd name="T4" fmla="*/ 151 w 567"/>
              <a:gd name="T5" fmla="*/ 0 h 483"/>
              <a:gd name="T6" fmla="*/ 144 w 567"/>
              <a:gd name="T7" fmla="*/ 0 h 483"/>
              <a:gd name="T8" fmla="*/ 3 w 567"/>
              <a:gd name="T9" fmla="*/ 338 h 483"/>
              <a:gd name="T10" fmla="*/ 4 w 567"/>
              <a:gd name="T11" fmla="*/ 338 h 483"/>
              <a:gd name="T12" fmla="*/ 0 w 567"/>
              <a:gd name="T13" fmla="*/ 342 h 483"/>
              <a:gd name="T14" fmla="*/ 140 w 567"/>
              <a:gd name="T15" fmla="*/ 481 h 483"/>
              <a:gd name="T16" fmla="*/ 140 w 567"/>
              <a:gd name="T17" fmla="*/ 481 h 483"/>
              <a:gd name="T18" fmla="*/ 140 w 567"/>
              <a:gd name="T19" fmla="*/ 483 h 483"/>
              <a:gd name="T20" fmla="*/ 567 w 567"/>
              <a:gd name="T21" fmla="*/ 483 h 483"/>
              <a:gd name="T22" fmla="*/ 567 w 567"/>
              <a:gd name="T23" fmla="*/ 473 h 483"/>
              <a:gd name="T24" fmla="*/ 145 w 567"/>
              <a:gd name="T25" fmla="*/ 473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7" h="483">
                <a:moveTo>
                  <a:pt x="145" y="473"/>
                </a:moveTo>
                <a:cubicBezTo>
                  <a:pt x="12" y="340"/>
                  <a:pt x="12" y="340"/>
                  <a:pt x="12" y="340"/>
                </a:cubicBezTo>
                <a:cubicBezTo>
                  <a:pt x="91" y="242"/>
                  <a:pt x="139" y="125"/>
                  <a:pt x="151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31" y="127"/>
                  <a:pt x="81" y="244"/>
                  <a:pt x="3" y="338"/>
                </a:cubicBezTo>
                <a:cubicBezTo>
                  <a:pt x="4" y="338"/>
                  <a:pt x="4" y="338"/>
                  <a:pt x="4" y="338"/>
                </a:cubicBezTo>
                <a:cubicBezTo>
                  <a:pt x="0" y="342"/>
                  <a:pt x="0" y="342"/>
                  <a:pt x="0" y="342"/>
                </a:cubicBezTo>
                <a:cubicBezTo>
                  <a:pt x="140" y="481"/>
                  <a:pt x="140" y="481"/>
                  <a:pt x="140" y="481"/>
                </a:cubicBezTo>
                <a:cubicBezTo>
                  <a:pt x="140" y="481"/>
                  <a:pt x="140" y="481"/>
                  <a:pt x="140" y="481"/>
                </a:cubicBezTo>
                <a:cubicBezTo>
                  <a:pt x="140" y="483"/>
                  <a:pt x="140" y="483"/>
                  <a:pt x="140" y="483"/>
                </a:cubicBezTo>
                <a:cubicBezTo>
                  <a:pt x="567" y="483"/>
                  <a:pt x="567" y="483"/>
                  <a:pt x="567" y="483"/>
                </a:cubicBezTo>
                <a:cubicBezTo>
                  <a:pt x="567" y="473"/>
                  <a:pt x="567" y="473"/>
                  <a:pt x="567" y="473"/>
                </a:cubicBezTo>
                <a:lnTo>
                  <a:pt x="145" y="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2400"/>
          </a:p>
        </p:txBody>
      </p:sp>
      <p:sp>
        <p:nvSpPr>
          <p:cNvPr id="16" name="TextBox 16"/>
          <p:cNvSpPr txBox="1"/>
          <p:nvPr/>
        </p:nvSpPr>
        <p:spPr>
          <a:xfrm>
            <a:off x="4582526" y="4866920"/>
            <a:ext cx="2984391" cy="1229027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此部分内容作为文字排版占位显示</a:t>
            </a:r>
            <a:br>
              <a:rPr lang="zh-CN" altLang="en-US" sz="1467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67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（建议使用主题字体）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4567736" y="1607568"/>
            <a:ext cx="3032715" cy="3041736"/>
            <a:chOff x="4762500" y="2147889"/>
            <a:chExt cx="2668588" cy="2676525"/>
          </a:xfrm>
          <a:solidFill>
            <a:srgbClr val="FFC000"/>
          </a:solidFill>
        </p:grpSpPr>
        <p:sp>
          <p:nvSpPr>
            <p:cNvPr id="18" name="Freeform: Shape 18"/>
            <p:cNvSpPr>
              <a:spLocks/>
            </p:cNvSpPr>
            <p:nvPr/>
          </p:nvSpPr>
          <p:spPr bwMode="auto">
            <a:xfrm>
              <a:off x="4762500" y="2625726"/>
              <a:ext cx="444500" cy="741363"/>
            </a:xfrm>
            <a:custGeom>
              <a:avLst/>
              <a:gdLst>
                <a:gd name="T0" fmla="*/ 210 w 210"/>
                <a:gd name="T1" fmla="*/ 54 h 350"/>
                <a:gd name="T2" fmla="*/ 144 w 210"/>
                <a:gd name="T3" fmla="*/ 0 h 350"/>
                <a:gd name="T4" fmla="*/ 0 w 210"/>
                <a:gd name="T5" fmla="*/ 342 h 350"/>
                <a:gd name="T6" fmla="*/ 86 w 210"/>
                <a:gd name="T7" fmla="*/ 350 h 350"/>
                <a:gd name="T8" fmla="*/ 210 w 210"/>
                <a:gd name="T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50">
                  <a:moveTo>
                    <a:pt x="210" y="54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7" y="132"/>
                    <a:pt x="0" y="342"/>
                    <a:pt x="0" y="342"/>
                  </a:cubicBezTo>
                  <a:cubicBezTo>
                    <a:pt x="86" y="350"/>
                    <a:pt x="86" y="350"/>
                    <a:pt x="86" y="350"/>
                  </a:cubicBezTo>
                  <a:cubicBezTo>
                    <a:pt x="97" y="238"/>
                    <a:pt x="142" y="136"/>
                    <a:pt x="21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9" name="Freeform: Shape 19"/>
            <p:cNvSpPr>
              <a:spLocks/>
            </p:cNvSpPr>
            <p:nvPr/>
          </p:nvSpPr>
          <p:spPr bwMode="auto">
            <a:xfrm>
              <a:off x="4762500" y="3597276"/>
              <a:ext cx="442913" cy="733425"/>
            </a:xfrm>
            <a:custGeom>
              <a:avLst/>
              <a:gdLst>
                <a:gd name="T0" fmla="*/ 87 w 209"/>
                <a:gd name="T1" fmla="*/ 0 h 347"/>
                <a:gd name="T2" fmla="*/ 0 w 209"/>
                <a:gd name="T3" fmla="*/ 9 h 347"/>
                <a:gd name="T4" fmla="*/ 141 w 209"/>
                <a:gd name="T5" fmla="*/ 347 h 347"/>
                <a:gd name="T6" fmla="*/ 209 w 209"/>
                <a:gd name="T7" fmla="*/ 291 h 347"/>
                <a:gd name="T8" fmla="*/ 87 w 209"/>
                <a:gd name="T9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47">
                  <a:moveTo>
                    <a:pt x="87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4" y="217"/>
                    <a:pt x="141" y="347"/>
                    <a:pt x="141" y="347"/>
                  </a:cubicBezTo>
                  <a:cubicBezTo>
                    <a:pt x="209" y="291"/>
                    <a:pt x="209" y="291"/>
                    <a:pt x="209" y="291"/>
                  </a:cubicBezTo>
                  <a:cubicBezTo>
                    <a:pt x="142" y="210"/>
                    <a:pt x="98" y="110"/>
                    <a:pt x="8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0" name="Freeform: Shape 20"/>
            <p:cNvSpPr>
              <a:spLocks/>
            </p:cNvSpPr>
            <p:nvPr/>
          </p:nvSpPr>
          <p:spPr bwMode="auto">
            <a:xfrm>
              <a:off x="5240338" y="4368801"/>
              <a:ext cx="742950" cy="455613"/>
            </a:xfrm>
            <a:custGeom>
              <a:avLst/>
              <a:gdLst>
                <a:gd name="T0" fmla="*/ 56 w 351"/>
                <a:gd name="T1" fmla="*/ 0 h 215"/>
                <a:gd name="T2" fmla="*/ 0 w 351"/>
                <a:gd name="T3" fmla="*/ 68 h 215"/>
                <a:gd name="T4" fmla="*/ 342 w 351"/>
                <a:gd name="T5" fmla="*/ 212 h 215"/>
                <a:gd name="T6" fmla="*/ 351 w 351"/>
                <a:gd name="T7" fmla="*/ 123 h 215"/>
                <a:gd name="T8" fmla="*/ 56 w 351"/>
                <a:gd name="T9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15">
                  <a:moveTo>
                    <a:pt x="56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173" y="215"/>
                    <a:pt x="342" y="212"/>
                    <a:pt x="342" y="212"/>
                  </a:cubicBezTo>
                  <a:cubicBezTo>
                    <a:pt x="351" y="123"/>
                    <a:pt x="351" y="123"/>
                    <a:pt x="351" y="123"/>
                  </a:cubicBezTo>
                  <a:cubicBezTo>
                    <a:pt x="240" y="112"/>
                    <a:pt x="138" y="68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1" name="Freeform: Shape 21"/>
            <p:cNvSpPr>
              <a:spLocks/>
            </p:cNvSpPr>
            <p:nvPr/>
          </p:nvSpPr>
          <p:spPr bwMode="auto">
            <a:xfrm>
              <a:off x="6194425" y="4373564"/>
              <a:ext cx="741363" cy="434975"/>
            </a:xfrm>
            <a:custGeom>
              <a:avLst/>
              <a:gdLst>
                <a:gd name="T0" fmla="*/ 0 w 351"/>
                <a:gd name="T1" fmla="*/ 121 h 206"/>
                <a:gd name="T2" fmla="*/ 8 w 351"/>
                <a:gd name="T3" fmla="*/ 206 h 206"/>
                <a:gd name="T4" fmla="*/ 351 w 351"/>
                <a:gd name="T5" fmla="*/ 66 h 206"/>
                <a:gd name="T6" fmla="*/ 298 w 351"/>
                <a:gd name="T7" fmla="*/ 0 h 206"/>
                <a:gd name="T8" fmla="*/ 0 w 351"/>
                <a:gd name="T9" fmla="*/ 12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06">
                  <a:moveTo>
                    <a:pt x="0" y="121"/>
                  </a:moveTo>
                  <a:cubicBezTo>
                    <a:pt x="8" y="206"/>
                    <a:pt x="8" y="206"/>
                    <a:pt x="8" y="206"/>
                  </a:cubicBezTo>
                  <a:cubicBezTo>
                    <a:pt x="8" y="206"/>
                    <a:pt x="223" y="197"/>
                    <a:pt x="351" y="66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15" y="68"/>
                    <a:pt x="113" y="111"/>
                    <a:pt x="0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2" name="Freeform: Shape 22"/>
            <p:cNvSpPr>
              <a:spLocks/>
            </p:cNvSpPr>
            <p:nvPr/>
          </p:nvSpPr>
          <p:spPr bwMode="auto">
            <a:xfrm>
              <a:off x="6980238" y="3597276"/>
              <a:ext cx="450850" cy="742950"/>
            </a:xfrm>
            <a:custGeom>
              <a:avLst/>
              <a:gdLst>
                <a:gd name="T0" fmla="*/ 124 w 213"/>
                <a:gd name="T1" fmla="*/ 0 h 351"/>
                <a:gd name="T2" fmla="*/ 0 w 213"/>
                <a:gd name="T3" fmla="*/ 294 h 351"/>
                <a:gd name="T4" fmla="*/ 69 w 213"/>
                <a:gd name="T5" fmla="*/ 351 h 351"/>
                <a:gd name="T6" fmla="*/ 213 w 213"/>
                <a:gd name="T7" fmla="*/ 9 h 351"/>
                <a:gd name="T8" fmla="*/ 124 w 213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351">
                  <a:moveTo>
                    <a:pt x="124" y="0"/>
                  </a:moveTo>
                  <a:cubicBezTo>
                    <a:pt x="113" y="111"/>
                    <a:pt x="68" y="212"/>
                    <a:pt x="0" y="294"/>
                  </a:cubicBezTo>
                  <a:cubicBezTo>
                    <a:pt x="69" y="351"/>
                    <a:pt x="69" y="351"/>
                    <a:pt x="69" y="351"/>
                  </a:cubicBezTo>
                  <a:cubicBezTo>
                    <a:pt x="69" y="351"/>
                    <a:pt x="209" y="205"/>
                    <a:pt x="213" y="9"/>
                  </a:cubicBez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3" name="Freeform: Shape 23"/>
            <p:cNvSpPr>
              <a:spLocks/>
            </p:cNvSpPr>
            <p:nvPr/>
          </p:nvSpPr>
          <p:spPr bwMode="auto">
            <a:xfrm>
              <a:off x="6991350" y="2632076"/>
              <a:ext cx="439738" cy="744538"/>
            </a:xfrm>
            <a:custGeom>
              <a:avLst/>
              <a:gdLst>
                <a:gd name="T0" fmla="*/ 120 w 208"/>
                <a:gd name="T1" fmla="*/ 352 h 352"/>
                <a:gd name="T2" fmla="*/ 208 w 208"/>
                <a:gd name="T3" fmla="*/ 344 h 352"/>
                <a:gd name="T4" fmla="*/ 67 w 208"/>
                <a:gd name="T5" fmla="*/ 0 h 352"/>
                <a:gd name="T6" fmla="*/ 0 w 208"/>
                <a:gd name="T7" fmla="*/ 56 h 352"/>
                <a:gd name="T8" fmla="*/ 120 w 208"/>
                <a:gd name="T9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352">
                  <a:moveTo>
                    <a:pt x="120" y="352"/>
                  </a:moveTo>
                  <a:cubicBezTo>
                    <a:pt x="208" y="344"/>
                    <a:pt x="208" y="344"/>
                    <a:pt x="208" y="344"/>
                  </a:cubicBezTo>
                  <a:cubicBezTo>
                    <a:pt x="208" y="344"/>
                    <a:pt x="207" y="153"/>
                    <a:pt x="67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7" y="138"/>
                    <a:pt x="110" y="240"/>
                    <a:pt x="120" y="3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4" name="Freeform: Shape 24"/>
            <p:cNvSpPr>
              <a:spLocks/>
            </p:cNvSpPr>
            <p:nvPr/>
          </p:nvSpPr>
          <p:spPr bwMode="auto">
            <a:xfrm>
              <a:off x="6211888" y="2147889"/>
              <a:ext cx="741363" cy="444500"/>
            </a:xfrm>
            <a:custGeom>
              <a:avLst/>
              <a:gdLst>
                <a:gd name="T0" fmla="*/ 296 w 351"/>
                <a:gd name="T1" fmla="*/ 210 h 210"/>
                <a:gd name="T2" fmla="*/ 351 w 351"/>
                <a:gd name="T3" fmla="*/ 144 h 210"/>
                <a:gd name="T4" fmla="*/ 9 w 351"/>
                <a:gd name="T5" fmla="*/ 0 h 210"/>
                <a:gd name="T6" fmla="*/ 0 w 351"/>
                <a:gd name="T7" fmla="*/ 86 h 210"/>
                <a:gd name="T8" fmla="*/ 296 w 351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10">
                  <a:moveTo>
                    <a:pt x="296" y="210"/>
                  </a:moveTo>
                  <a:cubicBezTo>
                    <a:pt x="351" y="144"/>
                    <a:pt x="351" y="144"/>
                    <a:pt x="351" y="144"/>
                  </a:cubicBezTo>
                  <a:cubicBezTo>
                    <a:pt x="351" y="144"/>
                    <a:pt x="238" y="19"/>
                    <a:pt x="9" y="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12" y="97"/>
                    <a:pt x="214" y="142"/>
                    <a:pt x="296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5" name="Freeform: Shape 25"/>
            <p:cNvSpPr>
              <a:spLocks/>
            </p:cNvSpPr>
            <p:nvPr/>
          </p:nvSpPr>
          <p:spPr bwMode="auto">
            <a:xfrm>
              <a:off x="5249863" y="2147889"/>
              <a:ext cx="741363" cy="438150"/>
            </a:xfrm>
            <a:custGeom>
              <a:avLst/>
              <a:gdLst>
                <a:gd name="T0" fmla="*/ 351 w 351"/>
                <a:gd name="T1" fmla="*/ 85 h 207"/>
                <a:gd name="T2" fmla="*/ 343 w 351"/>
                <a:gd name="T3" fmla="*/ 0 h 207"/>
                <a:gd name="T4" fmla="*/ 0 w 351"/>
                <a:gd name="T5" fmla="*/ 141 h 207"/>
                <a:gd name="T6" fmla="*/ 54 w 351"/>
                <a:gd name="T7" fmla="*/ 207 h 207"/>
                <a:gd name="T8" fmla="*/ 351 w 351"/>
                <a:gd name="T9" fmla="*/ 8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207">
                  <a:moveTo>
                    <a:pt x="351" y="85"/>
                  </a:moveTo>
                  <a:cubicBezTo>
                    <a:pt x="343" y="0"/>
                    <a:pt x="343" y="0"/>
                    <a:pt x="343" y="0"/>
                  </a:cubicBezTo>
                  <a:cubicBezTo>
                    <a:pt x="343" y="0"/>
                    <a:pt x="153" y="0"/>
                    <a:pt x="0" y="141"/>
                  </a:cubicBezTo>
                  <a:cubicBezTo>
                    <a:pt x="54" y="207"/>
                    <a:pt x="54" y="207"/>
                    <a:pt x="54" y="207"/>
                  </a:cubicBezTo>
                  <a:cubicBezTo>
                    <a:pt x="136" y="139"/>
                    <a:pt x="239" y="95"/>
                    <a:pt x="351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/>
            </a:p>
          </p:txBody>
        </p:sp>
        <p:grpSp>
          <p:nvGrpSpPr>
            <p:cNvPr id="26" name="Group 26"/>
            <p:cNvGrpSpPr/>
            <p:nvPr/>
          </p:nvGrpSpPr>
          <p:grpSpPr>
            <a:xfrm>
              <a:off x="5670419" y="3034929"/>
              <a:ext cx="903360" cy="930324"/>
              <a:chOff x="3681413" y="3632200"/>
              <a:chExt cx="638175" cy="657225"/>
            </a:xfrm>
            <a:grpFill/>
          </p:grpSpPr>
          <p:sp>
            <p:nvSpPr>
              <p:cNvPr id="27" name="Freeform: Shape 27"/>
              <p:cNvSpPr>
                <a:spLocks/>
              </p:cNvSpPr>
              <p:nvPr/>
            </p:nvSpPr>
            <p:spPr bwMode="auto">
              <a:xfrm>
                <a:off x="3976688" y="3681413"/>
                <a:ext cx="342900" cy="533400"/>
              </a:xfrm>
              <a:custGeom>
                <a:avLst/>
                <a:gdLst/>
                <a:ahLst/>
                <a:cxnLst>
                  <a:cxn ang="0">
                    <a:pos x="135" y="53"/>
                  </a:cxn>
                  <a:cxn ang="0">
                    <a:pos x="134" y="52"/>
                  </a:cxn>
                  <a:cxn ang="0">
                    <a:pos x="121" y="47"/>
                  </a:cxn>
                  <a:cxn ang="0">
                    <a:pos x="112" y="56"/>
                  </a:cxn>
                  <a:cxn ang="0">
                    <a:pos x="103" y="46"/>
                  </a:cxn>
                  <a:cxn ang="0">
                    <a:pos x="103" y="46"/>
                  </a:cxn>
                  <a:cxn ang="0">
                    <a:pos x="91" y="52"/>
                  </a:cxn>
                  <a:cxn ang="0">
                    <a:pos x="88" y="53"/>
                  </a:cxn>
                  <a:cxn ang="0">
                    <a:pos x="71" y="55"/>
                  </a:cxn>
                  <a:cxn ang="0">
                    <a:pos x="29" y="9"/>
                  </a:cxn>
                  <a:cxn ang="0">
                    <a:pos x="22" y="2"/>
                  </a:cxn>
                  <a:cxn ang="0">
                    <a:pos x="18" y="1"/>
                  </a:cxn>
                  <a:cxn ang="0">
                    <a:pos x="10" y="2"/>
                  </a:cxn>
                  <a:cxn ang="0">
                    <a:pos x="3" y="21"/>
                  </a:cxn>
                  <a:cxn ang="0">
                    <a:pos x="12" y="36"/>
                  </a:cxn>
                  <a:cxn ang="0">
                    <a:pos x="16" y="41"/>
                  </a:cxn>
                  <a:cxn ang="0">
                    <a:pos x="63" y="82"/>
                  </a:cxn>
                  <a:cxn ang="0">
                    <a:pos x="75" y="84"/>
                  </a:cxn>
                  <a:cxn ang="0">
                    <a:pos x="75" y="158"/>
                  </a:cxn>
                  <a:cxn ang="0">
                    <a:pos x="77" y="168"/>
                  </a:cxn>
                  <a:cxn ang="0">
                    <a:pos x="77" y="170"/>
                  </a:cxn>
                  <a:cxn ang="0">
                    <a:pos x="77" y="305"/>
                  </a:cxn>
                  <a:cxn ang="0">
                    <a:pos x="93" y="321"/>
                  </a:cxn>
                  <a:cxn ang="0">
                    <a:pos x="110" y="305"/>
                  </a:cxn>
                  <a:cxn ang="0">
                    <a:pos x="110" y="190"/>
                  </a:cxn>
                  <a:cxn ang="0">
                    <a:pos x="112" y="190"/>
                  </a:cxn>
                  <a:cxn ang="0">
                    <a:pos x="112" y="190"/>
                  </a:cxn>
                  <a:cxn ang="0">
                    <a:pos x="112" y="305"/>
                  </a:cxn>
                  <a:cxn ang="0">
                    <a:pos x="129" y="321"/>
                  </a:cxn>
                  <a:cxn ang="0">
                    <a:pos x="129" y="321"/>
                  </a:cxn>
                  <a:cxn ang="0">
                    <a:pos x="146" y="305"/>
                  </a:cxn>
                  <a:cxn ang="0">
                    <a:pos x="146" y="173"/>
                  </a:cxn>
                  <a:cxn ang="0">
                    <a:pos x="149" y="175"/>
                  </a:cxn>
                  <a:cxn ang="0">
                    <a:pos x="155" y="177"/>
                  </a:cxn>
                  <a:cxn ang="0">
                    <a:pos x="168" y="170"/>
                  </a:cxn>
                  <a:cxn ang="0">
                    <a:pos x="135" y="53"/>
                  </a:cxn>
                  <a:cxn ang="0">
                    <a:pos x="112" y="127"/>
                  </a:cxn>
                  <a:cxn ang="0">
                    <a:pos x="112" y="127"/>
                  </a:cxn>
                  <a:cxn ang="0">
                    <a:pos x="103" y="115"/>
                  </a:cxn>
                  <a:cxn ang="0">
                    <a:pos x="112" y="57"/>
                  </a:cxn>
                  <a:cxn ang="0">
                    <a:pos x="112" y="57"/>
                  </a:cxn>
                  <a:cxn ang="0">
                    <a:pos x="121" y="115"/>
                  </a:cxn>
                  <a:cxn ang="0">
                    <a:pos x="112" y="127"/>
                  </a:cxn>
                  <a:cxn ang="0">
                    <a:pos x="149" y="143"/>
                  </a:cxn>
                  <a:cxn ang="0">
                    <a:pos x="149" y="103"/>
                  </a:cxn>
                  <a:cxn ang="0">
                    <a:pos x="149" y="143"/>
                  </a:cxn>
                  <a:cxn ang="0">
                    <a:pos x="149" y="143"/>
                  </a:cxn>
                  <a:cxn ang="0">
                    <a:pos x="149" y="143"/>
                  </a:cxn>
                </a:cxnLst>
                <a:rect l="0" t="0" r="r" b="b"/>
                <a:pathLst>
                  <a:path w="207" h="321">
                    <a:moveTo>
                      <a:pt x="135" y="53"/>
                    </a:moveTo>
                    <a:cubicBezTo>
                      <a:pt x="135" y="53"/>
                      <a:pt x="134" y="52"/>
                      <a:pt x="134" y="52"/>
                    </a:cubicBezTo>
                    <a:cubicBezTo>
                      <a:pt x="130" y="50"/>
                      <a:pt x="126" y="48"/>
                      <a:pt x="121" y="47"/>
                    </a:cubicBezTo>
                    <a:cubicBezTo>
                      <a:pt x="112" y="56"/>
                      <a:pt x="112" y="56"/>
                      <a:pt x="112" y="5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99" y="48"/>
                      <a:pt x="95" y="49"/>
                      <a:pt x="91" y="52"/>
                    </a:cubicBezTo>
                    <a:cubicBezTo>
                      <a:pt x="90" y="52"/>
                      <a:pt x="89" y="52"/>
                      <a:pt x="88" y="53"/>
                    </a:cubicBezTo>
                    <a:cubicBezTo>
                      <a:pt x="82" y="56"/>
                      <a:pt x="77" y="57"/>
                      <a:pt x="71" y="55"/>
                    </a:cubicBezTo>
                    <a:cubicBezTo>
                      <a:pt x="52" y="49"/>
                      <a:pt x="34" y="19"/>
                      <a:pt x="29" y="9"/>
                    </a:cubicBezTo>
                    <a:cubicBezTo>
                      <a:pt x="27" y="6"/>
                      <a:pt x="25" y="4"/>
                      <a:pt x="22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6" y="0"/>
                      <a:pt x="13" y="1"/>
                      <a:pt x="10" y="2"/>
                    </a:cubicBezTo>
                    <a:cubicBezTo>
                      <a:pt x="3" y="5"/>
                      <a:pt x="0" y="14"/>
                      <a:pt x="3" y="21"/>
                    </a:cubicBezTo>
                    <a:cubicBezTo>
                      <a:pt x="4" y="23"/>
                      <a:pt x="7" y="29"/>
                      <a:pt x="12" y="36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6" y="56"/>
                      <a:pt x="42" y="75"/>
                      <a:pt x="63" y="82"/>
                    </a:cubicBezTo>
                    <a:cubicBezTo>
                      <a:pt x="67" y="83"/>
                      <a:pt x="71" y="84"/>
                      <a:pt x="75" y="84"/>
                    </a:cubicBezTo>
                    <a:cubicBezTo>
                      <a:pt x="75" y="158"/>
                      <a:pt x="75" y="158"/>
                      <a:pt x="75" y="158"/>
                    </a:cubicBezTo>
                    <a:cubicBezTo>
                      <a:pt x="75" y="162"/>
                      <a:pt x="76" y="165"/>
                      <a:pt x="77" y="168"/>
                    </a:cubicBezTo>
                    <a:cubicBezTo>
                      <a:pt x="77" y="169"/>
                      <a:pt x="77" y="170"/>
                      <a:pt x="77" y="170"/>
                    </a:cubicBezTo>
                    <a:cubicBezTo>
                      <a:pt x="77" y="305"/>
                      <a:pt x="77" y="305"/>
                      <a:pt x="77" y="305"/>
                    </a:cubicBezTo>
                    <a:cubicBezTo>
                      <a:pt x="77" y="314"/>
                      <a:pt x="84" y="321"/>
                      <a:pt x="93" y="321"/>
                    </a:cubicBezTo>
                    <a:cubicBezTo>
                      <a:pt x="103" y="321"/>
                      <a:pt x="110" y="314"/>
                      <a:pt x="110" y="305"/>
                    </a:cubicBezTo>
                    <a:cubicBezTo>
                      <a:pt x="110" y="190"/>
                      <a:pt x="110" y="190"/>
                      <a:pt x="110" y="190"/>
                    </a:cubicBezTo>
                    <a:cubicBezTo>
                      <a:pt x="111" y="190"/>
                      <a:pt x="111" y="190"/>
                      <a:pt x="112" y="190"/>
                    </a:cubicBezTo>
                    <a:cubicBezTo>
                      <a:pt x="112" y="190"/>
                      <a:pt x="112" y="190"/>
                      <a:pt x="112" y="190"/>
                    </a:cubicBezTo>
                    <a:cubicBezTo>
                      <a:pt x="112" y="305"/>
                      <a:pt x="112" y="305"/>
                      <a:pt x="112" y="305"/>
                    </a:cubicBezTo>
                    <a:cubicBezTo>
                      <a:pt x="112" y="314"/>
                      <a:pt x="120" y="321"/>
                      <a:pt x="129" y="321"/>
                    </a:cubicBezTo>
                    <a:cubicBezTo>
                      <a:pt x="129" y="321"/>
                      <a:pt x="129" y="321"/>
                      <a:pt x="129" y="321"/>
                    </a:cubicBezTo>
                    <a:cubicBezTo>
                      <a:pt x="138" y="321"/>
                      <a:pt x="146" y="314"/>
                      <a:pt x="146" y="305"/>
                    </a:cubicBez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6" y="174"/>
                      <a:pt x="147" y="175"/>
                      <a:pt x="149" y="175"/>
                    </a:cubicBezTo>
                    <a:cubicBezTo>
                      <a:pt x="151" y="176"/>
                      <a:pt x="153" y="177"/>
                      <a:pt x="155" y="177"/>
                    </a:cubicBezTo>
                    <a:cubicBezTo>
                      <a:pt x="160" y="177"/>
                      <a:pt x="165" y="174"/>
                      <a:pt x="168" y="170"/>
                    </a:cubicBezTo>
                    <a:cubicBezTo>
                      <a:pt x="207" y="97"/>
                      <a:pt x="153" y="64"/>
                      <a:pt x="135" y="53"/>
                    </a:cubicBezTo>
                    <a:close/>
                    <a:moveTo>
                      <a:pt x="112" y="127"/>
                    </a:move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03" y="115"/>
                      <a:pt x="103" y="115"/>
                      <a:pt x="103" y="115"/>
                    </a:cubicBezTo>
                    <a:cubicBezTo>
                      <a:pt x="112" y="57"/>
                      <a:pt x="112" y="57"/>
                      <a:pt x="112" y="57"/>
                    </a:cubicBezTo>
                    <a:cubicBezTo>
                      <a:pt x="112" y="57"/>
                      <a:pt x="112" y="57"/>
                      <a:pt x="112" y="57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112" y="127"/>
                    </a:lnTo>
                    <a:close/>
                    <a:moveTo>
                      <a:pt x="149" y="143"/>
                    </a:moveTo>
                    <a:cubicBezTo>
                      <a:pt x="149" y="103"/>
                      <a:pt x="149" y="103"/>
                      <a:pt x="149" y="103"/>
                    </a:cubicBezTo>
                    <a:cubicBezTo>
                      <a:pt x="154" y="113"/>
                      <a:pt x="156" y="126"/>
                      <a:pt x="149" y="143"/>
                    </a:cubicBezTo>
                    <a:close/>
                    <a:moveTo>
                      <a:pt x="149" y="143"/>
                    </a:moveTo>
                    <a:cubicBezTo>
                      <a:pt x="149" y="143"/>
                      <a:pt x="149" y="143"/>
                      <a:pt x="149" y="14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8" name="Freeform: Shape 28"/>
              <p:cNvSpPr>
                <a:spLocks/>
              </p:cNvSpPr>
              <p:nvPr/>
            </p:nvSpPr>
            <p:spPr bwMode="auto">
              <a:xfrm>
                <a:off x="4102100" y="3633788"/>
                <a:ext cx="119063" cy="120650"/>
              </a:xfrm>
              <a:custGeom>
                <a:avLst/>
                <a:gdLst/>
                <a:ahLst/>
                <a:cxnLst>
                  <a:cxn ang="0">
                    <a:pos x="72" y="36"/>
                  </a:cxn>
                  <a:cxn ang="0">
                    <a:pos x="36" y="72"/>
                  </a:cxn>
                  <a:cxn ang="0">
                    <a:pos x="0" y="36"/>
                  </a:cxn>
                  <a:cxn ang="0">
                    <a:pos x="36" y="0"/>
                  </a:cxn>
                  <a:cxn ang="0">
                    <a:pos x="72" y="36"/>
                  </a:cxn>
                  <a:cxn ang="0">
                    <a:pos x="72" y="36"/>
                  </a:cxn>
                  <a:cxn ang="0">
                    <a:pos x="72" y="36"/>
                  </a:cxn>
                </a:cxnLst>
                <a:rect l="0" t="0" r="r" b="b"/>
                <a:pathLst>
                  <a:path w="72" h="72">
                    <a:moveTo>
                      <a:pt x="72" y="36"/>
                    </a:moveTo>
                    <a:cubicBezTo>
                      <a:pt x="72" y="56"/>
                      <a:pt x="56" y="72"/>
                      <a:pt x="36" y="72"/>
                    </a:cubicBez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lose/>
                    <a:moveTo>
                      <a:pt x="72" y="36"/>
                    </a:moveTo>
                    <a:cubicBezTo>
                      <a:pt x="72" y="36"/>
                      <a:pt x="72" y="36"/>
                      <a:pt x="72" y="36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9" name="Freeform: Shape 29"/>
              <p:cNvSpPr>
                <a:spLocks/>
              </p:cNvSpPr>
              <p:nvPr/>
            </p:nvSpPr>
            <p:spPr bwMode="auto">
              <a:xfrm>
                <a:off x="3703638" y="3632200"/>
                <a:ext cx="361950" cy="338137"/>
              </a:xfrm>
              <a:custGeom>
                <a:avLst/>
                <a:gdLst/>
                <a:ahLst/>
                <a:cxnLst>
                  <a:cxn ang="0">
                    <a:pos x="197" y="203"/>
                  </a:cxn>
                  <a:cxn ang="0">
                    <a:pos x="20" y="203"/>
                  </a:cxn>
                  <a:cxn ang="0">
                    <a:pos x="0" y="182"/>
                  </a:cxn>
                  <a:cxn ang="0">
                    <a:pos x="0" y="20"/>
                  </a:cxn>
                  <a:cxn ang="0">
                    <a:pos x="20" y="0"/>
                  </a:cxn>
                  <a:cxn ang="0">
                    <a:pos x="197" y="0"/>
                  </a:cxn>
                  <a:cxn ang="0">
                    <a:pos x="218" y="20"/>
                  </a:cxn>
                  <a:cxn ang="0">
                    <a:pos x="218" y="182"/>
                  </a:cxn>
                  <a:cxn ang="0">
                    <a:pos x="197" y="203"/>
                  </a:cxn>
                  <a:cxn ang="0">
                    <a:pos x="20" y="13"/>
                  </a:cxn>
                  <a:cxn ang="0">
                    <a:pos x="13" y="20"/>
                  </a:cxn>
                  <a:cxn ang="0">
                    <a:pos x="13" y="182"/>
                  </a:cxn>
                  <a:cxn ang="0">
                    <a:pos x="20" y="189"/>
                  </a:cxn>
                  <a:cxn ang="0">
                    <a:pos x="197" y="189"/>
                  </a:cxn>
                  <a:cxn ang="0">
                    <a:pos x="204" y="182"/>
                  </a:cxn>
                  <a:cxn ang="0">
                    <a:pos x="204" y="20"/>
                  </a:cxn>
                  <a:cxn ang="0">
                    <a:pos x="197" y="13"/>
                  </a:cxn>
                  <a:cxn ang="0">
                    <a:pos x="20" y="13"/>
                  </a:cxn>
                  <a:cxn ang="0">
                    <a:pos x="20" y="13"/>
                  </a:cxn>
                  <a:cxn ang="0">
                    <a:pos x="20" y="13"/>
                  </a:cxn>
                </a:cxnLst>
                <a:rect l="0" t="0" r="r" b="b"/>
                <a:pathLst>
                  <a:path w="218" h="203">
                    <a:moveTo>
                      <a:pt x="197" y="203"/>
                    </a:moveTo>
                    <a:cubicBezTo>
                      <a:pt x="20" y="203"/>
                      <a:pt x="20" y="203"/>
                      <a:pt x="20" y="203"/>
                    </a:cubicBezTo>
                    <a:cubicBezTo>
                      <a:pt x="9" y="203"/>
                      <a:pt x="0" y="194"/>
                      <a:pt x="0" y="18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97" y="0"/>
                      <a:pt x="197" y="0"/>
                      <a:pt x="197" y="0"/>
                    </a:cubicBezTo>
                    <a:cubicBezTo>
                      <a:pt x="208" y="0"/>
                      <a:pt x="218" y="9"/>
                      <a:pt x="218" y="20"/>
                    </a:cubicBezTo>
                    <a:cubicBezTo>
                      <a:pt x="218" y="182"/>
                      <a:pt x="218" y="182"/>
                      <a:pt x="218" y="182"/>
                    </a:cubicBezTo>
                    <a:cubicBezTo>
                      <a:pt x="218" y="194"/>
                      <a:pt x="208" y="203"/>
                      <a:pt x="197" y="203"/>
                    </a:cubicBezTo>
                    <a:close/>
                    <a:moveTo>
                      <a:pt x="20" y="13"/>
                    </a:moveTo>
                    <a:cubicBezTo>
                      <a:pt x="16" y="13"/>
                      <a:pt x="13" y="16"/>
                      <a:pt x="13" y="20"/>
                    </a:cubicBezTo>
                    <a:cubicBezTo>
                      <a:pt x="13" y="182"/>
                      <a:pt x="13" y="182"/>
                      <a:pt x="13" y="182"/>
                    </a:cubicBezTo>
                    <a:cubicBezTo>
                      <a:pt x="13" y="186"/>
                      <a:pt x="16" y="189"/>
                      <a:pt x="20" y="189"/>
                    </a:cubicBezTo>
                    <a:cubicBezTo>
                      <a:pt x="197" y="189"/>
                      <a:pt x="197" y="189"/>
                      <a:pt x="197" y="189"/>
                    </a:cubicBezTo>
                    <a:cubicBezTo>
                      <a:pt x="201" y="189"/>
                      <a:pt x="204" y="186"/>
                      <a:pt x="204" y="182"/>
                    </a:cubicBezTo>
                    <a:cubicBezTo>
                      <a:pt x="204" y="20"/>
                      <a:pt x="204" y="20"/>
                      <a:pt x="204" y="20"/>
                    </a:cubicBezTo>
                    <a:cubicBezTo>
                      <a:pt x="204" y="16"/>
                      <a:pt x="201" y="13"/>
                      <a:pt x="197" y="13"/>
                    </a:cubicBezTo>
                    <a:lnTo>
                      <a:pt x="20" y="13"/>
                    </a:lnTo>
                    <a:close/>
                    <a:moveTo>
                      <a:pt x="20" y="13"/>
                    </a:moveTo>
                    <a:cubicBezTo>
                      <a:pt x="20" y="13"/>
                      <a:pt x="20" y="13"/>
                      <a:pt x="20" y="1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0" name="Freeform: Shape 30"/>
              <p:cNvSpPr>
                <a:spLocks/>
              </p:cNvSpPr>
              <p:nvPr/>
            </p:nvSpPr>
            <p:spPr bwMode="auto">
              <a:xfrm>
                <a:off x="3743325" y="4003675"/>
                <a:ext cx="96838" cy="93662"/>
              </a:xfrm>
              <a:custGeom>
                <a:avLst/>
                <a:gdLst/>
                <a:ahLst/>
                <a:cxnLst>
                  <a:cxn ang="0">
                    <a:pos x="58" y="29"/>
                  </a:cxn>
                  <a:cxn ang="0">
                    <a:pos x="29" y="57"/>
                  </a:cxn>
                  <a:cxn ang="0">
                    <a:pos x="0" y="29"/>
                  </a:cxn>
                  <a:cxn ang="0">
                    <a:pos x="29" y="0"/>
                  </a:cxn>
                  <a:cxn ang="0">
                    <a:pos x="58" y="29"/>
                  </a:cxn>
                  <a:cxn ang="0">
                    <a:pos x="58" y="29"/>
                  </a:cxn>
                  <a:cxn ang="0">
                    <a:pos x="58" y="29"/>
                  </a:cxn>
                </a:cxnLst>
                <a:rect l="0" t="0" r="r" b="b"/>
                <a:pathLst>
                  <a:path w="58" h="57">
                    <a:moveTo>
                      <a:pt x="58" y="29"/>
                    </a:moveTo>
                    <a:cubicBezTo>
                      <a:pt x="58" y="45"/>
                      <a:pt x="45" y="57"/>
                      <a:pt x="29" y="57"/>
                    </a:cubicBezTo>
                    <a:cubicBezTo>
                      <a:pt x="13" y="57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lose/>
                    <a:moveTo>
                      <a:pt x="58" y="29"/>
                    </a:moveTo>
                    <a:cubicBezTo>
                      <a:pt x="58" y="29"/>
                      <a:pt x="58" y="29"/>
                      <a:pt x="58" y="2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1" name="Freeform: Shape 31"/>
              <p:cNvSpPr>
                <a:spLocks/>
              </p:cNvSpPr>
              <p:nvPr/>
            </p:nvSpPr>
            <p:spPr bwMode="auto">
              <a:xfrm>
                <a:off x="3695700" y="4100513"/>
                <a:ext cx="192088" cy="106362"/>
              </a:xfrm>
              <a:custGeom>
                <a:avLst/>
                <a:gdLst/>
                <a:ahLst/>
                <a:cxnLst>
                  <a:cxn ang="0">
                    <a:pos x="25" y="64"/>
                  </a:cxn>
                  <a:cxn ang="0">
                    <a:pos x="29" y="44"/>
                  </a:cxn>
                  <a:cxn ang="0">
                    <a:pos x="29" y="64"/>
                  </a:cxn>
                  <a:cxn ang="0">
                    <a:pos x="58" y="64"/>
                  </a:cxn>
                  <a:cxn ang="0">
                    <a:pos x="51" y="54"/>
                  </a:cxn>
                  <a:cxn ang="0">
                    <a:pos x="58" y="8"/>
                  </a:cxn>
                  <a:cxn ang="0">
                    <a:pos x="58" y="8"/>
                  </a:cxn>
                  <a:cxn ang="0">
                    <a:pos x="65" y="54"/>
                  </a:cxn>
                  <a:cxn ang="0">
                    <a:pos x="58" y="64"/>
                  </a:cxn>
                  <a:cxn ang="0">
                    <a:pos x="87" y="64"/>
                  </a:cxn>
                  <a:cxn ang="0">
                    <a:pos x="87" y="44"/>
                  </a:cxn>
                  <a:cxn ang="0">
                    <a:pos x="91" y="64"/>
                  </a:cxn>
                  <a:cxn ang="0">
                    <a:pos x="114" y="64"/>
                  </a:cxn>
                  <a:cxn ang="0">
                    <a:pos x="77" y="5"/>
                  </a:cxn>
                  <a:cxn ang="0">
                    <a:pos x="76" y="5"/>
                  </a:cxn>
                  <a:cxn ang="0">
                    <a:pos x="65" y="0"/>
                  </a:cxn>
                  <a:cxn ang="0">
                    <a:pos x="58" y="7"/>
                  </a:cxn>
                  <a:cxn ang="0">
                    <a:pos x="51" y="0"/>
                  </a:cxn>
                  <a:cxn ang="0">
                    <a:pos x="51" y="0"/>
                  </a:cxn>
                  <a:cxn ang="0">
                    <a:pos x="40" y="5"/>
                  </a:cxn>
                  <a:cxn ang="0">
                    <a:pos x="39" y="5"/>
                  </a:cxn>
                  <a:cxn ang="0">
                    <a:pos x="2" y="64"/>
                  </a:cxn>
                  <a:cxn ang="0">
                    <a:pos x="25" y="64"/>
                  </a:cxn>
                  <a:cxn ang="0">
                    <a:pos x="25" y="64"/>
                  </a:cxn>
                  <a:cxn ang="0">
                    <a:pos x="25" y="64"/>
                  </a:cxn>
                </a:cxnLst>
                <a:rect l="0" t="0" r="r" b="b"/>
                <a:pathLst>
                  <a:path w="116" h="64">
                    <a:moveTo>
                      <a:pt x="25" y="64"/>
                    </a:moveTo>
                    <a:cubicBezTo>
                      <a:pt x="24" y="56"/>
                      <a:pt x="26" y="49"/>
                      <a:pt x="29" y="44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65" y="54"/>
                      <a:pt x="65" y="54"/>
                      <a:pt x="65" y="54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87" y="64"/>
                      <a:pt x="87" y="64"/>
                      <a:pt x="87" y="64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90" y="49"/>
                      <a:pt x="92" y="56"/>
                      <a:pt x="91" y="64"/>
                    </a:cubicBezTo>
                    <a:cubicBezTo>
                      <a:pt x="114" y="64"/>
                      <a:pt x="114" y="64"/>
                      <a:pt x="114" y="64"/>
                    </a:cubicBezTo>
                    <a:cubicBezTo>
                      <a:pt x="116" y="29"/>
                      <a:pt x="88" y="12"/>
                      <a:pt x="77" y="5"/>
                    </a:cubicBezTo>
                    <a:cubicBezTo>
                      <a:pt x="77" y="5"/>
                      <a:pt x="76" y="5"/>
                      <a:pt x="76" y="5"/>
                    </a:cubicBezTo>
                    <a:cubicBezTo>
                      <a:pt x="72" y="2"/>
                      <a:pt x="69" y="1"/>
                      <a:pt x="65" y="0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47" y="1"/>
                      <a:pt x="44" y="2"/>
                      <a:pt x="40" y="5"/>
                    </a:cubicBezTo>
                    <a:cubicBezTo>
                      <a:pt x="40" y="5"/>
                      <a:pt x="39" y="5"/>
                      <a:pt x="39" y="5"/>
                    </a:cubicBezTo>
                    <a:cubicBezTo>
                      <a:pt x="28" y="12"/>
                      <a:pt x="0" y="29"/>
                      <a:pt x="2" y="64"/>
                    </a:cubicBezTo>
                    <a:lnTo>
                      <a:pt x="25" y="64"/>
                    </a:lnTo>
                    <a:close/>
                    <a:moveTo>
                      <a:pt x="25" y="64"/>
                    </a:moveTo>
                    <a:cubicBezTo>
                      <a:pt x="25" y="64"/>
                      <a:pt x="25" y="64"/>
                      <a:pt x="25" y="6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2" name="Freeform: Shape 32"/>
              <p:cNvSpPr>
                <a:spLocks/>
              </p:cNvSpPr>
              <p:nvPr/>
            </p:nvSpPr>
            <p:spPr bwMode="auto">
              <a:xfrm>
                <a:off x="3929063" y="4003675"/>
                <a:ext cx="93663" cy="93662"/>
              </a:xfrm>
              <a:custGeom>
                <a:avLst/>
                <a:gdLst/>
                <a:ahLst/>
                <a:cxnLst>
                  <a:cxn ang="0">
                    <a:pos x="57" y="29"/>
                  </a:cxn>
                  <a:cxn ang="0">
                    <a:pos x="28" y="57"/>
                  </a:cxn>
                  <a:cxn ang="0">
                    <a:pos x="0" y="29"/>
                  </a:cxn>
                  <a:cxn ang="0">
                    <a:pos x="28" y="0"/>
                  </a:cxn>
                  <a:cxn ang="0">
                    <a:pos x="57" y="29"/>
                  </a:cxn>
                  <a:cxn ang="0">
                    <a:pos x="57" y="29"/>
                  </a:cxn>
                  <a:cxn ang="0">
                    <a:pos x="57" y="29"/>
                  </a:cxn>
                </a:cxnLst>
                <a:rect l="0" t="0" r="r" b="b"/>
                <a:pathLst>
                  <a:path w="57" h="57">
                    <a:moveTo>
                      <a:pt x="57" y="29"/>
                    </a:moveTo>
                    <a:cubicBezTo>
                      <a:pt x="57" y="45"/>
                      <a:pt x="44" y="57"/>
                      <a:pt x="28" y="57"/>
                    </a:cubicBezTo>
                    <a:cubicBezTo>
                      <a:pt x="13" y="57"/>
                      <a:pt x="0" y="45"/>
                      <a:pt x="0" y="29"/>
                    </a:cubicBezTo>
                    <a:cubicBezTo>
                      <a:pt x="0" y="13"/>
                      <a:pt x="13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lose/>
                    <a:moveTo>
                      <a:pt x="57" y="29"/>
                    </a:moveTo>
                    <a:cubicBezTo>
                      <a:pt x="57" y="29"/>
                      <a:pt x="57" y="29"/>
                      <a:pt x="57" y="2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3" name="Freeform: Shape 33"/>
              <p:cNvSpPr>
                <a:spLocks/>
              </p:cNvSpPr>
              <p:nvPr/>
            </p:nvSpPr>
            <p:spPr bwMode="auto">
              <a:xfrm>
                <a:off x="3879850" y="4100513"/>
                <a:ext cx="192088" cy="106362"/>
              </a:xfrm>
              <a:custGeom>
                <a:avLst/>
                <a:gdLst/>
                <a:ahLst/>
                <a:cxnLst>
                  <a:cxn ang="0">
                    <a:pos x="25" y="64"/>
                  </a:cxn>
                  <a:cxn ang="0">
                    <a:pos x="29" y="44"/>
                  </a:cxn>
                  <a:cxn ang="0">
                    <a:pos x="29" y="64"/>
                  </a:cxn>
                  <a:cxn ang="0">
                    <a:pos x="58" y="64"/>
                  </a:cxn>
                  <a:cxn ang="0">
                    <a:pos x="51" y="54"/>
                  </a:cxn>
                  <a:cxn ang="0">
                    <a:pos x="58" y="8"/>
                  </a:cxn>
                  <a:cxn ang="0">
                    <a:pos x="58" y="8"/>
                  </a:cxn>
                  <a:cxn ang="0">
                    <a:pos x="65" y="54"/>
                  </a:cxn>
                  <a:cxn ang="0">
                    <a:pos x="59" y="64"/>
                  </a:cxn>
                  <a:cxn ang="0">
                    <a:pos x="88" y="64"/>
                  </a:cxn>
                  <a:cxn ang="0">
                    <a:pos x="88" y="44"/>
                  </a:cxn>
                  <a:cxn ang="0">
                    <a:pos x="92" y="64"/>
                  </a:cxn>
                  <a:cxn ang="0">
                    <a:pos x="114" y="64"/>
                  </a:cxn>
                  <a:cxn ang="0">
                    <a:pos x="77" y="5"/>
                  </a:cxn>
                  <a:cxn ang="0">
                    <a:pos x="76" y="5"/>
                  </a:cxn>
                  <a:cxn ang="0">
                    <a:pos x="66" y="0"/>
                  </a:cxn>
                  <a:cxn ang="0">
                    <a:pos x="58" y="7"/>
                  </a:cxn>
                  <a:cxn ang="0">
                    <a:pos x="52" y="0"/>
                  </a:cxn>
                  <a:cxn ang="0">
                    <a:pos x="51" y="0"/>
                  </a:cxn>
                  <a:cxn ang="0">
                    <a:pos x="41" y="5"/>
                  </a:cxn>
                  <a:cxn ang="0">
                    <a:pos x="39" y="5"/>
                  </a:cxn>
                  <a:cxn ang="0">
                    <a:pos x="3" y="64"/>
                  </a:cxn>
                  <a:cxn ang="0">
                    <a:pos x="25" y="64"/>
                  </a:cxn>
                  <a:cxn ang="0">
                    <a:pos x="25" y="64"/>
                  </a:cxn>
                  <a:cxn ang="0">
                    <a:pos x="25" y="64"/>
                  </a:cxn>
                </a:cxnLst>
                <a:rect l="0" t="0" r="r" b="b"/>
                <a:pathLst>
                  <a:path w="116" h="64">
                    <a:moveTo>
                      <a:pt x="25" y="64"/>
                    </a:moveTo>
                    <a:cubicBezTo>
                      <a:pt x="24" y="56"/>
                      <a:pt x="26" y="49"/>
                      <a:pt x="29" y="44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65" y="54"/>
                      <a:pt x="65" y="54"/>
                      <a:pt x="65" y="54"/>
                    </a:cubicBezTo>
                    <a:cubicBezTo>
                      <a:pt x="59" y="64"/>
                      <a:pt x="59" y="64"/>
                      <a:pt x="59" y="64"/>
                    </a:cubicBezTo>
                    <a:cubicBezTo>
                      <a:pt x="88" y="64"/>
                      <a:pt x="88" y="64"/>
                      <a:pt x="88" y="6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91" y="49"/>
                      <a:pt x="92" y="56"/>
                      <a:pt x="92" y="64"/>
                    </a:cubicBezTo>
                    <a:cubicBezTo>
                      <a:pt x="114" y="64"/>
                      <a:pt x="114" y="64"/>
                      <a:pt x="114" y="64"/>
                    </a:cubicBezTo>
                    <a:cubicBezTo>
                      <a:pt x="116" y="29"/>
                      <a:pt x="88" y="12"/>
                      <a:pt x="77" y="5"/>
                    </a:cubicBezTo>
                    <a:cubicBezTo>
                      <a:pt x="77" y="5"/>
                      <a:pt x="76" y="5"/>
                      <a:pt x="76" y="5"/>
                    </a:cubicBezTo>
                    <a:cubicBezTo>
                      <a:pt x="73" y="2"/>
                      <a:pt x="69" y="1"/>
                      <a:pt x="66" y="0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48" y="1"/>
                      <a:pt x="44" y="2"/>
                      <a:pt x="41" y="5"/>
                    </a:cubicBezTo>
                    <a:cubicBezTo>
                      <a:pt x="40" y="5"/>
                      <a:pt x="40" y="5"/>
                      <a:pt x="39" y="5"/>
                    </a:cubicBezTo>
                    <a:cubicBezTo>
                      <a:pt x="28" y="12"/>
                      <a:pt x="0" y="29"/>
                      <a:pt x="3" y="64"/>
                    </a:cubicBezTo>
                    <a:lnTo>
                      <a:pt x="25" y="64"/>
                    </a:lnTo>
                    <a:close/>
                    <a:moveTo>
                      <a:pt x="25" y="64"/>
                    </a:moveTo>
                    <a:cubicBezTo>
                      <a:pt x="25" y="64"/>
                      <a:pt x="25" y="64"/>
                      <a:pt x="25" y="6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4" name="Rectangle 34"/>
              <p:cNvSpPr>
                <a:spLocks/>
              </p:cNvSpPr>
              <p:nvPr/>
            </p:nvSpPr>
            <p:spPr bwMode="auto">
              <a:xfrm>
                <a:off x="3681413" y="4222750"/>
                <a:ext cx="542925" cy="666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5" name="Freeform: Shape 35"/>
              <p:cNvSpPr>
                <a:spLocks/>
              </p:cNvSpPr>
              <p:nvPr/>
            </p:nvSpPr>
            <p:spPr bwMode="auto">
              <a:xfrm>
                <a:off x="3795713" y="3709988"/>
                <a:ext cx="177800" cy="179387"/>
              </a:xfrm>
              <a:custGeom>
                <a:avLst/>
                <a:gdLst/>
                <a:ahLst/>
                <a:cxnLst>
                  <a:cxn ang="0">
                    <a:pos x="103" y="61"/>
                  </a:cxn>
                  <a:cxn ang="0">
                    <a:pos x="97" y="59"/>
                  </a:cxn>
                  <a:cxn ang="0">
                    <a:pos x="97" y="46"/>
                  </a:cxn>
                  <a:cxn ang="0">
                    <a:pos x="102" y="44"/>
                  </a:cxn>
                  <a:cxn ang="0">
                    <a:pos x="105" y="35"/>
                  </a:cxn>
                  <a:cxn ang="0">
                    <a:pos x="102" y="28"/>
                  </a:cxn>
                  <a:cxn ang="0">
                    <a:pos x="93" y="24"/>
                  </a:cxn>
                  <a:cxn ang="0">
                    <a:pos x="88" y="27"/>
                  </a:cxn>
                  <a:cxn ang="0">
                    <a:pos x="78" y="18"/>
                  </a:cxn>
                  <a:cxn ang="0">
                    <a:pos x="81" y="13"/>
                  </a:cxn>
                  <a:cxn ang="0">
                    <a:pos x="76" y="4"/>
                  </a:cxn>
                  <a:cxn ang="0">
                    <a:pos x="69" y="1"/>
                  </a:cxn>
                  <a:cxn ang="0">
                    <a:pos x="60" y="5"/>
                  </a:cxn>
                  <a:cxn ang="0">
                    <a:pos x="58" y="11"/>
                  </a:cxn>
                  <a:cxn ang="0">
                    <a:pos x="46" y="11"/>
                  </a:cxn>
                  <a:cxn ang="0">
                    <a:pos x="43" y="6"/>
                  </a:cxn>
                  <a:cxn ang="0">
                    <a:pos x="34" y="3"/>
                  </a:cxn>
                  <a:cxn ang="0">
                    <a:pos x="27" y="6"/>
                  </a:cxn>
                  <a:cxn ang="0">
                    <a:pos x="24" y="15"/>
                  </a:cxn>
                  <a:cxn ang="0">
                    <a:pos x="26" y="20"/>
                  </a:cxn>
                  <a:cxn ang="0">
                    <a:pos x="18" y="30"/>
                  </a:cxn>
                  <a:cxn ang="0">
                    <a:pos x="12" y="28"/>
                  </a:cxn>
                  <a:cxn ang="0">
                    <a:pos x="3" y="32"/>
                  </a:cxn>
                  <a:cxn ang="0">
                    <a:pos x="1" y="39"/>
                  </a:cxn>
                  <a:cxn ang="0">
                    <a:pos x="1" y="44"/>
                  </a:cxn>
                  <a:cxn ang="0">
                    <a:pos x="5" y="48"/>
                  </a:cxn>
                  <a:cxn ang="0">
                    <a:pos x="10" y="50"/>
                  </a:cxn>
                  <a:cxn ang="0">
                    <a:pos x="11" y="62"/>
                  </a:cxn>
                  <a:cxn ang="0">
                    <a:pos x="5" y="65"/>
                  </a:cxn>
                  <a:cxn ang="0">
                    <a:pos x="2" y="74"/>
                  </a:cxn>
                  <a:cxn ang="0">
                    <a:pos x="5" y="81"/>
                  </a:cxn>
                  <a:cxn ang="0">
                    <a:pos x="14" y="84"/>
                  </a:cxn>
                  <a:cxn ang="0">
                    <a:pos x="20" y="82"/>
                  </a:cxn>
                  <a:cxn ang="0">
                    <a:pos x="29" y="90"/>
                  </a:cxn>
                  <a:cxn ang="0">
                    <a:pos x="27" y="96"/>
                  </a:cxn>
                  <a:cxn ang="0">
                    <a:pos x="27" y="101"/>
                  </a:cxn>
                  <a:cxn ang="0">
                    <a:pos x="31" y="105"/>
                  </a:cxn>
                  <a:cxn ang="0">
                    <a:pos x="38" y="107"/>
                  </a:cxn>
                  <a:cxn ang="0">
                    <a:pos x="43" y="107"/>
                  </a:cxn>
                  <a:cxn ang="0">
                    <a:pos x="47" y="103"/>
                  </a:cxn>
                  <a:cxn ang="0">
                    <a:pos x="49" y="98"/>
                  </a:cxn>
                  <a:cxn ang="0">
                    <a:pos x="62" y="97"/>
                  </a:cxn>
                  <a:cxn ang="0">
                    <a:pos x="64" y="103"/>
                  </a:cxn>
                  <a:cxn ang="0">
                    <a:pos x="73" y="106"/>
                  </a:cxn>
                  <a:cxn ang="0">
                    <a:pos x="80" y="103"/>
                  </a:cxn>
                  <a:cxn ang="0">
                    <a:pos x="84" y="94"/>
                  </a:cxn>
                  <a:cxn ang="0">
                    <a:pos x="81" y="88"/>
                  </a:cxn>
                  <a:cxn ang="0">
                    <a:pos x="90" y="79"/>
                  </a:cxn>
                  <a:cxn ang="0">
                    <a:pos x="95" y="81"/>
                  </a:cxn>
                  <a:cxn ang="0">
                    <a:pos x="101" y="81"/>
                  </a:cxn>
                  <a:cxn ang="0">
                    <a:pos x="104" y="77"/>
                  </a:cxn>
                  <a:cxn ang="0">
                    <a:pos x="107" y="70"/>
                  </a:cxn>
                  <a:cxn ang="0">
                    <a:pos x="103" y="61"/>
                  </a:cxn>
                  <a:cxn ang="0">
                    <a:pos x="65" y="79"/>
                  </a:cxn>
                  <a:cxn ang="0">
                    <a:pos x="54" y="81"/>
                  </a:cxn>
                  <a:cxn ang="0">
                    <a:pos x="29" y="66"/>
                  </a:cxn>
                  <a:cxn ang="0">
                    <a:pos x="42" y="30"/>
                  </a:cxn>
                  <a:cxn ang="0">
                    <a:pos x="54" y="27"/>
                  </a:cxn>
                  <a:cxn ang="0">
                    <a:pos x="78" y="43"/>
                  </a:cxn>
                  <a:cxn ang="0">
                    <a:pos x="65" y="79"/>
                  </a:cxn>
                  <a:cxn ang="0">
                    <a:pos x="65" y="79"/>
                  </a:cxn>
                  <a:cxn ang="0">
                    <a:pos x="65" y="79"/>
                  </a:cxn>
                </a:cxnLst>
                <a:rect l="0" t="0" r="r" b="b"/>
                <a:pathLst>
                  <a:path w="108" h="108">
                    <a:moveTo>
                      <a:pt x="103" y="61"/>
                    </a:moveTo>
                    <a:cubicBezTo>
                      <a:pt x="97" y="59"/>
                      <a:pt x="97" y="59"/>
                      <a:pt x="97" y="59"/>
                    </a:cubicBezTo>
                    <a:cubicBezTo>
                      <a:pt x="98" y="55"/>
                      <a:pt x="97" y="51"/>
                      <a:pt x="97" y="46"/>
                    </a:cubicBezTo>
                    <a:cubicBezTo>
                      <a:pt x="102" y="44"/>
                      <a:pt x="102" y="44"/>
                      <a:pt x="102" y="44"/>
                    </a:cubicBezTo>
                    <a:cubicBezTo>
                      <a:pt x="106" y="42"/>
                      <a:pt x="107" y="38"/>
                      <a:pt x="105" y="35"/>
                    </a:cubicBezTo>
                    <a:cubicBezTo>
                      <a:pt x="102" y="28"/>
                      <a:pt x="102" y="28"/>
                      <a:pt x="102" y="28"/>
                    </a:cubicBezTo>
                    <a:cubicBezTo>
                      <a:pt x="101" y="24"/>
                      <a:pt x="97" y="23"/>
                      <a:pt x="93" y="24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5" y="24"/>
                      <a:pt x="82" y="21"/>
                      <a:pt x="78" y="18"/>
                    </a:cubicBezTo>
                    <a:cubicBezTo>
                      <a:pt x="81" y="13"/>
                      <a:pt x="81" y="13"/>
                      <a:pt x="81" y="13"/>
                    </a:cubicBezTo>
                    <a:cubicBezTo>
                      <a:pt x="82" y="9"/>
                      <a:pt x="80" y="5"/>
                      <a:pt x="76" y="4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6" y="0"/>
                      <a:pt x="62" y="2"/>
                      <a:pt x="60" y="5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4" y="10"/>
                      <a:pt x="50" y="11"/>
                      <a:pt x="46" y="11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2"/>
                      <a:pt x="38" y="1"/>
                      <a:pt x="34" y="3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4" y="7"/>
                      <a:pt x="22" y="11"/>
                      <a:pt x="24" y="15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3" y="23"/>
                      <a:pt x="20" y="26"/>
                      <a:pt x="18" y="30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9" y="26"/>
                      <a:pt x="4" y="28"/>
                      <a:pt x="3" y="32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41"/>
                      <a:pt x="0" y="42"/>
                      <a:pt x="1" y="44"/>
                    </a:cubicBezTo>
                    <a:cubicBezTo>
                      <a:pt x="2" y="46"/>
                      <a:pt x="3" y="47"/>
                      <a:pt x="5" y="48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0" y="54"/>
                      <a:pt x="10" y="58"/>
                      <a:pt x="11" y="62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2" y="66"/>
                      <a:pt x="0" y="71"/>
                      <a:pt x="2" y="74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7" y="84"/>
                      <a:pt x="11" y="86"/>
                      <a:pt x="14" y="84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5"/>
                      <a:pt x="26" y="88"/>
                      <a:pt x="29" y="90"/>
                    </a:cubicBezTo>
                    <a:cubicBezTo>
                      <a:pt x="27" y="96"/>
                      <a:pt x="27" y="96"/>
                      <a:pt x="27" y="96"/>
                    </a:cubicBezTo>
                    <a:cubicBezTo>
                      <a:pt x="26" y="98"/>
                      <a:pt x="26" y="100"/>
                      <a:pt x="27" y="101"/>
                    </a:cubicBezTo>
                    <a:cubicBezTo>
                      <a:pt x="28" y="103"/>
                      <a:pt x="29" y="104"/>
                      <a:pt x="31" y="105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40" y="108"/>
                      <a:pt x="42" y="108"/>
                      <a:pt x="43" y="107"/>
                    </a:cubicBezTo>
                    <a:cubicBezTo>
                      <a:pt x="45" y="107"/>
                      <a:pt x="46" y="105"/>
                      <a:pt x="47" y="103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53" y="98"/>
                      <a:pt x="57" y="98"/>
                      <a:pt x="62" y="97"/>
                    </a:cubicBezTo>
                    <a:cubicBezTo>
                      <a:pt x="64" y="103"/>
                      <a:pt x="64" y="103"/>
                      <a:pt x="64" y="103"/>
                    </a:cubicBezTo>
                    <a:cubicBezTo>
                      <a:pt x="66" y="106"/>
                      <a:pt x="70" y="108"/>
                      <a:pt x="73" y="106"/>
                    </a:cubicBezTo>
                    <a:cubicBezTo>
                      <a:pt x="80" y="103"/>
                      <a:pt x="80" y="103"/>
                      <a:pt x="80" y="103"/>
                    </a:cubicBezTo>
                    <a:cubicBezTo>
                      <a:pt x="84" y="101"/>
                      <a:pt x="85" y="97"/>
                      <a:pt x="84" y="94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4" y="86"/>
                      <a:pt x="87" y="82"/>
                      <a:pt x="90" y="79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7" y="82"/>
                      <a:pt x="99" y="82"/>
                      <a:pt x="101" y="81"/>
                    </a:cubicBezTo>
                    <a:cubicBezTo>
                      <a:pt x="102" y="80"/>
                      <a:pt x="104" y="79"/>
                      <a:pt x="104" y="77"/>
                    </a:cubicBezTo>
                    <a:cubicBezTo>
                      <a:pt x="107" y="70"/>
                      <a:pt x="107" y="70"/>
                      <a:pt x="107" y="70"/>
                    </a:cubicBezTo>
                    <a:cubicBezTo>
                      <a:pt x="108" y="66"/>
                      <a:pt x="106" y="62"/>
                      <a:pt x="103" y="61"/>
                    </a:cubicBezTo>
                    <a:close/>
                    <a:moveTo>
                      <a:pt x="65" y="79"/>
                    </a:moveTo>
                    <a:cubicBezTo>
                      <a:pt x="61" y="81"/>
                      <a:pt x="58" y="81"/>
                      <a:pt x="54" y="81"/>
                    </a:cubicBezTo>
                    <a:cubicBezTo>
                      <a:pt x="43" y="81"/>
                      <a:pt x="33" y="75"/>
                      <a:pt x="29" y="66"/>
                    </a:cubicBezTo>
                    <a:cubicBezTo>
                      <a:pt x="23" y="52"/>
                      <a:pt x="29" y="36"/>
                      <a:pt x="42" y="30"/>
                    </a:cubicBezTo>
                    <a:cubicBezTo>
                      <a:pt x="46" y="28"/>
                      <a:pt x="50" y="27"/>
                      <a:pt x="54" y="27"/>
                    </a:cubicBezTo>
                    <a:cubicBezTo>
                      <a:pt x="64" y="27"/>
                      <a:pt x="74" y="33"/>
                      <a:pt x="78" y="43"/>
                    </a:cubicBezTo>
                    <a:cubicBezTo>
                      <a:pt x="85" y="57"/>
                      <a:pt x="79" y="73"/>
                      <a:pt x="65" y="79"/>
                    </a:cubicBezTo>
                    <a:close/>
                    <a:moveTo>
                      <a:pt x="65" y="79"/>
                    </a:moveTo>
                    <a:cubicBezTo>
                      <a:pt x="65" y="79"/>
                      <a:pt x="65" y="79"/>
                      <a:pt x="65" y="7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054B8FB3-F729-4EBC-B057-F1A03C7B1BDB}"/>
              </a:ext>
            </a:extLst>
          </p:cNvPr>
          <p:cNvSpPr txBox="1"/>
          <p:nvPr/>
        </p:nvSpPr>
        <p:spPr>
          <a:xfrm>
            <a:off x="0" y="0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大数据的特征</a:t>
            </a:r>
          </a:p>
        </p:txBody>
      </p:sp>
    </p:spTree>
    <p:extLst>
      <p:ext uri="{BB962C8B-B14F-4D97-AF65-F5344CB8AC3E}">
        <p14:creationId xmlns:p14="http://schemas.microsoft.com/office/powerpoint/2010/main" val="25863741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AutoShape 6"/>
          <p:cNvSpPr/>
          <p:nvPr/>
        </p:nvSpPr>
        <p:spPr bwMode="auto">
          <a:xfrm>
            <a:off x="8027464" y="2421200"/>
            <a:ext cx="1943835" cy="481659"/>
          </a:xfrm>
          <a:prstGeom prst="rightArrow">
            <a:avLst>
              <a:gd name="adj1" fmla="val 100000"/>
              <a:gd name="adj2" fmla="val 43165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defTabSz="291370"/>
            <a:endParaRPr lang="zh-CN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7655" name="AutoShape 7"/>
          <p:cNvSpPr/>
          <p:nvPr/>
        </p:nvSpPr>
        <p:spPr bwMode="auto">
          <a:xfrm>
            <a:off x="6431933" y="2421200"/>
            <a:ext cx="1943835" cy="481659"/>
          </a:xfrm>
          <a:prstGeom prst="rightArrow">
            <a:avLst>
              <a:gd name="adj1" fmla="val 100000"/>
              <a:gd name="adj2" fmla="val 43165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defTabSz="291370"/>
            <a:endParaRPr lang="zh-CN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7656" name="AutoShape 8"/>
          <p:cNvSpPr/>
          <p:nvPr/>
        </p:nvSpPr>
        <p:spPr bwMode="auto">
          <a:xfrm>
            <a:off x="4850683" y="2421200"/>
            <a:ext cx="1943835" cy="481659"/>
          </a:xfrm>
          <a:prstGeom prst="rightArrow">
            <a:avLst>
              <a:gd name="adj1" fmla="val 100000"/>
              <a:gd name="adj2" fmla="val 43165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defTabSz="291370"/>
            <a:endParaRPr lang="zh-CN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7657" name="AutoShape 9"/>
          <p:cNvSpPr/>
          <p:nvPr/>
        </p:nvSpPr>
        <p:spPr bwMode="auto">
          <a:xfrm>
            <a:off x="3255155" y="2421200"/>
            <a:ext cx="1943835" cy="481659"/>
          </a:xfrm>
          <a:prstGeom prst="rightArrow">
            <a:avLst>
              <a:gd name="adj1" fmla="val 100000"/>
              <a:gd name="adj2" fmla="val 43165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defTabSz="291370"/>
            <a:endParaRPr lang="zh-CN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7658" name="AutoShape 10"/>
          <p:cNvSpPr/>
          <p:nvPr/>
        </p:nvSpPr>
        <p:spPr bwMode="auto">
          <a:xfrm>
            <a:off x="1747689" y="2421200"/>
            <a:ext cx="1943835" cy="481659"/>
          </a:xfrm>
          <a:prstGeom prst="rightArrow">
            <a:avLst>
              <a:gd name="adj1" fmla="val 100000"/>
              <a:gd name="adj2" fmla="val 43165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defTabSz="291370"/>
            <a:endParaRPr lang="zh-CN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7659" name="AutoShape 11"/>
          <p:cNvSpPr/>
          <p:nvPr/>
        </p:nvSpPr>
        <p:spPr bwMode="auto">
          <a:xfrm>
            <a:off x="1991267" y="2529118"/>
            <a:ext cx="1351957" cy="2666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添加文字</a:t>
            </a:r>
            <a:endParaRPr lang="es-ES" altLang="zh-CN" dirty="0">
              <a:solidFill>
                <a:schemeClr val="bg1"/>
              </a:solidFill>
            </a:endParaRPr>
          </a:p>
        </p:txBody>
      </p:sp>
      <p:sp>
        <p:nvSpPr>
          <p:cNvPr id="27660" name="AutoShape 12"/>
          <p:cNvSpPr/>
          <p:nvPr/>
        </p:nvSpPr>
        <p:spPr bwMode="auto">
          <a:xfrm>
            <a:off x="3767689" y="2529118"/>
            <a:ext cx="1119491" cy="2666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添加文字</a:t>
            </a:r>
            <a:endParaRPr lang="es-ES" altLang="zh-CN" dirty="0">
              <a:solidFill>
                <a:schemeClr val="bg1"/>
              </a:solidFill>
            </a:endParaRPr>
          </a:p>
        </p:txBody>
      </p:sp>
      <p:sp>
        <p:nvSpPr>
          <p:cNvPr id="27661" name="AutoShape 13"/>
          <p:cNvSpPr/>
          <p:nvPr/>
        </p:nvSpPr>
        <p:spPr bwMode="auto">
          <a:xfrm>
            <a:off x="5311651" y="2529118"/>
            <a:ext cx="1120284" cy="2666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添加文字</a:t>
            </a:r>
            <a:endParaRPr lang="es-ES" altLang="zh-CN" dirty="0">
              <a:solidFill>
                <a:schemeClr val="bg1"/>
              </a:solidFill>
            </a:endParaRPr>
          </a:p>
        </p:txBody>
      </p:sp>
      <p:sp>
        <p:nvSpPr>
          <p:cNvPr id="27662" name="AutoShape 14"/>
          <p:cNvSpPr/>
          <p:nvPr/>
        </p:nvSpPr>
        <p:spPr bwMode="auto">
          <a:xfrm>
            <a:off x="6870687" y="2529118"/>
            <a:ext cx="1120284" cy="2666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添加文字</a:t>
            </a:r>
            <a:endParaRPr lang="es-ES" altLang="zh-CN" dirty="0">
              <a:solidFill>
                <a:schemeClr val="bg1"/>
              </a:solidFill>
            </a:endParaRPr>
          </a:p>
        </p:txBody>
      </p:sp>
      <p:sp>
        <p:nvSpPr>
          <p:cNvPr id="27663" name="AutoShape 15"/>
          <p:cNvSpPr/>
          <p:nvPr/>
        </p:nvSpPr>
        <p:spPr bwMode="auto">
          <a:xfrm>
            <a:off x="8488431" y="2529118"/>
            <a:ext cx="1119491" cy="2666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添加文字</a:t>
            </a:r>
            <a:endParaRPr lang="es-ES" altLang="zh-CN" dirty="0">
              <a:solidFill>
                <a:schemeClr val="bg1"/>
              </a:solidFill>
            </a:endParaRPr>
          </a:p>
        </p:txBody>
      </p:sp>
      <p:sp>
        <p:nvSpPr>
          <p:cNvPr id="27666" name="AutoShape 18"/>
          <p:cNvSpPr/>
          <p:nvPr/>
        </p:nvSpPr>
        <p:spPr bwMode="auto">
          <a:xfrm>
            <a:off x="8027464" y="4287524"/>
            <a:ext cx="1943835" cy="481659"/>
          </a:xfrm>
          <a:prstGeom prst="rightArrow">
            <a:avLst>
              <a:gd name="adj1" fmla="val 100000"/>
              <a:gd name="adj2" fmla="val 43165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defTabSz="291370"/>
            <a:endParaRPr lang="zh-CN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7667" name="AutoShape 19"/>
          <p:cNvSpPr/>
          <p:nvPr/>
        </p:nvSpPr>
        <p:spPr bwMode="auto">
          <a:xfrm>
            <a:off x="6431933" y="4287524"/>
            <a:ext cx="1943835" cy="481659"/>
          </a:xfrm>
          <a:prstGeom prst="rightArrow">
            <a:avLst>
              <a:gd name="adj1" fmla="val 100000"/>
              <a:gd name="adj2" fmla="val 43165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defTabSz="291370"/>
            <a:endParaRPr lang="zh-CN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7668" name="AutoShape 20"/>
          <p:cNvSpPr/>
          <p:nvPr/>
        </p:nvSpPr>
        <p:spPr bwMode="auto">
          <a:xfrm>
            <a:off x="4850683" y="4287524"/>
            <a:ext cx="1943835" cy="481659"/>
          </a:xfrm>
          <a:prstGeom prst="rightArrow">
            <a:avLst>
              <a:gd name="adj1" fmla="val 100000"/>
              <a:gd name="adj2" fmla="val 43165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defTabSz="291370"/>
            <a:endParaRPr lang="zh-CN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7669" name="AutoShape 21"/>
          <p:cNvSpPr/>
          <p:nvPr/>
        </p:nvSpPr>
        <p:spPr bwMode="auto">
          <a:xfrm>
            <a:off x="3255155" y="4287524"/>
            <a:ext cx="1943835" cy="481659"/>
          </a:xfrm>
          <a:prstGeom prst="rightArrow">
            <a:avLst>
              <a:gd name="adj1" fmla="val 100000"/>
              <a:gd name="adj2" fmla="val 43165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defTabSz="291370"/>
            <a:endParaRPr lang="zh-CN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7670" name="AutoShape 22"/>
          <p:cNvSpPr/>
          <p:nvPr/>
        </p:nvSpPr>
        <p:spPr bwMode="auto">
          <a:xfrm>
            <a:off x="1747689" y="4287524"/>
            <a:ext cx="1943835" cy="481659"/>
          </a:xfrm>
          <a:prstGeom prst="rightArrow">
            <a:avLst>
              <a:gd name="adj1" fmla="val 100000"/>
              <a:gd name="adj2" fmla="val 43165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defTabSz="291370"/>
            <a:endParaRPr lang="zh-CN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7673" name="AutoShape 25"/>
          <p:cNvSpPr/>
          <p:nvPr/>
        </p:nvSpPr>
        <p:spPr bwMode="auto">
          <a:xfrm>
            <a:off x="1991267" y="4395442"/>
            <a:ext cx="1351957" cy="2666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添加文字</a:t>
            </a:r>
            <a:endParaRPr lang="es-ES" altLang="zh-CN" dirty="0">
              <a:solidFill>
                <a:schemeClr val="bg1"/>
              </a:solidFill>
            </a:endParaRPr>
          </a:p>
        </p:txBody>
      </p:sp>
      <p:sp>
        <p:nvSpPr>
          <p:cNvPr id="27674" name="AutoShape 26"/>
          <p:cNvSpPr/>
          <p:nvPr/>
        </p:nvSpPr>
        <p:spPr bwMode="auto">
          <a:xfrm>
            <a:off x="3767689" y="4395442"/>
            <a:ext cx="1119491" cy="2666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添加文字</a:t>
            </a:r>
            <a:endParaRPr lang="es-ES" altLang="zh-CN" dirty="0">
              <a:solidFill>
                <a:schemeClr val="bg1"/>
              </a:solidFill>
            </a:endParaRPr>
          </a:p>
        </p:txBody>
      </p:sp>
      <p:sp>
        <p:nvSpPr>
          <p:cNvPr id="27675" name="AutoShape 27"/>
          <p:cNvSpPr/>
          <p:nvPr/>
        </p:nvSpPr>
        <p:spPr bwMode="auto">
          <a:xfrm>
            <a:off x="5311651" y="4395442"/>
            <a:ext cx="1120284" cy="2666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添加文字</a:t>
            </a:r>
            <a:endParaRPr lang="es-ES" altLang="zh-CN" dirty="0">
              <a:solidFill>
                <a:schemeClr val="bg1"/>
              </a:solidFill>
            </a:endParaRPr>
          </a:p>
        </p:txBody>
      </p:sp>
      <p:sp>
        <p:nvSpPr>
          <p:cNvPr id="27676" name="AutoShape 28"/>
          <p:cNvSpPr/>
          <p:nvPr/>
        </p:nvSpPr>
        <p:spPr bwMode="auto">
          <a:xfrm>
            <a:off x="6870687" y="4395442"/>
            <a:ext cx="1120284" cy="2666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添加文字</a:t>
            </a:r>
            <a:endParaRPr lang="es-ES" altLang="zh-CN" dirty="0">
              <a:solidFill>
                <a:schemeClr val="bg1"/>
              </a:solidFill>
            </a:endParaRPr>
          </a:p>
        </p:txBody>
      </p:sp>
      <p:sp>
        <p:nvSpPr>
          <p:cNvPr id="27677" name="AutoShape 29"/>
          <p:cNvSpPr/>
          <p:nvPr/>
        </p:nvSpPr>
        <p:spPr bwMode="auto">
          <a:xfrm>
            <a:off x="8488431" y="4395442"/>
            <a:ext cx="1119491" cy="2666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添加文字</a:t>
            </a:r>
            <a:endParaRPr lang="es-ES" altLang="zh-CN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177583" y="2249008"/>
            <a:ext cx="812444" cy="812549"/>
            <a:chOff x="7631906" y="2088882"/>
            <a:chExt cx="609600" cy="609788"/>
          </a:xfrm>
        </p:grpSpPr>
        <p:sp>
          <p:nvSpPr>
            <p:cNvPr id="27665" name="AutoShape 17"/>
            <p:cNvSpPr/>
            <p:nvPr/>
          </p:nvSpPr>
          <p:spPr bwMode="auto">
            <a:xfrm>
              <a:off x="7631906" y="2088882"/>
              <a:ext cx="609600" cy="609788"/>
            </a:xfrm>
            <a:custGeom>
              <a:avLst/>
              <a:gdLst>
                <a:gd name="T0" fmla="*/ 812759 w 19679"/>
                <a:gd name="T1" fmla="*/ 892143 h 19679"/>
                <a:gd name="T2" fmla="*/ 812759 w 19679"/>
                <a:gd name="T3" fmla="*/ 892143 h 19679"/>
                <a:gd name="T4" fmla="*/ 812759 w 19679"/>
                <a:gd name="T5" fmla="*/ 892143 h 19679"/>
                <a:gd name="T6" fmla="*/ 812759 w 19679"/>
                <a:gd name="T7" fmla="*/ 892143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678" name="AutoShape 30"/>
            <p:cNvSpPr/>
            <p:nvPr/>
          </p:nvSpPr>
          <p:spPr bwMode="auto">
            <a:xfrm>
              <a:off x="7808119" y="2262171"/>
              <a:ext cx="261938" cy="276310"/>
            </a:xfrm>
            <a:custGeom>
              <a:avLst/>
              <a:gdLst>
                <a:gd name="T0" fmla="*/ 349250 w 21600"/>
                <a:gd name="T1" fmla="*/ 368300 h 21600"/>
                <a:gd name="T2" fmla="*/ 349250 w 21600"/>
                <a:gd name="T3" fmla="*/ 368300 h 21600"/>
                <a:gd name="T4" fmla="*/ 349250 w 21600"/>
                <a:gd name="T5" fmla="*/ 368300 h 21600"/>
                <a:gd name="T6" fmla="*/ 349250 w 21600"/>
                <a:gd name="T7" fmla="*/ 36830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6949"/>
                  </a:moveTo>
                  <a:cubicBezTo>
                    <a:pt x="21599" y="7542"/>
                    <a:pt x="21407" y="8153"/>
                    <a:pt x="21017" y="8781"/>
                  </a:cubicBezTo>
                  <a:cubicBezTo>
                    <a:pt x="20627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29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4284" tIns="14284" rIns="14284" bIns="14284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204559" y="4121682"/>
            <a:ext cx="812444" cy="812549"/>
            <a:chOff x="7652147" y="3494253"/>
            <a:chExt cx="609600" cy="609788"/>
          </a:xfrm>
        </p:grpSpPr>
        <p:sp>
          <p:nvSpPr>
            <p:cNvPr id="27672" name="AutoShape 24"/>
            <p:cNvSpPr/>
            <p:nvPr/>
          </p:nvSpPr>
          <p:spPr bwMode="auto">
            <a:xfrm>
              <a:off x="7652147" y="3494253"/>
              <a:ext cx="609600" cy="609788"/>
            </a:xfrm>
            <a:custGeom>
              <a:avLst/>
              <a:gdLst>
                <a:gd name="T0" fmla="*/ 812759 w 19679"/>
                <a:gd name="T1" fmla="*/ 892143 h 19679"/>
                <a:gd name="T2" fmla="*/ 812759 w 19679"/>
                <a:gd name="T3" fmla="*/ 892143 h 19679"/>
                <a:gd name="T4" fmla="*/ 812759 w 19679"/>
                <a:gd name="T5" fmla="*/ 892143 h 19679"/>
                <a:gd name="T6" fmla="*/ 812759 w 19679"/>
                <a:gd name="T7" fmla="*/ 892143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679" name="AutoShape 31"/>
            <p:cNvSpPr/>
            <p:nvPr/>
          </p:nvSpPr>
          <p:spPr bwMode="auto">
            <a:xfrm>
              <a:off x="7806928" y="3692553"/>
              <a:ext cx="280988" cy="200087"/>
            </a:xfrm>
            <a:custGeom>
              <a:avLst/>
              <a:gdLst>
                <a:gd name="T0" fmla="*/ 374650 w 21600"/>
                <a:gd name="T1" fmla="*/ 266700 h 21600"/>
                <a:gd name="T2" fmla="*/ 374650 w 21600"/>
                <a:gd name="T3" fmla="*/ 266700 h 21600"/>
                <a:gd name="T4" fmla="*/ 374650 w 21600"/>
                <a:gd name="T5" fmla="*/ 266700 h 21600"/>
                <a:gd name="T6" fmla="*/ 374650 w 21600"/>
                <a:gd name="T7" fmla="*/ 26670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8611" y="9346"/>
                  </a:moveTo>
                  <a:cubicBezTo>
                    <a:pt x="19507" y="9887"/>
                    <a:pt x="20229" y="10667"/>
                    <a:pt x="20776" y="11686"/>
                  </a:cubicBezTo>
                  <a:cubicBezTo>
                    <a:pt x="21324" y="12708"/>
                    <a:pt x="21599" y="13846"/>
                    <a:pt x="21599" y="15107"/>
                  </a:cubicBezTo>
                  <a:cubicBezTo>
                    <a:pt x="21599" y="16005"/>
                    <a:pt x="21458" y="16846"/>
                    <a:pt x="21172" y="17629"/>
                  </a:cubicBezTo>
                  <a:cubicBezTo>
                    <a:pt x="20889" y="18409"/>
                    <a:pt x="20503" y="19097"/>
                    <a:pt x="20008" y="19690"/>
                  </a:cubicBezTo>
                  <a:cubicBezTo>
                    <a:pt x="19511" y="20281"/>
                    <a:pt x="18940" y="20747"/>
                    <a:pt x="18290" y="21090"/>
                  </a:cubicBezTo>
                  <a:cubicBezTo>
                    <a:pt x="17639" y="21427"/>
                    <a:pt x="16939" y="21599"/>
                    <a:pt x="16187" y="21599"/>
                  </a:cubicBezTo>
                  <a:lnTo>
                    <a:pt x="4490" y="21599"/>
                  </a:lnTo>
                  <a:cubicBezTo>
                    <a:pt x="3878" y="21599"/>
                    <a:pt x="3297" y="21458"/>
                    <a:pt x="2750" y="21176"/>
                  </a:cubicBezTo>
                  <a:cubicBezTo>
                    <a:pt x="2203" y="20900"/>
                    <a:pt x="1723" y="20511"/>
                    <a:pt x="1312" y="20022"/>
                  </a:cubicBezTo>
                  <a:cubicBezTo>
                    <a:pt x="904" y="19527"/>
                    <a:pt x="583" y="18954"/>
                    <a:pt x="350" y="18294"/>
                  </a:cubicBezTo>
                  <a:cubicBezTo>
                    <a:pt x="115" y="17641"/>
                    <a:pt x="0" y="16947"/>
                    <a:pt x="0" y="16210"/>
                  </a:cubicBezTo>
                  <a:cubicBezTo>
                    <a:pt x="0" y="15565"/>
                    <a:pt x="88" y="14957"/>
                    <a:pt x="268" y="14381"/>
                  </a:cubicBezTo>
                  <a:cubicBezTo>
                    <a:pt x="448" y="13809"/>
                    <a:pt x="696" y="13287"/>
                    <a:pt x="1010" y="12818"/>
                  </a:cubicBezTo>
                  <a:cubicBezTo>
                    <a:pt x="1324" y="12351"/>
                    <a:pt x="1694" y="11954"/>
                    <a:pt x="2119" y="11632"/>
                  </a:cubicBezTo>
                  <a:cubicBezTo>
                    <a:pt x="2544" y="11312"/>
                    <a:pt x="3004" y="11079"/>
                    <a:pt x="3503" y="10929"/>
                  </a:cubicBezTo>
                  <a:cubicBezTo>
                    <a:pt x="3249" y="10552"/>
                    <a:pt x="3055" y="10140"/>
                    <a:pt x="2916" y="9688"/>
                  </a:cubicBezTo>
                  <a:cubicBezTo>
                    <a:pt x="2779" y="9239"/>
                    <a:pt x="2712" y="8758"/>
                    <a:pt x="2712" y="8240"/>
                  </a:cubicBezTo>
                  <a:cubicBezTo>
                    <a:pt x="2712" y="7635"/>
                    <a:pt x="2805" y="7071"/>
                    <a:pt x="2992" y="6547"/>
                  </a:cubicBezTo>
                  <a:cubicBezTo>
                    <a:pt x="3179" y="6023"/>
                    <a:pt x="3434" y="5568"/>
                    <a:pt x="3755" y="5182"/>
                  </a:cubicBezTo>
                  <a:cubicBezTo>
                    <a:pt x="4077" y="4796"/>
                    <a:pt x="4456" y="4488"/>
                    <a:pt x="4893" y="4264"/>
                  </a:cubicBezTo>
                  <a:cubicBezTo>
                    <a:pt x="5330" y="4039"/>
                    <a:pt x="5800" y="3927"/>
                    <a:pt x="6307" y="3927"/>
                  </a:cubicBezTo>
                  <a:cubicBezTo>
                    <a:pt x="7171" y="3927"/>
                    <a:pt x="7922" y="4258"/>
                    <a:pt x="8558" y="4920"/>
                  </a:cubicBezTo>
                  <a:cubicBezTo>
                    <a:pt x="8697" y="4223"/>
                    <a:pt x="8932" y="3573"/>
                    <a:pt x="9264" y="2971"/>
                  </a:cubicBezTo>
                  <a:cubicBezTo>
                    <a:pt x="9597" y="2369"/>
                    <a:pt x="9993" y="1848"/>
                    <a:pt x="10449" y="1404"/>
                  </a:cubicBezTo>
                  <a:cubicBezTo>
                    <a:pt x="10905" y="964"/>
                    <a:pt x="11412" y="621"/>
                    <a:pt x="11976" y="374"/>
                  </a:cubicBezTo>
                  <a:cubicBezTo>
                    <a:pt x="12540" y="123"/>
                    <a:pt x="13142" y="0"/>
                    <a:pt x="13785" y="0"/>
                  </a:cubicBezTo>
                  <a:cubicBezTo>
                    <a:pt x="14519" y="0"/>
                    <a:pt x="15218" y="169"/>
                    <a:pt x="15875" y="509"/>
                  </a:cubicBezTo>
                  <a:cubicBezTo>
                    <a:pt x="16535" y="852"/>
                    <a:pt x="17109" y="1312"/>
                    <a:pt x="17594" y="1894"/>
                  </a:cubicBezTo>
                  <a:cubicBezTo>
                    <a:pt x="18081" y="2476"/>
                    <a:pt x="18465" y="3167"/>
                    <a:pt x="18748" y="3956"/>
                  </a:cubicBezTo>
                  <a:cubicBezTo>
                    <a:pt x="19031" y="4744"/>
                    <a:pt x="19173" y="5580"/>
                    <a:pt x="19173" y="6463"/>
                  </a:cubicBezTo>
                  <a:cubicBezTo>
                    <a:pt x="19173" y="6987"/>
                    <a:pt x="19125" y="7491"/>
                    <a:pt x="19024" y="7972"/>
                  </a:cubicBezTo>
                  <a:cubicBezTo>
                    <a:pt x="18923" y="8453"/>
                    <a:pt x="18784" y="8914"/>
                    <a:pt x="18611" y="93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4284" tIns="14284" rIns="14284" bIns="14284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30425" y="2249008"/>
            <a:ext cx="793401" cy="812549"/>
            <a:chOff x="843558" y="2088882"/>
            <a:chExt cx="595313" cy="609788"/>
          </a:xfrm>
        </p:grpSpPr>
        <p:sp>
          <p:nvSpPr>
            <p:cNvPr id="27664" name="AutoShape 16"/>
            <p:cNvSpPr/>
            <p:nvPr/>
          </p:nvSpPr>
          <p:spPr bwMode="auto">
            <a:xfrm>
              <a:off x="843558" y="2088882"/>
              <a:ext cx="595313" cy="609788"/>
            </a:xfrm>
            <a:custGeom>
              <a:avLst/>
              <a:gdLst>
                <a:gd name="T0" fmla="*/ 793710 w 19679"/>
                <a:gd name="T1" fmla="*/ 892143 h 19679"/>
                <a:gd name="T2" fmla="*/ 793710 w 19679"/>
                <a:gd name="T3" fmla="*/ 892143 h 19679"/>
                <a:gd name="T4" fmla="*/ 793710 w 19679"/>
                <a:gd name="T5" fmla="*/ 892143 h 19679"/>
                <a:gd name="T6" fmla="*/ 793710 w 19679"/>
                <a:gd name="T7" fmla="*/ 892143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680" name="AutoShape 32"/>
            <p:cNvSpPr/>
            <p:nvPr/>
          </p:nvSpPr>
          <p:spPr bwMode="auto">
            <a:xfrm>
              <a:off x="1029890" y="2275272"/>
              <a:ext cx="261938" cy="214379"/>
            </a:xfrm>
            <a:custGeom>
              <a:avLst/>
              <a:gdLst>
                <a:gd name="T0" fmla="*/ 349250 w 21600"/>
                <a:gd name="T1" fmla="*/ 285750 h 21600"/>
                <a:gd name="T2" fmla="*/ 349250 w 21600"/>
                <a:gd name="T3" fmla="*/ 285750 h 21600"/>
                <a:gd name="T4" fmla="*/ 349250 w 21600"/>
                <a:gd name="T5" fmla="*/ 285750 h 21600"/>
                <a:gd name="T6" fmla="*/ 349250 w 21600"/>
                <a:gd name="T7" fmla="*/ 28575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708" y="14020"/>
                  </a:moveTo>
                  <a:cubicBezTo>
                    <a:pt x="20951" y="14020"/>
                    <a:pt x="21161" y="14125"/>
                    <a:pt x="21335" y="14334"/>
                  </a:cubicBezTo>
                  <a:cubicBezTo>
                    <a:pt x="21511" y="14548"/>
                    <a:pt x="21599" y="14810"/>
                    <a:pt x="21599" y="15115"/>
                  </a:cubicBezTo>
                  <a:lnTo>
                    <a:pt x="21599" y="20504"/>
                  </a:lnTo>
                  <a:cubicBezTo>
                    <a:pt x="21599" y="20815"/>
                    <a:pt x="21511" y="21071"/>
                    <a:pt x="21335" y="21285"/>
                  </a:cubicBezTo>
                  <a:cubicBezTo>
                    <a:pt x="21161" y="21494"/>
                    <a:pt x="20951" y="21600"/>
                    <a:pt x="20708" y="21600"/>
                  </a:cubicBezTo>
                  <a:lnTo>
                    <a:pt x="16197" y="21600"/>
                  </a:lnTo>
                  <a:cubicBezTo>
                    <a:pt x="15940" y="21600"/>
                    <a:pt x="15729" y="21494"/>
                    <a:pt x="15563" y="21285"/>
                  </a:cubicBezTo>
                  <a:cubicBezTo>
                    <a:pt x="15399" y="21071"/>
                    <a:pt x="15316" y="20815"/>
                    <a:pt x="15316" y="20504"/>
                  </a:cubicBezTo>
                  <a:lnTo>
                    <a:pt x="15316" y="15115"/>
                  </a:lnTo>
                  <a:cubicBezTo>
                    <a:pt x="15316" y="14810"/>
                    <a:pt x="15399" y="14548"/>
                    <a:pt x="15570" y="14334"/>
                  </a:cubicBezTo>
                  <a:cubicBezTo>
                    <a:pt x="15737" y="14125"/>
                    <a:pt x="15945" y="14020"/>
                    <a:pt x="16197" y="14020"/>
                  </a:cubicBezTo>
                  <a:lnTo>
                    <a:pt x="17788" y="14020"/>
                  </a:lnTo>
                  <a:lnTo>
                    <a:pt x="17788" y="11869"/>
                  </a:lnTo>
                  <a:cubicBezTo>
                    <a:pt x="17788" y="11699"/>
                    <a:pt x="17707" y="11610"/>
                    <a:pt x="17543" y="11602"/>
                  </a:cubicBezTo>
                  <a:lnTo>
                    <a:pt x="11473" y="11602"/>
                  </a:lnTo>
                  <a:lnTo>
                    <a:pt x="11473" y="14019"/>
                  </a:lnTo>
                  <a:lnTo>
                    <a:pt x="13054" y="14019"/>
                  </a:lnTo>
                  <a:cubicBezTo>
                    <a:pt x="13296" y="14019"/>
                    <a:pt x="13507" y="14125"/>
                    <a:pt x="13681" y="14334"/>
                  </a:cubicBezTo>
                  <a:cubicBezTo>
                    <a:pt x="13857" y="14548"/>
                    <a:pt x="13945" y="14810"/>
                    <a:pt x="13945" y="15115"/>
                  </a:cubicBezTo>
                  <a:lnTo>
                    <a:pt x="13945" y="20504"/>
                  </a:lnTo>
                  <a:cubicBezTo>
                    <a:pt x="13945" y="20815"/>
                    <a:pt x="13857" y="21071"/>
                    <a:pt x="13681" y="21285"/>
                  </a:cubicBezTo>
                  <a:cubicBezTo>
                    <a:pt x="13507" y="21494"/>
                    <a:pt x="13296" y="21599"/>
                    <a:pt x="13054" y="21599"/>
                  </a:cubicBezTo>
                  <a:lnTo>
                    <a:pt x="8543" y="21599"/>
                  </a:lnTo>
                  <a:cubicBezTo>
                    <a:pt x="8298" y="21599"/>
                    <a:pt x="8090" y="21494"/>
                    <a:pt x="7913" y="21285"/>
                  </a:cubicBezTo>
                  <a:cubicBezTo>
                    <a:pt x="7740" y="21071"/>
                    <a:pt x="7651" y="20815"/>
                    <a:pt x="7651" y="20504"/>
                  </a:cubicBezTo>
                  <a:lnTo>
                    <a:pt x="7651" y="15115"/>
                  </a:lnTo>
                  <a:cubicBezTo>
                    <a:pt x="7651" y="14810"/>
                    <a:pt x="7740" y="14548"/>
                    <a:pt x="7913" y="14334"/>
                  </a:cubicBezTo>
                  <a:cubicBezTo>
                    <a:pt x="8090" y="14125"/>
                    <a:pt x="8298" y="14019"/>
                    <a:pt x="8543" y="14019"/>
                  </a:cubicBezTo>
                  <a:lnTo>
                    <a:pt x="10124" y="14019"/>
                  </a:lnTo>
                  <a:lnTo>
                    <a:pt x="10124" y="11602"/>
                  </a:lnTo>
                  <a:lnTo>
                    <a:pt x="4056" y="11602"/>
                  </a:lnTo>
                  <a:cubicBezTo>
                    <a:pt x="3901" y="11602"/>
                    <a:pt x="3821" y="11690"/>
                    <a:pt x="3821" y="11869"/>
                  </a:cubicBezTo>
                  <a:lnTo>
                    <a:pt x="3821" y="14020"/>
                  </a:lnTo>
                  <a:lnTo>
                    <a:pt x="5402" y="14020"/>
                  </a:lnTo>
                  <a:cubicBezTo>
                    <a:pt x="5661" y="14020"/>
                    <a:pt x="5874" y="14125"/>
                    <a:pt x="6053" y="14334"/>
                  </a:cubicBezTo>
                  <a:cubicBezTo>
                    <a:pt x="6229" y="14548"/>
                    <a:pt x="6315" y="14810"/>
                    <a:pt x="6315" y="15115"/>
                  </a:cubicBezTo>
                  <a:lnTo>
                    <a:pt x="6315" y="20504"/>
                  </a:lnTo>
                  <a:cubicBezTo>
                    <a:pt x="6315" y="20815"/>
                    <a:pt x="6229" y="21071"/>
                    <a:pt x="6053" y="21285"/>
                  </a:cubicBezTo>
                  <a:cubicBezTo>
                    <a:pt x="5877" y="21494"/>
                    <a:pt x="5664" y="21600"/>
                    <a:pt x="5402" y="21600"/>
                  </a:cubicBezTo>
                  <a:lnTo>
                    <a:pt x="913" y="21600"/>
                  </a:lnTo>
                  <a:cubicBezTo>
                    <a:pt x="658" y="21600"/>
                    <a:pt x="440" y="21494"/>
                    <a:pt x="261" y="21285"/>
                  </a:cubicBezTo>
                  <a:cubicBezTo>
                    <a:pt x="88" y="21071"/>
                    <a:pt x="0" y="20815"/>
                    <a:pt x="0" y="20504"/>
                  </a:cubicBezTo>
                  <a:lnTo>
                    <a:pt x="0" y="15115"/>
                  </a:lnTo>
                  <a:cubicBezTo>
                    <a:pt x="0" y="14810"/>
                    <a:pt x="88" y="14548"/>
                    <a:pt x="261" y="14334"/>
                  </a:cubicBezTo>
                  <a:cubicBezTo>
                    <a:pt x="438" y="14125"/>
                    <a:pt x="656" y="14020"/>
                    <a:pt x="913" y="14020"/>
                  </a:cubicBezTo>
                  <a:lnTo>
                    <a:pt x="2472" y="14020"/>
                  </a:lnTo>
                  <a:lnTo>
                    <a:pt x="2472" y="11869"/>
                  </a:lnTo>
                  <a:cubicBezTo>
                    <a:pt x="2472" y="11352"/>
                    <a:pt x="2629" y="10911"/>
                    <a:pt x="2942" y="10544"/>
                  </a:cubicBezTo>
                  <a:cubicBezTo>
                    <a:pt x="3253" y="10180"/>
                    <a:pt x="3622" y="9997"/>
                    <a:pt x="4053" y="9997"/>
                  </a:cubicBezTo>
                  <a:lnTo>
                    <a:pt x="10121" y="9997"/>
                  </a:lnTo>
                  <a:lnTo>
                    <a:pt x="10121" y="7550"/>
                  </a:lnTo>
                  <a:lnTo>
                    <a:pt x="8540" y="7550"/>
                  </a:lnTo>
                  <a:cubicBezTo>
                    <a:pt x="8295" y="7550"/>
                    <a:pt x="8087" y="7450"/>
                    <a:pt x="7911" y="7248"/>
                  </a:cubicBezTo>
                  <a:cubicBezTo>
                    <a:pt x="7737" y="7045"/>
                    <a:pt x="7649" y="6789"/>
                    <a:pt x="7649" y="6484"/>
                  </a:cubicBezTo>
                  <a:lnTo>
                    <a:pt x="7649" y="1066"/>
                  </a:lnTo>
                  <a:cubicBezTo>
                    <a:pt x="7649" y="775"/>
                    <a:pt x="7737" y="522"/>
                    <a:pt x="7911" y="314"/>
                  </a:cubicBezTo>
                  <a:cubicBezTo>
                    <a:pt x="8087" y="102"/>
                    <a:pt x="8295" y="0"/>
                    <a:pt x="8540" y="0"/>
                  </a:cubicBezTo>
                  <a:lnTo>
                    <a:pt x="13052" y="0"/>
                  </a:lnTo>
                  <a:cubicBezTo>
                    <a:pt x="13294" y="0"/>
                    <a:pt x="13504" y="102"/>
                    <a:pt x="13678" y="314"/>
                  </a:cubicBezTo>
                  <a:cubicBezTo>
                    <a:pt x="13854" y="522"/>
                    <a:pt x="13943" y="775"/>
                    <a:pt x="13943" y="1066"/>
                  </a:cubicBezTo>
                  <a:lnTo>
                    <a:pt x="13943" y="6484"/>
                  </a:lnTo>
                  <a:cubicBezTo>
                    <a:pt x="13943" y="6789"/>
                    <a:pt x="13854" y="7045"/>
                    <a:pt x="13678" y="7248"/>
                  </a:cubicBezTo>
                  <a:cubicBezTo>
                    <a:pt x="13504" y="7450"/>
                    <a:pt x="13294" y="7550"/>
                    <a:pt x="13052" y="7550"/>
                  </a:cubicBezTo>
                  <a:lnTo>
                    <a:pt x="11470" y="7550"/>
                  </a:lnTo>
                  <a:lnTo>
                    <a:pt x="11470" y="9997"/>
                  </a:lnTo>
                  <a:lnTo>
                    <a:pt x="17541" y="9997"/>
                  </a:lnTo>
                  <a:cubicBezTo>
                    <a:pt x="17969" y="9997"/>
                    <a:pt x="18339" y="10177"/>
                    <a:pt x="18652" y="10538"/>
                  </a:cubicBezTo>
                  <a:cubicBezTo>
                    <a:pt x="18966" y="10899"/>
                    <a:pt x="19122" y="11343"/>
                    <a:pt x="19122" y="11869"/>
                  </a:cubicBezTo>
                  <a:lnTo>
                    <a:pt x="19122" y="14020"/>
                  </a:lnTo>
                  <a:lnTo>
                    <a:pt x="20708" y="140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4284" tIns="14284" rIns="14284" bIns="14284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58988" y="4121682"/>
            <a:ext cx="793401" cy="812549"/>
            <a:chOff x="864989" y="3494253"/>
            <a:chExt cx="595313" cy="609788"/>
          </a:xfrm>
        </p:grpSpPr>
        <p:sp>
          <p:nvSpPr>
            <p:cNvPr id="27671" name="AutoShape 23"/>
            <p:cNvSpPr/>
            <p:nvPr/>
          </p:nvSpPr>
          <p:spPr bwMode="auto">
            <a:xfrm>
              <a:off x="864989" y="3494253"/>
              <a:ext cx="595313" cy="609788"/>
            </a:xfrm>
            <a:custGeom>
              <a:avLst/>
              <a:gdLst>
                <a:gd name="T0" fmla="*/ 793710 w 19679"/>
                <a:gd name="T1" fmla="*/ 892143 h 19679"/>
                <a:gd name="T2" fmla="*/ 793710 w 19679"/>
                <a:gd name="T3" fmla="*/ 892143 h 19679"/>
                <a:gd name="T4" fmla="*/ 793710 w 19679"/>
                <a:gd name="T5" fmla="*/ 892143 h 19679"/>
                <a:gd name="T6" fmla="*/ 793710 w 19679"/>
                <a:gd name="T7" fmla="*/ 892143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681" name="AutoShape 33"/>
            <p:cNvSpPr/>
            <p:nvPr/>
          </p:nvSpPr>
          <p:spPr bwMode="auto">
            <a:xfrm>
              <a:off x="1029295" y="3672902"/>
              <a:ext cx="261938" cy="262018"/>
            </a:xfrm>
            <a:custGeom>
              <a:avLst/>
              <a:gdLst>
                <a:gd name="T0" fmla="*/ 349250 w 21564"/>
                <a:gd name="T1" fmla="*/ 349250 h 21600"/>
                <a:gd name="T2" fmla="*/ 349250 w 21564"/>
                <a:gd name="T3" fmla="*/ 349250 h 21600"/>
                <a:gd name="T4" fmla="*/ 349250 w 21564"/>
                <a:gd name="T5" fmla="*/ 349250 h 21600"/>
                <a:gd name="T6" fmla="*/ 349250 w 21564"/>
                <a:gd name="T7" fmla="*/ 34925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64" h="21600">
                  <a:moveTo>
                    <a:pt x="20680" y="3130"/>
                  </a:moveTo>
                  <a:cubicBezTo>
                    <a:pt x="20952" y="3130"/>
                    <a:pt x="21179" y="3257"/>
                    <a:pt x="21357" y="3515"/>
                  </a:cubicBezTo>
                  <a:cubicBezTo>
                    <a:pt x="21536" y="3767"/>
                    <a:pt x="21600" y="4044"/>
                    <a:pt x="21543" y="4340"/>
                  </a:cubicBezTo>
                  <a:lnTo>
                    <a:pt x="20279" y="12471"/>
                  </a:lnTo>
                  <a:cubicBezTo>
                    <a:pt x="20230" y="12706"/>
                    <a:pt x="20128" y="12899"/>
                    <a:pt x="19969" y="13061"/>
                  </a:cubicBezTo>
                  <a:cubicBezTo>
                    <a:pt x="19810" y="13222"/>
                    <a:pt x="19614" y="13296"/>
                    <a:pt x="19389" y="13296"/>
                  </a:cubicBezTo>
                  <a:lnTo>
                    <a:pt x="6706" y="13296"/>
                  </a:lnTo>
                  <a:lnTo>
                    <a:pt x="7114" y="15660"/>
                  </a:lnTo>
                  <a:cubicBezTo>
                    <a:pt x="7146" y="15810"/>
                    <a:pt x="7214" y="15936"/>
                    <a:pt x="7319" y="16033"/>
                  </a:cubicBezTo>
                  <a:cubicBezTo>
                    <a:pt x="7424" y="16130"/>
                    <a:pt x="7539" y="16183"/>
                    <a:pt x="7666" y="16183"/>
                  </a:cubicBezTo>
                  <a:lnTo>
                    <a:pt x="17685" y="16183"/>
                  </a:lnTo>
                  <a:cubicBezTo>
                    <a:pt x="17810" y="16183"/>
                    <a:pt x="17918" y="16236"/>
                    <a:pt x="18008" y="16345"/>
                  </a:cubicBezTo>
                  <a:cubicBezTo>
                    <a:pt x="18096" y="16453"/>
                    <a:pt x="18143" y="16580"/>
                    <a:pt x="18143" y="16735"/>
                  </a:cubicBezTo>
                  <a:lnTo>
                    <a:pt x="18143" y="17831"/>
                  </a:lnTo>
                  <a:cubicBezTo>
                    <a:pt x="18143" y="17981"/>
                    <a:pt x="18099" y="18107"/>
                    <a:pt x="18013" y="18204"/>
                  </a:cubicBezTo>
                  <a:cubicBezTo>
                    <a:pt x="17927" y="18301"/>
                    <a:pt x="17817" y="18348"/>
                    <a:pt x="17685" y="18348"/>
                  </a:cubicBezTo>
                  <a:lnTo>
                    <a:pt x="15776" y="18348"/>
                  </a:lnTo>
                  <a:lnTo>
                    <a:pt x="8146" y="18348"/>
                  </a:lnTo>
                  <a:lnTo>
                    <a:pt x="6928" y="18348"/>
                  </a:lnTo>
                  <a:cubicBezTo>
                    <a:pt x="6801" y="18348"/>
                    <a:pt x="6662" y="18336"/>
                    <a:pt x="6500" y="18301"/>
                  </a:cubicBezTo>
                  <a:cubicBezTo>
                    <a:pt x="6339" y="18266"/>
                    <a:pt x="6202" y="18222"/>
                    <a:pt x="6085" y="18169"/>
                  </a:cubicBezTo>
                  <a:cubicBezTo>
                    <a:pt x="6036" y="18145"/>
                    <a:pt x="5982" y="18090"/>
                    <a:pt x="5921" y="17987"/>
                  </a:cubicBezTo>
                  <a:cubicBezTo>
                    <a:pt x="5860" y="17884"/>
                    <a:pt x="5799" y="17769"/>
                    <a:pt x="5740" y="17643"/>
                  </a:cubicBezTo>
                  <a:cubicBezTo>
                    <a:pt x="5684" y="17517"/>
                    <a:pt x="5632" y="17391"/>
                    <a:pt x="5593" y="17258"/>
                  </a:cubicBezTo>
                  <a:cubicBezTo>
                    <a:pt x="5552" y="17132"/>
                    <a:pt x="5527" y="17035"/>
                    <a:pt x="5513" y="16959"/>
                  </a:cubicBezTo>
                  <a:lnTo>
                    <a:pt x="2997" y="2669"/>
                  </a:lnTo>
                  <a:cubicBezTo>
                    <a:pt x="2965" y="2519"/>
                    <a:pt x="2897" y="2399"/>
                    <a:pt x="2791" y="2308"/>
                  </a:cubicBezTo>
                  <a:cubicBezTo>
                    <a:pt x="2686" y="2211"/>
                    <a:pt x="2569" y="2164"/>
                    <a:pt x="2444" y="2164"/>
                  </a:cubicBezTo>
                  <a:lnTo>
                    <a:pt x="457" y="2164"/>
                  </a:lnTo>
                  <a:cubicBezTo>
                    <a:pt x="151" y="2164"/>
                    <a:pt x="0" y="1982"/>
                    <a:pt x="0" y="1618"/>
                  </a:cubicBezTo>
                  <a:lnTo>
                    <a:pt x="0" y="546"/>
                  </a:lnTo>
                  <a:cubicBezTo>
                    <a:pt x="0" y="185"/>
                    <a:pt x="151" y="0"/>
                    <a:pt x="457" y="0"/>
                  </a:cubicBezTo>
                  <a:lnTo>
                    <a:pt x="3158" y="0"/>
                  </a:lnTo>
                  <a:cubicBezTo>
                    <a:pt x="3285" y="0"/>
                    <a:pt x="3432" y="17"/>
                    <a:pt x="3606" y="58"/>
                  </a:cubicBezTo>
                  <a:cubicBezTo>
                    <a:pt x="3774" y="94"/>
                    <a:pt x="3916" y="132"/>
                    <a:pt x="4026" y="167"/>
                  </a:cubicBezTo>
                  <a:cubicBezTo>
                    <a:pt x="4075" y="208"/>
                    <a:pt x="4129" y="276"/>
                    <a:pt x="4192" y="373"/>
                  </a:cubicBezTo>
                  <a:cubicBezTo>
                    <a:pt x="4261" y="470"/>
                    <a:pt x="4322" y="584"/>
                    <a:pt x="4376" y="704"/>
                  </a:cubicBezTo>
                  <a:cubicBezTo>
                    <a:pt x="4429" y="825"/>
                    <a:pt x="4478" y="951"/>
                    <a:pt x="4518" y="1072"/>
                  </a:cubicBezTo>
                  <a:cubicBezTo>
                    <a:pt x="4557" y="1198"/>
                    <a:pt x="4584" y="1301"/>
                    <a:pt x="4598" y="1377"/>
                  </a:cubicBezTo>
                  <a:lnTo>
                    <a:pt x="4916" y="3134"/>
                  </a:lnTo>
                  <a:lnTo>
                    <a:pt x="20680" y="3134"/>
                  </a:lnTo>
                  <a:lnTo>
                    <a:pt x="20680" y="3130"/>
                  </a:lnTo>
                  <a:close/>
                  <a:moveTo>
                    <a:pt x="6811" y="19981"/>
                  </a:moveTo>
                  <a:cubicBezTo>
                    <a:pt x="6811" y="19540"/>
                    <a:pt x="6940" y="19156"/>
                    <a:pt x="7202" y="18833"/>
                  </a:cubicBezTo>
                  <a:cubicBezTo>
                    <a:pt x="7461" y="18512"/>
                    <a:pt x="7776" y="18345"/>
                    <a:pt x="8146" y="18345"/>
                  </a:cubicBezTo>
                  <a:cubicBezTo>
                    <a:pt x="8527" y="18345"/>
                    <a:pt x="8850" y="18512"/>
                    <a:pt x="9114" y="18833"/>
                  </a:cubicBezTo>
                  <a:cubicBezTo>
                    <a:pt x="9380" y="19153"/>
                    <a:pt x="9512" y="19538"/>
                    <a:pt x="9512" y="19981"/>
                  </a:cubicBezTo>
                  <a:cubicBezTo>
                    <a:pt x="9512" y="20425"/>
                    <a:pt x="9380" y="20800"/>
                    <a:pt x="9114" y="21118"/>
                  </a:cubicBezTo>
                  <a:cubicBezTo>
                    <a:pt x="8850" y="21438"/>
                    <a:pt x="8527" y="21599"/>
                    <a:pt x="8146" y="21599"/>
                  </a:cubicBezTo>
                  <a:cubicBezTo>
                    <a:pt x="7779" y="21599"/>
                    <a:pt x="7464" y="21438"/>
                    <a:pt x="7202" y="21118"/>
                  </a:cubicBezTo>
                  <a:cubicBezTo>
                    <a:pt x="6940" y="20800"/>
                    <a:pt x="6811" y="20421"/>
                    <a:pt x="6811" y="19981"/>
                  </a:cubicBezTo>
                  <a:moveTo>
                    <a:pt x="14431" y="19981"/>
                  </a:moveTo>
                  <a:cubicBezTo>
                    <a:pt x="14431" y="19540"/>
                    <a:pt x="14563" y="19156"/>
                    <a:pt x="14822" y="18833"/>
                  </a:cubicBezTo>
                  <a:cubicBezTo>
                    <a:pt x="15084" y="18512"/>
                    <a:pt x="15399" y="18345"/>
                    <a:pt x="15778" y="18345"/>
                  </a:cubicBezTo>
                  <a:cubicBezTo>
                    <a:pt x="16143" y="18345"/>
                    <a:pt x="16458" y="18512"/>
                    <a:pt x="16720" y="18833"/>
                  </a:cubicBezTo>
                  <a:cubicBezTo>
                    <a:pt x="16981" y="19153"/>
                    <a:pt x="17113" y="19538"/>
                    <a:pt x="17113" y="19981"/>
                  </a:cubicBezTo>
                  <a:cubicBezTo>
                    <a:pt x="17113" y="20425"/>
                    <a:pt x="16981" y="20800"/>
                    <a:pt x="16720" y="21118"/>
                  </a:cubicBezTo>
                  <a:cubicBezTo>
                    <a:pt x="16460" y="21438"/>
                    <a:pt x="16145" y="21599"/>
                    <a:pt x="15778" y="21599"/>
                  </a:cubicBezTo>
                  <a:cubicBezTo>
                    <a:pt x="15412" y="21599"/>
                    <a:pt x="15094" y="21438"/>
                    <a:pt x="14830" y="21118"/>
                  </a:cubicBezTo>
                  <a:cubicBezTo>
                    <a:pt x="14563" y="20800"/>
                    <a:pt x="14431" y="20421"/>
                    <a:pt x="14431" y="1998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4284" tIns="14284" rIns="14284" bIns="14284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7682" name="AutoShape 34"/>
          <p:cNvSpPr/>
          <p:nvPr/>
        </p:nvSpPr>
        <p:spPr bwMode="auto">
          <a:xfrm>
            <a:off x="1066156" y="5260360"/>
            <a:ext cx="9952432" cy="47610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在此输入您的图表说明文字，在此输入您的图表说明文字，在此输入您的图表说明文字在此输入您的图表说明文字，在此输入您的图表说明文字，在此输入您的图表说明文字</a:t>
            </a:r>
          </a:p>
        </p:txBody>
      </p:sp>
      <p:sp>
        <p:nvSpPr>
          <p:cNvPr id="27683" name="AutoShape 35"/>
          <p:cNvSpPr/>
          <p:nvPr/>
        </p:nvSpPr>
        <p:spPr bwMode="auto">
          <a:xfrm>
            <a:off x="4626945" y="4985809"/>
            <a:ext cx="2811816" cy="19044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23109">
              <a:spcBef>
                <a:spcPts val="851"/>
              </a:spcBef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输入小标题</a:t>
            </a:r>
            <a:endParaRPr lang="es-E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84" name="AutoShape 36"/>
          <p:cNvSpPr/>
          <p:nvPr/>
        </p:nvSpPr>
        <p:spPr bwMode="auto">
          <a:xfrm>
            <a:off x="1066156" y="3521172"/>
            <a:ext cx="9952432" cy="47610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在此输入您的图表说明文字，在此输入您的图表说明文字，在此输入您的图表说明文字在此输入您的图表说明文字，在此输入您的图表说明文字，在此输入您的图表说明文字</a:t>
            </a: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85" name="AutoShape 37"/>
          <p:cNvSpPr/>
          <p:nvPr/>
        </p:nvSpPr>
        <p:spPr bwMode="auto">
          <a:xfrm>
            <a:off x="4626945" y="3096565"/>
            <a:ext cx="2811816" cy="19044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23109">
              <a:spcBef>
                <a:spcPts val="851"/>
              </a:spcBef>
            </a:pP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输入小标题</a:t>
            </a:r>
            <a:endParaRPr lang="es-ES" altLang="zh-CN" sz="15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C4DF671-03B3-42E1-AD8D-09F8DA3485E5}"/>
              </a:ext>
            </a:extLst>
          </p:cNvPr>
          <p:cNvSpPr txBox="1"/>
          <p:nvPr/>
        </p:nvSpPr>
        <p:spPr>
          <a:xfrm>
            <a:off x="0" y="0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大数据的特征</a:t>
            </a:r>
          </a:p>
        </p:txBody>
      </p:sp>
    </p:spTree>
    <p:extLst>
      <p:ext uri="{BB962C8B-B14F-4D97-AF65-F5344CB8AC3E}">
        <p14:creationId xmlns:p14="http://schemas.microsoft.com/office/powerpoint/2010/main" val="1633139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 autoUpdateAnimBg="0"/>
      <p:bldP spid="27655" grpId="0" animBg="1" autoUpdateAnimBg="0"/>
      <p:bldP spid="27656" grpId="0" animBg="1" autoUpdateAnimBg="0"/>
      <p:bldP spid="27657" grpId="0" animBg="1" autoUpdateAnimBg="0"/>
      <p:bldP spid="27658" grpId="0" animBg="1" autoUpdateAnimBg="0"/>
      <p:bldP spid="27659" grpId="0" autoUpdateAnimBg="0"/>
      <p:bldP spid="27660" grpId="0" autoUpdateAnimBg="0"/>
      <p:bldP spid="27661" grpId="0" autoUpdateAnimBg="0"/>
      <p:bldP spid="27662" grpId="0" autoUpdateAnimBg="0"/>
      <p:bldP spid="27663" grpId="0" autoUpdateAnimBg="0"/>
      <p:bldP spid="27666" grpId="0" animBg="1" autoUpdateAnimBg="0"/>
      <p:bldP spid="27667" grpId="0" animBg="1" autoUpdateAnimBg="0"/>
      <p:bldP spid="27668" grpId="0" animBg="1" autoUpdateAnimBg="0"/>
      <p:bldP spid="27669" grpId="0" animBg="1" autoUpdateAnimBg="0"/>
      <p:bldP spid="27670" grpId="0" animBg="1" autoUpdateAnimBg="0"/>
      <p:bldP spid="27673" grpId="0" autoUpdateAnimBg="0"/>
      <p:bldP spid="27674" grpId="0" autoUpdateAnimBg="0"/>
      <p:bldP spid="27675" grpId="0" autoUpdateAnimBg="0"/>
      <p:bldP spid="27676" grpId="0" autoUpdateAnimBg="0"/>
      <p:bldP spid="27677" grpId="0" autoUpdateAnimBg="0"/>
      <p:bldP spid="27682" grpId="0" autoUpdateAnimBg="0"/>
      <p:bldP spid="27683" grpId="0" autoUpdateAnimBg="0"/>
      <p:bldP spid="27684" grpId="0" autoUpdateAnimBg="0"/>
      <p:bldP spid="2768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AutoShape 5"/>
          <p:cNvSpPr/>
          <p:nvPr/>
        </p:nvSpPr>
        <p:spPr bwMode="auto">
          <a:xfrm>
            <a:off x="1515650" y="1362782"/>
            <a:ext cx="9403399" cy="47530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字以内，据统计每页幻灯片的最好控制在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分钟之内。此处添加详细文本描述，建议与标题相关并符合整体语言风格</a:t>
            </a:r>
          </a:p>
        </p:txBody>
      </p:sp>
      <p:sp>
        <p:nvSpPr>
          <p:cNvPr id="38918" name="AutoShape 6"/>
          <p:cNvSpPr/>
          <p:nvPr/>
        </p:nvSpPr>
        <p:spPr bwMode="auto">
          <a:xfrm flipH="1">
            <a:off x="7576448" y="4232053"/>
            <a:ext cx="1825617" cy="1824268"/>
          </a:xfrm>
          <a:custGeom>
            <a:avLst/>
            <a:gdLst>
              <a:gd name="T0" fmla="*/ 1826419 w 21600"/>
              <a:gd name="T1" fmla="*/ 1824832 h 21600"/>
              <a:gd name="T2" fmla="*/ 1826419 w 21600"/>
              <a:gd name="T3" fmla="*/ 1824832 h 21600"/>
              <a:gd name="T4" fmla="*/ 1826419 w 21600"/>
              <a:gd name="T5" fmla="*/ 1824832 h 21600"/>
              <a:gd name="T6" fmla="*/ 1826419 w 21600"/>
              <a:gd name="T7" fmla="*/ 182483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06" y="6511"/>
                </a:moveTo>
                <a:cubicBezTo>
                  <a:pt x="5261" y="14770"/>
                  <a:pt x="12461" y="20845"/>
                  <a:pt x="21125" y="21600"/>
                </a:cubicBezTo>
                <a:cubicBezTo>
                  <a:pt x="21600" y="15922"/>
                  <a:pt x="21600" y="15922"/>
                  <a:pt x="21600" y="15922"/>
                </a:cubicBezTo>
                <a:cubicBezTo>
                  <a:pt x="15349" y="15405"/>
                  <a:pt x="10325" y="11117"/>
                  <a:pt x="8545" y="5479"/>
                </a:cubicBezTo>
                <a:cubicBezTo>
                  <a:pt x="11907" y="4844"/>
                  <a:pt x="11907" y="4844"/>
                  <a:pt x="11907" y="4844"/>
                </a:cubicBezTo>
                <a:cubicBezTo>
                  <a:pt x="4826" y="0"/>
                  <a:pt x="4826" y="0"/>
                  <a:pt x="4826" y="0"/>
                </a:cubicBezTo>
                <a:cubicBezTo>
                  <a:pt x="0" y="7107"/>
                  <a:pt x="0" y="7107"/>
                  <a:pt x="0" y="7107"/>
                </a:cubicBezTo>
                <a:lnTo>
                  <a:pt x="3006" y="65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22848" tIns="22848" rIns="22848" bIns="22848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919" name="AutoShape 7"/>
          <p:cNvSpPr/>
          <p:nvPr/>
        </p:nvSpPr>
        <p:spPr bwMode="auto">
          <a:xfrm flipH="1">
            <a:off x="7627226" y="2162590"/>
            <a:ext cx="1695500" cy="1885369"/>
          </a:xfrm>
          <a:custGeom>
            <a:avLst/>
            <a:gdLst>
              <a:gd name="T0" fmla="*/ 1696244 w 21600"/>
              <a:gd name="T1" fmla="*/ 1885950 h 21600"/>
              <a:gd name="T2" fmla="*/ 1696244 w 21600"/>
              <a:gd name="T3" fmla="*/ 1885950 h 21600"/>
              <a:gd name="T4" fmla="*/ 1696244 w 21600"/>
              <a:gd name="T5" fmla="*/ 1885950 h 21600"/>
              <a:gd name="T6" fmla="*/ 1696244 w 21600"/>
              <a:gd name="T7" fmla="*/ 18859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4485" y="2877"/>
                </a:moveTo>
                <a:cubicBezTo>
                  <a:pt x="5836" y="5754"/>
                  <a:pt x="0" y="13197"/>
                  <a:pt x="0" y="21599"/>
                </a:cubicBezTo>
                <a:cubicBezTo>
                  <a:pt x="6049" y="21599"/>
                  <a:pt x="6049" y="21599"/>
                  <a:pt x="6049" y="21599"/>
                </a:cubicBezTo>
                <a:cubicBezTo>
                  <a:pt x="6049" y="15538"/>
                  <a:pt x="10224" y="10320"/>
                  <a:pt x="16104" y="8171"/>
                </a:cubicBezTo>
                <a:cubicBezTo>
                  <a:pt x="17084" y="11356"/>
                  <a:pt x="17084" y="11356"/>
                  <a:pt x="17084" y="11356"/>
                </a:cubicBezTo>
                <a:cubicBezTo>
                  <a:pt x="21599" y="4105"/>
                  <a:pt x="21599" y="4105"/>
                  <a:pt x="21599" y="4105"/>
                </a:cubicBezTo>
                <a:cubicBezTo>
                  <a:pt x="13590" y="0"/>
                  <a:pt x="13590" y="0"/>
                  <a:pt x="13590" y="0"/>
                </a:cubicBezTo>
                <a:lnTo>
                  <a:pt x="14485" y="28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22848" tIns="22848" rIns="22848" bIns="22848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920" name="AutoShape 8"/>
          <p:cNvSpPr/>
          <p:nvPr/>
        </p:nvSpPr>
        <p:spPr bwMode="auto">
          <a:xfrm flipH="1">
            <a:off x="5694498" y="4232052"/>
            <a:ext cx="1695500" cy="1887749"/>
          </a:xfrm>
          <a:custGeom>
            <a:avLst/>
            <a:gdLst>
              <a:gd name="T0" fmla="*/ 1696244 w 21600"/>
              <a:gd name="T1" fmla="*/ 1888332 h 21600"/>
              <a:gd name="T2" fmla="*/ 1696244 w 21600"/>
              <a:gd name="T3" fmla="*/ 1888332 h 21600"/>
              <a:gd name="T4" fmla="*/ 1696244 w 21600"/>
              <a:gd name="T5" fmla="*/ 1888332 h 21600"/>
              <a:gd name="T6" fmla="*/ 1696244 w 21600"/>
              <a:gd name="T7" fmla="*/ 188833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7114" y="18722"/>
                </a:moveTo>
                <a:cubicBezTo>
                  <a:pt x="15763" y="15845"/>
                  <a:pt x="21599" y="8402"/>
                  <a:pt x="21599" y="0"/>
                </a:cubicBezTo>
                <a:cubicBezTo>
                  <a:pt x="15507" y="0"/>
                  <a:pt x="15507" y="0"/>
                  <a:pt x="15507" y="0"/>
                </a:cubicBezTo>
                <a:cubicBezTo>
                  <a:pt x="15507" y="6061"/>
                  <a:pt x="11375" y="11279"/>
                  <a:pt x="5495" y="13428"/>
                </a:cubicBezTo>
                <a:cubicBezTo>
                  <a:pt x="4515" y="10282"/>
                  <a:pt x="4515" y="10282"/>
                  <a:pt x="4515" y="10282"/>
                </a:cubicBezTo>
                <a:cubicBezTo>
                  <a:pt x="0" y="17494"/>
                  <a:pt x="0" y="17494"/>
                  <a:pt x="0" y="17494"/>
                </a:cubicBezTo>
                <a:cubicBezTo>
                  <a:pt x="8009" y="21600"/>
                  <a:pt x="8009" y="21600"/>
                  <a:pt x="8009" y="21600"/>
                </a:cubicBezTo>
                <a:lnTo>
                  <a:pt x="7114" y="1872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22848" tIns="22848" rIns="22848" bIns="22848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921" name="AutoShape 9"/>
          <p:cNvSpPr/>
          <p:nvPr/>
        </p:nvSpPr>
        <p:spPr bwMode="auto">
          <a:xfrm flipH="1">
            <a:off x="4426640" y="2218138"/>
            <a:ext cx="1881949" cy="1829821"/>
          </a:xfrm>
          <a:custGeom>
            <a:avLst/>
            <a:gdLst>
              <a:gd name="T0" fmla="*/ 1882775 w 21600"/>
              <a:gd name="T1" fmla="*/ 1887972 h 21265"/>
              <a:gd name="T2" fmla="*/ 1882775 w 21600"/>
              <a:gd name="T3" fmla="*/ 1887972 h 21265"/>
              <a:gd name="T4" fmla="*/ 1882775 w 21600"/>
              <a:gd name="T5" fmla="*/ 1887972 h 21265"/>
              <a:gd name="T6" fmla="*/ 1882775 w 21600"/>
              <a:gd name="T7" fmla="*/ 1887972 h 212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265">
                <a:moveTo>
                  <a:pt x="2762" y="13987"/>
                </a:moveTo>
                <a:cubicBezTo>
                  <a:pt x="5908" y="5308"/>
                  <a:pt x="13389" y="-335"/>
                  <a:pt x="21599" y="15"/>
                </a:cubicBezTo>
                <a:cubicBezTo>
                  <a:pt x="21369" y="6164"/>
                  <a:pt x="21369" y="6164"/>
                  <a:pt x="21369" y="6164"/>
                </a:cubicBezTo>
                <a:cubicBezTo>
                  <a:pt x="15461" y="5930"/>
                  <a:pt x="10205" y="9939"/>
                  <a:pt x="7865" y="15816"/>
                </a:cubicBezTo>
                <a:cubicBezTo>
                  <a:pt x="10934" y="16944"/>
                  <a:pt x="10934" y="16944"/>
                  <a:pt x="10934" y="16944"/>
                </a:cubicBezTo>
                <a:cubicBezTo>
                  <a:pt x="3683" y="21264"/>
                  <a:pt x="3683" y="21264"/>
                  <a:pt x="3683" y="21264"/>
                </a:cubicBezTo>
                <a:cubicBezTo>
                  <a:pt x="0" y="12975"/>
                  <a:pt x="0" y="12975"/>
                  <a:pt x="0" y="12975"/>
                </a:cubicBezTo>
                <a:lnTo>
                  <a:pt x="2762" y="1398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22848" tIns="22848" rIns="22848" bIns="22848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922" name="AutoShape 10"/>
          <p:cNvSpPr/>
          <p:nvPr/>
        </p:nvSpPr>
        <p:spPr bwMode="auto">
          <a:xfrm flipH="1">
            <a:off x="2359827" y="2209410"/>
            <a:ext cx="1885916" cy="1838551"/>
          </a:xfrm>
          <a:custGeom>
            <a:avLst/>
            <a:gdLst>
              <a:gd name="T0" fmla="*/ 1886744 w 21600"/>
              <a:gd name="T1" fmla="*/ 1839119 h 21600"/>
              <a:gd name="T2" fmla="*/ 1886744 w 21600"/>
              <a:gd name="T3" fmla="*/ 1839119 h 21600"/>
              <a:gd name="T4" fmla="*/ 1886744 w 21600"/>
              <a:gd name="T5" fmla="*/ 1839119 h 21600"/>
              <a:gd name="T6" fmla="*/ 1886744 w 21600"/>
              <a:gd name="T7" fmla="*/ 18391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7161" y="2832"/>
                </a:moveTo>
                <a:cubicBezTo>
                  <a:pt x="15778" y="5744"/>
                  <a:pt x="21600" y="13180"/>
                  <a:pt x="21600" y="21600"/>
                </a:cubicBezTo>
                <a:cubicBezTo>
                  <a:pt x="15548" y="21600"/>
                  <a:pt x="15548" y="21600"/>
                  <a:pt x="15548" y="21600"/>
                </a:cubicBezTo>
                <a:cubicBezTo>
                  <a:pt x="15510" y="15540"/>
                  <a:pt x="11374" y="10308"/>
                  <a:pt x="5514" y="8144"/>
                </a:cubicBezTo>
                <a:cubicBezTo>
                  <a:pt x="4557" y="11331"/>
                  <a:pt x="4557" y="11331"/>
                  <a:pt x="4557" y="11331"/>
                </a:cubicBezTo>
                <a:cubicBezTo>
                  <a:pt x="0" y="4091"/>
                  <a:pt x="0" y="4091"/>
                  <a:pt x="0" y="4091"/>
                </a:cubicBezTo>
                <a:cubicBezTo>
                  <a:pt x="8004" y="0"/>
                  <a:pt x="8004" y="0"/>
                  <a:pt x="8004" y="0"/>
                </a:cubicBezTo>
                <a:lnTo>
                  <a:pt x="7161" y="28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22848" tIns="22848" rIns="22848" bIns="22848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923" name="AutoShape 11"/>
          <p:cNvSpPr/>
          <p:nvPr/>
        </p:nvSpPr>
        <p:spPr bwMode="auto">
          <a:xfrm flipH="1">
            <a:off x="2179727" y="4232053"/>
            <a:ext cx="1836727" cy="1891716"/>
          </a:xfrm>
          <a:custGeom>
            <a:avLst/>
            <a:gdLst>
              <a:gd name="T0" fmla="*/ 1837532 w 21600"/>
              <a:gd name="T1" fmla="*/ 1892300 h 21600"/>
              <a:gd name="T2" fmla="*/ 1837532 w 21600"/>
              <a:gd name="T3" fmla="*/ 1892300 h 21600"/>
              <a:gd name="T4" fmla="*/ 1837532 w 21600"/>
              <a:gd name="T5" fmla="*/ 1892300 h 21600"/>
              <a:gd name="T6" fmla="*/ 1837532 w 21600"/>
              <a:gd name="T7" fmla="*/ 18923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8767" y="7123"/>
                </a:moveTo>
                <a:cubicBezTo>
                  <a:pt x="15895" y="15778"/>
                  <a:pt x="8419" y="21600"/>
                  <a:pt x="0" y="21600"/>
                </a:cubicBezTo>
                <a:cubicBezTo>
                  <a:pt x="0" y="15510"/>
                  <a:pt x="0" y="15510"/>
                  <a:pt x="0" y="15510"/>
                </a:cubicBezTo>
                <a:cubicBezTo>
                  <a:pt x="6059" y="15510"/>
                  <a:pt x="11291" y="11374"/>
                  <a:pt x="13455" y="5514"/>
                </a:cubicBezTo>
                <a:cubicBezTo>
                  <a:pt x="10268" y="4557"/>
                  <a:pt x="10268" y="4557"/>
                  <a:pt x="10268" y="4557"/>
                </a:cubicBezTo>
                <a:cubicBezTo>
                  <a:pt x="17508" y="0"/>
                  <a:pt x="17508" y="0"/>
                  <a:pt x="17508" y="0"/>
                </a:cubicBezTo>
                <a:cubicBezTo>
                  <a:pt x="21599" y="8004"/>
                  <a:pt x="21599" y="8004"/>
                  <a:pt x="21599" y="8004"/>
                </a:cubicBezTo>
                <a:lnTo>
                  <a:pt x="18767" y="71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22848" tIns="22848" rIns="22848" bIns="22848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924" name="AutoShape 12"/>
          <p:cNvSpPr/>
          <p:nvPr/>
        </p:nvSpPr>
        <p:spPr bwMode="auto">
          <a:xfrm>
            <a:off x="3301200" y="3987653"/>
            <a:ext cx="1970717" cy="55862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在此输入您的图表说明文字，在此输入您的图表说明文字</a:t>
            </a:r>
          </a:p>
        </p:txBody>
      </p:sp>
      <p:sp>
        <p:nvSpPr>
          <p:cNvPr id="38925" name="AutoShape 13"/>
          <p:cNvSpPr/>
          <p:nvPr/>
        </p:nvSpPr>
        <p:spPr bwMode="auto">
          <a:xfrm>
            <a:off x="6514872" y="4025739"/>
            <a:ext cx="2022384" cy="41897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在此输入您的图表说明文字，在此输入您的图表说明文字</a:t>
            </a:r>
          </a:p>
        </p:txBody>
      </p:sp>
      <p:sp>
        <p:nvSpPr>
          <p:cNvPr id="38926" name="AutoShape 14"/>
          <p:cNvSpPr/>
          <p:nvPr/>
        </p:nvSpPr>
        <p:spPr bwMode="auto">
          <a:xfrm>
            <a:off x="4296525" y="5601642"/>
            <a:ext cx="634721" cy="634804"/>
          </a:xfrm>
          <a:custGeom>
            <a:avLst/>
            <a:gdLst>
              <a:gd name="T0" fmla="*/ 635000 w 21600"/>
              <a:gd name="T1" fmla="*/ 635000 h 21600"/>
              <a:gd name="T2" fmla="*/ 635000 w 21600"/>
              <a:gd name="T3" fmla="*/ 635000 h 21600"/>
              <a:gd name="T4" fmla="*/ 635000 w 21600"/>
              <a:gd name="T5" fmla="*/ 635000 h 21600"/>
              <a:gd name="T6" fmla="*/ 635000 w 21600"/>
              <a:gd name="T7" fmla="*/ 6350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357" y="18801"/>
                </a:moveTo>
                <a:cubicBezTo>
                  <a:pt x="21518" y="18965"/>
                  <a:pt x="21600" y="19177"/>
                  <a:pt x="21600" y="19436"/>
                </a:cubicBezTo>
                <a:cubicBezTo>
                  <a:pt x="21600" y="19580"/>
                  <a:pt x="21518" y="19775"/>
                  <a:pt x="21357" y="20018"/>
                </a:cubicBezTo>
                <a:cubicBezTo>
                  <a:pt x="21193" y="20261"/>
                  <a:pt x="20989" y="20504"/>
                  <a:pt x="20746" y="20741"/>
                </a:cubicBezTo>
                <a:cubicBezTo>
                  <a:pt x="20503" y="20978"/>
                  <a:pt x="20260" y="21184"/>
                  <a:pt x="20023" y="21348"/>
                </a:cubicBezTo>
                <a:cubicBezTo>
                  <a:pt x="19783" y="21518"/>
                  <a:pt x="19593" y="21600"/>
                  <a:pt x="19447" y="21600"/>
                </a:cubicBezTo>
                <a:cubicBezTo>
                  <a:pt x="19189" y="21600"/>
                  <a:pt x="18975" y="21515"/>
                  <a:pt x="18811" y="21343"/>
                </a:cubicBezTo>
                <a:lnTo>
                  <a:pt x="13957" y="16502"/>
                </a:lnTo>
                <a:cubicBezTo>
                  <a:pt x="13217" y="16980"/>
                  <a:pt x="12428" y="17350"/>
                  <a:pt x="11589" y="17604"/>
                </a:cubicBezTo>
                <a:cubicBezTo>
                  <a:pt x="10750" y="17864"/>
                  <a:pt x="9891" y="17991"/>
                  <a:pt x="9007" y="17991"/>
                </a:cubicBezTo>
                <a:cubicBezTo>
                  <a:pt x="7769" y="17991"/>
                  <a:pt x="6608" y="17759"/>
                  <a:pt x="5517" y="17290"/>
                </a:cubicBezTo>
                <a:cubicBezTo>
                  <a:pt x="4427" y="16822"/>
                  <a:pt x="3469" y="16175"/>
                  <a:pt x="2644" y="15353"/>
                </a:cubicBezTo>
                <a:cubicBezTo>
                  <a:pt x="1816" y="14534"/>
                  <a:pt x="1172" y="13580"/>
                  <a:pt x="700" y="12487"/>
                </a:cubicBezTo>
                <a:cubicBezTo>
                  <a:pt x="231" y="11400"/>
                  <a:pt x="0" y="10236"/>
                  <a:pt x="0" y="8999"/>
                </a:cubicBezTo>
                <a:cubicBezTo>
                  <a:pt x="0" y="7768"/>
                  <a:pt x="231" y="6602"/>
                  <a:pt x="700" y="5515"/>
                </a:cubicBezTo>
                <a:cubicBezTo>
                  <a:pt x="1169" y="4422"/>
                  <a:pt x="1816" y="3467"/>
                  <a:pt x="2644" y="2645"/>
                </a:cubicBezTo>
                <a:cubicBezTo>
                  <a:pt x="3469" y="1827"/>
                  <a:pt x="4424" y="1180"/>
                  <a:pt x="5512" y="708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4" y="0"/>
                  <a:pt x="11403" y="237"/>
                  <a:pt x="12488" y="708"/>
                </a:cubicBezTo>
                <a:cubicBezTo>
                  <a:pt x="13573" y="1180"/>
                  <a:pt x="14530" y="1827"/>
                  <a:pt x="15358" y="2645"/>
                </a:cubicBezTo>
                <a:cubicBezTo>
                  <a:pt x="16183" y="3467"/>
                  <a:pt x="16830" y="4422"/>
                  <a:pt x="17299" y="5515"/>
                </a:cubicBezTo>
                <a:cubicBezTo>
                  <a:pt x="17768" y="6602"/>
                  <a:pt x="18003" y="7768"/>
                  <a:pt x="18003" y="8999"/>
                </a:cubicBezTo>
                <a:cubicBezTo>
                  <a:pt x="18003" y="9886"/>
                  <a:pt x="17873" y="10747"/>
                  <a:pt x="17616" y="11589"/>
                </a:cubicBezTo>
                <a:cubicBezTo>
                  <a:pt x="17359" y="12433"/>
                  <a:pt x="16991" y="13218"/>
                  <a:pt x="16514" y="13947"/>
                </a:cubicBezTo>
                <a:lnTo>
                  <a:pt x="21357" y="18801"/>
                </a:lnTo>
                <a:close/>
                <a:moveTo>
                  <a:pt x="3596" y="8999"/>
                </a:moveTo>
                <a:cubicBezTo>
                  <a:pt x="3596" y="9759"/>
                  <a:pt x="3740" y="10465"/>
                  <a:pt x="4028" y="11117"/>
                </a:cubicBezTo>
                <a:cubicBezTo>
                  <a:pt x="4317" y="11770"/>
                  <a:pt x="4707" y="12337"/>
                  <a:pt x="5193" y="12820"/>
                </a:cubicBezTo>
                <a:cubicBezTo>
                  <a:pt x="5679" y="13300"/>
                  <a:pt x="6252" y="13684"/>
                  <a:pt x="6908" y="13969"/>
                </a:cubicBezTo>
                <a:cubicBezTo>
                  <a:pt x="7566" y="14252"/>
                  <a:pt x="8264" y="14393"/>
                  <a:pt x="9004" y="14393"/>
                </a:cubicBezTo>
                <a:cubicBezTo>
                  <a:pt x="9744" y="14393"/>
                  <a:pt x="10439" y="14252"/>
                  <a:pt x="11092" y="13969"/>
                </a:cubicBezTo>
                <a:cubicBezTo>
                  <a:pt x="11745" y="13684"/>
                  <a:pt x="12318" y="13300"/>
                  <a:pt x="12801" y="12820"/>
                </a:cubicBezTo>
                <a:cubicBezTo>
                  <a:pt x="13290" y="12337"/>
                  <a:pt x="13677" y="11770"/>
                  <a:pt x="13965" y="11117"/>
                </a:cubicBezTo>
                <a:cubicBezTo>
                  <a:pt x="14254" y="10465"/>
                  <a:pt x="14398" y="9759"/>
                  <a:pt x="14398" y="8999"/>
                </a:cubicBezTo>
                <a:cubicBezTo>
                  <a:pt x="14398" y="8259"/>
                  <a:pt x="14254" y="7565"/>
                  <a:pt x="13965" y="6912"/>
                </a:cubicBezTo>
                <a:cubicBezTo>
                  <a:pt x="13674" y="6257"/>
                  <a:pt x="13290" y="5684"/>
                  <a:pt x="12801" y="5192"/>
                </a:cubicBezTo>
                <a:cubicBezTo>
                  <a:pt x="12315" y="4704"/>
                  <a:pt x="11745" y="4317"/>
                  <a:pt x="11092" y="4032"/>
                </a:cubicBezTo>
                <a:cubicBezTo>
                  <a:pt x="10439" y="3749"/>
                  <a:pt x="9741" y="3605"/>
                  <a:pt x="9004" y="3605"/>
                </a:cubicBezTo>
                <a:cubicBezTo>
                  <a:pt x="8267" y="3605"/>
                  <a:pt x="7566" y="3749"/>
                  <a:pt x="6908" y="4032"/>
                </a:cubicBezTo>
                <a:cubicBezTo>
                  <a:pt x="6252" y="4317"/>
                  <a:pt x="5676" y="4704"/>
                  <a:pt x="5193" y="5192"/>
                </a:cubicBezTo>
                <a:cubicBezTo>
                  <a:pt x="4707" y="5684"/>
                  <a:pt x="4317" y="6257"/>
                  <a:pt x="4028" y="6912"/>
                </a:cubicBezTo>
                <a:cubicBezTo>
                  <a:pt x="3740" y="7565"/>
                  <a:pt x="3596" y="8256"/>
                  <a:pt x="3596" y="8999"/>
                </a:cubicBezTo>
                <a:moveTo>
                  <a:pt x="9007" y="5591"/>
                </a:moveTo>
                <a:cubicBezTo>
                  <a:pt x="9185" y="5591"/>
                  <a:pt x="9343" y="5656"/>
                  <a:pt x="9473" y="5785"/>
                </a:cubicBezTo>
                <a:cubicBezTo>
                  <a:pt x="9603" y="5918"/>
                  <a:pt x="9668" y="6082"/>
                  <a:pt x="9668" y="6279"/>
                </a:cubicBezTo>
                <a:cubicBezTo>
                  <a:pt x="9668" y="6460"/>
                  <a:pt x="9603" y="6616"/>
                  <a:pt x="9473" y="6745"/>
                </a:cubicBezTo>
                <a:cubicBezTo>
                  <a:pt x="9343" y="6878"/>
                  <a:pt x="9185" y="6943"/>
                  <a:pt x="9007" y="6943"/>
                </a:cubicBezTo>
                <a:cubicBezTo>
                  <a:pt x="8439" y="6943"/>
                  <a:pt x="7953" y="7144"/>
                  <a:pt x="7552" y="7536"/>
                </a:cubicBezTo>
                <a:cubicBezTo>
                  <a:pt x="7151" y="7934"/>
                  <a:pt x="6950" y="8423"/>
                  <a:pt x="6950" y="8996"/>
                </a:cubicBezTo>
                <a:cubicBezTo>
                  <a:pt x="6950" y="9180"/>
                  <a:pt x="6885" y="9332"/>
                  <a:pt x="6755" y="9465"/>
                </a:cubicBezTo>
                <a:cubicBezTo>
                  <a:pt x="6622" y="9595"/>
                  <a:pt x="6467" y="9657"/>
                  <a:pt x="6289" y="9657"/>
                </a:cubicBezTo>
                <a:cubicBezTo>
                  <a:pt x="6080" y="9657"/>
                  <a:pt x="5913" y="9595"/>
                  <a:pt x="5786" y="9465"/>
                </a:cubicBezTo>
                <a:cubicBezTo>
                  <a:pt x="5659" y="9332"/>
                  <a:pt x="5599" y="9180"/>
                  <a:pt x="5599" y="8996"/>
                </a:cubicBezTo>
                <a:cubicBezTo>
                  <a:pt x="5599" y="8539"/>
                  <a:pt x="5684" y="8104"/>
                  <a:pt x="5862" y="7686"/>
                </a:cubicBezTo>
                <a:cubicBezTo>
                  <a:pt x="6037" y="7271"/>
                  <a:pt x="6280" y="6907"/>
                  <a:pt x="6597" y="6590"/>
                </a:cubicBezTo>
                <a:cubicBezTo>
                  <a:pt x="6905" y="6277"/>
                  <a:pt x="7264" y="6028"/>
                  <a:pt x="7676" y="5856"/>
                </a:cubicBezTo>
                <a:cubicBezTo>
                  <a:pt x="8086" y="5681"/>
                  <a:pt x="8529" y="5591"/>
                  <a:pt x="9007" y="55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19041" tIns="19041" rIns="19041" bIns="19041" anchor="ctr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927" name="AutoShape 15"/>
          <p:cNvSpPr/>
          <p:nvPr/>
        </p:nvSpPr>
        <p:spPr bwMode="auto">
          <a:xfrm>
            <a:off x="6784633" y="2216551"/>
            <a:ext cx="634721" cy="529267"/>
          </a:xfrm>
          <a:custGeom>
            <a:avLst/>
            <a:gdLst>
              <a:gd name="T0" fmla="*/ 635000 w 21600"/>
              <a:gd name="T1" fmla="*/ 529407 h 21579"/>
              <a:gd name="T2" fmla="*/ 635000 w 21600"/>
              <a:gd name="T3" fmla="*/ 529407 h 21579"/>
              <a:gd name="T4" fmla="*/ 635000 w 21600"/>
              <a:gd name="T5" fmla="*/ 529407 h 21579"/>
              <a:gd name="T6" fmla="*/ 635000 w 21600"/>
              <a:gd name="T7" fmla="*/ 529407 h 215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579">
                <a:moveTo>
                  <a:pt x="21600" y="9391"/>
                </a:moveTo>
                <a:cubicBezTo>
                  <a:pt x="21600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600" y="8895"/>
                  <a:pt x="21600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1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9041" tIns="19041" rIns="19041" bIns="19041" anchor="ctr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928" name="AutoShape 16"/>
          <p:cNvSpPr/>
          <p:nvPr/>
        </p:nvSpPr>
        <p:spPr bwMode="auto">
          <a:xfrm>
            <a:off x="3072598" y="3570201"/>
            <a:ext cx="2200897" cy="3047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1" tIns="19041" rIns="19041" bIns="19041" anchor="ctr"/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s-E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9" name="AutoShape 17"/>
          <p:cNvSpPr/>
          <p:nvPr/>
        </p:nvSpPr>
        <p:spPr bwMode="auto">
          <a:xfrm>
            <a:off x="6438601" y="3570201"/>
            <a:ext cx="2200897" cy="30470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1" tIns="19041" rIns="19041" bIns="19041" anchor="ctr"/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s-E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03CA9EB-54C2-481B-950C-633B21C3797B}"/>
              </a:ext>
            </a:extLst>
          </p:cNvPr>
          <p:cNvSpPr txBox="1"/>
          <p:nvPr/>
        </p:nvSpPr>
        <p:spPr>
          <a:xfrm>
            <a:off x="0" y="0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大数据的特征</a:t>
            </a:r>
          </a:p>
        </p:txBody>
      </p:sp>
    </p:spTree>
    <p:extLst>
      <p:ext uri="{BB962C8B-B14F-4D97-AF65-F5344CB8AC3E}">
        <p14:creationId xmlns:p14="http://schemas.microsoft.com/office/powerpoint/2010/main" val="3264552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18" grpId="0" animBg="1"/>
      <p:bldP spid="38919" grpId="0" animBg="1"/>
      <p:bldP spid="38920" grpId="0" animBg="1"/>
      <p:bldP spid="38921" grpId="0" animBg="1"/>
      <p:bldP spid="38922" grpId="0" animBg="1"/>
      <p:bldP spid="38923" grpId="0" animBg="1"/>
      <p:bldP spid="38924" grpId="0" autoUpdateAnimBg="0"/>
      <p:bldP spid="38925" grpId="0" autoUpdateAnimBg="0"/>
      <p:bldP spid="38926" grpId="0" animBg="1"/>
      <p:bldP spid="38927" grpId="0" animBg="1"/>
      <p:bldP spid="38928" grpId="0" autoUpdateAnimBg="0"/>
      <p:bldP spid="3892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0"/>
          <p:cNvGrpSpPr/>
          <p:nvPr/>
        </p:nvGrpSpPr>
        <p:grpSpPr bwMode="auto">
          <a:xfrm>
            <a:off x="5129851" y="3249531"/>
            <a:ext cx="6256828" cy="3707861"/>
            <a:chOff x="2555776" y="2204864"/>
            <a:chExt cx="3456384" cy="3456384"/>
          </a:xfrm>
          <a:scene3d>
            <a:camera prst="isometricOffAxis1Top">
              <a:rot lat="17411170" lon="18596411" rev="2947935"/>
            </a:camera>
            <a:lightRig rig="threePt" dir="t"/>
          </a:scene3d>
        </p:grpSpPr>
        <p:sp>
          <p:nvSpPr>
            <p:cNvPr id="47" name="Oval 50"/>
            <p:cNvSpPr/>
            <p:nvPr/>
          </p:nvSpPr>
          <p:spPr>
            <a:xfrm>
              <a:off x="2555776" y="2204864"/>
              <a:ext cx="3456384" cy="3456384"/>
            </a:xfrm>
            <a:prstGeom prst="ellips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Oval 51"/>
            <p:cNvSpPr/>
            <p:nvPr/>
          </p:nvSpPr>
          <p:spPr>
            <a:xfrm>
              <a:off x="2652028" y="2302296"/>
              <a:ext cx="3263879" cy="3263879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Oval 52"/>
            <p:cNvSpPr/>
            <p:nvPr/>
          </p:nvSpPr>
          <p:spPr>
            <a:xfrm>
              <a:off x="2927938" y="2577026"/>
              <a:ext cx="2712060" cy="2712060"/>
            </a:xfrm>
            <a:prstGeom prst="ellips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Oval 53"/>
            <p:cNvSpPr/>
            <p:nvPr/>
          </p:nvSpPr>
          <p:spPr>
            <a:xfrm>
              <a:off x="3298562" y="2948830"/>
              <a:ext cx="1970812" cy="1970812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Oval 54"/>
            <p:cNvSpPr/>
            <p:nvPr/>
          </p:nvSpPr>
          <p:spPr>
            <a:xfrm>
              <a:off x="3743908" y="3392996"/>
              <a:ext cx="1080120" cy="108012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5"/>
              </a:solidFill>
              <a:prstDash val="solid"/>
            </a:ln>
            <a:effectLst/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5"/>
            <p:cNvSpPr/>
            <p:nvPr/>
          </p:nvSpPr>
          <p:spPr>
            <a:xfrm>
              <a:off x="3851672" y="3500760"/>
              <a:ext cx="864592" cy="864592"/>
            </a:xfrm>
            <a:prstGeom prst="ellips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902193" y="1556793"/>
            <a:ext cx="4687559" cy="3572439"/>
            <a:chOff x="5902192" y="1556792"/>
            <a:chExt cx="4687558" cy="3572438"/>
          </a:xfrm>
        </p:grpSpPr>
        <p:sp>
          <p:nvSpPr>
            <p:cNvPr id="38" name="Isosceles Triangle 41"/>
            <p:cNvSpPr/>
            <p:nvPr/>
          </p:nvSpPr>
          <p:spPr bwMode="auto">
            <a:xfrm flipV="1">
              <a:off x="7378895" y="3970719"/>
              <a:ext cx="1758739" cy="1158511"/>
            </a:xfrm>
            <a:prstGeom prst="triangle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: Shape 42"/>
            <p:cNvSpPr/>
            <p:nvPr/>
          </p:nvSpPr>
          <p:spPr bwMode="auto">
            <a:xfrm>
              <a:off x="7391913" y="3821746"/>
              <a:ext cx="1760185" cy="148972"/>
            </a:xfrm>
            <a:custGeom>
              <a:avLst/>
              <a:gdLst>
                <a:gd name="connsiteX0" fmla="*/ 0 w 1640851"/>
                <a:gd name="connsiteY0" fmla="*/ 0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0 w 1640851"/>
                <a:gd name="connsiteY4" fmla="*/ 0 h 149806"/>
                <a:gd name="connsiteX0" fmla="*/ 144379 w 1640851"/>
                <a:gd name="connsiteY0" fmla="*/ 12032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144379 w 1640851"/>
                <a:gd name="connsiteY4" fmla="*/ 12032 h 149806"/>
                <a:gd name="connsiteX0" fmla="*/ 144379 w 1640851"/>
                <a:gd name="connsiteY0" fmla="*/ 24064 h 161838"/>
                <a:gd name="connsiteX1" fmla="*/ 1508504 w 1640851"/>
                <a:gd name="connsiteY1" fmla="*/ 0 h 161838"/>
                <a:gd name="connsiteX2" fmla="*/ 1640851 w 1640851"/>
                <a:gd name="connsiteY2" fmla="*/ 161838 h 161838"/>
                <a:gd name="connsiteX3" fmla="*/ 0 w 1640851"/>
                <a:gd name="connsiteY3" fmla="*/ 161838 h 161838"/>
                <a:gd name="connsiteX4" fmla="*/ 144379 w 1640851"/>
                <a:gd name="connsiteY4" fmla="*/ 24064 h 161838"/>
                <a:gd name="connsiteX0" fmla="*/ 144379 w 1640851"/>
                <a:gd name="connsiteY0" fmla="*/ 0 h 137774"/>
                <a:gd name="connsiteX1" fmla="*/ 1544599 w 1640851"/>
                <a:gd name="connsiteY1" fmla="*/ 0 h 137774"/>
                <a:gd name="connsiteX2" fmla="*/ 1640851 w 1640851"/>
                <a:gd name="connsiteY2" fmla="*/ 137774 h 137774"/>
                <a:gd name="connsiteX3" fmla="*/ 0 w 1640851"/>
                <a:gd name="connsiteY3" fmla="*/ 137774 h 137774"/>
                <a:gd name="connsiteX4" fmla="*/ 144379 w 1640851"/>
                <a:gd name="connsiteY4" fmla="*/ 0 h 13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51" h="137774">
                  <a:moveTo>
                    <a:pt x="144379" y="0"/>
                  </a:moveTo>
                  <a:lnTo>
                    <a:pt x="1544599" y="0"/>
                  </a:lnTo>
                  <a:lnTo>
                    <a:pt x="1640851" y="137774"/>
                  </a:lnTo>
                  <a:lnTo>
                    <a:pt x="0" y="137774"/>
                  </a:lnTo>
                  <a:lnTo>
                    <a:pt x="14437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: Shape 43"/>
            <p:cNvSpPr/>
            <p:nvPr/>
          </p:nvSpPr>
          <p:spPr bwMode="auto">
            <a:xfrm>
              <a:off x="6608001" y="2862829"/>
              <a:ext cx="3284617" cy="1006646"/>
            </a:xfrm>
            <a:custGeom>
              <a:avLst/>
              <a:gdLst/>
              <a:ahLst/>
              <a:cxnLst/>
              <a:rect l="l" t="t" r="r" b="b"/>
              <a:pathLst>
                <a:path w="3061735" h="937284">
                  <a:moveTo>
                    <a:pt x="0" y="0"/>
                  </a:moveTo>
                  <a:lnTo>
                    <a:pt x="3061735" y="0"/>
                  </a:lnTo>
                  <a:lnTo>
                    <a:pt x="2493758" y="937284"/>
                  </a:lnTo>
                  <a:lnTo>
                    <a:pt x="567977" y="937284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: Shape 44"/>
            <p:cNvSpPr/>
            <p:nvPr/>
          </p:nvSpPr>
          <p:spPr bwMode="auto">
            <a:xfrm>
              <a:off x="5902192" y="1704318"/>
              <a:ext cx="4687558" cy="1005201"/>
            </a:xfrm>
            <a:custGeom>
              <a:avLst/>
              <a:gdLst/>
              <a:ahLst/>
              <a:cxnLst/>
              <a:rect l="l" t="t" r="r" b="b"/>
              <a:pathLst>
                <a:path w="4370803" h="937284">
                  <a:moveTo>
                    <a:pt x="0" y="0"/>
                  </a:moveTo>
                  <a:lnTo>
                    <a:pt x="4370803" y="0"/>
                  </a:lnTo>
                  <a:lnTo>
                    <a:pt x="3802825" y="937284"/>
                  </a:lnTo>
                  <a:lnTo>
                    <a:pt x="567978" y="937284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: Shape 45"/>
            <p:cNvSpPr/>
            <p:nvPr/>
          </p:nvSpPr>
          <p:spPr bwMode="auto">
            <a:xfrm>
              <a:off x="6610894" y="2715304"/>
              <a:ext cx="3284617" cy="147526"/>
            </a:xfrm>
            <a:custGeom>
              <a:avLst/>
              <a:gdLst>
                <a:gd name="connsiteX0" fmla="*/ 0 w 1640851"/>
                <a:gd name="connsiteY0" fmla="*/ 0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0 w 1640851"/>
                <a:gd name="connsiteY4" fmla="*/ 0 h 149806"/>
                <a:gd name="connsiteX0" fmla="*/ 144379 w 1640851"/>
                <a:gd name="connsiteY0" fmla="*/ 12032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144379 w 1640851"/>
                <a:gd name="connsiteY4" fmla="*/ 12032 h 149806"/>
                <a:gd name="connsiteX0" fmla="*/ 144379 w 1640851"/>
                <a:gd name="connsiteY0" fmla="*/ 24064 h 161838"/>
                <a:gd name="connsiteX1" fmla="*/ 1508504 w 1640851"/>
                <a:gd name="connsiteY1" fmla="*/ 0 h 161838"/>
                <a:gd name="connsiteX2" fmla="*/ 1640851 w 1640851"/>
                <a:gd name="connsiteY2" fmla="*/ 161838 h 161838"/>
                <a:gd name="connsiteX3" fmla="*/ 0 w 1640851"/>
                <a:gd name="connsiteY3" fmla="*/ 161838 h 161838"/>
                <a:gd name="connsiteX4" fmla="*/ 144379 w 1640851"/>
                <a:gd name="connsiteY4" fmla="*/ 24064 h 161838"/>
                <a:gd name="connsiteX0" fmla="*/ 144379 w 1640851"/>
                <a:gd name="connsiteY0" fmla="*/ 0 h 137774"/>
                <a:gd name="connsiteX1" fmla="*/ 1544599 w 1640851"/>
                <a:gd name="connsiteY1" fmla="*/ 0 h 137774"/>
                <a:gd name="connsiteX2" fmla="*/ 1640851 w 1640851"/>
                <a:gd name="connsiteY2" fmla="*/ 137774 h 137774"/>
                <a:gd name="connsiteX3" fmla="*/ 0 w 1640851"/>
                <a:gd name="connsiteY3" fmla="*/ 137774 h 137774"/>
                <a:gd name="connsiteX4" fmla="*/ 144379 w 1640851"/>
                <a:gd name="connsiteY4" fmla="*/ 0 h 13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51" h="137774">
                  <a:moveTo>
                    <a:pt x="144379" y="0"/>
                  </a:moveTo>
                  <a:lnTo>
                    <a:pt x="1544599" y="0"/>
                  </a:lnTo>
                  <a:lnTo>
                    <a:pt x="1640851" y="137774"/>
                  </a:lnTo>
                  <a:lnTo>
                    <a:pt x="0" y="137774"/>
                  </a:lnTo>
                  <a:lnTo>
                    <a:pt x="144379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: Shape 46"/>
            <p:cNvSpPr/>
            <p:nvPr/>
          </p:nvSpPr>
          <p:spPr bwMode="auto">
            <a:xfrm>
              <a:off x="5902192" y="1556792"/>
              <a:ext cx="4687558" cy="147526"/>
            </a:xfrm>
            <a:custGeom>
              <a:avLst/>
              <a:gdLst>
                <a:gd name="connsiteX0" fmla="*/ 0 w 1640851"/>
                <a:gd name="connsiteY0" fmla="*/ 0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0 w 1640851"/>
                <a:gd name="connsiteY4" fmla="*/ 0 h 149806"/>
                <a:gd name="connsiteX0" fmla="*/ 144379 w 1640851"/>
                <a:gd name="connsiteY0" fmla="*/ 12032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144379 w 1640851"/>
                <a:gd name="connsiteY4" fmla="*/ 12032 h 149806"/>
                <a:gd name="connsiteX0" fmla="*/ 144379 w 1640851"/>
                <a:gd name="connsiteY0" fmla="*/ 24064 h 161838"/>
                <a:gd name="connsiteX1" fmla="*/ 1508504 w 1640851"/>
                <a:gd name="connsiteY1" fmla="*/ 0 h 161838"/>
                <a:gd name="connsiteX2" fmla="*/ 1640851 w 1640851"/>
                <a:gd name="connsiteY2" fmla="*/ 161838 h 161838"/>
                <a:gd name="connsiteX3" fmla="*/ 0 w 1640851"/>
                <a:gd name="connsiteY3" fmla="*/ 161838 h 161838"/>
                <a:gd name="connsiteX4" fmla="*/ 144379 w 1640851"/>
                <a:gd name="connsiteY4" fmla="*/ 24064 h 161838"/>
                <a:gd name="connsiteX0" fmla="*/ 144379 w 1640851"/>
                <a:gd name="connsiteY0" fmla="*/ 0 h 137774"/>
                <a:gd name="connsiteX1" fmla="*/ 1544599 w 1640851"/>
                <a:gd name="connsiteY1" fmla="*/ 0 h 137774"/>
                <a:gd name="connsiteX2" fmla="*/ 1640851 w 1640851"/>
                <a:gd name="connsiteY2" fmla="*/ 137774 h 137774"/>
                <a:gd name="connsiteX3" fmla="*/ 0 w 1640851"/>
                <a:gd name="connsiteY3" fmla="*/ 137774 h 137774"/>
                <a:gd name="connsiteX4" fmla="*/ 144379 w 1640851"/>
                <a:gd name="connsiteY4" fmla="*/ 0 h 13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51" h="137774">
                  <a:moveTo>
                    <a:pt x="144379" y="0"/>
                  </a:moveTo>
                  <a:lnTo>
                    <a:pt x="1544599" y="0"/>
                  </a:lnTo>
                  <a:lnTo>
                    <a:pt x="1640851" y="137774"/>
                  </a:lnTo>
                  <a:lnTo>
                    <a:pt x="0" y="137774"/>
                  </a:lnTo>
                  <a:lnTo>
                    <a:pt x="14437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Rectangle 47"/>
            <p:cNvSpPr>
              <a:spLocks/>
            </p:cNvSpPr>
            <p:nvPr/>
          </p:nvSpPr>
          <p:spPr bwMode="auto">
            <a:xfrm>
              <a:off x="6595869" y="1768887"/>
              <a:ext cx="3374589" cy="868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rmAutofit fontScale="92500"/>
            </a:bodyPr>
            <a:lstStyle/>
            <a:p>
              <a:pPr algn="ctr" eaLnBrk="1" hangingPunct="1">
                <a:lnSpc>
                  <a:spcPct val="120000"/>
                </a:lnSpc>
              </a:pPr>
              <a:r>
                <a:rPr lang="zh-CN" altLang="en-US" sz="186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86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86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45" name="Rectangle 48"/>
            <p:cNvSpPr>
              <a:spLocks/>
            </p:cNvSpPr>
            <p:nvPr/>
          </p:nvSpPr>
          <p:spPr bwMode="auto">
            <a:xfrm>
              <a:off x="7265968" y="3033875"/>
              <a:ext cx="2034388" cy="686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rmAutofit fontScale="77500" lnSpcReduction="20000"/>
            </a:bodyPr>
            <a:lstStyle/>
            <a:p>
              <a:pPr algn="ctr" eaLnBrk="1" hangingPunct="1">
                <a:lnSpc>
                  <a:spcPct val="120000"/>
                </a:lnSpc>
              </a:pPr>
              <a:r>
                <a:rPr lang="zh-CN" altLang="en-US" sz="18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此部分内容作为文字排版占位显示（建议使用主题字体）</a:t>
              </a:r>
            </a:p>
          </p:txBody>
        </p:sp>
        <p:sp>
          <p:nvSpPr>
            <p:cNvPr id="46" name="TextBox 49"/>
            <p:cNvSpPr txBox="1">
              <a:spLocks/>
            </p:cNvSpPr>
            <p:nvPr/>
          </p:nvSpPr>
          <p:spPr bwMode="auto">
            <a:xfrm>
              <a:off x="7919402" y="4142437"/>
              <a:ext cx="6155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 fontScale="92500" lnSpcReduction="20000"/>
            </a:bodyPr>
            <a:lstStyle/>
            <a:p>
              <a:pPr eaLnBrk="1" hangingPunct="1"/>
              <a:r>
                <a:rPr lang="zh-CN" altLang="en-US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19667" y="1724443"/>
            <a:ext cx="6756133" cy="3224111"/>
            <a:chOff x="539750" y="1293332"/>
            <a:chExt cx="5067100" cy="2418083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847388" y="1687190"/>
              <a:ext cx="680137" cy="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47388" y="2544140"/>
              <a:ext cx="1237697" cy="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07252" y="3351194"/>
              <a:ext cx="1799598" cy="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29"/>
            <p:cNvSpPr/>
            <p:nvPr/>
          </p:nvSpPr>
          <p:spPr bwMode="auto">
            <a:xfrm>
              <a:off x="3227996" y="2285971"/>
              <a:ext cx="516341" cy="5163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Group 30"/>
            <p:cNvGrpSpPr/>
            <p:nvPr/>
          </p:nvGrpSpPr>
          <p:grpSpPr bwMode="auto">
            <a:xfrm>
              <a:off x="3352313" y="2414283"/>
              <a:ext cx="262204" cy="262653"/>
              <a:chOff x="9145588" y="4435475"/>
              <a:chExt cx="464344" cy="465138"/>
            </a:xfrm>
            <a:solidFill>
              <a:schemeClr val="bg1"/>
            </a:solidFill>
          </p:grpSpPr>
          <p:sp>
            <p:nvSpPr>
              <p:cNvPr id="29" name="Freeform: Shape 31"/>
              <p:cNvSpPr>
                <a:spLocks/>
              </p:cNvSpPr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Freeform: Shape 32"/>
              <p:cNvSpPr>
                <a:spLocks/>
              </p:cNvSpPr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: Shape 33"/>
              <p:cNvSpPr>
                <a:spLocks/>
              </p:cNvSpPr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: Shape 34"/>
              <p:cNvSpPr>
                <a:spLocks/>
              </p:cNvSpPr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: Shape 35"/>
              <p:cNvSpPr>
                <a:spLocks/>
              </p:cNvSpPr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: Shape 36"/>
              <p:cNvSpPr>
                <a:spLocks/>
              </p:cNvSpPr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: Shape 37"/>
              <p:cNvSpPr>
                <a:spLocks/>
              </p:cNvSpPr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: Shape 38"/>
              <p:cNvSpPr>
                <a:spLocks/>
              </p:cNvSpPr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: Shape 39"/>
              <p:cNvSpPr>
                <a:spLocks/>
              </p:cNvSpPr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Oval 25"/>
            <p:cNvSpPr/>
            <p:nvPr/>
          </p:nvSpPr>
          <p:spPr bwMode="auto">
            <a:xfrm>
              <a:off x="3227996" y="3093023"/>
              <a:ext cx="516341" cy="51634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Group 26"/>
            <p:cNvGrpSpPr/>
            <p:nvPr/>
          </p:nvGrpSpPr>
          <p:grpSpPr bwMode="auto">
            <a:xfrm>
              <a:off x="3402034" y="3219867"/>
              <a:ext cx="180182" cy="262653"/>
              <a:chOff x="3582988" y="3510757"/>
              <a:chExt cx="319088" cy="465138"/>
            </a:xfrm>
            <a:solidFill>
              <a:schemeClr val="bg1"/>
            </a:solidFill>
          </p:grpSpPr>
          <p:sp>
            <p:nvSpPr>
              <p:cNvPr id="27" name="Freeform: Shape 27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: Shape 28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" name="Oval 20"/>
            <p:cNvSpPr/>
            <p:nvPr/>
          </p:nvSpPr>
          <p:spPr bwMode="auto">
            <a:xfrm>
              <a:off x="3227996" y="1429019"/>
              <a:ext cx="516341" cy="51634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Group 21"/>
            <p:cNvGrpSpPr/>
            <p:nvPr/>
          </p:nvGrpSpPr>
          <p:grpSpPr bwMode="auto">
            <a:xfrm>
              <a:off x="3355064" y="1556087"/>
              <a:ext cx="262204" cy="262204"/>
              <a:chOff x="4439444" y="1652588"/>
              <a:chExt cx="464344" cy="464344"/>
            </a:xfrm>
            <a:solidFill>
              <a:schemeClr val="bg1"/>
            </a:solidFill>
          </p:grpSpPr>
          <p:sp>
            <p:nvSpPr>
              <p:cNvPr id="24" name="Freeform: Shape 22"/>
              <p:cNvSpPr>
                <a:spLocks/>
              </p:cNvSpPr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: Shape 23"/>
              <p:cNvSpPr>
                <a:spLocks/>
              </p:cNvSpPr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: Shape 24"/>
              <p:cNvSpPr>
                <a:spLocks/>
              </p:cNvSpPr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anchor="ctr"/>
              <a:lstStyle/>
              <a:p>
                <a:pPr algn="ctr"/>
                <a:endParaRPr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Group 56"/>
            <p:cNvGrpSpPr/>
            <p:nvPr/>
          </p:nvGrpSpPr>
          <p:grpSpPr>
            <a:xfrm>
              <a:off x="539750" y="1293332"/>
              <a:ext cx="2688248" cy="682835"/>
              <a:chOff x="729708" y="1607283"/>
              <a:chExt cx="3411185" cy="910447"/>
            </a:xfrm>
          </p:grpSpPr>
          <p:sp>
            <p:nvSpPr>
              <p:cNvPr id="22" name="TextBox 57"/>
              <p:cNvSpPr txBox="1">
                <a:spLocks/>
              </p:cNvSpPr>
              <p:nvPr/>
            </p:nvSpPr>
            <p:spPr bwMode="auto">
              <a:xfrm>
                <a:off x="2830874" y="1607283"/>
                <a:ext cx="1310019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192000" bIns="0">
                <a:normAutofit/>
              </a:bodyPr>
              <a:lstStyle/>
              <a:p>
                <a:pPr algn="r" eaLnBrk="1" hangingPunct="1"/>
                <a:r>
                  <a:rPr lang="zh-CN" altLang="en-US" sz="1467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23" name="Rectangle 58"/>
              <p:cNvSpPr>
                <a:spLocks/>
              </p:cNvSpPr>
              <p:nvPr/>
            </p:nvSpPr>
            <p:spPr bwMode="auto">
              <a:xfrm>
                <a:off x="729708" y="1853504"/>
                <a:ext cx="3411184" cy="664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192000" bIns="0" anchor="t" anchorCtr="0">
                <a:normAutofit/>
              </a:bodyPr>
              <a:lstStyle/>
              <a:p>
                <a:pPr algn="r" eaLnBrk="1" hangingPunct="1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</a:t>
                </a:r>
                <a:b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</p:grpSp>
        <p:grpSp>
          <p:nvGrpSpPr>
            <p:cNvPr id="16" name="Group 65"/>
            <p:cNvGrpSpPr/>
            <p:nvPr/>
          </p:nvGrpSpPr>
          <p:grpSpPr>
            <a:xfrm>
              <a:off x="539750" y="2160956"/>
              <a:ext cx="2688248" cy="682835"/>
              <a:chOff x="729708" y="1607283"/>
              <a:chExt cx="3411185" cy="910447"/>
            </a:xfrm>
          </p:grpSpPr>
          <p:sp>
            <p:nvSpPr>
              <p:cNvPr id="20" name="TextBox 66"/>
              <p:cNvSpPr txBox="1">
                <a:spLocks/>
              </p:cNvSpPr>
              <p:nvPr/>
            </p:nvSpPr>
            <p:spPr bwMode="auto">
              <a:xfrm>
                <a:off x="2830874" y="1607283"/>
                <a:ext cx="1310019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192000" bIns="0">
                <a:normAutofit/>
              </a:bodyPr>
              <a:lstStyle/>
              <a:p>
                <a:pPr algn="r" eaLnBrk="1" hangingPunct="1"/>
                <a:r>
                  <a:rPr lang="zh-CN" altLang="en-US" sz="1467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21" name="Rectangle 67"/>
              <p:cNvSpPr>
                <a:spLocks/>
              </p:cNvSpPr>
              <p:nvPr/>
            </p:nvSpPr>
            <p:spPr bwMode="auto">
              <a:xfrm>
                <a:off x="729708" y="1853504"/>
                <a:ext cx="3411184" cy="664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192000" bIns="0">
                <a:normAutofit/>
              </a:bodyPr>
              <a:lstStyle/>
              <a:p>
                <a:pPr algn="r" eaLnBrk="1" hangingPunct="1">
                  <a:lnSpc>
                    <a:spcPct val="120000"/>
                  </a:lnSpc>
                </a:pP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</a:t>
                </a:r>
                <a:b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</p:grpSp>
        <p:grpSp>
          <p:nvGrpSpPr>
            <p:cNvPr id="17" name="Group 68"/>
            <p:cNvGrpSpPr/>
            <p:nvPr/>
          </p:nvGrpSpPr>
          <p:grpSpPr>
            <a:xfrm>
              <a:off x="539750" y="3028580"/>
              <a:ext cx="2688248" cy="682835"/>
              <a:chOff x="729708" y="1607283"/>
              <a:chExt cx="3411185" cy="910447"/>
            </a:xfrm>
          </p:grpSpPr>
          <p:sp>
            <p:nvSpPr>
              <p:cNvPr id="18" name="TextBox 69"/>
              <p:cNvSpPr txBox="1">
                <a:spLocks/>
              </p:cNvSpPr>
              <p:nvPr/>
            </p:nvSpPr>
            <p:spPr bwMode="auto">
              <a:xfrm>
                <a:off x="2830874" y="1607283"/>
                <a:ext cx="1310019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192000" bIns="0">
                <a:normAutofit/>
              </a:bodyPr>
              <a:lstStyle/>
              <a:p>
                <a:pPr algn="r" eaLnBrk="1" hangingPunct="1"/>
                <a:r>
                  <a:rPr lang="zh-CN" altLang="en-US" sz="1467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19" name="Rectangle 70"/>
              <p:cNvSpPr>
                <a:spLocks/>
              </p:cNvSpPr>
              <p:nvPr/>
            </p:nvSpPr>
            <p:spPr bwMode="auto">
              <a:xfrm>
                <a:off x="729708" y="1853504"/>
                <a:ext cx="3411184" cy="664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192000" bIns="0">
                <a:normAutofit/>
              </a:bodyPr>
              <a:lstStyle/>
              <a:p>
                <a:pPr algn="r" eaLnBrk="1" hangingPunct="1">
                  <a:lnSpc>
                    <a:spcPct val="120000"/>
                  </a:lnSpc>
                </a:pP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</a:t>
                </a:r>
                <a:b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</p:grp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37EC6CE9-1EA9-47CC-890F-627F22BE513F}"/>
              </a:ext>
            </a:extLst>
          </p:cNvPr>
          <p:cNvSpPr txBox="1"/>
          <p:nvPr/>
        </p:nvSpPr>
        <p:spPr>
          <a:xfrm>
            <a:off x="0" y="0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大数据的特征</a:t>
            </a:r>
          </a:p>
        </p:txBody>
      </p:sp>
    </p:spTree>
    <p:extLst>
      <p:ext uri="{BB962C8B-B14F-4D97-AF65-F5344CB8AC3E}">
        <p14:creationId xmlns:p14="http://schemas.microsoft.com/office/powerpoint/2010/main" val="2340996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5D4AEA0-3F13-4713-A99C-76F5E4CD3A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A22AE643-C812-4591-B008-EF906182C33D}"/>
              </a:ext>
            </a:extLst>
          </p:cNvPr>
          <p:cNvGrpSpPr/>
          <p:nvPr/>
        </p:nvGrpSpPr>
        <p:grpSpPr>
          <a:xfrm>
            <a:off x="5688627" y="2321005"/>
            <a:ext cx="6260855" cy="2215991"/>
            <a:chOff x="5688627" y="2708068"/>
            <a:chExt cx="6260855" cy="221599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47BB243-2E61-4FA4-9B00-FB62FA74A0A6}"/>
                </a:ext>
              </a:extLst>
            </p:cNvPr>
            <p:cNvSpPr txBox="1"/>
            <p:nvPr/>
          </p:nvSpPr>
          <p:spPr>
            <a:xfrm>
              <a:off x="7609832" y="2930057"/>
              <a:ext cx="43396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>
                  <a:solidFill>
                    <a:srgbClr val="FFC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大数据的发展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DD34CA6-07B5-4913-B6DB-020E32D52D9C}"/>
                </a:ext>
              </a:extLst>
            </p:cNvPr>
            <p:cNvSpPr txBox="1"/>
            <p:nvPr/>
          </p:nvSpPr>
          <p:spPr>
            <a:xfrm>
              <a:off x="5688627" y="2708068"/>
              <a:ext cx="2016899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FFC000"/>
                  </a:solidFill>
                  <a:latin typeface="Impact" panose="020B080603090205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04</a:t>
              </a:r>
              <a:endParaRPr lang="zh-CN" altLang="en-US" sz="13800" dirty="0">
                <a:solidFill>
                  <a:srgbClr val="FFC000"/>
                </a:solidFill>
                <a:latin typeface="Impact" panose="020B080603090205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0699D4F-0FAB-4AFC-AE78-4FC32BEA0756}"/>
                </a:ext>
              </a:extLst>
            </p:cNvPr>
            <p:cNvSpPr/>
            <p:nvPr/>
          </p:nvSpPr>
          <p:spPr>
            <a:xfrm>
              <a:off x="7609832" y="3905934"/>
              <a:ext cx="421386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Life is like climbing a mountain, but finding a way out is a process of learning. In this process, we should learn to be stable, calm, and learn how to find life from confusion.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FE141A4-A16D-4177-ABD8-3077BE23B718}"/>
                </a:ext>
              </a:extLst>
            </p:cNvPr>
            <p:cNvCxnSpPr>
              <a:cxnSpLocks/>
            </p:cNvCxnSpPr>
            <p:nvPr/>
          </p:nvCxnSpPr>
          <p:spPr>
            <a:xfrm>
              <a:off x="7714861" y="3872049"/>
              <a:ext cx="4068147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492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5D4AEA0-3F13-4713-A99C-76F5E4CD3A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2FF1E7C-ADFE-45C6-875E-84B1FE8DEA59}"/>
              </a:ext>
            </a:extLst>
          </p:cNvPr>
          <p:cNvSpPr txBox="1"/>
          <p:nvPr/>
        </p:nvSpPr>
        <p:spPr>
          <a:xfrm>
            <a:off x="596900" y="109713"/>
            <a:ext cx="1600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66C1A8-C40C-4D06-945F-343E5718ECCC}"/>
              </a:ext>
            </a:extLst>
          </p:cNvPr>
          <p:cNvSpPr txBox="1"/>
          <p:nvPr/>
        </p:nvSpPr>
        <p:spPr>
          <a:xfrm>
            <a:off x="2061791" y="197459"/>
            <a:ext cx="2308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</a:t>
            </a:r>
            <a:endParaRPr lang="zh-CN" altLang="en-US" sz="4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7BB243-2E61-4FA4-9B00-FB62FA74A0A6}"/>
              </a:ext>
            </a:extLst>
          </p:cNvPr>
          <p:cNvSpPr txBox="1"/>
          <p:nvPr/>
        </p:nvSpPr>
        <p:spPr>
          <a:xfrm>
            <a:off x="2455188" y="1640012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大数据的应用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6736990-F201-4CCA-BDE5-F6E964C14129}"/>
              </a:ext>
            </a:extLst>
          </p:cNvPr>
          <p:cNvSpPr txBox="1"/>
          <p:nvPr/>
        </p:nvSpPr>
        <p:spPr>
          <a:xfrm>
            <a:off x="2455188" y="2864719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大数据的趋势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DE95822-8BEC-4857-9DF0-871CE211DA78}"/>
              </a:ext>
            </a:extLst>
          </p:cNvPr>
          <p:cNvSpPr txBox="1"/>
          <p:nvPr/>
        </p:nvSpPr>
        <p:spPr>
          <a:xfrm>
            <a:off x="2455188" y="4089426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大数据的特征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7042C47-E418-4353-A1B0-1F7144917459}"/>
              </a:ext>
            </a:extLst>
          </p:cNvPr>
          <p:cNvSpPr txBox="1"/>
          <p:nvPr/>
        </p:nvSpPr>
        <p:spPr>
          <a:xfrm>
            <a:off x="2455188" y="5314133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大数据的发展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DD34CA6-07B5-4913-B6DB-020E32D52D9C}"/>
              </a:ext>
            </a:extLst>
          </p:cNvPr>
          <p:cNvSpPr txBox="1"/>
          <p:nvPr/>
        </p:nvSpPr>
        <p:spPr>
          <a:xfrm>
            <a:off x="1367532" y="1640012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FC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01</a:t>
            </a:r>
            <a:endParaRPr lang="zh-CN" altLang="en-US" sz="4000" dirty="0">
              <a:solidFill>
                <a:srgbClr val="FFC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A103F1A-DA67-45F6-AD1D-A41A1D8DA739}"/>
              </a:ext>
            </a:extLst>
          </p:cNvPr>
          <p:cNvSpPr txBox="1"/>
          <p:nvPr/>
        </p:nvSpPr>
        <p:spPr>
          <a:xfrm>
            <a:off x="1367532" y="2864719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FC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02</a:t>
            </a:r>
            <a:endParaRPr lang="zh-CN" altLang="en-US" sz="4000" dirty="0">
              <a:solidFill>
                <a:srgbClr val="FFC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A201C3B-08C2-4705-AA2F-1C42E92E818A}"/>
              </a:ext>
            </a:extLst>
          </p:cNvPr>
          <p:cNvSpPr txBox="1"/>
          <p:nvPr/>
        </p:nvSpPr>
        <p:spPr>
          <a:xfrm>
            <a:off x="1367532" y="4089426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FC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03</a:t>
            </a:r>
            <a:endParaRPr lang="zh-CN" altLang="en-US" sz="4000" dirty="0">
              <a:solidFill>
                <a:srgbClr val="FFC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160D4F6-8BF6-420F-966D-105186AF6D16}"/>
              </a:ext>
            </a:extLst>
          </p:cNvPr>
          <p:cNvSpPr txBox="1"/>
          <p:nvPr/>
        </p:nvSpPr>
        <p:spPr>
          <a:xfrm>
            <a:off x="1367532" y="5314133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FC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04</a:t>
            </a:r>
            <a:endParaRPr lang="zh-CN" altLang="en-US" sz="4000" dirty="0">
              <a:solidFill>
                <a:srgbClr val="FFC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7646E82-F7D1-4B0E-9C5E-240D6780E92D}"/>
              </a:ext>
            </a:extLst>
          </p:cNvPr>
          <p:cNvCxnSpPr/>
          <p:nvPr/>
        </p:nvCxnSpPr>
        <p:spPr>
          <a:xfrm flipH="1">
            <a:off x="-673100" y="1101177"/>
            <a:ext cx="50038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26AB0733-1431-489D-B29A-F1A45D00453E}"/>
              </a:ext>
            </a:extLst>
          </p:cNvPr>
          <p:cNvSpPr/>
          <p:nvPr/>
        </p:nvSpPr>
        <p:spPr>
          <a:xfrm>
            <a:off x="1386113" y="1688840"/>
            <a:ext cx="736754" cy="63106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200C193-F307-4A9B-A5DD-FB2B42C66B69}"/>
              </a:ext>
            </a:extLst>
          </p:cNvPr>
          <p:cNvSpPr/>
          <p:nvPr/>
        </p:nvSpPr>
        <p:spPr>
          <a:xfrm>
            <a:off x="1386113" y="2903129"/>
            <a:ext cx="736754" cy="63106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23A997F-A12B-42B3-863B-B95F80AD83DC}"/>
              </a:ext>
            </a:extLst>
          </p:cNvPr>
          <p:cNvSpPr/>
          <p:nvPr/>
        </p:nvSpPr>
        <p:spPr>
          <a:xfrm>
            <a:off x="1386113" y="4127836"/>
            <a:ext cx="736754" cy="63106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B5F85CF-AE76-4EEB-BAD8-1885BCEB7BB7}"/>
              </a:ext>
            </a:extLst>
          </p:cNvPr>
          <p:cNvSpPr/>
          <p:nvPr/>
        </p:nvSpPr>
        <p:spPr>
          <a:xfrm>
            <a:off x="1386113" y="5352543"/>
            <a:ext cx="736754" cy="63106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44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20" grpId="0"/>
      <p:bldP spid="21" grpId="0"/>
      <p:bldP spid="23" grpId="0"/>
      <p:bldP spid="24" grpId="0"/>
      <p:bldP spid="27" grpId="0"/>
      <p:bldP spid="28" grpId="0"/>
      <p:bldP spid="29" grpId="0"/>
      <p:bldP spid="31" grpId="0" animBg="1"/>
      <p:bldP spid="32" grpId="0" animBg="1"/>
      <p:bldP spid="33" grpId="0" animBg="1"/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1881" y="5451475"/>
            <a:ext cx="1623512" cy="76200"/>
          </a:xfrm>
          <a:prstGeom prst="rect">
            <a:avLst/>
          </a:prstGeom>
          <a:solidFill>
            <a:schemeClr val="accent1"/>
          </a:solidFill>
          <a:ln w="15875" algn="ctr">
            <a:noFill/>
            <a:miter lim="800000"/>
            <a:headEnd/>
            <a:tailEnd/>
          </a:ln>
        </p:spPr>
        <p:txBody>
          <a:bodyPr lIns="115151" tIns="57576" rIns="115151" bIns="57576" anchor="ctr"/>
          <a:lstStyle/>
          <a:p>
            <a:pPr algn="ctr" defTabSz="1217218"/>
            <a:endParaRPr lang="zh-CN" altLang="en-US" sz="2399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Freeform 9"/>
          <p:cNvSpPr>
            <a:spLocks noEditPoints="1"/>
          </p:cNvSpPr>
          <p:nvPr/>
        </p:nvSpPr>
        <p:spPr bwMode="auto">
          <a:xfrm>
            <a:off x="541465" y="1541463"/>
            <a:ext cx="3105780" cy="3192463"/>
          </a:xfrm>
          <a:custGeom>
            <a:avLst/>
            <a:gdLst>
              <a:gd name="T0" fmla="*/ 2147483647 w 2676"/>
              <a:gd name="T1" fmla="*/ 2147483647 h 2848"/>
              <a:gd name="T2" fmla="*/ 2147483647 w 2676"/>
              <a:gd name="T3" fmla="*/ 2147483647 h 2848"/>
              <a:gd name="T4" fmla="*/ 2147483647 w 2676"/>
              <a:gd name="T5" fmla="*/ 2147483647 h 2848"/>
              <a:gd name="T6" fmla="*/ 0 w 2676"/>
              <a:gd name="T7" fmla="*/ 2147483647 h 2848"/>
              <a:gd name="T8" fmla="*/ 2147483647 w 2676"/>
              <a:gd name="T9" fmla="*/ 2147483647 h 2848"/>
              <a:gd name="T10" fmla="*/ 2147483647 w 2676"/>
              <a:gd name="T11" fmla="*/ 2147483647 h 2848"/>
              <a:gd name="T12" fmla="*/ 2147483647 w 2676"/>
              <a:gd name="T13" fmla="*/ 2147483647 h 2848"/>
              <a:gd name="T14" fmla="*/ 2147483647 w 2676"/>
              <a:gd name="T15" fmla="*/ 0 h 2848"/>
              <a:gd name="T16" fmla="*/ 2147483647 w 2676"/>
              <a:gd name="T17" fmla="*/ 2147483647 h 2848"/>
              <a:gd name="T18" fmla="*/ 2147483647 w 2676"/>
              <a:gd name="T19" fmla="*/ 2147483647 h 2848"/>
              <a:gd name="T20" fmla="*/ 2147483647 w 2676"/>
              <a:gd name="T21" fmla="*/ 2147483647 h 2848"/>
              <a:gd name="T22" fmla="*/ 2147483647 w 2676"/>
              <a:gd name="T23" fmla="*/ 2147483647 h 2848"/>
              <a:gd name="T24" fmla="*/ 2147483647 w 2676"/>
              <a:gd name="T25" fmla="*/ 2147483647 h 2848"/>
              <a:gd name="T26" fmla="*/ 2147483647 w 2676"/>
              <a:gd name="T27" fmla="*/ 2147483647 h 2848"/>
              <a:gd name="T28" fmla="*/ 2147483647 w 2676"/>
              <a:gd name="T29" fmla="*/ 2147483647 h 2848"/>
              <a:gd name="T30" fmla="*/ 2147483647 w 2676"/>
              <a:gd name="T31" fmla="*/ 2147483647 h 2848"/>
              <a:gd name="T32" fmla="*/ 2147483647 w 2676"/>
              <a:gd name="T33" fmla="*/ 2147483647 h 2848"/>
              <a:gd name="T34" fmla="*/ 2147483647 w 2676"/>
              <a:gd name="T35" fmla="*/ 2147483647 h 2848"/>
              <a:gd name="T36" fmla="*/ 2147483647 w 2676"/>
              <a:gd name="T37" fmla="*/ 2147483647 h 2848"/>
              <a:gd name="T38" fmla="*/ 2147483647 w 2676"/>
              <a:gd name="T39" fmla="*/ 2147483647 h 2848"/>
              <a:gd name="T40" fmla="*/ 2147483647 w 2676"/>
              <a:gd name="T41" fmla="*/ 2147483647 h 2848"/>
              <a:gd name="T42" fmla="*/ 2147483647 w 2676"/>
              <a:gd name="T43" fmla="*/ 2147483647 h 2848"/>
              <a:gd name="T44" fmla="*/ 2147483647 w 2676"/>
              <a:gd name="T45" fmla="*/ 2147483647 h 2848"/>
              <a:gd name="T46" fmla="*/ 2147483647 w 2676"/>
              <a:gd name="T47" fmla="*/ 2147483647 h 2848"/>
              <a:gd name="T48" fmla="*/ 2147483647 w 2676"/>
              <a:gd name="T49" fmla="*/ 2147483647 h 2848"/>
              <a:gd name="T50" fmla="*/ 2147483647 w 2676"/>
              <a:gd name="T51" fmla="*/ 2147483647 h 2848"/>
              <a:gd name="T52" fmla="*/ 2147483647 w 2676"/>
              <a:gd name="T53" fmla="*/ 2147483647 h 2848"/>
              <a:gd name="T54" fmla="*/ 2147483647 w 2676"/>
              <a:gd name="T55" fmla="*/ 2147483647 h 2848"/>
              <a:gd name="T56" fmla="*/ 2147483647 w 2676"/>
              <a:gd name="T57" fmla="*/ 2147483647 h 2848"/>
              <a:gd name="T58" fmla="*/ 2147483647 w 2676"/>
              <a:gd name="T59" fmla="*/ 2147483647 h 2848"/>
              <a:gd name="T60" fmla="*/ 2147483647 w 2676"/>
              <a:gd name="T61" fmla="*/ 2147483647 h 2848"/>
              <a:gd name="T62" fmla="*/ 2147483647 w 2676"/>
              <a:gd name="T63" fmla="*/ 2147483647 h 2848"/>
              <a:gd name="T64" fmla="*/ 2147483647 w 2676"/>
              <a:gd name="T65" fmla="*/ 2147483647 h 2848"/>
              <a:gd name="T66" fmla="*/ 2147483647 w 2676"/>
              <a:gd name="T67" fmla="*/ 2147483647 h 2848"/>
              <a:gd name="T68" fmla="*/ 2147483647 w 2676"/>
              <a:gd name="T69" fmla="*/ 2147483647 h 2848"/>
              <a:gd name="T70" fmla="*/ 2147483647 w 2676"/>
              <a:gd name="T71" fmla="*/ 2147483647 h 2848"/>
              <a:gd name="T72" fmla="*/ 2147483647 w 2676"/>
              <a:gd name="T73" fmla="*/ 2147483647 h 2848"/>
              <a:gd name="T74" fmla="*/ 2147483647 w 2676"/>
              <a:gd name="T75" fmla="*/ 2147483647 h 2848"/>
              <a:gd name="T76" fmla="*/ 2147483647 w 2676"/>
              <a:gd name="T77" fmla="*/ 2147483647 h 2848"/>
              <a:gd name="T78" fmla="*/ 2147483647 w 2676"/>
              <a:gd name="T79" fmla="*/ 2147483647 h 2848"/>
              <a:gd name="T80" fmla="*/ 2147483647 w 2676"/>
              <a:gd name="T81" fmla="*/ 2147483647 h 2848"/>
              <a:gd name="T82" fmla="*/ 2147483647 w 2676"/>
              <a:gd name="T83" fmla="*/ 2147483647 h 2848"/>
              <a:gd name="T84" fmla="*/ 2147483647 w 2676"/>
              <a:gd name="T85" fmla="*/ 2147483647 h 2848"/>
              <a:gd name="T86" fmla="*/ 2147483647 w 2676"/>
              <a:gd name="T87" fmla="*/ 2147483647 h 2848"/>
              <a:gd name="T88" fmla="*/ 2147483647 w 2676"/>
              <a:gd name="T89" fmla="*/ 2147483647 h 2848"/>
              <a:gd name="T90" fmla="*/ 2147483647 w 2676"/>
              <a:gd name="T91" fmla="*/ 2147483647 h 2848"/>
              <a:gd name="T92" fmla="*/ 2147483647 w 2676"/>
              <a:gd name="T93" fmla="*/ 2147483647 h 2848"/>
              <a:gd name="T94" fmla="*/ 2147483647 w 2676"/>
              <a:gd name="T95" fmla="*/ 2147483647 h 2848"/>
              <a:gd name="T96" fmla="*/ 2147483647 w 2676"/>
              <a:gd name="T97" fmla="*/ 2147483647 h 2848"/>
              <a:gd name="T98" fmla="*/ 2147483647 w 2676"/>
              <a:gd name="T99" fmla="*/ 2147483647 h 2848"/>
              <a:gd name="T100" fmla="*/ 2147483647 w 2676"/>
              <a:gd name="T101" fmla="*/ 2147483647 h 2848"/>
              <a:gd name="T102" fmla="*/ 2147483647 w 2676"/>
              <a:gd name="T103" fmla="*/ 2147483647 h 2848"/>
              <a:gd name="T104" fmla="*/ 2147483647 w 2676"/>
              <a:gd name="T105" fmla="*/ 2147483647 h 2848"/>
              <a:gd name="T106" fmla="*/ 2147483647 w 2676"/>
              <a:gd name="T107" fmla="*/ 2147483647 h 2848"/>
              <a:gd name="T108" fmla="*/ 2147483647 w 2676"/>
              <a:gd name="T109" fmla="*/ 2147483647 h 2848"/>
              <a:gd name="T110" fmla="*/ 2147483647 w 2676"/>
              <a:gd name="T111" fmla="*/ 2147483647 h 2848"/>
              <a:gd name="T112" fmla="*/ 2147483647 w 2676"/>
              <a:gd name="T113" fmla="*/ 2147483647 h 2848"/>
              <a:gd name="T114" fmla="*/ 2147483647 w 2676"/>
              <a:gd name="T115" fmla="*/ 2147483647 h 2848"/>
              <a:gd name="T116" fmla="*/ 2147483647 w 2676"/>
              <a:gd name="T117" fmla="*/ 2147483647 h 2848"/>
              <a:gd name="T118" fmla="*/ 2147483647 w 2676"/>
              <a:gd name="T119" fmla="*/ 2147483647 h 2848"/>
              <a:gd name="T120" fmla="*/ 2147483647 w 2676"/>
              <a:gd name="T121" fmla="*/ 2147483647 h 2848"/>
              <a:gd name="T122" fmla="*/ 2147483647 w 2676"/>
              <a:gd name="T123" fmla="*/ 2147483647 h 284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676"/>
              <a:gd name="T187" fmla="*/ 0 h 2848"/>
              <a:gd name="T188" fmla="*/ 2676 w 2676"/>
              <a:gd name="T189" fmla="*/ 2848 h 2848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676" h="2848">
                <a:moveTo>
                  <a:pt x="764" y="1468"/>
                </a:moveTo>
                <a:lnTo>
                  <a:pt x="132" y="1468"/>
                </a:lnTo>
                <a:cubicBezTo>
                  <a:pt x="91" y="1468"/>
                  <a:pt x="58" y="1452"/>
                  <a:pt x="36" y="1427"/>
                </a:cubicBezTo>
                <a:cubicBezTo>
                  <a:pt x="12" y="1401"/>
                  <a:pt x="0" y="1365"/>
                  <a:pt x="0" y="1325"/>
                </a:cubicBezTo>
                <a:cubicBezTo>
                  <a:pt x="0" y="1220"/>
                  <a:pt x="16" y="1037"/>
                  <a:pt x="83" y="843"/>
                </a:cubicBezTo>
                <a:cubicBezTo>
                  <a:pt x="128" y="710"/>
                  <a:pt x="198" y="572"/>
                  <a:pt x="302" y="448"/>
                </a:cubicBezTo>
                <a:cubicBezTo>
                  <a:pt x="463" y="257"/>
                  <a:pt x="645" y="145"/>
                  <a:pt x="830" y="80"/>
                </a:cubicBezTo>
                <a:cubicBezTo>
                  <a:pt x="1014" y="16"/>
                  <a:pt x="1200" y="0"/>
                  <a:pt x="1369" y="0"/>
                </a:cubicBezTo>
                <a:cubicBezTo>
                  <a:pt x="1521" y="0"/>
                  <a:pt x="1738" y="26"/>
                  <a:pt x="1955" y="115"/>
                </a:cubicBezTo>
                <a:cubicBezTo>
                  <a:pt x="2115" y="180"/>
                  <a:pt x="2276" y="279"/>
                  <a:pt x="2412" y="426"/>
                </a:cubicBezTo>
                <a:cubicBezTo>
                  <a:pt x="2517" y="540"/>
                  <a:pt x="2583" y="667"/>
                  <a:pt x="2623" y="798"/>
                </a:cubicBezTo>
                <a:cubicBezTo>
                  <a:pt x="2669" y="953"/>
                  <a:pt x="2676" y="1113"/>
                  <a:pt x="2663" y="1258"/>
                </a:cubicBezTo>
                <a:cubicBezTo>
                  <a:pt x="2645" y="1440"/>
                  <a:pt x="2572" y="1589"/>
                  <a:pt x="2470" y="1716"/>
                </a:cubicBezTo>
                <a:cubicBezTo>
                  <a:pt x="2370" y="1841"/>
                  <a:pt x="2243" y="1944"/>
                  <a:pt x="2115" y="2036"/>
                </a:cubicBezTo>
                <a:cubicBezTo>
                  <a:pt x="1973" y="2139"/>
                  <a:pt x="1882" y="2230"/>
                  <a:pt x="1826" y="2320"/>
                </a:cubicBezTo>
                <a:cubicBezTo>
                  <a:pt x="1773" y="2408"/>
                  <a:pt x="1753" y="2497"/>
                  <a:pt x="1753" y="2597"/>
                </a:cubicBezTo>
                <a:lnTo>
                  <a:pt x="1753" y="2808"/>
                </a:lnTo>
                <a:lnTo>
                  <a:pt x="1753" y="2848"/>
                </a:lnTo>
                <a:lnTo>
                  <a:pt x="1713" y="2848"/>
                </a:lnTo>
                <a:lnTo>
                  <a:pt x="904" y="2848"/>
                </a:lnTo>
                <a:lnTo>
                  <a:pt x="864" y="2848"/>
                </a:lnTo>
                <a:lnTo>
                  <a:pt x="864" y="2808"/>
                </a:lnTo>
                <a:lnTo>
                  <a:pt x="864" y="2501"/>
                </a:lnTo>
                <a:cubicBezTo>
                  <a:pt x="864" y="2304"/>
                  <a:pt x="896" y="2146"/>
                  <a:pt x="963" y="2008"/>
                </a:cubicBezTo>
                <a:cubicBezTo>
                  <a:pt x="1029" y="1870"/>
                  <a:pt x="1127" y="1754"/>
                  <a:pt x="1258" y="1640"/>
                </a:cubicBezTo>
                <a:cubicBezTo>
                  <a:pt x="1295" y="1608"/>
                  <a:pt x="1342" y="1576"/>
                  <a:pt x="1391" y="1542"/>
                </a:cubicBezTo>
                <a:cubicBezTo>
                  <a:pt x="1526" y="1449"/>
                  <a:pt x="1684" y="1340"/>
                  <a:pt x="1684" y="1195"/>
                </a:cubicBezTo>
                <a:cubicBezTo>
                  <a:pt x="1684" y="1109"/>
                  <a:pt x="1649" y="1032"/>
                  <a:pt x="1585" y="977"/>
                </a:cubicBezTo>
                <a:cubicBezTo>
                  <a:pt x="1523" y="924"/>
                  <a:pt x="1435" y="891"/>
                  <a:pt x="1325" y="891"/>
                </a:cubicBezTo>
                <a:cubicBezTo>
                  <a:pt x="1211" y="891"/>
                  <a:pt x="1103" y="939"/>
                  <a:pt x="1020" y="1022"/>
                </a:cubicBezTo>
                <a:cubicBezTo>
                  <a:pt x="939" y="1103"/>
                  <a:pt x="882" y="1218"/>
                  <a:pt x="867" y="1355"/>
                </a:cubicBezTo>
                <a:cubicBezTo>
                  <a:pt x="865" y="1381"/>
                  <a:pt x="861" y="1405"/>
                  <a:pt x="848" y="1426"/>
                </a:cubicBezTo>
                <a:cubicBezTo>
                  <a:pt x="832" y="1452"/>
                  <a:pt x="807" y="1468"/>
                  <a:pt x="764" y="1468"/>
                </a:cubicBezTo>
                <a:close/>
                <a:moveTo>
                  <a:pt x="132" y="1388"/>
                </a:moveTo>
                <a:lnTo>
                  <a:pt x="764" y="1388"/>
                </a:lnTo>
                <a:cubicBezTo>
                  <a:pt x="774" y="1388"/>
                  <a:pt x="779" y="1387"/>
                  <a:pt x="780" y="1384"/>
                </a:cubicBezTo>
                <a:cubicBezTo>
                  <a:pt x="784" y="1378"/>
                  <a:pt x="786" y="1363"/>
                  <a:pt x="788" y="1347"/>
                </a:cubicBezTo>
                <a:cubicBezTo>
                  <a:pt x="805" y="1191"/>
                  <a:pt x="870" y="1059"/>
                  <a:pt x="963" y="966"/>
                </a:cubicBezTo>
                <a:cubicBezTo>
                  <a:pt x="1061" y="867"/>
                  <a:pt x="1190" y="811"/>
                  <a:pt x="1325" y="811"/>
                </a:cubicBezTo>
                <a:cubicBezTo>
                  <a:pt x="1455" y="811"/>
                  <a:pt x="1561" y="851"/>
                  <a:pt x="1637" y="916"/>
                </a:cubicBezTo>
                <a:cubicBezTo>
                  <a:pt x="1719" y="987"/>
                  <a:pt x="1764" y="1086"/>
                  <a:pt x="1764" y="1195"/>
                </a:cubicBezTo>
                <a:cubicBezTo>
                  <a:pt x="1764" y="1382"/>
                  <a:pt x="1588" y="1504"/>
                  <a:pt x="1436" y="1608"/>
                </a:cubicBezTo>
                <a:cubicBezTo>
                  <a:pt x="1389" y="1640"/>
                  <a:pt x="1344" y="1671"/>
                  <a:pt x="1311" y="1700"/>
                </a:cubicBezTo>
                <a:cubicBezTo>
                  <a:pt x="1187" y="1808"/>
                  <a:pt x="1095" y="1916"/>
                  <a:pt x="1034" y="2042"/>
                </a:cubicBezTo>
                <a:cubicBezTo>
                  <a:pt x="974" y="2169"/>
                  <a:pt x="944" y="2316"/>
                  <a:pt x="944" y="2501"/>
                </a:cubicBezTo>
                <a:lnTo>
                  <a:pt x="944" y="2768"/>
                </a:lnTo>
                <a:lnTo>
                  <a:pt x="1673" y="2768"/>
                </a:lnTo>
                <a:lnTo>
                  <a:pt x="1673" y="2597"/>
                </a:lnTo>
                <a:cubicBezTo>
                  <a:pt x="1673" y="2483"/>
                  <a:pt x="1696" y="2381"/>
                  <a:pt x="1758" y="2279"/>
                </a:cubicBezTo>
                <a:cubicBezTo>
                  <a:pt x="1819" y="2179"/>
                  <a:pt x="1917" y="2081"/>
                  <a:pt x="2069" y="1971"/>
                </a:cubicBezTo>
                <a:cubicBezTo>
                  <a:pt x="2191" y="1883"/>
                  <a:pt x="2313" y="1784"/>
                  <a:pt x="2408" y="1666"/>
                </a:cubicBezTo>
                <a:cubicBezTo>
                  <a:pt x="2500" y="1550"/>
                  <a:pt x="2567" y="1415"/>
                  <a:pt x="2583" y="1250"/>
                </a:cubicBezTo>
                <a:cubicBezTo>
                  <a:pt x="2596" y="1115"/>
                  <a:pt x="2590" y="966"/>
                  <a:pt x="2546" y="820"/>
                </a:cubicBezTo>
                <a:cubicBezTo>
                  <a:pt x="2510" y="701"/>
                  <a:pt x="2449" y="584"/>
                  <a:pt x="2353" y="481"/>
                </a:cubicBezTo>
                <a:cubicBezTo>
                  <a:pt x="2226" y="343"/>
                  <a:pt x="2075" y="250"/>
                  <a:pt x="1925" y="189"/>
                </a:cubicBezTo>
                <a:cubicBezTo>
                  <a:pt x="1719" y="105"/>
                  <a:pt x="1514" y="80"/>
                  <a:pt x="1369" y="80"/>
                </a:cubicBezTo>
                <a:cubicBezTo>
                  <a:pt x="1207" y="80"/>
                  <a:pt x="1030" y="95"/>
                  <a:pt x="857" y="156"/>
                </a:cubicBezTo>
                <a:cubicBezTo>
                  <a:pt x="684" y="216"/>
                  <a:pt x="514" y="321"/>
                  <a:pt x="363" y="500"/>
                </a:cubicBezTo>
                <a:cubicBezTo>
                  <a:pt x="266" y="614"/>
                  <a:pt x="201" y="744"/>
                  <a:pt x="158" y="869"/>
                </a:cubicBezTo>
                <a:cubicBezTo>
                  <a:pt x="95" y="1053"/>
                  <a:pt x="80" y="1226"/>
                  <a:pt x="80" y="1325"/>
                </a:cubicBezTo>
                <a:cubicBezTo>
                  <a:pt x="80" y="1346"/>
                  <a:pt x="85" y="1363"/>
                  <a:pt x="95" y="1374"/>
                </a:cubicBezTo>
                <a:cubicBezTo>
                  <a:pt x="103" y="1383"/>
                  <a:pt x="115" y="1388"/>
                  <a:pt x="132" y="138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91412" tIns="45705" rIns="91412" bIns="45705"/>
          <a:lstStyle/>
          <a:p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2498248" y="5451475"/>
            <a:ext cx="9691872" cy="76200"/>
          </a:xfrm>
          <a:prstGeom prst="rect">
            <a:avLst/>
          </a:prstGeom>
          <a:solidFill>
            <a:schemeClr val="accent1"/>
          </a:solidFill>
          <a:ln w="15875" algn="ctr">
            <a:noFill/>
            <a:miter lim="800000"/>
            <a:headEnd/>
            <a:tailEnd/>
          </a:ln>
        </p:spPr>
        <p:txBody>
          <a:bodyPr lIns="115151" tIns="57576" rIns="115151" bIns="57576" anchor="ctr"/>
          <a:lstStyle/>
          <a:p>
            <a:pPr algn="ctr" defTabSz="1217218"/>
            <a:endParaRPr lang="zh-CN" altLang="en-US" sz="2399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1538108" y="4918077"/>
            <a:ext cx="1045840" cy="77788"/>
          </a:xfrm>
          <a:prstGeom prst="rect">
            <a:avLst/>
          </a:prstGeom>
          <a:solidFill>
            <a:schemeClr val="accent1"/>
          </a:solidFill>
          <a:ln w="15875" algn="ctr">
            <a:noFill/>
            <a:miter lim="800000"/>
            <a:headEnd/>
            <a:tailEnd/>
          </a:ln>
        </p:spPr>
        <p:txBody>
          <a:bodyPr lIns="115151" tIns="57576" rIns="115151" bIns="57576" anchor="ctr"/>
          <a:lstStyle/>
          <a:p>
            <a:pPr algn="ctr" defTabSz="1217218"/>
            <a:endParaRPr lang="zh-CN" altLang="en-US" sz="2399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矩形 52"/>
          <p:cNvSpPr>
            <a:spLocks noChangeArrowheads="1"/>
          </p:cNvSpPr>
          <p:nvPr/>
        </p:nvSpPr>
        <p:spPr bwMode="auto">
          <a:xfrm rot="5400000">
            <a:off x="1276951" y="5179233"/>
            <a:ext cx="609600" cy="87287"/>
          </a:xfrm>
          <a:prstGeom prst="rect">
            <a:avLst/>
          </a:prstGeom>
          <a:solidFill>
            <a:schemeClr val="accent1"/>
          </a:solidFill>
          <a:ln w="15875" algn="ctr">
            <a:noFill/>
            <a:miter lim="800000"/>
            <a:headEnd/>
            <a:tailEnd/>
          </a:ln>
        </p:spPr>
        <p:txBody>
          <a:bodyPr rot="10800000" vert="eaVert" lIns="115151" tIns="57576" rIns="115151" bIns="57576" anchor="ctr"/>
          <a:lstStyle/>
          <a:p>
            <a:pPr algn="ctr" defTabSz="1217218"/>
            <a:endParaRPr lang="zh-CN" altLang="en-US" sz="2399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 rot="5400000">
            <a:off x="2236299" y="5180027"/>
            <a:ext cx="609600" cy="85699"/>
          </a:xfrm>
          <a:prstGeom prst="rect">
            <a:avLst/>
          </a:prstGeom>
          <a:solidFill>
            <a:schemeClr val="accent1"/>
          </a:solidFill>
          <a:ln w="15875" algn="ctr">
            <a:noFill/>
            <a:miter lim="800000"/>
            <a:headEnd/>
            <a:tailEnd/>
          </a:ln>
        </p:spPr>
        <p:txBody>
          <a:bodyPr rot="10800000" vert="eaVert" lIns="115151" tIns="57576" rIns="115151" bIns="57576" anchor="ctr"/>
          <a:lstStyle/>
          <a:p>
            <a:pPr algn="ctr" defTabSz="1217218"/>
            <a:endParaRPr lang="zh-CN" altLang="en-US" sz="2399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54"/>
          <p:cNvGrpSpPr>
            <a:grpSpLocks/>
          </p:cNvGrpSpPr>
          <p:nvPr/>
        </p:nvGrpSpPr>
        <p:grpSpPr bwMode="auto">
          <a:xfrm>
            <a:off x="3888470" y="5332415"/>
            <a:ext cx="350729" cy="314325"/>
            <a:chOff x="4971660" y="1569718"/>
            <a:chExt cx="144016" cy="144016"/>
          </a:xfrm>
        </p:grpSpPr>
        <p:sp>
          <p:nvSpPr>
            <p:cNvPr id="72733" name="椭圆 55"/>
            <p:cNvSpPr>
              <a:spLocks noChangeArrowheads="1"/>
            </p:cNvSpPr>
            <p:nvPr/>
          </p:nvSpPr>
          <p:spPr bwMode="auto">
            <a:xfrm>
              <a:off x="4971660" y="1569718"/>
              <a:ext cx="144016" cy="144016"/>
            </a:xfrm>
            <a:prstGeom prst="ellipse">
              <a:avLst/>
            </a:prstGeom>
            <a:solidFill>
              <a:schemeClr val="accent2"/>
            </a:solidFill>
            <a:ln w="15875" algn="ctr">
              <a:solidFill>
                <a:schemeClr val="accent2"/>
              </a:solidFill>
              <a:round/>
              <a:headEnd/>
              <a:tailEnd/>
            </a:ln>
          </p:spPr>
          <p:txBody>
            <a:bodyPr lIns="153535" tIns="76767" rIns="153535" bIns="76767" anchor="ctr"/>
            <a:lstStyle/>
            <a:p>
              <a:pPr algn="ctr" defTabSz="1217218"/>
              <a:endParaRPr lang="zh-CN" altLang="en-US" sz="23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734" name="椭圆 56"/>
            <p:cNvSpPr>
              <a:spLocks noChangeArrowheads="1"/>
            </p:cNvSpPr>
            <p:nvPr/>
          </p:nvSpPr>
          <p:spPr bwMode="auto">
            <a:xfrm>
              <a:off x="5006027" y="1603875"/>
              <a:ext cx="75281" cy="75701"/>
            </a:xfrm>
            <a:prstGeom prst="ellipse">
              <a:avLst/>
            </a:prstGeom>
            <a:solidFill>
              <a:schemeClr val="bg1"/>
            </a:solidFill>
            <a:ln w="15875" algn="ctr">
              <a:noFill/>
              <a:round/>
              <a:headEnd/>
              <a:tailEnd/>
            </a:ln>
          </p:spPr>
          <p:txBody>
            <a:bodyPr lIns="153535" tIns="76767" rIns="153535" bIns="76767" anchor="ctr"/>
            <a:lstStyle/>
            <a:p>
              <a:pPr algn="ctr" defTabSz="1217218"/>
              <a:endParaRPr lang="zh-CN" altLang="en-US" sz="23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cxnSp>
        <p:nvCxnSpPr>
          <p:cNvPr id="70" name="直接连接符 69"/>
          <p:cNvCxnSpPr>
            <a:cxnSpLocks noChangeShapeType="1"/>
          </p:cNvCxnSpPr>
          <p:nvPr/>
        </p:nvCxnSpPr>
        <p:spPr bwMode="auto">
          <a:xfrm>
            <a:off x="4050345" y="2155826"/>
            <a:ext cx="12696" cy="3000375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 type="oval" w="med" len="med"/>
            <a:tailEnd/>
          </a:ln>
        </p:spPr>
      </p:cxn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247134" y="2415007"/>
            <a:ext cx="13711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217218"/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标题关键字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176379" y="3085776"/>
            <a:ext cx="1667531" cy="1129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just" defTabSz="1217218">
              <a:lnSpc>
                <a:spcPts val="1763"/>
              </a:lnSpc>
            </a:pPr>
            <a:r>
              <a:rPr lang="zh-CN" altLang="en-US" sz="1067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详写内容</a:t>
            </a:r>
            <a:r>
              <a:rPr lang="en-US" altLang="zh-CN" sz="1067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……</a:t>
            </a:r>
            <a:r>
              <a:rPr lang="zh-CN" altLang="en-US" sz="1067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067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113"/>
          <p:cNvGrpSpPr>
            <a:grpSpLocks/>
          </p:cNvGrpSpPr>
          <p:nvPr/>
        </p:nvGrpSpPr>
        <p:grpSpPr bwMode="auto">
          <a:xfrm>
            <a:off x="5830970" y="5332415"/>
            <a:ext cx="350729" cy="314325"/>
            <a:chOff x="4971660" y="1569718"/>
            <a:chExt cx="144016" cy="144016"/>
          </a:xfrm>
        </p:grpSpPr>
        <p:sp>
          <p:nvSpPr>
            <p:cNvPr id="72731" name="椭圆 114"/>
            <p:cNvSpPr>
              <a:spLocks noChangeArrowheads="1"/>
            </p:cNvSpPr>
            <p:nvPr/>
          </p:nvSpPr>
          <p:spPr bwMode="auto">
            <a:xfrm>
              <a:off x="4971660" y="1569718"/>
              <a:ext cx="144016" cy="144016"/>
            </a:xfrm>
            <a:prstGeom prst="ellipse">
              <a:avLst/>
            </a:prstGeom>
            <a:solidFill>
              <a:schemeClr val="accent3"/>
            </a:solidFill>
            <a:ln w="15875" algn="ctr">
              <a:solidFill>
                <a:schemeClr val="accent3"/>
              </a:solidFill>
              <a:round/>
              <a:headEnd/>
              <a:tailEnd/>
            </a:ln>
          </p:spPr>
          <p:txBody>
            <a:bodyPr lIns="153535" tIns="76767" rIns="153535" bIns="76767" anchor="ctr"/>
            <a:lstStyle/>
            <a:p>
              <a:pPr algn="ctr" defTabSz="1217218"/>
              <a:endParaRPr lang="zh-CN" altLang="en-US" sz="23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732" name="椭圆 115"/>
            <p:cNvSpPr>
              <a:spLocks noChangeArrowheads="1"/>
            </p:cNvSpPr>
            <p:nvPr/>
          </p:nvSpPr>
          <p:spPr bwMode="auto">
            <a:xfrm>
              <a:off x="5006027" y="1603875"/>
              <a:ext cx="75281" cy="75701"/>
            </a:xfrm>
            <a:prstGeom prst="ellipse">
              <a:avLst/>
            </a:prstGeom>
            <a:solidFill>
              <a:schemeClr val="bg1"/>
            </a:solidFill>
            <a:ln w="15875" algn="ctr">
              <a:solidFill>
                <a:schemeClr val="accent3"/>
              </a:solidFill>
              <a:round/>
              <a:headEnd/>
              <a:tailEnd/>
            </a:ln>
          </p:spPr>
          <p:txBody>
            <a:bodyPr lIns="153535" tIns="76767" rIns="153535" bIns="76767" anchor="ctr"/>
            <a:lstStyle/>
            <a:p>
              <a:pPr algn="ctr" defTabSz="1217218"/>
              <a:endParaRPr lang="zh-CN" altLang="en-US" sz="23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cxnSp>
        <p:nvCxnSpPr>
          <p:cNvPr id="117" name="直接连接符 116"/>
          <p:cNvCxnSpPr>
            <a:cxnSpLocks noChangeShapeType="1"/>
          </p:cNvCxnSpPr>
          <p:nvPr/>
        </p:nvCxnSpPr>
        <p:spPr bwMode="auto">
          <a:xfrm>
            <a:off x="5996022" y="2155826"/>
            <a:ext cx="28565" cy="3000375"/>
          </a:xfrm>
          <a:prstGeom prst="line">
            <a:avLst/>
          </a:prstGeom>
          <a:noFill/>
          <a:ln w="9525" algn="ctr">
            <a:solidFill>
              <a:schemeClr val="accent3"/>
            </a:solidFill>
            <a:prstDash val="dash"/>
            <a:round/>
            <a:headEnd type="oval" w="med" len="med"/>
            <a:tailEnd/>
          </a:ln>
        </p:spPr>
      </p:cxn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6189634" y="2415007"/>
            <a:ext cx="13711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217218"/>
            <a:r>
              <a:rPr lang="zh-CN" altLang="en-US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标题关键字</a:t>
            </a:r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6118880" y="3085776"/>
            <a:ext cx="1667531" cy="1129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just" defTabSz="1217218">
              <a:lnSpc>
                <a:spcPts val="1763"/>
              </a:lnSpc>
            </a:pPr>
            <a:r>
              <a:rPr lang="zh-CN" altLang="en-US" sz="1067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详写内容</a:t>
            </a:r>
            <a:r>
              <a:rPr lang="en-US" altLang="zh-CN" sz="1067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……</a:t>
            </a:r>
            <a:r>
              <a:rPr lang="zh-CN" altLang="en-US" sz="1067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067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19"/>
          <p:cNvGrpSpPr>
            <a:grpSpLocks/>
          </p:cNvGrpSpPr>
          <p:nvPr/>
        </p:nvGrpSpPr>
        <p:grpSpPr bwMode="auto">
          <a:xfrm>
            <a:off x="7749667" y="5332415"/>
            <a:ext cx="352316" cy="314325"/>
            <a:chOff x="4971660" y="1569718"/>
            <a:chExt cx="144016" cy="144016"/>
          </a:xfrm>
        </p:grpSpPr>
        <p:sp>
          <p:nvSpPr>
            <p:cNvPr id="72729" name="椭圆 120"/>
            <p:cNvSpPr>
              <a:spLocks noChangeArrowheads="1"/>
            </p:cNvSpPr>
            <p:nvPr/>
          </p:nvSpPr>
          <p:spPr bwMode="auto">
            <a:xfrm>
              <a:off x="4971660" y="1569718"/>
              <a:ext cx="144016" cy="144016"/>
            </a:xfrm>
            <a:prstGeom prst="ellipse">
              <a:avLst/>
            </a:prstGeom>
            <a:solidFill>
              <a:schemeClr val="accent4"/>
            </a:solidFill>
            <a:ln w="15875" algn="ctr">
              <a:solidFill>
                <a:schemeClr val="accent4"/>
              </a:solidFill>
              <a:round/>
              <a:headEnd/>
              <a:tailEnd/>
            </a:ln>
          </p:spPr>
          <p:txBody>
            <a:bodyPr lIns="153535" tIns="76767" rIns="153535" bIns="76767" anchor="ctr"/>
            <a:lstStyle/>
            <a:p>
              <a:pPr algn="ctr" defTabSz="1217218"/>
              <a:endParaRPr lang="zh-CN" altLang="en-US" sz="23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730" name="椭圆 121"/>
            <p:cNvSpPr>
              <a:spLocks noChangeArrowheads="1"/>
            </p:cNvSpPr>
            <p:nvPr/>
          </p:nvSpPr>
          <p:spPr bwMode="auto">
            <a:xfrm>
              <a:off x="5005833" y="1603875"/>
              <a:ext cx="75669" cy="75701"/>
            </a:xfrm>
            <a:prstGeom prst="ellipse">
              <a:avLst/>
            </a:prstGeom>
            <a:solidFill>
              <a:schemeClr val="bg1"/>
            </a:solidFill>
            <a:ln w="15875" algn="ctr">
              <a:noFill/>
              <a:round/>
              <a:headEnd/>
              <a:tailEnd/>
            </a:ln>
          </p:spPr>
          <p:txBody>
            <a:bodyPr lIns="153535" tIns="76767" rIns="153535" bIns="76767" anchor="ctr"/>
            <a:lstStyle/>
            <a:p>
              <a:pPr algn="ctr" defTabSz="1217218"/>
              <a:endParaRPr lang="zh-CN" altLang="en-US" sz="23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cxnSp>
        <p:nvCxnSpPr>
          <p:cNvPr id="123" name="直接连接符 122"/>
          <p:cNvCxnSpPr>
            <a:cxnSpLocks noChangeShapeType="1"/>
          </p:cNvCxnSpPr>
          <p:nvPr/>
        </p:nvCxnSpPr>
        <p:spPr bwMode="auto">
          <a:xfrm>
            <a:off x="7922649" y="2155826"/>
            <a:ext cx="0" cy="2968625"/>
          </a:xfrm>
          <a:prstGeom prst="line">
            <a:avLst/>
          </a:prstGeom>
          <a:noFill/>
          <a:ln w="9525" algn="ctr">
            <a:solidFill>
              <a:schemeClr val="accent4"/>
            </a:solidFill>
            <a:prstDash val="dash"/>
            <a:round/>
            <a:headEnd type="oval" w="med" len="med"/>
            <a:tailEnd/>
          </a:ln>
        </p:spPr>
      </p:cxn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8108330" y="2415007"/>
            <a:ext cx="1371177" cy="225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217218"/>
            <a:r>
              <a:rPr lang="zh-CN" altLang="en-US" sz="1467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标题关键字</a:t>
            </a:r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8037575" y="3085776"/>
            <a:ext cx="1667531" cy="1129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just" defTabSz="1217218">
              <a:lnSpc>
                <a:spcPts val="1763"/>
              </a:lnSpc>
            </a:pPr>
            <a:r>
              <a:rPr lang="zh-CN" altLang="en-US" sz="1067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详写内容</a:t>
            </a:r>
            <a:r>
              <a:rPr lang="en-US" altLang="zh-CN" sz="1067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……</a:t>
            </a:r>
            <a:r>
              <a:rPr lang="zh-CN" altLang="en-US" sz="1067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067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125"/>
          <p:cNvGrpSpPr>
            <a:grpSpLocks/>
          </p:cNvGrpSpPr>
          <p:nvPr/>
        </p:nvGrpSpPr>
        <p:grpSpPr bwMode="auto">
          <a:xfrm>
            <a:off x="9669947" y="5332415"/>
            <a:ext cx="350731" cy="314325"/>
            <a:chOff x="4971660" y="1569718"/>
            <a:chExt cx="144016" cy="144016"/>
          </a:xfrm>
        </p:grpSpPr>
        <p:sp>
          <p:nvSpPr>
            <p:cNvPr id="72727" name="椭圆 126"/>
            <p:cNvSpPr>
              <a:spLocks noChangeArrowheads="1"/>
            </p:cNvSpPr>
            <p:nvPr/>
          </p:nvSpPr>
          <p:spPr bwMode="auto">
            <a:xfrm>
              <a:off x="4971660" y="1569718"/>
              <a:ext cx="144016" cy="144016"/>
            </a:xfrm>
            <a:prstGeom prst="ellipse">
              <a:avLst/>
            </a:prstGeom>
            <a:solidFill>
              <a:schemeClr val="accent2"/>
            </a:solidFill>
            <a:ln w="15875" algn="ctr">
              <a:solidFill>
                <a:schemeClr val="accent2"/>
              </a:solidFill>
              <a:round/>
              <a:headEnd/>
              <a:tailEnd/>
            </a:ln>
          </p:spPr>
          <p:txBody>
            <a:bodyPr lIns="153535" tIns="76767" rIns="153535" bIns="76767" anchor="ctr"/>
            <a:lstStyle/>
            <a:p>
              <a:pPr algn="ctr" defTabSz="1217218"/>
              <a:endParaRPr lang="zh-CN" altLang="en-US" sz="23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728" name="椭圆 127"/>
            <p:cNvSpPr>
              <a:spLocks noChangeArrowheads="1"/>
            </p:cNvSpPr>
            <p:nvPr/>
          </p:nvSpPr>
          <p:spPr bwMode="auto">
            <a:xfrm>
              <a:off x="5006027" y="1603875"/>
              <a:ext cx="75281" cy="75701"/>
            </a:xfrm>
            <a:prstGeom prst="ellipse">
              <a:avLst/>
            </a:prstGeom>
            <a:solidFill>
              <a:schemeClr val="bg1"/>
            </a:solidFill>
            <a:ln w="15875" algn="ctr">
              <a:noFill/>
              <a:round/>
              <a:headEnd/>
              <a:tailEnd/>
            </a:ln>
          </p:spPr>
          <p:txBody>
            <a:bodyPr lIns="153535" tIns="76767" rIns="153535" bIns="76767" anchor="ctr"/>
            <a:lstStyle/>
            <a:p>
              <a:pPr algn="ctr" defTabSz="1217218"/>
              <a:endParaRPr lang="zh-CN" altLang="en-US" sz="23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cxnSp>
        <p:nvCxnSpPr>
          <p:cNvPr id="129" name="直接连接符 128"/>
          <p:cNvCxnSpPr>
            <a:cxnSpLocks noChangeShapeType="1"/>
          </p:cNvCxnSpPr>
          <p:nvPr/>
        </p:nvCxnSpPr>
        <p:spPr bwMode="auto">
          <a:xfrm>
            <a:off x="9850867" y="2155826"/>
            <a:ext cx="0" cy="2967039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 type="oval" w="med" len="med"/>
            <a:tailEnd/>
          </a:ln>
        </p:spPr>
      </p:cxn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10028612" y="2415007"/>
            <a:ext cx="137117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217218"/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标题关键字</a:t>
            </a:r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9957856" y="3085776"/>
            <a:ext cx="1667531" cy="1129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just" defTabSz="1217218">
              <a:lnSpc>
                <a:spcPts val="1763"/>
              </a:lnSpc>
            </a:pPr>
            <a:r>
              <a:rPr lang="zh-CN" altLang="en-US" sz="1067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详写内容</a:t>
            </a:r>
            <a:r>
              <a:rPr lang="en-US" altLang="zh-CN" sz="1067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……</a:t>
            </a:r>
            <a:r>
              <a:rPr lang="zh-CN" altLang="en-US" sz="1067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067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98BDD05-BDCA-4F2D-AC46-236BCA63C667}"/>
              </a:ext>
            </a:extLst>
          </p:cNvPr>
          <p:cNvSpPr txBox="1"/>
          <p:nvPr/>
        </p:nvSpPr>
        <p:spPr>
          <a:xfrm>
            <a:off x="0" y="0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大数据的发展</a:t>
            </a:r>
          </a:p>
        </p:txBody>
      </p:sp>
    </p:spTree>
    <p:extLst>
      <p:ext uri="{BB962C8B-B14F-4D97-AF65-F5344CB8AC3E}">
        <p14:creationId xmlns:p14="http://schemas.microsoft.com/office/powerpoint/2010/main" val="20917362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800"/>
                            </p:stCondLst>
                            <p:childTnLst>
                              <p:par>
                                <p:cTn id="44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100"/>
                            </p:stCondLst>
                            <p:childTnLst>
                              <p:par>
                                <p:cTn id="6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6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1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400"/>
                            </p:stCondLst>
                            <p:childTnLst>
                              <p:par>
                                <p:cTn id="76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9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4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73" grpId="0"/>
      <p:bldP spid="74" grpId="0"/>
      <p:bldP spid="118" grpId="0"/>
      <p:bldP spid="119" grpId="0"/>
      <p:bldP spid="124" grpId="0"/>
      <p:bldP spid="125" grpId="0"/>
      <p:bldP spid="130" grpId="0"/>
      <p:bldP spid="1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4991" y="1782321"/>
            <a:ext cx="5750496" cy="3282295"/>
            <a:chOff x="345504" y="1787852"/>
            <a:chExt cx="5750496" cy="3282295"/>
          </a:xfrm>
        </p:grpSpPr>
        <p:grpSp>
          <p:nvGrpSpPr>
            <p:cNvPr id="17" name="组合 16"/>
            <p:cNvGrpSpPr>
              <a:grpSpLocks/>
            </p:cNvGrpSpPr>
            <p:nvPr/>
          </p:nvGrpSpPr>
          <p:grpSpPr bwMode="auto">
            <a:xfrm>
              <a:off x="345504" y="1787852"/>
              <a:ext cx="5750496" cy="3282295"/>
              <a:chOff x="8540751" y="4843463"/>
              <a:chExt cx="8012112" cy="4562475"/>
            </a:xfrm>
            <a:effectLst/>
          </p:grpSpPr>
          <p:sp>
            <p:nvSpPr>
              <p:cNvPr id="19" name="任意多边形: 形状 18"/>
              <p:cNvSpPr>
                <a:spLocks/>
              </p:cNvSpPr>
              <p:nvPr/>
            </p:nvSpPr>
            <p:spPr bwMode="auto">
              <a:xfrm>
                <a:off x="9321800" y="4843463"/>
                <a:ext cx="6480176" cy="4421188"/>
              </a:xfrm>
              <a:custGeom>
                <a:avLst/>
                <a:gdLst>
                  <a:gd name="T0" fmla="*/ 17508 w 18000"/>
                  <a:gd name="T1" fmla="*/ 12280 h 12281"/>
                  <a:gd name="T2" fmla="*/ 491 w 18000"/>
                  <a:gd name="T3" fmla="*/ 12280 h 12281"/>
                  <a:gd name="T4" fmla="*/ 0 w 18000"/>
                  <a:gd name="T5" fmla="*/ 11792 h 12281"/>
                  <a:gd name="T6" fmla="*/ 0 w 18000"/>
                  <a:gd name="T7" fmla="*/ 488 h 12281"/>
                  <a:gd name="T8" fmla="*/ 491 w 18000"/>
                  <a:gd name="T9" fmla="*/ 0 h 12281"/>
                  <a:gd name="T10" fmla="*/ 17508 w 18000"/>
                  <a:gd name="T11" fmla="*/ 0 h 12281"/>
                  <a:gd name="T12" fmla="*/ 17999 w 18000"/>
                  <a:gd name="T13" fmla="*/ 488 h 12281"/>
                  <a:gd name="T14" fmla="*/ 17999 w 18000"/>
                  <a:gd name="T15" fmla="*/ 11792 h 12281"/>
                  <a:gd name="T16" fmla="*/ 17508 w 18000"/>
                  <a:gd name="T17" fmla="*/ 12280 h 1228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8000"/>
                  <a:gd name="T28" fmla="*/ 0 h 12281"/>
                  <a:gd name="T29" fmla="*/ 18000 w 18000"/>
                  <a:gd name="T30" fmla="*/ 12281 h 1228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8000" h="12281">
                    <a:moveTo>
                      <a:pt x="17508" y="12280"/>
                    </a:moveTo>
                    <a:lnTo>
                      <a:pt x="491" y="12280"/>
                    </a:lnTo>
                    <a:cubicBezTo>
                      <a:pt x="220" y="12280"/>
                      <a:pt x="0" y="12061"/>
                      <a:pt x="0" y="11792"/>
                    </a:cubicBezTo>
                    <a:lnTo>
                      <a:pt x="0" y="488"/>
                    </a:lnTo>
                    <a:cubicBezTo>
                      <a:pt x="0" y="219"/>
                      <a:pt x="220" y="0"/>
                      <a:pt x="491" y="0"/>
                    </a:cubicBezTo>
                    <a:lnTo>
                      <a:pt x="17508" y="0"/>
                    </a:lnTo>
                    <a:cubicBezTo>
                      <a:pt x="17779" y="0"/>
                      <a:pt x="17999" y="219"/>
                      <a:pt x="17999" y="488"/>
                    </a:cubicBezTo>
                    <a:lnTo>
                      <a:pt x="17999" y="11792"/>
                    </a:lnTo>
                    <a:cubicBezTo>
                      <a:pt x="17999" y="12061"/>
                      <a:pt x="17779" y="12280"/>
                      <a:pt x="17508" y="12280"/>
                    </a:cubicBez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lc="http://schemas.openxmlformats.org/drawingml/2006/lockedCanvas" xmlns="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0" name="任意多边形: 形状 19"/>
              <p:cNvSpPr>
                <a:spLocks/>
              </p:cNvSpPr>
              <p:nvPr/>
            </p:nvSpPr>
            <p:spPr bwMode="auto">
              <a:xfrm>
                <a:off x="8542336" y="9169402"/>
                <a:ext cx="8008936" cy="142874"/>
              </a:xfrm>
              <a:custGeom>
                <a:avLst/>
                <a:gdLst>
                  <a:gd name="T0" fmla="*/ 22247 w 22248"/>
                  <a:gd name="T1" fmla="*/ 398 h 657"/>
                  <a:gd name="T2" fmla="*/ 21410 w 22248"/>
                  <a:gd name="T3" fmla="*/ 656 h 657"/>
                  <a:gd name="T4" fmla="*/ 870 w 22248"/>
                  <a:gd name="T5" fmla="*/ 656 h 657"/>
                  <a:gd name="T6" fmla="*/ 0 w 22248"/>
                  <a:gd name="T7" fmla="*/ 398 h 657"/>
                  <a:gd name="T8" fmla="*/ 0 w 22248"/>
                  <a:gd name="T9" fmla="*/ 0 h 657"/>
                  <a:gd name="T10" fmla="*/ 22247 w 22248"/>
                  <a:gd name="T11" fmla="*/ 0 h 657"/>
                  <a:gd name="T12" fmla="*/ 22247 w 22248"/>
                  <a:gd name="T13" fmla="*/ 398 h 65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2248"/>
                  <a:gd name="T22" fmla="*/ 0 h 657"/>
                  <a:gd name="T23" fmla="*/ 22248 w 22248"/>
                  <a:gd name="T24" fmla="*/ 657 h 65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2248" h="657">
                    <a:moveTo>
                      <a:pt x="22247" y="398"/>
                    </a:moveTo>
                    <a:cubicBezTo>
                      <a:pt x="22247" y="398"/>
                      <a:pt x="21890" y="656"/>
                      <a:pt x="21410" y="656"/>
                    </a:cubicBezTo>
                    <a:lnTo>
                      <a:pt x="870" y="656"/>
                    </a:lnTo>
                    <a:cubicBezTo>
                      <a:pt x="462" y="656"/>
                      <a:pt x="0" y="398"/>
                      <a:pt x="0" y="398"/>
                    </a:cubicBezTo>
                    <a:lnTo>
                      <a:pt x="0" y="0"/>
                    </a:lnTo>
                    <a:lnTo>
                      <a:pt x="22247" y="0"/>
                    </a:lnTo>
                    <a:lnTo>
                      <a:pt x="22247" y="398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lc="http://schemas.openxmlformats.org/drawingml/2006/lockedCanvas" xmlns="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1" name="任意多边形: 形状 20"/>
              <p:cNvSpPr>
                <a:spLocks/>
              </p:cNvSpPr>
              <p:nvPr/>
            </p:nvSpPr>
            <p:spPr bwMode="auto">
              <a:xfrm>
                <a:off x="8542339" y="9169399"/>
                <a:ext cx="8008939" cy="236539"/>
              </a:xfrm>
              <a:custGeom>
                <a:avLst/>
                <a:gdLst>
                  <a:gd name="T0" fmla="*/ 22247 w 22248"/>
                  <a:gd name="T1" fmla="*/ 398 h 657"/>
                  <a:gd name="T2" fmla="*/ 21410 w 22248"/>
                  <a:gd name="T3" fmla="*/ 656 h 657"/>
                  <a:gd name="T4" fmla="*/ 870 w 22248"/>
                  <a:gd name="T5" fmla="*/ 656 h 657"/>
                  <a:gd name="T6" fmla="*/ 0 w 22248"/>
                  <a:gd name="T7" fmla="*/ 398 h 657"/>
                  <a:gd name="T8" fmla="*/ 0 w 22248"/>
                  <a:gd name="T9" fmla="*/ 0 h 657"/>
                  <a:gd name="T10" fmla="*/ 22247 w 22248"/>
                  <a:gd name="T11" fmla="*/ 0 h 657"/>
                  <a:gd name="T12" fmla="*/ 22247 w 22248"/>
                  <a:gd name="T13" fmla="*/ 398 h 65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2248"/>
                  <a:gd name="T22" fmla="*/ 0 h 657"/>
                  <a:gd name="T23" fmla="*/ 22248 w 22248"/>
                  <a:gd name="T24" fmla="*/ 657 h 65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2248" h="657">
                    <a:moveTo>
                      <a:pt x="22247" y="398"/>
                    </a:moveTo>
                    <a:cubicBezTo>
                      <a:pt x="22247" y="398"/>
                      <a:pt x="21890" y="656"/>
                      <a:pt x="21410" y="656"/>
                    </a:cubicBezTo>
                    <a:lnTo>
                      <a:pt x="870" y="656"/>
                    </a:lnTo>
                    <a:cubicBezTo>
                      <a:pt x="462" y="656"/>
                      <a:pt x="0" y="398"/>
                      <a:pt x="0" y="398"/>
                    </a:cubicBezTo>
                    <a:lnTo>
                      <a:pt x="0" y="0"/>
                    </a:lnTo>
                    <a:lnTo>
                      <a:pt x="22247" y="0"/>
                    </a:lnTo>
                    <a:lnTo>
                      <a:pt x="22247" y="398"/>
                    </a:lnTo>
                  </a:path>
                </a:pathLst>
              </a:custGeom>
              <a:noFill/>
              <a:ln w="1008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p14="http://schemas.microsoft.com/office/powerpoint/2010/main" xmlns:a14="http://schemas.microsoft.com/office/drawing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2" name="任意多边形: 形状 21"/>
              <p:cNvSpPr>
                <a:spLocks/>
              </p:cNvSpPr>
              <p:nvPr/>
            </p:nvSpPr>
            <p:spPr bwMode="auto">
              <a:xfrm>
                <a:off x="8540751" y="9312275"/>
                <a:ext cx="8012112" cy="93663"/>
              </a:xfrm>
              <a:custGeom>
                <a:avLst/>
                <a:gdLst>
                  <a:gd name="T0" fmla="*/ 0 w 22256"/>
                  <a:gd name="T1" fmla="*/ 0 h 262"/>
                  <a:gd name="T2" fmla="*/ 870 w 22256"/>
                  <a:gd name="T3" fmla="*/ 261 h 262"/>
                  <a:gd name="T4" fmla="*/ 21418 w 22256"/>
                  <a:gd name="T5" fmla="*/ 261 h 262"/>
                  <a:gd name="T6" fmla="*/ 22255 w 22256"/>
                  <a:gd name="T7" fmla="*/ 0 h 262"/>
                  <a:gd name="T8" fmla="*/ 0 w 22256"/>
                  <a:gd name="T9" fmla="*/ 0 h 2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256"/>
                  <a:gd name="T16" fmla="*/ 0 h 262"/>
                  <a:gd name="T17" fmla="*/ 22256 w 22256"/>
                  <a:gd name="T18" fmla="*/ 262 h 2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256" h="262">
                    <a:moveTo>
                      <a:pt x="0" y="0"/>
                    </a:moveTo>
                    <a:cubicBezTo>
                      <a:pt x="0" y="0"/>
                      <a:pt x="462" y="261"/>
                      <a:pt x="870" y="261"/>
                    </a:cubicBezTo>
                    <a:lnTo>
                      <a:pt x="21418" y="261"/>
                    </a:lnTo>
                    <a:cubicBezTo>
                      <a:pt x="21898" y="261"/>
                      <a:pt x="22255" y="0"/>
                      <a:pt x="22255" y="0"/>
                    </a:cubicBez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lc="http://schemas.openxmlformats.org/drawingml/2006/lockedCanvas" xmlns="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3" name="任意多边形: 形状 22"/>
              <p:cNvSpPr>
                <a:spLocks/>
              </p:cNvSpPr>
              <p:nvPr/>
            </p:nvSpPr>
            <p:spPr bwMode="auto">
              <a:xfrm>
                <a:off x="11979275" y="9167813"/>
                <a:ext cx="1141413" cy="88900"/>
              </a:xfrm>
              <a:custGeom>
                <a:avLst/>
                <a:gdLst>
                  <a:gd name="T0" fmla="*/ 0 w 3171"/>
                  <a:gd name="T1" fmla="*/ 0 h 249"/>
                  <a:gd name="T2" fmla="*/ 349 w 3171"/>
                  <a:gd name="T3" fmla="*/ 248 h 249"/>
                  <a:gd name="T4" fmla="*/ 2821 w 3171"/>
                  <a:gd name="T5" fmla="*/ 248 h 249"/>
                  <a:gd name="T6" fmla="*/ 3170 w 3171"/>
                  <a:gd name="T7" fmla="*/ 0 h 249"/>
                  <a:gd name="T8" fmla="*/ 0 w 3171"/>
                  <a:gd name="T9" fmla="*/ 0 h 2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71"/>
                  <a:gd name="T16" fmla="*/ 0 h 249"/>
                  <a:gd name="T17" fmla="*/ 3171 w 3171"/>
                  <a:gd name="T18" fmla="*/ 249 h 2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71" h="249">
                    <a:moveTo>
                      <a:pt x="0" y="0"/>
                    </a:moveTo>
                    <a:cubicBezTo>
                      <a:pt x="49" y="144"/>
                      <a:pt x="187" y="248"/>
                      <a:pt x="349" y="248"/>
                    </a:cubicBezTo>
                    <a:lnTo>
                      <a:pt x="2821" y="248"/>
                    </a:lnTo>
                    <a:cubicBezTo>
                      <a:pt x="2983" y="248"/>
                      <a:pt x="3120" y="144"/>
                      <a:pt x="3170" y="0"/>
                    </a:cubicBez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lc="http://schemas.openxmlformats.org/drawingml/2006/lockedCanvas" xmlns="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4" name="任意多边形: 形状 23"/>
              <p:cNvSpPr>
                <a:spLocks/>
              </p:cNvSpPr>
              <p:nvPr/>
            </p:nvSpPr>
            <p:spPr bwMode="auto">
              <a:xfrm>
                <a:off x="12571413" y="4937125"/>
                <a:ext cx="38100" cy="36513"/>
              </a:xfrm>
              <a:custGeom>
                <a:avLst/>
                <a:gdLst>
                  <a:gd name="T0" fmla="*/ 51 w 104"/>
                  <a:gd name="T1" fmla="*/ 102 h 103"/>
                  <a:gd name="T2" fmla="*/ 0 w 104"/>
                  <a:gd name="T3" fmla="*/ 51 h 103"/>
                  <a:gd name="T4" fmla="*/ 51 w 104"/>
                  <a:gd name="T5" fmla="*/ 0 h 103"/>
                  <a:gd name="T6" fmla="*/ 103 w 104"/>
                  <a:gd name="T7" fmla="*/ 51 h 103"/>
                  <a:gd name="T8" fmla="*/ 51 w 104"/>
                  <a:gd name="T9" fmla="*/ 102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03"/>
                  <a:gd name="T17" fmla="*/ 104 w 104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03">
                    <a:moveTo>
                      <a:pt x="51" y="102"/>
                    </a:moveTo>
                    <a:cubicBezTo>
                      <a:pt x="23" y="102"/>
                      <a:pt x="0" y="79"/>
                      <a:pt x="0" y="51"/>
                    </a:cubicBezTo>
                    <a:cubicBezTo>
                      <a:pt x="0" y="22"/>
                      <a:pt x="23" y="0"/>
                      <a:pt x="51" y="0"/>
                    </a:cubicBezTo>
                    <a:cubicBezTo>
                      <a:pt x="80" y="0"/>
                      <a:pt x="103" y="22"/>
                      <a:pt x="103" y="51"/>
                    </a:cubicBezTo>
                    <a:cubicBezTo>
                      <a:pt x="103" y="79"/>
                      <a:pt x="80" y="102"/>
                      <a:pt x="51" y="10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lc="http://schemas.openxmlformats.org/drawingml/2006/lockedCanvas" xmlns="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1085227" y="2041661"/>
              <a:ext cx="4271050" cy="2700705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112160" y="1782322"/>
            <a:ext cx="5784851" cy="1612572"/>
            <a:chOff x="4584120" y="1336741"/>
            <a:chExt cx="4338638" cy="1209429"/>
          </a:xfrm>
        </p:grpSpPr>
        <p:sp>
          <p:nvSpPr>
            <p:cNvPr id="5" name="矩形 4"/>
            <p:cNvSpPr/>
            <p:nvPr/>
          </p:nvSpPr>
          <p:spPr bwMode="auto">
            <a:xfrm>
              <a:off x="4584120" y="1336741"/>
              <a:ext cx="4338638" cy="1209429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 dirty="0"/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4750139" y="1603918"/>
              <a:ext cx="675075" cy="675075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9" name="任意多边形: 形状 8"/>
            <p:cNvSpPr/>
            <p:nvPr/>
          </p:nvSpPr>
          <p:spPr bwMode="auto">
            <a:xfrm>
              <a:off x="4886301" y="1745753"/>
              <a:ext cx="402750" cy="391405"/>
            </a:xfrm>
            <a:custGeom>
              <a:avLst/>
              <a:gdLst>
                <a:gd name="connsiteX0" fmla="*/ 279778 w 338138"/>
                <a:gd name="connsiteY0" fmla="*/ 231775 h 328613"/>
                <a:gd name="connsiteX1" fmla="*/ 289126 w 338138"/>
                <a:gd name="connsiteY1" fmla="*/ 271719 h 328613"/>
                <a:gd name="connsiteX2" fmla="*/ 283784 w 338138"/>
                <a:gd name="connsiteY2" fmla="*/ 279708 h 328613"/>
                <a:gd name="connsiteX3" fmla="*/ 282449 w 338138"/>
                <a:gd name="connsiteY3" fmla="*/ 279708 h 328613"/>
                <a:gd name="connsiteX4" fmla="*/ 275771 w 338138"/>
                <a:gd name="connsiteY4" fmla="*/ 274382 h 328613"/>
                <a:gd name="connsiteX5" fmla="*/ 265087 w 338138"/>
                <a:gd name="connsiteY5" fmla="*/ 234438 h 328613"/>
                <a:gd name="connsiteX6" fmla="*/ 239712 w 338138"/>
                <a:gd name="connsiteY6" fmla="*/ 273050 h 328613"/>
                <a:gd name="connsiteX7" fmla="*/ 282449 w 338138"/>
                <a:gd name="connsiteY7" fmla="*/ 314325 h 328613"/>
                <a:gd name="connsiteX8" fmla="*/ 323850 w 338138"/>
                <a:gd name="connsiteY8" fmla="*/ 273050 h 328613"/>
                <a:gd name="connsiteX9" fmla="*/ 282449 w 338138"/>
                <a:gd name="connsiteY9" fmla="*/ 231775 h 328613"/>
                <a:gd name="connsiteX10" fmla="*/ 279778 w 338138"/>
                <a:gd name="connsiteY10" fmla="*/ 231775 h 328613"/>
                <a:gd name="connsiteX11" fmla="*/ 55688 w 338138"/>
                <a:gd name="connsiteY11" fmla="*/ 231775 h 328613"/>
                <a:gd name="connsiteX12" fmla="*/ 14287 w 338138"/>
                <a:gd name="connsiteY12" fmla="*/ 273050 h 328613"/>
                <a:gd name="connsiteX13" fmla="*/ 55688 w 338138"/>
                <a:gd name="connsiteY13" fmla="*/ 314325 h 328613"/>
                <a:gd name="connsiteX14" fmla="*/ 98425 w 338138"/>
                <a:gd name="connsiteY14" fmla="*/ 273050 h 328613"/>
                <a:gd name="connsiteX15" fmla="*/ 97089 w 338138"/>
                <a:gd name="connsiteY15" fmla="*/ 265062 h 328613"/>
                <a:gd name="connsiteX16" fmla="*/ 58359 w 338138"/>
                <a:gd name="connsiteY16" fmla="*/ 279708 h 328613"/>
                <a:gd name="connsiteX17" fmla="*/ 55688 w 338138"/>
                <a:gd name="connsiteY17" fmla="*/ 279708 h 328613"/>
                <a:gd name="connsiteX18" fmla="*/ 49011 w 338138"/>
                <a:gd name="connsiteY18" fmla="*/ 275713 h 328613"/>
                <a:gd name="connsiteX19" fmla="*/ 53017 w 338138"/>
                <a:gd name="connsiteY19" fmla="*/ 266393 h 328613"/>
                <a:gd name="connsiteX20" fmla="*/ 91747 w 338138"/>
                <a:gd name="connsiteY20" fmla="*/ 251747 h 328613"/>
                <a:gd name="connsiteX21" fmla="*/ 55688 w 338138"/>
                <a:gd name="connsiteY21" fmla="*/ 231775 h 328613"/>
                <a:gd name="connsiteX22" fmla="*/ 39613 w 338138"/>
                <a:gd name="connsiteY22" fmla="*/ 195263 h 328613"/>
                <a:gd name="connsiteX23" fmla="*/ 92431 w 338138"/>
                <a:gd name="connsiteY23" fmla="*/ 195263 h 328613"/>
                <a:gd name="connsiteX24" fmla="*/ 97713 w 338138"/>
                <a:gd name="connsiteY24" fmla="*/ 196583 h 328613"/>
                <a:gd name="connsiteX25" fmla="*/ 138647 w 338138"/>
                <a:gd name="connsiteY25" fmla="*/ 237513 h 328613"/>
                <a:gd name="connsiteX26" fmla="*/ 139967 w 338138"/>
                <a:gd name="connsiteY26" fmla="*/ 244114 h 328613"/>
                <a:gd name="connsiteX27" fmla="*/ 136006 w 338138"/>
                <a:gd name="connsiteY27" fmla="*/ 249395 h 328613"/>
                <a:gd name="connsiteX28" fmla="*/ 109597 w 338138"/>
                <a:gd name="connsiteY28" fmla="*/ 259958 h 328613"/>
                <a:gd name="connsiteX29" fmla="*/ 110918 w 338138"/>
                <a:gd name="connsiteY29" fmla="*/ 273161 h 328613"/>
                <a:gd name="connsiteX30" fmla="*/ 55459 w 338138"/>
                <a:gd name="connsiteY30" fmla="*/ 328613 h 328613"/>
                <a:gd name="connsiteX31" fmla="*/ 0 w 338138"/>
                <a:gd name="connsiteY31" fmla="*/ 273161 h 328613"/>
                <a:gd name="connsiteX32" fmla="*/ 55459 w 338138"/>
                <a:gd name="connsiteY32" fmla="*/ 217708 h 328613"/>
                <a:gd name="connsiteX33" fmla="*/ 104315 w 338138"/>
                <a:gd name="connsiteY33" fmla="*/ 246755 h 328613"/>
                <a:gd name="connsiteX34" fmla="*/ 121481 w 338138"/>
                <a:gd name="connsiteY34" fmla="*/ 240153 h 328613"/>
                <a:gd name="connsiteX35" fmla="*/ 89790 w 338138"/>
                <a:gd name="connsiteY35" fmla="*/ 208466 h 328613"/>
                <a:gd name="connsiteX36" fmla="*/ 39613 w 338138"/>
                <a:gd name="connsiteY36" fmla="*/ 208466 h 328613"/>
                <a:gd name="connsiteX37" fmla="*/ 33011 w 338138"/>
                <a:gd name="connsiteY37" fmla="*/ 201864 h 328613"/>
                <a:gd name="connsiteX38" fmla="*/ 39613 w 338138"/>
                <a:gd name="connsiteY38" fmla="*/ 195263 h 328613"/>
                <a:gd name="connsiteX39" fmla="*/ 155575 w 338138"/>
                <a:gd name="connsiteY39" fmla="*/ 0 h 328613"/>
                <a:gd name="connsiteX40" fmla="*/ 191294 w 338138"/>
                <a:gd name="connsiteY40" fmla="*/ 35490 h 328613"/>
                <a:gd name="connsiteX41" fmla="*/ 156898 w 338138"/>
                <a:gd name="connsiteY41" fmla="*/ 70980 h 328613"/>
                <a:gd name="connsiteX42" fmla="*/ 167481 w 338138"/>
                <a:gd name="connsiteY42" fmla="*/ 80181 h 328613"/>
                <a:gd name="connsiteX43" fmla="*/ 168804 w 338138"/>
                <a:gd name="connsiteY43" fmla="*/ 81496 h 328613"/>
                <a:gd name="connsiteX44" fmla="*/ 196586 w 338138"/>
                <a:gd name="connsiteY44" fmla="*/ 126187 h 328613"/>
                <a:gd name="connsiteX45" fmla="*/ 225690 w 338138"/>
                <a:gd name="connsiteY45" fmla="*/ 130131 h 328613"/>
                <a:gd name="connsiteX46" fmla="*/ 234950 w 338138"/>
                <a:gd name="connsiteY46" fmla="*/ 138017 h 328613"/>
                <a:gd name="connsiteX47" fmla="*/ 257440 w 338138"/>
                <a:gd name="connsiteY47" fmla="*/ 149847 h 328613"/>
                <a:gd name="connsiteX48" fmla="*/ 260086 w 338138"/>
                <a:gd name="connsiteY48" fmla="*/ 155105 h 328613"/>
                <a:gd name="connsiteX49" fmla="*/ 270669 w 338138"/>
                <a:gd name="connsiteY49" fmla="*/ 197168 h 328613"/>
                <a:gd name="connsiteX50" fmla="*/ 278607 w 338138"/>
                <a:gd name="connsiteY50" fmla="*/ 197168 h 328613"/>
                <a:gd name="connsiteX51" fmla="*/ 315648 w 338138"/>
                <a:gd name="connsiteY51" fmla="*/ 205054 h 328613"/>
                <a:gd name="connsiteX52" fmla="*/ 319617 w 338138"/>
                <a:gd name="connsiteY52" fmla="*/ 214255 h 328613"/>
                <a:gd name="connsiteX53" fmla="*/ 310357 w 338138"/>
                <a:gd name="connsiteY53" fmla="*/ 216884 h 328613"/>
                <a:gd name="connsiteX54" fmla="*/ 278607 w 338138"/>
                <a:gd name="connsiteY54" fmla="*/ 210312 h 328613"/>
                <a:gd name="connsiteX55" fmla="*/ 274638 w 338138"/>
                <a:gd name="connsiteY55" fmla="*/ 211627 h 328613"/>
                <a:gd name="connsiteX56" fmla="*/ 275961 w 338138"/>
                <a:gd name="connsiteY56" fmla="*/ 218199 h 328613"/>
                <a:gd name="connsiteX57" fmla="*/ 282575 w 338138"/>
                <a:gd name="connsiteY57" fmla="*/ 218199 h 328613"/>
                <a:gd name="connsiteX58" fmla="*/ 338138 w 338138"/>
                <a:gd name="connsiteY58" fmla="*/ 273406 h 328613"/>
                <a:gd name="connsiteX59" fmla="*/ 282575 w 338138"/>
                <a:gd name="connsiteY59" fmla="*/ 328613 h 328613"/>
                <a:gd name="connsiteX60" fmla="*/ 229659 w 338138"/>
                <a:gd name="connsiteY60" fmla="*/ 289180 h 328613"/>
                <a:gd name="connsiteX61" fmla="*/ 183356 w 338138"/>
                <a:gd name="connsiteY61" fmla="*/ 289180 h 328613"/>
                <a:gd name="connsiteX62" fmla="*/ 175419 w 338138"/>
                <a:gd name="connsiteY62" fmla="*/ 282607 h 328613"/>
                <a:gd name="connsiteX63" fmla="*/ 183356 w 338138"/>
                <a:gd name="connsiteY63" fmla="*/ 276035 h 328613"/>
                <a:gd name="connsiteX64" fmla="*/ 227013 w 338138"/>
                <a:gd name="connsiteY64" fmla="*/ 276035 h 328613"/>
                <a:gd name="connsiteX65" fmla="*/ 227013 w 338138"/>
                <a:gd name="connsiteY65" fmla="*/ 273406 h 328613"/>
                <a:gd name="connsiteX66" fmla="*/ 262732 w 338138"/>
                <a:gd name="connsiteY66" fmla="*/ 222142 h 328613"/>
                <a:gd name="connsiteX67" fmla="*/ 261409 w 338138"/>
                <a:gd name="connsiteY67" fmla="*/ 214255 h 328613"/>
                <a:gd name="connsiteX68" fmla="*/ 230981 w 338138"/>
                <a:gd name="connsiteY68" fmla="*/ 239231 h 328613"/>
                <a:gd name="connsiteX69" fmla="*/ 224367 w 338138"/>
                <a:gd name="connsiteY69" fmla="*/ 243174 h 328613"/>
                <a:gd name="connsiteX70" fmla="*/ 221721 w 338138"/>
                <a:gd name="connsiteY70" fmla="*/ 241859 h 328613"/>
                <a:gd name="connsiteX71" fmla="*/ 219075 w 338138"/>
                <a:gd name="connsiteY71" fmla="*/ 232658 h 328613"/>
                <a:gd name="connsiteX72" fmla="*/ 257440 w 338138"/>
                <a:gd name="connsiteY72" fmla="*/ 201111 h 328613"/>
                <a:gd name="connsiteX73" fmla="*/ 248180 w 338138"/>
                <a:gd name="connsiteY73" fmla="*/ 160363 h 328613"/>
                <a:gd name="connsiteX74" fmla="*/ 228336 w 338138"/>
                <a:gd name="connsiteY74" fmla="*/ 151162 h 328613"/>
                <a:gd name="connsiteX75" fmla="*/ 227013 w 338138"/>
                <a:gd name="connsiteY75" fmla="*/ 149847 h 328613"/>
                <a:gd name="connsiteX76" fmla="*/ 224367 w 338138"/>
                <a:gd name="connsiteY76" fmla="*/ 149847 h 328613"/>
                <a:gd name="connsiteX77" fmla="*/ 188648 w 338138"/>
                <a:gd name="connsiteY77" fmla="*/ 149847 h 328613"/>
                <a:gd name="connsiteX78" fmla="*/ 179388 w 338138"/>
                <a:gd name="connsiteY78" fmla="*/ 145904 h 328613"/>
                <a:gd name="connsiteX79" fmla="*/ 178065 w 338138"/>
                <a:gd name="connsiteY79" fmla="*/ 144589 h 328613"/>
                <a:gd name="connsiteX80" fmla="*/ 170127 w 338138"/>
                <a:gd name="connsiteY80" fmla="*/ 134074 h 328613"/>
                <a:gd name="connsiteX81" fmla="*/ 168804 w 338138"/>
                <a:gd name="connsiteY81" fmla="*/ 140646 h 328613"/>
                <a:gd name="connsiteX82" fmla="*/ 167481 w 338138"/>
                <a:gd name="connsiteY82" fmla="*/ 148533 h 328613"/>
                <a:gd name="connsiteX83" fmla="*/ 166158 w 338138"/>
                <a:gd name="connsiteY83" fmla="*/ 152476 h 328613"/>
                <a:gd name="connsiteX84" fmla="*/ 166158 w 338138"/>
                <a:gd name="connsiteY84" fmla="*/ 156420 h 328613"/>
                <a:gd name="connsiteX85" fmla="*/ 163513 w 338138"/>
                <a:gd name="connsiteY85" fmla="*/ 164306 h 328613"/>
                <a:gd name="connsiteX86" fmla="*/ 162190 w 338138"/>
                <a:gd name="connsiteY86" fmla="*/ 170879 h 328613"/>
                <a:gd name="connsiteX87" fmla="*/ 160867 w 338138"/>
                <a:gd name="connsiteY87" fmla="*/ 173507 h 328613"/>
                <a:gd name="connsiteX88" fmla="*/ 200554 w 338138"/>
                <a:gd name="connsiteY88" fmla="*/ 182709 h 328613"/>
                <a:gd name="connsiteX89" fmla="*/ 201877 w 338138"/>
                <a:gd name="connsiteY89" fmla="*/ 182709 h 328613"/>
                <a:gd name="connsiteX90" fmla="*/ 215106 w 338138"/>
                <a:gd name="connsiteY90" fmla="*/ 205054 h 328613"/>
                <a:gd name="connsiteX91" fmla="*/ 212461 w 338138"/>
                <a:gd name="connsiteY91" fmla="*/ 210312 h 328613"/>
                <a:gd name="connsiteX92" fmla="*/ 163513 w 338138"/>
                <a:gd name="connsiteY92" fmla="*/ 289180 h 328613"/>
                <a:gd name="connsiteX93" fmla="*/ 144992 w 338138"/>
                <a:gd name="connsiteY93" fmla="*/ 293123 h 328613"/>
                <a:gd name="connsiteX94" fmla="*/ 139700 w 338138"/>
                <a:gd name="connsiteY94" fmla="*/ 276035 h 328613"/>
                <a:gd name="connsiteX95" fmla="*/ 168804 w 338138"/>
                <a:gd name="connsiteY95" fmla="*/ 214255 h 328613"/>
                <a:gd name="connsiteX96" fmla="*/ 125148 w 338138"/>
                <a:gd name="connsiteY96" fmla="*/ 206369 h 328613"/>
                <a:gd name="connsiteX97" fmla="*/ 103981 w 338138"/>
                <a:gd name="connsiteY97" fmla="*/ 195853 h 328613"/>
                <a:gd name="connsiteX98" fmla="*/ 97367 w 338138"/>
                <a:gd name="connsiteY98" fmla="*/ 164306 h 328613"/>
                <a:gd name="connsiteX99" fmla="*/ 121179 w 338138"/>
                <a:gd name="connsiteY99" fmla="*/ 95955 h 328613"/>
                <a:gd name="connsiteX100" fmla="*/ 121179 w 338138"/>
                <a:gd name="connsiteY100" fmla="*/ 90697 h 328613"/>
                <a:gd name="connsiteX101" fmla="*/ 143669 w 338138"/>
                <a:gd name="connsiteY101" fmla="*/ 68351 h 328613"/>
                <a:gd name="connsiteX102" fmla="*/ 119856 w 338138"/>
                <a:gd name="connsiteY102" fmla="*/ 35490 h 328613"/>
                <a:gd name="connsiteX103" fmla="*/ 155575 w 338138"/>
                <a:gd name="connsiteY103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338138" h="328613">
                  <a:moveTo>
                    <a:pt x="279778" y="231775"/>
                  </a:moveTo>
                  <a:cubicBezTo>
                    <a:pt x="279778" y="231775"/>
                    <a:pt x="279778" y="231775"/>
                    <a:pt x="289126" y="271719"/>
                  </a:cubicBezTo>
                  <a:cubicBezTo>
                    <a:pt x="290462" y="275713"/>
                    <a:pt x="287791" y="278376"/>
                    <a:pt x="283784" y="279708"/>
                  </a:cubicBezTo>
                  <a:cubicBezTo>
                    <a:pt x="283784" y="279708"/>
                    <a:pt x="282449" y="279708"/>
                    <a:pt x="282449" y="279708"/>
                  </a:cubicBezTo>
                  <a:cubicBezTo>
                    <a:pt x="279778" y="279708"/>
                    <a:pt x="275771" y="278376"/>
                    <a:pt x="275771" y="274382"/>
                  </a:cubicBezTo>
                  <a:cubicBezTo>
                    <a:pt x="275771" y="274382"/>
                    <a:pt x="275771" y="274382"/>
                    <a:pt x="265087" y="234438"/>
                  </a:cubicBezTo>
                  <a:cubicBezTo>
                    <a:pt x="250396" y="241095"/>
                    <a:pt x="239712" y="255741"/>
                    <a:pt x="239712" y="273050"/>
                  </a:cubicBezTo>
                  <a:cubicBezTo>
                    <a:pt x="239712" y="295685"/>
                    <a:pt x="259745" y="314325"/>
                    <a:pt x="282449" y="314325"/>
                  </a:cubicBezTo>
                  <a:cubicBezTo>
                    <a:pt x="305153" y="314325"/>
                    <a:pt x="323850" y="295685"/>
                    <a:pt x="323850" y="273050"/>
                  </a:cubicBezTo>
                  <a:cubicBezTo>
                    <a:pt x="323850" y="250416"/>
                    <a:pt x="305153" y="231775"/>
                    <a:pt x="282449" y="231775"/>
                  </a:cubicBezTo>
                  <a:cubicBezTo>
                    <a:pt x="281113" y="231775"/>
                    <a:pt x="279778" y="231775"/>
                    <a:pt x="279778" y="231775"/>
                  </a:cubicBezTo>
                  <a:close/>
                  <a:moveTo>
                    <a:pt x="55688" y="231775"/>
                  </a:moveTo>
                  <a:cubicBezTo>
                    <a:pt x="32984" y="231775"/>
                    <a:pt x="14287" y="250416"/>
                    <a:pt x="14287" y="273050"/>
                  </a:cubicBezTo>
                  <a:cubicBezTo>
                    <a:pt x="14287" y="295685"/>
                    <a:pt x="32984" y="314325"/>
                    <a:pt x="55688" y="314325"/>
                  </a:cubicBezTo>
                  <a:cubicBezTo>
                    <a:pt x="78392" y="314325"/>
                    <a:pt x="98425" y="295685"/>
                    <a:pt x="98425" y="273050"/>
                  </a:cubicBezTo>
                  <a:cubicBezTo>
                    <a:pt x="98425" y="270387"/>
                    <a:pt x="97089" y="267724"/>
                    <a:pt x="97089" y="265062"/>
                  </a:cubicBezTo>
                  <a:cubicBezTo>
                    <a:pt x="97089" y="265062"/>
                    <a:pt x="97089" y="265062"/>
                    <a:pt x="58359" y="279708"/>
                  </a:cubicBezTo>
                  <a:cubicBezTo>
                    <a:pt x="57024" y="279708"/>
                    <a:pt x="57024" y="279708"/>
                    <a:pt x="55688" y="279708"/>
                  </a:cubicBezTo>
                  <a:cubicBezTo>
                    <a:pt x="53017" y="279708"/>
                    <a:pt x="50346" y="278376"/>
                    <a:pt x="49011" y="275713"/>
                  </a:cubicBezTo>
                  <a:cubicBezTo>
                    <a:pt x="47675" y="271719"/>
                    <a:pt x="49011" y="267724"/>
                    <a:pt x="53017" y="266393"/>
                  </a:cubicBezTo>
                  <a:cubicBezTo>
                    <a:pt x="53017" y="266393"/>
                    <a:pt x="53017" y="266393"/>
                    <a:pt x="91747" y="251747"/>
                  </a:cubicBezTo>
                  <a:cubicBezTo>
                    <a:pt x="83734" y="239764"/>
                    <a:pt x="70379" y="231775"/>
                    <a:pt x="55688" y="231775"/>
                  </a:cubicBezTo>
                  <a:close/>
                  <a:moveTo>
                    <a:pt x="39613" y="195263"/>
                  </a:moveTo>
                  <a:cubicBezTo>
                    <a:pt x="39613" y="195263"/>
                    <a:pt x="39613" y="195263"/>
                    <a:pt x="92431" y="195263"/>
                  </a:cubicBezTo>
                  <a:cubicBezTo>
                    <a:pt x="95072" y="195263"/>
                    <a:pt x="96393" y="195263"/>
                    <a:pt x="97713" y="196583"/>
                  </a:cubicBezTo>
                  <a:cubicBezTo>
                    <a:pt x="97713" y="196583"/>
                    <a:pt x="97713" y="196583"/>
                    <a:pt x="138647" y="237513"/>
                  </a:cubicBezTo>
                  <a:cubicBezTo>
                    <a:pt x="139967" y="238833"/>
                    <a:pt x="141288" y="241474"/>
                    <a:pt x="139967" y="244114"/>
                  </a:cubicBezTo>
                  <a:cubicBezTo>
                    <a:pt x="139967" y="246755"/>
                    <a:pt x="138647" y="248075"/>
                    <a:pt x="136006" y="249395"/>
                  </a:cubicBezTo>
                  <a:cubicBezTo>
                    <a:pt x="136006" y="249395"/>
                    <a:pt x="136006" y="249395"/>
                    <a:pt x="109597" y="259958"/>
                  </a:cubicBezTo>
                  <a:cubicBezTo>
                    <a:pt x="110918" y="263919"/>
                    <a:pt x="110918" y="267880"/>
                    <a:pt x="110918" y="273161"/>
                  </a:cubicBezTo>
                  <a:cubicBezTo>
                    <a:pt x="110918" y="303528"/>
                    <a:pt x="85829" y="328613"/>
                    <a:pt x="55459" y="328613"/>
                  </a:cubicBezTo>
                  <a:cubicBezTo>
                    <a:pt x="25088" y="328613"/>
                    <a:pt x="0" y="303528"/>
                    <a:pt x="0" y="273161"/>
                  </a:cubicBezTo>
                  <a:cubicBezTo>
                    <a:pt x="0" y="242794"/>
                    <a:pt x="25088" y="217708"/>
                    <a:pt x="55459" y="217708"/>
                  </a:cubicBezTo>
                  <a:cubicBezTo>
                    <a:pt x="76586" y="217708"/>
                    <a:pt x="95072" y="229590"/>
                    <a:pt x="104315" y="246755"/>
                  </a:cubicBezTo>
                  <a:cubicBezTo>
                    <a:pt x="104315" y="246755"/>
                    <a:pt x="104315" y="246755"/>
                    <a:pt x="121481" y="240153"/>
                  </a:cubicBezTo>
                  <a:cubicBezTo>
                    <a:pt x="121481" y="240153"/>
                    <a:pt x="121481" y="240153"/>
                    <a:pt x="89790" y="208466"/>
                  </a:cubicBezTo>
                  <a:cubicBezTo>
                    <a:pt x="89790" y="208466"/>
                    <a:pt x="89790" y="208466"/>
                    <a:pt x="39613" y="208466"/>
                  </a:cubicBezTo>
                  <a:cubicBezTo>
                    <a:pt x="35652" y="208466"/>
                    <a:pt x="33011" y="205825"/>
                    <a:pt x="33011" y="201864"/>
                  </a:cubicBezTo>
                  <a:cubicBezTo>
                    <a:pt x="33011" y="197903"/>
                    <a:pt x="35652" y="195263"/>
                    <a:pt x="39613" y="195263"/>
                  </a:cubicBezTo>
                  <a:close/>
                  <a:moveTo>
                    <a:pt x="155575" y="0"/>
                  </a:moveTo>
                  <a:cubicBezTo>
                    <a:pt x="175419" y="0"/>
                    <a:pt x="191294" y="15773"/>
                    <a:pt x="191294" y="35490"/>
                  </a:cubicBezTo>
                  <a:cubicBezTo>
                    <a:pt x="191294" y="53892"/>
                    <a:pt x="175419" y="69666"/>
                    <a:pt x="156898" y="70980"/>
                  </a:cubicBezTo>
                  <a:cubicBezTo>
                    <a:pt x="160867" y="72295"/>
                    <a:pt x="164835" y="76238"/>
                    <a:pt x="167481" y="80181"/>
                  </a:cubicBezTo>
                  <a:cubicBezTo>
                    <a:pt x="168804" y="80181"/>
                    <a:pt x="168804" y="80181"/>
                    <a:pt x="168804" y="81496"/>
                  </a:cubicBezTo>
                  <a:cubicBezTo>
                    <a:pt x="168804" y="81496"/>
                    <a:pt x="168804" y="81496"/>
                    <a:pt x="196586" y="126187"/>
                  </a:cubicBezTo>
                  <a:cubicBezTo>
                    <a:pt x="196586" y="126187"/>
                    <a:pt x="196586" y="126187"/>
                    <a:pt x="225690" y="130131"/>
                  </a:cubicBezTo>
                  <a:cubicBezTo>
                    <a:pt x="230981" y="130131"/>
                    <a:pt x="234950" y="134074"/>
                    <a:pt x="234950" y="138017"/>
                  </a:cubicBezTo>
                  <a:cubicBezTo>
                    <a:pt x="234950" y="138017"/>
                    <a:pt x="234950" y="138017"/>
                    <a:pt x="257440" y="149847"/>
                  </a:cubicBezTo>
                  <a:cubicBezTo>
                    <a:pt x="258763" y="151162"/>
                    <a:pt x="260086" y="152476"/>
                    <a:pt x="260086" y="155105"/>
                  </a:cubicBezTo>
                  <a:cubicBezTo>
                    <a:pt x="260086" y="155105"/>
                    <a:pt x="260086" y="155105"/>
                    <a:pt x="270669" y="197168"/>
                  </a:cubicBezTo>
                  <a:cubicBezTo>
                    <a:pt x="273315" y="197168"/>
                    <a:pt x="275961" y="197168"/>
                    <a:pt x="278607" y="197168"/>
                  </a:cubicBezTo>
                  <a:cubicBezTo>
                    <a:pt x="291836" y="195853"/>
                    <a:pt x="303742" y="198482"/>
                    <a:pt x="315648" y="205054"/>
                  </a:cubicBezTo>
                  <a:cubicBezTo>
                    <a:pt x="319617" y="206369"/>
                    <a:pt x="320940" y="210312"/>
                    <a:pt x="319617" y="214255"/>
                  </a:cubicBezTo>
                  <a:cubicBezTo>
                    <a:pt x="316971" y="216884"/>
                    <a:pt x="313003" y="219513"/>
                    <a:pt x="310357" y="216884"/>
                  </a:cubicBezTo>
                  <a:cubicBezTo>
                    <a:pt x="299773" y="211627"/>
                    <a:pt x="289190" y="210312"/>
                    <a:pt x="278607" y="210312"/>
                  </a:cubicBezTo>
                  <a:cubicBezTo>
                    <a:pt x="277284" y="210312"/>
                    <a:pt x="275961" y="210312"/>
                    <a:pt x="274638" y="211627"/>
                  </a:cubicBezTo>
                  <a:cubicBezTo>
                    <a:pt x="274638" y="211627"/>
                    <a:pt x="274638" y="211627"/>
                    <a:pt x="275961" y="218199"/>
                  </a:cubicBezTo>
                  <a:cubicBezTo>
                    <a:pt x="278607" y="218199"/>
                    <a:pt x="279930" y="218199"/>
                    <a:pt x="282575" y="218199"/>
                  </a:cubicBezTo>
                  <a:cubicBezTo>
                    <a:pt x="313003" y="218199"/>
                    <a:pt x="338138" y="243174"/>
                    <a:pt x="338138" y="273406"/>
                  </a:cubicBezTo>
                  <a:cubicBezTo>
                    <a:pt x="338138" y="303639"/>
                    <a:pt x="313003" y="328613"/>
                    <a:pt x="282575" y="328613"/>
                  </a:cubicBezTo>
                  <a:cubicBezTo>
                    <a:pt x="257440" y="328613"/>
                    <a:pt x="236273" y="312840"/>
                    <a:pt x="229659" y="289180"/>
                  </a:cubicBezTo>
                  <a:cubicBezTo>
                    <a:pt x="229659" y="289180"/>
                    <a:pt x="229659" y="289180"/>
                    <a:pt x="183356" y="289180"/>
                  </a:cubicBezTo>
                  <a:cubicBezTo>
                    <a:pt x="179388" y="289180"/>
                    <a:pt x="175419" y="286551"/>
                    <a:pt x="175419" y="282607"/>
                  </a:cubicBezTo>
                  <a:cubicBezTo>
                    <a:pt x="175419" y="278664"/>
                    <a:pt x="179388" y="276035"/>
                    <a:pt x="183356" y="276035"/>
                  </a:cubicBezTo>
                  <a:cubicBezTo>
                    <a:pt x="183356" y="276035"/>
                    <a:pt x="183356" y="276035"/>
                    <a:pt x="227013" y="276035"/>
                  </a:cubicBezTo>
                  <a:cubicBezTo>
                    <a:pt x="227013" y="274721"/>
                    <a:pt x="227013" y="274721"/>
                    <a:pt x="227013" y="273406"/>
                  </a:cubicBezTo>
                  <a:cubicBezTo>
                    <a:pt x="227013" y="249746"/>
                    <a:pt x="241565" y="230029"/>
                    <a:pt x="262732" y="222142"/>
                  </a:cubicBezTo>
                  <a:cubicBezTo>
                    <a:pt x="262732" y="222142"/>
                    <a:pt x="262732" y="222142"/>
                    <a:pt x="261409" y="214255"/>
                  </a:cubicBezTo>
                  <a:cubicBezTo>
                    <a:pt x="248180" y="219513"/>
                    <a:pt x="237596" y="228714"/>
                    <a:pt x="230981" y="239231"/>
                  </a:cubicBezTo>
                  <a:cubicBezTo>
                    <a:pt x="229659" y="241859"/>
                    <a:pt x="227013" y="243174"/>
                    <a:pt x="224367" y="243174"/>
                  </a:cubicBezTo>
                  <a:cubicBezTo>
                    <a:pt x="224367" y="243174"/>
                    <a:pt x="223044" y="243174"/>
                    <a:pt x="221721" y="241859"/>
                  </a:cubicBezTo>
                  <a:cubicBezTo>
                    <a:pt x="217752" y="240545"/>
                    <a:pt x="216429" y="235287"/>
                    <a:pt x="219075" y="232658"/>
                  </a:cubicBezTo>
                  <a:cubicBezTo>
                    <a:pt x="228336" y="218199"/>
                    <a:pt x="241565" y="206369"/>
                    <a:pt x="257440" y="201111"/>
                  </a:cubicBezTo>
                  <a:cubicBezTo>
                    <a:pt x="257440" y="201111"/>
                    <a:pt x="257440" y="201111"/>
                    <a:pt x="248180" y="160363"/>
                  </a:cubicBezTo>
                  <a:cubicBezTo>
                    <a:pt x="248180" y="160363"/>
                    <a:pt x="248180" y="160363"/>
                    <a:pt x="228336" y="151162"/>
                  </a:cubicBezTo>
                  <a:cubicBezTo>
                    <a:pt x="228336" y="151162"/>
                    <a:pt x="228336" y="149847"/>
                    <a:pt x="227013" y="149847"/>
                  </a:cubicBezTo>
                  <a:cubicBezTo>
                    <a:pt x="227013" y="149847"/>
                    <a:pt x="225690" y="149847"/>
                    <a:pt x="224367" y="149847"/>
                  </a:cubicBezTo>
                  <a:cubicBezTo>
                    <a:pt x="224367" y="149847"/>
                    <a:pt x="224367" y="149847"/>
                    <a:pt x="188648" y="149847"/>
                  </a:cubicBezTo>
                  <a:cubicBezTo>
                    <a:pt x="184679" y="149847"/>
                    <a:pt x="180711" y="148533"/>
                    <a:pt x="179388" y="145904"/>
                  </a:cubicBezTo>
                  <a:cubicBezTo>
                    <a:pt x="179388" y="145904"/>
                    <a:pt x="179388" y="145904"/>
                    <a:pt x="178065" y="144589"/>
                  </a:cubicBezTo>
                  <a:cubicBezTo>
                    <a:pt x="178065" y="144589"/>
                    <a:pt x="178065" y="144589"/>
                    <a:pt x="170127" y="134074"/>
                  </a:cubicBezTo>
                  <a:cubicBezTo>
                    <a:pt x="170127" y="136703"/>
                    <a:pt x="170127" y="138017"/>
                    <a:pt x="168804" y="140646"/>
                  </a:cubicBezTo>
                  <a:cubicBezTo>
                    <a:pt x="168804" y="143275"/>
                    <a:pt x="167481" y="145904"/>
                    <a:pt x="167481" y="148533"/>
                  </a:cubicBezTo>
                  <a:cubicBezTo>
                    <a:pt x="167481" y="149847"/>
                    <a:pt x="167481" y="151162"/>
                    <a:pt x="166158" y="152476"/>
                  </a:cubicBezTo>
                  <a:cubicBezTo>
                    <a:pt x="166158" y="153791"/>
                    <a:pt x="166158" y="155105"/>
                    <a:pt x="166158" y="156420"/>
                  </a:cubicBezTo>
                  <a:cubicBezTo>
                    <a:pt x="164835" y="159048"/>
                    <a:pt x="164835" y="161677"/>
                    <a:pt x="163513" y="164306"/>
                  </a:cubicBezTo>
                  <a:cubicBezTo>
                    <a:pt x="163513" y="166935"/>
                    <a:pt x="162190" y="168250"/>
                    <a:pt x="162190" y="170879"/>
                  </a:cubicBezTo>
                  <a:cubicBezTo>
                    <a:pt x="160867" y="172193"/>
                    <a:pt x="160867" y="172193"/>
                    <a:pt x="160867" y="173507"/>
                  </a:cubicBezTo>
                  <a:cubicBezTo>
                    <a:pt x="160867" y="173507"/>
                    <a:pt x="160867" y="173507"/>
                    <a:pt x="200554" y="182709"/>
                  </a:cubicBezTo>
                  <a:cubicBezTo>
                    <a:pt x="200554" y="182709"/>
                    <a:pt x="200554" y="182709"/>
                    <a:pt x="201877" y="182709"/>
                  </a:cubicBezTo>
                  <a:cubicBezTo>
                    <a:pt x="211138" y="185337"/>
                    <a:pt x="217752" y="195853"/>
                    <a:pt x="215106" y="205054"/>
                  </a:cubicBezTo>
                  <a:cubicBezTo>
                    <a:pt x="215106" y="206369"/>
                    <a:pt x="213784" y="208998"/>
                    <a:pt x="212461" y="210312"/>
                  </a:cubicBezTo>
                  <a:cubicBezTo>
                    <a:pt x="212461" y="210312"/>
                    <a:pt x="212461" y="210312"/>
                    <a:pt x="163513" y="289180"/>
                  </a:cubicBezTo>
                  <a:cubicBezTo>
                    <a:pt x="159544" y="294437"/>
                    <a:pt x="151606" y="297066"/>
                    <a:pt x="144992" y="293123"/>
                  </a:cubicBezTo>
                  <a:cubicBezTo>
                    <a:pt x="138377" y="289180"/>
                    <a:pt x="137054" y="281293"/>
                    <a:pt x="139700" y="276035"/>
                  </a:cubicBezTo>
                  <a:cubicBezTo>
                    <a:pt x="139700" y="276035"/>
                    <a:pt x="139700" y="276035"/>
                    <a:pt x="168804" y="214255"/>
                  </a:cubicBezTo>
                  <a:cubicBezTo>
                    <a:pt x="168804" y="214255"/>
                    <a:pt x="168804" y="214255"/>
                    <a:pt x="125148" y="206369"/>
                  </a:cubicBezTo>
                  <a:cubicBezTo>
                    <a:pt x="115887" y="203740"/>
                    <a:pt x="107950" y="201111"/>
                    <a:pt x="103981" y="195853"/>
                  </a:cubicBezTo>
                  <a:cubicBezTo>
                    <a:pt x="96044" y="186652"/>
                    <a:pt x="92075" y="176136"/>
                    <a:pt x="97367" y="164306"/>
                  </a:cubicBezTo>
                  <a:cubicBezTo>
                    <a:pt x="115887" y="124873"/>
                    <a:pt x="121179" y="95955"/>
                    <a:pt x="121179" y="95955"/>
                  </a:cubicBezTo>
                  <a:cubicBezTo>
                    <a:pt x="121179" y="95955"/>
                    <a:pt x="121179" y="95955"/>
                    <a:pt x="121179" y="90697"/>
                  </a:cubicBezTo>
                  <a:cubicBezTo>
                    <a:pt x="122502" y="78867"/>
                    <a:pt x="131763" y="69666"/>
                    <a:pt x="143669" y="68351"/>
                  </a:cubicBezTo>
                  <a:cubicBezTo>
                    <a:pt x="130440" y="63093"/>
                    <a:pt x="119856" y="49949"/>
                    <a:pt x="119856" y="35490"/>
                  </a:cubicBezTo>
                  <a:cubicBezTo>
                    <a:pt x="119856" y="15773"/>
                    <a:pt x="135731" y="0"/>
                    <a:pt x="155575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591232" y="1569492"/>
              <a:ext cx="3155350" cy="743926"/>
              <a:chOff x="7505490" y="2041661"/>
              <a:chExt cx="4207134" cy="991902"/>
            </a:xfrm>
          </p:grpSpPr>
          <p:sp>
            <p:nvSpPr>
              <p:cNvPr id="15" name="文本框 20"/>
              <p:cNvSpPr txBox="1"/>
              <p:nvPr/>
            </p:nvSpPr>
            <p:spPr>
              <a:xfrm>
                <a:off x="7505490" y="2041661"/>
                <a:ext cx="4207134" cy="422405"/>
              </a:xfrm>
              <a:prstGeom prst="rect">
                <a:avLst/>
              </a:prstGeom>
              <a:noFill/>
            </p:spPr>
            <p:txBody>
              <a:bodyPr wrap="none" lIns="96000" tIns="96000" rIns="96000" bIns="96000" anchor="b" anchorCtr="0">
                <a:normAutofit fontScale="70000" lnSpcReduction="20000"/>
              </a:bodyPr>
              <a:lstStyle/>
              <a:p>
                <a:r>
                  <a:rPr lang="zh-CN" altLang="en-US" sz="2400" b="1">
                    <a:solidFill>
                      <a:schemeClr val="bg1"/>
                    </a:solidFill>
                  </a:rPr>
                  <a:t>标题文本预设</a:t>
                </a:r>
              </a:p>
            </p:txBody>
          </p:sp>
          <p:sp>
            <p:nvSpPr>
              <p:cNvPr id="16" name="文本框 21"/>
              <p:cNvSpPr txBox="1"/>
              <p:nvPr/>
            </p:nvSpPr>
            <p:spPr>
              <a:xfrm>
                <a:off x="7505490" y="2464066"/>
                <a:ext cx="4207134" cy="569497"/>
              </a:xfrm>
              <a:prstGeom prst="rect">
                <a:avLst/>
              </a:prstGeom>
              <a:noFill/>
            </p:spPr>
            <p:txBody>
              <a:bodyPr wrap="square" lIns="96000" tIns="96000" rIns="96000" bIns="96000" anchor="t" anchorCtr="0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>
                    <a:solidFill>
                      <a:schemeClr val="bg1"/>
                    </a:solidFill>
                  </a:rPr>
                  <a:t>此部分内容作为文字排版占位显示（建议使用主题字体）</a:t>
                </a:r>
                <a:br>
                  <a:rPr lang="zh-CN" altLang="en-US" sz="1600">
                    <a:solidFill>
                      <a:schemeClr val="bg1"/>
                    </a:solidFill>
                  </a:rPr>
                </a:br>
                <a:r>
                  <a:rPr lang="zh-CN" altLang="en-US" sz="1600">
                    <a:solidFill>
                      <a:schemeClr val="bg1"/>
                    </a:solidFill>
                  </a:rPr>
                  <a:t>如需更改请在（设置形状格式）菜单下（文本选项）中调整</a:t>
                </a: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6112160" y="3463107"/>
            <a:ext cx="5784851" cy="1612572"/>
            <a:chOff x="4584120" y="2597330"/>
            <a:chExt cx="4338638" cy="1209429"/>
          </a:xfrm>
        </p:grpSpPr>
        <p:sp>
          <p:nvSpPr>
            <p:cNvPr id="6" name="矩形 5"/>
            <p:cNvSpPr/>
            <p:nvPr/>
          </p:nvSpPr>
          <p:spPr bwMode="auto">
            <a:xfrm>
              <a:off x="4584120" y="2597330"/>
              <a:ext cx="4338638" cy="1209429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4750139" y="2864507"/>
              <a:ext cx="675075" cy="675075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0" name="任意多边形: 形状 9"/>
            <p:cNvSpPr/>
            <p:nvPr/>
          </p:nvSpPr>
          <p:spPr bwMode="auto">
            <a:xfrm>
              <a:off x="4886301" y="3037798"/>
              <a:ext cx="402750" cy="328492"/>
            </a:xfrm>
            <a:custGeom>
              <a:avLst/>
              <a:gdLst>
                <a:gd name="connsiteX0" fmla="*/ 39952 w 338667"/>
                <a:gd name="connsiteY0" fmla="*/ 252412 h 276225"/>
                <a:gd name="connsiteX1" fmla="*/ 297127 w 338667"/>
                <a:gd name="connsiteY1" fmla="*/ 252412 h 276225"/>
                <a:gd name="connsiteX2" fmla="*/ 297127 w 338667"/>
                <a:gd name="connsiteY2" fmla="*/ 276225 h 276225"/>
                <a:gd name="connsiteX3" fmla="*/ 39952 w 338667"/>
                <a:gd name="connsiteY3" fmla="*/ 276225 h 276225"/>
                <a:gd name="connsiteX4" fmla="*/ 169334 w 338667"/>
                <a:gd name="connsiteY4" fmla="*/ 98425 h 276225"/>
                <a:gd name="connsiteX5" fmla="*/ 225690 w 338667"/>
                <a:gd name="connsiteY5" fmla="*/ 154918 h 276225"/>
                <a:gd name="connsiteX6" fmla="*/ 221758 w 338667"/>
                <a:gd name="connsiteY6" fmla="*/ 177253 h 276225"/>
                <a:gd name="connsiteX7" fmla="*/ 206031 w 338667"/>
                <a:gd name="connsiteY7" fmla="*/ 169370 h 276225"/>
                <a:gd name="connsiteX8" fmla="*/ 206031 w 338667"/>
                <a:gd name="connsiteY8" fmla="*/ 168056 h 276225"/>
                <a:gd name="connsiteX9" fmla="*/ 208652 w 338667"/>
                <a:gd name="connsiteY9" fmla="*/ 154918 h 276225"/>
                <a:gd name="connsiteX10" fmla="*/ 169334 w 338667"/>
                <a:gd name="connsiteY10" fmla="*/ 116818 h 276225"/>
                <a:gd name="connsiteX11" fmla="*/ 130015 w 338667"/>
                <a:gd name="connsiteY11" fmla="*/ 154918 h 276225"/>
                <a:gd name="connsiteX12" fmla="*/ 169334 w 338667"/>
                <a:gd name="connsiteY12" fmla="*/ 194332 h 276225"/>
                <a:gd name="connsiteX13" fmla="*/ 198167 w 338667"/>
                <a:gd name="connsiteY13" fmla="*/ 181194 h 276225"/>
                <a:gd name="connsiteX14" fmla="*/ 199478 w 338667"/>
                <a:gd name="connsiteY14" fmla="*/ 181194 h 276225"/>
                <a:gd name="connsiteX15" fmla="*/ 213895 w 338667"/>
                <a:gd name="connsiteY15" fmla="*/ 190391 h 276225"/>
                <a:gd name="connsiteX16" fmla="*/ 169334 w 338667"/>
                <a:gd name="connsiteY16" fmla="*/ 212725 h 276225"/>
                <a:gd name="connsiteX17" fmla="*/ 112977 w 338667"/>
                <a:gd name="connsiteY17" fmla="*/ 156232 h 276225"/>
                <a:gd name="connsiteX18" fmla="*/ 169334 w 338667"/>
                <a:gd name="connsiteY18" fmla="*/ 98425 h 276225"/>
                <a:gd name="connsiteX19" fmla="*/ 169740 w 338667"/>
                <a:gd name="connsiteY19" fmla="*/ 84137 h 276225"/>
                <a:gd name="connsiteX20" fmla="*/ 98689 w 338667"/>
                <a:gd name="connsiteY20" fmla="*/ 157031 h 276225"/>
                <a:gd name="connsiteX21" fmla="*/ 169740 w 338667"/>
                <a:gd name="connsiteY21" fmla="*/ 228600 h 276225"/>
                <a:gd name="connsiteX22" fmla="*/ 227634 w 338667"/>
                <a:gd name="connsiteY22" fmla="*/ 198117 h 276225"/>
                <a:gd name="connsiteX23" fmla="*/ 236845 w 338667"/>
                <a:gd name="connsiteY23" fmla="*/ 203418 h 276225"/>
                <a:gd name="connsiteX24" fmla="*/ 242108 w 338667"/>
                <a:gd name="connsiteY24" fmla="*/ 199442 h 276225"/>
                <a:gd name="connsiteX25" fmla="*/ 239476 w 338667"/>
                <a:gd name="connsiteY25" fmla="*/ 190165 h 276225"/>
                <a:gd name="connsiteX26" fmla="*/ 234213 w 338667"/>
                <a:gd name="connsiteY26" fmla="*/ 186189 h 276225"/>
                <a:gd name="connsiteX27" fmla="*/ 240792 w 338667"/>
                <a:gd name="connsiteY27" fmla="*/ 157031 h 276225"/>
                <a:gd name="connsiteX28" fmla="*/ 169740 w 338667"/>
                <a:gd name="connsiteY28" fmla="*/ 84137 h 276225"/>
                <a:gd name="connsiteX29" fmla="*/ 280981 w 338667"/>
                <a:gd name="connsiteY29" fmla="*/ 82550 h 276225"/>
                <a:gd name="connsiteX30" fmla="*/ 333639 w 338667"/>
                <a:gd name="connsiteY30" fmla="*/ 82550 h 276225"/>
                <a:gd name="connsiteX31" fmla="*/ 331006 w 338667"/>
                <a:gd name="connsiteY31" fmla="*/ 92075 h 276225"/>
                <a:gd name="connsiteX32" fmla="*/ 279664 w 338667"/>
                <a:gd name="connsiteY32" fmla="*/ 92075 h 276225"/>
                <a:gd name="connsiteX33" fmla="*/ 280981 w 338667"/>
                <a:gd name="connsiteY33" fmla="*/ 82550 h 276225"/>
                <a:gd name="connsiteX34" fmla="*/ 5027 w 338667"/>
                <a:gd name="connsiteY34" fmla="*/ 82550 h 276225"/>
                <a:gd name="connsiteX35" fmla="*/ 57685 w 338667"/>
                <a:gd name="connsiteY35" fmla="*/ 82550 h 276225"/>
                <a:gd name="connsiteX36" fmla="*/ 59002 w 338667"/>
                <a:gd name="connsiteY36" fmla="*/ 92075 h 276225"/>
                <a:gd name="connsiteX37" fmla="*/ 7660 w 338667"/>
                <a:gd name="connsiteY37" fmla="*/ 92075 h 276225"/>
                <a:gd name="connsiteX38" fmla="*/ 5027 w 338667"/>
                <a:gd name="connsiteY38" fmla="*/ 82550 h 276225"/>
                <a:gd name="connsiteX39" fmla="*/ 106627 w 338667"/>
                <a:gd name="connsiteY39" fmla="*/ 47625 h 276225"/>
                <a:gd name="connsiteX40" fmla="*/ 128852 w 338667"/>
                <a:gd name="connsiteY40" fmla="*/ 47625 h 276225"/>
                <a:gd name="connsiteX41" fmla="*/ 128852 w 338667"/>
                <a:gd name="connsiteY41" fmla="*/ 66675 h 276225"/>
                <a:gd name="connsiteX42" fmla="*/ 209815 w 338667"/>
                <a:gd name="connsiteY42" fmla="*/ 66675 h 276225"/>
                <a:gd name="connsiteX43" fmla="*/ 209815 w 338667"/>
                <a:gd name="connsiteY43" fmla="*/ 47625 h 276225"/>
                <a:gd name="connsiteX44" fmla="*/ 232040 w 338667"/>
                <a:gd name="connsiteY44" fmla="*/ 47625 h 276225"/>
                <a:gd name="connsiteX45" fmla="*/ 232040 w 338667"/>
                <a:gd name="connsiteY45" fmla="*/ 66675 h 276225"/>
                <a:gd name="connsiteX46" fmla="*/ 254265 w 338667"/>
                <a:gd name="connsiteY46" fmla="*/ 66675 h 276225"/>
                <a:gd name="connsiteX47" fmla="*/ 295540 w 338667"/>
                <a:gd name="connsiteY47" fmla="*/ 238125 h 276225"/>
                <a:gd name="connsiteX48" fmla="*/ 43127 w 338667"/>
                <a:gd name="connsiteY48" fmla="*/ 238125 h 276225"/>
                <a:gd name="connsiteX49" fmla="*/ 84402 w 338667"/>
                <a:gd name="connsiteY49" fmla="*/ 66675 h 276225"/>
                <a:gd name="connsiteX50" fmla="*/ 106627 w 338667"/>
                <a:gd name="connsiteY50" fmla="*/ 66675 h 276225"/>
                <a:gd name="connsiteX51" fmla="*/ 169334 w 338667"/>
                <a:gd name="connsiteY51" fmla="*/ 0 h 276225"/>
                <a:gd name="connsiteX52" fmla="*/ 333376 w 338667"/>
                <a:gd name="connsiteY52" fmla="*/ 30193 h 276225"/>
                <a:gd name="connsiteX53" fmla="*/ 337344 w 338667"/>
                <a:gd name="connsiteY53" fmla="*/ 68263 h 276225"/>
                <a:gd name="connsiteX54" fmla="*/ 281782 w 338667"/>
                <a:gd name="connsiteY54" fmla="*/ 68263 h 276225"/>
                <a:gd name="connsiteX55" fmla="*/ 275167 w 338667"/>
                <a:gd name="connsiteY55" fmla="*/ 45946 h 276225"/>
                <a:gd name="connsiteX56" fmla="*/ 169334 w 338667"/>
                <a:gd name="connsiteY56" fmla="*/ 19691 h 276225"/>
                <a:gd name="connsiteX57" fmla="*/ 63500 w 338667"/>
                <a:gd name="connsiteY57" fmla="*/ 45946 h 276225"/>
                <a:gd name="connsiteX58" fmla="*/ 56885 w 338667"/>
                <a:gd name="connsiteY58" fmla="*/ 68263 h 276225"/>
                <a:gd name="connsiteX59" fmla="*/ 1323 w 338667"/>
                <a:gd name="connsiteY59" fmla="*/ 68263 h 276225"/>
                <a:gd name="connsiteX60" fmla="*/ 5291 w 338667"/>
                <a:gd name="connsiteY60" fmla="*/ 30193 h 276225"/>
                <a:gd name="connsiteX61" fmla="*/ 169334 w 338667"/>
                <a:gd name="connsiteY61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38667" h="276225">
                  <a:moveTo>
                    <a:pt x="39952" y="252412"/>
                  </a:moveTo>
                  <a:lnTo>
                    <a:pt x="297127" y="252412"/>
                  </a:lnTo>
                  <a:lnTo>
                    <a:pt x="297127" y="276225"/>
                  </a:lnTo>
                  <a:lnTo>
                    <a:pt x="39952" y="276225"/>
                  </a:lnTo>
                  <a:close/>
                  <a:moveTo>
                    <a:pt x="169334" y="98425"/>
                  </a:moveTo>
                  <a:cubicBezTo>
                    <a:pt x="200788" y="98425"/>
                    <a:pt x="225690" y="124701"/>
                    <a:pt x="225690" y="154918"/>
                  </a:cubicBezTo>
                  <a:cubicBezTo>
                    <a:pt x="225690" y="162801"/>
                    <a:pt x="224380" y="170684"/>
                    <a:pt x="221758" y="177253"/>
                  </a:cubicBezTo>
                  <a:cubicBezTo>
                    <a:pt x="221758" y="177253"/>
                    <a:pt x="221758" y="177253"/>
                    <a:pt x="206031" y="169370"/>
                  </a:cubicBezTo>
                  <a:cubicBezTo>
                    <a:pt x="206031" y="169370"/>
                    <a:pt x="206031" y="168056"/>
                    <a:pt x="206031" y="168056"/>
                  </a:cubicBezTo>
                  <a:cubicBezTo>
                    <a:pt x="207342" y="164115"/>
                    <a:pt x="208652" y="160173"/>
                    <a:pt x="208652" y="154918"/>
                  </a:cubicBezTo>
                  <a:cubicBezTo>
                    <a:pt x="208652" y="133897"/>
                    <a:pt x="190303" y="116818"/>
                    <a:pt x="169334" y="116818"/>
                  </a:cubicBezTo>
                  <a:cubicBezTo>
                    <a:pt x="148364" y="116818"/>
                    <a:pt x="130015" y="133897"/>
                    <a:pt x="130015" y="154918"/>
                  </a:cubicBezTo>
                  <a:cubicBezTo>
                    <a:pt x="130015" y="177253"/>
                    <a:pt x="148364" y="194332"/>
                    <a:pt x="169334" y="194332"/>
                  </a:cubicBezTo>
                  <a:cubicBezTo>
                    <a:pt x="181129" y="194332"/>
                    <a:pt x="191614" y="189077"/>
                    <a:pt x="198167" y="181194"/>
                  </a:cubicBezTo>
                  <a:cubicBezTo>
                    <a:pt x="199478" y="181194"/>
                    <a:pt x="199478" y="181194"/>
                    <a:pt x="199478" y="181194"/>
                  </a:cubicBezTo>
                  <a:cubicBezTo>
                    <a:pt x="199478" y="181194"/>
                    <a:pt x="199478" y="181194"/>
                    <a:pt x="213895" y="190391"/>
                  </a:cubicBezTo>
                  <a:cubicBezTo>
                    <a:pt x="203410" y="203528"/>
                    <a:pt x="187682" y="212725"/>
                    <a:pt x="169334" y="212725"/>
                  </a:cubicBezTo>
                  <a:cubicBezTo>
                    <a:pt x="137879" y="212725"/>
                    <a:pt x="112977" y="186449"/>
                    <a:pt x="112977" y="156232"/>
                  </a:cubicBezTo>
                  <a:cubicBezTo>
                    <a:pt x="112977" y="124701"/>
                    <a:pt x="137879" y="98425"/>
                    <a:pt x="169334" y="98425"/>
                  </a:cubicBezTo>
                  <a:close/>
                  <a:moveTo>
                    <a:pt x="169740" y="84137"/>
                  </a:moveTo>
                  <a:cubicBezTo>
                    <a:pt x="130268" y="84137"/>
                    <a:pt x="98689" y="117271"/>
                    <a:pt x="98689" y="157031"/>
                  </a:cubicBezTo>
                  <a:cubicBezTo>
                    <a:pt x="98689" y="195466"/>
                    <a:pt x="130268" y="228600"/>
                    <a:pt x="169740" y="228600"/>
                  </a:cubicBezTo>
                  <a:cubicBezTo>
                    <a:pt x="193424" y="228600"/>
                    <a:pt x="214477" y="216672"/>
                    <a:pt x="227634" y="198117"/>
                  </a:cubicBezTo>
                  <a:cubicBezTo>
                    <a:pt x="227634" y="198117"/>
                    <a:pt x="232897" y="203418"/>
                    <a:pt x="236845" y="203418"/>
                  </a:cubicBezTo>
                  <a:cubicBezTo>
                    <a:pt x="238160" y="203418"/>
                    <a:pt x="240792" y="200768"/>
                    <a:pt x="242108" y="199442"/>
                  </a:cubicBezTo>
                  <a:cubicBezTo>
                    <a:pt x="244739" y="195466"/>
                    <a:pt x="243423" y="191490"/>
                    <a:pt x="239476" y="190165"/>
                  </a:cubicBezTo>
                  <a:cubicBezTo>
                    <a:pt x="239476" y="190165"/>
                    <a:pt x="239476" y="190165"/>
                    <a:pt x="234213" y="186189"/>
                  </a:cubicBezTo>
                  <a:cubicBezTo>
                    <a:pt x="238160" y="176911"/>
                    <a:pt x="240792" y="167634"/>
                    <a:pt x="240792" y="157031"/>
                  </a:cubicBezTo>
                  <a:cubicBezTo>
                    <a:pt x="240792" y="117271"/>
                    <a:pt x="209213" y="84137"/>
                    <a:pt x="169740" y="84137"/>
                  </a:cubicBezTo>
                  <a:close/>
                  <a:moveTo>
                    <a:pt x="280981" y="82550"/>
                  </a:moveTo>
                  <a:cubicBezTo>
                    <a:pt x="333639" y="82550"/>
                    <a:pt x="333639" y="82550"/>
                    <a:pt x="333639" y="82550"/>
                  </a:cubicBezTo>
                  <a:cubicBezTo>
                    <a:pt x="332323" y="87313"/>
                    <a:pt x="332323" y="89694"/>
                    <a:pt x="331006" y="92075"/>
                  </a:cubicBezTo>
                  <a:cubicBezTo>
                    <a:pt x="279664" y="92075"/>
                    <a:pt x="279664" y="92075"/>
                    <a:pt x="279664" y="92075"/>
                  </a:cubicBezTo>
                  <a:cubicBezTo>
                    <a:pt x="279664" y="89694"/>
                    <a:pt x="279664" y="86122"/>
                    <a:pt x="280981" y="82550"/>
                  </a:cubicBezTo>
                  <a:close/>
                  <a:moveTo>
                    <a:pt x="5027" y="82550"/>
                  </a:moveTo>
                  <a:cubicBezTo>
                    <a:pt x="5027" y="82550"/>
                    <a:pt x="5027" y="82550"/>
                    <a:pt x="57685" y="82550"/>
                  </a:cubicBezTo>
                  <a:cubicBezTo>
                    <a:pt x="59002" y="86122"/>
                    <a:pt x="59002" y="89694"/>
                    <a:pt x="59002" y="92075"/>
                  </a:cubicBezTo>
                  <a:cubicBezTo>
                    <a:pt x="59002" y="92075"/>
                    <a:pt x="59002" y="92075"/>
                    <a:pt x="7660" y="92075"/>
                  </a:cubicBezTo>
                  <a:cubicBezTo>
                    <a:pt x="6343" y="89694"/>
                    <a:pt x="6343" y="87313"/>
                    <a:pt x="5027" y="82550"/>
                  </a:cubicBezTo>
                  <a:close/>
                  <a:moveTo>
                    <a:pt x="106627" y="47625"/>
                  </a:moveTo>
                  <a:lnTo>
                    <a:pt x="128852" y="47625"/>
                  </a:lnTo>
                  <a:lnTo>
                    <a:pt x="128852" y="66675"/>
                  </a:lnTo>
                  <a:lnTo>
                    <a:pt x="209815" y="66675"/>
                  </a:lnTo>
                  <a:lnTo>
                    <a:pt x="209815" y="47625"/>
                  </a:lnTo>
                  <a:lnTo>
                    <a:pt x="232040" y="47625"/>
                  </a:lnTo>
                  <a:lnTo>
                    <a:pt x="232040" y="66675"/>
                  </a:lnTo>
                  <a:lnTo>
                    <a:pt x="254265" y="66675"/>
                  </a:lnTo>
                  <a:lnTo>
                    <a:pt x="295540" y="238125"/>
                  </a:lnTo>
                  <a:lnTo>
                    <a:pt x="43127" y="238125"/>
                  </a:lnTo>
                  <a:lnTo>
                    <a:pt x="84402" y="66675"/>
                  </a:lnTo>
                  <a:lnTo>
                    <a:pt x="106627" y="66675"/>
                  </a:lnTo>
                  <a:close/>
                  <a:moveTo>
                    <a:pt x="169334" y="0"/>
                  </a:moveTo>
                  <a:cubicBezTo>
                    <a:pt x="244740" y="0"/>
                    <a:pt x="309563" y="11815"/>
                    <a:pt x="333376" y="30193"/>
                  </a:cubicBezTo>
                  <a:cubicBezTo>
                    <a:pt x="338667" y="34132"/>
                    <a:pt x="339990" y="48572"/>
                    <a:pt x="337344" y="68263"/>
                  </a:cubicBezTo>
                  <a:cubicBezTo>
                    <a:pt x="281782" y="68263"/>
                    <a:pt x="281782" y="68263"/>
                    <a:pt x="281782" y="68263"/>
                  </a:cubicBezTo>
                  <a:cubicBezTo>
                    <a:pt x="281782" y="57761"/>
                    <a:pt x="279136" y="49884"/>
                    <a:pt x="275167" y="45946"/>
                  </a:cubicBezTo>
                  <a:cubicBezTo>
                    <a:pt x="256646" y="26255"/>
                    <a:pt x="207698" y="19691"/>
                    <a:pt x="169334" y="19691"/>
                  </a:cubicBezTo>
                  <a:cubicBezTo>
                    <a:pt x="130969" y="19691"/>
                    <a:pt x="82021" y="26255"/>
                    <a:pt x="63500" y="45946"/>
                  </a:cubicBezTo>
                  <a:cubicBezTo>
                    <a:pt x="59531" y="49884"/>
                    <a:pt x="56885" y="57761"/>
                    <a:pt x="56885" y="68263"/>
                  </a:cubicBezTo>
                  <a:cubicBezTo>
                    <a:pt x="1323" y="68263"/>
                    <a:pt x="1323" y="68263"/>
                    <a:pt x="1323" y="68263"/>
                  </a:cubicBezTo>
                  <a:cubicBezTo>
                    <a:pt x="-1323" y="48572"/>
                    <a:pt x="0" y="35444"/>
                    <a:pt x="5291" y="30193"/>
                  </a:cubicBezTo>
                  <a:cubicBezTo>
                    <a:pt x="29104" y="11815"/>
                    <a:pt x="93927" y="0"/>
                    <a:pt x="169334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591232" y="2832613"/>
              <a:ext cx="3155350" cy="743926"/>
              <a:chOff x="7505490" y="2041661"/>
              <a:chExt cx="4207134" cy="991902"/>
            </a:xfrm>
          </p:grpSpPr>
          <p:sp>
            <p:nvSpPr>
              <p:cNvPr id="13" name="文本框 25"/>
              <p:cNvSpPr txBox="1"/>
              <p:nvPr/>
            </p:nvSpPr>
            <p:spPr>
              <a:xfrm>
                <a:off x="7505490" y="2041661"/>
                <a:ext cx="4207134" cy="422405"/>
              </a:xfrm>
              <a:prstGeom prst="rect">
                <a:avLst/>
              </a:prstGeom>
              <a:noFill/>
            </p:spPr>
            <p:txBody>
              <a:bodyPr wrap="none" lIns="96000" tIns="96000" rIns="96000" bIns="96000" anchor="b" anchorCtr="0">
                <a:normAutofit fontScale="70000" lnSpcReduction="20000"/>
              </a:bodyPr>
              <a:lstStyle/>
              <a:p>
                <a:r>
                  <a:rPr lang="zh-CN" altLang="en-US" sz="2400" b="1">
                    <a:solidFill>
                      <a:schemeClr val="bg1"/>
                    </a:solidFill>
                  </a:rPr>
                  <a:t>标题文本预设</a:t>
                </a:r>
              </a:p>
            </p:txBody>
          </p:sp>
          <p:sp>
            <p:nvSpPr>
              <p:cNvPr id="14" name="文本框 26"/>
              <p:cNvSpPr txBox="1"/>
              <p:nvPr/>
            </p:nvSpPr>
            <p:spPr>
              <a:xfrm>
                <a:off x="7505490" y="2464066"/>
                <a:ext cx="4207134" cy="569497"/>
              </a:xfrm>
              <a:prstGeom prst="rect">
                <a:avLst/>
              </a:prstGeom>
              <a:noFill/>
            </p:spPr>
            <p:txBody>
              <a:bodyPr wrap="square" lIns="96000" tIns="96000" rIns="96000" bIns="96000" anchor="t" anchorCtr="0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>
                    <a:solidFill>
                      <a:schemeClr val="bg1"/>
                    </a:solidFill>
                  </a:rPr>
                  <a:t>此部分内容作为文字排版占位显示（建议使用主题字体）</a:t>
                </a:r>
                <a:br>
                  <a:rPr lang="zh-CN" altLang="en-US" sz="1600">
                    <a:solidFill>
                      <a:schemeClr val="bg1"/>
                    </a:solidFill>
                  </a:rPr>
                </a:br>
                <a:r>
                  <a:rPr lang="zh-CN" altLang="en-US" sz="1600">
                    <a:solidFill>
                      <a:schemeClr val="bg1"/>
                    </a:solidFill>
                  </a:rPr>
                  <a:t>如需更改请在（设置形状格式）菜单下（文本选项）中调整</a:t>
                </a:r>
              </a:p>
            </p:txBody>
          </p:sp>
        </p:grp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7F2F5085-82BE-412F-BAF5-D71987E75643}"/>
              </a:ext>
            </a:extLst>
          </p:cNvPr>
          <p:cNvSpPr txBox="1"/>
          <p:nvPr/>
        </p:nvSpPr>
        <p:spPr>
          <a:xfrm>
            <a:off x="0" y="0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大数据的发展</a:t>
            </a:r>
          </a:p>
        </p:txBody>
      </p:sp>
    </p:spTree>
    <p:extLst>
      <p:ext uri="{BB962C8B-B14F-4D97-AF65-F5344CB8AC3E}">
        <p14:creationId xmlns:p14="http://schemas.microsoft.com/office/powerpoint/2010/main" val="862011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2639617" y="2333163"/>
            <a:ext cx="1835047" cy="2632007"/>
            <a:chOff x="990601" y="2035059"/>
            <a:chExt cx="1376285" cy="1974005"/>
          </a:xfrm>
        </p:grpSpPr>
        <p:sp>
          <p:nvSpPr>
            <p:cNvPr id="34" name="星形: 七角 33"/>
            <p:cNvSpPr/>
            <p:nvPr/>
          </p:nvSpPr>
          <p:spPr>
            <a:xfrm>
              <a:off x="1142752" y="2035059"/>
              <a:ext cx="1071986" cy="1071986"/>
            </a:xfrm>
            <a:prstGeom prst="star7">
              <a:avLst>
                <a:gd name="adj" fmla="val 40882"/>
                <a:gd name="hf" fmla="val 102572"/>
                <a:gd name="vf" fmla="val 105210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任意多边形: 形状 34"/>
            <p:cNvSpPr>
              <a:spLocks/>
            </p:cNvSpPr>
            <p:nvPr/>
          </p:nvSpPr>
          <p:spPr bwMode="auto">
            <a:xfrm>
              <a:off x="1477315" y="2369622"/>
              <a:ext cx="402859" cy="402859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990601" y="3377272"/>
              <a:ext cx="1376285" cy="631792"/>
              <a:chOff x="5122025" y="889111"/>
              <a:chExt cx="2020976" cy="927741"/>
            </a:xfrm>
          </p:grpSpPr>
          <p:sp>
            <p:nvSpPr>
              <p:cNvPr id="37" name="文本框 48"/>
              <p:cNvSpPr txBox="1"/>
              <p:nvPr/>
            </p:nvSpPr>
            <p:spPr>
              <a:xfrm>
                <a:off x="5122026" y="1190205"/>
                <a:ext cx="2020975" cy="626647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067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 （建议使用主题字体）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122025" y="889111"/>
                <a:ext cx="2020976" cy="325411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9140">
                  <a:spcBef>
                    <a:spcPct val="0"/>
                  </a:spcBef>
                  <a:defRPr/>
                </a:pPr>
                <a:r>
                  <a:rPr lang="zh-CN" altLang="en-US" sz="2133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5210930" y="2312659"/>
            <a:ext cx="1835047" cy="2652511"/>
            <a:chOff x="2919086" y="2019681"/>
            <a:chExt cx="1376285" cy="1989383"/>
          </a:xfrm>
        </p:grpSpPr>
        <p:sp>
          <p:nvSpPr>
            <p:cNvPr id="40" name="星形: 七角 39"/>
            <p:cNvSpPr/>
            <p:nvPr/>
          </p:nvSpPr>
          <p:spPr>
            <a:xfrm>
              <a:off x="3056212" y="2019681"/>
              <a:ext cx="1102742" cy="1102742"/>
            </a:xfrm>
            <a:prstGeom prst="star7">
              <a:avLst>
                <a:gd name="adj" fmla="val 40882"/>
                <a:gd name="hf" fmla="val 102572"/>
                <a:gd name="vf" fmla="val 105210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任意多边形: 形状 40"/>
            <p:cNvSpPr>
              <a:spLocks noChangeAspect="1"/>
            </p:cNvSpPr>
            <p:nvPr/>
          </p:nvSpPr>
          <p:spPr bwMode="auto">
            <a:xfrm>
              <a:off x="3396531" y="2401566"/>
              <a:ext cx="421395" cy="354856"/>
            </a:xfrm>
            <a:custGeom>
              <a:avLst/>
              <a:gdLst>
                <a:gd name="connsiteX0" fmla="*/ 101864 w 331753"/>
                <a:gd name="connsiteY0" fmla="*/ 180944 h 279369"/>
                <a:gd name="connsiteX1" fmla="*/ 100574 w 331753"/>
                <a:gd name="connsiteY1" fmla="*/ 182229 h 279369"/>
                <a:gd name="connsiteX2" fmla="*/ 99284 w 331753"/>
                <a:gd name="connsiteY2" fmla="*/ 182229 h 279369"/>
                <a:gd name="connsiteX3" fmla="*/ 90255 w 331753"/>
                <a:gd name="connsiteY3" fmla="*/ 191225 h 279369"/>
                <a:gd name="connsiteX4" fmla="*/ 83806 w 331753"/>
                <a:gd name="connsiteY4" fmla="*/ 197651 h 279369"/>
                <a:gd name="connsiteX5" fmla="*/ 82516 w 331753"/>
                <a:gd name="connsiteY5" fmla="*/ 200221 h 279369"/>
                <a:gd name="connsiteX6" fmla="*/ 83806 w 331753"/>
                <a:gd name="connsiteY6" fmla="*/ 202791 h 279369"/>
                <a:gd name="connsiteX7" fmla="*/ 143139 w 331753"/>
                <a:gd name="connsiteY7" fmla="*/ 261907 h 279369"/>
                <a:gd name="connsiteX8" fmla="*/ 145718 w 331753"/>
                <a:gd name="connsiteY8" fmla="*/ 261907 h 279369"/>
                <a:gd name="connsiteX9" fmla="*/ 148298 w 331753"/>
                <a:gd name="connsiteY9" fmla="*/ 261907 h 279369"/>
                <a:gd name="connsiteX10" fmla="*/ 156037 w 331753"/>
                <a:gd name="connsiteY10" fmla="*/ 252911 h 279369"/>
                <a:gd name="connsiteX11" fmla="*/ 163776 w 331753"/>
                <a:gd name="connsiteY11" fmla="*/ 245200 h 279369"/>
                <a:gd name="connsiteX12" fmla="*/ 163776 w 331753"/>
                <a:gd name="connsiteY12" fmla="*/ 241345 h 279369"/>
                <a:gd name="connsiteX13" fmla="*/ 104443 w 331753"/>
                <a:gd name="connsiteY13" fmla="*/ 182229 h 279369"/>
                <a:gd name="connsiteX14" fmla="*/ 101864 w 331753"/>
                <a:gd name="connsiteY14" fmla="*/ 180944 h 279369"/>
                <a:gd name="connsiteX15" fmla="*/ 137384 w 331753"/>
                <a:gd name="connsiteY15" fmla="*/ 63469 h 279369"/>
                <a:gd name="connsiteX16" fmla="*/ 58703 w 331753"/>
                <a:gd name="connsiteY16" fmla="*/ 141513 h 279369"/>
                <a:gd name="connsiteX17" fmla="*/ 87080 w 331753"/>
                <a:gd name="connsiteY17" fmla="*/ 171430 h 279369"/>
                <a:gd name="connsiteX18" fmla="*/ 88369 w 331753"/>
                <a:gd name="connsiteY18" fmla="*/ 170129 h 279369"/>
                <a:gd name="connsiteX19" fmla="*/ 94819 w 331753"/>
                <a:gd name="connsiteY19" fmla="*/ 166227 h 279369"/>
                <a:gd name="connsiteX20" fmla="*/ 96108 w 331753"/>
                <a:gd name="connsiteY20" fmla="*/ 166227 h 279369"/>
                <a:gd name="connsiteX21" fmla="*/ 98688 w 331753"/>
                <a:gd name="connsiteY21" fmla="*/ 164926 h 279369"/>
                <a:gd name="connsiteX22" fmla="*/ 102558 w 331753"/>
                <a:gd name="connsiteY22" fmla="*/ 164926 h 279369"/>
                <a:gd name="connsiteX23" fmla="*/ 105137 w 331753"/>
                <a:gd name="connsiteY23" fmla="*/ 164926 h 279369"/>
                <a:gd name="connsiteX24" fmla="*/ 106427 w 331753"/>
                <a:gd name="connsiteY24" fmla="*/ 164926 h 279369"/>
                <a:gd name="connsiteX25" fmla="*/ 107717 w 331753"/>
                <a:gd name="connsiteY25" fmla="*/ 166227 h 279369"/>
                <a:gd name="connsiteX26" fmla="*/ 109007 w 331753"/>
                <a:gd name="connsiteY26" fmla="*/ 166227 h 279369"/>
                <a:gd name="connsiteX27" fmla="*/ 111587 w 331753"/>
                <a:gd name="connsiteY27" fmla="*/ 167527 h 279369"/>
                <a:gd name="connsiteX28" fmla="*/ 112876 w 331753"/>
                <a:gd name="connsiteY28" fmla="*/ 167527 h 279369"/>
                <a:gd name="connsiteX29" fmla="*/ 115456 w 331753"/>
                <a:gd name="connsiteY29" fmla="*/ 170129 h 279369"/>
                <a:gd name="connsiteX30" fmla="*/ 174789 w 331753"/>
                <a:gd name="connsiteY30" fmla="*/ 231263 h 279369"/>
                <a:gd name="connsiteX31" fmla="*/ 179949 w 331753"/>
                <a:gd name="connsiteY31" fmla="*/ 250774 h 279369"/>
                <a:gd name="connsiteX32" fmla="*/ 178659 w 331753"/>
                <a:gd name="connsiteY32" fmla="*/ 253376 h 279369"/>
                <a:gd name="connsiteX33" fmla="*/ 177369 w 331753"/>
                <a:gd name="connsiteY33" fmla="*/ 254676 h 279369"/>
                <a:gd name="connsiteX34" fmla="*/ 176079 w 331753"/>
                <a:gd name="connsiteY34" fmla="*/ 255977 h 279369"/>
                <a:gd name="connsiteX35" fmla="*/ 174789 w 331753"/>
                <a:gd name="connsiteY35" fmla="*/ 257278 h 279369"/>
                <a:gd name="connsiteX36" fmla="*/ 173499 w 331753"/>
                <a:gd name="connsiteY36" fmla="*/ 258578 h 279369"/>
                <a:gd name="connsiteX37" fmla="*/ 179949 w 331753"/>
                <a:gd name="connsiteY37" fmla="*/ 263781 h 279369"/>
                <a:gd name="connsiteX38" fmla="*/ 179949 w 331753"/>
                <a:gd name="connsiteY38" fmla="*/ 265082 h 279369"/>
                <a:gd name="connsiteX39" fmla="*/ 182528 w 331753"/>
                <a:gd name="connsiteY39" fmla="*/ 263781 h 279369"/>
                <a:gd name="connsiteX40" fmla="*/ 241861 w 331753"/>
                <a:gd name="connsiteY40" fmla="*/ 202647 h 279369"/>
                <a:gd name="connsiteX41" fmla="*/ 241861 w 331753"/>
                <a:gd name="connsiteY41" fmla="*/ 197444 h 279369"/>
                <a:gd name="connsiteX42" fmla="*/ 177369 w 331753"/>
                <a:gd name="connsiteY42" fmla="*/ 132408 h 279369"/>
                <a:gd name="connsiteX43" fmla="*/ 150282 w 331753"/>
                <a:gd name="connsiteY43" fmla="*/ 159723 h 279369"/>
                <a:gd name="connsiteX44" fmla="*/ 147702 w 331753"/>
                <a:gd name="connsiteY44" fmla="*/ 161024 h 279369"/>
                <a:gd name="connsiteX45" fmla="*/ 146412 w 331753"/>
                <a:gd name="connsiteY45" fmla="*/ 162324 h 279369"/>
                <a:gd name="connsiteX46" fmla="*/ 143833 w 331753"/>
                <a:gd name="connsiteY46" fmla="*/ 163625 h 279369"/>
                <a:gd name="connsiteX47" fmla="*/ 141253 w 331753"/>
                <a:gd name="connsiteY47" fmla="*/ 163625 h 279369"/>
                <a:gd name="connsiteX48" fmla="*/ 138673 w 331753"/>
                <a:gd name="connsiteY48" fmla="*/ 164926 h 279369"/>
                <a:gd name="connsiteX49" fmla="*/ 129644 w 331753"/>
                <a:gd name="connsiteY49" fmla="*/ 162324 h 279369"/>
                <a:gd name="connsiteX50" fmla="*/ 127065 w 331753"/>
                <a:gd name="connsiteY50" fmla="*/ 159723 h 279369"/>
                <a:gd name="connsiteX51" fmla="*/ 111587 w 331753"/>
                <a:gd name="connsiteY51" fmla="*/ 144114 h 279369"/>
                <a:gd name="connsiteX52" fmla="*/ 111587 w 331753"/>
                <a:gd name="connsiteY52" fmla="*/ 120701 h 279369"/>
                <a:gd name="connsiteX53" fmla="*/ 152862 w 331753"/>
                <a:gd name="connsiteY53" fmla="*/ 79078 h 279369"/>
                <a:gd name="connsiteX54" fmla="*/ 137384 w 331753"/>
                <a:gd name="connsiteY54" fmla="*/ 63469 h 279369"/>
                <a:gd name="connsiteX55" fmla="*/ 195676 w 331753"/>
                <a:gd name="connsiteY55" fmla="*/ 58706 h 279369"/>
                <a:gd name="connsiteX56" fmla="*/ 122203 w 331753"/>
                <a:gd name="connsiteY56" fmla="*/ 131257 h 279369"/>
                <a:gd name="connsiteX57" fmla="*/ 122203 w 331753"/>
                <a:gd name="connsiteY57" fmla="*/ 132553 h 279369"/>
                <a:gd name="connsiteX58" fmla="*/ 138960 w 331753"/>
                <a:gd name="connsiteY58" fmla="*/ 149395 h 279369"/>
                <a:gd name="connsiteX59" fmla="*/ 140249 w 331753"/>
                <a:gd name="connsiteY59" fmla="*/ 148099 h 279369"/>
                <a:gd name="connsiteX60" fmla="*/ 172474 w 331753"/>
                <a:gd name="connsiteY60" fmla="*/ 115710 h 279369"/>
                <a:gd name="connsiteX61" fmla="*/ 184075 w 331753"/>
                <a:gd name="connsiteY61" fmla="*/ 104050 h 279369"/>
                <a:gd name="connsiteX62" fmla="*/ 195676 w 331753"/>
                <a:gd name="connsiteY62" fmla="*/ 104050 h 279369"/>
                <a:gd name="connsiteX63" fmla="*/ 198254 w 331753"/>
                <a:gd name="connsiteY63" fmla="*/ 109233 h 279369"/>
                <a:gd name="connsiteX64" fmla="*/ 195676 w 331753"/>
                <a:gd name="connsiteY64" fmla="*/ 114415 h 279369"/>
                <a:gd name="connsiteX65" fmla="*/ 187942 w 331753"/>
                <a:gd name="connsiteY65" fmla="*/ 120893 h 279369"/>
                <a:gd name="connsiteX66" fmla="*/ 238213 w 331753"/>
                <a:gd name="connsiteY66" fmla="*/ 171419 h 279369"/>
                <a:gd name="connsiteX67" fmla="*/ 273016 w 331753"/>
                <a:gd name="connsiteY67" fmla="*/ 136439 h 279369"/>
                <a:gd name="connsiteX68" fmla="*/ 195676 w 331753"/>
                <a:gd name="connsiteY68" fmla="*/ 58706 h 279369"/>
                <a:gd name="connsiteX69" fmla="*/ 93282 w 331753"/>
                <a:gd name="connsiteY69" fmla="*/ 19019 h 279369"/>
                <a:gd name="connsiteX70" fmla="*/ 89395 w 331753"/>
                <a:gd name="connsiteY70" fmla="*/ 20330 h 279369"/>
                <a:gd name="connsiteX71" fmla="*/ 16844 w 331753"/>
                <a:gd name="connsiteY71" fmla="*/ 95035 h 279369"/>
                <a:gd name="connsiteX72" fmla="*/ 15548 w 331753"/>
                <a:gd name="connsiteY72" fmla="*/ 100277 h 279369"/>
                <a:gd name="connsiteX73" fmla="*/ 46642 w 331753"/>
                <a:gd name="connsiteY73" fmla="*/ 131732 h 279369"/>
                <a:gd name="connsiteX74" fmla="*/ 126966 w 331753"/>
                <a:gd name="connsiteY74" fmla="*/ 51784 h 279369"/>
                <a:gd name="connsiteX75" fmla="*/ 95873 w 331753"/>
                <a:gd name="connsiteY75" fmla="*/ 20330 h 279369"/>
                <a:gd name="connsiteX76" fmla="*/ 93282 w 331753"/>
                <a:gd name="connsiteY76" fmla="*/ 19019 h 279369"/>
                <a:gd name="connsiteX77" fmla="*/ 239847 w 331753"/>
                <a:gd name="connsiteY77" fmla="*/ 15844 h 279369"/>
                <a:gd name="connsiteX78" fmla="*/ 237270 w 331753"/>
                <a:gd name="connsiteY78" fmla="*/ 17133 h 279369"/>
                <a:gd name="connsiteX79" fmla="*/ 206341 w 331753"/>
                <a:gd name="connsiteY79" fmla="*/ 46772 h 279369"/>
                <a:gd name="connsiteX80" fmla="*/ 283662 w 331753"/>
                <a:gd name="connsiteY80" fmla="*/ 125382 h 279369"/>
                <a:gd name="connsiteX81" fmla="*/ 314590 w 331753"/>
                <a:gd name="connsiteY81" fmla="*/ 94454 h 279369"/>
                <a:gd name="connsiteX82" fmla="*/ 315879 w 331753"/>
                <a:gd name="connsiteY82" fmla="*/ 93165 h 279369"/>
                <a:gd name="connsiteX83" fmla="*/ 314590 w 331753"/>
                <a:gd name="connsiteY83" fmla="*/ 90588 h 279369"/>
                <a:gd name="connsiteX84" fmla="*/ 241136 w 331753"/>
                <a:gd name="connsiteY84" fmla="*/ 17133 h 279369"/>
                <a:gd name="connsiteX85" fmla="*/ 239847 w 331753"/>
                <a:gd name="connsiteY85" fmla="*/ 15844 h 279369"/>
                <a:gd name="connsiteX86" fmla="*/ 239005 w 331753"/>
                <a:gd name="connsiteY86" fmla="*/ 0 h 279369"/>
                <a:gd name="connsiteX87" fmla="*/ 252625 w 331753"/>
                <a:gd name="connsiteY87" fmla="*/ 4855 h 279369"/>
                <a:gd name="connsiteX88" fmla="*/ 325267 w 331753"/>
                <a:gd name="connsiteY88" fmla="*/ 78663 h 279369"/>
                <a:gd name="connsiteX89" fmla="*/ 331753 w 331753"/>
                <a:gd name="connsiteY89" fmla="*/ 91612 h 279369"/>
                <a:gd name="connsiteX90" fmla="*/ 326564 w 331753"/>
                <a:gd name="connsiteY90" fmla="*/ 105856 h 279369"/>
                <a:gd name="connsiteX91" fmla="*/ 290243 w 331753"/>
                <a:gd name="connsiteY91" fmla="*/ 142112 h 279369"/>
                <a:gd name="connsiteX92" fmla="*/ 250031 w 331753"/>
                <a:gd name="connsiteY92" fmla="*/ 182253 h 279369"/>
                <a:gd name="connsiteX93" fmla="*/ 253922 w 331753"/>
                <a:gd name="connsiteY93" fmla="*/ 186138 h 279369"/>
                <a:gd name="connsiteX94" fmla="*/ 253922 w 331753"/>
                <a:gd name="connsiteY94" fmla="*/ 213330 h 279369"/>
                <a:gd name="connsiteX95" fmla="*/ 194252 w 331753"/>
                <a:gd name="connsiteY95" fmla="*/ 272895 h 279369"/>
                <a:gd name="connsiteX96" fmla="*/ 181280 w 331753"/>
                <a:gd name="connsiteY96" fmla="*/ 279369 h 279369"/>
                <a:gd name="connsiteX97" fmla="*/ 169605 w 331753"/>
                <a:gd name="connsiteY97" fmla="*/ 274190 h 279369"/>
                <a:gd name="connsiteX98" fmla="*/ 163120 w 331753"/>
                <a:gd name="connsiteY98" fmla="*/ 269010 h 279369"/>
                <a:gd name="connsiteX99" fmla="*/ 159228 w 331753"/>
                <a:gd name="connsiteY99" fmla="*/ 271600 h 279369"/>
                <a:gd name="connsiteX100" fmla="*/ 146256 w 331753"/>
                <a:gd name="connsiteY100" fmla="*/ 276779 h 279369"/>
                <a:gd name="connsiteX101" fmla="*/ 133284 w 331753"/>
                <a:gd name="connsiteY101" fmla="*/ 271600 h 279369"/>
                <a:gd name="connsiteX102" fmla="*/ 73614 w 331753"/>
                <a:gd name="connsiteY102" fmla="*/ 212036 h 279369"/>
                <a:gd name="connsiteX103" fmla="*/ 68426 w 331753"/>
                <a:gd name="connsiteY103" fmla="*/ 199087 h 279369"/>
                <a:gd name="connsiteX104" fmla="*/ 73614 w 331753"/>
                <a:gd name="connsiteY104" fmla="*/ 186138 h 279369"/>
                <a:gd name="connsiteX105" fmla="*/ 74911 w 331753"/>
                <a:gd name="connsiteY105" fmla="*/ 183548 h 279369"/>
                <a:gd name="connsiteX106" fmla="*/ 76209 w 331753"/>
                <a:gd name="connsiteY106" fmla="*/ 182253 h 279369"/>
                <a:gd name="connsiteX107" fmla="*/ 42482 w 331753"/>
                <a:gd name="connsiteY107" fmla="*/ 148587 h 279369"/>
                <a:gd name="connsiteX108" fmla="*/ 42482 w 331753"/>
                <a:gd name="connsiteY108" fmla="*/ 147292 h 279369"/>
                <a:gd name="connsiteX109" fmla="*/ 4864 w 331753"/>
                <a:gd name="connsiteY109" fmla="*/ 111035 h 279369"/>
                <a:gd name="connsiteX110" fmla="*/ 4864 w 331753"/>
                <a:gd name="connsiteY110" fmla="*/ 83843 h 279369"/>
                <a:gd name="connsiteX111" fmla="*/ 77506 w 331753"/>
                <a:gd name="connsiteY111" fmla="*/ 10035 h 279369"/>
                <a:gd name="connsiteX112" fmla="*/ 106044 w 331753"/>
                <a:gd name="connsiteY112" fmla="*/ 10035 h 279369"/>
                <a:gd name="connsiteX113" fmla="*/ 142365 w 331753"/>
                <a:gd name="connsiteY113" fmla="*/ 46291 h 279369"/>
                <a:gd name="connsiteX114" fmla="*/ 163120 w 331753"/>
                <a:gd name="connsiteY114" fmla="*/ 67009 h 279369"/>
                <a:gd name="connsiteX115" fmla="*/ 189063 w 331753"/>
                <a:gd name="connsiteY115" fmla="*/ 41112 h 279369"/>
                <a:gd name="connsiteX116" fmla="*/ 225384 w 331753"/>
                <a:gd name="connsiteY116" fmla="*/ 4855 h 279369"/>
                <a:gd name="connsiteX117" fmla="*/ 239005 w 331753"/>
                <a:gd name="connsiteY117" fmla="*/ 0 h 27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31753" h="279369">
                  <a:moveTo>
                    <a:pt x="101864" y="180944"/>
                  </a:moveTo>
                  <a:cubicBezTo>
                    <a:pt x="101864" y="180944"/>
                    <a:pt x="100574" y="180944"/>
                    <a:pt x="100574" y="182229"/>
                  </a:cubicBezTo>
                  <a:cubicBezTo>
                    <a:pt x="100574" y="182229"/>
                    <a:pt x="100574" y="182229"/>
                    <a:pt x="99284" y="182229"/>
                  </a:cubicBezTo>
                  <a:cubicBezTo>
                    <a:pt x="99284" y="182229"/>
                    <a:pt x="99284" y="182229"/>
                    <a:pt x="90255" y="191225"/>
                  </a:cubicBezTo>
                  <a:cubicBezTo>
                    <a:pt x="90255" y="191225"/>
                    <a:pt x="90255" y="191225"/>
                    <a:pt x="83806" y="197651"/>
                  </a:cubicBezTo>
                  <a:cubicBezTo>
                    <a:pt x="82516" y="198936"/>
                    <a:pt x="82516" y="200221"/>
                    <a:pt x="82516" y="200221"/>
                  </a:cubicBezTo>
                  <a:cubicBezTo>
                    <a:pt x="82516" y="200221"/>
                    <a:pt x="82516" y="201506"/>
                    <a:pt x="83806" y="202791"/>
                  </a:cubicBezTo>
                  <a:cubicBezTo>
                    <a:pt x="83806" y="202791"/>
                    <a:pt x="83806" y="202791"/>
                    <a:pt x="143139" y="261907"/>
                  </a:cubicBezTo>
                  <a:cubicBezTo>
                    <a:pt x="144428" y="261907"/>
                    <a:pt x="145718" y="261907"/>
                    <a:pt x="145718" y="261907"/>
                  </a:cubicBezTo>
                  <a:cubicBezTo>
                    <a:pt x="145718" y="261907"/>
                    <a:pt x="147008" y="261907"/>
                    <a:pt x="148298" y="261907"/>
                  </a:cubicBezTo>
                  <a:cubicBezTo>
                    <a:pt x="148298" y="261907"/>
                    <a:pt x="148298" y="261907"/>
                    <a:pt x="156037" y="252911"/>
                  </a:cubicBezTo>
                  <a:cubicBezTo>
                    <a:pt x="156037" y="252911"/>
                    <a:pt x="156037" y="252911"/>
                    <a:pt x="163776" y="245200"/>
                  </a:cubicBezTo>
                  <a:cubicBezTo>
                    <a:pt x="165066" y="245200"/>
                    <a:pt x="165066" y="242630"/>
                    <a:pt x="163776" y="241345"/>
                  </a:cubicBezTo>
                  <a:cubicBezTo>
                    <a:pt x="163776" y="241345"/>
                    <a:pt x="163776" y="241345"/>
                    <a:pt x="104443" y="182229"/>
                  </a:cubicBezTo>
                  <a:cubicBezTo>
                    <a:pt x="103153" y="180944"/>
                    <a:pt x="101864" y="180944"/>
                    <a:pt x="101864" y="180944"/>
                  </a:cubicBezTo>
                  <a:close/>
                  <a:moveTo>
                    <a:pt x="137384" y="63469"/>
                  </a:moveTo>
                  <a:cubicBezTo>
                    <a:pt x="137384" y="63469"/>
                    <a:pt x="137384" y="63469"/>
                    <a:pt x="58703" y="141513"/>
                  </a:cubicBezTo>
                  <a:cubicBezTo>
                    <a:pt x="58703" y="141513"/>
                    <a:pt x="58703" y="141513"/>
                    <a:pt x="87080" y="171430"/>
                  </a:cubicBezTo>
                  <a:cubicBezTo>
                    <a:pt x="87080" y="171430"/>
                    <a:pt x="87080" y="171430"/>
                    <a:pt x="88369" y="170129"/>
                  </a:cubicBezTo>
                  <a:cubicBezTo>
                    <a:pt x="90949" y="167527"/>
                    <a:pt x="93529" y="166227"/>
                    <a:pt x="94819" y="166227"/>
                  </a:cubicBezTo>
                  <a:cubicBezTo>
                    <a:pt x="94819" y="166227"/>
                    <a:pt x="94819" y="166227"/>
                    <a:pt x="96108" y="166227"/>
                  </a:cubicBezTo>
                  <a:cubicBezTo>
                    <a:pt x="96108" y="164926"/>
                    <a:pt x="97398" y="164926"/>
                    <a:pt x="98688" y="164926"/>
                  </a:cubicBezTo>
                  <a:cubicBezTo>
                    <a:pt x="98688" y="164926"/>
                    <a:pt x="98688" y="164926"/>
                    <a:pt x="102558" y="164926"/>
                  </a:cubicBezTo>
                  <a:cubicBezTo>
                    <a:pt x="102558" y="164926"/>
                    <a:pt x="103848" y="164926"/>
                    <a:pt x="105137" y="164926"/>
                  </a:cubicBezTo>
                  <a:cubicBezTo>
                    <a:pt x="105137" y="164926"/>
                    <a:pt x="105137" y="164926"/>
                    <a:pt x="106427" y="164926"/>
                  </a:cubicBezTo>
                  <a:cubicBezTo>
                    <a:pt x="106427" y="164926"/>
                    <a:pt x="107717" y="164926"/>
                    <a:pt x="107717" y="166227"/>
                  </a:cubicBezTo>
                  <a:cubicBezTo>
                    <a:pt x="109007" y="166227"/>
                    <a:pt x="109007" y="166227"/>
                    <a:pt x="109007" y="166227"/>
                  </a:cubicBezTo>
                  <a:cubicBezTo>
                    <a:pt x="110297" y="166227"/>
                    <a:pt x="110297" y="167527"/>
                    <a:pt x="111587" y="167527"/>
                  </a:cubicBezTo>
                  <a:cubicBezTo>
                    <a:pt x="111587" y="167527"/>
                    <a:pt x="111587" y="167527"/>
                    <a:pt x="112876" y="167527"/>
                  </a:cubicBezTo>
                  <a:cubicBezTo>
                    <a:pt x="114166" y="168828"/>
                    <a:pt x="114166" y="170129"/>
                    <a:pt x="115456" y="170129"/>
                  </a:cubicBezTo>
                  <a:cubicBezTo>
                    <a:pt x="115456" y="170129"/>
                    <a:pt x="115456" y="170129"/>
                    <a:pt x="174789" y="231263"/>
                  </a:cubicBezTo>
                  <a:cubicBezTo>
                    <a:pt x="179949" y="236466"/>
                    <a:pt x="181238" y="244270"/>
                    <a:pt x="179949" y="250774"/>
                  </a:cubicBezTo>
                  <a:cubicBezTo>
                    <a:pt x="178659" y="252075"/>
                    <a:pt x="178659" y="252075"/>
                    <a:pt x="178659" y="253376"/>
                  </a:cubicBezTo>
                  <a:cubicBezTo>
                    <a:pt x="178659" y="253376"/>
                    <a:pt x="178659" y="254676"/>
                    <a:pt x="177369" y="254676"/>
                  </a:cubicBezTo>
                  <a:cubicBezTo>
                    <a:pt x="177369" y="254676"/>
                    <a:pt x="177369" y="254676"/>
                    <a:pt x="176079" y="255977"/>
                  </a:cubicBezTo>
                  <a:cubicBezTo>
                    <a:pt x="176079" y="257278"/>
                    <a:pt x="176079" y="257278"/>
                    <a:pt x="174789" y="257278"/>
                  </a:cubicBezTo>
                  <a:cubicBezTo>
                    <a:pt x="174789" y="257278"/>
                    <a:pt x="174789" y="257278"/>
                    <a:pt x="173499" y="258578"/>
                  </a:cubicBezTo>
                  <a:cubicBezTo>
                    <a:pt x="173499" y="258578"/>
                    <a:pt x="173499" y="258578"/>
                    <a:pt x="179949" y="263781"/>
                  </a:cubicBezTo>
                  <a:cubicBezTo>
                    <a:pt x="179949" y="265082"/>
                    <a:pt x="179949" y="265082"/>
                    <a:pt x="179949" y="265082"/>
                  </a:cubicBezTo>
                  <a:cubicBezTo>
                    <a:pt x="181238" y="265082"/>
                    <a:pt x="181238" y="265082"/>
                    <a:pt x="182528" y="263781"/>
                  </a:cubicBezTo>
                  <a:cubicBezTo>
                    <a:pt x="182528" y="263781"/>
                    <a:pt x="182528" y="263781"/>
                    <a:pt x="241861" y="202647"/>
                  </a:cubicBezTo>
                  <a:cubicBezTo>
                    <a:pt x="244441" y="200046"/>
                    <a:pt x="243151" y="198745"/>
                    <a:pt x="241861" y="197444"/>
                  </a:cubicBezTo>
                  <a:cubicBezTo>
                    <a:pt x="241861" y="197444"/>
                    <a:pt x="241861" y="197444"/>
                    <a:pt x="177369" y="132408"/>
                  </a:cubicBezTo>
                  <a:cubicBezTo>
                    <a:pt x="177369" y="132408"/>
                    <a:pt x="177369" y="132408"/>
                    <a:pt x="150282" y="159723"/>
                  </a:cubicBezTo>
                  <a:cubicBezTo>
                    <a:pt x="148992" y="159723"/>
                    <a:pt x="147702" y="161024"/>
                    <a:pt x="147702" y="161024"/>
                  </a:cubicBezTo>
                  <a:cubicBezTo>
                    <a:pt x="147702" y="162324"/>
                    <a:pt x="146412" y="162324"/>
                    <a:pt x="146412" y="162324"/>
                  </a:cubicBezTo>
                  <a:cubicBezTo>
                    <a:pt x="146412" y="162324"/>
                    <a:pt x="145123" y="162324"/>
                    <a:pt x="143833" y="163625"/>
                  </a:cubicBezTo>
                  <a:cubicBezTo>
                    <a:pt x="142543" y="163625"/>
                    <a:pt x="142543" y="163625"/>
                    <a:pt x="141253" y="163625"/>
                  </a:cubicBezTo>
                  <a:cubicBezTo>
                    <a:pt x="139963" y="164926"/>
                    <a:pt x="138673" y="164926"/>
                    <a:pt x="138673" y="164926"/>
                  </a:cubicBezTo>
                  <a:cubicBezTo>
                    <a:pt x="134804" y="164926"/>
                    <a:pt x="132224" y="163625"/>
                    <a:pt x="129644" y="162324"/>
                  </a:cubicBezTo>
                  <a:cubicBezTo>
                    <a:pt x="128355" y="161024"/>
                    <a:pt x="128355" y="161024"/>
                    <a:pt x="127065" y="159723"/>
                  </a:cubicBezTo>
                  <a:cubicBezTo>
                    <a:pt x="127065" y="159723"/>
                    <a:pt x="127065" y="159723"/>
                    <a:pt x="111587" y="144114"/>
                  </a:cubicBezTo>
                  <a:cubicBezTo>
                    <a:pt x="102558" y="136310"/>
                    <a:pt x="105137" y="125904"/>
                    <a:pt x="111587" y="120701"/>
                  </a:cubicBezTo>
                  <a:cubicBezTo>
                    <a:pt x="111587" y="120701"/>
                    <a:pt x="111587" y="120701"/>
                    <a:pt x="152862" y="79078"/>
                  </a:cubicBezTo>
                  <a:cubicBezTo>
                    <a:pt x="152862" y="79078"/>
                    <a:pt x="152862" y="79078"/>
                    <a:pt x="137384" y="63469"/>
                  </a:cubicBezTo>
                  <a:close/>
                  <a:moveTo>
                    <a:pt x="195676" y="58706"/>
                  </a:moveTo>
                  <a:cubicBezTo>
                    <a:pt x="195676" y="58706"/>
                    <a:pt x="195676" y="58706"/>
                    <a:pt x="122203" y="131257"/>
                  </a:cubicBezTo>
                  <a:cubicBezTo>
                    <a:pt x="122203" y="132553"/>
                    <a:pt x="122203" y="132553"/>
                    <a:pt x="122203" y="132553"/>
                  </a:cubicBezTo>
                  <a:cubicBezTo>
                    <a:pt x="122203" y="132553"/>
                    <a:pt x="122203" y="132553"/>
                    <a:pt x="138960" y="149395"/>
                  </a:cubicBezTo>
                  <a:cubicBezTo>
                    <a:pt x="138960" y="149395"/>
                    <a:pt x="138960" y="149395"/>
                    <a:pt x="140249" y="148099"/>
                  </a:cubicBezTo>
                  <a:cubicBezTo>
                    <a:pt x="140249" y="148099"/>
                    <a:pt x="140249" y="148099"/>
                    <a:pt x="172474" y="115710"/>
                  </a:cubicBezTo>
                  <a:cubicBezTo>
                    <a:pt x="172474" y="115710"/>
                    <a:pt x="172474" y="115710"/>
                    <a:pt x="184075" y="104050"/>
                  </a:cubicBezTo>
                  <a:cubicBezTo>
                    <a:pt x="187942" y="100164"/>
                    <a:pt x="193098" y="100164"/>
                    <a:pt x="195676" y="104050"/>
                  </a:cubicBezTo>
                  <a:cubicBezTo>
                    <a:pt x="196965" y="105346"/>
                    <a:pt x="198254" y="106641"/>
                    <a:pt x="198254" y="109233"/>
                  </a:cubicBezTo>
                  <a:cubicBezTo>
                    <a:pt x="198254" y="110528"/>
                    <a:pt x="196965" y="113119"/>
                    <a:pt x="195676" y="114415"/>
                  </a:cubicBezTo>
                  <a:cubicBezTo>
                    <a:pt x="195676" y="114415"/>
                    <a:pt x="195676" y="114415"/>
                    <a:pt x="187942" y="120893"/>
                  </a:cubicBezTo>
                  <a:cubicBezTo>
                    <a:pt x="187942" y="120893"/>
                    <a:pt x="187942" y="120893"/>
                    <a:pt x="238213" y="171419"/>
                  </a:cubicBezTo>
                  <a:lnTo>
                    <a:pt x="273016" y="136439"/>
                  </a:lnTo>
                  <a:cubicBezTo>
                    <a:pt x="273016" y="136439"/>
                    <a:pt x="273016" y="136439"/>
                    <a:pt x="195676" y="58706"/>
                  </a:cubicBezTo>
                  <a:close/>
                  <a:moveTo>
                    <a:pt x="93282" y="19019"/>
                  </a:moveTo>
                  <a:cubicBezTo>
                    <a:pt x="91986" y="19019"/>
                    <a:pt x="90690" y="20330"/>
                    <a:pt x="89395" y="20330"/>
                  </a:cubicBezTo>
                  <a:cubicBezTo>
                    <a:pt x="89395" y="20330"/>
                    <a:pt x="89395" y="20330"/>
                    <a:pt x="16844" y="95035"/>
                  </a:cubicBezTo>
                  <a:cubicBezTo>
                    <a:pt x="14253" y="96345"/>
                    <a:pt x="14253" y="98967"/>
                    <a:pt x="15548" y="100277"/>
                  </a:cubicBezTo>
                  <a:cubicBezTo>
                    <a:pt x="15548" y="100277"/>
                    <a:pt x="15548" y="100277"/>
                    <a:pt x="46642" y="131732"/>
                  </a:cubicBezTo>
                  <a:cubicBezTo>
                    <a:pt x="46642" y="131732"/>
                    <a:pt x="46642" y="131732"/>
                    <a:pt x="126966" y="51784"/>
                  </a:cubicBezTo>
                  <a:cubicBezTo>
                    <a:pt x="126966" y="51784"/>
                    <a:pt x="126966" y="51784"/>
                    <a:pt x="95873" y="20330"/>
                  </a:cubicBezTo>
                  <a:cubicBezTo>
                    <a:pt x="94577" y="20330"/>
                    <a:pt x="94577" y="19019"/>
                    <a:pt x="93282" y="19019"/>
                  </a:cubicBezTo>
                  <a:close/>
                  <a:moveTo>
                    <a:pt x="239847" y="15844"/>
                  </a:moveTo>
                  <a:cubicBezTo>
                    <a:pt x="238558" y="15844"/>
                    <a:pt x="237270" y="15844"/>
                    <a:pt x="237270" y="17133"/>
                  </a:cubicBezTo>
                  <a:cubicBezTo>
                    <a:pt x="237270" y="17133"/>
                    <a:pt x="237270" y="17133"/>
                    <a:pt x="206341" y="46772"/>
                  </a:cubicBezTo>
                  <a:cubicBezTo>
                    <a:pt x="206341" y="46772"/>
                    <a:pt x="206341" y="46772"/>
                    <a:pt x="283662" y="125382"/>
                  </a:cubicBezTo>
                  <a:cubicBezTo>
                    <a:pt x="283662" y="125382"/>
                    <a:pt x="283662" y="125382"/>
                    <a:pt x="314590" y="94454"/>
                  </a:cubicBezTo>
                  <a:cubicBezTo>
                    <a:pt x="315879" y="94454"/>
                    <a:pt x="315879" y="93165"/>
                    <a:pt x="315879" y="93165"/>
                  </a:cubicBezTo>
                  <a:cubicBezTo>
                    <a:pt x="315879" y="91876"/>
                    <a:pt x="315879" y="90588"/>
                    <a:pt x="314590" y="90588"/>
                  </a:cubicBezTo>
                  <a:cubicBezTo>
                    <a:pt x="314590" y="90588"/>
                    <a:pt x="314590" y="90588"/>
                    <a:pt x="241136" y="17133"/>
                  </a:cubicBezTo>
                  <a:cubicBezTo>
                    <a:pt x="241136" y="15844"/>
                    <a:pt x="239847" y="15844"/>
                    <a:pt x="239847" y="15844"/>
                  </a:cubicBezTo>
                  <a:close/>
                  <a:moveTo>
                    <a:pt x="239005" y="0"/>
                  </a:moveTo>
                  <a:cubicBezTo>
                    <a:pt x="243869" y="0"/>
                    <a:pt x="248734" y="1618"/>
                    <a:pt x="252625" y="4855"/>
                  </a:cubicBezTo>
                  <a:cubicBezTo>
                    <a:pt x="252625" y="4855"/>
                    <a:pt x="252625" y="4855"/>
                    <a:pt x="325267" y="78663"/>
                  </a:cubicBezTo>
                  <a:cubicBezTo>
                    <a:pt x="329159" y="82548"/>
                    <a:pt x="331753" y="87727"/>
                    <a:pt x="331753" y="91612"/>
                  </a:cubicBezTo>
                  <a:cubicBezTo>
                    <a:pt x="331753" y="96792"/>
                    <a:pt x="329159" y="101971"/>
                    <a:pt x="326564" y="105856"/>
                  </a:cubicBezTo>
                  <a:cubicBezTo>
                    <a:pt x="326564" y="105856"/>
                    <a:pt x="326564" y="105856"/>
                    <a:pt x="290243" y="142112"/>
                  </a:cubicBezTo>
                  <a:cubicBezTo>
                    <a:pt x="290243" y="142112"/>
                    <a:pt x="290243" y="142112"/>
                    <a:pt x="250031" y="182253"/>
                  </a:cubicBezTo>
                  <a:cubicBezTo>
                    <a:pt x="250031" y="182253"/>
                    <a:pt x="250031" y="182253"/>
                    <a:pt x="253922" y="186138"/>
                  </a:cubicBezTo>
                  <a:cubicBezTo>
                    <a:pt x="260408" y="192612"/>
                    <a:pt x="263003" y="202971"/>
                    <a:pt x="253922" y="213330"/>
                  </a:cubicBezTo>
                  <a:cubicBezTo>
                    <a:pt x="253922" y="213330"/>
                    <a:pt x="253922" y="213330"/>
                    <a:pt x="194252" y="272895"/>
                  </a:cubicBezTo>
                  <a:cubicBezTo>
                    <a:pt x="189063" y="278074"/>
                    <a:pt x="183874" y="279369"/>
                    <a:pt x="181280" y="279369"/>
                  </a:cubicBezTo>
                  <a:cubicBezTo>
                    <a:pt x="176091" y="279369"/>
                    <a:pt x="170903" y="276779"/>
                    <a:pt x="169605" y="274190"/>
                  </a:cubicBezTo>
                  <a:cubicBezTo>
                    <a:pt x="169605" y="274190"/>
                    <a:pt x="169605" y="274190"/>
                    <a:pt x="163120" y="269010"/>
                  </a:cubicBezTo>
                  <a:cubicBezTo>
                    <a:pt x="163120" y="269010"/>
                    <a:pt x="163120" y="269010"/>
                    <a:pt x="159228" y="271600"/>
                  </a:cubicBezTo>
                  <a:cubicBezTo>
                    <a:pt x="156634" y="275484"/>
                    <a:pt x="151445" y="276779"/>
                    <a:pt x="146256" y="276779"/>
                  </a:cubicBezTo>
                  <a:cubicBezTo>
                    <a:pt x="142365" y="276779"/>
                    <a:pt x="137176" y="275484"/>
                    <a:pt x="133284" y="271600"/>
                  </a:cubicBezTo>
                  <a:cubicBezTo>
                    <a:pt x="133284" y="271600"/>
                    <a:pt x="133284" y="271600"/>
                    <a:pt x="73614" y="212036"/>
                  </a:cubicBezTo>
                  <a:cubicBezTo>
                    <a:pt x="71020" y="208151"/>
                    <a:pt x="68426" y="204266"/>
                    <a:pt x="68426" y="199087"/>
                  </a:cubicBezTo>
                  <a:cubicBezTo>
                    <a:pt x="68426" y="193907"/>
                    <a:pt x="71020" y="188728"/>
                    <a:pt x="73614" y="186138"/>
                  </a:cubicBezTo>
                  <a:cubicBezTo>
                    <a:pt x="73614" y="184843"/>
                    <a:pt x="74911" y="184843"/>
                    <a:pt x="74911" y="183548"/>
                  </a:cubicBezTo>
                  <a:cubicBezTo>
                    <a:pt x="74911" y="183548"/>
                    <a:pt x="74911" y="183548"/>
                    <a:pt x="76209" y="182253"/>
                  </a:cubicBezTo>
                  <a:cubicBezTo>
                    <a:pt x="76209" y="182253"/>
                    <a:pt x="76209" y="182253"/>
                    <a:pt x="42482" y="148587"/>
                  </a:cubicBezTo>
                  <a:cubicBezTo>
                    <a:pt x="42482" y="148587"/>
                    <a:pt x="42482" y="148587"/>
                    <a:pt x="42482" y="147292"/>
                  </a:cubicBezTo>
                  <a:cubicBezTo>
                    <a:pt x="42482" y="147292"/>
                    <a:pt x="42482" y="147292"/>
                    <a:pt x="4864" y="111035"/>
                  </a:cubicBezTo>
                  <a:cubicBezTo>
                    <a:pt x="-1622" y="103266"/>
                    <a:pt x="-1622" y="90317"/>
                    <a:pt x="4864" y="83843"/>
                  </a:cubicBezTo>
                  <a:cubicBezTo>
                    <a:pt x="4864" y="83843"/>
                    <a:pt x="4864" y="83843"/>
                    <a:pt x="77506" y="10035"/>
                  </a:cubicBezTo>
                  <a:cubicBezTo>
                    <a:pt x="85289" y="2266"/>
                    <a:pt x="98261" y="2266"/>
                    <a:pt x="106044" y="10035"/>
                  </a:cubicBezTo>
                  <a:cubicBezTo>
                    <a:pt x="106044" y="10035"/>
                    <a:pt x="106044" y="10035"/>
                    <a:pt x="142365" y="46291"/>
                  </a:cubicBezTo>
                  <a:cubicBezTo>
                    <a:pt x="142365" y="46291"/>
                    <a:pt x="142365" y="46291"/>
                    <a:pt x="163120" y="67009"/>
                  </a:cubicBezTo>
                  <a:cubicBezTo>
                    <a:pt x="163120" y="67009"/>
                    <a:pt x="163120" y="67009"/>
                    <a:pt x="189063" y="41112"/>
                  </a:cubicBezTo>
                  <a:cubicBezTo>
                    <a:pt x="189063" y="41112"/>
                    <a:pt x="189063" y="41112"/>
                    <a:pt x="225384" y="4855"/>
                  </a:cubicBezTo>
                  <a:cubicBezTo>
                    <a:pt x="229276" y="1618"/>
                    <a:pt x="234140" y="0"/>
                    <a:pt x="2390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2919086" y="3377272"/>
              <a:ext cx="1376285" cy="631792"/>
              <a:chOff x="5122025" y="889111"/>
              <a:chExt cx="2020976" cy="927741"/>
            </a:xfrm>
          </p:grpSpPr>
          <p:sp>
            <p:nvSpPr>
              <p:cNvPr id="43" name="文本框 46"/>
              <p:cNvSpPr txBox="1"/>
              <p:nvPr/>
            </p:nvSpPr>
            <p:spPr>
              <a:xfrm>
                <a:off x="5122026" y="1190205"/>
                <a:ext cx="2020975" cy="626647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067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 （建议使用主题字体）</a:t>
                </a: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122025" y="889111"/>
                <a:ext cx="2020976" cy="325411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9140">
                  <a:spcBef>
                    <a:spcPct val="0"/>
                  </a:spcBef>
                  <a:defRPr/>
                </a:pPr>
                <a:r>
                  <a:rPr lang="zh-CN" altLang="en-US" sz="2133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7791167" y="2333163"/>
            <a:ext cx="1835047" cy="2632007"/>
            <a:chOff x="4854264" y="2035059"/>
            <a:chExt cx="1376285" cy="1974005"/>
          </a:xfrm>
        </p:grpSpPr>
        <p:sp>
          <p:nvSpPr>
            <p:cNvPr id="6" name="星形: 七角 5"/>
            <p:cNvSpPr/>
            <p:nvPr/>
          </p:nvSpPr>
          <p:spPr>
            <a:xfrm>
              <a:off x="5000427" y="2035059"/>
              <a:ext cx="1071986" cy="1071986"/>
            </a:xfrm>
            <a:prstGeom prst="star7">
              <a:avLst>
                <a:gd name="adj" fmla="val 40882"/>
                <a:gd name="hf" fmla="val 102572"/>
                <a:gd name="vf" fmla="val 105210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任意多边形: 形状 12"/>
            <p:cNvSpPr>
              <a:spLocks/>
            </p:cNvSpPr>
            <p:nvPr/>
          </p:nvSpPr>
          <p:spPr bwMode="auto">
            <a:xfrm>
              <a:off x="5361256" y="2417966"/>
              <a:ext cx="362302" cy="306171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854264" y="3377272"/>
              <a:ext cx="1376285" cy="631792"/>
              <a:chOff x="5122025" y="889111"/>
              <a:chExt cx="2020976" cy="927741"/>
            </a:xfrm>
          </p:grpSpPr>
          <p:sp>
            <p:nvSpPr>
              <p:cNvPr id="21" name="文本框 44"/>
              <p:cNvSpPr txBox="1"/>
              <p:nvPr/>
            </p:nvSpPr>
            <p:spPr>
              <a:xfrm>
                <a:off x="5122026" y="1190205"/>
                <a:ext cx="2020975" cy="626647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067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 （建议使用主题字体）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122025" y="889111"/>
                <a:ext cx="2020976" cy="325411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 defTabSz="1219140">
                  <a:spcBef>
                    <a:spcPct val="0"/>
                  </a:spcBef>
                  <a:defRPr/>
                </a:pPr>
                <a:r>
                  <a:rPr lang="zh-CN" altLang="en-US" sz="2133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7AA4916C-884A-44E2-A9DA-37D4682F7D2C}"/>
              </a:ext>
            </a:extLst>
          </p:cNvPr>
          <p:cNvSpPr txBox="1"/>
          <p:nvPr/>
        </p:nvSpPr>
        <p:spPr>
          <a:xfrm>
            <a:off x="0" y="0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大数据的发展</a:t>
            </a:r>
          </a:p>
        </p:txBody>
      </p:sp>
    </p:spTree>
    <p:extLst>
      <p:ext uri="{BB962C8B-B14F-4D97-AF65-F5344CB8AC3E}">
        <p14:creationId xmlns:p14="http://schemas.microsoft.com/office/powerpoint/2010/main" val="1905142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/>
          <p:nvPr/>
        </p:nvSpPr>
        <p:spPr>
          <a:xfrm>
            <a:off x="6348033" y="1123951"/>
            <a:ext cx="5124835" cy="499268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/>
          </a:p>
        </p:txBody>
      </p:sp>
      <p:sp>
        <p:nvSpPr>
          <p:cNvPr id="13" name="Rectangle: Folded Corner 1"/>
          <p:cNvSpPr/>
          <p:nvPr/>
        </p:nvSpPr>
        <p:spPr>
          <a:xfrm>
            <a:off x="5612225" y="1123957"/>
            <a:ext cx="967563" cy="1156291"/>
          </a:xfrm>
          <a:prstGeom prst="foldedCorner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lvl="0"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标题文本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146" y="1653691"/>
            <a:ext cx="3488695" cy="903580"/>
            <a:chOff x="6487915" y="1484784"/>
            <a:chExt cx="4953305" cy="903580"/>
          </a:xfrm>
        </p:grpSpPr>
        <p:sp>
          <p:nvSpPr>
            <p:cNvPr id="24" name="TextBox 16"/>
            <p:cNvSpPr txBox="1"/>
            <p:nvPr/>
          </p:nvSpPr>
          <p:spPr>
            <a:xfrm>
              <a:off x="6487915" y="1484784"/>
              <a:ext cx="4953305" cy="377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wrap="none" lIns="0" tIns="0" rIns="0" bIns="0" anchor="b" anchorCtr="0">
              <a:normAutofit fontScale="92500" lnSpcReduction="10000"/>
            </a:bodyPr>
            <a:lstStyle/>
            <a:p>
              <a:r>
                <a:rPr lang="zh-CN" altLang="en-US" sz="2667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25" name="TextBox 21"/>
            <p:cNvSpPr txBox="1"/>
            <p:nvPr/>
          </p:nvSpPr>
          <p:spPr>
            <a:xfrm>
              <a:off x="6487915" y="1861810"/>
              <a:ext cx="4953305" cy="526554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norm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933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 （建议使用主题字体）</a:t>
              </a:r>
              <a:br>
                <a:rPr lang="zh-CN" altLang="en-US" sz="933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933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如需更改请在（设置形状格式）菜单下（文本选项）中调整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19146" y="2834295"/>
            <a:ext cx="1814335" cy="1952648"/>
            <a:chOff x="539359" y="2125721"/>
            <a:chExt cx="1360751" cy="1464486"/>
          </a:xfrm>
        </p:grpSpPr>
        <p:sp>
          <p:nvSpPr>
            <p:cNvPr id="4" name="Rectangle: Rounded Corners 17"/>
            <p:cNvSpPr/>
            <p:nvPr/>
          </p:nvSpPr>
          <p:spPr>
            <a:xfrm>
              <a:off x="539359" y="2125723"/>
              <a:ext cx="1186577" cy="1464482"/>
            </a:xfrm>
            <a:prstGeom prst="roundRect">
              <a:avLst>
                <a:gd name="adj" fmla="val 462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lvl="0" algn="ctr"/>
              <a:endParaRPr lang="zh-CN" altLang="en-US" sz="1867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: Shape 3"/>
            <p:cNvSpPr/>
            <p:nvPr/>
          </p:nvSpPr>
          <p:spPr>
            <a:xfrm>
              <a:off x="783434" y="2125721"/>
              <a:ext cx="909198" cy="1464480"/>
            </a:xfrm>
            <a:custGeom>
              <a:avLst/>
              <a:gdLst>
                <a:gd name="connsiteX0" fmla="*/ 0 w 1972131"/>
                <a:gd name="connsiteY0" fmla="*/ 0 h 3176587"/>
                <a:gd name="connsiteX1" fmla="*/ 1972131 w 1972131"/>
                <a:gd name="connsiteY1" fmla="*/ 0 h 3176587"/>
                <a:gd name="connsiteX2" fmla="*/ 1972131 w 1972131"/>
                <a:gd name="connsiteY2" fmla="*/ 3176587 h 3176587"/>
                <a:gd name="connsiteX3" fmla="*/ 0 w 1972131"/>
                <a:gd name="connsiteY3" fmla="*/ 3176587 h 3176587"/>
                <a:gd name="connsiteX4" fmla="*/ 0 w 1972131"/>
                <a:gd name="connsiteY4" fmla="*/ 0 h 317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2131" h="3176587">
                  <a:moveTo>
                    <a:pt x="0" y="0"/>
                  </a:moveTo>
                  <a:lnTo>
                    <a:pt x="1972131" y="0"/>
                  </a:lnTo>
                  <a:lnTo>
                    <a:pt x="1972131" y="3176587"/>
                  </a:lnTo>
                  <a:lnTo>
                    <a:pt x="0" y="317658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lowchart: Extract 5"/>
            <p:cNvSpPr/>
            <p:nvPr/>
          </p:nvSpPr>
          <p:spPr>
            <a:xfrm rot="5400000">
              <a:off x="1700996" y="3289330"/>
              <a:ext cx="215167" cy="183060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Group 15"/>
            <p:cNvGrpSpPr/>
            <p:nvPr/>
          </p:nvGrpSpPr>
          <p:grpSpPr>
            <a:xfrm>
              <a:off x="539359" y="2125724"/>
              <a:ext cx="1186577" cy="1464483"/>
              <a:chOff x="4886324" y="2414406"/>
              <a:chExt cx="7305675" cy="1360668"/>
            </a:xfrm>
          </p:grpSpPr>
          <p:sp>
            <p:nvSpPr>
              <p:cNvPr id="22" name="Rectangle 20"/>
              <p:cNvSpPr/>
              <p:nvPr/>
            </p:nvSpPr>
            <p:spPr>
              <a:xfrm>
                <a:off x="4886324" y="2414406"/>
                <a:ext cx="7305675" cy="506244"/>
              </a:xfrm>
              <a:prstGeom prst="rect">
                <a:avLst/>
              </a:prstGeom>
            </p:spPr>
            <p:txBody>
              <a:bodyPr wrap="none" anchor="b" anchorCtr="0">
                <a:norm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bg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886324" y="2897959"/>
                <a:ext cx="7305675" cy="877115"/>
              </a:xfrm>
              <a:prstGeom prst="rect">
                <a:avLst/>
              </a:prstGeom>
            </p:spPr>
            <p:txBody>
              <a:bodyPr wrap="square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>
                    <a:solidFill>
                      <a:schemeClr val="bg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 （建议使用主题字体）</a:t>
                </a: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425973" y="2834295"/>
            <a:ext cx="1791659" cy="1952648"/>
            <a:chOff x="1819480" y="2125721"/>
            <a:chExt cx="1343744" cy="1464486"/>
          </a:xfrm>
        </p:grpSpPr>
        <p:sp>
          <p:nvSpPr>
            <p:cNvPr id="5" name="Rectangle: Rounded Corners 18"/>
            <p:cNvSpPr/>
            <p:nvPr/>
          </p:nvSpPr>
          <p:spPr>
            <a:xfrm>
              <a:off x="1819480" y="2125723"/>
              <a:ext cx="1186577" cy="1464482"/>
            </a:xfrm>
            <a:prstGeom prst="roundRect">
              <a:avLst>
                <a:gd name="adj" fmla="val 462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lvl="0"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: Shape 6"/>
            <p:cNvSpPr/>
            <p:nvPr/>
          </p:nvSpPr>
          <p:spPr>
            <a:xfrm>
              <a:off x="2046549" y="2125721"/>
              <a:ext cx="909198" cy="1464480"/>
            </a:xfrm>
            <a:custGeom>
              <a:avLst/>
              <a:gdLst>
                <a:gd name="connsiteX0" fmla="*/ 0 w 1972131"/>
                <a:gd name="connsiteY0" fmla="*/ 0 h 3176587"/>
                <a:gd name="connsiteX1" fmla="*/ 1972131 w 1972131"/>
                <a:gd name="connsiteY1" fmla="*/ 0 h 3176587"/>
                <a:gd name="connsiteX2" fmla="*/ 1972131 w 1972131"/>
                <a:gd name="connsiteY2" fmla="*/ 3176587 h 3176587"/>
                <a:gd name="connsiteX3" fmla="*/ 0 w 1972131"/>
                <a:gd name="connsiteY3" fmla="*/ 3176587 h 3176587"/>
                <a:gd name="connsiteX4" fmla="*/ 0 w 1972131"/>
                <a:gd name="connsiteY4" fmla="*/ 0 h 317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2131" h="3176587">
                  <a:moveTo>
                    <a:pt x="0" y="0"/>
                  </a:moveTo>
                  <a:lnTo>
                    <a:pt x="1972131" y="0"/>
                  </a:lnTo>
                  <a:lnTo>
                    <a:pt x="1972131" y="3176587"/>
                  </a:lnTo>
                  <a:lnTo>
                    <a:pt x="0" y="317658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lowchart: Extract 8"/>
            <p:cNvSpPr/>
            <p:nvPr/>
          </p:nvSpPr>
          <p:spPr>
            <a:xfrm rot="5400000">
              <a:off x="2964110" y="3289330"/>
              <a:ext cx="215167" cy="183060"/>
            </a:xfrm>
            <a:prstGeom prst="flowChartExtra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23"/>
            <p:cNvGrpSpPr/>
            <p:nvPr/>
          </p:nvGrpSpPr>
          <p:grpSpPr>
            <a:xfrm>
              <a:off x="1819480" y="2125724"/>
              <a:ext cx="1186577" cy="1464483"/>
              <a:chOff x="4886324" y="2414406"/>
              <a:chExt cx="7305675" cy="1360668"/>
            </a:xfrm>
          </p:grpSpPr>
          <p:sp>
            <p:nvSpPr>
              <p:cNvPr id="20" name="Rectangle 24"/>
              <p:cNvSpPr/>
              <p:nvPr/>
            </p:nvSpPr>
            <p:spPr>
              <a:xfrm>
                <a:off x="4886324" y="2414406"/>
                <a:ext cx="7305675" cy="506244"/>
              </a:xfrm>
              <a:prstGeom prst="rect">
                <a:avLst/>
              </a:prstGeom>
            </p:spPr>
            <p:txBody>
              <a:bodyPr wrap="none" anchor="b" anchorCtr="0">
                <a:norm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bg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21" name="Rectangle 25"/>
              <p:cNvSpPr/>
              <p:nvPr/>
            </p:nvSpPr>
            <p:spPr>
              <a:xfrm>
                <a:off x="4886324" y="2897959"/>
                <a:ext cx="7305675" cy="877115"/>
              </a:xfrm>
              <a:prstGeom prst="rect">
                <a:avLst/>
              </a:prstGeom>
            </p:spPr>
            <p:txBody>
              <a:bodyPr wrap="square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 （建议使用主题字体）</a:t>
                </a: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4132554" y="2834295"/>
            <a:ext cx="1582103" cy="1952648"/>
            <a:chOff x="3099415" y="2125721"/>
            <a:chExt cx="1186577" cy="1464486"/>
          </a:xfrm>
        </p:grpSpPr>
        <p:sp>
          <p:nvSpPr>
            <p:cNvPr id="6" name="Rectangle: Rounded Corners 19"/>
            <p:cNvSpPr/>
            <p:nvPr/>
          </p:nvSpPr>
          <p:spPr>
            <a:xfrm>
              <a:off x="3099415" y="2125723"/>
              <a:ext cx="1186577" cy="1464482"/>
            </a:xfrm>
            <a:prstGeom prst="roundRect">
              <a:avLst>
                <a:gd name="adj" fmla="val 462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lvl="0"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: Shape 9"/>
            <p:cNvSpPr/>
            <p:nvPr/>
          </p:nvSpPr>
          <p:spPr>
            <a:xfrm>
              <a:off x="3309663" y="2125721"/>
              <a:ext cx="909198" cy="1464480"/>
            </a:xfrm>
            <a:custGeom>
              <a:avLst/>
              <a:gdLst>
                <a:gd name="connsiteX0" fmla="*/ 0 w 1972131"/>
                <a:gd name="connsiteY0" fmla="*/ 0 h 3176587"/>
                <a:gd name="connsiteX1" fmla="*/ 1972131 w 1972131"/>
                <a:gd name="connsiteY1" fmla="*/ 0 h 3176587"/>
                <a:gd name="connsiteX2" fmla="*/ 1972131 w 1972131"/>
                <a:gd name="connsiteY2" fmla="*/ 3176587 h 3176587"/>
                <a:gd name="connsiteX3" fmla="*/ 0 w 1972131"/>
                <a:gd name="connsiteY3" fmla="*/ 3176587 h 3176587"/>
                <a:gd name="connsiteX4" fmla="*/ 0 w 1972131"/>
                <a:gd name="connsiteY4" fmla="*/ 0 h 317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2131" h="3176587">
                  <a:moveTo>
                    <a:pt x="0" y="0"/>
                  </a:moveTo>
                  <a:lnTo>
                    <a:pt x="1972131" y="0"/>
                  </a:lnTo>
                  <a:lnTo>
                    <a:pt x="1972131" y="3176587"/>
                  </a:lnTo>
                  <a:lnTo>
                    <a:pt x="0" y="317658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Group 26"/>
            <p:cNvGrpSpPr/>
            <p:nvPr/>
          </p:nvGrpSpPr>
          <p:grpSpPr>
            <a:xfrm>
              <a:off x="3099415" y="2125724"/>
              <a:ext cx="1186577" cy="1464483"/>
              <a:chOff x="4886324" y="2414406"/>
              <a:chExt cx="7305675" cy="1360668"/>
            </a:xfrm>
          </p:grpSpPr>
          <p:sp>
            <p:nvSpPr>
              <p:cNvPr id="18" name="Rectangle 27"/>
              <p:cNvSpPr/>
              <p:nvPr/>
            </p:nvSpPr>
            <p:spPr>
              <a:xfrm>
                <a:off x="4886324" y="2414406"/>
                <a:ext cx="7305675" cy="506244"/>
              </a:xfrm>
              <a:prstGeom prst="rect">
                <a:avLst/>
              </a:prstGeom>
            </p:spPr>
            <p:txBody>
              <a:bodyPr wrap="none" anchor="b" anchorCtr="0">
                <a:norm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bg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19" name="Rectangle 28"/>
              <p:cNvSpPr/>
              <p:nvPr/>
            </p:nvSpPr>
            <p:spPr>
              <a:xfrm>
                <a:off x="4886324" y="2897959"/>
                <a:ext cx="7305675" cy="877115"/>
              </a:xfrm>
              <a:prstGeom prst="rect">
                <a:avLst/>
              </a:prstGeom>
            </p:spPr>
            <p:txBody>
              <a:bodyPr wrap="square" anchor="t" anchorCtr="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 （建议使用主题字体）</a:t>
                </a:r>
              </a:p>
            </p:txBody>
          </p:sp>
        </p:grp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E82ECDD7-01B7-4774-99DF-C82D86236661}"/>
              </a:ext>
            </a:extLst>
          </p:cNvPr>
          <p:cNvSpPr txBox="1"/>
          <p:nvPr/>
        </p:nvSpPr>
        <p:spPr>
          <a:xfrm>
            <a:off x="0" y="0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大数据的发展</a:t>
            </a:r>
          </a:p>
        </p:txBody>
      </p:sp>
    </p:spTree>
    <p:extLst>
      <p:ext uri="{BB962C8B-B14F-4D97-AF65-F5344CB8AC3E}">
        <p14:creationId xmlns:p14="http://schemas.microsoft.com/office/powerpoint/2010/main" val="35637915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5D4AEA0-3F13-4713-A99C-76F5E4CD3A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r="166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C8751C9-E841-49FB-ABA3-49D03BE362B7}"/>
              </a:ext>
            </a:extLst>
          </p:cNvPr>
          <p:cNvSpPr txBox="1"/>
          <p:nvPr/>
        </p:nvSpPr>
        <p:spPr>
          <a:xfrm>
            <a:off x="2533653" y="2420502"/>
            <a:ext cx="7124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非常感谢您的观看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B366D3-642F-430F-99F6-DD92A66CFF34}"/>
              </a:ext>
            </a:extLst>
          </p:cNvPr>
          <p:cNvSpPr txBox="1"/>
          <p:nvPr/>
        </p:nvSpPr>
        <p:spPr>
          <a:xfrm>
            <a:off x="5170105" y="4338276"/>
            <a:ext cx="1851790" cy="40011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汇报人：</a:t>
            </a:r>
            <a:r>
              <a:rPr lang="en-US" altLang="zh-CN" sz="2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  <a:r>
              <a:rPr lang="en-US" altLang="zh-CN" sz="2000" dirty="0" err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err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zh-CN" altLang="en-US" sz="20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D57B54-EFD7-4823-AC36-92B42152C4EF}"/>
              </a:ext>
            </a:extLst>
          </p:cNvPr>
          <p:cNvSpPr txBox="1"/>
          <p:nvPr/>
        </p:nvSpPr>
        <p:spPr>
          <a:xfrm>
            <a:off x="4593024" y="4814586"/>
            <a:ext cx="3005952" cy="40011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汇报时间：</a:t>
            </a:r>
            <a:r>
              <a:rPr lang="en-US" altLang="zh-CN" sz="2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201X</a:t>
            </a:r>
            <a:r>
              <a:rPr lang="zh-CN" altLang="en-US" sz="2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0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184CE71-E290-48FD-A99F-B67BF986DD15}"/>
              </a:ext>
            </a:extLst>
          </p:cNvPr>
          <p:cNvCxnSpPr/>
          <p:nvPr/>
        </p:nvCxnSpPr>
        <p:spPr>
          <a:xfrm>
            <a:off x="4873267" y="3429000"/>
            <a:ext cx="2445466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B53745C-78B5-42D6-B2F9-7811E40209E2}"/>
              </a:ext>
            </a:extLst>
          </p:cNvPr>
          <p:cNvGrpSpPr/>
          <p:nvPr/>
        </p:nvGrpSpPr>
        <p:grpSpPr>
          <a:xfrm>
            <a:off x="3014579" y="1412093"/>
            <a:ext cx="6162842" cy="1323439"/>
            <a:chOff x="3302446" y="1271872"/>
            <a:chExt cx="6162842" cy="1323439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2240BD8-410F-415E-A7D3-1EA093F6095B}"/>
                </a:ext>
              </a:extLst>
            </p:cNvPr>
            <p:cNvSpPr txBox="1"/>
            <p:nvPr/>
          </p:nvSpPr>
          <p:spPr>
            <a:xfrm>
              <a:off x="3302446" y="1271872"/>
              <a:ext cx="25811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0" dirty="0">
                  <a:solidFill>
                    <a:srgbClr val="FFC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201X</a:t>
              </a:r>
              <a:endParaRPr lang="zh-CN" altLang="en-US" sz="8000" dirty="0">
                <a:solidFill>
                  <a:srgbClr val="FFC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7B42A4D-E4D2-4F60-810D-DBBB22DA896A}"/>
                </a:ext>
              </a:extLst>
            </p:cNvPr>
            <p:cNvGrpSpPr/>
            <p:nvPr/>
          </p:nvGrpSpPr>
          <p:grpSpPr>
            <a:xfrm>
              <a:off x="5910464" y="1577781"/>
              <a:ext cx="3554824" cy="711621"/>
              <a:chOff x="5910464" y="1601853"/>
              <a:chExt cx="3554824" cy="711621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C14EC64-0B08-4941-9FC1-6F4D88EBAA17}"/>
                  </a:ext>
                </a:extLst>
              </p:cNvPr>
              <p:cNvSpPr/>
              <p:nvPr/>
            </p:nvSpPr>
            <p:spPr>
              <a:xfrm>
                <a:off x="5942598" y="1601853"/>
                <a:ext cx="3522690" cy="353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zh-CN" altLang="en-US" sz="170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LARGE DATA / BLOCK CHAIN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CC09D81-25C6-4144-A7A5-45E98EAEF6F8}"/>
                  </a:ext>
                </a:extLst>
              </p:cNvPr>
              <p:cNvSpPr txBox="1"/>
              <p:nvPr/>
            </p:nvSpPr>
            <p:spPr>
              <a:xfrm>
                <a:off x="5910464" y="1851809"/>
                <a:ext cx="35548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400" dirty="0">
                    <a:solidFill>
                      <a:srgbClr val="FFC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单击此处添加您的副标题</a:t>
                </a:r>
              </a:p>
            </p:txBody>
          </p:sp>
        </p:grp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3C4A735-2B9A-4839-9177-EC7A937BE90B}"/>
              </a:ext>
            </a:extLst>
          </p:cNvPr>
          <p:cNvCxnSpPr>
            <a:cxnSpLocks/>
          </p:cNvCxnSpPr>
          <p:nvPr/>
        </p:nvCxnSpPr>
        <p:spPr>
          <a:xfrm>
            <a:off x="5613072" y="1718002"/>
            <a:ext cx="0" cy="71162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B1DA1D4-9327-47F7-A863-0CD90340D539}"/>
              </a:ext>
            </a:extLst>
          </p:cNvPr>
          <p:cNvSpPr/>
          <p:nvPr/>
        </p:nvSpPr>
        <p:spPr>
          <a:xfrm>
            <a:off x="2671763" y="3416335"/>
            <a:ext cx="6848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产品宣传</a:t>
            </a:r>
            <a:r>
              <a:rPr lang="en-US" altLang="zh-CN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】【</a:t>
            </a:r>
            <a:r>
              <a:rPr lang="zh-CN" altLang="en-US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品牌展示</a:t>
            </a:r>
            <a:r>
              <a:rPr lang="en-US" altLang="zh-CN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】【</a:t>
            </a:r>
            <a:r>
              <a:rPr lang="zh-CN" altLang="en-US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企业文化</a:t>
            </a:r>
            <a:r>
              <a:rPr lang="en-US" altLang="zh-CN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】【</a:t>
            </a:r>
            <a:r>
              <a:rPr lang="zh-CN" altLang="en-US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产品展示</a:t>
            </a:r>
            <a:r>
              <a:rPr lang="en-US" altLang="zh-CN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】【</a:t>
            </a:r>
            <a:r>
              <a:rPr lang="zh-CN" altLang="en-US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品牌宣传</a:t>
            </a:r>
            <a:r>
              <a:rPr lang="en-US" altLang="zh-CN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660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80337" y="622450"/>
            <a:ext cx="4060768" cy="673550"/>
          </a:xfrm>
        </p:spPr>
        <p:txBody>
          <a:bodyPr anchor="t">
            <a:normAutofit lnSpcReduction="10000"/>
          </a:bodyPr>
          <a:lstStyle/>
          <a:p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版权声明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91796" y="1472814"/>
            <a:ext cx="5919449" cy="399830"/>
          </a:xfrm>
        </p:spPr>
        <p:txBody>
          <a:bodyPr anchor="t">
            <a:normAutofit lnSpcReduction="10000"/>
          </a:bodyPr>
          <a:lstStyle/>
          <a:p>
            <a:r>
              <a:rPr lang="en-US" sz="216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感谢您支持原创设计事业，支持设计版权产品</a:t>
            </a:r>
            <a:r>
              <a:rPr lang="en-US" sz="216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！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950509" y="2265384"/>
            <a:ext cx="8854291" cy="4012692"/>
          </a:xfrm>
        </p:spPr>
        <p:txBody>
          <a:bodyPr anchor="t"/>
          <a:lstStyle/>
          <a:p>
            <a:pPr algn="l">
              <a:spcBef>
                <a:spcPts val="1440"/>
              </a:spcBef>
            </a:pPr>
            <a:r>
              <a:rPr lang="en-US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感谢您下载千图网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原创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为了您和千图网以及原创作者的利益，请勿复制、传播、销售，否则将承担法律责任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！</a:t>
            </a:r>
          </a:p>
          <a:p>
            <a:pPr algn="l">
              <a:spcBef>
                <a:spcPts val="1440"/>
              </a:spcBef>
            </a:pPr>
            <a:r>
              <a:rPr lang="en-US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千图网将对作品进行维权，按照传播下载次数的十倍进行索取赔偿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金</a:t>
            </a: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！</a:t>
            </a:r>
          </a:p>
          <a:p>
            <a:pPr algn="l">
              <a:spcBef>
                <a:spcPts val="1440"/>
              </a:spcBef>
            </a:pP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1、千图网网站出售的PPT模版是免版税类（RF：Royalty-free）正版受《中华人民共和国著作法》和《世界版权公约》的保护，作品的所有权、版权和著作权归千图网所有，您下载的是PPT模版素材使用权。</a:t>
            </a:r>
          </a:p>
          <a:p>
            <a:pPr algn="l">
              <a:spcBef>
                <a:spcPts val="1440"/>
              </a:spcBef>
            </a:pP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2、不得将千图网的PPT模版、PPT素材，本身用于再出售，或者出租、出借、转让、分销、发布或者作为礼物供他人使用，不得转授权、出卖、转让本协议或本协议中的权利。</a:t>
            </a:r>
          </a:p>
          <a:p>
            <a:pPr algn="l">
              <a:spcBef>
                <a:spcPts val="1440"/>
              </a:spcBef>
            </a:pP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3、禁止把作品纳入商标或服务标记。</a:t>
            </a:r>
          </a:p>
          <a:p>
            <a:pPr algn="l">
              <a:spcBef>
                <a:spcPts val="1440"/>
              </a:spcBef>
            </a:pPr>
            <a:r>
              <a:rPr 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4、禁止用户用下载格式在网上传播作品。或者作品可以让第三方单独付费或共享免费下载、或通过转移电话服务系统传播。</a:t>
            </a:r>
          </a:p>
        </p:txBody>
      </p:sp>
    </p:spTree>
    <p:extLst>
      <p:ext uri="{BB962C8B-B14F-4D97-AF65-F5344CB8AC3E}">
        <p14:creationId xmlns:p14="http://schemas.microsoft.com/office/powerpoint/2010/main" val="460261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5D4AEA0-3F13-4713-A99C-76F5E4CD3A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A22AE643-C812-4591-B008-EF906182C33D}"/>
              </a:ext>
            </a:extLst>
          </p:cNvPr>
          <p:cNvGrpSpPr/>
          <p:nvPr/>
        </p:nvGrpSpPr>
        <p:grpSpPr>
          <a:xfrm>
            <a:off x="5802927" y="2321005"/>
            <a:ext cx="6146555" cy="2215991"/>
            <a:chOff x="5802927" y="2708068"/>
            <a:chExt cx="6146555" cy="221599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47BB243-2E61-4FA4-9B00-FB62FA74A0A6}"/>
                </a:ext>
              </a:extLst>
            </p:cNvPr>
            <p:cNvSpPr txBox="1"/>
            <p:nvPr/>
          </p:nvSpPr>
          <p:spPr>
            <a:xfrm>
              <a:off x="7609832" y="2930057"/>
              <a:ext cx="43396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>
                  <a:solidFill>
                    <a:srgbClr val="FFC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大数据的应用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DD34CA6-07B5-4913-B6DB-020E32D52D9C}"/>
                </a:ext>
              </a:extLst>
            </p:cNvPr>
            <p:cNvSpPr txBox="1"/>
            <p:nvPr/>
          </p:nvSpPr>
          <p:spPr>
            <a:xfrm>
              <a:off x="5802927" y="2708068"/>
              <a:ext cx="1806905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FFC000"/>
                  </a:solidFill>
                  <a:latin typeface="Impact" panose="020B080603090205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01</a:t>
              </a:r>
              <a:endParaRPr lang="zh-CN" altLang="en-US" sz="13800" dirty="0">
                <a:solidFill>
                  <a:srgbClr val="FFC000"/>
                </a:solidFill>
                <a:latin typeface="Impact" panose="020B080603090205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0699D4F-0FAB-4AFC-AE78-4FC32BEA0756}"/>
                </a:ext>
              </a:extLst>
            </p:cNvPr>
            <p:cNvSpPr/>
            <p:nvPr/>
          </p:nvSpPr>
          <p:spPr>
            <a:xfrm>
              <a:off x="7609832" y="3905934"/>
              <a:ext cx="421386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Life is like climbing a mountain, but finding a way out is a process of learning. In this process, we should learn to be stable, calm, and learn how to find life from confusion.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FE141A4-A16D-4177-ABD8-3077BE23B718}"/>
                </a:ext>
              </a:extLst>
            </p:cNvPr>
            <p:cNvCxnSpPr>
              <a:cxnSpLocks/>
            </p:cNvCxnSpPr>
            <p:nvPr/>
          </p:nvCxnSpPr>
          <p:spPr>
            <a:xfrm>
              <a:off x="7714861" y="3872049"/>
              <a:ext cx="4068147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865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26138" y="1871301"/>
            <a:ext cx="3559876" cy="3848399"/>
            <a:chOff x="919603" y="1403475"/>
            <a:chExt cx="2669907" cy="2886299"/>
          </a:xfrm>
        </p:grpSpPr>
        <p:grpSp>
          <p:nvGrpSpPr>
            <p:cNvPr id="4" name="Group 3"/>
            <p:cNvGrpSpPr/>
            <p:nvPr/>
          </p:nvGrpSpPr>
          <p:grpSpPr>
            <a:xfrm>
              <a:off x="919603" y="1403475"/>
              <a:ext cx="2669907" cy="2886299"/>
              <a:chOff x="4316062" y="1899009"/>
              <a:chExt cx="3559875" cy="3848398"/>
            </a:xfrm>
          </p:grpSpPr>
          <p:sp>
            <p:nvSpPr>
              <p:cNvPr id="25" name="Freeform: Shape 4"/>
              <p:cNvSpPr>
                <a:spLocks/>
              </p:cNvSpPr>
              <p:nvPr/>
            </p:nvSpPr>
            <p:spPr bwMode="auto">
              <a:xfrm>
                <a:off x="5137082" y="1899009"/>
                <a:ext cx="1474442" cy="1071357"/>
              </a:xfrm>
              <a:custGeom>
                <a:avLst/>
                <a:gdLst>
                  <a:gd name="T0" fmla="*/ 190 w 293"/>
                  <a:gd name="T1" fmla="*/ 0 h 213"/>
                  <a:gd name="T2" fmla="*/ 293 w 293"/>
                  <a:gd name="T3" fmla="*/ 82 h 213"/>
                  <a:gd name="T4" fmla="*/ 101 w 293"/>
                  <a:gd name="T5" fmla="*/ 213 h 213"/>
                  <a:gd name="T6" fmla="*/ 0 w 293"/>
                  <a:gd name="T7" fmla="*/ 121 h 213"/>
                  <a:gd name="T8" fmla="*/ 190 w 293"/>
                  <a:gd name="T9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213">
                    <a:moveTo>
                      <a:pt x="190" y="0"/>
                    </a:moveTo>
                    <a:cubicBezTo>
                      <a:pt x="293" y="82"/>
                      <a:pt x="293" y="82"/>
                      <a:pt x="293" y="82"/>
                    </a:cubicBezTo>
                    <a:cubicBezTo>
                      <a:pt x="101" y="213"/>
                      <a:pt x="101" y="213"/>
                      <a:pt x="101" y="213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2" y="119"/>
                      <a:pt x="189" y="1"/>
                      <a:pt x="19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75000"/>
                    </a:schemeClr>
                  </a:gs>
                  <a:gs pos="57000">
                    <a:schemeClr val="accent4"/>
                  </a:gs>
                  <a:gs pos="83000">
                    <a:schemeClr val="accent4"/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6" name="Freeform: Shape 5"/>
              <p:cNvSpPr>
                <a:spLocks/>
              </p:cNvSpPr>
              <p:nvPr/>
            </p:nvSpPr>
            <p:spPr bwMode="auto">
              <a:xfrm>
                <a:off x="5646242" y="2312701"/>
                <a:ext cx="965282" cy="697973"/>
              </a:xfrm>
              <a:custGeom>
                <a:avLst/>
                <a:gdLst>
                  <a:gd name="T0" fmla="*/ 182 w 192"/>
                  <a:gd name="T1" fmla="*/ 14 h 139"/>
                  <a:gd name="T2" fmla="*/ 191 w 192"/>
                  <a:gd name="T3" fmla="*/ 8 h 139"/>
                  <a:gd name="T4" fmla="*/ 192 w 192"/>
                  <a:gd name="T5" fmla="*/ 0 h 139"/>
                  <a:gd name="T6" fmla="*/ 0 w 192"/>
                  <a:gd name="T7" fmla="*/ 131 h 139"/>
                  <a:gd name="T8" fmla="*/ 0 w 192"/>
                  <a:gd name="T9" fmla="*/ 138 h 139"/>
                  <a:gd name="T10" fmla="*/ 67 w 192"/>
                  <a:gd name="T11" fmla="*/ 93 h 139"/>
                  <a:gd name="T12" fmla="*/ 67 w 192"/>
                  <a:gd name="T13" fmla="*/ 93 h 139"/>
                  <a:gd name="T14" fmla="*/ 182 w 192"/>
                  <a:gd name="T15" fmla="*/ 14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139">
                    <a:moveTo>
                      <a:pt x="182" y="14"/>
                    </a:moveTo>
                    <a:cubicBezTo>
                      <a:pt x="191" y="8"/>
                      <a:pt x="191" y="8"/>
                      <a:pt x="191" y="8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1" y="139"/>
                      <a:pt x="67" y="93"/>
                      <a:pt x="67" y="93"/>
                    </a:cubicBezTo>
                    <a:cubicBezTo>
                      <a:pt x="67" y="93"/>
                      <a:pt x="67" y="93"/>
                      <a:pt x="67" y="93"/>
                    </a:cubicBezTo>
                    <a:lnTo>
                      <a:pt x="182" y="1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7" name="Freeform: Shape 6"/>
              <p:cNvSpPr>
                <a:spLocks/>
              </p:cNvSpPr>
              <p:nvPr/>
            </p:nvSpPr>
            <p:spPr bwMode="auto">
              <a:xfrm>
                <a:off x="5983560" y="2382711"/>
                <a:ext cx="784955" cy="572805"/>
              </a:xfrm>
              <a:custGeom>
                <a:avLst/>
                <a:gdLst>
                  <a:gd name="T0" fmla="*/ 115 w 156"/>
                  <a:gd name="T1" fmla="*/ 0 h 114"/>
                  <a:gd name="T2" fmla="*/ 156 w 156"/>
                  <a:gd name="T3" fmla="*/ 33 h 114"/>
                  <a:gd name="T4" fmla="*/ 42 w 156"/>
                  <a:gd name="T5" fmla="*/ 114 h 114"/>
                  <a:gd name="T6" fmla="*/ 0 w 156"/>
                  <a:gd name="T7" fmla="*/ 79 h 114"/>
                  <a:gd name="T8" fmla="*/ 115 w 156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114">
                    <a:moveTo>
                      <a:pt x="115" y="0"/>
                    </a:moveTo>
                    <a:cubicBezTo>
                      <a:pt x="156" y="33"/>
                      <a:pt x="156" y="33"/>
                      <a:pt x="156" y="33"/>
                    </a:cubicBezTo>
                    <a:cubicBezTo>
                      <a:pt x="135" y="48"/>
                      <a:pt x="44" y="113"/>
                      <a:pt x="42" y="114"/>
                    </a:cubicBezTo>
                    <a:cubicBezTo>
                      <a:pt x="0" y="79"/>
                      <a:pt x="0" y="79"/>
                      <a:pt x="0" y="79"/>
                    </a:cubicBezTo>
                    <a:lnTo>
                      <a:pt x="11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75000"/>
                    </a:schemeClr>
                  </a:gs>
                  <a:gs pos="57000">
                    <a:schemeClr val="accent4"/>
                  </a:gs>
                  <a:gs pos="83000">
                    <a:schemeClr val="accent4"/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8" name="Freeform: Shape 7"/>
              <p:cNvSpPr>
                <a:spLocks/>
              </p:cNvSpPr>
              <p:nvPr/>
            </p:nvSpPr>
            <p:spPr bwMode="auto">
              <a:xfrm>
                <a:off x="6189345" y="2548187"/>
                <a:ext cx="579169" cy="447636"/>
              </a:xfrm>
              <a:custGeom>
                <a:avLst/>
                <a:gdLst>
                  <a:gd name="T0" fmla="*/ 115 w 115"/>
                  <a:gd name="T1" fmla="*/ 0 h 89"/>
                  <a:gd name="T2" fmla="*/ 115 w 115"/>
                  <a:gd name="T3" fmla="*/ 8 h 89"/>
                  <a:gd name="T4" fmla="*/ 106 w 115"/>
                  <a:gd name="T5" fmla="*/ 14 h 89"/>
                  <a:gd name="T6" fmla="*/ 0 w 115"/>
                  <a:gd name="T7" fmla="*/ 89 h 89"/>
                  <a:gd name="T8" fmla="*/ 1 w 115"/>
                  <a:gd name="T9" fmla="*/ 81 h 89"/>
                  <a:gd name="T10" fmla="*/ 115 w 115"/>
                  <a:gd name="T1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" h="89">
                    <a:moveTo>
                      <a:pt x="115" y="0"/>
                    </a:moveTo>
                    <a:cubicBezTo>
                      <a:pt x="115" y="8"/>
                      <a:pt x="115" y="8"/>
                      <a:pt x="115" y="8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05" y="14"/>
                      <a:pt x="1" y="88"/>
                      <a:pt x="0" y="89"/>
                    </a:cubicBezTo>
                    <a:cubicBezTo>
                      <a:pt x="1" y="81"/>
                      <a:pt x="1" y="81"/>
                      <a:pt x="1" y="81"/>
                    </a:cubicBezTo>
                    <a:cubicBezTo>
                      <a:pt x="3" y="80"/>
                      <a:pt x="93" y="16"/>
                      <a:pt x="115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9" name="Freeform: Shape 8"/>
              <p:cNvSpPr>
                <a:spLocks/>
              </p:cNvSpPr>
              <p:nvPr/>
            </p:nvSpPr>
            <p:spPr bwMode="auto">
              <a:xfrm>
                <a:off x="5137082" y="2507879"/>
                <a:ext cx="509160" cy="498552"/>
              </a:xfrm>
              <a:custGeom>
                <a:avLst/>
                <a:gdLst>
                  <a:gd name="T0" fmla="*/ 2 w 101"/>
                  <a:gd name="T1" fmla="*/ 7 h 99"/>
                  <a:gd name="T2" fmla="*/ 0 w 101"/>
                  <a:gd name="T3" fmla="*/ 0 h 99"/>
                  <a:gd name="T4" fmla="*/ 101 w 101"/>
                  <a:gd name="T5" fmla="*/ 92 h 99"/>
                  <a:gd name="T6" fmla="*/ 101 w 101"/>
                  <a:gd name="T7" fmla="*/ 99 h 99"/>
                  <a:gd name="T8" fmla="*/ 2 w 101"/>
                  <a:gd name="T9" fmla="*/ 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99">
                    <a:moveTo>
                      <a:pt x="2" y="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9"/>
                      <a:pt x="101" y="99"/>
                      <a:pt x="101" y="99"/>
                    </a:cubicBezTo>
                    <a:cubicBezTo>
                      <a:pt x="30" y="33"/>
                      <a:pt x="60" y="61"/>
                      <a:pt x="2" y="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0" name="Freeform: Shape 9"/>
              <p:cNvSpPr>
                <a:spLocks/>
              </p:cNvSpPr>
              <p:nvPr/>
            </p:nvSpPr>
            <p:spPr bwMode="auto">
              <a:xfrm>
                <a:off x="5983560" y="2779431"/>
                <a:ext cx="210028" cy="216393"/>
              </a:xfrm>
              <a:custGeom>
                <a:avLst/>
                <a:gdLst>
                  <a:gd name="T0" fmla="*/ 0 w 42"/>
                  <a:gd name="T1" fmla="*/ 0 h 43"/>
                  <a:gd name="T2" fmla="*/ 0 w 42"/>
                  <a:gd name="T3" fmla="*/ 0 h 43"/>
                  <a:gd name="T4" fmla="*/ 1 w 42"/>
                  <a:gd name="T5" fmla="*/ 6 h 43"/>
                  <a:gd name="T6" fmla="*/ 40 w 42"/>
                  <a:gd name="T7" fmla="*/ 42 h 43"/>
                  <a:gd name="T8" fmla="*/ 41 w 42"/>
                  <a:gd name="T9" fmla="*/ 42 h 43"/>
                  <a:gd name="T10" fmla="*/ 41 w 42"/>
                  <a:gd name="T11" fmla="*/ 43 h 43"/>
                  <a:gd name="T12" fmla="*/ 42 w 42"/>
                  <a:gd name="T13" fmla="*/ 35 h 43"/>
                  <a:gd name="T14" fmla="*/ 0 w 42"/>
                  <a:gd name="T1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39" y="41"/>
                      <a:pt x="40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2" y="35"/>
                      <a:pt x="42" y="35"/>
                      <a:pt x="42" y="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1" name="Freeform: Shape 10"/>
              <p:cNvSpPr>
                <a:spLocks/>
              </p:cNvSpPr>
              <p:nvPr/>
            </p:nvSpPr>
            <p:spPr bwMode="auto">
              <a:xfrm>
                <a:off x="6149037" y="3017039"/>
                <a:ext cx="212150" cy="216393"/>
              </a:xfrm>
              <a:custGeom>
                <a:avLst/>
                <a:gdLst>
                  <a:gd name="T0" fmla="*/ 100 w 100"/>
                  <a:gd name="T1" fmla="*/ 87 h 102"/>
                  <a:gd name="T2" fmla="*/ 0 w 100"/>
                  <a:gd name="T3" fmla="*/ 0 h 102"/>
                  <a:gd name="T4" fmla="*/ 2 w 100"/>
                  <a:gd name="T5" fmla="*/ 16 h 102"/>
                  <a:gd name="T6" fmla="*/ 95 w 100"/>
                  <a:gd name="T7" fmla="*/ 99 h 102"/>
                  <a:gd name="T8" fmla="*/ 100 w 100"/>
                  <a:gd name="T9" fmla="*/ 102 h 102"/>
                  <a:gd name="T10" fmla="*/ 100 w 100"/>
                  <a:gd name="T11" fmla="*/ 8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" h="102">
                    <a:moveTo>
                      <a:pt x="100" y="87"/>
                    </a:moveTo>
                    <a:lnTo>
                      <a:pt x="0" y="0"/>
                    </a:lnTo>
                    <a:lnTo>
                      <a:pt x="2" y="16"/>
                    </a:lnTo>
                    <a:lnTo>
                      <a:pt x="95" y="99"/>
                    </a:lnTo>
                    <a:lnTo>
                      <a:pt x="100" y="102"/>
                    </a:lnTo>
                    <a:lnTo>
                      <a:pt x="100" y="87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2" name="Freeform: Shape 11"/>
              <p:cNvSpPr>
                <a:spLocks/>
              </p:cNvSpPr>
              <p:nvPr/>
            </p:nvSpPr>
            <p:spPr bwMode="auto">
              <a:xfrm>
                <a:off x="6149037" y="2618197"/>
                <a:ext cx="780712" cy="615235"/>
              </a:xfrm>
              <a:custGeom>
                <a:avLst/>
                <a:gdLst>
                  <a:gd name="T0" fmla="*/ 114 w 155"/>
                  <a:gd name="T1" fmla="*/ 0 h 122"/>
                  <a:gd name="T2" fmla="*/ 155 w 155"/>
                  <a:gd name="T3" fmla="*/ 33 h 122"/>
                  <a:gd name="T4" fmla="*/ 42 w 155"/>
                  <a:gd name="T5" fmla="*/ 116 h 122"/>
                  <a:gd name="T6" fmla="*/ 0 w 155"/>
                  <a:gd name="T7" fmla="*/ 79 h 122"/>
                  <a:gd name="T8" fmla="*/ 7 w 155"/>
                  <a:gd name="T9" fmla="*/ 74 h 122"/>
                  <a:gd name="T10" fmla="*/ 8 w 155"/>
                  <a:gd name="T11" fmla="*/ 74 h 122"/>
                  <a:gd name="T12" fmla="*/ 8 w 155"/>
                  <a:gd name="T13" fmla="*/ 75 h 122"/>
                  <a:gd name="T14" fmla="*/ 114 w 155"/>
                  <a:gd name="T15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22">
                    <a:moveTo>
                      <a:pt x="114" y="0"/>
                    </a:moveTo>
                    <a:cubicBezTo>
                      <a:pt x="155" y="33"/>
                      <a:pt x="155" y="33"/>
                      <a:pt x="155" y="33"/>
                    </a:cubicBezTo>
                    <a:cubicBezTo>
                      <a:pt x="34" y="122"/>
                      <a:pt x="50" y="110"/>
                      <a:pt x="42" y="11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9" y="74"/>
                      <a:pt x="113" y="0"/>
                      <a:pt x="11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75000"/>
                    </a:schemeClr>
                  </a:gs>
                  <a:gs pos="57000">
                    <a:schemeClr val="accent4"/>
                  </a:gs>
                  <a:gs pos="83000">
                    <a:schemeClr val="accent4"/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3" name="Freeform: Shape 12"/>
              <p:cNvSpPr>
                <a:spLocks/>
              </p:cNvSpPr>
              <p:nvPr/>
            </p:nvSpPr>
            <p:spPr bwMode="auto">
              <a:xfrm>
                <a:off x="6325121" y="2783674"/>
                <a:ext cx="604627" cy="449758"/>
              </a:xfrm>
              <a:custGeom>
                <a:avLst/>
                <a:gdLst>
                  <a:gd name="T0" fmla="*/ 119 w 120"/>
                  <a:gd name="T1" fmla="*/ 7 h 89"/>
                  <a:gd name="T2" fmla="*/ 111 w 120"/>
                  <a:gd name="T3" fmla="*/ 13 h 89"/>
                  <a:gd name="T4" fmla="*/ 7 w 120"/>
                  <a:gd name="T5" fmla="*/ 89 h 89"/>
                  <a:gd name="T6" fmla="*/ 7 w 120"/>
                  <a:gd name="T7" fmla="*/ 83 h 89"/>
                  <a:gd name="T8" fmla="*/ 120 w 120"/>
                  <a:gd name="T9" fmla="*/ 0 h 89"/>
                  <a:gd name="T10" fmla="*/ 119 w 120"/>
                  <a:gd name="T11" fmla="*/ 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89">
                    <a:moveTo>
                      <a:pt x="119" y="7"/>
                    </a:moveTo>
                    <a:cubicBezTo>
                      <a:pt x="111" y="13"/>
                      <a:pt x="111" y="13"/>
                      <a:pt x="111" y="13"/>
                    </a:cubicBezTo>
                    <a:cubicBezTo>
                      <a:pt x="110" y="14"/>
                      <a:pt x="8" y="89"/>
                      <a:pt x="7" y="89"/>
                    </a:cubicBezTo>
                    <a:cubicBezTo>
                      <a:pt x="7" y="83"/>
                      <a:pt x="7" y="83"/>
                      <a:pt x="7" y="83"/>
                    </a:cubicBezTo>
                    <a:cubicBezTo>
                      <a:pt x="14" y="78"/>
                      <a:pt x="0" y="88"/>
                      <a:pt x="120" y="0"/>
                    </a:cubicBezTo>
                    <a:lnTo>
                      <a:pt x="119" y="7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4" name="Freeform: Shape 13"/>
              <p:cNvSpPr>
                <a:spLocks/>
              </p:cNvSpPr>
              <p:nvPr/>
            </p:nvSpPr>
            <p:spPr bwMode="auto">
              <a:xfrm>
                <a:off x="6314514" y="3252525"/>
                <a:ext cx="212150" cy="220636"/>
              </a:xfrm>
              <a:custGeom>
                <a:avLst/>
                <a:gdLst>
                  <a:gd name="T0" fmla="*/ 0 w 42"/>
                  <a:gd name="T1" fmla="*/ 7 h 44"/>
                  <a:gd name="T2" fmla="*/ 0 w 42"/>
                  <a:gd name="T3" fmla="*/ 0 h 44"/>
                  <a:gd name="T4" fmla="*/ 42 w 42"/>
                  <a:gd name="T5" fmla="*/ 38 h 44"/>
                  <a:gd name="T6" fmla="*/ 41 w 42"/>
                  <a:gd name="T7" fmla="*/ 44 h 44"/>
                  <a:gd name="T8" fmla="*/ 0 w 42"/>
                  <a:gd name="T9" fmla="*/ 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4">
                    <a:moveTo>
                      <a:pt x="0" y="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11" y="17"/>
                      <a:pt x="38" y="41"/>
                      <a:pt x="0" y="7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5" name="Freeform: Shape 14"/>
              <p:cNvSpPr>
                <a:spLocks/>
              </p:cNvSpPr>
              <p:nvPr/>
            </p:nvSpPr>
            <p:spPr bwMode="auto">
              <a:xfrm>
                <a:off x="6314514" y="2849440"/>
                <a:ext cx="770104" cy="594020"/>
              </a:xfrm>
              <a:custGeom>
                <a:avLst/>
                <a:gdLst>
                  <a:gd name="T0" fmla="*/ 153 w 153"/>
                  <a:gd name="T1" fmla="*/ 33 h 118"/>
                  <a:gd name="T2" fmla="*/ 113 w 153"/>
                  <a:gd name="T3" fmla="*/ 0 h 118"/>
                  <a:gd name="T4" fmla="*/ 9 w 153"/>
                  <a:gd name="T5" fmla="*/ 76 h 118"/>
                  <a:gd name="T6" fmla="*/ 7 w 153"/>
                  <a:gd name="T7" fmla="*/ 75 h 118"/>
                  <a:gd name="T8" fmla="*/ 0 w 153"/>
                  <a:gd name="T9" fmla="*/ 80 h 118"/>
                  <a:gd name="T10" fmla="*/ 42 w 153"/>
                  <a:gd name="T11" fmla="*/ 118 h 118"/>
                  <a:gd name="T12" fmla="*/ 153 w 153"/>
                  <a:gd name="T13" fmla="*/ 3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3" h="118">
                    <a:moveTo>
                      <a:pt x="153" y="33"/>
                    </a:moveTo>
                    <a:cubicBezTo>
                      <a:pt x="113" y="0"/>
                      <a:pt x="113" y="0"/>
                      <a:pt x="113" y="0"/>
                    </a:cubicBezTo>
                    <a:cubicBezTo>
                      <a:pt x="112" y="1"/>
                      <a:pt x="10" y="76"/>
                      <a:pt x="9" y="76"/>
                    </a:cubicBezTo>
                    <a:cubicBezTo>
                      <a:pt x="7" y="75"/>
                      <a:pt x="7" y="75"/>
                      <a:pt x="7" y="75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42" y="118"/>
                      <a:pt x="42" y="118"/>
                      <a:pt x="42" y="118"/>
                    </a:cubicBezTo>
                    <a:cubicBezTo>
                      <a:pt x="153" y="33"/>
                      <a:pt x="153" y="33"/>
                      <a:pt x="153" y="33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75000"/>
                    </a:schemeClr>
                  </a:gs>
                  <a:gs pos="57000">
                    <a:schemeClr val="accent4"/>
                  </a:gs>
                  <a:gs pos="83000">
                    <a:schemeClr val="accent4"/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6" name="Freeform: Shape 15"/>
              <p:cNvSpPr>
                <a:spLocks/>
              </p:cNvSpPr>
              <p:nvPr/>
            </p:nvSpPr>
            <p:spPr bwMode="auto">
              <a:xfrm>
                <a:off x="6522421" y="3017039"/>
                <a:ext cx="562197" cy="456122"/>
              </a:xfrm>
              <a:custGeom>
                <a:avLst/>
                <a:gdLst>
                  <a:gd name="T0" fmla="*/ 111 w 112"/>
                  <a:gd name="T1" fmla="*/ 7 h 91"/>
                  <a:gd name="T2" fmla="*/ 112 w 112"/>
                  <a:gd name="T3" fmla="*/ 0 h 91"/>
                  <a:gd name="T4" fmla="*/ 1 w 112"/>
                  <a:gd name="T5" fmla="*/ 85 h 91"/>
                  <a:gd name="T6" fmla="*/ 0 w 112"/>
                  <a:gd name="T7" fmla="*/ 91 h 91"/>
                  <a:gd name="T8" fmla="*/ 104 w 112"/>
                  <a:gd name="T9" fmla="*/ 12 h 91"/>
                  <a:gd name="T10" fmla="*/ 111 w 112"/>
                  <a:gd name="T11" fmla="*/ 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91">
                    <a:moveTo>
                      <a:pt x="111" y="7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104" y="12"/>
                      <a:pt x="104" y="12"/>
                      <a:pt x="104" y="12"/>
                    </a:cubicBezTo>
                    <a:cubicBezTo>
                      <a:pt x="111" y="7"/>
                      <a:pt x="109" y="9"/>
                      <a:pt x="111" y="7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7" name="Freeform: Shape 16"/>
              <p:cNvSpPr>
                <a:spLocks/>
              </p:cNvSpPr>
              <p:nvPr/>
            </p:nvSpPr>
            <p:spPr bwMode="auto">
              <a:xfrm>
                <a:off x="6409981" y="3076441"/>
                <a:ext cx="1465956" cy="1166824"/>
              </a:xfrm>
              <a:custGeom>
                <a:avLst/>
                <a:gdLst>
                  <a:gd name="T0" fmla="*/ 5 w 291"/>
                  <a:gd name="T1" fmla="*/ 64 h 232"/>
                  <a:gd name="T2" fmla="*/ 5 w 291"/>
                  <a:gd name="T3" fmla="*/ 64 h 232"/>
                  <a:gd name="T4" fmla="*/ 0 w 291"/>
                  <a:gd name="T5" fmla="*/ 67 h 232"/>
                  <a:gd name="T6" fmla="*/ 182 w 291"/>
                  <a:gd name="T7" fmla="*/ 232 h 232"/>
                  <a:gd name="T8" fmla="*/ 291 w 291"/>
                  <a:gd name="T9" fmla="*/ 138 h 232"/>
                  <a:gd name="T10" fmla="*/ 126 w 291"/>
                  <a:gd name="T11" fmla="*/ 0 h 232"/>
                  <a:gd name="T12" fmla="*/ 22 w 291"/>
                  <a:gd name="T13" fmla="*/ 79 h 232"/>
                  <a:gd name="T14" fmla="*/ 5 w 291"/>
                  <a:gd name="T15" fmla="*/ 64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1" h="232">
                    <a:moveTo>
                      <a:pt x="5" y="64"/>
                    </a:moveTo>
                    <a:cubicBezTo>
                      <a:pt x="5" y="64"/>
                      <a:pt x="5" y="64"/>
                      <a:pt x="5" y="64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82" y="232"/>
                      <a:pt x="182" y="232"/>
                      <a:pt x="182" y="232"/>
                    </a:cubicBezTo>
                    <a:cubicBezTo>
                      <a:pt x="185" y="229"/>
                      <a:pt x="288" y="140"/>
                      <a:pt x="291" y="138"/>
                    </a:cubicBezTo>
                    <a:cubicBezTo>
                      <a:pt x="290" y="137"/>
                      <a:pt x="127" y="1"/>
                      <a:pt x="126" y="0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5" y="64"/>
                      <a:pt x="5" y="64"/>
                      <a:pt x="5" y="64"/>
                    </a:cubicBezTo>
                  </a:path>
                </a:pathLst>
              </a:custGeom>
              <a:solidFill>
                <a:srgbClr val="33B3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8" name="Freeform: Shape 17"/>
              <p:cNvSpPr>
                <a:spLocks/>
              </p:cNvSpPr>
              <p:nvPr/>
            </p:nvSpPr>
            <p:spPr bwMode="auto">
              <a:xfrm>
                <a:off x="6409981" y="3076441"/>
                <a:ext cx="1465956" cy="1166824"/>
              </a:xfrm>
              <a:custGeom>
                <a:avLst/>
                <a:gdLst>
                  <a:gd name="T0" fmla="*/ 126 w 291"/>
                  <a:gd name="T1" fmla="*/ 0 h 232"/>
                  <a:gd name="T2" fmla="*/ 22 w 291"/>
                  <a:gd name="T3" fmla="*/ 79 h 232"/>
                  <a:gd name="T4" fmla="*/ 5 w 291"/>
                  <a:gd name="T5" fmla="*/ 64 h 232"/>
                  <a:gd name="T6" fmla="*/ 5 w 291"/>
                  <a:gd name="T7" fmla="*/ 64 h 232"/>
                  <a:gd name="T8" fmla="*/ 5 w 291"/>
                  <a:gd name="T9" fmla="*/ 64 h 232"/>
                  <a:gd name="T10" fmla="*/ 0 w 291"/>
                  <a:gd name="T11" fmla="*/ 67 h 232"/>
                  <a:gd name="T12" fmla="*/ 182 w 291"/>
                  <a:gd name="T13" fmla="*/ 232 h 232"/>
                  <a:gd name="T14" fmla="*/ 291 w 291"/>
                  <a:gd name="T15" fmla="*/ 138 h 232"/>
                  <a:gd name="T16" fmla="*/ 126 w 291"/>
                  <a:gd name="T17" fmla="*/ 0 h 232"/>
                  <a:gd name="T18" fmla="*/ 126 w 291"/>
                  <a:gd name="T19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1" h="232">
                    <a:moveTo>
                      <a:pt x="126" y="0"/>
                    </a:moveTo>
                    <a:cubicBezTo>
                      <a:pt x="22" y="79"/>
                      <a:pt x="22" y="79"/>
                      <a:pt x="22" y="79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82" y="232"/>
                      <a:pt x="182" y="232"/>
                      <a:pt x="182" y="232"/>
                    </a:cubicBezTo>
                    <a:cubicBezTo>
                      <a:pt x="185" y="229"/>
                      <a:pt x="288" y="140"/>
                      <a:pt x="291" y="138"/>
                    </a:cubicBezTo>
                    <a:cubicBezTo>
                      <a:pt x="290" y="137"/>
                      <a:pt x="127" y="1"/>
                      <a:pt x="126" y="0"/>
                    </a:cubicBezTo>
                    <a:cubicBezTo>
                      <a:pt x="126" y="0"/>
                      <a:pt x="126" y="0"/>
                      <a:pt x="126" y="0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7000">
                    <a:schemeClr val="accent3"/>
                  </a:gs>
                  <a:gs pos="83000">
                    <a:schemeClr val="accent3"/>
                  </a:gs>
                  <a:gs pos="100000">
                    <a:schemeClr val="accent3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9" name="Freeform: Shape 18"/>
              <p:cNvSpPr>
                <a:spLocks/>
              </p:cNvSpPr>
              <p:nvPr/>
            </p:nvSpPr>
            <p:spPr bwMode="auto">
              <a:xfrm>
                <a:off x="5272858" y="3594086"/>
                <a:ext cx="524010" cy="549468"/>
              </a:xfrm>
              <a:custGeom>
                <a:avLst/>
                <a:gdLst>
                  <a:gd name="T0" fmla="*/ 0 w 247"/>
                  <a:gd name="T1" fmla="*/ 43 h 259"/>
                  <a:gd name="T2" fmla="*/ 57 w 247"/>
                  <a:gd name="T3" fmla="*/ 0 h 259"/>
                  <a:gd name="T4" fmla="*/ 247 w 247"/>
                  <a:gd name="T5" fmla="*/ 190 h 259"/>
                  <a:gd name="T6" fmla="*/ 154 w 247"/>
                  <a:gd name="T7" fmla="*/ 259 h 259"/>
                  <a:gd name="T8" fmla="*/ 145 w 247"/>
                  <a:gd name="T9" fmla="*/ 247 h 259"/>
                  <a:gd name="T10" fmla="*/ 171 w 247"/>
                  <a:gd name="T11" fmla="*/ 228 h 259"/>
                  <a:gd name="T12" fmla="*/ 169 w 247"/>
                  <a:gd name="T13" fmla="*/ 216 h 259"/>
                  <a:gd name="T14" fmla="*/ 0 w 247"/>
                  <a:gd name="T15" fmla="*/ 43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59">
                    <a:moveTo>
                      <a:pt x="0" y="43"/>
                    </a:moveTo>
                    <a:lnTo>
                      <a:pt x="57" y="0"/>
                    </a:lnTo>
                    <a:lnTo>
                      <a:pt x="247" y="190"/>
                    </a:lnTo>
                    <a:lnTo>
                      <a:pt x="154" y="259"/>
                    </a:lnTo>
                    <a:lnTo>
                      <a:pt x="145" y="247"/>
                    </a:lnTo>
                    <a:lnTo>
                      <a:pt x="171" y="228"/>
                    </a:lnTo>
                    <a:lnTo>
                      <a:pt x="169" y="216"/>
                    </a:lnTo>
                    <a:lnTo>
                      <a:pt x="0" y="4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57000">
                    <a:schemeClr val="accent1"/>
                  </a:gs>
                  <a:gs pos="83000">
                    <a:schemeClr val="accent1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0" name="Freeform: Shape 19"/>
              <p:cNvSpPr>
                <a:spLocks/>
              </p:cNvSpPr>
              <p:nvPr/>
            </p:nvSpPr>
            <p:spPr bwMode="auto">
              <a:xfrm>
                <a:off x="5096774" y="3640759"/>
                <a:ext cx="534618" cy="562197"/>
              </a:xfrm>
              <a:custGeom>
                <a:avLst/>
                <a:gdLst>
                  <a:gd name="T0" fmla="*/ 106 w 106"/>
                  <a:gd name="T1" fmla="*/ 82 h 112"/>
                  <a:gd name="T2" fmla="*/ 68 w 106"/>
                  <a:gd name="T3" fmla="*/ 112 h 112"/>
                  <a:gd name="T4" fmla="*/ 67 w 106"/>
                  <a:gd name="T5" fmla="*/ 112 h 112"/>
                  <a:gd name="T6" fmla="*/ 62 w 106"/>
                  <a:gd name="T7" fmla="*/ 108 h 112"/>
                  <a:gd name="T8" fmla="*/ 73 w 106"/>
                  <a:gd name="T9" fmla="*/ 99 h 112"/>
                  <a:gd name="T10" fmla="*/ 72 w 106"/>
                  <a:gd name="T11" fmla="*/ 95 h 112"/>
                  <a:gd name="T12" fmla="*/ 0 w 106"/>
                  <a:gd name="T13" fmla="*/ 19 h 112"/>
                  <a:gd name="T14" fmla="*/ 26 w 106"/>
                  <a:gd name="T15" fmla="*/ 0 h 112"/>
                  <a:gd name="T16" fmla="*/ 35 w 106"/>
                  <a:gd name="T17" fmla="*/ 9 h 112"/>
                  <a:gd name="T18" fmla="*/ 106 w 106"/>
                  <a:gd name="T19" fmla="*/ 8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112">
                    <a:moveTo>
                      <a:pt x="106" y="82"/>
                    </a:moveTo>
                    <a:cubicBezTo>
                      <a:pt x="68" y="112"/>
                      <a:pt x="68" y="112"/>
                      <a:pt x="68" y="112"/>
                    </a:cubicBezTo>
                    <a:cubicBezTo>
                      <a:pt x="67" y="112"/>
                      <a:pt x="67" y="112"/>
                      <a:pt x="67" y="112"/>
                    </a:cubicBezTo>
                    <a:cubicBezTo>
                      <a:pt x="62" y="108"/>
                      <a:pt x="62" y="108"/>
                      <a:pt x="62" y="108"/>
                    </a:cubicBezTo>
                    <a:cubicBezTo>
                      <a:pt x="73" y="99"/>
                      <a:pt x="73" y="99"/>
                      <a:pt x="73" y="99"/>
                    </a:cubicBezTo>
                    <a:cubicBezTo>
                      <a:pt x="73" y="97"/>
                      <a:pt x="72" y="94"/>
                      <a:pt x="72" y="95"/>
                    </a:cubicBezTo>
                    <a:cubicBezTo>
                      <a:pt x="65" y="87"/>
                      <a:pt x="7" y="27"/>
                      <a:pt x="0" y="1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106" y="82"/>
                      <a:pt x="106" y="82"/>
                      <a:pt x="106" y="82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57000">
                    <a:schemeClr val="accent1"/>
                  </a:gs>
                  <a:gs pos="83000">
                    <a:schemeClr val="accent1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1" name="Freeform: Shape 20"/>
              <p:cNvSpPr>
                <a:spLocks/>
              </p:cNvSpPr>
              <p:nvPr/>
            </p:nvSpPr>
            <p:spPr bwMode="auto">
              <a:xfrm>
                <a:off x="6409981" y="3413759"/>
                <a:ext cx="916487" cy="854964"/>
              </a:xfrm>
              <a:custGeom>
                <a:avLst/>
                <a:gdLst>
                  <a:gd name="T0" fmla="*/ 167 w 432"/>
                  <a:gd name="T1" fmla="*/ 166 h 403"/>
                  <a:gd name="T2" fmla="*/ 0 w 432"/>
                  <a:gd name="T3" fmla="*/ 16 h 403"/>
                  <a:gd name="T4" fmla="*/ 0 w 432"/>
                  <a:gd name="T5" fmla="*/ 0 h 403"/>
                  <a:gd name="T6" fmla="*/ 432 w 432"/>
                  <a:gd name="T7" fmla="*/ 391 h 403"/>
                  <a:gd name="T8" fmla="*/ 428 w 432"/>
                  <a:gd name="T9" fmla="*/ 401 h 403"/>
                  <a:gd name="T10" fmla="*/ 428 w 432"/>
                  <a:gd name="T11" fmla="*/ 403 h 403"/>
                  <a:gd name="T12" fmla="*/ 167 w 432"/>
                  <a:gd name="T13" fmla="*/ 166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2" h="403">
                    <a:moveTo>
                      <a:pt x="167" y="166"/>
                    </a:moveTo>
                    <a:lnTo>
                      <a:pt x="0" y="16"/>
                    </a:lnTo>
                    <a:lnTo>
                      <a:pt x="0" y="0"/>
                    </a:lnTo>
                    <a:lnTo>
                      <a:pt x="432" y="391"/>
                    </a:lnTo>
                    <a:lnTo>
                      <a:pt x="428" y="401"/>
                    </a:lnTo>
                    <a:lnTo>
                      <a:pt x="428" y="403"/>
                    </a:lnTo>
                    <a:lnTo>
                      <a:pt x="167" y="16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2" name="Freeform: Shape 21"/>
              <p:cNvSpPr>
                <a:spLocks/>
              </p:cNvSpPr>
              <p:nvPr/>
            </p:nvSpPr>
            <p:spPr bwMode="auto">
              <a:xfrm>
                <a:off x="4916446" y="3689554"/>
                <a:ext cx="543104" cy="528253"/>
              </a:xfrm>
              <a:custGeom>
                <a:avLst/>
                <a:gdLst>
                  <a:gd name="T0" fmla="*/ 0 w 108"/>
                  <a:gd name="T1" fmla="*/ 20 h 105"/>
                  <a:gd name="T2" fmla="*/ 27 w 108"/>
                  <a:gd name="T3" fmla="*/ 0 h 105"/>
                  <a:gd name="T4" fmla="*/ 108 w 108"/>
                  <a:gd name="T5" fmla="*/ 85 h 105"/>
                  <a:gd name="T6" fmla="*/ 80 w 108"/>
                  <a:gd name="T7" fmla="*/ 105 h 105"/>
                  <a:gd name="T8" fmla="*/ 0 w 108"/>
                  <a:gd name="T9" fmla="*/ 2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05">
                    <a:moveTo>
                      <a:pt x="0" y="2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42" y="15"/>
                      <a:pt x="105" y="81"/>
                      <a:pt x="108" y="85"/>
                    </a:cubicBezTo>
                    <a:cubicBezTo>
                      <a:pt x="80" y="105"/>
                      <a:pt x="80" y="105"/>
                      <a:pt x="80" y="105"/>
                    </a:cubicBezTo>
                    <a:cubicBezTo>
                      <a:pt x="0" y="20"/>
                      <a:pt x="0" y="20"/>
                      <a:pt x="0" y="20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57000">
                    <a:schemeClr val="accent1"/>
                  </a:gs>
                  <a:gs pos="83000">
                    <a:schemeClr val="accent1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3" name="Freeform: Shape 22"/>
              <p:cNvSpPr>
                <a:spLocks/>
              </p:cNvSpPr>
              <p:nvPr/>
            </p:nvSpPr>
            <p:spPr bwMode="auto">
              <a:xfrm>
                <a:off x="6552122" y="3765928"/>
                <a:ext cx="795562" cy="704337"/>
              </a:xfrm>
              <a:custGeom>
                <a:avLst/>
                <a:gdLst>
                  <a:gd name="T0" fmla="*/ 0 w 158"/>
                  <a:gd name="T1" fmla="*/ 33 h 140"/>
                  <a:gd name="T2" fmla="*/ 42 w 158"/>
                  <a:gd name="T3" fmla="*/ 0 h 140"/>
                  <a:gd name="T4" fmla="*/ 152 w 158"/>
                  <a:gd name="T5" fmla="*/ 100 h 140"/>
                  <a:gd name="T6" fmla="*/ 154 w 158"/>
                  <a:gd name="T7" fmla="*/ 98 h 140"/>
                  <a:gd name="T8" fmla="*/ 158 w 158"/>
                  <a:gd name="T9" fmla="*/ 101 h 140"/>
                  <a:gd name="T10" fmla="*/ 114 w 158"/>
                  <a:gd name="T11" fmla="*/ 140 h 140"/>
                  <a:gd name="T12" fmla="*/ 0 w 158"/>
                  <a:gd name="T13" fmla="*/ 3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40">
                    <a:moveTo>
                      <a:pt x="0" y="33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152" y="100"/>
                      <a:pt x="152" y="100"/>
                      <a:pt x="152" y="100"/>
                    </a:cubicBezTo>
                    <a:cubicBezTo>
                      <a:pt x="154" y="98"/>
                      <a:pt x="154" y="98"/>
                      <a:pt x="154" y="98"/>
                    </a:cubicBezTo>
                    <a:cubicBezTo>
                      <a:pt x="158" y="101"/>
                      <a:pt x="158" y="101"/>
                      <a:pt x="158" y="101"/>
                    </a:cubicBezTo>
                    <a:cubicBezTo>
                      <a:pt x="120" y="134"/>
                      <a:pt x="116" y="138"/>
                      <a:pt x="114" y="140"/>
                    </a:cubicBezTo>
                    <a:lnTo>
                      <a:pt x="0" y="3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7000">
                    <a:schemeClr val="accent3"/>
                  </a:gs>
                  <a:gs pos="83000">
                    <a:schemeClr val="accent3"/>
                  </a:gs>
                  <a:gs pos="100000">
                    <a:schemeClr val="accent3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4" name="Freeform: Shape 23"/>
              <p:cNvSpPr>
                <a:spLocks/>
              </p:cNvSpPr>
              <p:nvPr/>
            </p:nvSpPr>
            <p:spPr bwMode="auto">
              <a:xfrm>
                <a:off x="6547879" y="3931404"/>
                <a:ext cx="577048" cy="564319"/>
              </a:xfrm>
              <a:custGeom>
                <a:avLst/>
                <a:gdLst>
                  <a:gd name="T0" fmla="*/ 11 w 272"/>
                  <a:gd name="T1" fmla="*/ 24 h 266"/>
                  <a:gd name="T2" fmla="*/ 0 w 272"/>
                  <a:gd name="T3" fmla="*/ 14 h 266"/>
                  <a:gd name="T4" fmla="*/ 2 w 272"/>
                  <a:gd name="T5" fmla="*/ 0 h 266"/>
                  <a:gd name="T6" fmla="*/ 272 w 272"/>
                  <a:gd name="T7" fmla="*/ 254 h 266"/>
                  <a:gd name="T8" fmla="*/ 268 w 272"/>
                  <a:gd name="T9" fmla="*/ 266 h 266"/>
                  <a:gd name="T10" fmla="*/ 11 w 272"/>
                  <a:gd name="T11" fmla="*/ 2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266">
                    <a:moveTo>
                      <a:pt x="11" y="24"/>
                    </a:moveTo>
                    <a:lnTo>
                      <a:pt x="0" y="14"/>
                    </a:lnTo>
                    <a:lnTo>
                      <a:pt x="2" y="0"/>
                    </a:lnTo>
                    <a:lnTo>
                      <a:pt x="272" y="254"/>
                    </a:lnTo>
                    <a:lnTo>
                      <a:pt x="268" y="266"/>
                    </a:lnTo>
                    <a:lnTo>
                      <a:pt x="11" y="2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5" name="Freeform: Shape 24"/>
              <p:cNvSpPr>
                <a:spLocks/>
              </p:cNvSpPr>
              <p:nvPr/>
            </p:nvSpPr>
            <p:spPr bwMode="auto">
              <a:xfrm>
                <a:off x="5419241" y="4052330"/>
                <a:ext cx="216393" cy="171841"/>
              </a:xfrm>
              <a:custGeom>
                <a:avLst/>
                <a:gdLst>
                  <a:gd name="T0" fmla="*/ 43 w 43"/>
                  <a:gd name="T1" fmla="*/ 5 h 34"/>
                  <a:gd name="T2" fmla="*/ 42 w 43"/>
                  <a:gd name="T3" fmla="*/ 0 h 34"/>
                  <a:gd name="T4" fmla="*/ 3 w 43"/>
                  <a:gd name="T5" fmla="*/ 30 h 34"/>
                  <a:gd name="T6" fmla="*/ 3 w 43"/>
                  <a:gd name="T7" fmla="*/ 34 h 34"/>
                  <a:gd name="T8" fmla="*/ 43 w 43"/>
                  <a:gd name="T9" fmla="*/ 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4">
                    <a:moveTo>
                      <a:pt x="43" y="5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0" y="32"/>
                      <a:pt x="4" y="29"/>
                      <a:pt x="3" y="30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4" y="34"/>
                      <a:pt x="42" y="5"/>
                      <a:pt x="43" y="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6" name="Freeform: Shape 25"/>
              <p:cNvSpPr>
                <a:spLocks/>
              </p:cNvSpPr>
              <p:nvPr/>
            </p:nvSpPr>
            <p:spPr bwMode="auto">
              <a:xfrm>
                <a:off x="5599569" y="3997171"/>
                <a:ext cx="197299" cy="165477"/>
              </a:xfrm>
              <a:custGeom>
                <a:avLst/>
                <a:gdLst>
                  <a:gd name="T0" fmla="*/ 0 w 93"/>
                  <a:gd name="T1" fmla="*/ 69 h 78"/>
                  <a:gd name="T2" fmla="*/ 93 w 93"/>
                  <a:gd name="T3" fmla="*/ 0 h 78"/>
                  <a:gd name="T4" fmla="*/ 93 w 93"/>
                  <a:gd name="T5" fmla="*/ 9 h 78"/>
                  <a:gd name="T6" fmla="*/ 3 w 93"/>
                  <a:gd name="T7" fmla="*/ 78 h 78"/>
                  <a:gd name="T8" fmla="*/ 0 w 93"/>
                  <a:gd name="T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78">
                    <a:moveTo>
                      <a:pt x="0" y="69"/>
                    </a:moveTo>
                    <a:lnTo>
                      <a:pt x="93" y="0"/>
                    </a:lnTo>
                    <a:lnTo>
                      <a:pt x="93" y="9"/>
                    </a:lnTo>
                    <a:lnTo>
                      <a:pt x="3" y="78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7" name="Freeform: Shape 26"/>
              <p:cNvSpPr>
                <a:spLocks/>
              </p:cNvSpPr>
              <p:nvPr/>
            </p:nvSpPr>
            <p:spPr bwMode="auto">
              <a:xfrm>
                <a:off x="5569868" y="4118096"/>
                <a:ext cx="36065" cy="44551"/>
              </a:xfrm>
              <a:custGeom>
                <a:avLst/>
                <a:gdLst>
                  <a:gd name="T0" fmla="*/ 5 w 17"/>
                  <a:gd name="T1" fmla="*/ 0 h 21"/>
                  <a:gd name="T2" fmla="*/ 0 w 17"/>
                  <a:gd name="T3" fmla="*/ 5 h 21"/>
                  <a:gd name="T4" fmla="*/ 17 w 17"/>
                  <a:gd name="T5" fmla="*/ 21 h 21"/>
                  <a:gd name="T6" fmla="*/ 14 w 17"/>
                  <a:gd name="T7" fmla="*/ 12 h 21"/>
                  <a:gd name="T8" fmla="*/ 5 w 17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1">
                    <a:moveTo>
                      <a:pt x="5" y="0"/>
                    </a:moveTo>
                    <a:lnTo>
                      <a:pt x="0" y="5"/>
                    </a:lnTo>
                    <a:lnTo>
                      <a:pt x="17" y="21"/>
                    </a:lnTo>
                    <a:lnTo>
                      <a:pt x="14" y="1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8" name="Freeform: Shape 27"/>
              <p:cNvSpPr>
                <a:spLocks/>
              </p:cNvSpPr>
              <p:nvPr/>
            </p:nvSpPr>
            <p:spPr bwMode="auto">
              <a:xfrm>
                <a:off x="4316062" y="3740470"/>
                <a:ext cx="1143488" cy="1162581"/>
              </a:xfrm>
              <a:custGeom>
                <a:avLst/>
                <a:gdLst>
                  <a:gd name="T0" fmla="*/ 110 w 227"/>
                  <a:gd name="T1" fmla="*/ 0 h 231"/>
                  <a:gd name="T2" fmla="*/ 227 w 227"/>
                  <a:gd name="T3" fmla="*/ 125 h 231"/>
                  <a:gd name="T4" fmla="*/ 118 w 227"/>
                  <a:gd name="T5" fmla="*/ 209 h 231"/>
                  <a:gd name="T6" fmla="*/ 118 w 227"/>
                  <a:gd name="T7" fmla="*/ 209 h 231"/>
                  <a:gd name="T8" fmla="*/ 118 w 227"/>
                  <a:gd name="T9" fmla="*/ 209 h 231"/>
                  <a:gd name="T10" fmla="*/ 120 w 227"/>
                  <a:gd name="T11" fmla="*/ 213 h 231"/>
                  <a:gd name="T12" fmla="*/ 134 w 227"/>
                  <a:gd name="T13" fmla="*/ 229 h 231"/>
                  <a:gd name="T14" fmla="*/ 131 w 227"/>
                  <a:gd name="T15" fmla="*/ 231 h 231"/>
                  <a:gd name="T16" fmla="*/ 0 w 227"/>
                  <a:gd name="T17" fmla="*/ 78 h 231"/>
                  <a:gd name="T18" fmla="*/ 110 w 227"/>
                  <a:gd name="T19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7" h="231">
                    <a:moveTo>
                      <a:pt x="110" y="0"/>
                    </a:moveTo>
                    <a:cubicBezTo>
                      <a:pt x="126" y="18"/>
                      <a:pt x="225" y="122"/>
                      <a:pt x="227" y="125"/>
                    </a:cubicBezTo>
                    <a:cubicBezTo>
                      <a:pt x="114" y="212"/>
                      <a:pt x="132" y="199"/>
                      <a:pt x="118" y="209"/>
                    </a:cubicBezTo>
                    <a:cubicBezTo>
                      <a:pt x="118" y="209"/>
                      <a:pt x="118" y="209"/>
                      <a:pt x="118" y="209"/>
                    </a:cubicBezTo>
                    <a:cubicBezTo>
                      <a:pt x="118" y="209"/>
                      <a:pt x="118" y="209"/>
                      <a:pt x="118" y="209"/>
                    </a:cubicBezTo>
                    <a:cubicBezTo>
                      <a:pt x="120" y="213"/>
                      <a:pt x="120" y="213"/>
                      <a:pt x="120" y="213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1" y="231"/>
                      <a:pt x="131" y="231"/>
                      <a:pt x="131" y="231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10" y="0"/>
                      <a:pt x="110" y="0"/>
                      <a:pt x="110" y="0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57000">
                    <a:schemeClr val="accent1"/>
                  </a:gs>
                  <a:gs pos="83000">
                    <a:schemeClr val="accent1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9" name="Freeform: Shape 28"/>
              <p:cNvSpPr>
                <a:spLocks/>
              </p:cNvSpPr>
              <p:nvPr/>
            </p:nvSpPr>
            <p:spPr bwMode="auto">
              <a:xfrm>
                <a:off x="6365430" y="3982320"/>
                <a:ext cx="784955" cy="708580"/>
              </a:xfrm>
              <a:custGeom>
                <a:avLst/>
                <a:gdLst>
                  <a:gd name="T0" fmla="*/ 0 w 156"/>
                  <a:gd name="T1" fmla="*/ 34 h 141"/>
                  <a:gd name="T2" fmla="*/ 41 w 156"/>
                  <a:gd name="T3" fmla="*/ 0 h 141"/>
                  <a:gd name="T4" fmla="*/ 149 w 156"/>
                  <a:gd name="T5" fmla="*/ 102 h 141"/>
                  <a:gd name="T6" fmla="*/ 152 w 156"/>
                  <a:gd name="T7" fmla="*/ 99 h 141"/>
                  <a:gd name="T8" fmla="*/ 156 w 156"/>
                  <a:gd name="T9" fmla="*/ 102 h 141"/>
                  <a:gd name="T10" fmla="*/ 111 w 156"/>
                  <a:gd name="T11" fmla="*/ 141 h 141"/>
                  <a:gd name="T12" fmla="*/ 0 w 156"/>
                  <a:gd name="T13" fmla="*/ 34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6" h="141">
                    <a:moveTo>
                      <a:pt x="0" y="34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149" y="102"/>
                      <a:pt x="149" y="102"/>
                      <a:pt x="149" y="102"/>
                    </a:cubicBezTo>
                    <a:cubicBezTo>
                      <a:pt x="152" y="99"/>
                      <a:pt x="152" y="99"/>
                      <a:pt x="152" y="99"/>
                    </a:cubicBezTo>
                    <a:cubicBezTo>
                      <a:pt x="156" y="102"/>
                      <a:pt x="156" y="102"/>
                      <a:pt x="156" y="102"/>
                    </a:cubicBezTo>
                    <a:cubicBezTo>
                      <a:pt x="156" y="102"/>
                      <a:pt x="117" y="137"/>
                      <a:pt x="111" y="141"/>
                    </a:cubicBezTo>
                    <a:lnTo>
                      <a:pt x="0" y="3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7000">
                    <a:schemeClr val="accent3"/>
                  </a:gs>
                  <a:gs pos="83000">
                    <a:schemeClr val="accent3"/>
                  </a:gs>
                  <a:gs pos="100000">
                    <a:schemeClr val="accent3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0" name="Freeform: Shape 29"/>
              <p:cNvSpPr>
                <a:spLocks/>
              </p:cNvSpPr>
              <p:nvPr/>
            </p:nvSpPr>
            <p:spPr bwMode="auto">
              <a:xfrm>
                <a:off x="5319531" y="4118096"/>
                <a:ext cx="144262" cy="120925"/>
              </a:xfrm>
              <a:custGeom>
                <a:avLst/>
                <a:gdLst>
                  <a:gd name="T0" fmla="*/ 29 w 29"/>
                  <a:gd name="T1" fmla="*/ 4 h 24"/>
                  <a:gd name="T2" fmla="*/ 28 w 29"/>
                  <a:gd name="T3" fmla="*/ 0 h 24"/>
                  <a:gd name="T4" fmla="*/ 0 w 29"/>
                  <a:gd name="T5" fmla="*/ 20 h 24"/>
                  <a:gd name="T6" fmla="*/ 3 w 29"/>
                  <a:gd name="T7" fmla="*/ 24 h 24"/>
                  <a:gd name="T8" fmla="*/ 29 w 29"/>
                  <a:gd name="T9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4">
                    <a:moveTo>
                      <a:pt x="29" y="4"/>
                    </a:moveTo>
                    <a:cubicBezTo>
                      <a:pt x="29" y="3"/>
                      <a:pt x="29" y="4"/>
                      <a:pt x="28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29" y="4"/>
                      <a:pt x="29" y="4"/>
                      <a:pt x="29" y="4"/>
                    </a:cubicBezTo>
                  </a:path>
                </a:pathLst>
              </a:custGeom>
              <a:solidFill>
                <a:srgbClr val="33B3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1" name="Freeform: Shape 30"/>
              <p:cNvSpPr>
                <a:spLocks/>
              </p:cNvSpPr>
              <p:nvPr/>
            </p:nvSpPr>
            <p:spPr bwMode="auto">
              <a:xfrm>
                <a:off x="5319531" y="4118096"/>
                <a:ext cx="144262" cy="120925"/>
              </a:xfrm>
              <a:custGeom>
                <a:avLst/>
                <a:gdLst>
                  <a:gd name="T0" fmla="*/ 28 w 29"/>
                  <a:gd name="T1" fmla="*/ 0 h 24"/>
                  <a:gd name="T2" fmla="*/ 28 w 29"/>
                  <a:gd name="T3" fmla="*/ 0 h 24"/>
                  <a:gd name="T4" fmla="*/ 0 w 29"/>
                  <a:gd name="T5" fmla="*/ 20 h 24"/>
                  <a:gd name="T6" fmla="*/ 3 w 29"/>
                  <a:gd name="T7" fmla="*/ 24 h 24"/>
                  <a:gd name="T8" fmla="*/ 29 w 29"/>
                  <a:gd name="T9" fmla="*/ 4 h 24"/>
                  <a:gd name="T10" fmla="*/ 29 w 29"/>
                  <a:gd name="T11" fmla="*/ 3 h 24"/>
                  <a:gd name="T12" fmla="*/ 29 w 29"/>
                  <a:gd name="T13" fmla="*/ 2 h 24"/>
                  <a:gd name="T14" fmla="*/ 28 w 29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24">
                    <a:moveTo>
                      <a:pt x="28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3"/>
                    </a:cubicBezTo>
                    <a:cubicBezTo>
                      <a:pt x="29" y="3"/>
                      <a:pt x="29" y="3"/>
                      <a:pt x="29" y="2"/>
                    </a:cubicBezTo>
                    <a:cubicBezTo>
                      <a:pt x="29" y="1"/>
                      <a:pt x="29" y="1"/>
                      <a:pt x="28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2" name="Freeform: Shape 31"/>
              <p:cNvSpPr>
                <a:spLocks/>
              </p:cNvSpPr>
              <p:nvPr/>
            </p:nvSpPr>
            <p:spPr bwMode="auto">
              <a:xfrm>
                <a:off x="5400148" y="4183863"/>
                <a:ext cx="33944" cy="40308"/>
              </a:xfrm>
              <a:custGeom>
                <a:avLst/>
                <a:gdLst>
                  <a:gd name="T0" fmla="*/ 4 w 16"/>
                  <a:gd name="T1" fmla="*/ 0 h 19"/>
                  <a:gd name="T2" fmla="*/ 0 w 16"/>
                  <a:gd name="T3" fmla="*/ 2 h 19"/>
                  <a:gd name="T4" fmla="*/ 16 w 16"/>
                  <a:gd name="T5" fmla="*/ 19 h 19"/>
                  <a:gd name="T6" fmla="*/ 16 w 16"/>
                  <a:gd name="T7" fmla="*/ 9 h 19"/>
                  <a:gd name="T8" fmla="*/ 4 w 16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9">
                    <a:moveTo>
                      <a:pt x="4" y="0"/>
                    </a:moveTo>
                    <a:lnTo>
                      <a:pt x="0" y="2"/>
                    </a:lnTo>
                    <a:lnTo>
                      <a:pt x="16" y="19"/>
                    </a:lnTo>
                    <a:lnTo>
                      <a:pt x="16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3" name="Freeform: Shape 32"/>
              <p:cNvSpPr>
                <a:spLocks/>
              </p:cNvSpPr>
              <p:nvPr/>
            </p:nvSpPr>
            <p:spPr bwMode="auto">
              <a:xfrm>
                <a:off x="6361187" y="4152040"/>
                <a:ext cx="564319" cy="564319"/>
              </a:xfrm>
              <a:custGeom>
                <a:avLst/>
                <a:gdLst>
                  <a:gd name="T0" fmla="*/ 12 w 266"/>
                  <a:gd name="T1" fmla="*/ 22 h 266"/>
                  <a:gd name="T2" fmla="*/ 0 w 266"/>
                  <a:gd name="T3" fmla="*/ 12 h 266"/>
                  <a:gd name="T4" fmla="*/ 2 w 266"/>
                  <a:gd name="T5" fmla="*/ 0 h 266"/>
                  <a:gd name="T6" fmla="*/ 266 w 266"/>
                  <a:gd name="T7" fmla="*/ 254 h 266"/>
                  <a:gd name="T8" fmla="*/ 263 w 266"/>
                  <a:gd name="T9" fmla="*/ 266 h 266"/>
                  <a:gd name="T10" fmla="*/ 12 w 266"/>
                  <a:gd name="T11" fmla="*/ 22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6" h="266">
                    <a:moveTo>
                      <a:pt x="12" y="22"/>
                    </a:moveTo>
                    <a:lnTo>
                      <a:pt x="0" y="12"/>
                    </a:lnTo>
                    <a:lnTo>
                      <a:pt x="2" y="0"/>
                    </a:lnTo>
                    <a:lnTo>
                      <a:pt x="266" y="254"/>
                    </a:lnTo>
                    <a:lnTo>
                      <a:pt x="263" y="266"/>
                    </a:lnTo>
                    <a:lnTo>
                      <a:pt x="12" y="2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4" name="Freeform: Shape 33"/>
              <p:cNvSpPr>
                <a:spLocks/>
              </p:cNvSpPr>
              <p:nvPr/>
            </p:nvSpPr>
            <p:spPr bwMode="auto">
              <a:xfrm>
                <a:off x="7317983" y="3770171"/>
                <a:ext cx="557954" cy="498552"/>
              </a:xfrm>
              <a:custGeom>
                <a:avLst/>
                <a:gdLst>
                  <a:gd name="T0" fmla="*/ 2 w 111"/>
                  <a:gd name="T1" fmla="*/ 94 h 99"/>
                  <a:gd name="T2" fmla="*/ 111 w 111"/>
                  <a:gd name="T3" fmla="*/ 0 h 99"/>
                  <a:gd name="T4" fmla="*/ 108 w 111"/>
                  <a:gd name="T5" fmla="*/ 6 h 99"/>
                  <a:gd name="T6" fmla="*/ 2 w 111"/>
                  <a:gd name="T7" fmla="*/ 97 h 99"/>
                  <a:gd name="T8" fmla="*/ 0 w 111"/>
                  <a:gd name="T9" fmla="*/ 99 h 99"/>
                  <a:gd name="T10" fmla="*/ 0 w 111"/>
                  <a:gd name="T11" fmla="*/ 98 h 99"/>
                  <a:gd name="T12" fmla="*/ 2 w 111"/>
                  <a:gd name="T13" fmla="*/ 9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99">
                    <a:moveTo>
                      <a:pt x="2" y="94"/>
                    </a:moveTo>
                    <a:cubicBezTo>
                      <a:pt x="5" y="91"/>
                      <a:pt x="108" y="2"/>
                      <a:pt x="111" y="0"/>
                    </a:cubicBezTo>
                    <a:cubicBezTo>
                      <a:pt x="110" y="1"/>
                      <a:pt x="109" y="5"/>
                      <a:pt x="108" y="6"/>
                    </a:cubicBezTo>
                    <a:cubicBezTo>
                      <a:pt x="2" y="97"/>
                      <a:pt x="2" y="97"/>
                      <a:pt x="2" y="97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0" y="98"/>
                      <a:pt x="0" y="98"/>
                      <a:pt x="0" y="98"/>
                    </a:cubicBezTo>
                    <a:lnTo>
                      <a:pt x="2" y="9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5" name="Freeform: Shape 34"/>
              <p:cNvSpPr>
                <a:spLocks/>
              </p:cNvSpPr>
              <p:nvPr/>
            </p:nvSpPr>
            <p:spPr bwMode="auto">
              <a:xfrm>
                <a:off x="6919141" y="4495723"/>
                <a:ext cx="231243" cy="220636"/>
              </a:xfrm>
              <a:custGeom>
                <a:avLst/>
                <a:gdLst>
                  <a:gd name="T0" fmla="*/ 1 w 46"/>
                  <a:gd name="T1" fmla="*/ 39 h 44"/>
                  <a:gd name="T2" fmla="*/ 46 w 46"/>
                  <a:gd name="T3" fmla="*/ 0 h 44"/>
                  <a:gd name="T4" fmla="*/ 44 w 46"/>
                  <a:gd name="T5" fmla="*/ 5 h 44"/>
                  <a:gd name="T6" fmla="*/ 0 w 46"/>
                  <a:gd name="T7" fmla="*/ 44 h 44"/>
                  <a:gd name="T8" fmla="*/ 1 w 46"/>
                  <a:gd name="T9" fmla="*/ 3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4">
                    <a:moveTo>
                      <a:pt x="1" y="39"/>
                    </a:moveTo>
                    <a:cubicBezTo>
                      <a:pt x="7" y="35"/>
                      <a:pt x="0" y="40"/>
                      <a:pt x="46" y="0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6"/>
                      <a:pt x="0" y="44"/>
                      <a:pt x="0" y="44"/>
                    </a:cubicBezTo>
                    <a:lnTo>
                      <a:pt x="1" y="3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6" name="Freeform: Shape 35"/>
              <p:cNvSpPr>
                <a:spLocks/>
              </p:cNvSpPr>
              <p:nvPr/>
            </p:nvSpPr>
            <p:spPr bwMode="auto">
              <a:xfrm>
                <a:off x="6723963" y="4716359"/>
                <a:ext cx="231243" cy="220636"/>
              </a:xfrm>
              <a:custGeom>
                <a:avLst/>
                <a:gdLst>
                  <a:gd name="T0" fmla="*/ 14 w 46"/>
                  <a:gd name="T1" fmla="*/ 32 h 44"/>
                  <a:gd name="T2" fmla="*/ 45 w 46"/>
                  <a:gd name="T3" fmla="*/ 5 h 44"/>
                  <a:gd name="T4" fmla="*/ 46 w 46"/>
                  <a:gd name="T5" fmla="*/ 0 h 44"/>
                  <a:gd name="T6" fmla="*/ 1 w 46"/>
                  <a:gd name="T7" fmla="*/ 39 h 44"/>
                  <a:gd name="T8" fmla="*/ 0 w 46"/>
                  <a:gd name="T9" fmla="*/ 43 h 44"/>
                  <a:gd name="T10" fmla="*/ 0 w 46"/>
                  <a:gd name="T11" fmla="*/ 44 h 44"/>
                  <a:gd name="T12" fmla="*/ 14 w 46"/>
                  <a:gd name="T13" fmla="*/ 3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44">
                    <a:moveTo>
                      <a:pt x="14" y="32"/>
                    </a:moveTo>
                    <a:cubicBezTo>
                      <a:pt x="45" y="5"/>
                      <a:pt x="45" y="5"/>
                      <a:pt x="45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9" y="33"/>
                      <a:pt x="1" y="3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2" y="43"/>
                      <a:pt x="12" y="33"/>
                      <a:pt x="14" y="3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7" name="Freeform: Shape 36"/>
              <p:cNvSpPr>
                <a:spLocks/>
              </p:cNvSpPr>
              <p:nvPr/>
            </p:nvSpPr>
            <p:spPr bwMode="auto">
              <a:xfrm>
                <a:off x="6178738" y="4198713"/>
                <a:ext cx="776469" cy="712823"/>
              </a:xfrm>
              <a:custGeom>
                <a:avLst/>
                <a:gdLst>
                  <a:gd name="T0" fmla="*/ 0 w 154"/>
                  <a:gd name="T1" fmla="*/ 33 h 142"/>
                  <a:gd name="T2" fmla="*/ 41 w 154"/>
                  <a:gd name="T3" fmla="*/ 0 h 142"/>
                  <a:gd name="T4" fmla="*/ 147 w 154"/>
                  <a:gd name="T5" fmla="*/ 103 h 142"/>
                  <a:gd name="T6" fmla="*/ 151 w 154"/>
                  <a:gd name="T7" fmla="*/ 100 h 142"/>
                  <a:gd name="T8" fmla="*/ 154 w 154"/>
                  <a:gd name="T9" fmla="*/ 103 h 142"/>
                  <a:gd name="T10" fmla="*/ 109 w 154"/>
                  <a:gd name="T11" fmla="*/ 142 h 142"/>
                  <a:gd name="T12" fmla="*/ 0 w 154"/>
                  <a:gd name="T13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" h="142">
                    <a:moveTo>
                      <a:pt x="0" y="33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51" y="100"/>
                      <a:pt x="151" y="100"/>
                      <a:pt x="151" y="100"/>
                    </a:cubicBezTo>
                    <a:cubicBezTo>
                      <a:pt x="154" y="103"/>
                      <a:pt x="154" y="103"/>
                      <a:pt x="154" y="103"/>
                    </a:cubicBezTo>
                    <a:cubicBezTo>
                      <a:pt x="109" y="142"/>
                      <a:pt x="117" y="136"/>
                      <a:pt x="109" y="142"/>
                    </a:cubicBezTo>
                    <a:lnTo>
                      <a:pt x="0" y="3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7000">
                    <a:schemeClr val="accent3"/>
                  </a:gs>
                  <a:gs pos="83000">
                    <a:schemeClr val="accent3"/>
                  </a:gs>
                  <a:gs pos="100000">
                    <a:schemeClr val="accent3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8" name="Freeform: Shape 37"/>
              <p:cNvSpPr>
                <a:spLocks/>
              </p:cNvSpPr>
              <p:nvPr/>
            </p:nvSpPr>
            <p:spPr bwMode="auto">
              <a:xfrm>
                <a:off x="4910082" y="4349340"/>
                <a:ext cx="685244" cy="642814"/>
              </a:xfrm>
              <a:custGeom>
                <a:avLst/>
                <a:gdLst>
                  <a:gd name="T0" fmla="*/ 115 w 136"/>
                  <a:gd name="T1" fmla="*/ 0 h 128"/>
                  <a:gd name="T2" fmla="*/ 136 w 136"/>
                  <a:gd name="T3" fmla="*/ 22 h 128"/>
                  <a:gd name="T4" fmla="*/ 24 w 136"/>
                  <a:gd name="T5" fmla="*/ 110 h 128"/>
                  <a:gd name="T6" fmla="*/ 26 w 136"/>
                  <a:gd name="T7" fmla="*/ 114 h 128"/>
                  <a:gd name="T8" fmla="*/ 37 w 136"/>
                  <a:gd name="T9" fmla="*/ 127 h 128"/>
                  <a:gd name="T10" fmla="*/ 35 w 136"/>
                  <a:gd name="T11" fmla="*/ 128 h 128"/>
                  <a:gd name="T12" fmla="*/ 0 w 136"/>
                  <a:gd name="T13" fmla="*/ 88 h 128"/>
                  <a:gd name="T14" fmla="*/ 0 w 136"/>
                  <a:gd name="T15" fmla="*/ 88 h 128"/>
                  <a:gd name="T16" fmla="*/ 0 w 136"/>
                  <a:gd name="T17" fmla="*/ 88 h 128"/>
                  <a:gd name="T18" fmla="*/ 115 w 136"/>
                  <a:gd name="T1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128">
                    <a:moveTo>
                      <a:pt x="115" y="0"/>
                    </a:moveTo>
                    <a:cubicBezTo>
                      <a:pt x="136" y="22"/>
                      <a:pt x="136" y="22"/>
                      <a:pt x="136" y="22"/>
                    </a:cubicBezTo>
                    <a:cubicBezTo>
                      <a:pt x="72" y="73"/>
                      <a:pt x="113" y="40"/>
                      <a:pt x="24" y="110"/>
                    </a:cubicBezTo>
                    <a:cubicBezTo>
                      <a:pt x="26" y="114"/>
                      <a:pt x="26" y="114"/>
                      <a:pt x="26" y="114"/>
                    </a:cubicBezTo>
                    <a:cubicBezTo>
                      <a:pt x="37" y="127"/>
                      <a:pt x="37" y="127"/>
                      <a:pt x="37" y="127"/>
                    </a:cubicBezTo>
                    <a:cubicBezTo>
                      <a:pt x="35" y="128"/>
                      <a:pt x="35" y="128"/>
                      <a:pt x="35" y="12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20" y="72"/>
                      <a:pt x="82" y="25"/>
                      <a:pt x="11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7000">
                    <a:schemeClr val="accent2"/>
                  </a:gs>
                  <a:gs pos="83000">
                    <a:schemeClr val="accent2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9" name="Freeform: Shape 38"/>
              <p:cNvSpPr>
                <a:spLocks/>
              </p:cNvSpPr>
              <p:nvPr/>
            </p:nvSpPr>
            <p:spPr bwMode="auto">
              <a:xfrm>
                <a:off x="6178738" y="4364190"/>
                <a:ext cx="549468" cy="568562"/>
              </a:xfrm>
              <a:custGeom>
                <a:avLst/>
                <a:gdLst>
                  <a:gd name="T0" fmla="*/ 0 w 109"/>
                  <a:gd name="T1" fmla="*/ 5 h 113"/>
                  <a:gd name="T2" fmla="*/ 0 w 109"/>
                  <a:gd name="T3" fmla="*/ 0 h 113"/>
                  <a:gd name="T4" fmla="*/ 109 w 109"/>
                  <a:gd name="T5" fmla="*/ 109 h 113"/>
                  <a:gd name="T6" fmla="*/ 108 w 109"/>
                  <a:gd name="T7" fmla="*/ 113 h 113"/>
                  <a:gd name="T8" fmla="*/ 0 w 109"/>
                  <a:gd name="T9" fmla="*/ 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13">
                    <a:moveTo>
                      <a:pt x="0" y="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9" y="109"/>
                      <a:pt x="109" y="109"/>
                      <a:pt x="109" y="109"/>
                    </a:cubicBezTo>
                    <a:cubicBezTo>
                      <a:pt x="108" y="113"/>
                      <a:pt x="108" y="113"/>
                      <a:pt x="108" y="113"/>
                    </a:cubicBezTo>
                    <a:cubicBezTo>
                      <a:pt x="107" y="112"/>
                      <a:pt x="6" y="11"/>
                      <a:pt x="0" y="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0" name="Freeform: Shape 39"/>
              <p:cNvSpPr>
                <a:spLocks/>
              </p:cNvSpPr>
              <p:nvPr/>
            </p:nvSpPr>
            <p:spPr bwMode="auto">
              <a:xfrm>
                <a:off x="5031007" y="4440564"/>
                <a:ext cx="831628" cy="672515"/>
              </a:xfrm>
              <a:custGeom>
                <a:avLst/>
                <a:gdLst>
                  <a:gd name="T0" fmla="*/ 0 w 165"/>
                  <a:gd name="T1" fmla="*/ 92 h 134"/>
                  <a:gd name="T2" fmla="*/ 37 w 165"/>
                  <a:gd name="T3" fmla="*/ 134 h 134"/>
                  <a:gd name="T4" fmla="*/ 39 w 165"/>
                  <a:gd name="T5" fmla="*/ 132 h 134"/>
                  <a:gd name="T6" fmla="*/ 27 w 165"/>
                  <a:gd name="T7" fmla="*/ 119 h 134"/>
                  <a:gd name="T8" fmla="*/ 26 w 165"/>
                  <a:gd name="T9" fmla="*/ 115 h 134"/>
                  <a:gd name="T10" fmla="*/ 140 w 165"/>
                  <a:gd name="T11" fmla="*/ 24 h 134"/>
                  <a:gd name="T12" fmla="*/ 118 w 165"/>
                  <a:gd name="T13" fmla="*/ 0 h 134"/>
                  <a:gd name="T14" fmla="*/ 0 w 165"/>
                  <a:gd name="T15" fmla="*/ 92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5" h="134">
                    <a:moveTo>
                      <a:pt x="0" y="92"/>
                    </a:moveTo>
                    <a:cubicBezTo>
                      <a:pt x="37" y="134"/>
                      <a:pt x="37" y="134"/>
                      <a:pt x="37" y="134"/>
                    </a:cubicBezTo>
                    <a:cubicBezTo>
                      <a:pt x="39" y="132"/>
                      <a:pt x="39" y="132"/>
                      <a:pt x="39" y="132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6" y="115"/>
                      <a:pt x="26" y="115"/>
                      <a:pt x="26" y="115"/>
                    </a:cubicBezTo>
                    <a:cubicBezTo>
                      <a:pt x="165" y="4"/>
                      <a:pt x="27" y="114"/>
                      <a:pt x="140" y="24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84" y="26"/>
                      <a:pt x="30" y="68"/>
                      <a:pt x="0" y="9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7000">
                    <a:schemeClr val="accent2"/>
                  </a:gs>
                  <a:gs pos="83000">
                    <a:schemeClr val="accent2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1" name="Freeform: Shape 40"/>
              <p:cNvSpPr>
                <a:spLocks/>
              </p:cNvSpPr>
              <p:nvPr/>
            </p:nvSpPr>
            <p:spPr bwMode="auto">
              <a:xfrm>
                <a:off x="7116440" y="4272966"/>
                <a:ext cx="231243" cy="222757"/>
              </a:xfrm>
              <a:custGeom>
                <a:avLst/>
                <a:gdLst>
                  <a:gd name="T0" fmla="*/ 2 w 46"/>
                  <a:gd name="T1" fmla="*/ 39 h 44"/>
                  <a:gd name="T2" fmla="*/ 46 w 46"/>
                  <a:gd name="T3" fmla="*/ 0 h 44"/>
                  <a:gd name="T4" fmla="*/ 44 w 46"/>
                  <a:gd name="T5" fmla="*/ 6 h 44"/>
                  <a:gd name="T6" fmla="*/ 0 w 46"/>
                  <a:gd name="T7" fmla="*/ 44 h 44"/>
                  <a:gd name="T8" fmla="*/ 2 w 46"/>
                  <a:gd name="T9" fmla="*/ 3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4">
                    <a:moveTo>
                      <a:pt x="2" y="39"/>
                    </a:moveTo>
                    <a:cubicBezTo>
                      <a:pt x="4" y="37"/>
                      <a:pt x="8" y="33"/>
                      <a:pt x="46" y="0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4" y="7"/>
                      <a:pt x="1" y="44"/>
                      <a:pt x="0" y="44"/>
                    </a:cubicBezTo>
                    <a:lnTo>
                      <a:pt x="2" y="3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2" name="Freeform: Shape 41"/>
              <p:cNvSpPr>
                <a:spLocks/>
              </p:cNvSpPr>
              <p:nvPr/>
            </p:nvSpPr>
            <p:spPr bwMode="auto">
              <a:xfrm>
                <a:off x="5162540" y="4540274"/>
                <a:ext cx="729796" cy="700094"/>
              </a:xfrm>
              <a:custGeom>
                <a:avLst/>
                <a:gdLst>
                  <a:gd name="T0" fmla="*/ 120 w 145"/>
                  <a:gd name="T1" fmla="*/ 0 h 139"/>
                  <a:gd name="T2" fmla="*/ 144 w 145"/>
                  <a:gd name="T3" fmla="*/ 25 h 139"/>
                  <a:gd name="T4" fmla="*/ 144 w 145"/>
                  <a:gd name="T5" fmla="*/ 25 h 139"/>
                  <a:gd name="T6" fmla="*/ 27 w 145"/>
                  <a:gd name="T7" fmla="*/ 120 h 139"/>
                  <a:gd name="T8" fmla="*/ 28 w 145"/>
                  <a:gd name="T9" fmla="*/ 124 h 139"/>
                  <a:gd name="T10" fmla="*/ 40 w 145"/>
                  <a:gd name="T11" fmla="*/ 137 h 139"/>
                  <a:gd name="T12" fmla="*/ 38 w 145"/>
                  <a:gd name="T13" fmla="*/ 139 h 139"/>
                  <a:gd name="T14" fmla="*/ 0 w 145"/>
                  <a:gd name="T15" fmla="*/ 95 h 139"/>
                  <a:gd name="T16" fmla="*/ 120 w 145"/>
                  <a:gd name="T1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5" h="139">
                    <a:moveTo>
                      <a:pt x="120" y="0"/>
                    </a:moveTo>
                    <a:cubicBezTo>
                      <a:pt x="144" y="25"/>
                      <a:pt x="144" y="25"/>
                      <a:pt x="144" y="25"/>
                    </a:cubicBezTo>
                    <a:cubicBezTo>
                      <a:pt x="144" y="25"/>
                      <a:pt x="144" y="25"/>
                      <a:pt x="144" y="25"/>
                    </a:cubicBezTo>
                    <a:cubicBezTo>
                      <a:pt x="55" y="97"/>
                      <a:pt x="145" y="24"/>
                      <a:pt x="27" y="120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40" y="137"/>
                      <a:pt x="40" y="137"/>
                      <a:pt x="40" y="137"/>
                    </a:cubicBezTo>
                    <a:cubicBezTo>
                      <a:pt x="38" y="139"/>
                      <a:pt x="38" y="139"/>
                      <a:pt x="38" y="139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22" y="77"/>
                      <a:pt x="99" y="16"/>
                      <a:pt x="12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7000">
                    <a:schemeClr val="accent2"/>
                  </a:gs>
                  <a:gs pos="83000">
                    <a:schemeClr val="accent2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3" name="Freeform: Shape 42"/>
              <p:cNvSpPr>
                <a:spLocks/>
              </p:cNvSpPr>
              <p:nvPr/>
            </p:nvSpPr>
            <p:spPr bwMode="auto">
              <a:xfrm>
                <a:off x="5298316" y="4408742"/>
                <a:ext cx="1506264" cy="1323815"/>
              </a:xfrm>
              <a:custGeom>
                <a:avLst/>
                <a:gdLst>
                  <a:gd name="T0" fmla="*/ 180 w 299"/>
                  <a:gd name="T1" fmla="*/ 1 h 263"/>
                  <a:gd name="T2" fmla="*/ 283 w 299"/>
                  <a:gd name="T3" fmla="*/ 104 h 263"/>
                  <a:gd name="T4" fmla="*/ 283 w 299"/>
                  <a:gd name="T5" fmla="*/ 105 h 263"/>
                  <a:gd name="T6" fmla="*/ 297 w 299"/>
                  <a:gd name="T7" fmla="*/ 93 h 263"/>
                  <a:gd name="T8" fmla="*/ 299 w 299"/>
                  <a:gd name="T9" fmla="*/ 96 h 263"/>
                  <a:gd name="T10" fmla="*/ 299 w 299"/>
                  <a:gd name="T11" fmla="*/ 96 h 263"/>
                  <a:gd name="T12" fmla="*/ 108 w 299"/>
                  <a:gd name="T13" fmla="*/ 263 h 263"/>
                  <a:gd name="T14" fmla="*/ 0 w 299"/>
                  <a:gd name="T15" fmla="*/ 146 h 263"/>
                  <a:gd name="T16" fmla="*/ 180 w 299"/>
                  <a:gd name="T17" fmla="*/ 1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9" h="263">
                    <a:moveTo>
                      <a:pt x="180" y="1"/>
                    </a:moveTo>
                    <a:cubicBezTo>
                      <a:pt x="282" y="103"/>
                      <a:pt x="283" y="104"/>
                      <a:pt x="283" y="104"/>
                    </a:cubicBezTo>
                    <a:cubicBezTo>
                      <a:pt x="283" y="105"/>
                      <a:pt x="283" y="105"/>
                      <a:pt x="283" y="105"/>
                    </a:cubicBezTo>
                    <a:cubicBezTo>
                      <a:pt x="285" y="104"/>
                      <a:pt x="295" y="94"/>
                      <a:pt x="297" y="93"/>
                    </a:cubicBezTo>
                    <a:cubicBezTo>
                      <a:pt x="299" y="96"/>
                      <a:pt x="299" y="96"/>
                      <a:pt x="299" y="96"/>
                    </a:cubicBezTo>
                    <a:cubicBezTo>
                      <a:pt x="299" y="96"/>
                      <a:pt x="299" y="96"/>
                      <a:pt x="299" y="96"/>
                    </a:cubicBezTo>
                    <a:cubicBezTo>
                      <a:pt x="277" y="116"/>
                      <a:pt x="116" y="256"/>
                      <a:pt x="108" y="263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93" y="70"/>
                      <a:pt x="180" y="0"/>
                      <a:pt x="18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7000">
                    <a:schemeClr val="accent2"/>
                  </a:gs>
                  <a:gs pos="83000">
                    <a:schemeClr val="accent2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4" name="Freeform: Shape 43"/>
              <p:cNvSpPr>
                <a:spLocks/>
              </p:cNvSpPr>
              <p:nvPr/>
            </p:nvSpPr>
            <p:spPr bwMode="auto">
              <a:xfrm>
                <a:off x="4910082" y="4792733"/>
                <a:ext cx="182449" cy="220636"/>
              </a:xfrm>
              <a:custGeom>
                <a:avLst/>
                <a:gdLst>
                  <a:gd name="T0" fmla="*/ 2 w 36"/>
                  <a:gd name="T1" fmla="*/ 4 h 44"/>
                  <a:gd name="T2" fmla="*/ 0 w 36"/>
                  <a:gd name="T3" fmla="*/ 0 h 44"/>
                  <a:gd name="T4" fmla="*/ 35 w 36"/>
                  <a:gd name="T5" fmla="*/ 40 h 44"/>
                  <a:gd name="T6" fmla="*/ 36 w 36"/>
                  <a:gd name="T7" fmla="*/ 44 h 44"/>
                  <a:gd name="T8" fmla="*/ 2 w 36"/>
                  <a:gd name="T9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4">
                    <a:moveTo>
                      <a:pt x="2" y="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20" y="25"/>
                      <a:pt x="14" y="18"/>
                      <a:pt x="2" y="4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5" name="Freeform: Shape 44"/>
              <p:cNvSpPr>
                <a:spLocks/>
              </p:cNvSpPr>
              <p:nvPr/>
            </p:nvSpPr>
            <p:spPr bwMode="auto">
              <a:xfrm>
                <a:off x="5031007" y="4903051"/>
                <a:ext cx="190935" cy="231243"/>
              </a:xfrm>
              <a:custGeom>
                <a:avLst/>
                <a:gdLst>
                  <a:gd name="T0" fmla="*/ 2 w 38"/>
                  <a:gd name="T1" fmla="*/ 4 h 46"/>
                  <a:gd name="T2" fmla="*/ 0 w 38"/>
                  <a:gd name="T3" fmla="*/ 0 h 46"/>
                  <a:gd name="T4" fmla="*/ 37 w 38"/>
                  <a:gd name="T5" fmla="*/ 42 h 46"/>
                  <a:gd name="T6" fmla="*/ 38 w 38"/>
                  <a:gd name="T7" fmla="*/ 46 h 46"/>
                  <a:gd name="T8" fmla="*/ 2 w 38"/>
                  <a:gd name="T9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6">
                    <a:moveTo>
                      <a:pt x="2" y="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7" y="42"/>
                      <a:pt x="37" y="42"/>
                      <a:pt x="37" y="42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9" y="12"/>
                      <a:pt x="21" y="27"/>
                      <a:pt x="2" y="4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6" name="Freeform: Shape 45"/>
              <p:cNvSpPr>
                <a:spLocks/>
              </p:cNvSpPr>
              <p:nvPr/>
            </p:nvSpPr>
            <p:spPr bwMode="auto">
              <a:xfrm>
                <a:off x="4316062" y="4132947"/>
                <a:ext cx="670394" cy="784954"/>
              </a:xfrm>
              <a:custGeom>
                <a:avLst/>
                <a:gdLst>
                  <a:gd name="T0" fmla="*/ 311 w 316"/>
                  <a:gd name="T1" fmla="*/ 363 h 370"/>
                  <a:gd name="T2" fmla="*/ 0 w 316"/>
                  <a:gd name="T3" fmla="*/ 0 h 370"/>
                  <a:gd name="T4" fmla="*/ 5 w 316"/>
                  <a:gd name="T5" fmla="*/ 12 h 370"/>
                  <a:gd name="T6" fmla="*/ 316 w 316"/>
                  <a:gd name="T7" fmla="*/ 370 h 370"/>
                  <a:gd name="T8" fmla="*/ 311 w 316"/>
                  <a:gd name="T9" fmla="*/ 36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370">
                    <a:moveTo>
                      <a:pt x="311" y="363"/>
                    </a:moveTo>
                    <a:lnTo>
                      <a:pt x="0" y="0"/>
                    </a:lnTo>
                    <a:lnTo>
                      <a:pt x="5" y="12"/>
                    </a:lnTo>
                    <a:lnTo>
                      <a:pt x="316" y="370"/>
                    </a:lnTo>
                    <a:lnTo>
                      <a:pt x="311" y="36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7" name="Freeform: Shape 46"/>
              <p:cNvSpPr>
                <a:spLocks/>
              </p:cNvSpPr>
              <p:nvPr/>
            </p:nvSpPr>
            <p:spPr bwMode="auto">
              <a:xfrm>
                <a:off x="4975848" y="4892443"/>
                <a:ext cx="25458" cy="29701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5 h 14"/>
                  <a:gd name="T4" fmla="*/ 5 w 12"/>
                  <a:gd name="T5" fmla="*/ 12 h 14"/>
                  <a:gd name="T6" fmla="*/ 5 w 12"/>
                  <a:gd name="T7" fmla="*/ 14 h 14"/>
                  <a:gd name="T8" fmla="*/ 12 w 12"/>
                  <a:gd name="T9" fmla="*/ 7 h 14"/>
                  <a:gd name="T10" fmla="*/ 7 w 12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5"/>
                    </a:lnTo>
                    <a:lnTo>
                      <a:pt x="5" y="12"/>
                    </a:lnTo>
                    <a:lnTo>
                      <a:pt x="5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8" name="Freeform: Shape 47"/>
              <p:cNvSpPr>
                <a:spLocks/>
              </p:cNvSpPr>
              <p:nvPr/>
            </p:nvSpPr>
            <p:spPr bwMode="auto">
              <a:xfrm>
                <a:off x="5086166" y="4987911"/>
                <a:ext cx="25458" cy="25458"/>
              </a:xfrm>
              <a:custGeom>
                <a:avLst/>
                <a:gdLst>
                  <a:gd name="T0" fmla="*/ 2 w 5"/>
                  <a:gd name="T1" fmla="*/ 0 h 5"/>
                  <a:gd name="T2" fmla="*/ 5 w 5"/>
                  <a:gd name="T3" fmla="*/ 3 h 5"/>
                  <a:gd name="T4" fmla="*/ 1 w 5"/>
                  <a:gd name="T5" fmla="*/ 5 h 5"/>
                  <a:gd name="T6" fmla="*/ 0 w 5"/>
                  <a:gd name="T7" fmla="*/ 1 h 5"/>
                  <a:gd name="T8" fmla="*/ 2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cubicBezTo>
                      <a:pt x="2" y="1"/>
                      <a:pt x="4" y="3"/>
                      <a:pt x="5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9" name="Freeform: Shape 48"/>
              <p:cNvSpPr>
                <a:spLocks/>
              </p:cNvSpPr>
              <p:nvPr/>
            </p:nvSpPr>
            <p:spPr bwMode="auto">
              <a:xfrm>
                <a:off x="5162540" y="5017612"/>
                <a:ext cx="197299" cy="241851"/>
              </a:xfrm>
              <a:custGeom>
                <a:avLst/>
                <a:gdLst>
                  <a:gd name="T0" fmla="*/ 1 w 39"/>
                  <a:gd name="T1" fmla="*/ 4 h 48"/>
                  <a:gd name="T2" fmla="*/ 39 w 39"/>
                  <a:gd name="T3" fmla="*/ 48 h 48"/>
                  <a:gd name="T4" fmla="*/ 38 w 39"/>
                  <a:gd name="T5" fmla="*/ 44 h 48"/>
                  <a:gd name="T6" fmla="*/ 0 w 39"/>
                  <a:gd name="T7" fmla="*/ 0 h 48"/>
                  <a:gd name="T8" fmla="*/ 1 w 39"/>
                  <a:gd name="T9" fmla="*/ 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48">
                    <a:moveTo>
                      <a:pt x="1" y="4"/>
                    </a:moveTo>
                    <a:cubicBezTo>
                      <a:pt x="5" y="9"/>
                      <a:pt x="35" y="43"/>
                      <a:pt x="39" y="48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70" name="Freeform: Shape 49"/>
              <p:cNvSpPr>
                <a:spLocks/>
              </p:cNvSpPr>
              <p:nvPr/>
            </p:nvSpPr>
            <p:spPr bwMode="auto">
              <a:xfrm>
                <a:off x="5217699" y="5104593"/>
                <a:ext cx="21215" cy="29701"/>
              </a:xfrm>
              <a:custGeom>
                <a:avLst/>
                <a:gdLst>
                  <a:gd name="T0" fmla="*/ 5 w 10"/>
                  <a:gd name="T1" fmla="*/ 0 h 14"/>
                  <a:gd name="T2" fmla="*/ 0 w 10"/>
                  <a:gd name="T3" fmla="*/ 4 h 14"/>
                  <a:gd name="T4" fmla="*/ 2 w 10"/>
                  <a:gd name="T5" fmla="*/ 14 h 14"/>
                  <a:gd name="T6" fmla="*/ 10 w 10"/>
                  <a:gd name="T7" fmla="*/ 7 h 14"/>
                  <a:gd name="T8" fmla="*/ 5 w 10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4">
                    <a:moveTo>
                      <a:pt x="5" y="0"/>
                    </a:moveTo>
                    <a:lnTo>
                      <a:pt x="0" y="4"/>
                    </a:lnTo>
                    <a:lnTo>
                      <a:pt x="2" y="14"/>
                    </a:lnTo>
                    <a:lnTo>
                      <a:pt x="10" y="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71" name="Freeform: Shape 50"/>
              <p:cNvSpPr>
                <a:spLocks/>
              </p:cNvSpPr>
              <p:nvPr/>
            </p:nvSpPr>
            <p:spPr bwMode="auto">
              <a:xfrm>
                <a:off x="5298316" y="5144901"/>
                <a:ext cx="543104" cy="602506"/>
              </a:xfrm>
              <a:custGeom>
                <a:avLst/>
                <a:gdLst>
                  <a:gd name="T0" fmla="*/ 2 w 256"/>
                  <a:gd name="T1" fmla="*/ 9 h 284"/>
                  <a:gd name="T2" fmla="*/ 0 w 256"/>
                  <a:gd name="T3" fmla="*/ 0 h 284"/>
                  <a:gd name="T4" fmla="*/ 256 w 256"/>
                  <a:gd name="T5" fmla="*/ 277 h 284"/>
                  <a:gd name="T6" fmla="*/ 256 w 256"/>
                  <a:gd name="T7" fmla="*/ 284 h 284"/>
                  <a:gd name="T8" fmla="*/ 2 w 256"/>
                  <a:gd name="T9" fmla="*/ 9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" h="284">
                    <a:moveTo>
                      <a:pt x="2" y="9"/>
                    </a:moveTo>
                    <a:lnTo>
                      <a:pt x="0" y="0"/>
                    </a:lnTo>
                    <a:lnTo>
                      <a:pt x="256" y="277"/>
                    </a:lnTo>
                    <a:lnTo>
                      <a:pt x="256" y="284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72" name="Freeform: Shape 51"/>
              <p:cNvSpPr>
                <a:spLocks/>
              </p:cNvSpPr>
              <p:nvPr/>
            </p:nvSpPr>
            <p:spPr bwMode="auto">
              <a:xfrm>
                <a:off x="5353475" y="5229761"/>
                <a:ext cx="25458" cy="29701"/>
              </a:xfrm>
              <a:custGeom>
                <a:avLst/>
                <a:gdLst>
                  <a:gd name="T0" fmla="*/ 5 w 12"/>
                  <a:gd name="T1" fmla="*/ 0 h 14"/>
                  <a:gd name="T2" fmla="*/ 0 w 12"/>
                  <a:gd name="T3" fmla="*/ 5 h 14"/>
                  <a:gd name="T4" fmla="*/ 3 w 12"/>
                  <a:gd name="T5" fmla="*/ 14 h 14"/>
                  <a:gd name="T6" fmla="*/ 12 w 12"/>
                  <a:gd name="T7" fmla="*/ 7 h 14"/>
                  <a:gd name="T8" fmla="*/ 5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5" y="0"/>
                    </a:moveTo>
                    <a:lnTo>
                      <a:pt x="0" y="5"/>
                    </a:lnTo>
                    <a:lnTo>
                      <a:pt x="3" y="14"/>
                    </a:lnTo>
                    <a:lnTo>
                      <a:pt x="12" y="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73" name="Freeform: Shape 52"/>
              <p:cNvSpPr>
                <a:spLocks/>
              </p:cNvSpPr>
              <p:nvPr/>
            </p:nvSpPr>
            <p:spPr bwMode="auto">
              <a:xfrm>
                <a:off x="5841420" y="4892443"/>
                <a:ext cx="963160" cy="854964"/>
              </a:xfrm>
              <a:custGeom>
                <a:avLst/>
                <a:gdLst>
                  <a:gd name="T0" fmla="*/ 0 w 191"/>
                  <a:gd name="T1" fmla="*/ 167 h 170"/>
                  <a:gd name="T2" fmla="*/ 191 w 191"/>
                  <a:gd name="T3" fmla="*/ 0 h 170"/>
                  <a:gd name="T4" fmla="*/ 190 w 191"/>
                  <a:gd name="T5" fmla="*/ 4 h 170"/>
                  <a:gd name="T6" fmla="*/ 0 w 191"/>
                  <a:gd name="T7" fmla="*/ 170 h 170"/>
                  <a:gd name="T8" fmla="*/ 0 w 191"/>
                  <a:gd name="T9" fmla="*/ 167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170">
                    <a:moveTo>
                      <a:pt x="0" y="167"/>
                    </a:moveTo>
                    <a:cubicBezTo>
                      <a:pt x="8" y="160"/>
                      <a:pt x="171" y="18"/>
                      <a:pt x="191" y="0"/>
                    </a:cubicBezTo>
                    <a:cubicBezTo>
                      <a:pt x="190" y="4"/>
                      <a:pt x="190" y="4"/>
                      <a:pt x="190" y="4"/>
                    </a:cubicBezTo>
                    <a:cubicBezTo>
                      <a:pt x="190" y="5"/>
                      <a:pt x="1" y="170"/>
                      <a:pt x="0" y="170"/>
                    </a:cubicBezTo>
                    <a:lnTo>
                      <a:pt x="0" y="16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sp>
          <p:nvSpPr>
            <p:cNvPr id="5" name="TextBox 53"/>
            <p:cNvSpPr txBox="1"/>
            <p:nvPr/>
          </p:nvSpPr>
          <p:spPr>
            <a:xfrm rot="2914667">
              <a:off x="1129466" y="2951943"/>
              <a:ext cx="451058" cy="392402"/>
            </a:xfrm>
            <a:prstGeom prst="rect">
              <a:avLst/>
            </a:prstGeom>
            <a:noFill/>
          </p:spPr>
          <p:txBody>
            <a:bodyPr wrap="none" lIns="121896" tIns="60948" rIns="121896" bIns="60948">
              <a:normAutofit fontScale="85000" lnSpcReduction="20000"/>
            </a:bodyPr>
            <a:lstStyle/>
            <a:p>
              <a:pPr algn="ctr"/>
              <a:r>
                <a:rPr lang="en-US" sz="3733" b="1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6" name="TextBox 54"/>
            <p:cNvSpPr txBox="1"/>
            <p:nvPr/>
          </p:nvSpPr>
          <p:spPr>
            <a:xfrm rot="19197881">
              <a:off x="1982317" y="3552438"/>
              <a:ext cx="496744" cy="438568"/>
            </a:xfrm>
            <a:prstGeom prst="rect">
              <a:avLst/>
            </a:prstGeom>
            <a:noFill/>
          </p:spPr>
          <p:txBody>
            <a:bodyPr wrap="none" lIns="121896" tIns="60948" rIns="121896" bIns="60948">
              <a:normAutofit fontScale="85000" lnSpcReduction="20000"/>
            </a:bodyPr>
            <a:lstStyle/>
            <a:p>
              <a:pPr algn="ctr"/>
              <a:r>
                <a:rPr lang="en-US" sz="4267" b="1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7" name="TextBox 55"/>
            <p:cNvSpPr txBox="1"/>
            <p:nvPr/>
          </p:nvSpPr>
          <p:spPr>
            <a:xfrm rot="2492360">
              <a:off x="2816809" y="2488125"/>
              <a:ext cx="496744" cy="438568"/>
            </a:xfrm>
            <a:prstGeom prst="rect">
              <a:avLst/>
            </a:prstGeom>
            <a:noFill/>
          </p:spPr>
          <p:txBody>
            <a:bodyPr wrap="none" lIns="121896" tIns="60948" rIns="121896" bIns="60948">
              <a:normAutofit fontScale="85000" lnSpcReduction="20000"/>
            </a:bodyPr>
            <a:lstStyle/>
            <a:p>
              <a:pPr algn="ctr"/>
              <a:r>
                <a:rPr lang="en-US" sz="4267" b="1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8" name="TextBox 56"/>
            <p:cNvSpPr txBox="1"/>
            <p:nvPr/>
          </p:nvSpPr>
          <p:spPr>
            <a:xfrm rot="19507174">
              <a:off x="1826062" y="1585155"/>
              <a:ext cx="496744" cy="438568"/>
            </a:xfrm>
            <a:prstGeom prst="rect">
              <a:avLst/>
            </a:prstGeom>
            <a:noFill/>
          </p:spPr>
          <p:txBody>
            <a:bodyPr wrap="none" lIns="121896" tIns="60948" rIns="121896" bIns="60948">
              <a:normAutofit fontScale="85000" lnSpcReduction="20000"/>
            </a:bodyPr>
            <a:lstStyle/>
            <a:p>
              <a:pPr algn="ctr"/>
              <a:r>
                <a:rPr lang="en-US" sz="4267" b="1">
                  <a:solidFill>
                    <a:schemeClr val="bg1"/>
                  </a:solidFill>
                </a:rPr>
                <a:t>04</a:t>
              </a:r>
            </a:p>
          </p:txBody>
        </p:sp>
      </p:grpSp>
      <p:sp>
        <p:nvSpPr>
          <p:cNvPr id="9" name="Freeform: Shape 65"/>
          <p:cNvSpPr>
            <a:spLocks noChangeAspect="1"/>
          </p:cNvSpPr>
          <p:nvPr/>
        </p:nvSpPr>
        <p:spPr bwMode="auto">
          <a:xfrm>
            <a:off x="6031626" y="4895917"/>
            <a:ext cx="511397" cy="662956"/>
          </a:xfrm>
          <a:custGeom>
            <a:avLst/>
            <a:gdLst>
              <a:gd name="T0" fmla="*/ 719 w 1222"/>
              <a:gd name="T1" fmla="*/ 1338 h 1581"/>
              <a:gd name="T2" fmla="*/ 686 w 1222"/>
              <a:gd name="T3" fmla="*/ 1221 h 1581"/>
              <a:gd name="T4" fmla="*/ 686 w 1222"/>
              <a:gd name="T5" fmla="*/ 359 h 1581"/>
              <a:gd name="T6" fmla="*/ 719 w 1222"/>
              <a:gd name="T7" fmla="*/ 243 h 1581"/>
              <a:gd name="T8" fmla="*/ 17 w 1222"/>
              <a:gd name="T9" fmla="*/ 460 h 1581"/>
              <a:gd name="T10" fmla="*/ 0 w 1222"/>
              <a:gd name="T11" fmla="*/ 794 h 1581"/>
              <a:gd name="T12" fmla="*/ 17 w 1222"/>
              <a:gd name="T13" fmla="*/ 1120 h 1581"/>
              <a:gd name="T14" fmla="*/ 502 w 1222"/>
              <a:gd name="T15" fmla="*/ 1530 h 1581"/>
              <a:gd name="T16" fmla="*/ 493 w 1222"/>
              <a:gd name="T17" fmla="*/ 1112 h 1581"/>
              <a:gd name="T18" fmla="*/ 284 w 1222"/>
              <a:gd name="T19" fmla="*/ 1120 h 1581"/>
              <a:gd name="T20" fmla="*/ 284 w 1222"/>
              <a:gd name="T21" fmla="*/ 794 h 1581"/>
              <a:gd name="T22" fmla="*/ 284 w 1222"/>
              <a:gd name="T23" fmla="*/ 460 h 1581"/>
              <a:gd name="T24" fmla="*/ 493 w 1222"/>
              <a:gd name="T25" fmla="*/ 468 h 1581"/>
              <a:gd name="T26" fmla="*/ 502 w 1222"/>
              <a:gd name="T27" fmla="*/ 58 h 1581"/>
              <a:gd name="T28" fmla="*/ 17 w 1222"/>
              <a:gd name="T29" fmla="*/ 460 h 1581"/>
              <a:gd name="T30" fmla="*/ 602 w 1222"/>
              <a:gd name="T31" fmla="*/ 911 h 1581"/>
              <a:gd name="T32" fmla="*/ 493 w 1222"/>
              <a:gd name="T33" fmla="*/ 861 h 1581"/>
              <a:gd name="T34" fmla="*/ 543 w 1222"/>
              <a:gd name="T35" fmla="*/ 828 h 1581"/>
              <a:gd name="T36" fmla="*/ 610 w 1222"/>
              <a:gd name="T37" fmla="*/ 778 h 1581"/>
              <a:gd name="T38" fmla="*/ 627 w 1222"/>
              <a:gd name="T39" fmla="*/ 660 h 1581"/>
              <a:gd name="T40" fmla="*/ 476 w 1222"/>
              <a:gd name="T41" fmla="*/ 677 h 1581"/>
              <a:gd name="T42" fmla="*/ 510 w 1222"/>
              <a:gd name="T43" fmla="*/ 736 h 1581"/>
              <a:gd name="T44" fmla="*/ 560 w 1222"/>
              <a:gd name="T45" fmla="*/ 677 h 1581"/>
              <a:gd name="T46" fmla="*/ 585 w 1222"/>
              <a:gd name="T47" fmla="*/ 719 h 1581"/>
              <a:gd name="T48" fmla="*/ 502 w 1222"/>
              <a:gd name="T49" fmla="*/ 803 h 1581"/>
              <a:gd name="T50" fmla="*/ 410 w 1222"/>
              <a:gd name="T51" fmla="*/ 911 h 1581"/>
              <a:gd name="T52" fmla="*/ 819 w 1222"/>
              <a:gd name="T53" fmla="*/ 811 h 1581"/>
              <a:gd name="T54" fmla="*/ 794 w 1222"/>
              <a:gd name="T55" fmla="*/ 635 h 1581"/>
              <a:gd name="T56" fmla="*/ 644 w 1222"/>
              <a:gd name="T57" fmla="*/ 853 h 1581"/>
              <a:gd name="T58" fmla="*/ 744 w 1222"/>
              <a:gd name="T59" fmla="*/ 911 h 1581"/>
              <a:gd name="T60" fmla="*/ 803 w 1222"/>
              <a:gd name="T61" fmla="*/ 853 h 1581"/>
              <a:gd name="T62" fmla="*/ 844 w 1222"/>
              <a:gd name="T63" fmla="*/ 811 h 1581"/>
              <a:gd name="T64" fmla="*/ 786 w 1222"/>
              <a:gd name="T65" fmla="*/ 686 h 1581"/>
              <a:gd name="T66" fmla="*/ 694 w 1222"/>
              <a:gd name="T67" fmla="*/ 811 h 1581"/>
              <a:gd name="T68" fmla="*/ 694 w 1222"/>
              <a:gd name="T69" fmla="*/ 811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22" h="1581">
                <a:moveTo>
                  <a:pt x="1221" y="794"/>
                </a:moveTo>
                <a:cubicBezTo>
                  <a:pt x="1221" y="1079"/>
                  <a:pt x="995" y="1313"/>
                  <a:pt x="719" y="1338"/>
                </a:cubicBezTo>
                <a:cubicBezTo>
                  <a:pt x="719" y="1329"/>
                  <a:pt x="711" y="1313"/>
                  <a:pt x="711" y="1296"/>
                </a:cubicBezTo>
                <a:cubicBezTo>
                  <a:pt x="711" y="1296"/>
                  <a:pt x="702" y="1262"/>
                  <a:pt x="686" y="1221"/>
                </a:cubicBezTo>
                <a:cubicBezTo>
                  <a:pt x="911" y="1212"/>
                  <a:pt x="1095" y="1028"/>
                  <a:pt x="1095" y="794"/>
                </a:cubicBezTo>
                <a:cubicBezTo>
                  <a:pt x="1095" y="560"/>
                  <a:pt x="911" y="368"/>
                  <a:pt x="686" y="359"/>
                </a:cubicBezTo>
                <a:cubicBezTo>
                  <a:pt x="702" y="326"/>
                  <a:pt x="711" y="293"/>
                  <a:pt x="711" y="284"/>
                </a:cubicBezTo>
                <a:cubicBezTo>
                  <a:pt x="711" y="276"/>
                  <a:pt x="719" y="259"/>
                  <a:pt x="719" y="243"/>
                </a:cubicBezTo>
                <a:cubicBezTo>
                  <a:pt x="995" y="267"/>
                  <a:pt x="1221" y="510"/>
                  <a:pt x="1221" y="794"/>
                </a:cubicBezTo>
                <a:close/>
                <a:moveTo>
                  <a:pt x="17" y="460"/>
                </a:moveTo>
                <a:cubicBezTo>
                  <a:pt x="8" y="568"/>
                  <a:pt x="0" y="677"/>
                  <a:pt x="0" y="786"/>
                </a:cubicBezTo>
                <a:lnTo>
                  <a:pt x="0" y="794"/>
                </a:lnTo>
                <a:lnTo>
                  <a:pt x="0" y="803"/>
                </a:lnTo>
                <a:cubicBezTo>
                  <a:pt x="0" y="911"/>
                  <a:pt x="8" y="1012"/>
                  <a:pt x="17" y="1120"/>
                </a:cubicBezTo>
                <a:cubicBezTo>
                  <a:pt x="42" y="1396"/>
                  <a:pt x="259" y="1580"/>
                  <a:pt x="468" y="1538"/>
                </a:cubicBezTo>
                <a:cubicBezTo>
                  <a:pt x="485" y="1530"/>
                  <a:pt x="493" y="1530"/>
                  <a:pt x="502" y="1530"/>
                </a:cubicBezTo>
                <a:cubicBezTo>
                  <a:pt x="552" y="1505"/>
                  <a:pt x="594" y="1471"/>
                  <a:pt x="644" y="1438"/>
                </a:cubicBezTo>
                <a:cubicBezTo>
                  <a:pt x="702" y="1396"/>
                  <a:pt x="569" y="1070"/>
                  <a:pt x="493" y="1112"/>
                </a:cubicBezTo>
                <a:cubicBezTo>
                  <a:pt x="460" y="1129"/>
                  <a:pt x="376" y="1196"/>
                  <a:pt x="343" y="1196"/>
                </a:cubicBezTo>
                <a:cubicBezTo>
                  <a:pt x="309" y="1204"/>
                  <a:pt x="293" y="1162"/>
                  <a:pt x="284" y="1120"/>
                </a:cubicBezTo>
                <a:cubicBezTo>
                  <a:pt x="276" y="1028"/>
                  <a:pt x="284" y="903"/>
                  <a:pt x="284" y="803"/>
                </a:cubicBezTo>
                <a:cubicBezTo>
                  <a:pt x="284" y="794"/>
                  <a:pt x="284" y="794"/>
                  <a:pt x="284" y="794"/>
                </a:cubicBezTo>
                <a:cubicBezTo>
                  <a:pt x="284" y="786"/>
                  <a:pt x="284" y="786"/>
                  <a:pt x="284" y="786"/>
                </a:cubicBezTo>
                <a:cubicBezTo>
                  <a:pt x="284" y="677"/>
                  <a:pt x="276" y="560"/>
                  <a:pt x="284" y="460"/>
                </a:cubicBezTo>
                <a:cubicBezTo>
                  <a:pt x="293" y="426"/>
                  <a:pt x="309" y="385"/>
                  <a:pt x="343" y="385"/>
                </a:cubicBezTo>
                <a:cubicBezTo>
                  <a:pt x="376" y="393"/>
                  <a:pt x="460" y="452"/>
                  <a:pt x="493" y="468"/>
                </a:cubicBezTo>
                <a:cubicBezTo>
                  <a:pt x="569" y="510"/>
                  <a:pt x="702" y="184"/>
                  <a:pt x="644" y="142"/>
                </a:cubicBezTo>
                <a:cubicBezTo>
                  <a:pt x="594" y="117"/>
                  <a:pt x="552" y="75"/>
                  <a:pt x="502" y="58"/>
                </a:cubicBezTo>
                <a:cubicBezTo>
                  <a:pt x="493" y="50"/>
                  <a:pt x="485" y="50"/>
                  <a:pt x="468" y="50"/>
                </a:cubicBezTo>
                <a:cubicBezTo>
                  <a:pt x="259" y="0"/>
                  <a:pt x="42" y="184"/>
                  <a:pt x="17" y="460"/>
                </a:cubicBezTo>
                <a:close/>
                <a:moveTo>
                  <a:pt x="410" y="911"/>
                </a:moveTo>
                <a:cubicBezTo>
                  <a:pt x="602" y="911"/>
                  <a:pt x="602" y="911"/>
                  <a:pt x="602" y="911"/>
                </a:cubicBezTo>
                <a:cubicBezTo>
                  <a:pt x="610" y="861"/>
                  <a:pt x="610" y="861"/>
                  <a:pt x="610" y="861"/>
                </a:cubicBezTo>
                <a:cubicBezTo>
                  <a:pt x="493" y="861"/>
                  <a:pt x="493" y="861"/>
                  <a:pt x="493" y="861"/>
                </a:cubicBezTo>
                <a:cubicBezTo>
                  <a:pt x="493" y="861"/>
                  <a:pt x="502" y="853"/>
                  <a:pt x="510" y="853"/>
                </a:cubicBezTo>
                <a:cubicBezTo>
                  <a:pt x="510" y="845"/>
                  <a:pt x="527" y="836"/>
                  <a:pt x="543" y="828"/>
                </a:cubicBezTo>
                <a:cubicBezTo>
                  <a:pt x="569" y="811"/>
                  <a:pt x="569" y="811"/>
                  <a:pt x="569" y="811"/>
                </a:cubicBezTo>
                <a:cubicBezTo>
                  <a:pt x="585" y="803"/>
                  <a:pt x="602" y="786"/>
                  <a:pt x="610" y="778"/>
                </a:cubicBezTo>
                <a:cubicBezTo>
                  <a:pt x="627" y="761"/>
                  <a:pt x="635" y="744"/>
                  <a:pt x="644" y="719"/>
                </a:cubicBezTo>
                <a:cubicBezTo>
                  <a:pt x="652" y="694"/>
                  <a:pt x="644" y="677"/>
                  <a:pt x="627" y="660"/>
                </a:cubicBezTo>
                <a:cubicBezTo>
                  <a:pt x="619" y="644"/>
                  <a:pt x="594" y="635"/>
                  <a:pt x="569" y="635"/>
                </a:cubicBezTo>
                <a:cubicBezTo>
                  <a:pt x="527" y="635"/>
                  <a:pt x="502" y="644"/>
                  <a:pt x="476" y="677"/>
                </a:cubicBezTo>
                <a:cubicBezTo>
                  <a:pt x="468" y="686"/>
                  <a:pt x="460" y="711"/>
                  <a:pt x="452" y="736"/>
                </a:cubicBezTo>
                <a:cubicBezTo>
                  <a:pt x="510" y="736"/>
                  <a:pt x="510" y="736"/>
                  <a:pt x="510" y="736"/>
                </a:cubicBezTo>
                <a:cubicBezTo>
                  <a:pt x="510" y="719"/>
                  <a:pt x="518" y="702"/>
                  <a:pt x="518" y="694"/>
                </a:cubicBezTo>
                <a:cubicBezTo>
                  <a:pt x="527" y="686"/>
                  <a:pt x="543" y="677"/>
                  <a:pt x="560" y="677"/>
                </a:cubicBezTo>
                <a:cubicBezTo>
                  <a:pt x="569" y="677"/>
                  <a:pt x="577" y="686"/>
                  <a:pt x="585" y="694"/>
                </a:cubicBezTo>
                <a:cubicBezTo>
                  <a:pt x="585" y="702"/>
                  <a:pt x="594" y="711"/>
                  <a:pt x="585" y="719"/>
                </a:cubicBezTo>
                <a:cubicBezTo>
                  <a:pt x="585" y="736"/>
                  <a:pt x="577" y="744"/>
                  <a:pt x="560" y="761"/>
                </a:cubicBezTo>
                <a:cubicBezTo>
                  <a:pt x="552" y="769"/>
                  <a:pt x="535" y="778"/>
                  <a:pt x="502" y="803"/>
                </a:cubicBezTo>
                <a:cubicBezTo>
                  <a:pt x="468" y="819"/>
                  <a:pt x="452" y="836"/>
                  <a:pt x="435" y="861"/>
                </a:cubicBezTo>
                <a:cubicBezTo>
                  <a:pt x="426" y="878"/>
                  <a:pt x="418" y="895"/>
                  <a:pt x="410" y="911"/>
                </a:cubicBezTo>
                <a:close/>
                <a:moveTo>
                  <a:pt x="844" y="811"/>
                </a:moveTo>
                <a:cubicBezTo>
                  <a:pt x="819" y="811"/>
                  <a:pt x="819" y="811"/>
                  <a:pt x="819" y="811"/>
                </a:cubicBezTo>
                <a:cubicBezTo>
                  <a:pt x="853" y="635"/>
                  <a:pt x="853" y="635"/>
                  <a:pt x="853" y="635"/>
                </a:cubicBezTo>
                <a:cubicBezTo>
                  <a:pt x="794" y="635"/>
                  <a:pt x="794" y="635"/>
                  <a:pt x="794" y="635"/>
                </a:cubicBezTo>
                <a:cubicBezTo>
                  <a:pt x="652" y="803"/>
                  <a:pt x="652" y="803"/>
                  <a:pt x="652" y="803"/>
                </a:cubicBezTo>
                <a:cubicBezTo>
                  <a:pt x="644" y="853"/>
                  <a:pt x="644" y="853"/>
                  <a:pt x="644" y="853"/>
                </a:cubicBezTo>
                <a:cubicBezTo>
                  <a:pt x="753" y="853"/>
                  <a:pt x="753" y="853"/>
                  <a:pt x="753" y="853"/>
                </a:cubicBezTo>
                <a:cubicBezTo>
                  <a:pt x="744" y="911"/>
                  <a:pt x="744" y="911"/>
                  <a:pt x="744" y="911"/>
                </a:cubicBezTo>
                <a:cubicBezTo>
                  <a:pt x="794" y="911"/>
                  <a:pt x="794" y="911"/>
                  <a:pt x="794" y="911"/>
                </a:cubicBezTo>
                <a:cubicBezTo>
                  <a:pt x="803" y="853"/>
                  <a:pt x="803" y="853"/>
                  <a:pt x="803" y="853"/>
                </a:cubicBezTo>
                <a:cubicBezTo>
                  <a:pt x="836" y="853"/>
                  <a:pt x="836" y="853"/>
                  <a:pt x="836" y="853"/>
                </a:cubicBezTo>
                <a:lnTo>
                  <a:pt x="844" y="811"/>
                </a:lnTo>
                <a:close/>
                <a:moveTo>
                  <a:pt x="694" y="811"/>
                </a:moveTo>
                <a:cubicBezTo>
                  <a:pt x="786" y="686"/>
                  <a:pt x="786" y="686"/>
                  <a:pt x="786" y="686"/>
                </a:cubicBezTo>
                <a:cubicBezTo>
                  <a:pt x="761" y="811"/>
                  <a:pt x="761" y="811"/>
                  <a:pt x="761" y="811"/>
                </a:cubicBezTo>
                <a:lnTo>
                  <a:pt x="694" y="811"/>
                </a:lnTo>
                <a:close/>
                <a:moveTo>
                  <a:pt x="694" y="811"/>
                </a:moveTo>
                <a:lnTo>
                  <a:pt x="694" y="8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 sz="1867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: Shape 66"/>
          <p:cNvSpPr>
            <a:spLocks noChangeAspect="1"/>
          </p:cNvSpPr>
          <p:nvPr/>
        </p:nvSpPr>
        <p:spPr bwMode="auto">
          <a:xfrm>
            <a:off x="6031626" y="1908556"/>
            <a:ext cx="555172" cy="480467"/>
          </a:xfrm>
          <a:custGeom>
            <a:avLst/>
            <a:gdLst>
              <a:gd name="T0" fmla="*/ 502 w 1013"/>
              <a:gd name="T1" fmla="*/ 0 h 879"/>
              <a:gd name="T2" fmla="*/ 0 w 1013"/>
              <a:gd name="T3" fmla="*/ 351 h 879"/>
              <a:gd name="T4" fmla="*/ 193 w 1013"/>
              <a:gd name="T5" fmla="*/ 636 h 879"/>
              <a:gd name="T6" fmla="*/ 92 w 1013"/>
              <a:gd name="T7" fmla="*/ 862 h 879"/>
              <a:gd name="T8" fmla="*/ 92 w 1013"/>
              <a:gd name="T9" fmla="*/ 878 h 879"/>
              <a:gd name="T10" fmla="*/ 101 w 1013"/>
              <a:gd name="T11" fmla="*/ 878 h 879"/>
              <a:gd name="T12" fmla="*/ 109 w 1013"/>
              <a:gd name="T13" fmla="*/ 878 h 879"/>
              <a:gd name="T14" fmla="*/ 485 w 1013"/>
              <a:gd name="T15" fmla="*/ 711 h 879"/>
              <a:gd name="T16" fmla="*/ 502 w 1013"/>
              <a:gd name="T17" fmla="*/ 711 h 879"/>
              <a:gd name="T18" fmla="*/ 1012 w 1013"/>
              <a:gd name="T19" fmla="*/ 351 h 879"/>
              <a:gd name="T20" fmla="*/ 502 w 1013"/>
              <a:gd name="T21" fmla="*/ 0 h 879"/>
              <a:gd name="T22" fmla="*/ 502 w 1013"/>
              <a:gd name="T23" fmla="*/ 0 h 879"/>
              <a:gd name="T24" fmla="*/ 502 w 1013"/>
              <a:gd name="T25" fmla="*/ 0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3" h="879">
                <a:moveTo>
                  <a:pt x="502" y="0"/>
                </a:moveTo>
                <a:cubicBezTo>
                  <a:pt x="226" y="0"/>
                  <a:pt x="0" y="159"/>
                  <a:pt x="0" y="351"/>
                </a:cubicBezTo>
                <a:cubicBezTo>
                  <a:pt x="0" y="469"/>
                  <a:pt x="67" y="569"/>
                  <a:pt x="193" y="636"/>
                </a:cubicBezTo>
                <a:cubicBezTo>
                  <a:pt x="176" y="711"/>
                  <a:pt x="142" y="811"/>
                  <a:pt x="92" y="862"/>
                </a:cubicBezTo>
                <a:cubicBezTo>
                  <a:pt x="92" y="870"/>
                  <a:pt x="92" y="870"/>
                  <a:pt x="92" y="878"/>
                </a:cubicBezTo>
                <a:lnTo>
                  <a:pt x="101" y="878"/>
                </a:lnTo>
                <a:lnTo>
                  <a:pt x="109" y="878"/>
                </a:lnTo>
                <a:cubicBezTo>
                  <a:pt x="118" y="878"/>
                  <a:pt x="335" y="862"/>
                  <a:pt x="485" y="711"/>
                </a:cubicBezTo>
                <a:cubicBezTo>
                  <a:pt x="485" y="711"/>
                  <a:pt x="494" y="711"/>
                  <a:pt x="502" y="711"/>
                </a:cubicBezTo>
                <a:cubicBezTo>
                  <a:pt x="786" y="711"/>
                  <a:pt x="1012" y="552"/>
                  <a:pt x="1012" y="351"/>
                </a:cubicBezTo>
                <a:cubicBezTo>
                  <a:pt x="1012" y="159"/>
                  <a:pt x="786" y="0"/>
                  <a:pt x="502" y="0"/>
                </a:cubicBezTo>
                <a:close/>
                <a:moveTo>
                  <a:pt x="502" y="0"/>
                </a:moveTo>
                <a:lnTo>
                  <a:pt x="5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 sz="1867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: Shape 67"/>
          <p:cNvSpPr>
            <a:spLocks noChangeAspect="1"/>
          </p:cNvSpPr>
          <p:nvPr/>
        </p:nvSpPr>
        <p:spPr bwMode="auto">
          <a:xfrm>
            <a:off x="6031626" y="2939947"/>
            <a:ext cx="513189" cy="376999"/>
          </a:xfrm>
          <a:custGeom>
            <a:avLst/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 sz="1867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: Shape 68"/>
          <p:cNvSpPr>
            <a:spLocks noChangeAspect="1"/>
          </p:cNvSpPr>
          <p:nvPr/>
        </p:nvSpPr>
        <p:spPr bwMode="auto">
          <a:xfrm>
            <a:off x="6031626" y="3947044"/>
            <a:ext cx="626607" cy="485329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 sz="1867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71"/>
          <p:cNvGrpSpPr/>
          <p:nvPr/>
        </p:nvGrpSpPr>
        <p:grpSpPr>
          <a:xfrm>
            <a:off x="6658232" y="1814461"/>
            <a:ext cx="4442325" cy="681976"/>
            <a:chOff x="6658230" y="1603016"/>
            <a:chExt cx="4442325" cy="681976"/>
          </a:xfrm>
        </p:grpSpPr>
        <p:sp>
          <p:nvSpPr>
            <p:cNvPr id="23" name="TextBox 69"/>
            <p:cNvSpPr txBox="1"/>
            <p:nvPr/>
          </p:nvSpPr>
          <p:spPr>
            <a:xfrm>
              <a:off x="6658231" y="1603016"/>
              <a:ext cx="4442324" cy="333229"/>
            </a:xfrm>
            <a:prstGeom prst="rect">
              <a:avLst/>
            </a:prstGeom>
            <a:noFill/>
          </p:spPr>
          <p:txBody>
            <a:bodyPr wrap="none" lIns="192000" tIns="0" rIns="0" bIns="0" anchor="ctr" anchorCtr="0">
              <a:normAutofit/>
            </a:bodyPr>
            <a:lstStyle/>
            <a:p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24" name="TextBox 70"/>
            <p:cNvSpPr txBox="1">
              <a:spLocks/>
            </p:cNvSpPr>
            <p:nvPr/>
          </p:nvSpPr>
          <p:spPr>
            <a:xfrm>
              <a:off x="6658230" y="1936245"/>
              <a:ext cx="4442325" cy="348747"/>
            </a:xfrm>
            <a:prstGeom prst="rect">
              <a:avLst/>
            </a:prstGeom>
          </p:spPr>
          <p:txBody>
            <a:bodyPr vert="horz" wrap="square" lIns="192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 （建议使用主题字体）</a:t>
              </a:r>
            </a:p>
          </p:txBody>
        </p:sp>
      </p:grpSp>
      <p:grpSp>
        <p:nvGrpSpPr>
          <p:cNvPr id="14" name="Group 72"/>
          <p:cNvGrpSpPr/>
          <p:nvPr/>
        </p:nvGrpSpPr>
        <p:grpSpPr>
          <a:xfrm>
            <a:off x="6658232" y="2821732"/>
            <a:ext cx="4442325" cy="681976"/>
            <a:chOff x="6658230" y="1603016"/>
            <a:chExt cx="4442325" cy="681976"/>
          </a:xfrm>
        </p:grpSpPr>
        <p:sp>
          <p:nvSpPr>
            <p:cNvPr id="21" name="TextBox 73"/>
            <p:cNvSpPr txBox="1"/>
            <p:nvPr/>
          </p:nvSpPr>
          <p:spPr>
            <a:xfrm>
              <a:off x="6658231" y="1603016"/>
              <a:ext cx="4442324" cy="333229"/>
            </a:xfrm>
            <a:prstGeom prst="rect">
              <a:avLst/>
            </a:prstGeom>
            <a:noFill/>
          </p:spPr>
          <p:txBody>
            <a:bodyPr wrap="none" lIns="192000" tIns="0" rIns="0" bIns="0" anchor="ctr" anchorCtr="0">
              <a:normAutofit/>
            </a:bodyPr>
            <a:lstStyle/>
            <a:p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22" name="TextBox 74"/>
            <p:cNvSpPr txBox="1">
              <a:spLocks/>
            </p:cNvSpPr>
            <p:nvPr/>
          </p:nvSpPr>
          <p:spPr>
            <a:xfrm>
              <a:off x="6658230" y="1936245"/>
              <a:ext cx="4442325" cy="348747"/>
            </a:xfrm>
            <a:prstGeom prst="rect">
              <a:avLst/>
            </a:prstGeom>
          </p:spPr>
          <p:txBody>
            <a:bodyPr vert="horz" wrap="square" lIns="192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 （建议使用主题字体）</a:t>
              </a:r>
            </a:p>
          </p:txBody>
        </p:sp>
      </p:grpSp>
      <p:grpSp>
        <p:nvGrpSpPr>
          <p:cNvPr id="15" name="Group 75"/>
          <p:cNvGrpSpPr/>
          <p:nvPr/>
        </p:nvGrpSpPr>
        <p:grpSpPr>
          <a:xfrm>
            <a:off x="6658232" y="3845861"/>
            <a:ext cx="4442325" cy="681976"/>
            <a:chOff x="6658230" y="1603016"/>
            <a:chExt cx="4442325" cy="681976"/>
          </a:xfrm>
        </p:grpSpPr>
        <p:sp>
          <p:nvSpPr>
            <p:cNvPr id="19" name="TextBox 76"/>
            <p:cNvSpPr txBox="1"/>
            <p:nvPr/>
          </p:nvSpPr>
          <p:spPr>
            <a:xfrm>
              <a:off x="6658231" y="1603016"/>
              <a:ext cx="4442324" cy="333229"/>
            </a:xfrm>
            <a:prstGeom prst="rect">
              <a:avLst/>
            </a:prstGeom>
            <a:noFill/>
          </p:spPr>
          <p:txBody>
            <a:bodyPr wrap="none" lIns="192000" tIns="0" rIns="0" bIns="0" anchor="ctr" anchorCtr="0">
              <a:normAutofit/>
            </a:bodyPr>
            <a:lstStyle/>
            <a:p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20" name="TextBox 77"/>
            <p:cNvSpPr txBox="1">
              <a:spLocks/>
            </p:cNvSpPr>
            <p:nvPr/>
          </p:nvSpPr>
          <p:spPr>
            <a:xfrm>
              <a:off x="6658230" y="1936245"/>
              <a:ext cx="4442325" cy="348747"/>
            </a:xfrm>
            <a:prstGeom prst="rect">
              <a:avLst/>
            </a:prstGeom>
          </p:spPr>
          <p:txBody>
            <a:bodyPr vert="horz" wrap="square" lIns="192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 （建议使用主题字体）</a:t>
              </a:r>
            </a:p>
          </p:txBody>
        </p:sp>
      </p:grpSp>
      <p:grpSp>
        <p:nvGrpSpPr>
          <p:cNvPr id="16" name="Group 78"/>
          <p:cNvGrpSpPr/>
          <p:nvPr/>
        </p:nvGrpSpPr>
        <p:grpSpPr>
          <a:xfrm>
            <a:off x="6658232" y="4905044"/>
            <a:ext cx="4442325" cy="681976"/>
            <a:chOff x="6658230" y="1603016"/>
            <a:chExt cx="4442325" cy="681976"/>
          </a:xfrm>
        </p:grpSpPr>
        <p:sp>
          <p:nvSpPr>
            <p:cNvPr id="17" name="TextBox 79"/>
            <p:cNvSpPr txBox="1"/>
            <p:nvPr/>
          </p:nvSpPr>
          <p:spPr>
            <a:xfrm>
              <a:off x="6658231" y="1603016"/>
              <a:ext cx="4442324" cy="333229"/>
            </a:xfrm>
            <a:prstGeom prst="rect">
              <a:avLst/>
            </a:prstGeom>
            <a:noFill/>
          </p:spPr>
          <p:txBody>
            <a:bodyPr wrap="none" lIns="192000" tIns="0" rIns="0" bIns="0" anchor="ctr" anchorCtr="0">
              <a:normAutofit/>
            </a:bodyPr>
            <a:lstStyle/>
            <a:p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18" name="TextBox 80"/>
            <p:cNvSpPr txBox="1">
              <a:spLocks/>
            </p:cNvSpPr>
            <p:nvPr/>
          </p:nvSpPr>
          <p:spPr>
            <a:xfrm>
              <a:off x="6658230" y="1936245"/>
              <a:ext cx="4442325" cy="348747"/>
            </a:xfrm>
            <a:prstGeom prst="rect">
              <a:avLst/>
            </a:prstGeom>
          </p:spPr>
          <p:txBody>
            <a:bodyPr vert="horz" wrap="square" lIns="192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 （建议使用主题字体）</a:t>
              </a:r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ADB050BE-5EA3-47A0-A0C4-8358D195A777}"/>
              </a:ext>
            </a:extLst>
          </p:cNvPr>
          <p:cNvSpPr txBox="1"/>
          <p:nvPr/>
        </p:nvSpPr>
        <p:spPr>
          <a:xfrm>
            <a:off x="0" y="0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大数据的应用</a:t>
            </a:r>
          </a:p>
        </p:txBody>
      </p:sp>
    </p:spTree>
    <p:extLst>
      <p:ext uri="{BB962C8B-B14F-4D97-AF65-F5344CB8AC3E}">
        <p14:creationId xmlns:p14="http://schemas.microsoft.com/office/powerpoint/2010/main" val="4223804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73733bf4-062b-4be4-beff-36a42eaec55c"/>
          <p:cNvGrpSpPr>
            <a:grpSpLocks noChangeAspect="1"/>
          </p:cNvGrpSpPr>
          <p:nvPr/>
        </p:nvGrpSpPr>
        <p:grpSpPr>
          <a:xfrm>
            <a:off x="723063" y="2112073"/>
            <a:ext cx="10747840" cy="2964864"/>
            <a:chOff x="723063" y="2112073"/>
            <a:chExt cx="10747840" cy="2964864"/>
          </a:xfrm>
        </p:grpSpPr>
        <p:sp>
          <p:nvSpPr>
            <p:cNvPr id="4" name="Freeform: Shape 3"/>
            <p:cNvSpPr>
              <a:spLocks/>
            </p:cNvSpPr>
            <p:nvPr/>
          </p:nvSpPr>
          <p:spPr bwMode="auto">
            <a:xfrm>
              <a:off x="2927466" y="4441805"/>
              <a:ext cx="3168534" cy="635132"/>
            </a:xfrm>
            <a:custGeom>
              <a:avLst/>
              <a:gdLst>
                <a:gd name="T0" fmla="*/ 3799 w 3804"/>
                <a:gd name="T1" fmla="*/ 0 h 1355"/>
                <a:gd name="T2" fmla="*/ 372 w 3804"/>
                <a:gd name="T3" fmla="*/ 0 h 1355"/>
                <a:gd name="T4" fmla="*/ 0 w 3804"/>
                <a:gd name="T5" fmla="*/ 679 h 1355"/>
                <a:gd name="T6" fmla="*/ 372 w 3804"/>
                <a:gd name="T7" fmla="*/ 1355 h 1355"/>
                <a:gd name="T8" fmla="*/ 3804 w 3804"/>
                <a:gd name="T9" fmla="*/ 1355 h 1355"/>
                <a:gd name="T10" fmla="*/ 3799 w 3804"/>
                <a:gd name="T11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4" h="1355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none" lIns="121920" tIns="60960" rIns="121920" bIns="6096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5" name="Freeform: Shape 22"/>
            <p:cNvSpPr/>
            <p:nvPr/>
          </p:nvSpPr>
          <p:spPr>
            <a:xfrm>
              <a:off x="5786485" y="2112074"/>
              <a:ext cx="179917" cy="930727"/>
            </a:xfrm>
            <a:custGeom>
              <a:avLst/>
              <a:gdLst>
                <a:gd name="connsiteX0" fmla="*/ 303644 w 304800"/>
                <a:gd name="connsiteY0" fmla="*/ 0 h 1576759"/>
                <a:gd name="connsiteX1" fmla="*/ 304800 w 304800"/>
                <a:gd name="connsiteY1" fmla="*/ 0 h 1576759"/>
                <a:gd name="connsiteX2" fmla="*/ 304800 w 304800"/>
                <a:gd name="connsiteY2" fmla="*/ 1192125 h 1576759"/>
                <a:gd name="connsiteX3" fmla="*/ 0 w 304800"/>
                <a:gd name="connsiteY3" fmla="*/ 1576759 h 1576759"/>
                <a:gd name="connsiteX4" fmla="*/ 0 w 304800"/>
                <a:gd name="connsiteY4" fmla="*/ 375069 h 1576759"/>
                <a:gd name="connsiteX5" fmla="*/ 3947 w 304800"/>
                <a:gd name="connsiteY5" fmla="*/ 378196 h 15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00" h="1576759">
                  <a:moveTo>
                    <a:pt x="303644" y="0"/>
                  </a:moveTo>
                  <a:lnTo>
                    <a:pt x="304800" y="0"/>
                  </a:lnTo>
                  <a:lnTo>
                    <a:pt x="304800" y="1192125"/>
                  </a:lnTo>
                  <a:lnTo>
                    <a:pt x="0" y="1576759"/>
                  </a:lnTo>
                  <a:lnTo>
                    <a:pt x="0" y="375069"/>
                  </a:lnTo>
                  <a:lnTo>
                    <a:pt x="3947" y="3781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6" name="Freeform: Shape 23"/>
            <p:cNvSpPr/>
            <p:nvPr/>
          </p:nvSpPr>
          <p:spPr>
            <a:xfrm>
              <a:off x="5963672" y="2112074"/>
              <a:ext cx="263231" cy="705227"/>
            </a:xfrm>
            <a:custGeom>
              <a:avLst/>
              <a:gdLst>
                <a:gd name="connsiteX0" fmla="*/ 0 w 445945"/>
                <a:gd name="connsiteY0" fmla="*/ 0 h 1194737"/>
                <a:gd name="connsiteX1" fmla="*/ 445945 w 445945"/>
                <a:gd name="connsiteY1" fmla="*/ 0 h 1194737"/>
                <a:gd name="connsiteX2" fmla="*/ 445945 w 445945"/>
                <a:gd name="connsiteY2" fmla="*/ 1194737 h 1194737"/>
                <a:gd name="connsiteX3" fmla="*/ 0 w 445945"/>
                <a:gd name="connsiteY3" fmla="*/ 1194737 h 11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945" h="1194737">
                  <a:moveTo>
                    <a:pt x="0" y="0"/>
                  </a:moveTo>
                  <a:lnTo>
                    <a:pt x="445945" y="0"/>
                  </a:lnTo>
                  <a:lnTo>
                    <a:pt x="445945" y="1194737"/>
                  </a:lnTo>
                  <a:lnTo>
                    <a:pt x="0" y="11947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7" name="Freeform: Shape 24"/>
            <p:cNvSpPr/>
            <p:nvPr/>
          </p:nvSpPr>
          <p:spPr>
            <a:xfrm flipH="1">
              <a:off x="6227309" y="2112073"/>
              <a:ext cx="179917" cy="930727"/>
            </a:xfrm>
            <a:custGeom>
              <a:avLst/>
              <a:gdLst>
                <a:gd name="connsiteX0" fmla="*/ 303644 w 304800"/>
                <a:gd name="connsiteY0" fmla="*/ 0 h 1576759"/>
                <a:gd name="connsiteX1" fmla="*/ 304800 w 304800"/>
                <a:gd name="connsiteY1" fmla="*/ 0 h 1576759"/>
                <a:gd name="connsiteX2" fmla="*/ 304800 w 304800"/>
                <a:gd name="connsiteY2" fmla="*/ 1192125 h 1576759"/>
                <a:gd name="connsiteX3" fmla="*/ 0 w 304800"/>
                <a:gd name="connsiteY3" fmla="*/ 1576759 h 1576759"/>
                <a:gd name="connsiteX4" fmla="*/ 0 w 304800"/>
                <a:gd name="connsiteY4" fmla="*/ 375069 h 1576759"/>
                <a:gd name="connsiteX5" fmla="*/ 3947 w 304800"/>
                <a:gd name="connsiteY5" fmla="*/ 378196 h 15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00" h="1576759">
                  <a:moveTo>
                    <a:pt x="303644" y="0"/>
                  </a:moveTo>
                  <a:lnTo>
                    <a:pt x="304800" y="0"/>
                  </a:lnTo>
                  <a:lnTo>
                    <a:pt x="304800" y="1192125"/>
                  </a:lnTo>
                  <a:lnTo>
                    <a:pt x="0" y="1576759"/>
                  </a:lnTo>
                  <a:lnTo>
                    <a:pt x="0" y="375069"/>
                  </a:lnTo>
                  <a:lnTo>
                    <a:pt x="3947" y="37819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8" name="Freeform: Shape 19"/>
            <p:cNvSpPr/>
            <p:nvPr/>
          </p:nvSpPr>
          <p:spPr>
            <a:xfrm>
              <a:off x="5786935" y="2807382"/>
              <a:ext cx="179917" cy="930727"/>
            </a:xfrm>
            <a:custGeom>
              <a:avLst/>
              <a:gdLst>
                <a:gd name="connsiteX0" fmla="*/ 303644 w 304800"/>
                <a:gd name="connsiteY0" fmla="*/ 0 h 1576759"/>
                <a:gd name="connsiteX1" fmla="*/ 304800 w 304800"/>
                <a:gd name="connsiteY1" fmla="*/ 0 h 1576759"/>
                <a:gd name="connsiteX2" fmla="*/ 304800 w 304800"/>
                <a:gd name="connsiteY2" fmla="*/ 1192125 h 1576759"/>
                <a:gd name="connsiteX3" fmla="*/ 0 w 304800"/>
                <a:gd name="connsiteY3" fmla="*/ 1576759 h 1576759"/>
                <a:gd name="connsiteX4" fmla="*/ 0 w 304800"/>
                <a:gd name="connsiteY4" fmla="*/ 375069 h 1576759"/>
                <a:gd name="connsiteX5" fmla="*/ 3947 w 304800"/>
                <a:gd name="connsiteY5" fmla="*/ 378196 h 15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00" h="1576759">
                  <a:moveTo>
                    <a:pt x="303644" y="0"/>
                  </a:moveTo>
                  <a:lnTo>
                    <a:pt x="304800" y="0"/>
                  </a:lnTo>
                  <a:lnTo>
                    <a:pt x="304800" y="1192125"/>
                  </a:lnTo>
                  <a:lnTo>
                    <a:pt x="0" y="1576759"/>
                  </a:lnTo>
                  <a:lnTo>
                    <a:pt x="0" y="375069"/>
                  </a:lnTo>
                  <a:lnTo>
                    <a:pt x="3947" y="37819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9" name="Freeform: Shape 20"/>
            <p:cNvSpPr/>
            <p:nvPr/>
          </p:nvSpPr>
          <p:spPr>
            <a:xfrm>
              <a:off x="5964122" y="2807382"/>
              <a:ext cx="263231" cy="705227"/>
            </a:xfrm>
            <a:custGeom>
              <a:avLst/>
              <a:gdLst>
                <a:gd name="connsiteX0" fmla="*/ 0 w 445945"/>
                <a:gd name="connsiteY0" fmla="*/ 0 h 1194737"/>
                <a:gd name="connsiteX1" fmla="*/ 445945 w 445945"/>
                <a:gd name="connsiteY1" fmla="*/ 0 h 1194737"/>
                <a:gd name="connsiteX2" fmla="*/ 445945 w 445945"/>
                <a:gd name="connsiteY2" fmla="*/ 1194737 h 1194737"/>
                <a:gd name="connsiteX3" fmla="*/ 0 w 445945"/>
                <a:gd name="connsiteY3" fmla="*/ 1194737 h 11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945" h="1194737">
                  <a:moveTo>
                    <a:pt x="0" y="0"/>
                  </a:moveTo>
                  <a:lnTo>
                    <a:pt x="445945" y="0"/>
                  </a:lnTo>
                  <a:lnTo>
                    <a:pt x="445945" y="1194737"/>
                  </a:lnTo>
                  <a:lnTo>
                    <a:pt x="0" y="11947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0" name="Freeform: Shape 21"/>
            <p:cNvSpPr/>
            <p:nvPr/>
          </p:nvSpPr>
          <p:spPr>
            <a:xfrm flipH="1">
              <a:off x="6227759" y="2807381"/>
              <a:ext cx="179917" cy="930727"/>
            </a:xfrm>
            <a:custGeom>
              <a:avLst/>
              <a:gdLst>
                <a:gd name="connsiteX0" fmla="*/ 303644 w 304800"/>
                <a:gd name="connsiteY0" fmla="*/ 0 h 1576759"/>
                <a:gd name="connsiteX1" fmla="*/ 304800 w 304800"/>
                <a:gd name="connsiteY1" fmla="*/ 0 h 1576759"/>
                <a:gd name="connsiteX2" fmla="*/ 304800 w 304800"/>
                <a:gd name="connsiteY2" fmla="*/ 1192125 h 1576759"/>
                <a:gd name="connsiteX3" fmla="*/ 0 w 304800"/>
                <a:gd name="connsiteY3" fmla="*/ 1576759 h 1576759"/>
                <a:gd name="connsiteX4" fmla="*/ 0 w 304800"/>
                <a:gd name="connsiteY4" fmla="*/ 375069 h 1576759"/>
                <a:gd name="connsiteX5" fmla="*/ 3947 w 304800"/>
                <a:gd name="connsiteY5" fmla="*/ 378196 h 15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00" h="1576759">
                  <a:moveTo>
                    <a:pt x="303644" y="0"/>
                  </a:moveTo>
                  <a:lnTo>
                    <a:pt x="304800" y="0"/>
                  </a:lnTo>
                  <a:lnTo>
                    <a:pt x="304800" y="1192125"/>
                  </a:lnTo>
                  <a:lnTo>
                    <a:pt x="0" y="1576759"/>
                  </a:lnTo>
                  <a:lnTo>
                    <a:pt x="0" y="375069"/>
                  </a:lnTo>
                  <a:lnTo>
                    <a:pt x="3947" y="37819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1" name="Freeform: Shape 6"/>
            <p:cNvSpPr/>
            <p:nvPr/>
          </p:nvSpPr>
          <p:spPr>
            <a:xfrm>
              <a:off x="5785618" y="3506119"/>
              <a:ext cx="179917" cy="930727"/>
            </a:xfrm>
            <a:custGeom>
              <a:avLst/>
              <a:gdLst>
                <a:gd name="connsiteX0" fmla="*/ 303644 w 304800"/>
                <a:gd name="connsiteY0" fmla="*/ 0 h 1576759"/>
                <a:gd name="connsiteX1" fmla="*/ 304800 w 304800"/>
                <a:gd name="connsiteY1" fmla="*/ 0 h 1576759"/>
                <a:gd name="connsiteX2" fmla="*/ 304800 w 304800"/>
                <a:gd name="connsiteY2" fmla="*/ 1192125 h 1576759"/>
                <a:gd name="connsiteX3" fmla="*/ 0 w 304800"/>
                <a:gd name="connsiteY3" fmla="*/ 1576759 h 1576759"/>
                <a:gd name="connsiteX4" fmla="*/ 0 w 304800"/>
                <a:gd name="connsiteY4" fmla="*/ 375069 h 1576759"/>
                <a:gd name="connsiteX5" fmla="*/ 3947 w 304800"/>
                <a:gd name="connsiteY5" fmla="*/ 378196 h 15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00" h="1576759">
                  <a:moveTo>
                    <a:pt x="303644" y="0"/>
                  </a:moveTo>
                  <a:lnTo>
                    <a:pt x="304800" y="0"/>
                  </a:lnTo>
                  <a:lnTo>
                    <a:pt x="304800" y="1192125"/>
                  </a:lnTo>
                  <a:lnTo>
                    <a:pt x="0" y="1576759"/>
                  </a:lnTo>
                  <a:lnTo>
                    <a:pt x="0" y="375069"/>
                  </a:lnTo>
                  <a:lnTo>
                    <a:pt x="3947" y="37819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2" name="Freeform: Shape 7"/>
            <p:cNvSpPr/>
            <p:nvPr/>
          </p:nvSpPr>
          <p:spPr>
            <a:xfrm>
              <a:off x="5962805" y="3506119"/>
              <a:ext cx="263231" cy="705227"/>
            </a:xfrm>
            <a:custGeom>
              <a:avLst/>
              <a:gdLst>
                <a:gd name="connsiteX0" fmla="*/ 0 w 445945"/>
                <a:gd name="connsiteY0" fmla="*/ 0 h 1194737"/>
                <a:gd name="connsiteX1" fmla="*/ 445945 w 445945"/>
                <a:gd name="connsiteY1" fmla="*/ 0 h 1194737"/>
                <a:gd name="connsiteX2" fmla="*/ 445945 w 445945"/>
                <a:gd name="connsiteY2" fmla="*/ 1194737 h 1194737"/>
                <a:gd name="connsiteX3" fmla="*/ 0 w 445945"/>
                <a:gd name="connsiteY3" fmla="*/ 1194737 h 11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945" h="1194737">
                  <a:moveTo>
                    <a:pt x="0" y="0"/>
                  </a:moveTo>
                  <a:lnTo>
                    <a:pt x="445945" y="0"/>
                  </a:lnTo>
                  <a:lnTo>
                    <a:pt x="445945" y="1194737"/>
                  </a:lnTo>
                  <a:lnTo>
                    <a:pt x="0" y="11947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3" name="Freeform: Shape 8"/>
            <p:cNvSpPr/>
            <p:nvPr/>
          </p:nvSpPr>
          <p:spPr>
            <a:xfrm flipH="1">
              <a:off x="6226442" y="3506118"/>
              <a:ext cx="179917" cy="930727"/>
            </a:xfrm>
            <a:custGeom>
              <a:avLst/>
              <a:gdLst>
                <a:gd name="connsiteX0" fmla="*/ 303644 w 304800"/>
                <a:gd name="connsiteY0" fmla="*/ 0 h 1576759"/>
                <a:gd name="connsiteX1" fmla="*/ 304800 w 304800"/>
                <a:gd name="connsiteY1" fmla="*/ 0 h 1576759"/>
                <a:gd name="connsiteX2" fmla="*/ 304800 w 304800"/>
                <a:gd name="connsiteY2" fmla="*/ 1192125 h 1576759"/>
                <a:gd name="connsiteX3" fmla="*/ 0 w 304800"/>
                <a:gd name="connsiteY3" fmla="*/ 1576759 h 1576759"/>
                <a:gd name="connsiteX4" fmla="*/ 0 w 304800"/>
                <a:gd name="connsiteY4" fmla="*/ 375069 h 1576759"/>
                <a:gd name="connsiteX5" fmla="*/ 3947 w 304800"/>
                <a:gd name="connsiteY5" fmla="*/ 378196 h 15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00" h="1576759">
                  <a:moveTo>
                    <a:pt x="303644" y="0"/>
                  </a:moveTo>
                  <a:lnTo>
                    <a:pt x="304800" y="0"/>
                  </a:lnTo>
                  <a:lnTo>
                    <a:pt x="304800" y="1192125"/>
                  </a:lnTo>
                  <a:lnTo>
                    <a:pt x="0" y="1576759"/>
                  </a:lnTo>
                  <a:lnTo>
                    <a:pt x="0" y="375069"/>
                  </a:lnTo>
                  <a:lnTo>
                    <a:pt x="3947" y="378196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grpSp>
          <p:nvGrpSpPr>
            <p:cNvPr id="14" name="Group 9"/>
            <p:cNvGrpSpPr/>
            <p:nvPr/>
          </p:nvGrpSpPr>
          <p:grpSpPr>
            <a:xfrm>
              <a:off x="5962608" y="4201427"/>
              <a:ext cx="263878" cy="759478"/>
              <a:chOff x="4469832" y="3408828"/>
              <a:chExt cx="263878" cy="759478"/>
            </a:xfrm>
            <a:solidFill>
              <a:schemeClr val="accent4"/>
            </a:solidFill>
          </p:grpSpPr>
          <p:sp>
            <p:nvSpPr>
              <p:cNvPr id="27" name="Freeform: Shape 15"/>
              <p:cNvSpPr/>
              <p:nvPr/>
            </p:nvSpPr>
            <p:spPr>
              <a:xfrm>
                <a:off x="4470479" y="3408828"/>
                <a:ext cx="263231" cy="705227"/>
              </a:xfrm>
              <a:custGeom>
                <a:avLst/>
                <a:gdLst>
                  <a:gd name="connsiteX0" fmla="*/ 0 w 445945"/>
                  <a:gd name="connsiteY0" fmla="*/ 0 h 1194737"/>
                  <a:gd name="connsiteX1" fmla="*/ 445945 w 445945"/>
                  <a:gd name="connsiteY1" fmla="*/ 0 h 1194737"/>
                  <a:gd name="connsiteX2" fmla="*/ 445945 w 445945"/>
                  <a:gd name="connsiteY2" fmla="*/ 1194737 h 1194737"/>
                  <a:gd name="connsiteX3" fmla="*/ 0 w 445945"/>
                  <a:gd name="connsiteY3" fmla="*/ 1194737 h 119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5945" h="1194737">
                    <a:moveTo>
                      <a:pt x="0" y="0"/>
                    </a:moveTo>
                    <a:lnTo>
                      <a:pt x="445945" y="0"/>
                    </a:lnTo>
                    <a:lnTo>
                      <a:pt x="445945" y="1194737"/>
                    </a:lnTo>
                    <a:lnTo>
                      <a:pt x="0" y="119473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8" name="Freeform: Shape 16"/>
              <p:cNvSpPr/>
              <p:nvPr/>
            </p:nvSpPr>
            <p:spPr>
              <a:xfrm>
                <a:off x="4469832" y="4115863"/>
                <a:ext cx="263231" cy="52443"/>
              </a:xfrm>
              <a:custGeom>
                <a:avLst/>
                <a:gdLst>
                  <a:gd name="connsiteX0" fmla="*/ 0 w 413533"/>
                  <a:gd name="connsiteY0" fmla="*/ 0 h 82388"/>
                  <a:gd name="connsiteX1" fmla="*/ 413533 w 413533"/>
                  <a:gd name="connsiteY1" fmla="*/ 0 h 82388"/>
                  <a:gd name="connsiteX2" fmla="*/ 410293 w 413533"/>
                  <a:gd name="connsiteY2" fmla="*/ 4444 h 82388"/>
                  <a:gd name="connsiteX3" fmla="*/ 206766 w 413533"/>
                  <a:gd name="connsiteY3" fmla="*/ 82388 h 82388"/>
                  <a:gd name="connsiteX4" fmla="*/ 3240 w 413533"/>
                  <a:gd name="connsiteY4" fmla="*/ 4444 h 82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3533" h="82388">
                    <a:moveTo>
                      <a:pt x="0" y="0"/>
                    </a:moveTo>
                    <a:lnTo>
                      <a:pt x="413533" y="0"/>
                    </a:lnTo>
                    <a:lnTo>
                      <a:pt x="410293" y="4444"/>
                    </a:lnTo>
                    <a:cubicBezTo>
                      <a:pt x="358206" y="52602"/>
                      <a:pt x="286248" y="82388"/>
                      <a:pt x="206766" y="82388"/>
                    </a:cubicBezTo>
                    <a:cubicBezTo>
                      <a:pt x="127284" y="82388"/>
                      <a:pt x="55327" y="52602"/>
                      <a:pt x="3240" y="44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sp>
          <p:nvSpPr>
            <p:cNvPr id="15" name="Freeform: Shape 10"/>
            <p:cNvSpPr/>
            <p:nvPr/>
          </p:nvSpPr>
          <p:spPr>
            <a:xfrm rot="20560681">
              <a:off x="5683023" y="4244326"/>
              <a:ext cx="399216" cy="720509"/>
            </a:xfrm>
            <a:custGeom>
              <a:avLst/>
              <a:gdLst>
                <a:gd name="connsiteX0" fmla="*/ 398565 w 399216"/>
                <a:gd name="connsiteY0" fmla="*/ 0 h 720509"/>
                <a:gd name="connsiteX1" fmla="*/ 399216 w 399216"/>
                <a:gd name="connsiteY1" fmla="*/ 203 h 720509"/>
                <a:gd name="connsiteX2" fmla="*/ 189700 w 399216"/>
                <a:gd name="connsiteY2" fmla="*/ 671975 h 720509"/>
                <a:gd name="connsiteX3" fmla="*/ 187218 w 399216"/>
                <a:gd name="connsiteY3" fmla="*/ 673667 h 720509"/>
                <a:gd name="connsiteX4" fmla="*/ 189945 w 399216"/>
                <a:gd name="connsiteY4" fmla="*/ 673667 h 720509"/>
                <a:gd name="connsiteX5" fmla="*/ 188471 w 399216"/>
                <a:gd name="connsiteY5" fmla="*/ 676194 h 720509"/>
                <a:gd name="connsiteX6" fmla="*/ 95893 w 399216"/>
                <a:gd name="connsiteY6" fmla="*/ 720509 h 720509"/>
                <a:gd name="connsiteX7" fmla="*/ 3316 w 399216"/>
                <a:gd name="connsiteY7" fmla="*/ 676194 h 720509"/>
                <a:gd name="connsiteX8" fmla="*/ 3158 w 399216"/>
                <a:gd name="connsiteY8" fmla="*/ 675923 h 720509"/>
                <a:gd name="connsiteX9" fmla="*/ 0 w 399216"/>
                <a:gd name="connsiteY9" fmla="*/ 675934 h 720509"/>
                <a:gd name="connsiteX10" fmla="*/ 161540 w 399216"/>
                <a:gd name="connsiteY10" fmla="*/ 157989 h 720509"/>
                <a:gd name="connsiteX11" fmla="*/ 163215 w 399216"/>
                <a:gd name="connsiteY11" fmla="*/ 160445 h 72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9216" h="720509">
                  <a:moveTo>
                    <a:pt x="398565" y="0"/>
                  </a:moveTo>
                  <a:lnTo>
                    <a:pt x="399216" y="203"/>
                  </a:lnTo>
                  <a:lnTo>
                    <a:pt x="189700" y="671975"/>
                  </a:lnTo>
                  <a:lnTo>
                    <a:pt x="187218" y="673667"/>
                  </a:lnTo>
                  <a:lnTo>
                    <a:pt x="189945" y="673667"/>
                  </a:lnTo>
                  <a:lnTo>
                    <a:pt x="188471" y="676194"/>
                  </a:lnTo>
                  <a:cubicBezTo>
                    <a:pt x="164779" y="703574"/>
                    <a:pt x="132047" y="720509"/>
                    <a:pt x="95893" y="720509"/>
                  </a:cubicBezTo>
                  <a:cubicBezTo>
                    <a:pt x="59739" y="720509"/>
                    <a:pt x="27009" y="703574"/>
                    <a:pt x="3316" y="676194"/>
                  </a:cubicBezTo>
                  <a:lnTo>
                    <a:pt x="3158" y="675923"/>
                  </a:lnTo>
                  <a:lnTo>
                    <a:pt x="0" y="675934"/>
                  </a:lnTo>
                  <a:lnTo>
                    <a:pt x="161540" y="157989"/>
                  </a:lnTo>
                  <a:lnTo>
                    <a:pt x="163215" y="16044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6" name="Freeform: Shape 11"/>
            <p:cNvSpPr/>
            <p:nvPr/>
          </p:nvSpPr>
          <p:spPr>
            <a:xfrm rot="1039319" flipH="1">
              <a:off x="6109760" y="4239368"/>
              <a:ext cx="399216" cy="720509"/>
            </a:xfrm>
            <a:custGeom>
              <a:avLst/>
              <a:gdLst>
                <a:gd name="connsiteX0" fmla="*/ 398565 w 399216"/>
                <a:gd name="connsiteY0" fmla="*/ 0 h 720509"/>
                <a:gd name="connsiteX1" fmla="*/ 399216 w 399216"/>
                <a:gd name="connsiteY1" fmla="*/ 203 h 720509"/>
                <a:gd name="connsiteX2" fmla="*/ 189700 w 399216"/>
                <a:gd name="connsiteY2" fmla="*/ 671975 h 720509"/>
                <a:gd name="connsiteX3" fmla="*/ 187218 w 399216"/>
                <a:gd name="connsiteY3" fmla="*/ 673667 h 720509"/>
                <a:gd name="connsiteX4" fmla="*/ 189945 w 399216"/>
                <a:gd name="connsiteY4" fmla="*/ 673667 h 720509"/>
                <a:gd name="connsiteX5" fmla="*/ 188471 w 399216"/>
                <a:gd name="connsiteY5" fmla="*/ 676194 h 720509"/>
                <a:gd name="connsiteX6" fmla="*/ 95893 w 399216"/>
                <a:gd name="connsiteY6" fmla="*/ 720509 h 720509"/>
                <a:gd name="connsiteX7" fmla="*/ 3316 w 399216"/>
                <a:gd name="connsiteY7" fmla="*/ 676194 h 720509"/>
                <a:gd name="connsiteX8" fmla="*/ 3158 w 399216"/>
                <a:gd name="connsiteY8" fmla="*/ 675923 h 720509"/>
                <a:gd name="connsiteX9" fmla="*/ 0 w 399216"/>
                <a:gd name="connsiteY9" fmla="*/ 675934 h 720509"/>
                <a:gd name="connsiteX10" fmla="*/ 161540 w 399216"/>
                <a:gd name="connsiteY10" fmla="*/ 157989 h 720509"/>
                <a:gd name="connsiteX11" fmla="*/ 163215 w 399216"/>
                <a:gd name="connsiteY11" fmla="*/ 160445 h 72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9216" h="720509">
                  <a:moveTo>
                    <a:pt x="398565" y="0"/>
                  </a:moveTo>
                  <a:lnTo>
                    <a:pt x="399216" y="203"/>
                  </a:lnTo>
                  <a:lnTo>
                    <a:pt x="189700" y="671975"/>
                  </a:lnTo>
                  <a:lnTo>
                    <a:pt x="187218" y="673667"/>
                  </a:lnTo>
                  <a:lnTo>
                    <a:pt x="189945" y="673667"/>
                  </a:lnTo>
                  <a:lnTo>
                    <a:pt x="188471" y="676194"/>
                  </a:lnTo>
                  <a:cubicBezTo>
                    <a:pt x="164779" y="703574"/>
                    <a:pt x="132047" y="720509"/>
                    <a:pt x="95893" y="720509"/>
                  </a:cubicBezTo>
                  <a:cubicBezTo>
                    <a:pt x="59739" y="720509"/>
                    <a:pt x="27009" y="703574"/>
                    <a:pt x="3316" y="676194"/>
                  </a:cubicBezTo>
                  <a:lnTo>
                    <a:pt x="3158" y="675923"/>
                  </a:lnTo>
                  <a:lnTo>
                    <a:pt x="0" y="675934"/>
                  </a:lnTo>
                  <a:lnTo>
                    <a:pt x="161540" y="157989"/>
                  </a:lnTo>
                  <a:lnTo>
                    <a:pt x="163215" y="16044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grpSp>
          <p:nvGrpSpPr>
            <p:cNvPr id="17" name="Group 12"/>
            <p:cNvGrpSpPr/>
            <p:nvPr/>
          </p:nvGrpSpPr>
          <p:grpSpPr>
            <a:xfrm>
              <a:off x="5785618" y="4832689"/>
              <a:ext cx="612414" cy="244247"/>
              <a:chOff x="4292842" y="4040090"/>
              <a:chExt cx="612414" cy="244247"/>
            </a:xfrm>
          </p:grpSpPr>
          <p:sp>
            <p:nvSpPr>
              <p:cNvPr id="25" name="Oval 13"/>
              <p:cNvSpPr/>
              <p:nvPr/>
            </p:nvSpPr>
            <p:spPr>
              <a:xfrm>
                <a:off x="4292842" y="4040090"/>
                <a:ext cx="612414" cy="244247"/>
              </a:xfrm>
              <a:prstGeom prst="ellipse">
                <a:avLst/>
              </a:prstGeom>
              <a:solidFill>
                <a:srgbClr val="F2A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6" name="Oval 14"/>
              <p:cNvSpPr/>
              <p:nvPr/>
            </p:nvSpPr>
            <p:spPr>
              <a:xfrm>
                <a:off x="4469832" y="4112952"/>
                <a:ext cx="277584" cy="110708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sp>
          <p:nvSpPr>
            <p:cNvPr id="18" name="Freeform: Shape 25"/>
            <p:cNvSpPr>
              <a:spLocks/>
            </p:cNvSpPr>
            <p:nvPr/>
          </p:nvSpPr>
          <p:spPr bwMode="auto">
            <a:xfrm>
              <a:off x="2912324" y="3042800"/>
              <a:ext cx="2883257" cy="675897"/>
            </a:xfrm>
            <a:custGeom>
              <a:avLst/>
              <a:gdLst>
                <a:gd name="T0" fmla="*/ 3799 w 3804"/>
                <a:gd name="T1" fmla="*/ 0 h 1355"/>
                <a:gd name="T2" fmla="*/ 372 w 3804"/>
                <a:gd name="T3" fmla="*/ 0 h 1355"/>
                <a:gd name="T4" fmla="*/ 0 w 3804"/>
                <a:gd name="T5" fmla="*/ 679 h 1355"/>
                <a:gd name="T6" fmla="*/ 372 w 3804"/>
                <a:gd name="T7" fmla="*/ 1355 h 1355"/>
                <a:gd name="T8" fmla="*/ 3804 w 3804"/>
                <a:gd name="T9" fmla="*/ 1355 h 1355"/>
                <a:gd name="T10" fmla="*/ 3799 w 3804"/>
                <a:gd name="T11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4" h="1355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none" lIns="121920" tIns="60960" rIns="121920" bIns="6096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19" name="Freeform: Shape 26"/>
            <p:cNvSpPr>
              <a:spLocks/>
            </p:cNvSpPr>
            <p:nvPr/>
          </p:nvSpPr>
          <p:spPr bwMode="auto">
            <a:xfrm flipH="1">
              <a:off x="6404539" y="2349214"/>
              <a:ext cx="2883257" cy="675897"/>
            </a:xfrm>
            <a:custGeom>
              <a:avLst/>
              <a:gdLst>
                <a:gd name="T0" fmla="*/ 3799 w 3804"/>
                <a:gd name="T1" fmla="*/ 0 h 1355"/>
                <a:gd name="T2" fmla="*/ 372 w 3804"/>
                <a:gd name="T3" fmla="*/ 0 h 1355"/>
                <a:gd name="T4" fmla="*/ 0 w 3804"/>
                <a:gd name="T5" fmla="*/ 679 h 1355"/>
                <a:gd name="T6" fmla="*/ 372 w 3804"/>
                <a:gd name="T7" fmla="*/ 1355 h 1355"/>
                <a:gd name="T8" fmla="*/ 3804 w 3804"/>
                <a:gd name="T9" fmla="*/ 1355 h 1355"/>
                <a:gd name="T10" fmla="*/ 3799 w 3804"/>
                <a:gd name="T11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4" h="1355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none" lIns="121920" tIns="60960" rIns="121920" bIns="6096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20" name="Freeform: Shape 27"/>
            <p:cNvSpPr>
              <a:spLocks/>
            </p:cNvSpPr>
            <p:nvPr/>
          </p:nvSpPr>
          <p:spPr bwMode="auto">
            <a:xfrm flipH="1">
              <a:off x="6404539" y="3770315"/>
              <a:ext cx="2883257" cy="675897"/>
            </a:xfrm>
            <a:custGeom>
              <a:avLst/>
              <a:gdLst>
                <a:gd name="T0" fmla="*/ 3799 w 3804"/>
                <a:gd name="T1" fmla="*/ 0 h 1355"/>
                <a:gd name="T2" fmla="*/ 372 w 3804"/>
                <a:gd name="T3" fmla="*/ 0 h 1355"/>
                <a:gd name="T4" fmla="*/ 0 w 3804"/>
                <a:gd name="T5" fmla="*/ 679 h 1355"/>
                <a:gd name="T6" fmla="*/ 372 w 3804"/>
                <a:gd name="T7" fmla="*/ 1355 h 1355"/>
                <a:gd name="T8" fmla="*/ 3804 w 3804"/>
                <a:gd name="T9" fmla="*/ 1355 h 1355"/>
                <a:gd name="T10" fmla="*/ 3799 w 3804"/>
                <a:gd name="T11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4" h="1355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none" lIns="121920" tIns="60960" rIns="121920" bIns="6096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21" name="TextBox 28"/>
            <p:cNvSpPr txBox="1">
              <a:spLocks/>
            </p:cNvSpPr>
            <p:nvPr/>
          </p:nvSpPr>
          <p:spPr>
            <a:xfrm>
              <a:off x="9367366" y="2352674"/>
              <a:ext cx="2103537" cy="690125"/>
            </a:xfrm>
            <a:prstGeom prst="rect">
              <a:avLst/>
            </a:prstGeom>
          </p:spPr>
          <p:txBody>
            <a:bodyPr vert="horz" wrap="square" lIns="0" tIns="0" rIns="0" bIns="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22" name="TextBox 33"/>
            <p:cNvSpPr txBox="1">
              <a:spLocks/>
            </p:cNvSpPr>
            <p:nvPr/>
          </p:nvSpPr>
          <p:spPr>
            <a:xfrm>
              <a:off x="9367366" y="3746720"/>
              <a:ext cx="2103537" cy="690125"/>
            </a:xfrm>
            <a:prstGeom prst="rect">
              <a:avLst/>
            </a:prstGeom>
          </p:spPr>
          <p:txBody>
            <a:bodyPr vert="horz" wrap="square" lIns="0" tIns="0" rIns="0" bIns="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23" name="TextBox 34"/>
            <p:cNvSpPr txBox="1">
              <a:spLocks/>
            </p:cNvSpPr>
            <p:nvPr/>
          </p:nvSpPr>
          <p:spPr>
            <a:xfrm>
              <a:off x="723063" y="3024663"/>
              <a:ext cx="2103537" cy="690125"/>
            </a:xfrm>
            <a:prstGeom prst="rect">
              <a:avLst/>
            </a:prstGeom>
          </p:spPr>
          <p:txBody>
            <a:bodyPr vert="horz" wrap="square" lIns="0" tIns="0" rIns="0" bIns="0">
              <a:normAutofit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24" name="TextBox 35"/>
            <p:cNvSpPr txBox="1">
              <a:spLocks/>
            </p:cNvSpPr>
            <p:nvPr/>
          </p:nvSpPr>
          <p:spPr>
            <a:xfrm>
              <a:off x="723063" y="4386811"/>
              <a:ext cx="2103537" cy="690125"/>
            </a:xfrm>
            <a:prstGeom prst="rect">
              <a:avLst/>
            </a:prstGeom>
          </p:spPr>
          <p:txBody>
            <a:bodyPr vert="horz" wrap="square" lIns="0" tIns="0" rIns="0" bIns="0">
              <a:normAutofit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333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333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333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8386B0C9-A4BF-4364-8EB7-5F2CE9987935}"/>
              </a:ext>
            </a:extLst>
          </p:cNvPr>
          <p:cNvSpPr txBox="1"/>
          <p:nvPr/>
        </p:nvSpPr>
        <p:spPr>
          <a:xfrm>
            <a:off x="0" y="0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大数据的应用</a:t>
            </a:r>
          </a:p>
        </p:txBody>
      </p:sp>
    </p:spTree>
    <p:extLst>
      <p:ext uri="{BB962C8B-B14F-4D97-AF65-F5344CB8AC3E}">
        <p14:creationId xmlns:p14="http://schemas.microsoft.com/office/powerpoint/2010/main" val="3589915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649651" y="2892752"/>
            <a:ext cx="4147584" cy="1485461"/>
            <a:chOff x="6978188" y="2750915"/>
            <a:chExt cx="4147584" cy="1485462"/>
          </a:xfrm>
        </p:grpSpPr>
        <p:sp>
          <p:nvSpPr>
            <p:cNvPr id="28" name="矩形: 圆角 27"/>
            <p:cNvSpPr/>
            <p:nvPr/>
          </p:nvSpPr>
          <p:spPr>
            <a:xfrm>
              <a:off x="6978188" y="2945222"/>
              <a:ext cx="4147584" cy="9144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6978188" y="2945222"/>
              <a:ext cx="3017520" cy="9144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64"/>
            <p:cNvSpPr txBox="1"/>
            <p:nvPr/>
          </p:nvSpPr>
          <p:spPr>
            <a:xfrm>
              <a:off x="6978188" y="2750915"/>
              <a:ext cx="530915" cy="258532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关键词</a:t>
              </a:r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6978188" y="3345127"/>
              <a:ext cx="4147584" cy="9144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: 圆角 31"/>
            <p:cNvSpPr/>
            <p:nvPr/>
          </p:nvSpPr>
          <p:spPr>
            <a:xfrm>
              <a:off x="6978188" y="3345127"/>
              <a:ext cx="1371600" cy="9144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67"/>
            <p:cNvSpPr txBox="1"/>
            <p:nvPr/>
          </p:nvSpPr>
          <p:spPr>
            <a:xfrm>
              <a:off x="6978188" y="3150820"/>
              <a:ext cx="530915" cy="258532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关键词</a:t>
              </a:r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6978188" y="3745032"/>
              <a:ext cx="4147584" cy="9144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: 圆角 34"/>
            <p:cNvSpPr/>
            <p:nvPr/>
          </p:nvSpPr>
          <p:spPr>
            <a:xfrm>
              <a:off x="6978188" y="3745032"/>
              <a:ext cx="3840480" cy="9144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70"/>
            <p:cNvSpPr txBox="1"/>
            <p:nvPr/>
          </p:nvSpPr>
          <p:spPr>
            <a:xfrm>
              <a:off x="6978188" y="3550725"/>
              <a:ext cx="530915" cy="258532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关键词</a:t>
              </a:r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6978188" y="4144937"/>
              <a:ext cx="4147584" cy="9144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: 圆角 37"/>
            <p:cNvSpPr/>
            <p:nvPr/>
          </p:nvSpPr>
          <p:spPr>
            <a:xfrm>
              <a:off x="6978188" y="4144937"/>
              <a:ext cx="2468880" cy="914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73"/>
            <p:cNvSpPr txBox="1"/>
            <p:nvPr/>
          </p:nvSpPr>
          <p:spPr>
            <a:xfrm>
              <a:off x="6978188" y="3950630"/>
              <a:ext cx="530915" cy="258532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关键词</a:t>
              </a:r>
            </a:p>
          </p:txBody>
        </p:sp>
        <p:sp>
          <p:nvSpPr>
            <p:cNvPr id="40" name="文本框 74"/>
            <p:cNvSpPr txBox="1"/>
            <p:nvPr/>
          </p:nvSpPr>
          <p:spPr>
            <a:xfrm>
              <a:off x="10829627" y="2779969"/>
              <a:ext cx="270908" cy="214611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r>
                <a:rPr lang="en-US" sz="17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70%</a:t>
              </a:r>
            </a:p>
          </p:txBody>
        </p:sp>
        <p:sp>
          <p:nvSpPr>
            <p:cNvPr id="41" name="文本框 75"/>
            <p:cNvSpPr txBox="1"/>
            <p:nvPr/>
          </p:nvSpPr>
          <p:spPr>
            <a:xfrm>
              <a:off x="10827916" y="3176757"/>
              <a:ext cx="288541" cy="214611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r>
                <a:rPr lang="en-US" sz="17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45%</a:t>
              </a:r>
            </a:p>
          </p:txBody>
        </p:sp>
        <p:sp>
          <p:nvSpPr>
            <p:cNvPr id="42" name="文本框 76"/>
            <p:cNvSpPr txBox="1"/>
            <p:nvPr/>
          </p:nvSpPr>
          <p:spPr>
            <a:xfrm>
              <a:off x="10824709" y="3572685"/>
              <a:ext cx="294953" cy="214611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r>
                <a:rPr lang="en-US" sz="17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95%</a:t>
              </a:r>
            </a:p>
          </p:txBody>
        </p:sp>
        <p:sp>
          <p:nvSpPr>
            <p:cNvPr id="43" name="文本框 77"/>
            <p:cNvSpPr txBox="1"/>
            <p:nvPr/>
          </p:nvSpPr>
          <p:spPr>
            <a:xfrm>
              <a:off x="10824711" y="3972408"/>
              <a:ext cx="294953" cy="214611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r>
                <a:rPr lang="en-US" sz="17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6649651" y="2078976"/>
            <a:ext cx="4268724" cy="410369"/>
          </a:xfrm>
          <a:prstGeom prst="rect">
            <a:avLst/>
          </a:prstGeom>
        </p:spPr>
        <p:txBody>
          <a:bodyPr wrap="square" lIns="0" tIns="0" rIns="0" bIns="0"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1467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此部分内容作为文字排版占位显示（建议使用主题字体）</a:t>
            </a:r>
            <a:br>
              <a:rPr lang="zh-CN" altLang="en-US" sz="1467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67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如需更改请在（设置形状格式）菜单下（文本选项）中调整</a:t>
            </a:r>
          </a:p>
        </p:txBody>
      </p:sp>
      <p:sp>
        <p:nvSpPr>
          <p:cNvPr id="6" name="文本框 58"/>
          <p:cNvSpPr txBox="1"/>
          <p:nvPr/>
        </p:nvSpPr>
        <p:spPr>
          <a:xfrm>
            <a:off x="6649651" y="1656449"/>
            <a:ext cx="4268724" cy="470681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r>
              <a:rPr lang="zh-CN" altLang="en-US" sz="2133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标题文本预设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2979437" y="1477051"/>
            <a:ext cx="2050671" cy="599440"/>
            <a:chOff x="2234577" y="1107788"/>
            <a:chExt cx="1538003" cy="449580"/>
          </a:xfrm>
        </p:grpSpPr>
        <p:sp>
          <p:nvSpPr>
            <p:cNvPr id="16" name="矩形 15"/>
            <p:cNvSpPr/>
            <p:nvPr/>
          </p:nvSpPr>
          <p:spPr>
            <a:xfrm>
              <a:off x="2234577" y="1308069"/>
              <a:ext cx="1538003" cy="249299"/>
            </a:xfrm>
            <a:prstGeom prst="rect">
              <a:avLst/>
            </a:prstGeom>
          </p:spPr>
          <p:txBody>
            <a:bodyPr wrap="square" lIns="0" tIns="0" rIns="0" bIns="0" anchor="t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33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333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333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234578" y="1107788"/>
              <a:ext cx="1411505" cy="166199"/>
            </a:xfrm>
            <a:prstGeom prst="rect">
              <a:avLst/>
            </a:prstGeom>
          </p:spPr>
          <p:txBody>
            <a:bodyPr wrap="none" lIns="0" tIns="0" rIns="0" bIns="0" anchor="t" anchorCtr="0">
              <a:normAutofit lnSpcReduction="10000"/>
            </a:bodyPr>
            <a:lstStyle/>
            <a:p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关键词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086189" y="2602680"/>
            <a:ext cx="2050671" cy="599440"/>
            <a:chOff x="3064641" y="1952010"/>
            <a:chExt cx="1538003" cy="449580"/>
          </a:xfrm>
        </p:grpSpPr>
        <p:sp>
          <p:nvSpPr>
            <p:cNvPr id="18" name="矩形 17"/>
            <p:cNvSpPr/>
            <p:nvPr/>
          </p:nvSpPr>
          <p:spPr>
            <a:xfrm>
              <a:off x="3064641" y="2152291"/>
              <a:ext cx="1538003" cy="249299"/>
            </a:xfrm>
            <a:prstGeom prst="rect">
              <a:avLst/>
            </a:prstGeom>
          </p:spPr>
          <p:txBody>
            <a:bodyPr wrap="square" lIns="0" tIns="0" rIns="0" bIns="0" anchor="t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33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333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333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064641" y="1952010"/>
              <a:ext cx="1411505" cy="166199"/>
            </a:xfrm>
            <a:prstGeom prst="rect">
              <a:avLst/>
            </a:prstGeom>
          </p:spPr>
          <p:txBody>
            <a:bodyPr wrap="none" lIns="0" tIns="0" rIns="0" bIns="0" anchor="t" anchorCtr="0">
              <a:normAutofit lnSpcReduction="10000"/>
            </a:bodyPr>
            <a:lstStyle/>
            <a:p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关键词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625575" y="3728309"/>
            <a:ext cx="2050671" cy="599441"/>
            <a:chOff x="2719181" y="2796231"/>
            <a:chExt cx="1538003" cy="449581"/>
          </a:xfrm>
        </p:grpSpPr>
        <p:sp>
          <p:nvSpPr>
            <p:cNvPr id="20" name="矩形 19"/>
            <p:cNvSpPr/>
            <p:nvPr/>
          </p:nvSpPr>
          <p:spPr>
            <a:xfrm>
              <a:off x="2719181" y="2996513"/>
              <a:ext cx="1538003" cy="249299"/>
            </a:xfrm>
            <a:prstGeom prst="rect">
              <a:avLst/>
            </a:prstGeom>
          </p:spPr>
          <p:txBody>
            <a:bodyPr wrap="square" lIns="0" tIns="0" rIns="0" bIns="0" anchor="t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33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333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333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2719182" y="2796231"/>
              <a:ext cx="1411505" cy="166199"/>
            </a:xfrm>
            <a:prstGeom prst="rect">
              <a:avLst/>
            </a:prstGeom>
          </p:spPr>
          <p:txBody>
            <a:bodyPr wrap="none" lIns="0" tIns="0" rIns="0" bIns="0" anchor="t" anchorCtr="0">
              <a:normAutofit lnSpcReduction="10000"/>
            </a:bodyPr>
            <a:lstStyle/>
            <a:p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关键词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086245" y="4854360"/>
            <a:ext cx="2050671" cy="599440"/>
            <a:chOff x="3064683" y="3640770"/>
            <a:chExt cx="1538003" cy="449580"/>
          </a:xfrm>
        </p:grpSpPr>
        <p:sp>
          <p:nvSpPr>
            <p:cNvPr id="22" name="矩形 21"/>
            <p:cNvSpPr/>
            <p:nvPr/>
          </p:nvSpPr>
          <p:spPr>
            <a:xfrm>
              <a:off x="3064683" y="3841051"/>
              <a:ext cx="1538003" cy="249299"/>
            </a:xfrm>
            <a:prstGeom prst="rect">
              <a:avLst/>
            </a:prstGeom>
          </p:spPr>
          <p:txBody>
            <a:bodyPr wrap="square" lIns="0" tIns="0" rIns="0" bIns="0" anchor="t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3064683" y="3640770"/>
              <a:ext cx="1411505" cy="166199"/>
            </a:xfrm>
            <a:prstGeom prst="rect">
              <a:avLst/>
            </a:prstGeom>
          </p:spPr>
          <p:txBody>
            <a:bodyPr wrap="none" lIns="0" tIns="0" rIns="0" bIns="0" anchor="t" anchorCtr="0">
              <a:normAutofit lnSpcReduction="10000"/>
            </a:bodyPr>
            <a:lstStyle/>
            <a:p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关键词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273626" y="1480561"/>
            <a:ext cx="1714500" cy="1714500"/>
            <a:chOff x="955219" y="1110420"/>
            <a:chExt cx="1285875" cy="1285875"/>
          </a:xfrm>
        </p:grpSpPr>
        <p:sp>
          <p:nvSpPr>
            <p:cNvPr id="8" name="菱形 7"/>
            <p:cNvSpPr/>
            <p:nvPr/>
          </p:nvSpPr>
          <p:spPr>
            <a:xfrm>
              <a:off x="955219" y="1110420"/>
              <a:ext cx="1285875" cy="1285875"/>
            </a:xfrm>
            <a:prstGeom prst="diamond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菱形 11"/>
            <p:cNvSpPr/>
            <p:nvPr/>
          </p:nvSpPr>
          <p:spPr>
            <a:xfrm>
              <a:off x="1148436" y="1306894"/>
              <a:ext cx="892926" cy="892926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1407831" y="1579464"/>
              <a:ext cx="320366" cy="332929"/>
            </a:xfrm>
            <a:custGeom>
              <a:avLst/>
              <a:gdLst>
                <a:gd name="connsiteX0" fmla="*/ 200025 w 323850"/>
                <a:gd name="connsiteY0" fmla="*/ 303213 h 336550"/>
                <a:gd name="connsiteX1" fmla="*/ 188912 w 323850"/>
                <a:gd name="connsiteY1" fmla="*/ 314326 h 336550"/>
                <a:gd name="connsiteX2" fmla="*/ 200025 w 323850"/>
                <a:gd name="connsiteY2" fmla="*/ 325439 h 336550"/>
                <a:gd name="connsiteX3" fmla="*/ 211138 w 323850"/>
                <a:gd name="connsiteY3" fmla="*/ 314326 h 336550"/>
                <a:gd name="connsiteX4" fmla="*/ 200025 w 323850"/>
                <a:gd name="connsiteY4" fmla="*/ 303213 h 336550"/>
                <a:gd name="connsiteX5" fmla="*/ 267890 w 323850"/>
                <a:gd name="connsiteY5" fmla="*/ 200026 h 336550"/>
                <a:gd name="connsiteX6" fmla="*/ 306529 w 323850"/>
                <a:gd name="connsiteY6" fmla="*/ 200026 h 336550"/>
                <a:gd name="connsiteX7" fmla="*/ 323850 w 323850"/>
                <a:gd name="connsiteY7" fmla="*/ 217105 h 336550"/>
                <a:gd name="connsiteX8" fmla="*/ 323850 w 323850"/>
                <a:gd name="connsiteY8" fmla="*/ 219733 h 336550"/>
                <a:gd name="connsiteX9" fmla="*/ 306529 w 323850"/>
                <a:gd name="connsiteY9" fmla="*/ 238126 h 336550"/>
                <a:gd name="connsiteX10" fmla="*/ 267890 w 323850"/>
                <a:gd name="connsiteY10" fmla="*/ 238126 h 336550"/>
                <a:gd name="connsiteX11" fmla="*/ 249237 w 323850"/>
                <a:gd name="connsiteY11" fmla="*/ 219733 h 336550"/>
                <a:gd name="connsiteX12" fmla="*/ 249237 w 323850"/>
                <a:gd name="connsiteY12" fmla="*/ 217105 h 336550"/>
                <a:gd name="connsiteX13" fmla="*/ 267890 w 323850"/>
                <a:gd name="connsiteY13" fmla="*/ 200026 h 336550"/>
                <a:gd name="connsiteX14" fmla="*/ 267890 w 323850"/>
                <a:gd name="connsiteY14" fmla="*/ 155576 h 336550"/>
                <a:gd name="connsiteX15" fmla="*/ 306529 w 323850"/>
                <a:gd name="connsiteY15" fmla="*/ 155576 h 336550"/>
                <a:gd name="connsiteX16" fmla="*/ 323850 w 323850"/>
                <a:gd name="connsiteY16" fmla="*/ 172528 h 336550"/>
                <a:gd name="connsiteX17" fmla="*/ 323850 w 323850"/>
                <a:gd name="connsiteY17" fmla="*/ 175137 h 336550"/>
                <a:gd name="connsiteX18" fmla="*/ 306529 w 323850"/>
                <a:gd name="connsiteY18" fmla="*/ 192089 h 336550"/>
                <a:gd name="connsiteX19" fmla="*/ 267890 w 323850"/>
                <a:gd name="connsiteY19" fmla="*/ 192089 h 336550"/>
                <a:gd name="connsiteX20" fmla="*/ 249237 w 323850"/>
                <a:gd name="connsiteY20" fmla="*/ 175137 h 336550"/>
                <a:gd name="connsiteX21" fmla="*/ 249237 w 323850"/>
                <a:gd name="connsiteY21" fmla="*/ 172528 h 336550"/>
                <a:gd name="connsiteX22" fmla="*/ 267890 w 323850"/>
                <a:gd name="connsiteY22" fmla="*/ 155576 h 336550"/>
                <a:gd name="connsiteX23" fmla="*/ 175670 w 323850"/>
                <a:gd name="connsiteY23" fmla="*/ 15876 h 336550"/>
                <a:gd name="connsiteX24" fmla="*/ 173037 w 323850"/>
                <a:gd name="connsiteY24" fmla="*/ 19686 h 336550"/>
                <a:gd name="connsiteX25" fmla="*/ 175670 w 323850"/>
                <a:gd name="connsiteY25" fmla="*/ 22226 h 336550"/>
                <a:gd name="connsiteX26" fmla="*/ 224379 w 323850"/>
                <a:gd name="connsiteY26" fmla="*/ 22226 h 336550"/>
                <a:gd name="connsiteX27" fmla="*/ 227012 w 323850"/>
                <a:gd name="connsiteY27" fmla="*/ 19686 h 336550"/>
                <a:gd name="connsiteX28" fmla="*/ 224379 w 323850"/>
                <a:gd name="connsiteY28" fmla="*/ 15876 h 336550"/>
                <a:gd name="connsiteX29" fmla="*/ 175670 w 323850"/>
                <a:gd name="connsiteY29" fmla="*/ 15876 h 336550"/>
                <a:gd name="connsiteX30" fmla="*/ 125064 w 323850"/>
                <a:gd name="connsiteY30" fmla="*/ 0 h 336550"/>
                <a:gd name="connsiteX31" fmla="*/ 276458 w 323850"/>
                <a:gd name="connsiteY31" fmla="*/ 0 h 336550"/>
                <a:gd name="connsiteX32" fmla="*/ 298837 w 323850"/>
                <a:gd name="connsiteY32" fmla="*/ 22349 h 336550"/>
                <a:gd name="connsiteX33" fmla="*/ 298837 w 323850"/>
                <a:gd name="connsiteY33" fmla="*/ 109116 h 336550"/>
                <a:gd name="connsiteX34" fmla="*/ 306736 w 323850"/>
                <a:gd name="connsiteY34" fmla="*/ 109116 h 336550"/>
                <a:gd name="connsiteX35" fmla="*/ 323850 w 323850"/>
                <a:gd name="connsiteY35" fmla="*/ 127521 h 336550"/>
                <a:gd name="connsiteX36" fmla="*/ 323850 w 323850"/>
                <a:gd name="connsiteY36" fmla="*/ 130150 h 336550"/>
                <a:gd name="connsiteX37" fmla="*/ 306736 w 323850"/>
                <a:gd name="connsiteY37" fmla="*/ 147241 h 336550"/>
                <a:gd name="connsiteX38" fmla="*/ 268559 w 323850"/>
                <a:gd name="connsiteY38" fmla="*/ 147241 h 336550"/>
                <a:gd name="connsiteX39" fmla="*/ 250128 w 323850"/>
                <a:gd name="connsiteY39" fmla="*/ 130150 h 336550"/>
                <a:gd name="connsiteX40" fmla="*/ 250128 w 323850"/>
                <a:gd name="connsiteY40" fmla="*/ 127521 h 336550"/>
                <a:gd name="connsiteX41" fmla="*/ 268559 w 323850"/>
                <a:gd name="connsiteY41" fmla="*/ 109116 h 336550"/>
                <a:gd name="connsiteX42" fmla="*/ 272508 w 323850"/>
                <a:gd name="connsiteY42" fmla="*/ 109116 h 336550"/>
                <a:gd name="connsiteX43" fmla="*/ 283040 w 323850"/>
                <a:gd name="connsiteY43" fmla="*/ 109116 h 336550"/>
                <a:gd name="connsiteX44" fmla="*/ 283040 w 323850"/>
                <a:gd name="connsiteY44" fmla="*/ 35496 h 336550"/>
                <a:gd name="connsiteX45" fmla="*/ 118481 w 323850"/>
                <a:gd name="connsiteY45" fmla="*/ 35496 h 336550"/>
                <a:gd name="connsiteX46" fmla="*/ 118481 w 323850"/>
                <a:gd name="connsiteY46" fmla="*/ 76250 h 336550"/>
                <a:gd name="connsiteX47" fmla="*/ 155342 w 323850"/>
                <a:gd name="connsiteY47" fmla="*/ 56530 h 336550"/>
                <a:gd name="connsiteX48" fmla="*/ 184305 w 323850"/>
                <a:gd name="connsiteY48" fmla="*/ 74935 h 336550"/>
                <a:gd name="connsiteX49" fmla="*/ 139545 w 323850"/>
                <a:gd name="connsiteY49" fmla="*/ 117004 h 336550"/>
                <a:gd name="connsiteX50" fmla="*/ 118481 w 323850"/>
                <a:gd name="connsiteY50" fmla="*/ 131465 h 336550"/>
                <a:gd name="connsiteX51" fmla="*/ 118481 w 323850"/>
                <a:gd name="connsiteY51" fmla="*/ 294481 h 336550"/>
                <a:gd name="connsiteX52" fmla="*/ 283040 w 323850"/>
                <a:gd name="connsiteY52" fmla="*/ 294481 h 336550"/>
                <a:gd name="connsiteX53" fmla="*/ 283040 w 323850"/>
                <a:gd name="connsiteY53" fmla="*/ 282649 h 336550"/>
                <a:gd name="connsiteX54" fmla="*/ 268559 w 323850"/>
                <a:gd name="connsiteY54" fmla="*/ 282649 h 336550"/>
                <a:gd name="connsiteX55" fmla="*/ 250128 w 323850"/>
                <a:gd name="connsiteY55" fmla="*/ 264244 h 336550"/>
                <a:gd name="connsiteX56" fmla="*/ 250128 w 323850"/>
                <a:gd name="connsiteY56" fmla="*/ 262930 h 336550"/>
                <a:gd name="connsiteX57" fmla="*/ 268559 w 323850"/>
                <a:gd name="connsiteY57" fmla="*/ 244525 h 336550"/>
                <a:gd name="connsiteX58" fmla="*/ 306736 w 323850"/>
                <a:gd name="connsiteY58" fmla="*/ 244525 h 336550"/>
                <a:gd name="connsiteX59" fmla="*/ 323850 w 323850"/>
                <a:gd name="connsiteY59" fmla="*/ 262930 h 336550"/>
                <a:gd name="connsiteX60" fmla="*/ 323850 w 323850"/>
                <a:gd name="connsiteY60" fmla="*/ 264244 h 336550"/>
                <a:gd name="connsiteX61" fmla="*/ 306736 w 323850"/>
                <a:gd name="connsiteY61" fmla="*/ 282649 h 336550"/>
                <a:gd name="connsiteX62" fmla="*/ 301470 w 323850"/>
                <a:gd name="connsiteY62" fmla="*/ 282649 h 336550"/>
                <a:gd name="connsiteX63" fmla="*/ 298837 w 323850"/>
                <a:gd name="connsiteY63" fmla="*/ 282649 h 336550"/>
                <a:gd name="connsiteX64" fmla="*/ 298837 w 323850"/>
                <a:gd name="connsiteY64" fmla="*/ 314201 h 336550"/>
                <a:gd name="connsiteX65" fmla="*/ 276458 w 323850"/>
                <a:gd name="connsiteY65" fmla="*/ 336550 h 336550"/>
                <a:gd name="connsiteX66" fmla="*/ 125064 w 323850"/>
                <a:gd name="connsiteY66" fmla="*/ 336550 h 336550"/>
                <a:gd name="connsiteX67" fmla="*/ 102684 w 323850"/>
                <a:gd name="connsiteY67" fmla="*/ 314201 h 336550"/>
                <a:gd name="connsiteX68" fmla="*/ 102684 w 323850"/>
                <a:gd name="connsiteY68" fmla="*/ 287908 h 336550"/>
                <a:gd name="connsiteX69" fmla="*/ 75038 w 323850"/>
                <a:gd name="connsiteY69" fmla="*/ 287908 h 336550"/>
                <a:gd name="connsiteX70" fmla="*/ 13164 w 323850"/>
                <a:gd name="connsiteY70" fmla="*/ 255042 h 336550"/>
                <a:gd name="connsiteX71" fmla="*/ 11848 w 323850"/>
                <a:gd name="connsiteY71" fmla="*/ 253727 h 336550"/>
                <a:gd name="connsiteX72" fmla="*/ 9215 w 323850"/>
                <a:gd name="connsiteY72" fmla="*/ 249783 h 336550"/>
                <a:gd name="connsiteX73" fmla="*/ 7899 w 323850"/>
                <a:gd name="connsiteY73" fmla="*/ 244525 h 336550"/>
                <a:gd name="connsiteX74" fmla="*/ 6582 w 323850"/>
                <a:gd name="connsiteY74" fmla="*/ 240581 h 336550"/>
                <a:gd name="connsiteX75" fmla="*/ 2633 w 323850"/>
                <a:gd name="connsiteY75" fmla="*/ 231378 h 336550"/>
                <a:gd name="connsiteX76" fmla="*/ 2633 w 323850"/>
                <a:gd name="connsiteY76" fmla="*/ 228749 h 336550"/>
                <a:gd name="connsiteX77" fmla="*/ 0 w 323850"/>
                <a:gd name="connsiteY77" fmla="*/ 219546 h 336550"/>
                <a:gd name="connsiteX78" fmla="*/ 0 w 323850"/>
                <a:gd name="connsiteY78" fmla="*/ 215602 h 336550"/>
                <a:gd name="connsiteX79" fmla="*/ 0 w 323850"/>
                <a:gd name="connsiteY79" fmla="*/ 202456 h 336550"/>
                <a:gd name="connsiteX80" fmla="*/ 40810 w 323850"/>
                <a:gd name="connsiteY80" fmla="*/ 119633 h 336550"/>
                <a:gd name="connsiteX81" fmla="*/ 102684 w 323850"/>
                <a:gd name="connsiteY81" fmla="*/ 85452 h 336550"/>
                <a:gd name="connsiteX82" fmla="*/ 102684 w 323850"/>
                <a:gd name="connsiteY82" fmla="*/ 22349 h 336550"/>
                <a:gd name="connsiteX83" fmla="*/ 125064 w 323850"/>
                <a:gd name="connsiteY83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323850" h="336550">
                  <a:moveTo>
                    <a:pt x="200025" y="303213"/>
                  </a:moveTo>
                  <a:cubicBezTo>
                    <a:pt x="193887" y="303213"/>
                    <a:pt x="188912" y="308188"/>
                    <a:pt x="188912" y="314326"/>
                  </a:cubicBezTo>
                  <a:cubicBezTo>
                    <a:pt x="188912" y="320464"/>
                    <a:pt x="193887" y="325439"/>
                    <a:pt x="200025" y="325439"/>
                  </a:cubicBezTo>
                  <a:cubicBezTo>
                    <a:pt x="206163" y="325439"/>
                    <a:pt x="211138" y="320464"/>
                    <a:pt x="211138" y="314326"/>
                  </a:cubicBezTo>
                  <a:cubicBezTo>
                    <a:pt x="211138" y="308188"/>
                    <a:pt x="206163" y="303213"/>
                    <a:pt x="200025" y="303213"/>
                  </a:cubicBezTo>
                  <a:close/>
                  <a:moveTo>
                    <a:pt x="267890" y="200026"/>
                  </a:moveTo>
                  <a:cubicBezTo>
                    <a:pt x="267890" y="200026"/>
                    <a:pt x="267890" y="200026"/>
                    <a:pt x="306529" y="200026"/>
                  </a:cubicBezTo>
                  <a:cubicBezTo>
                    <a:pt x="315856" y="200026"/>
                    <a:pt x="323850" y="207909"/>
                    <a:pt x="323850" y="217105"/>
                  </a:cubicBezTo>
                  <a:cubicBezTo>
                    <a:pt x="323850" y="217105"/>
                    <a:pt x="323850" y="217105"/>
                    <a:pt x="323850" y="219733"/>
                  </a:cubicBezTo>
                  <a:cubicBezTo>
                    <a:pt x="323850" y="228929"/>
                    <a:pt x="315856" y="238126"/>
                    <a:pt x="306529" y="238126"/>
                  </a:cubicBezTo>
                  <a:cubicBezTo>
                    <a:pt x="306529" y="238126"/>
                    <a:pt x="306529" y="238126"/>
                    <a:pt x="267890" y="238126"/>
                  </a:cubicBezTo>
                  <a:cubicBezTo>
                    <a:pt x="257231" y="238126"/>
                    <a:pt x="249237" y="228929"/>
                    <a:pt x="249237" y="219733"/>
                  </a:cubicBezTo>
                  <a:cubicBezTo>
                    <a:pt x="249237" y="219733"/>
                    <a:pt x="249237" y="219733"/>
                    <a:pt x="249237" y="217105"/>
                  </a:cubicBezTo>
                  <a:cubicBezTo>
                    <a:pt x="249237" y="207909"/>
                    <a:pt x="257231" y="200026"/>
                    <a:pt x="267890" y="200026"/>
                  </a:cubicBezTo>
                  <a:close/>
                  <a:moveTo>
                    <a:pt x="267890" y="155576"/>
                  </a:moveTo>
                  <a:cubicBezTo>
                    <a:pt x="267890" y="155576"/>
                    <a:pt x="267890" y="155576"/>
                    <a:pt x="306529" y="155576"/>
                  </a:cubicBezTo>
                  <a:cubicBezTo>
                    <a:pt x="315856" y="155576"/>
                    <a:pt x="323850" y="163400"/>
                    <a:pt x="323850" y="172528"/>
                  </a:cubicBezTo>
                  <a:cubicBezTo>
                    <a:pt x="323850" y="172528"/>
                    <a:pt x="323850" y="172528"/>
                    <a:pt x="323850" y="175137"/>
                  </a:cubicBezTo>
                  <a:cubicBezTo>
                    <a:pt x="323850" y="184265"/>
                    <a:pt x="315856" y="192089"/>
                    <a:pt x="306529" y="192089"/>
                  </a:cubicBezTo>
                  <a:cubicBezTo>
                    <a:pt x="306529" y="192089"/>
                    <a:pt x="306529" y="192089"/>
                    <a:pt x="267890" y="192089"/>
                  </a:cubicBezTo>
                  <a:cubicBezTo>
                    <a:pt x="257231" y="192089"/>
                    <a:pt x="249237" y="184265"/>
                    <a:pt x="249237" y="175137"/>
                  </a:cubicBezTo>
                  <a:cubicBezTo>
                    <a:pt x="249237" y="175137"/>
                    <a:pt x="249237" y="175137"/>
                    <a:pt x="249237" y="172528"/>
                  </a:cubicBezTo>
                  <a:cubicBezTo>
                    <a:pt x="249237" y="163400"/>
                    <a:pt x="257231" y="155576"/>
                    <a:pt x="267890" y="155576"/>
                  </a:cubicBezTo>
                  <a:close/>
                  <a:moveTo>
                    <a:pt x="175670" y="15876"/>
                  </a:moveTo>
                  <a:cubicBezTo>
                    <a:pt x="174353" y="15876"/>
                    <a:pt x="173037" y="17146"/>
                    <a:pt x="173037" y="19686"/>
                  </a:cubicBezTo>
                  <a:cubicBezTo>
                    <a:pt x="173037" y="20956"/>
                    <a:pt x="174353" y="22226"/>
                    <a:pt x="175670" y="22226"/>
                  </a:cubicBezTo>
                  <a:cubicBezTo>
                    <a:pt x="175670" y="22226"/>
                    <a:pt x="175670" y="22226"/>
                    <a:pt x="224379" y="22226"/>
                  </a:cubicBezTo>
                  <a:cubicBezTo>
                    <a:pt x="225695" y="22226"/>
                    <a:pt x="227012" y="20956"/>
                    <a:pt x="227012" y="19686"/>
                  </a:cubicBezTo>
                  <a:cubicBezTo>
                    <a:pt x="227012" y="17146"/>
                    <a:pt x="225695" y="15876"/>
                    <a:pt x="224379" y="15876"/>
                  </a:cubicBezTo>
                  <a:cubicBezTo>
                    <a:pt x="224379" y="15876"/>
                    <a:pt x="224379" y="15876"/>
                    <a:pt x="175670" y="15876"/>
                  </a:cubicBezTo>
                  <a:close/>
                  <a:moveTo>
                    <a:pt x="125064" y="0"/>
                  </a:moveTo>
                  <a:cubicBezTo>
                    <a:pt x="125064" y="0"/>
                    <a:pt x="125064" y="0"/>
                    <a:pt x="276458" y="0"/>
                  </a:cubicBezTo>
                  <a:cubicBezTo>
                    <a:pt x="288306" y="0"/>
                    <a:pt x="298837" y="10517"/>
                    <a:pt x="298837" y="22349"/>
                  </a:cubicBezTo>
                  <a:cubicBezTo>
                    <a:pt x="298837" y="22349"/>
                    <a:pt x="298837" y="22349"/>
                    <a:pt x="298837" y="109116"/>
                  </a:cubicBezTo>
                  <a:cubicBezTo>
                    <a:pt x="298837" y="109116"/>
                    <a:pt x="298837" y="109116"/>
                    <a:pt x="306736" y="109116"/>
                  </a:cubicBezTo>
                  <a:cubicBezTo>
                    <a:pt x="315951" y="109116"/>
                    <a:pt x="323850" y="118318"/>
                    <a:pt x="323850" y="127521"/>
                  </a:cubicBezTo>
                  <a:cubicBezTo>
                    <a:pt x="323850" y="127521"/>
                    <a:pt x="323850" y="127521"/>
                    <a:pt x="323850" y="130150"/>
                  </a:cubicBezTo>
                  <a:cubicBezTo>
                    <a:pt x="323850" y="139353"/>
                    <a:pt x="315951" y="147241"/>
                    <a:pt x="306736" y="147241"/>
                  </a:cubicBezTo>
                  <a:cubicBezTo>
                    <a:pt x="306736" y="147241"/>
                    <a:pt x="306736" y="147241"/>
                    <a:pt x="268559" y="147241"/>
                  </a:cubicBezTo>
                  <a:cubicBezTo>
                    <a:pt x="258027" y="147241"/>
                    <a:pt x="250128" y="139353"/>
                    <a:pt x="250128" y="130150"/>
                  </a:cubicBezTo>
                  <a:cubicBezTo>
                    <a:pt x="250128" y="130150"/>
                    <a:pt x="250128" y="130150"/>
                    <a:pt x="250128" y="127521"/>
                  </a:cubicBezTo>
                  <a:cubicBezTo>
                    <a:pt x="250128" y="118318"/>
                    <a:pt x="258027" y="109116"/>
                    <a:pt x="268559" y="109116"/>
                  </a:cubicBezTo>
                  <a:cubicBezTo>
                    <a:pt x="268559" y="109116"/>
                    <a:pt x="268559" y="109116"/>
                    <a:pt x="272508" y="109116"/>
                  </a:cubicBezTo>
                  <a:cubicBezTo>
                    <a:pt x="272508" y="109116"/>
                    <a:pt x="272508" y="109116"/>
                    <a:pt x="283040" y="109116"/>
                  </a:cubicBezTo>
                  <a:cubicBezTo>
                    <a:pt x="283040" y="109116"/>
                    <a:pt x="283040" y="109116"/>
                    <a:pt x="283040" y="35496"/>
                  </a:cubicBezTo>
                  <a:cubicBezTo>
                    <a:pt x="283040" y="35496"/>
                    <a:pt x="283040" y="35496"/>
                    <a:pt x="118481" y="35496"/>
                  </a:cubicBezTo>
                  <a:cubicBezTo>
                    <a:pt x="118481" y="35496"/>
                    <a:pt x="118481" y="35496"/>
                    <a:pt x="118481" y="76250"/>
                  </a:cubicBezTo>
                  <a:cubicBezTo>
                    <a:pt x="134279" y="67047"/>
                    <a:pt x="148760" y="59159"/>
                    <a:pt x="155342" y="56530"/>
                  </a:cubicBezTo>
                  <a:cubicBezTo>
                    <a:pt x="176406" y="44698"/>
                    <a:pt x="188254" y="59159"/>
                    <a:pt x="184305" y="74935"/>
                  </a:cubicBezTo>
                  <a:cubicBezTo>
                    <a:pt x="181672" y="86767"/>
                    <a:pt x="160608" y="99913"/>
                    <a:pt x="139545" y="117004"/>
                  </a:cubicBezTo>
                  <a:cubicBezTo>
                    <a:pt x="134279" y="120948"/>
                    <a:pt x="126380" y="126206"/>
                    <a:pt x="118481" y="131465"/>
                  </a:cubicBezTo>
                  <a:cubicBezTo>
                    <a:pt x="118481" y="131465"/>
                    <a:pt x="118481" y="131465"/>
                    <a:pt x="118481" y="294481"/>
                  </a:cubicBezTo>
                  <a:cubicBezTo>
                    <a:pt x="118481" y="294481"/>
                    <a:pt x="118481" y="294481"/>
                    <a:pt x="283040" y="294481"/>
                  </a:cubicBezTo>
                  <a:cubicBezTo>
                    <a:pt x="283040" y="294481"/>
                    <a:pt x="283040" y="294481"/>
                    <a:pt x="283040" y="282649"/>
                  </a:cubicBezTo>
                  <a:cubicBezTo>
                    <a:pt x="283040" y="282649"/>
                    <a:pt x="283040" y="282649"/>
                    <a:pt x="268559" y="282649"/>
                  </a:cubicBezTo>
                  <a:cubicBezTo>
                    <a:pt x="258027" y="282649"/>
                    <a:pt x="250128" y="274762"/>
                    <a:pt x="250128" y="264244"/>
                  </a:cubicBezTo>
                  <a:cubicBezTo>
                    <a:pt x="250128" y="264244"/>
                    <a:pt x="250128" y="264244"/>
                    <a:pt x="250128" y="262930"/>
                  </a:cubicBezTo>
                  <a:cubicBezTo>
                    <a:pt x="250128" y="252413"/>
                    <a:pt x="258027" y="244525"/>
                    <a:pt x="268559" y="244525"/>
                  </a:cubicBezTo>
                  <a:cubicBezTo>
                    <a:pt x="268559" y="244525"/>
                    <a:pt x="268559" y="244525"/>
                    <a:pt x="306736" y="244525"/>
                  </a:cubicBezTo>
                  <a:cubicBezTo>
                    <a:pt x="315951" y="244525"/>
                    <a:pt x="323850" y="252413"/>
                    <a:pt x="323850" y="262930"/>
                  </a:cubicBezTo>
                  <a:cubicBezTo>
                    <a:pt x="323850" y="262930"/>
                    <a:pt x="323850" y="262930"/>
                    <a:pt x="323850" y="264244"/>
                  </a:cubicBezTo>
                  <a:cubicBezTo>
                    <a:pt x="323850" y="274762"/>
                    <a:pt x="315951" y="282649"/>
                    <a:pt x="306736" y="282649"/>
                  </a:cubicBezTo>
                  <a:cubicBezTo>
                    <a:pt x="306736" y="282649"/>
                    <a:pt x="306736" y="282649"/>
                    <a:pt x="301470" y="282649"/>
                  </a:cubicBezTo>
                  <a:cubicBezTo>
                    <a:pt x="301470" y="282649"/>
                    <a:pt x="301470" y="282649"/>
                    <a:pt x="298837" y="282649"/>
                  </a:cubicBezTo>
                  <a:cubicBezTo>
                    <a:pt x="298837" y="282649"/>
                    <a:pt x="298837" y="282649"/>
                    <a:pt x="298837" y="314201"/>
                  </a:cubicBezTo>
                  <a:cubicBezTo>
                    <a:pt x="298837" y="326033"/>
                    <a:pt x="288306" y="336550"/>
                    <a:pt x="276458" y="336550"/>
                  </a:cubicBezTo>
                  <a:cubicBezTo>
                    <a:pt x="276458" y="336550"/>
                    <a:pt x="276458" y="336550"/>
                    <a:pt x="125064" y="336550"/>
                  </a:cubicBezTo>
                  <a:cubicBezTo>
                    <a:pt x="113216" y="336550"/>
                    <a:pt x="102684" y="326033"/>
                    <a:pt x="102684" y="314201"/>
                  </a:cubicBezTo>
                  <a:cubicBezTo>
                    <a:pt x="102684" y="314201"/>
                    <a:pt x="102684" y="314201"/>
                    <a:pt x="102684" y="287908"/>
                  </a:cubicBezTo>
                  <a:cubicBezTo>
                    <a:pt x="102684" y="287908"/>
                    <a:pt x="102684" y="287908"/>
                    <a:pt x="75038" y="287908"/>
                  </a:cubicBezTo>
                  <a:cubicBezTo>
                    <a:pt x="75038" y="287908"/>
                    <a:pt x="35544" y="287908"/>
                    <a:pt x="13164" y="255042"/>
                  </a:cubicBezTo>
                  <a:cubicBezTo>
                    <a:pt x="13164" y="253727"/>
                    <a:pt x="13164" y="253727"/>
                    <a:pt x="11848" y="253727"/>
                  </a:cubicBezTo>
                  <a:cubicBezTo>
                    <a:pt x="11848" y="252413"/>
                    <a:pt x="10531" y="251098"/>
                    <a:pt x="9215" y="249783"/>
                  </a:cubicBezTo>
                  <a:cubicBezTo>
                    <a:pt x="9215" y="248469"/>
                    <a:pt x="7899" y="245839"/>
                    <a:pt x="7899" y="244525"/>
                  </a:cubicBezTo>
                  <a:cubicBezTo>
                    <a:pt x="6582" y="243210"/>
                    <a:pt x="6582" y="241895"/>
                    <a:pt x="6582" y="240581"/>
                  </a:cubicBezTo>
                  <a:cubicBezTo>
                    <a:pt x="5266" y="237951"/>
                    <a:pt x="3949" y="235322"/>
                    <a:pt x="2633" y="231378"/>
                  </a:cubicBezTo>
                  <a:cubicBezTo>
                    <a:pt x="2633" y="230063"/>
                    <a:pt x="2633" y="230063"/>
                    <a:pt x="2633" y="228749"/>
                  </a:cubicBezTo>
                  <a:cubicBezTo>
                    <a:pt x="1316" y="226120"/>
                    <a:pt x="1316" y="223490"/>
                    <a:pt x="0" y="219546"/>
                  </a:cubicBezTo>
                  <a:cubicBezTo>
                    <a:pt x="0" y="218232"/>
                    <a:pt x="0" y="216917"/>
                    <a:pt x="0" y="215602"/>
                  </a:cubicBezTo>
                  <a:cubicBezTo>
                    <a:pt x="0" y="211658"/>
                    <a:pt x="0" y="207714"/>
                    <a:pt x="0" y="202456"/>
                  </a:cubicBezTo>
                  <a:cubicBezTo>
                    <a:pt x="0" y="149870"/>
                    <a:pt x="23696" y="127521"/>
                    <a:pt x="40810" y="119633"/>
                  </a:cubicBezTo>
                  <a:cubicBezTo>
                    <a:pt x="40810" y="119633"/>
                    <a:pt x="72405" y="102543"/>
                    <a:pt x="102684" y="85452"/>
                  </a:cubicBezTo>
                  <a:cubicBezTo>
                    <a:pt x="102684" y="85452"/>
                    <a:pt x="102684" y="85452"/>
                    <a:pt x="102684" y="22349"/>
                  </a:cubicBezTo>
                  <a:cubicBezTo>
                    <a:pt x="102684" y="10517"/>
                    <a:pt x="113216" y="0"/>
                    <a:pt x="125064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184961" y="2401609"/>
            <a:ext cx="1714500" cy="1714500"/>
            <a:chOff x="1638720" y="1801206"/>
            <a:chExt cx="1285875" cy="1285875"/>
          </a:xfrm>
        </p:grpSpPr>
        <p:grpSp>
          <p:nvGrpSpPr>
            <p:cNvPr id="46" name="组合 45"/>
            <p:cNvGrpSpPr/>
            <p:nvPr/>
          </p:nvGrpSpPr>
          <p:grpSpPr>
            <a:xfrm>
              <a:off x="1638720" y="1801206"/>
              <a:ext cx="1285875" cy="1285875"/>
              <a:chOff x="1638720" y="1801206"/>
              <a:chExt cx="1285875" cy="1285875"/>
            </a:xfrm>
          </p:grpSpPr>
          <p:sp>
            <p:nvSpPr>
              <p:cNvPr id="9" name="菱形 8"/>
              <p:cNvSpPr/>
              <p:nvPr/>
            </p:nvSpPr>
            <p:spPr>
              <a:xfrm>
                <a:off x="1638720" y="1801206"/>
                <a:ext cx="1285875" cy="1285875"/>
              </a:xfrm>
              <a:prstGeom prst="diamond">
                <a:avLst/>
              </a:pr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菱形 12"/>
              <p:cNvSpPr/>
              <p:nvPr/>
            </p:nvSpPr>
            <p:spPr>
              <a:xfrm>
                <a:off x="1835194" y="2001841"/>
                <a:ext cx="892926" cy="892926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任意多边形: 形状 24"/>
            <p:cNvSpPr/>
            <p:nvPr/>
          </p:nvSpPr>
          <p:spPr>
            <a:xfrm>
              <a:off x="2088308" y="2275818"/>
              <a:ext cx="332930" cy="330117"/>
            </a:xfrm>
            <a:custGeom>
              <a:avLst/>
              <a:gdLst>
                <a:gd name="connsiteX0" fmla="*/ 192254 w 338138"/>
                <a:gd name="connsiteY0" fmla="*/ 135421 h 335282"/>
                <a:gd name="connsiteX1" fmla="*/ 152810 w 338138"/>
                <a:gd name="connsiteY1" fmla="*/ 151158 h 335282"/>
                <a:gd name="connsiteX2" fmla="*/ 152810 w 338138"/>
                <a:gd name="connsiteY2" fmla="*/ 229842 h 335282"/>
                <a:gd name="connsiteX3" fmla="*/ 232697 w 338138"/>
                <a:gd name="connsiteY3" fmla="*/ 229842 h 335282"/>
                <a:gd name="connsiteX4" fmla="*/ 232697 w 338138"/>
                <a:gd name="connsiteY4" fmla="*/ 151158 h 335282"/>
                <a:gd name="connsiteX5" fmla="*/ 192254 w 338138"/>
                <a:gd name="connsiteY5" fmla="*/ 135421 h 335282"/>
                <a:gd name="connsiteX6" fmla="*/ 238125 w 338138"/>
                <a:gd name="connsiteY6" fmla="*/ 69850 h 335282"/>
                <a:gd name="connsiteX7" fmla="*/ 225425 w 338138"/>
                <a:gd name="connsiteY7" fmla="*/ 80963 h 335282"/>
                <a:gd name="connsiteX8" fmla="*/ 238125 w 338138"/>
                <a:gd name="connsiteY8" fmla="*/ 92076 h 335282"/>
                <a:gd name="connsiteX9" fmla="*/ 250825 w 338138"/>
                <a:gd name="connsiteY9" fmla="*/ 80963 h 335282"/>
                <a:gd name="connsiteX10" fmla="*/ 238125 w 338138"/>
                <a:gd name="connsiteY10" fmla="*/ 69850 h 335282"/>
                <a:gd name="connsiteX11" fmla="*/ 214313 w 338138"/>
                <a:gd name="connsiteY11" fmla="*/ 57150 h 335282"/>
                <a:gd name="connsiteX12" fmla="*/ 263526 w 338138"/>
                <a:gd name="connsiteY12" fmla="*/ 57150 h 335282"/>
                <a:gd name="connsiteX13" fmla="*/ 263526 w 338138"/>
                <a:gd name="connsiteY13" fmla="*/ 106363 h 335282"/>
                <a:gd name="connsiteX14" fmla="*/ 214313 w 338138"/>
                <a:gd name="connsiteY14" fmla="*/ 106363 h 335282"/>
                <a:gd name="connsiteX15" fmla="*/ 49213 w 338138"/>
                <a:gd name="connsiteY15" fmla="*/ 57150 h 335282"/>
                <a:gd name="connsiteX16" fmla="*/ 195263 w 338138"/>
                <a:gd name="connsiteY16" fmla="*/ 57150 h 335282"/>
                <a:gd name="connsiteX17" fmla="*/ 195263 w 338138"/>
                <a:gd name="connsiteY17" fmla="*/ 106363 h 335282"/>
                <a:gd name="connsiteX18" fmla="*/ 49213 w 338138"/>
                <a:gd name="connsiteY18" fmla="*/ 106363 h 335282"/>
                <a:gd name="connsiteX19" fmla="*/ 22225 w 338138"/>
                <a:gd name="connsiteY19" fmla="*/ 28575 h 335282"/>
                <a:gd name="connsiteX20" fmla="*/ 22225 w 338138"/>
                <a:gd name="connsiteY20" fmla="*/ 269875 h 335282"/>
                <a:gd name="connsiteX21" fmla="*/ 241853 w 338138"/>
                <a:gd name="connsiteY21" fmla="*/ 269875 h 335282"/>
                <a:gd name="connsiteX22" fmla="*/ 247114 w 338138"/>
                <a:gd name="connsiteY22" fmla="*/ 259384 h 335282"/>
                <a:gd name="connsiteX23" fmla="*/ 233962 w 338138"/>
                <a:gd name="connsiteY23" fmla="*/ 248892 h 335282"/>
                <a:gd name="connsiteX24" fmla="*/ 155054 w 338138"/>
                <a:gd name="connsiteY24" fmla="*/ 251515 h 335282"/>
                <a:gd name="connsiteX25" fmla="*/ 49843 w 338138"/>
                <a:gd name="connsiteY25" fmla="*/ 251515 h 335282"/>
                <a:gd name="connsiteX26" fmla="*/ 49843 w 338138"/>
                <a:gd name="connsiteY26" fmla="*/ 231844 h 335282"/>
                <a:gd name="connsiteX27" fmla="*/ 135327 w 338138"/>
                <a:gd name="connsiteY27" fmla="*/ 231844 h 335282"/>
                <a:gd name="connsiteX28" fmla="*/ 122175 w 338138"/>
                <a:gd name="connsiteY28" fmla="*/ 201682 h 335282"/>
                <a:gd name="connsiteX29" fmla="*/ 49843 w 338138"/>
                <a:gd name="connsiteY29" fmla="*/ 201682 h 335282"/>
                <a:gd name="connsiteX30" fmla="*/ 49843 w 338138"/>
                <a:gd name="connsiteY30" fmla="*/ 183322 h 335282"/>
                <a:gd name="connsiteX31" fmla="*/ 120860 w 338138"/>
                <a:gd name="connsiteY31" fmla="*/ 183322 h 335282"/>
                <a:gd name="connsiteX32" fmla="*/ 131381 w 338138"/>
                <a:gd name="connsiteY32" fmla="*/ 153159 h 335282"/>
                <a:gd name="connsiteX33" fmla="*/ 49843 w 338138"/>
                <a:gd name="connsiteY33" fmla="*/ 153159 h 335282"/>
                <a:gd name="connsiteX34" fmla="*/ 49843 w 338138"/>
                <a:gd name="connsiteY34" fmla="*/ 134800 h 335282"/>
                <a:gd name="connsiteX35" fmla="*/ 147163 w 338138"/>
                <a:gd name="connsiteY35" fmla="*/ 134800 h 335282"/>
                <a:gd name="connsiteX36" fmla="*/ 243168 w 338138"/>
                <a:gd name="connsiteY36" fmla="*/ 138734 h 335282"/>
                <a:gd name="connsiteX37" fmla="*/ 251059 w 338138"/>
                <a:gd name="connsiteY37" fmla="*/ 231844 h 335282"/>
                <a:gd name="connsiteX38" fmla="*/ 264210 w 338138"/>
                <a:gd name="connsiteY38" fmla="*/ 243647 h 335282"/>
                <a:gd name="connsiteX39" fmla="*/ 272101 w 338138"/>
                <a:gd name="connsiteY39" fmla="*/ 238401 h 335282"/>
                <a:gd name="connsiteX40" fmla="*/ 290513 w 338138"/>
                <a:gd name="connsiteY40" fmla="*/ 256761 h 335282"/>
                <a:gd name="connsiteX41" fmla="*/ 290513 w 338138"/>
                <a:gd name="connsiteY41" fmla="*/ 28575 h 335282"/>
                <a:gd name="connsiteX42" fmla="*/ 22225 w 338138"/>
                <a:gd name="connsiteY42" fmla="*/ 28575 h 335282"/>
                <a:gd name="connsiteX43" fmla="*/ 0 w 338138"/>
                <a:gd name="connsiteY43" fmla="*/ 0 h 335282"/>
                <a:gd name="connsiteX44" fmla="*/ 311721 w 338138"/>
                <a:gd name="connsiteY44" fmla="*/ 0 h 335282"/>
                <a:gd name="connsiteX45" fmla="*/ 311721 w 338138"/>
                <a:gd name="connsiteY45" fmla="*/ 278479 h 335282"/>
                <a:gd name="connsiteX46" fmla="*/ 338138 w 338138"/>
                <a:gd name="connsiteY46" fmla="*/ 304875 h 335282"/>
                <a:gd name="connsiteX47" fmla="*/ 330213 w 338138"/>
                <a:gd name="connsiteY47" fmla="*/ 325992 h 335282"/>
                <a:gd name="connsiteX48" fmla="*/ 307759 w 338138"/>
                <a:gd name="connsiteY48" fmla="*/ 335230 h 335282"/>
                <a:gd name="connsiteX49" fmla="*/ 262850 w 338138"/>
                <a:gd name="connsiteY49" fmla="*/ 291677 h 335282"/>
                <a:gd name="connsiteX50" fmla="*/ 0 w 338138"/>
                <a:gd name="connsiteY50" fmla="*/ 291677 h 335282"/>
                <a:gd name="connsiteX51" fmla="*/ 0 w 338138"/>
                <a:gd name="connsiteY51" fmla="*/ 0 h 33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335282">
                  <a:moveTo>
                    <a:pt x="192254" y="135421"/>
                  </a:moveTo>
                  <a:cubicBezTo>
                    <a:pt x="177774" y="135421"/>
                    <a:pt x="163461" y="140666"/>
                    <a:pt x="152810" y="151158"/>
                  </a:cubicBezTo>
                  <a:cubicBezTo>
                    <a:pt x="130175" y="173452"/>
                    <a:pt x="130175" y="207548"/>
                    <a:pt x="152810" y="229842"/>
                  </a:cubicBezTo>
                  <a:cubicBezTo>
                    <a:pt x="174113" y="250825"/>
                    <a:pt x="210062" y="250825"/>
                    <a:pt x="232697" y="229842"/>
                  </a:cubicBezTo>
                  <a:cubicBezTo>
                    <a:pt x="254000" y="207548"/>
                    <a:pt x="254000" y="173452"/>
                    <a:pt x="232697" y="151158"/>
                  </a:cubicBezTo>
                  <a:cubicBezTo>
                    <a:pt x="221379" y="140666"/>
                    <a:pt x="206733" y="135421"/>
                    <a:pt x="192254" y="135421"/>
                  </a:cubicBezTo>
                  <a:close/>
                  <a:moveTo>
                    <a:pt x="238125" y="69850"/>
                  </a:moveTo>
                  <a:cubicBezTo>
                    <a:pt x="231111" y="69850"/>
                    <a:pt x="225425" y="74825"/>
                    <a:pt x="225425" y="80963"/>
                  </a:cubicBezTo>
                  <a:cubicBezTo>
                    <a:pt x="225425" y="87101"/>
                    <a:pt x="231111" y="92076"/>
                    <a:pt x="238125" y="92076"/>
                  </a:cubicBezTo>
                  <a:cubicBezTo>
                    <a:pt x="245139" y="92076"/>
                    <a:pt x="250825" y="87101"/>
                    <a:pt x="250825" y="80963"/>
                  </a:cubicBezTo>
                  <a:cubicBezTo>
                    <a:pt x="250825" y="74825"/>
                    <a:pt x="245139" y="69850"/>
                    <a:pt x="238125" y="69850"/>
                  </a:cubicBezTo>
                  <a:close/>
                  <a:moveTo>
                    <a:pt x="214313" y="57150"/>
                  </a:moveTo>
                  <a:lnTo>
                    <a:pt x="263526" y="57150"/>
                  </a:lnTo>
                  <a:lnTo>
                    <a:pt x="263526" y="106363"/>
                  </a:lnTo>
                  <a:lnTo>
                    <a:pt x="214313" y="106363"/>
                  </a:lnTo>
                  <a:close/>
                  <a:moveTo>
                    <a:pt x="49213" y="57150"/>
                  </a:moveTo>
                  <a:lnTo>
                    <a:pt x="195263" y="57150"/>
                  </a:lnTo>
                  <a:lnTo>
                    <a:pt x="195263" y="106363"/>
                  </a:lnTo>
                  <a:lnTo>
                    <a:pt x="49213" y="106363"/>
                  </a:lnTo>
                  <a:close/>
                  <a:moveTo>
                    <a:pt x="22225" y="28575"/>
                  </a:moveTo>
                  <a:cubicBezTo>
                    <a:pt x="22225" y="28575"/>
                    <a:pt x="22225" y="28575"/>
                    <a:pt x="22225" y="269875"/>
                  </a:cubicBezTo>
                  <a:lnTo>
                    <a:pt x="241853" y="269875"/>
                  </a:lnTo>
                  <a:cubicBezTo>
                    <a:pt x="241853" y="269875"/>
                    <a:pt x="241853" y="269875"/>
                    <a:pt x="247114" y="259384"/>
                  </a:cubicBezTo>
                  <a:cubicBezTo>
                    <a:pt x="247114" y="259384"/>
                    <a:pt x="247114" y="259384"/>
                    <a:pt x="233962" y="248892"/>
                  </a:cubicBezTo>
                  <a:cubicBezTo>
                    <a:pt x="210289" y="264629"/>
                    <a:pt x="178726" y="265941"/>
                    <a:pt x="155054" y="251515"/>
                  </a:cubicBezTo>
                  <a:cubicBezTo>
                    <a:pt x="155054" y="251515"/>
                    <a:pt x="155054" y="251515"/>
                    <a:pt x="49843" y="251515"/>
                  </a:cubicBezTo>
                  <a:cubicBezTo>
                    <a:pt x="49843" y="251515"/>
                    <a:pt x="49843" y="251515"/>
                    <a:pt x="49843" y="231844"/>
                  </a:cubicBezTo>
                  <a:cubicBezTo>
                    <a:pt x="49843" y="231844"/>
                    <a:pt x="49843" y="231844"/>
                    <a:pt x="135327" y="231844"/>
                  </a:cubicBezTo>
                  <a:cubicBezTo>
                    <a:pt x="128751" y="222664"/>
                    <a:pt x="123490" y="213484"/>
                    <a:pt x="122175" y="201682"/>
                  </a:cubicBezTo>
                  <a:cubicBezTo>
                    <a:pt x="122175" y="201682"/>
                    <a:pt x="122175" y="201682"/>
                    <a:pt x="49843" y="201682"/>
                  </a:cubicBezTo>
                  <a:cubicBezTo>
                    <a:pt x="49843" y="201682"/>
                    <a:pt x="49843" y="201682"/>
                    <a:pt x="49843" y="183322"/>
                  </a:cubicBezTo>
                  <a:cubicBezTo>
                    <a:pt x="49843" y="183322"/>
                    <a:pt x="49843" y="183322"/>
                    <a:pt x="120860" y="183322"/>
                  </a:cubicBezTo>
                  <a:cubicBezTo>
                    <a:pt x="122175" y="172831"/>
                    <a:pt x="124806" y="162339"/>
                    <a:pt x="131381" y="153159"/>
                  </a:cubicBezTo>
                  <a:cubicBezTo>
                    <a:pt x="131381" y="153159"/>
                    <a:pt x="131381" y="153159"/>
                    <a:pt x="49843" y="153159"/>
                  </a:cubicBezTo>
                  <a:cubicBezTo>
                    <a:pt x="49843" y="153159"/>
                    <a:pt x="49843" y="153159"/>
                    <a:pt x="49843" y="134800"/>
                  </a:cubicBezTo>
                  <a:cubicBezTo>
                    <a:pt x="49843" y="134800"/>
                    <a:pt x="49843" y="134800"/>
                    <a:pt x="147163" y="134800"/>
                  </a:cubicBezTo>
                  <a:cubicBezTo>
                    <a:pt x="174781" y="111194"/>
                    <a:pt x="216865" y="112506"/>
                    <a:pt x="243168" y="138734"/>
                  </a:cubicBezTo>
                  <a:cubicBezTo>
                    <a:pt x="269471" y="164962"/>
                    <a:pt x="270786" y="202993"/>
                    <a:pt x="251059" y="231844"/>
                  </a:cubicBezTo>
                  <a:cubicBezTo>
                    <a:pt x="251059" y="231844"/>
                    <a:pt x="251059" y="231844"/>
                    <a:pt x="264210" y="243647"/>
                  </a:cubicBezTo>
                  <a:cubicBezTo>
                    <a:pt x="264210" y="243647"/>
                    <a:pt x="264210" y="243647"/>
                    <a:pt x="272101" y="238401"/>
                  </a:cubicBezTo>
                  <a:cubicBezTo>
                    <a:pt x="272101" y="238401"/>
                    <a:pt x="272101" y="238401"/>
                    <a:pt x="290513" y="256761"/>
                  </a:cubicBezTo>
                  <a:cubicBezTo>
                    <a:pt x="290513" y="256761"/>
                    <a:pt x="290513" y="256761"/>
                    <a:pt x="290513" y="28575"/>
                  </a:cubicBezTo>
                  <a:cubicBezTo>
                    <a:pt x="290513" y="28575"/>
                    <a:pt x="290513" y="28575"/>
                    <a:pt x="22225" y="28575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311721" y="0"/>
                  </a:cubicBezTo>
                  <a:cubicBezTo>
                    <a:pt x="311721" y="0"/>
                    <a:pt x="311721" y="0"/>
                    <a:pt x="311721" y="278479"/>
                  </a:cubicBezTo>
                  <a:cubicBezTo>
                    <a:pt x="311721" y="278479"/>
                    <a:pt x="311721" y="278479"/>
                    <a:pt x="338138" y="304875"/>
                  </a:cubicBezTo>
                  <a:cubicBezTo>
                    <a:pt x="338138" y="304875"/>
                    <a:pt x="338138" y="316753"/>
                    <a:pt x="330213" y="325992"/>
                  </a:cubicBezTo>
                  <a:cubicBezTo>
                    <a:pt x="320967" y="336550"/>
                    <a:pt x="307759" y="335230"/>
                    <a:pt x="307759" y="335230"/>
                  </a:cubicBezTo>
                  <a:cubicBezTo>
                    <a:pt x="307759" y="335230"/>
                    <a:pt x="307759" y="335230"/>
                    <a:pt x="262850" y="291677"/>
                  </a:cubicBezTo>
                  <a:cubicBezTo>
                    <a:pt x="262850" y="291677"/>
                    <a:pt x="262850" y="291677"/>
                    <a:pt x="0" y="291677"/>
                  </a:cubicBezTo>
                  <a:cubicBezTo>
                    <a:pt x="0" y="291677"/>
                    <a:pt x="0" y="29167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273626" y="3316446"/>
            <a:ext cx="1714500" cy="1714500"/>
            <a:chOff x="955219" y="2487334"/>
            <a:chExt cx="1285875" cy="1285875"/>
          </a:xfrm>
        </p:grpSpPr>
        <p:sp>
          <p:nvSpPr>
            <p:cNvPr id="10" name="菱形 9"/>
            <p:cNvSpPr/>
            <p:nvPr/>
          </p:nvSpPr>
          <p:spPr>
            <a:xfrm>
              <a:off x="955219" y="2487334"/>
              <a:ext cx="1285875" cy="1285875"/>
            </a:xfrm>
            <a:prstGeom prst="diamond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149521" y="2688430"/>
              <a:ext cx="892926" cy="892926"/>
              <a:chOff x="1149521" y="2688430"/>
              <a:chExt cx="892926" cy="892926"/>
            </a:xfrm>
          </p:grpSpPr>
          <p:sp>
            <p:nvSpPr>
              <p:cNvPr id="14" name="菱形 13"/>
              <p:cNvSpPr/>
              <p:nvPr/>
            </p:nvSpPr>
            <p:spPr>
              <a:xfrm>
                <a:off x="1149521" y="2688430"/>
                <a:ext cx="892926" cy="892926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1409702" y="2961000"/>
                <a:ext cx="318795" cy="332928"/>
              </a:xfrm>
              <a:custGeom>
                <a:avLst/>
                <a:gdLst>
                  <a:gd name="connsiteX0" fmla="*/ 293688 w 322263"/>
                  <a:gd name="connsiteY0" fmla="*/ 298450 h 336550"/>
                  <a:gd name="connsiteX1" fmla="*/ 293688 w 322263"/>
                  <a:gd name="connsiteY1" fmla="*/ 305019 h 336550"/>
                  <a:gd name="connsiteX2" fmla="*/ 261635 w 322263"/>
                  <a:gd name="connsiteY2" fmla="*/ 336550 h 336550"/>
                  <a:gd name="connsiteX3" fmla="*/ 241603 w 322263"/>
                  <a:gd name="connsiteY3" fmla="*/ 336550 h 336550"/>
                  <a:gd name="connsiteX4" fmla="*/ 209550 w 322263"/>
                  <a:gd name="connsiteY4" fmla="*/ 305019 h 336550"/>
                  <a:gd name="connsiteX5" fmla="*/ 209550 w 322263"/>
                  <a:gd name="connsiteY5" fmla="*/ 301078 h 336550"/>
                  <a:gd name="connsiteX6" fmla="*/ 277662 w 322263"/>
                  <a:gd name="connsiteY6" fmla="*/ 301078 h 336550"/>
                  <a:gd name="connsiteX7" fmla="*/ 293688 w 322263"/>
                  <a:gd name="connsiteY7" fmla="*/ 298450 h 336550"/>
                  <a:gd name="connsiteX8" fmla="*/ 28575 w 322263"/>
                  <a:gd name="connsiteY8" fmla="*/ 298450 h 336550"/>
                  <a:gd name="connsiteX9" fmla="*/ 44601 w 322263"/>
                  <a:gd name="connsiteY9" fmla="*/ 301078 h 336550"/>
                  <a:gd name="connsiteX10" fmla="*/ 112713 w 322263"/>
                  <a:gd name="connsiteY10" fmla="*/ 301078 h 336550"/>
                  <a:gd name="connsiteX11" fmla="*/ 112713 w 322263"/>
                  <a:gd name="connsiteY11" fmla="*/ 305019 h 336550"/>
                  <a:gd name="connsiteX12" fmla="*/ 80660 w 322263"/>
                  <a:gd name="connsiteY12" fmla="*/ 336550 h 336550"/>
                  <a:gd name="connsiteX13" fmla="*/ 60628 w 322263"/>
                  <a:gd name="connsiteY13" fmla="*/ 336550 h 336550"/>
                  <a:gd name="connsiteX14" fmla="*/ 28575 w 322263"/>
                  <a:gd name="connsiteY14" fmla="*/ 305019 h 336550"/>
                  <a:gd name="connsiteX15" fmla="*/ 28575 w 322263"/>
                  <a:gd name="connsiteY15" fmla="*/ 298450 h 336550"/>
                  <a:gd name="connsiteX16" fmla="*/ 233362 w 322263"/>
                  <a:gd name="connsiteY16" fmla="*/ 228600 h 336550"/>
                  <a:gd name="connsiteX17" fmla="*/ 273050 w 322263"/>
                  <a:gd name="connsiteY17" fmla="*/ 228600 h 336550"/>
                  <a:gd name="connsiteX18" fmla="*/ 273050 w 322263"/>
                  <a:gd name="connsiteY18" fmla="*/ 241300 h 336550"/>
                  <a:gd name="connsiteX19" fmla="*/ 233362 w 322263"/>
                  <a:gd name="connsiteY19" fmla="*/ 241300 h 336550"/>
                  <a:gd name="connsiteX20" fmla="*/ 49212 w 322263"/>
                  <a:gd name="connsiteY20" fmla="*/ 228600 h 336550"/>
                  <a:gd name="connsiteX21" fmla="*/ 88900 w 322263"/>
                  <a:gd name="connsiteY21" fmla="*/ 228600 h 336550"/>
                  <a:gd name="connsiteX22" fmla="*/ 88900 w 322263"/>
                  <a:gd name="connsiteY22" fmla="*/ 241300 h 336550"/>
                  <a:gd name="connsiteX23" fmla="*/ 49212 w 322263"/>
                  <a:gd name="connsiteY23" fmla="*/ 241300 h 336550"/>
                  <a:gd name="connsiteX24" fmla="*/ 228109 w 322263"/>
                  <a:gd name="connsiteY24" fmla="*/ 212725 h 336550"/>
                  <a:gd name="connsiteX25" fmla="*/ 217487 w 322263"/>
                  <a:gd name="connsiteY25" fmla="*/ 224912 h 336550"/>
                  <a:gd name="connsiteX26" fmla="*/ 217487 w 322263"/>
                  <a:gd name="connsiteY26" fmla="*/ 246577 h 336550"/>
                  <a:gd name="connsiteX27" fmla="*/ 228109 w 322263"/>
                  <a:gd name="connsiteY27" fmla="*/ 258763 h 336550"/>
                  <a:gd name="connsiteX28" fmla="*/ 278563 w 322263"/>
                  <a:gd name="connsiteY28" fmla="*/ 258763 h 336550"/>
                  <a:gd name="connsiteX29" fmla="*/ 290512 w 322263"/>
                  <a:gd name="connsiteY29" fmla="*/ 246577 h 336550"/>
                  <a:gd name="connsiteX30" fmla="*/ 290512 w 322263"/>
                  <a:gd name="connsiteY30" fmla="*/ 224912 h 336550"/>
                  <a:gd name="connsiteX31" fmla="*/ 278563 w 322263"/>
                  <a:gd name="connsiteY31" fmla="*/ 212725 h 336550"/>
                  <a:gd name="connsiteX32" fmla="*/ 228109 w 322263"/>
                  <a:gd name="connsiteY32" fmla="*/ 212725 h 336550"/>
                  <a:gd name="connsiteX33" fmla="*/ 43699 w 322263"/>
                  <a:gd name="connsiteY33" fmla="*/ 212725 h 336550"/>
                  <a:gd name="connsiteX34" fmla="*/ 31750 w 322263"/>
                  <a:gd name="connsiteY34" fmla="*/ 224912 h 336550"/>
                  <a:gd name="connsiteX35" fmla="*/ 31750 w 322263"/>
                  <a:gd name="connsiteY35" fmla="*/ 246577 h 336550"/>
                  <a:gd name="connsiteX36" fmla="*/ 43699 w 322263"/>
                  <a:gd name="connsiteY36" fmla="*/ 258763 h 336550"/>
                  <a:gd name="connsiteX37" fmla="*/ 94153 w 322263"/>
                  <a:gd name="connsiteY37" fmla="*/ 258763 h 336550"/>
                  <a:gd name="connsiteX38" fmla="*/ 104775 w 322263"/>
                  <a:gd name="connsiteY38" fmla="*/ 246577 h 336550"/>
                  <a:gd name="connsiteX39" fmla="*/ 104775 w 322263"/>
                  <a:gd name="connsiteY39" fmla="*/ 224912 h 336550"/>
                  <a:gd name="connsiteX40" fmla="*/ 94153 w 322263"/>
                  <a:gd name="connsiteY40" fmla="*/ 212725 h 336550"/>
                  <a:gd name="connsiteX41" fmla="*/ 43699 w 322263"/>
                  <a:gd name="connsiteY41" fmla="*/ 212725 h 336550"/>
                  <a:gd name="connsiteX42" fmla="*/ 44905 w 322263"/>
                  <a:gd name="connsiteY42" fmla="*/ 184150 h 336550"/>
                  <a:gd name="connsiteX43" fmla="*/ 277358 w 322263"/>
                  <a:gd name="connsiteY43" fmla="*/ 184150 h 336550"/>
                  <a:gd name="connsiteX44" fmla="*/ 322263 w 322263"/>
                  <a:gd name="connsiteY44" fmla="*/ 228893 h 336550"/>
                  <a:gd name="connsiteX45" fmla="*/ 322263 w 322263"/>
                  <a:gd name="connsiteY45" fmla="*/ 239421 h 336550"/>
                  <a:gd name="connsiteX46" fmla="*/ 277358 w 322263"/>
                  <a:gd name="connsiteY46" fmla="*/ 284163 h 336550"/>
                  <a:gd name="connsiteX47" fmla="*/ 44905 w 322263"/>
                  <a:gd name="connsiteY47" fmla="*/ 284163 h 336550"/>
                  <a:gd name="connsiteX48" fmla="*/ 0 w 322263"/>
                  <a:gd name="connsiteY48" fmla="*/ 239421 h 336550"/>
                  <a:gd name="connsiteX49" fmla="*/ 0 w 322263"/>
                  <a:gd name="connsiteY49" fmla="*/ 228893 h 336550"/>
                  <a:gd name="connsiteX50" fmla="*/ 44905 w 322263"/>
                  <a:gd name="connsiteY50" fmla="*/ 184150 h 336550"/>
                  <a:gd name="connsiteX51" fmla="*/ 100909 w 322263"/>
                  <a:gd name="connsiteY51" fmla="*/ 112712 h 336550"/>
                  <a:gd name="connsiteX52" fmla="*/ 221354 w 322263"/>
                  <a:gd name="connsiteY52" fmla="*/ 112712 h 336550"/>
                  <a:gd name="connsiteX53" fmla="*/ 242300 w 322263"/>
                  <a:gd name="connsiteY53" fmla="*/ 125563 h 336550"/>
                  <a:gd name="connsiteX54" fmla="*/ 259320 w 322263"/>
                  <a:gd name="connsiteY54" fmla="*/ 158977 h 336550"/>
                  <a:gd name="connsiteX55" fmla="*/ 254083 w 322263"/>
                  <a:gd name="connsiteY55" fmla="*/ 166687 h 336550"/>
                  <a:gd name="connsiteX56" fmla="*/ 68180 w 322263"/>
                  <a:gd name="connsiteY56" fmla="*/ 166687 h 336550"/>
                  <a:gd name="connsiteX57" fmla="*/ 62943 w 322263"/>
                  <a:gd name="connsiteY57" fmla="*/ 158977 h 336550"/>
                  <a:gd name="connsiteX58" fmla="*/ 79963 w 322263"/>
                  <a:gd name="connsiteY58" fmla="*/ 125563 h 336550"/>
                  <a:gd name="connsiteX59" fmla="*/ 100909 w 322263"/>
                  <a:gd name="connsiteY59" fmla="*/ 112712 h 336550"/>
                  <a:gd name="connsiteX60" fmla="*/ 209688 w 322263"/>
                  <a:gd name="connsiteY60" fmla="*/ 60325 h 336550"/>
                  <a:gd name="connsiteX61" fmla="*/ 222112 w 322263"/>
                  <a:gd name="connsiteY61" fmla="*/ 60325 h 336550"/>
                  <a:gd name="connsiteX62" fmla="*/ 231775 w 322263"/>
                  <a:gd name="connsiteY62" fmla="*/ 69850 h 336550"/>
                  <a:gd name="connsiteX63" fmla="*/ 222112 w 322263"/>
                  <a:gd name="connsiteY63" fmla="*/ 79375 h 336550"/>
                  <a:gd name="connsiteX64" fmla="*/ 209688 w 322263"/>
                  <a:gd name="connsiteY64" fmla="*/ 79375 h 336550"/>
                  <a:gd name="connsiteX65" fmla="*/ 200025 w 322263"/>
                  <a:gd name="connsiteY65" fmla="*/ 69850 h 336550"/>
                  <a:gd name="connsiteX66" fmla="*/ 209688 w 322263"/>
                  <a:gd name="connsiteY66" fmla="*/ 60325 h 336550"/>
                  <a:gd name="connsiteX67" fmla="*/ 101255 w 322263"/>
                  <a:gd name="connsiteY67" fmla="*/ 60325 h 336550"/>
                  <a:gd name="connsiteX68" fmla="*/ 113058 w 322263"/>
                  <a:gd name="connsiteY68" fmla="*/ 60325 h 336550"/>
                  <a:gd name="connsiteX69" fmla="*/ 122238 w 322263"/>
                  <a:gd name="connsiteY69" fmla="*/ 69850 h 336550"/>
                  <a:gd name="connsiteX70" fmla="*/ 113058 w 322263"/>
                  <a:gd name="connsiteY70" fmla="*/ 79375 h 336550"/>
                  <a:gd name="connsiteX71" fmla="*/ 101255 w 322263"/>
                  <a:gd name="connsiteY71" fmla="*/ 79375 h 336550"/>
                  <a:gd name="connsiteX72" fmla="*/ 92075 w 322263"/>
                  <a:gd name="connsiteY72" fmla="*/ 69850 h 336550"/>
                  <a:gd name="connsiteX73" fmla="*/ 101255 w 322263"/>
                  <a:gd name="connsiteY73" fmla="*/ 60325 h 336550"/>
                  <a:gd name="connsiteX74" fmla="*/ 161132 w 322263"/>
                  <a:gd name="connsiteY74" fmla="*/ 34925 h 336550"/>
                  <a:gd name="connsiteX75" fmla="*/ 195263 w 322263"/>
                  <a:gd name="connsiteY75" fmla="*/ 69920 h 336550"/>
                  <a:gd name="connsiteX76" fmla="*/ 195263 w 322263"/>
                  <a:gd name="connsiteY76" fmla="*/ 86071 h 336550"/>
                  <a:gd name="connsiteX77" fmla="*/ 184761 w 322263"/>
                  <a:gd name="connsiteY77" fmla="*/ 96838 h 336550"/>
                  <a:gd name="connsiteX78" fmla="*/ 137502 w 322263"/>
                  <a:gd name="connsiteY78" fmla="*/ 96838 h 336550"/>
                  <a:gd name="connsiteX79" fmla="*/ 127000 w 322263"/>
                  <a:gd name="connsiteY79" fmla="*/ 86071 h 336550"/>
                  <a:gd name="connsiteX80" fmla="*/ 127000 w 322263"/>
                  <a:gd name="connsiteY80" fmla="*/ 69920 h 336550"/>
                  <a:gd name="connsiteX81" fmla="*/ 161132 w 322263"/>
                  <a:gd name="connsiteY81" fmla="*/ 34925 h 336550"/>
                  <a:gd name="connsiteX82" fmla="*/ 196771 w 322263"/>
                  <a:gd name="connsiteY82" fmla="*/ 21272 h 336550"/>
                  <a:gd name="connsiteX83" fmla="*/ 210265 w 322263"/>
                  <a:gd name="connsiteY83" fmla="*/ 21272 h 336550"/>
                  <a:gd name="connsiteX84" fmla="*/ 210265 w 322263"/>
                  <a:gd name="connsiteY84" fmla="*/ 33972 h 336550"/>
                  <a:gd name="connsiteX85" fmla="*/ 204867 w 322263"/>
                  <a:gd name="connsiteY85" fmla="*/ 39052 h 336550"/>
                  <a:gd name="connsiteX86" fmla="*/ 196771 w 322263"/>
                  <a:gd name="connsiteY86" fmla="*/ 42862 h 336550"/>
                  <a:gd name="connsiteX87" fmla="*/ 190024 w 322263"/>
                  <a:gd name="connsiteY87" fmla="*/ 39052 h 336550"/>
                  <a:gd name="connsiteX88" fmla="*/ 190024 w 322263"/>
                  <a:gd name="connsiteY88" fmla="*/ 26352 h 336550"/>
                  <a:gd name="connsiteX89" fmla="*/ 196771 w 322263"/>
                  <a:gd name="connsiteY89" fmla="*/ 21272 h 336550"/>
                  <a:gd name="connsiteX90" fmla="*/ 111998 w 322263"/>
                  <a:gd name="connsiteY90" fmla="*/ 21272 h 336550"/>
                  <a:gd name="connsiteX91" fmla="*/ 125492 w 322263"/>
                  <a:gd name="connsiteY91" fmla="*/ 21272 h 336550"/>
                  <a:gd name="connsiteX92" fmla="*/ 132239 w 322263"/>
                  <a:gd name="connsiteY92" fmla="*/ 26352 h 336550"/>
                  <a:gd name="connsiteX93" fmla="*/ 132239 w 322263"/>
                  <a:gd name="connsiteY93" fmla="*/ 39052 h 336550"/>
                  <a:gd name="connsiteX94" fmla="*/ 125492 w 322263"/>
                  <a:gd name="connsiteY94" fmla="*/ 42862 h 336550"/>
                  <a:gd name="connsiteX95" fmla="*/ 117396 w 322263"/>
                  <a:gd name="connsiteY95" fmla="*/ 39052 h 336550"/>
                  <a:gd name="connsiteX96" fmla="*/ 111998 w 322263"/>
                  <a:gd name="connsiteY96" fmla="*/ 33972 h 336550"/>
                  <a:gd name="connsiteX97" fmla="*/ 111998 w 322263"/>
                  <a:gd name="connsiteY97" fmla="*/ 21272 h 336550"/>
                  <a:gd name="connsiteX98" fmla="*/ 161132 w 322263"/>
                  <a:gd name="connsiteY98" fmla="*/ 0 h 336550"/>
                  <a:gd name="connsiteX99" fmla="*/ 169863 w 322263"/>
                  <a:gd name="connsiteY99" fmla="*/ 9180 h 336550"/>
                  <a:gd name="connsiteX100" fmla="*/ 169863 w 322263"/>
                  <a:gd name="connsiteY100" fmla="*/ 20983 h 336550"/>
                  <a:gd name="connsiteX101" fmla="*/ 161132 w 322263"/>
                  <a:gd name="connsiteY101" fmla="*/ 30163 h 336550"/>
                  <a:gd name="connsiteX102" fmla="*/ 152400 w 322263"/>
                  <a:gd name="connsiteY102" fmla="*/ 20983 h 336550"/>
                  <a:gd name="connsiteX103" fmla="*/ 152400 w 322263"/>
                  <a:gd name="connsiteY103" fmla="*/ 9180 h 336550"/>
                  <a:gd name="connsiteX104" fmla="*/ 161132 w 322263"/>
                  <a:gd name="connsiteY104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322263" h="336550">
                    <a:moveTo>
                      <a:pt x="293688" y="298450"/>
                    </a:moveTo>
                    <a:cubicBezTo>
                      <a:pt x="293688" y="298450"/>
                      <a:pt x="293688" y="298450"/>
                      <a:pt x="293688" y="305019"/>
                    </a:cubicBezTo>
                    <a:cubicBezTo>
                      <a:pt x="293688" y="322099"/>
                      <a:pt x="280333" y="336550"/>
                      <a:pt x="261635" y="336550"/>
                    </a:cubicBezTo>
                    <a:cubicBezTo>
                      <a:pt x="261635" y="336550"/>
                      <a:pt x="261635" y="336550"/>
                      <a:pt x="241603" y="336550"/>
                    </a:cubicBezTo>
                    <a:cubicBezTo>
                      <a:pt x="224241" y="336550"/>
                      <a:pt x="209550" y="322099"/>
                      <a:pt x="209550" y="305019"/>
                    </a:cubicBezTo>
                    <a:cubicBezTo>
                      <a:pt x="209550" y="305019"/>
                      <a:pt x="209550" y="305019"/>
                      <a:pt x="209550" y="301078"/>
                    </a:cubicBezTo>
                    <a:lnTo>
                      <a:pt x="277662" y="301078"/>
                    </a:lnTo>
                    <a:cubicBezTo>
                      <a:pt x="283004" y="301078"/>
                      <a:pt x="289681" y="299764"/>
                      <a:pt x="293688" y="298450"/>
                    </a:cubicBezTo>
                    <a:close/>
                    <a:moveTo>
                      <a:pt x="28575" y="298450"/>
                    </a:moveTo>
                    <a:cubicBezTo>
                      <a:pt x="32582" y="299764"/>
                      <a:pt x="39259" y="301078"/>
                      <a:pt x="44601" y="301078"/>
                    </a:cubicBezTo>
                    <a:cubicBezTo>
                      <a:pt x="44601" y="301078"/>
                      <a:pt x="44601" y="301078"/>
                      <a:pt x="112713" y="301078"/>
                    </a:cubicBezTo>
                    <a:cubicBezTo>
                      <a:pt x="112713" y="301078"/>
                      <a:pt x="112713" y="301078"/>
                      <a:pt x="112713" y="305019"/>
                    </a:cubicBezTo>
                    <a:cubicBezTo>
                      <a:pt x="112713" y="322099"/>
                      <a:pt x="98022" y="336550"/>
                      <a:pt x="80660" y="336550"/>
                    </a:cubicBezTo>
                    <a:cubicBezTo>
                      <a:pt x="80660" y="336550"/>
                      <a:pt x="80660" y="336550"/>
                      <a:pt x="60628" y="336550"/>
                    </a:cubicBezTo>
                    <a:cubicBezTo>
                      <a:pt x="41930" y="336550"/>
                      <a:pt x="28575" y="322099"/>
                      <a:pt x="28575" y="305019"/>
                    </a:cubicBezTo>
                    <a:cubicBezTo>
                      <a:pt x="28575" y="305019"/>
                      <a:pt x="28575" y="305019"/>
                      <a:pt x="28575" y="298450"/>
                    </a:cubicBezTo>
                    <a:close/>
                    <a:moveTo>
                      <a:pt x="233362" y="228600"/>
                    </a:moveTo>
                    <a:lnTo>
                      <a:pt x="273050" y="228600"/>
                    </a:lnTo>
                    <a:lnTo>
                      <a:pt x="273050" y="241300"/>
                    </a:lnTo>
                    <a:lnTo>
                      <a:pt x="233362" y="241300"/>
                    </a:lnTo>
                    <a:close/>
                    <a:moveTo>
                      <a:pt x="49212" y="228600"/>
                    </a:moveTo>
                    <a:lnTo>
                      <a:pt x="88900" y="228600"/>
                    </a:lnTo>
                    <a:lnTo>
                      <a:pt x="88900" y="241300"/>
                    </a:lnTo>
                    <a:lnTo>
                      <a:pt x="49212" y="241300"/>
                    </a:lnTo>
                    <a:close/>
                    <a:moveTo>
                      <a:pt x="228109" y="212725"/>
                    </a:moveTo>
                    <a:cubicBezTo>
                      <a:pt x="222798" y="212725"/>
                      <a:pt x="217487" y="218141"/>
                      <a:pt x="217487" y="224912"/>
                    </a:cubicBezTo>
                    <a:cubicBezTo>
                      <a:pt x="217487" y="224912"/>
                      <a:pt x="217487" y="224912"/>
                      <a:pt x="217487" y="246577"/>
                    </a:cubicBezTo>
                    <a:cubicBezTo>
                      <a:pt x="217487" y="253347"/>
                      <a:pt x="222798" y="258763"/>
                      <a:pt x="228109" y="258763"/>
                    </a:cubicBezTo>
                    <a:cubicBezTo>
                      <a:pt x="228109" y="258763"/>
                      <a:pt x="228109" y="258763"/>
                      <a:pt x="278563" y="258763"/>
                    </a:cubicBezTo>
                    <a:cubicBezTo>
                      <a:pt x="285201" y="258763"/>
                      <a:pt x="290512" y="253347"/>
                      <a:pt x="290512" y="246577"/>
                    </a:cubicBezTo>
                    <a:lnTo>
                      <a:pt x="290512" y="224912"/>
                    </a:lnTo>
                    <a:cubicBezTo>
                      <a:pt x="290512" y="218141"/>
                      <a:pt x="285201" y="212725"/>
                      <a:pt x="278563" y="212725"/>
                    </a:cubicBezTo>
                    <a:cubicBezTo>
                      <a:pt x="278563" y="212725"/>
                      <a:pt x="278563" y="212725"/>
                      <a:pt x="228109" y="212725"/>
                    </a:cubicBezTo>
                    <a:close/>
                    <a:moveTo>
                      <a:pt x="43699" y="212725"/>
                    </a:moveTo>
                    <a:cubicBezTo>
                      <a:pt x="37061" y="212725"/>
                      <a:pt x="31750" y="218141"/>
                      <a:pt x="31750" y="224912"/>
                    </a:cubicBezTo>
                    <a:cubicBezTo>
                      <a:pt x="31750" y="224912"/>
                      <a:pt x="31750" y="224912"/>
                      <a:pt x="31750" y="246577"/>
                    </a:cubicBezTo>
                    <a:cubicBezTo>
                      <a:pt x="31750" y="253347"/>
                      <a:pt x="37061" y="258763"/>
                      <a:pt x="43699" y="258763"/>
                    </a:cubicBezTo>
                    <a:cubicBezTo>
                      <a:pt x="43699" y="258763"/>
                      <a:pt x="43699" y="258763"/>
                      <a:pt x="94153" y="258763"/>
                    </a:cubicBezTo>
                    <a:cubicBezTo>
                      <a:pt x="99464" y="258763"/>
                      <a:pt x="104775" y="253347"/>
                      <a:pt x="104775" y="246577"/>
                    </a:cubicBezTo>
                    <a:lnTo>
                      <a:pt x="104775" y="224912"/>
                    </a:lnTo>
                    <a:cubicBezTo>
                      <a:pt x="104775" y="218141"/>
                      <a:pt x="99464" y="212725"/>
                      <a:pt x="94153" y="212725"/>
                    </a:cubicBezTo>
                    <a:cubicBezTo>
                      <a:pt x="94153" y="212725"/>
                      <a:pt x="94153" y="212725"/>
                      <a:pt x="43699" y="212725"/>
                    </a:cubicBezTo>
                    <a:close/>
                    <a:moveTo>
                      <a:pt x="44905" y="184150"/>
                    </a:moveTo>
                    <a:cubicBezTo>
                      <a:pt x="44905" y="184150"/>
                      <a:pt x="44905" y="184150"/>
                      <a:pt x="277358" y="184150"/>
                    </a:cubicBezTo>
                    <a:cubicBezTo>
                      <a:pt x="302452" y="184150"/>
                      <a:pt x="322263" y="203890"/>
                      <a:pt x="322263" y="228893"/>
                    </a:cubicBezTo>
                    <a:cubicBezTo>
                      <a:pt x="322263" y="228893"/>
                      <a:pt x="322263" y="228893"/>
                      <a:pt x="322263" y="239421"/>
                    </a:cubicBezTo>
                    <a:cubicBezTo>
                      <a:pt x="322263" y="264424"/>
                      <a:pt x="302452" y="284163"/>
                      <a:pt x="277358" y="284163"/>
                    </a:cubicBezTo>
                    <a:cubicBezTo>
                      <a:pt x="277358" y="284163"/>
                      <a:pt x="277358" y="284163"/>
                      <a:pt x="44905" y="284163"/>
                    </a:cubicBezTo>
                    <a:cubicBezTo>
                      <a:pt x="19811" y="284163"/>
                      <a:pt x="0" y="264424"/>
                      <a:pt x="0" y="239421"/>
                    </a:cubicBezTo>
                    <a:cubicBezTo>
                      <a:pt x="0" y="239421"/>
                      <a:pt x="0" y="239421"/>
                      <a:pt x="0" y="228893"/>
                    </a:cubicBezTo>
                    <a:cubicBezTo>
                      <a:pt x="0" y="203890"/>
                      <a:pt x="19811" y="184150"/>
                      <a:pt x="44905" y="184150"/>
                    </a:cubicBezTo>
                    <a:close/>
                    <a:moveTo>
                      <a:pt x="100909" y="112712"/>
                    </a:moveTo>
                    <a:cubicBezTo>
                      <a:pt x="100909" y="112712"/>
                      <a:pt x="100909" y="112712"/>
                      <a:pt x="221354" y="112712"/>
                    </a:cubicBezTo>
                    <a:cubicBezTo>
                      <a:pt x="229209" y="112712"/>
                      <a:pt x="239682" y="119138"/>
                      <a:pt x="242300" y="125563"/>
                    </a:cubicBezTo>
                    <a:lnTo>
                      <a:pt x="259320" y="158977"/>
                    </a:lnTo>
                    <a:cubicBezTo>
                      <a:pt x="261938" y="162832"/>
                      <a:pt x="259320" y="166687"/>
                      <a:pt x="254083" y="166687"/>
                    </a:cubicBezTo>
                    <a:cubicBezTo>
                      <a:pt x="254083" y="166687"/>
                      <a:pt x="254083" y="166687"/>
                      <a:pt x="68180" y="166687"/>
                    </a:cubicBezTo>
                    <a:cubicBezTo>
                      <a:pt x="62943" y="166687"/>
                      <a:pt x="60325" y="162832"/>
                      <a:pt x="62943" y="158977"/>
                    </a:cubicBezTo>
                    <a:cubicBezTo>
                      <a:pt x="62943" y="158977"/>
                      <a:pt x="62943" y="158977"/>
                      <a:pt x="79963" y="125563"/>
                    </a:cubicBezTo>
                    <a:cubicBezTo>
                      <a:pt x="82581" y="119138"/>
                      <a:pt x="93054" y="112712"/>
                      <a:pt x="100909" y="112712"/>
                    </a:cubicBezTo>
                    <a:close/>
                    <a:moveTo>
                      <a:pt x="209688" y="60325"/>
                    </a:moveTo>
                    <a:cubicBezTo>
                      <a:pt x="209688" y="60325"/>
                      <a:pt x="209688" y="60325"/>
                      <a:pt x="222112" y="60325"/>
                    </a:cubicBezTo>
                    <a:cubicBezTo>
                      <a:pt x="227634" y="60325"/>
                      <a:pt x="231775" y="64407"/>
                      <a:pt x="231775" y="69850"/>
                    </a:cubicBezTo>
                    <a:cubicBezTo>
                      <a:pt x="231775" y="75293"/>
                      <a:pt x="227634" y="79375"/>
                      <a:pt x="222112" y="79375"/>
                    </a:cubicBezTo>
                    <a:cubicBezTo>
                      <a:pt x="222112" y="79375"/>
                      <a:pt x="222112" y="79375"/>
                      <a:pt x="209688" y="79375"/>
                    </a:cubicBezTo>
                    <a:cubicBezTo>
                      <a:pt x="204166" y="79375"/>
                      <a:pt x="200025" y="75293"/>
                      <a:pt x="200025" y="69850"/>
                    </a:cubicBezTo>
                    <a:cubicBezTo>
                      <a:pt x="200025" y="64407"/>
                      <a:pt x="204166" y="60325"/>
                      <a:pt x="209688" y="60325"/>
                    </a:cubicBezTo>
                    <a:close/>
                    <a:moveTo>
                      <a:pt x="101255" y="60325"/>
                    </a:moveTo>
                    <a:cubicBezTo>
                      <a:pt x="101255" y="60325"/>
                      <a:pt x="101255" y="60325"/>
                      <a:pt x="113058" y="60325"/>
                    </a:cubicBezTo>
                    <a:cubicBezTo>
                      <a:pt x="118304" y="60325"/>
                      <a:pt x="122238" y="64407"/>
                      <a:pt x="122238" y="69850"/>
                    </a:cubicBezTo>
                    <a:cubicBezTo>
                      <a:pt x="122238" y="75293"/>
                      <a:pt x="118304" y="79375"/>
                      <a:pt x="113058" y="79375"/>
                    </a:cubicBezTo>
                    <a:cubicBezTo>
                      <a:pt x="113058" y="79375"/>
                      <a:pt x="113058" y="79375"/>
                      <a:pt x="101255" y="79375"/>
                    </a:cubicBezTo>
                    <a:cubicBezTo>
                      <a:pt x="96009" y="79375"/>
                      <a:pt x="92075" y="75293"/>
                      <a:pt x="92075" y="69850"/>
                    </a:cubicBezTo>
                    <a:cubicBezTo>
                      <a:pt x="92075" y="64407"/>
                      <a:pt x="96009" y="60325"/>
                      <a:pt x="101255" y="60325"/>
                    </a:cubicBezTo>
                    <a:close/>
                    <a:moveTo>
                      <a:pt x="161132" y="34925"/>
                    </a:moveTo>
                    <a:cubicBezTo>
                      <a:pt x="179510" y="34925"/>
                      <a:pt x="195263" y="49731"/>
                      <a:pt x="195263" y="69920"/>
                    </a:cubicBezTo>
                    <a:lnTo>
                      <a:pt x="195263" y="86071"/>
                    </a:lnTo>
                    <a:cubicBezTo>
                      <a:pt x="195263" y="91455"/>
                      <a:pt x="190012" y="96838"/>
                      <a:pt x="184761" y="96838"/>
                    </a:cubicBezTo>
                    <a:cubicBezTo>
                      <a:pt x="184761" y="96838"/>
                      <a:pt x="184761" y="96838"/>
                      <a:pt x="137502" y="96838"/>
                    </a:cubicBezTo>
                    <a:cubicBezTo>
                      <a:pt x="132251" y="96838"/>
                      <a:pt x="127000" y="91455"/>
                      <a:pt x="127000" y="86071"/>
                    </a:cubicBezTo>
                    <a:cubicBezTo>
                      <a:pt x="127000" y="86071"/>
                      <a:pt x="127000" y="86071"/>
                      <a:pt x="127000" y="69920"/>
                    </a:cubicBezTo>
                    <a:cubicBezTo>
                      <a:pt x="127000" y="49731"/>
                      <a:pt x="142753" y="34925"/>
                      <a:pt x="161132" y="34925"/>
                    </a:cubicBezTo>
                    <a:close/>
                    <a:moveTo>
                      <a:pt x="196771" y="21272"/>
                    </a:moveTo>
                    <a:cubicBezTo>
                      <a:pt x="200819" y="17462"/>
                      <a:pt x="206217" y="17462"/>
                      <a:pt x="210265" y="21272"/>
                    </a:cubicBezTo>
                    <a:cubicBezTo>
                      <a:pt x="214313" y="25082"/>
                      <a:pt x="214313" y="30162"/>
                      <a:pt x="210265" y="33972"/>
                    </a:cubicBezTo>
                    <a:cubicBezTo>
                      <a:pt x="210265" y="33972"/>
                      <a:pt x="210265" y="33972"/>
                      <a:pt x="204867" y="39052"/>
                    </a:cubicBezTo>
                    <a:cubicBezTo>
                      <a:pt x="202168" y="41592"/>
                      <a:pt x="199470" y="42862"/>
                      <a:pt x="196771" y="42862"/>
                    </a:cubicBezTo>
                    <a:cubicBezTo>
                      <a:pt x="195421" y="42862"/>
                      <a:pt x="192723" y="41592"/>
                      <a:pt x="190024" y="39052"/>
                    </a:cubicBezTo>
                    <a:cubicBezTo>
                      <a:pt x="187325" y="36512"/>
                      <a:pt x="187325" y="30162"/>
                      <a:pt x="190024" y="26352"/>
                    </a:cubicBezTo>
                    <a:cubicBezTo>
                      <a:pt x="190024" y="26352"/>
                      <a:pt x="190024" y="26352"/>
                      <a:pt x="196771" y="21272"/>
                    </a:cubicBezTo>
                    <a:close/>
                    <a:moveTo>
                      <a:pt x="111998" y="21272"/>
                    </a:moveTo>
                    <a:cubicBezTo>
                      <a:pt x="116046" y="17462"/>
                      <a:pt x="121444" y="17462"/>
                      <a:pt x="125492" y="21272"/>
                    </a:cubicBezTo>
                    <a:cubicBezTo>
                      <a:pt x="125492" y="21272"/>
                      <a:pt x="125492" y="21272"/>
                      <a:pt x="132239" y="26352"/>
                    </a:cubicBezTo>
                    <a:cubicBezTo>
                      <a:pt x="134938" y="30162"/>
                      <a:pt x="134938" y="36512"/>
                      <a:pt x="132239" y="39052"/>
                    </a:cubicBezTo>
                    <a:cubicBezTo>
                      <a:pt x="129540" y="41592"/>
                      <a:pt x="126842" y="42862"/>
                      <a:pt x="125492" y="42862"/>
                    </a:cubicBezTo>
                    <a:cubicBezTo>
                      <a:pt x="122793" y="42862"/>
                      <a:pt x="120095" y="41592"/>
                      <a:pt x="117396" y="39052"/>
                    </a:cubicBezTo>
                    <a:lnTo>
                      <a:pt x="111998" y="33972"/>
                    </a:lnTo>
                    <a:cubicBezTo>
                      <a:pt x="107950" y="30162"/>
                      <a:pt x="107950" y="25082"/>
                      <a:pt x="111998" y="21272"/>
                    </a:cubicBezTo>
                    <a:close/>
                    <a:moveTo>
                      <a:pt x="161132" y="0"/>
                    </a:moveTo>
                    <a:cubicBezTo>
                      <a:pt x="166121" y="0"/>
                      <a:pt x="169863" y="3934"/>
                      <a:pt x="169863" y="9180"/>
                    </a:cubicBezTo>
                    <a:cubicBezTo>
                      <a:pt x="169863" y="9180"/>
                      <a:pt x="169863" y="9180"/>
                      <a:pt x="169863" y="20983"/>
                    </a:cubicBezTo>
                    <a:cubicBezTo>
                      <a:pt x="169863" y="26228"/>
                      <a:pt x="166121" y="30163"/>
                      <a:pt x="161132" y="30163"/>
                    </a:cubicBezTo>
                    <a:cubicBezTo>
                      <a:pt x="156142" y="30163"/>
                      <a:pt x="152400" y="26228"/>
                      <a:pt x="152400" y="20983"/>
                    </a:cubicBezTo>
                    <a:cubicBezTo>
                      <a:pt x="152400" y="20983"/>
                      <a:pt x="152400" y="20983"/>
                      <a:pt x="152400" y="9180"/>
                    </a:cubicBezTo>
                    <a:cubicBezTo>
                      <a:pt x="152400" y="3934"/>
                      <a:pt x="156142" y="0"/>
                      <a:pt x="161132" y="0"/>
                    </a:cubicBez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2184961" y="4237494"/>
            <a:ext cx="1714500" cy="1714500"/>
            <a:chOff x="1638720" y="3178120"/>
            <a:chExt cx="1285875" cy="1285875"/>
          </a:xfrm>
        </p:grpSpPr>
        <p:sp>
          <p:nvSpPr>
            <p:cNvPr id="11" name="菱形 10"/>
            <p:cNvSpPr/>
            <p:nvPr/>
          </p:nvSpPr>
          <p:spPr>
            <a:xfrm>
              <a:off x="1638720" y="3178120"/>
              <a:ext cx="1285875" cy="1285875"/>
            </a:xfrm>
            <a:prstGeom prst="diamond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菱形 14"/>
            <p:cNvSpPr/>
            <p:nvPr/>
          </p:nvSpPr>
          <p:spPr>
            <a:xfrm>
              <a:off x="1835194" y="3370134"/>
              <a:ext cx="892926" cy="892926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2088308" y="3666931"/>
              <a:ext cx="332930" cy="284475"/>
            </a:xfrm>
            <a:custGeom>
              <a:avLst/>
              <a:gdLst>
                <a:gd name="connsiteX0" fmla="*/ 137328 w 338137"/>
                <a:gd name="connsiteY0" fmla="*/ 214312 h 288925"/>
                <a:gd name="connsiteX1" fmla="*/ 133350 w 338137"/>
                <a:gd name="connsiteY1" fmla="*/ 218394 h 288925"/>
                <a:gd name="connsiteX2" fmla="*/ 137328 w 338137"/>
                <a:gd name="connsiteY2" fmla="*/ 223837 h 288925"/>
                <a:gd name="connsiteX3" fmla="*/ 250023 w 338137"/>
                <a:gd name="connsiteY3" fmla="*/ 223837 h 288925"/>
                <a:gd name="connsiteX4" fmla="*/ 254000 w 338137"/>
                <a:gd name="connsiteY4" fmla="*/ 218394 h 288925"/>
                <a:gd name="connsiteX5" fmla="*/ 250023 w 338137"/>
                <a:gd name="connsiteY5" fmla="*/ 214312 h 288925"/>
                <a:gd name="connsiteX6" fmla="*/ 137328 w 338137"/>
                <a:gd name="connsiteY6" fmla="*/ 214312 h 288925"/>
                <a:gd name="connsiteX7" fmla="*/ 137328 w 338137"/>
                <a:gd name="connsiteY7" fmla="*/ 196850 h 288925"/>
                <a:gd name="connsiteX8" fmla="*/ 133350 w 338137"/>
                <a:gd name="connsiteY8" fmla="*/ 200932 h 288925"/>
                <a:gd name="connsiteX9" fmla="*/ 137328 w 338137"/>
                <a:gd name="connsiteY9" fmla="*/ 206375 h 288925"/>
                <a:gd name="connsiteX10" fmla="*/ 250023 w 338137"/>
                <a:gd name="connsiteY10" fmla="*/ 206375 h 288925"/>
                <a:gd name="connsiteX11" fmla="*/ 254000 w 338137"/>
                <a:gd name="connsiteY11" fmla="*/ 200932 h 288925"/>
                <a:gd name="connsiteX12" fmla="*/ 250023 w 338137"/>
                <a:gd name="connsiteY12" fmla="*/ 196850 h 288925"/>
                <a:gd name="connsiteX13" fmla="*/ 137328 w 338137"/>
                <a:gd name="connsiteY13" fmla="*/ 196850 h 288925"/>
                <a:gd name="connsiteX14" fmla="*/ 288925 w 338137"/>
                <a:gd name="connsiteY14" fmla="*/ 187325 h 288925"/>
                <a:gd name="connsiteX15" fmla="*/ 269875 w 338137"/>
                <a:gd name="connsiteY15" fmla="*/ 206375 h 288925"/>
                <a:gd name="connsiteX16" fmla="*/ 288925 w 338137"/>
                <a:gd name="connsiteY16" fmla="*/ 225425 h 288925"/>
                <a:gd name="connsiteX17" fmla="*/ 307975 w 338137"/>
                <a:gd name="connsiteY17" fmla="*/ 206375 h 288925"/>
                <a:gd name="connsiteX18" fmla="*/ 288925 w 338137"/>
                <a:gd name="connsiteY18" fmla="*/ 187325 h 288925"/>
                <a:gd name="connsiteX19" fmla="*/ 98425 w 338137"/>
                <a:gd name="connsiteY19" fmla="*/ 187325 h 288925"/>
                <a:gd name="connsiteX20" fmla="*/ 79375 w 338137"/>
                <a:gd name="connsiteY20" fmla="*/ 206375 h 288925"/>
                <a:gd name="connsiteX21" fmla="*/ 98425 w 338137"/>
                <a:gd name="connsiteY21" fmla="*/ 225425 h 288925"/>
                <a:gd name="connsiteX22" fmla="*/ 117475 w 338137"/>
                <a:gd name="connsiteY22" fmla="*/ 206375 h 288925"/>
                <a:gd name="connsiteX23" fmla="*/ 98425 w 338137"/>
                <a:gd name="connsiteY23" fmla="*/ 187325 h 288925"/>
                <a:gd name="connsiteX24" fmla="*/ 254922 w 338137"/>
                <a:gd name="connsiteY24" fmla="*/ 127000 h 288925"/>
                <a:gd name="connsiteX25" fmla="*/ 234950 w 338137"/>
                <a:gd name="connsiteY25" fmla="*/ 147638 h 288925"/>
                <a:gd name="connsiteX26" fmla="*/ 276225 w 338137"/>
                <a:gd name="connsiteY26" fmla="*/ 147638 h 288925"/>
                <a:gd name="connsiteX27" fmla="*/ 254922 w 338137"/>
                <a:gd name="connsiteY27" fmla="*/ 127000 h 288925"/>
                <a:gd name="connsiteX28" fmla="*/ 130590 w 338137"/>
                <a:gd name="connsiteY28" fmla="*/ 100012 h 288925"/>
                <a:gd name="connsiteX29" fmla="*/ 92075 w 338137"/>
                <a:gd name="connsiteY29" fmla="*/ 147895 h 288925"/>
                <a:gd name="connsiteX30" fmla="*/ 105356 w 338137"/>
                <a:gd name="connsiteY30" fmla="*/ 147895 h 288925"/>
                <a:gd name="connsiteX31" fmla="*/ 226214 w 338137"/>
                <a:gd name="connsiteY31" fmla="*/ 147895 h 288925"/>
                <a:gd name="connsiteX32" fmla="*/ 255432 w 338137"/>
                <a:gd name="connsiteY32" fmla="*/ 117303 h 288925"/>
                <a:gd name="connsiteX33" fmla="*/ 285979 w 338137"/>
                <a:gd name="connsiteY33" fmla="*/ 147895 h 288925"/>
                <a:gd name="connsiteX34" fmla="*/ 295275 w 338137"/>
                <a:gd name="connsiteY34" fmla="*/ 149225 h 288925"/>
                <a:gd name="connsiteX35" fmla="*/ 255432 w 338137"/>
                <a:gd name="connsiteY35" fmla="*/ 100012 h 288925"/>
                <a:gd name="connsiteX36" fmla="*/ 130590 w 338137"/>
                <a:gd name="connsiteY36" fmla="*/ 100012 h 288925"/>
                <a:gd name="connsiteX37" fmla="*/ 131008 w 338137"/>
                <a:gd name="connsiteY37" fmla="*/ 85725 h 288925"/>
                <a:gd name="connsiteX38" fmla="*/ 255022 w 338137"/>
                <a:gd name="connsiteY38" fmla="*/ 85725 h 288925"/>
                <a:gd name="connsiteX39" fmla="*/ 309113 w 338137"/>
                <a:gd name="connsiteY39" fmla="*/ 153019 h 288925"/>
                <a:gd name="connsiteX40" fmla="*/ 338137 w 338137"/>
                <a:gd name="connsiteY40" fmla="*/ 207117 h 288925"/>
                <a:gd name="connsiteX41" fmla="*/ 320986 w 338137"/>
                <a:gd name="connsiteY41" fmla="*/ 251980 h 288925"/>
                <a:gd name="connsiteX42" fmla="*/ 320986 w 338137"/>
                <a:gd name="connsiteY42" fmla="*/ 288925 h 288925"/>
                <a:gd name="connsiteX43" fmla="*/ 274811 w 338137"/>
                <a:gd name="connsiteY43" fmla="*/ 288925 h 288925"/>
                <a:gd name="connsiteX44" fmla="*/ 274811 w 338137"/>
                <a:gd name="connsiteY44" fmla="*/ 266494 h 288925"/>
                <a:gd name="connsiteX45" fmla="*/ 112538 w 338137"/>
                <a:gd name="connsiteY45" fmla="*/ 266494 h 288925"/>
                <a:gd name="connsiteX46" fmla="*/ 112538 w 338137"/>
                <a:gd name="connsiteY46" fmla="*/ 288925 h 288925"/>
                <a:gd name="connsiteX47" fmla="*/ 66363 w 338137"/>
                <a:gd name="connsiteY47" fmla="*/ 288925 h 288925"/>
                <a:gd name="connsiteX48" fmla="*/ 66363 w 338137"/>
                <a:gd name="connsiteY48" fmla="*/ 251980 h 288925"/>
                <a:gd name="connsiteX49" fmla="*/ 49212 w 338137"/>
                <a:gd name="connsiteY49" fmla="*/ 207117 h 288925"/>
                <a:gd name="connsiteX50" fmla="*/ 78237 w 338137"/>
                <a:gd name="connsiteY50" fmla="*/ 153019 h 288925"/>
                <a:gd name="connsiteX51" fmla="*/ 131008 w 338137"/>
                <a:gd name="connsiteY51" fmla="*/ 85725 h 288925"/>
                <a:gd name="connsiteX52" fmla="*/ 65088 w 338137"/>
                <a:gd name="connsiteY52" fmla="*/ 0 h 288925"/>
                <a:gd name="connsiteX53" fmla="*/ 69073 w 338137"/>
                <a:gd name="connsiteY53" fmla="*/ 5220 h 288925"/>
                <a:gd name="connsiteX54" fmla="*/ 69073 w 338137"/>
                <a:gd name="connsiteY54" fmla="*/ 13050 h 288925"/>
                <a:gd name="connsiteX55" fmla="*/ 130175 w 338137"/>
                <a:gd name="connsiteY55" fmla="*/ 67859 h 288925"/>
                <a:gd name="connsiteX56" fmla="*/ 69073 w 338137"/>
                <a:gd name="connsiteY56" fmla="*/ 67859 h 288925"/>
                <a:gd name="connsiteX57" fmla="*/ 69073 w 338137"/>
                <a:gd name="connsiteY57" fmla="*/ 130499 h 288925"/>
                <a:gd name="connsiteX58" fmla="*/ 62431 w 338137"/>
                <a:gd name="connsiteY58" fmla="*/ 147463 h 288925"/>
                <a:gd name="connsiteX59" fmla="*/ 45163 w 338137"/>
                <a:gd name="connsiteY59" fmla="*/ 153988 h 288925"/>
                <a:gd name="connsiteX60" fmla="*/ 43835 w 338137"/>
                <a:gd name="connsiteY60" fmla="*/ 153988 h 288925"/>
                <a:gd name="connsiteX61" fmla="*/ 18597 w 338137"/>
                <a:gd name="connsiteY61" fmla="*/ 130499 h 288925"/>
                <a:gd name="connsiteX62" fmla="*/ 23910 w 338137"/>
                <a:gd name="connsiteY62" fmla="*/ 125279 h 288925"/>
                <a:gd name="connsiteX63" fmla="*/ 27895 w 338137"/>
                <a:gd name="connsiteY63" fmla="*/ 130499 h 288925"/>
                <a:gd name="connsiteX64" fmla="*/ 43835 w 338137"/>
                <a:gd name="connsiteY64" fmla="*/ 144853 h 288925"/>
                <a:gd name="connsiteX65" fmla="*/ 45163 w 338137"/>
                <a:gd name="connsiteY65" fmla="*/ 144853 h 288925"/>
                <a:gd name="connsiteX66" fmla="*/ 55790 w 338137"/>
                <a:gd name="connsiteY66" fmla="*/ 140938 h 288925"/>
                <a:gd name="connsiteX67" fmla="*/ 59774 w 338137"/>
                <a:gd name="connsiteY67" fmla="*/ 130499 h 288925"/>
                <a:gd name="connsiteX68" fmla="*/ 59774 w 338137"/>
                <a:gd name="connsiteY68" fmla="*/ 67859 h 288925"/>
                <a:gd name="connsiteX69" fmla="*/ 0 w 338137"/>
                <a:gd name="connsiteY69" fmla="*/ 67859 h 288925"/>
                <a:gd name="connsiteX70" fmla="*/ 59774 w 338137"/>
                <a:gd name="connsiteY70" fmla="*/ 13050 h 288925"/>
                <a:gd name="connsiteX71" fmla="*/ 59774 w 338137"/>
                <a:gd name="connsiteY71" fmla="*/ 5220 h 288925"/>
                <a:gd name="connsiteX72" fmla="*/ 65088 w 338137"/>
                <a:gd name="connsiteY72" fmla="*/ 0 h 28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38137" h="288925">
                  <a:moveTo>
                    <a:pt x="137328" y="214312"/>
                  </a:moveTo>
                  <a:cubicBezTo>
                    <a:pt x="134676" y="214312"/>
                    <a:pt x="133350" y="215673"/>
                    <a:pt x="133350" y="218394"/>
                  </a:cubicBezTo>
                  <a:cubicBezTo>
                    <a:pt x="133350" y="221116"/>
                    <a:pt x="134676" y="223837"/>
                    <a:pt x="137328" y="223837"/>
                  </a:cubicBezTo>
                  <a:cubicBezTo>
                    <a:pt x="137328" y="223837"/>
                    <a:pt x="137328" y="223837"/>
                    <a:pt x="250023" y="223837"/>
                  </a:cubicBezTo>
                  <a:cubicBezTo>
                    <a:pt x="252674" y="223837"/>
                    <a:pt x="254000" y="221116"/>
                    <a:pt x="254000" y="218394"/>
                  </a:cubicBezTo>
                  <a:cubicBezTo>
                    <a:pt x="254000" y="215673"/>
                    <a:pt x="252674" y="214312"/>
                    <a:pt x="250023" y="214312"/>
                  </a:cubicBezTo>
                  <a:cubicBezTo>
                    <a:pt x="250023" y="214312"/>
                    <a:pt x="250023" y="214312"/>
                    <a:pt x="137328" y="214312"/>
                  </a:cubicBezTo>
                  <a:close/>
                  <a:moveTo>
                    <a:pt x="137328" y="196850"/>
                  </a:moveTo>
                  <a:cubicBezTo>
                    <a:pt x="134676" y="196850"/>
                    <a:pt x="133350" y="198211"/>
                    <a:pt x="133350" y="200932"/>
                  </a:cubicBezTo>
                  <a:cubicBezTo>
                    <a:pt x="133350" y="203654"/>
                    <a:pt x="134676" y="206375"/>
                    <a:pt x="137328" y="206375"/>
                  </a:cubicBezTo>
                  <a:cubicBezTo>
                    <a:pt x="137328" y="206375"/>
                    <a:pt x="137328" y="206375"/>
                    <a:pt x="250023" y="206375"/>
                  </a:cubicBezTo>
                  <a:cubicBezTo>
                    <a:pt x="252674" y="206375"/>
                    <a:pt x="254000" y="203654"/>
                    <a:pt x="254000" y="200932"/>
                  </a:cubicBezTo>
                  <a:cubicBezTo>
                    <a:pt x="254000" y="198211"/>
                    <a:pt x="252674" y="196850"/>
                    <a:pt x="250023" y="196850"/>
                  </a:cubicBezTo>
                  <a:cubicBezTo>
                    <a:pt x="250023" y="196850"/>
                    <a:pt x="250023" y="196850"/>
                    <a:pt x="137328" y="196850"/>
                  </a:cubicBezTo>
                  <a:close/>
                  <a:moveTo>
                    <a:pt x="288925" y="187325"/>
                  </a:moveTo>
                  <a:cubicBezTo>
                    <a:pt x="278404" y="187325"/>
                    <a:pt x="269875" y="195854"/>
                    <a:pt x="269875" y="206375"/>
                  </a:cubicBezTo>
                  <a:cubicBezTo>
                    <a:pt x="269875" y="216896"/>
                    <a:pt x="278404" y="225425"/>
                    <a:pt x="288925" y="225425"/>
                  </a:cubicBezTo>
                  <a:cubicBezTo>
                    <a:pt x="299446" y="225425"/>
                    <a:pt x="307975" y="216896"/>
                    <a:pt x="307975" y="206375"/>
                  </a:cubicBezTo>
                  <a:cubicBezTo>
                    <a:pt x="307975" y="195854"/>
                    <a:pt x="299446" y="187325"/>
                    <a:pt x="288925" y="187325"/>
                  </a:cubicBezTo>
                  <a:close/>
                  <a:moveTo>
                    <a:pt x="98425" y="187325"/>
                  </a:moveTo>
                  <a:cubicBezTo>
                    <a:pt x="87904" y="187325"/>
                    <a:pt x="79375" y="195854"/>
                    <a:pt x="79375" y="206375"/>
                  </a:cubicBezTo>
                  <a:cubicBezTo>
                    <a:pt x="79375" y="216896"/>
                    <a:pt x="87904" y="225425"/>
                    <a:pt x="98425" y="225425"/>
                  </a:cubicBezTo>
                  <a:cubicBezTo>
                    <a:pt x="108946" y="225425"/>
                    <a:pt x="117475" y="216896"/>
                    <a:pt x="117475" y="206375"/>
                  </a:cubicBezTo>
                  <a:cubicBezTo>
                    <a:pt x="117475" y="195854"/>
                    <a:pt x="108946" y="187325"/>
                    <a:pt x="98425" y="187325"/>
                  </a:cubicBezTo>
                  <a:close/>
                  <a:moveTo>
                    <a:pt x="254922" y="127000"/>
                  </a:moveTo>
                  <a:cubicBezTo>
                    <a:pt x="244270" y="127000"/>
                    <a:pt x="234950" y="136029"/>
                    <a:pt x="234950" y="147638"/>
                  </a:cubicBezTo>
                  <a:cubicBezTo>
                    <a:pt x="234950" y="147638"/>
                    <a:pt x="234950" y="147638"/>
                    <a:pt x="276225" y="147638"/>
                  </a:cubicBezTo>
                  <a:cubicBezTo>
                    <a:pt x="276225" y="136029"/>
                    <a:pt x="266905" y="127000"/>
                    <a:pt x="254922" y="127000"/>
                  </a:cubicBezTo>
                  <a:close/>
                  <a:moveTo>
                    <a:pt x="130590" y="100012"/>
                  </a:moveTo>
                  <a:cubicBezTo>
                    <a:pt x="113325" y="100012"/>
                    <a:pt x="98716" y="119963"/>
                    <a:pt x="92075" y="147895"/>
                  </a:cubicBezTo>
                  <a:cubicBezTo>
                    <a:pt x="96060" y="147895"/>
                    <a:pt x="101372" y="147895"/>
                    <a:pt x="105356" y="147895"/>
                  </a:cubicBezTo>
                  <a:cubicBezTo>
                    <a:pt x="105356" y="147895"/>
                    <a:pt x="105356" y="147895"/>
                    <a:pt x="226214" y="147895"/>
                  </a:cubicBezTo>
                  <a:cubicBezTo>
                    <a:pt x="226214" y="130604"/>
                    <a:pt x="239495" y="117303"/>
                    <a:pt x="255432" y="117303"/>
                  </a:cubicBezTo>
                  <a:cubicBezTo>
                    <a:pt x="272697" y="117303"/>
                    <a:pt x="285979" y="130604"/>
                    <a:pt x="285979" y="147895"/>
                  </a:cubicBezTo>
                  <a:cubicBezTo>
                    <a:pt x="288635" y="147895"/>
                    <a:pt x="292619" y="147895"/>
                    <a:pt x="295275" y="149225"/>
                  </a:cubicBezTo>
                  <a:cubicBezTo>
                    <a:pt x="288635" y="119963"/>
                    <a:pt x="274026" y="100012"/>
                    <a:pt x="255432" y="100012"/>
                  </a:cubicBezTo>
                  <a:cubicBezTo>
                    <a:pt x="255432" y="100012"/>
                    <a:pt x="255432" y="100012"/>
                    <a:pt x="130590" y="100012"/>
                  </a:cubicBezTo>
                  <a:close/>
                  <a:moveTo>
                    <a:pt x="131008" y="85725"/>
                  </a:moveTo>
                  <a:cubicBezTo>
                    <a:pt x="131008" y="85725"/>
                    <a:pt x="131008" y="85725"/>
                    <a:pt x="255022" y="85725"/>
                  </a:cubicBezTo>
                  <a:cubicBezTo>
                    <a:pt x="282727" y="85725"/>
                    <a:pt x="303836" y="114754"/>
                    <a:pt x="309113" y="153019"/>
                  </a:cubicBezTo>
                  <a:cubicBezTo>
                    <a:pt x="327583" y="163575"/>
                    <a:pt x="338137" y="183367"/>
                    <a:pt x="338137" y="207117"/>
                  </a:cubicBezTo>
                  <a:cubicBezTo>
                    <a:pt x="338137" y="224271"/>
                    <a:pt x="332860" y="240104"/>
                    <a:pt x="320986" y="251980"/>
                  </a:cubicBezTo>
                  <a:cubicBezTo>
                    <a:pt x="320986" y="251980"/>
                    <a:pt x="320986" y="251980"/>
                    <a:pt x="320986" y="288925"/>
                  </a:cubicBezTo>
                  <a:cubicBezTo>
                    <a:pt x="320986" y="288925"/>
                    <a:pt x="320986" y="288925"/>
                    <a:pt x="274811" y="288925"/>
                  </a:cubicBezTo>
                  <a:cubicBezTo>
                    <a:pt x="274811" y="288925"/>
                    <a:pt x="274811" y="288925"/>
                    <a:pt x="274811" y="266494"/>
                  </a:cubicBezTo>
                  <a:cubicBezTo>
                    <a:pt x="274811" y="266494"/>
                    <a:pt x="274811" y="266494"/>
                    <a:pt x="112538" y="266494"/>
                  </a:cubicBezTo>
                  <a:cubicBezTo>
                    <a:pt x="112538" y="266494"/>
                    <a:pt x="112538" y="266494"/>
                    <a:pt x="112538" y="288925"/>
                  </a:cubicBezTo>
                  <a:cubicBezTo>
                    <a:pt x="112538" y="288925"/>
                    <a:pt x="112538" y="288925"/>
                    <a:pt x="66363" y="288925"/>
                  </a:cubicBezTo>
                  <a:cubicBezTo>
                    <a:pt x="66363" y="288925"/>
                    <a:pt x="66363" y="288925"/>
                    <a:pt x="66363" y="251980"/>
                  </a:cubicBezTo>
                  <a:cubicBezTo>
                    <a:pt x="54489" y="240104"/>
                    <a:pt x="49212" y="224271"/>
                    <a:pt x="49212" y="207117"/>
                  </a:cubicBezTo>
                  <a:cubicBezTo>
                    <a:pt x="49212" y="183367"/>
                    <a:pt x="58447" y="163575"/>
                    <a:pt x="78237" y="153019"/>
                  </a:cubicBezTo>
                  <a:cubicBezTo>
                    <a:pt x="83514" y="114754"/>
                    <a:pt x="104623" y="85725"/>
                    <a:pt x="131008" y="85725"/>
                  </a:cubicBezTo>
                  <a:close/>
                  <a:moveTo>
                    <a:pt x="65088" y="0"/>
                  </a:moveTo>
                  <a:cubicBezTo>
                    <a:pt x="66416" y="0"/>
                    <a:pt x="69073" y="2610"/>
                    <a:pt x="69073" y="5220"/>
                  </a:cubicBezTo>
                  <a:cubicBezTo>
                    <a:pt x="69073" y="5220"/>
                    <a:pt x="69073" y="5220"/>
                    <a:pt x="69073" y="13050"/>
                  </a:cubicBezTo>
                  <a:cubicBezTo>
                    <a:pt x="99624" y="14355"/>
                    <a:pt x="124862" y="37845"/>
                    <a:pt x="130175" y="67859"/>
                  </a:cubicBezTo>
                  <a:lnTo>
                    <a:pt x="69073" y="67859"/>
                  </a:lnTo>
                  <a:cubicBezTo>
                    <a:pt x="69073" y="67859"/>
                    <a:pt x="69073" y="67859"/>
                    <a:pt x="69073" y="130499"/>
                  </a:cubicBezTo>
                  <a:cubicBezTo>
                    <a:pt x="69073" y="135718"/>
                    <a:pt x="66416" y="142243"/>
                    <a:pt x="62431" y="147463"/>
                  </a:cubicBezTo>
                  <a:cubicBezTo>
                    <a:pt x="57118" y="151378"/>
                    <a:pt x="51805" y="153988"/>
                    <a:pt x="45163" y="153988"/>
                  </a:cubicBezTo>
                  <a:cubicBezTo>
                    <a:pt x="45163" y="153988"/>
                    <a:pt x="45163" y="153988"/>
                    <a:pt x="43835" y="153988"/>
                  </a:cubicBezTo>
                  <a:cubicBezTo>
                    <a:pt x="30552" y="153988"/>
                    <a:pt x="18597" y="143548"/>
                    <a:pt x="18597" y="130499"/>
                  </a:cubicBezTo>
                  <a:cubicBezTo>
                    <a:pt x="18597" y="127889"/>
                    <a:pt x="21253" y="125279"/>
                    <a:pt x="23910" y="125279"/>
                  </a:cubicBezTo>
                  <a:cubicBezTo>
                    <a:pt x="26567" y="125279"/>
                    <a:pt x="27895" y="127889"/>
                    <a:pt x="27895" y="130499"/>
                  </a:cubicBezTo>
                  <a:cubicBezTo>
                    <a:pt x="27895" y="138328"/>
                    <a:pt x="35865" y="144853"/>
                    <a:pt x="43835" y="144853"/>
                  </a:cubicBezTo>
                  <a:cubicBezTo>
                    <a:pt x="43835" y="144853"/>
                    <a:pt x="43835" y="144853"/>
                    <a:pt x="45163" y="144853"/>
                  </a:cubicBezTo>
                  <a:cubicBezTo>
                    <a:pt x="49148" y="144853"/>
                    <a:pt x="53133" y="143548"/>
                    <a:pt x="55790" y="140938"/>
                  </a:cubicBezTo>
                  <a:cubicBezTo>
                    <a:pt x="58446" y="138328"/>
                    <a:pt x="59774" y="134413"/>
                    <a:pt x="59774" y="130499"/>
                  </a:cubicBezTo>
                  <a:cubicBezTo>
                    <a:pt x="59774" y="130499"/>
                    <a:pt x="59774" y="130499"/>
                    <a:pt x="59774" y="67859"/>
                  </a:cubicBezTo>
                  <a:cubicBezTo>
                    <a:pt x="59774" y="67859"/>
                    <a:pt x="59774" y="67859"/>
                    <a:pt x="0" y="67859"/>
                  </a:cubicBezTo>
                  <a:cubicBezTo>
                    <a:pt x="3985" y="37845"/>
                    <a:pt x="29223" y="14355"/>
                    <a:pt x="59774" y="13050"/>
                  </a:cubicBezTo>
                  <a:cubicBezTo>
                    <a:pt x="59774" y="13050"/>
                    <a:pt x="59774" y="13050"/>
                    <a:pt x="59774" y="5220"/>
                  </a:cubicBezTo>
                  <a:cubicBezTo>
                    <a:pt x="59774" y="2610"/>
                    <a:pt x="62431" y="0"/>
                    <a:pt x="65088" y="0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9E71EED5-7343-468E-9ABD-C05C14CC8D65}"/>
              </a:ext>
            </a:extLst>
          </p:cNvPr>
          <p:cNvSpPr txBox="1"/>
          <p:nvPr/>
        </p:nvSpPr>
        <p:spPr>
          <a:xfrm>
            <a:off x="0" y="0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大数据的应用</a:t>
            </a:r>
          </a:p>
        </p:txBody>
      </p:sp>
    </p:spTree>
    <p:extLst>
      <p:ext uri="{BB962C8B-B14F-4D97-AF65-F5344CB8AC3E}">
        <p14:creationId xmlns:p14="http://schemas.microsoft.com/office/powerpoint/2010/main" val="23456886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67"/>
          <p:cNvSpPr txBox="1"/>
          <p:nvPr/>
        </p:nvSpPr>
        <p:spPr>
          <a:xfrm>
            <a:off x="1674263" y="2185984"/>
            <a:ext cx="1770140" cy="83099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此部分内容作为文字排版占位显示（建议使用主题字体）</a:t>
            </a:r>
            <a:b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如需更改请在（设置形状格式）菜单下（文本选项）中调整</a:t>
            </a:r>
          </a:p>
        </p:txBody>
      </p:sp>
      <p:sp>
        <p:nvSpPr>
          <p:cNvPr id="17" name="文本框 68"/>
          <p:cNvSpPr txBox="1"/>
          <p:nvPr/>
        </p:nvSpPr>
        <p:spPr>
          <a:xfrm>
            <a:off x="8710614" y="1852312"/>
            <a:ext cx="1734101" cy="83099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 fontScale="40000" lnSpcReduction="2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此部分内容作为文字排版占位显示（建议使用主题字体）</a:t>
            </a:r>
            <a:b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如需更改请在（设置形状格式）菜单下（文本选项）中调整</a:t>
            </a:r>
          </a:p>
        </p:txBody>
      </p:sp>
      <p:sp>
        <p:nvSpPr>
          <p:cNvPr id="18" name="文本框 69"/>
          <p:cNvSpPr txBox="1"/>
          <p:nvPr/>
        </p:nvSpPr>
        <p:spPr>
          <a:xfrm>
            <a:off x="7906237" y="4702992"/>
            <a:ext cx="1712617" cy="83099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 fontScale="40000" lnSpcReduction="200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此部分内容作为文字排版占位显示（建议使用主题字体）</a:t>
            </a:r>
            <a:b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如需更改请在（设置形状格式）菜单下（文本选项）中调整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3237352" y="1840557"/>
            <a:ext cx="5548173" cy="3693433"/>
            <a:chOff x="2428014" y="1380417"/>
            <a:chExt cx="4161130" cy="2770075"/>
          </a:xfrm>
        </p:grpSpPr>
        <p:sp>
          <p:nvSpPr>
            <p:cNvPr id="9" name="文本框 55"/>
            <p:cNvSpPr txBox="1"/>
            <p:nvPr/>
          </p:nvSpPr>
          <p:spPr>
            <a:xfrm>
              <a:off x="5672227" y="1380417"/>
              <a:ext cx="916917" cy="242374"/>
            </a:xfrm>
            <a:prstGeom prst="rect">
              <a:avLst/>
            </a:prstGeom>
            <a:noFill/>
          </p:spPr>
          <p:txBody>
            <a:bodyPr wrap="square">
              <a:normAutofit fontScale="55000" lnSpcReduction="20000"/>
            </a:bodyPr>
            <a:lstStyle/>
            <a:p>
              <a:r>
                <a:rPr lang="de-DE" sz="20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Europe (2017)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428014" y="1462582"/>
              <a:ext cx="3703845" cy="2687910"/>
              <a:chOff x="2428014" y="1462582"/>
              <a:chExt cx="3703845" cy="268791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4180736" y="1574257"/>
                <a:ext cx="1824153" cy="1824153"/>
                <a:chOff x="14382607" y="3858443"/>
                <a:chExt cx="4864408" cy="4864408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14791898" y="4248047"/>
                  <a:ext cx="4144194" cy="4144194"/>
                </a:xfrm>
                <a:prstGeom prst="ellipse">
                  <a:avLst/>
                </a:prstGeom>
                <a:solidFill>
                  <a:schemeClr val="accent2">
                    <a:alpha val="80000"/>
                  </a:schemeClr>
                </a:solidFill>
                <a:ln>
                  <a:noFill/>
                </a:ln>
                <a:effectLst>
                  <a:outerShdw blurRad="38100" dist="38100" algn="ctr" rotWithShape="0">
                    <a:srgbClr val="000000">
                      <a:alpha val="23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14382607" y="3858443"/>
                  <a:ext cx="4864408" cy="4864408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alpha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" name="组合 4"/>
              <p:cNvGrpSpPr/>
              <p:nvPr/>
            </p:nvGrpSpPr>
            <p:grpSpPr>
              <a:xfrm>
                <a:off x="3962521" y="2614803"/>
                <a:ext cx="1106364" cy="1106364"/>
                <a:chOff x="13800701" y="6633228"/>
                <a:chExt cx="2950304" cy="2950304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14047153" y="6850109"/>
                  <a:ext cx="2513488" cy="2513488"/>
                </a:xfrm>
                <a:prstGeom prst="ellipse">
                  <a:avLst/>
                </a:pr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>
                  <a:outerShdw blurRad="38100" dist="38100" algn="ctr" rotWithShape="0">
                    <a:srgbClr val="000000">
                      <a:alpha val="23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3800701" y="6633228"/>
                  <a:ext cx="2950304" cy="2950304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alpha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3303051" y="1886192"/>
                <a:ext cx="1534102" cy="1534102"/>
                <a:chOff x="12042112" y="4690267"/>
                <a:chExt cx="4090937" cy="4090937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12384220" y="4995355"/>
                  <a:ext cx="3485242" cy="3485242"/>
                </a:xfrm>
                <a:prstGeom prst="ellipse">
                  <a:avLst/>
                </a:pr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  <a:effectLst>
                  <a:outerShdw blurRad="38100" dist="38100" algn="ctr" rotWithShape="0">
                    <a:srgbClr val="000000">
                      <a:alpha val="23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12042112" y="4690267"/>
                  <a:ext cx="4090937" cy="4090937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alpha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7" name="直接连接符 6"/>
              <p:cNvCxnSpPr/>
              <p:nvPr/>
            </p:nvCxnSpPr>
            <p:spPr>
              <a:xfrm flipH="1">
                <a:off x="5178321" y="1480079"/>
                <a:ext cx="437672" cy="878860"/>
              </a:xfrm>
              <a:prstGeom prst="line">
                <a:avLst/>
              </a:prstGeom>
              <a:ln w="12700" cap="flat" cmpd="sng" algn="ctr">
                <a:solidFill>
                  <a:schemeClr val="accent2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椭圆 7"/>
              <p:cNvSpPr/>
              <p:nvPr/>
            </p:nvSpPr>
            <p:spPr>
              <a:xfrm>
                <a:off x="5580017" y="1462582"/>
                <a:ext cx="71951" cy="71951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3432259" y="1785704"/>
                <a:ext cx="553660" cy="72321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3390311" y="1733867"/>
                <a:ext cx="71951" cy="7195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文本框 61"/>
              <p:cNvSpPr txBox="1"/>
              <p:nvPr/>
            </p:nvSpPr>
            <p:spPr>
              <a:xfrm>
                <a:off x="2428014" y="1639488"/>
                <a:ext cx="916917" cy="242374"/>
              </a:xfrm>
              <a:prstGeom prst="rect">
                <a:avLst/>
              </a:prstGeom>
              <a:noFill/>
            </p:spPr>
            <p:txBody>
              <a:bodyPr wrap="square">
                <a:normAutofit fontScale="62500" lnSpcReduction="20000"/>
              </a:bodyPr>
              <a:lstStyle/>
              <a:p>
                <a:pPr algn="r"/>
                <a:r>
                  <a:rPr lang="de-DE" sz="20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U.S.A. (2017)</a:t>
                </a: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4584392" y="3292500"/>
                <a:ext cx="553660" cy="723214"/>
              </a:xfrm>
              <a:prstGeom prst="line">
                <a:avLst/>
              </a:prstGeom>
              <a:ln w="12700" cap="flat" cmpd="sng" algn="ctr">
                <a:solidFill>
                  <a:schemeClr val="accent3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椭圆 13"/>
              <p:cNvSpPr/>
              <p:nvPr/>
            </p:nvSpPr>
            <p:spPr>
              <a:xfrm>
                <a:off x="5106271" y="3979740"/>
                <a:ext cx="71951" cy="71951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文本框 66"/>
              <p:cNvSpPr txBox="1"/>
              <p:nvPr/>
            </p:nvSpPr>
            <p:spPr>
              <a:xfrm>
                <a:off x="5214942" y="3908118"/>
                <a:ext cx="916917" cy="242374"/>
              </a:xfrm>
              <a:prstGeom prst="rect">
                <a:avLst/>
              </a:prstGeom>
              <a:noFill/>
            </p:spPr>
            <p:txBody>
              <a:bodyPr wrap="square">
                <a:normAutofit fontScale="70000" lnSpcReduction="20000"/>
              </a:bodyPr>
              <a:lstStyle/>
              <a:p>
                <a:r>
                  <a:rPr lang="de-DE" sz="20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Asia (2017)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868694" y="2228651"/>
                <a:ext cx="517346" cy="5173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/>
                <a:r>
                  <a:rPr lang="de-DE" sz="200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86</a:t>
                </a: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798637" y="2360618"/>
                <a:ext cx="517346" cy="5173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/>
                <a:r>
                  <a:rPr lang="de-DE" sz="200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64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274229" y="2949922"/>
                <a:ext cx="517346" cy="5173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/>
                <a:r>
                  <a:rPr lang="de-DE" sz="200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49</a:t>
                </a:r>
              </a:p>
            </p:txBody>
          </p:sp>
        </p:grp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7E6A13D1-D9A9-409C-B54B-0804DA62FACD}"/>
              </a:ext>
            </a:extLst>
          </p:cNvPr>
          <p:cNvSpPr txBox="1"/>
          <p:nvPr/>
        </p:nvSpPr>
        <p:spPr>
          <a:xfrm>
            <a:off x="0" y="0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大数据的应用</a:t>
            </a:r>
          </a:p>
        </p:txBody>
      </p:sp>
    </p:spTree>
    <p:extLst>
      <p:ext uri="{BB962C8B-B14F-4D97-AF65-F5344CB8AC3E}">
        <p14:creationId xmlns:p14="http://schemas.microsoft.com/office/powerpoint/2010/main" val="426444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5D4AEA0-3F13-4713-A99C-76F5E4CD3A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A22AE643-C812-4591-B008-EF906182C33D}"/>
              </a:ext>
            </a:extLst>
          </p:cNvPr>
          <p:cNvGrpSpPr/>
          <p:nvPr/>
        </p:nvGrpSpPr>
        <p:grpSpPr>
          <a:xfrm>
            <a:off x="5752127" y="2321005"/>
            <a:ext cx="6197355" cy="2215991"/>
            <a:chOff x="5752127" y="2708068"/>
            <a:chExt cx="6197355" cy="221599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47BB243-2E61-4FA4-9B00-FB62FA74A0A6}"/>
                </a:ext>
              </a:extLst>
            </p:cNvPr>
            <p:cNvSpPr txBox="1"/>
            <p:nvPr/>
          </p:nvSpPr>
          <p:spPr>
            <a:xfrm>
              <a:off x="7609832" y="2930057"/>
              <a:ext cx="43396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>
                  <a:solidFill>
                    <a:srgbClr val="FFC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大数据的趋势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DD34CA6-07B5-4913-B6DB-020E32D52D9C}"/>
                </a:ext>
              </a:extLst>
            </p:cNvPr>
            <p:cNvSpPr txBox="1"/>
            <p:nvPr/>
          </p:nvSpPr>
          <p:spPr>
            <a:xfrm>
              <a:off x="5752127" y="2708068"/>
              <a:ext cx="202170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>
                  <a:solidFill>
                    <a:srgbClr val="FFC000"/>
                  </a:solidFill>
                  <a:latin typeface="Impact" panose="020B080603090205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02</a:t>
              </a:r>
              <a:endParaRPr lang="zh-CN" altLang="en-US" sz="13800" dirty="0">
                <a:solidFill>
                  <a:srgbClr val="FFC000"/>
                </a:solidFill>
                <a:latin typeface="Impact" panose="020B080603090205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0699D4F-0FAB-4AFC-AE78-4FC32BEA0756}"/>
                </a:ext>
              </a:extLst>
            </p:cNvPr>
            <p:cNvSpPr/>
            <p:nvPr/>
          </p:nvSpPr>
          <p:spPr>
            <a:xfrm>
              <a:off x="7609832" y="3905934"/>
              <a:ext cx="421386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Life is like climbing a mountain, but finding a way out is a process of learning. In this process, we should learn to be stable, calm, and learn how to find life from confusion.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FE141A4-A16D-4177-ABD8-3077BE23B718}"/>
                </a:ext>
              </a:extLst>
            </p:cNvPr>
            <p:cNvCxnSpPr>
              <a:cxnSpLocks/>
            </p:cNvCxnSpPr>
            <p:nvPr/>
          </p:nvCxnSpPr>
          <p:spPr>
            <a:xfrm>
              <a:off x="7714861" y="3872049"/>
              <a:ext cx="4068147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25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/>
          <p:cNvGrpSpPr/>
          <p:nvPr/>
        </p:nvGrpSpPr>
        <p:grpSpPr>
          <a:xfrm>
            <a:off x="915229" y="5231727"/>
            <a:ext cx="10337256" cy="0"/>
            <a:chOff x="686422" y="3923795"/>
            <a:chExt cx="7752942" cy="0"/>
          </a:xfrm>
        </p:grpSpPr>
        <p:cxnSp>
          <p:nvCxnSpPr>
            <p:cNvPr id="4" name="Straight Connector 2"/>
            <p:cNvCxnSpPr/>
            <p:nvPr/>
          </p:nvCxnSpPr>
          <p:spPr>
            <a:xfrm>
              <a:off x="1645481" y="3923795"/>
              <a:ext cx="1107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3"/>
            <p:cNvCxnSpPr/>
            <p:nvPr/>
          </p:nvCxnSpPr>
          <p:spPr>
            <a:xfrm>
              <a:off x="2818500" y="3923795"/>
              <a:ext cx="1107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4"/>
            <p:cNvCxnSpPr/>
            <p:nvPr/>
          </p:nvCxnSpPr>
          <p:spPr>
            <a:xfrm>
              <a:off x="4002510" y="3923795"/>
              <a:ext cx="1107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5"/>
            <p:cNvCxnSpPr/>
            <p:nvPr/>
          </p:nvCxnSpPr>
          <p:spPr>
            <a:xfrm>
              <a:off x="5175529" y="3923795"/>
              <a:ext cx="1107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6"/>
            <p:cNvCxnSpPr/>
            <p:nvPr/>
          </p:nvCxnSpPr>
          <p:spPr>
            <a:xfrm rot="10800000">
              <a:off x="7548364" y="3923795"/>
              <a:ext cx="891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7"/>
            <p:cNvCxnSpPr/>
            <p:nvPr/>
          </p:nvCxnSpPr>
          <p:spPr>
            <a:xfrm rot="10800000">
              <a:off x="6359370" y="3923795"/>
              <a:ext cx="1107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8"/>
            <p:cNvCxnSpPr/>
            <p:nvPr/>
          </p:nvCxnSpPr>
          <p:spPr>
            <a:xfrm rot="10800000">
              <a:off x="686422" y="3923795"/>
              <a:ext cx="891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1241054" y="2928253"/>
            <a:ext cx="1837621" cy="2679212"/>
            <a:chOff x="930790" y="2196189"/>
            <a:chExt cx="1378216" cy="2009409"/>
          </a:xfrm>
        </p:grpSpPr>
        <p:sp>
          <p:nvSpPr>
            <p:cNvPr id="11" name="TextBox 9"/>
            <p:cNvSpPr txBox="1"/>
            <p:nvPr/>
          </p:nvSpPr>
          <p:spPr>
            <a:xfrm>
              <a:off x="1146691" y="2920762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zh-CN" altLang="en-US" sz="1867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12" name="TextBox 10"/>
            <p:cNvSpPr txBox="1"/>
            <p:nvPr/>
          </p:nvSpPr>
          <p:spPr>
            <a:xfrm>
              <a:off x="930790" y="3089716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333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此部分内容作为文字排版占位显示（建议使用主题字体）</a:t>
              </a:r>
            </a:p>
          </p:txBody>
        </p:sp>
        <p:sp>
          <p:nvSpPr>
            <p:cNvPr id="18" name="TextBox 16"/>
            <p:cNvSpPr txBox="1"/>
            <p:nvPr/>
          </p:nvSpPr>
          <p:spPr>
            <a:xfrm>
              <a:off x="1414794" y="3997849"/>
              <a:ext cx="393377" cy="207749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id-ID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</a:t>
              </a:r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Oval 17"/>
            <p:cNvSpPr/>
            <p:nvPr/>
          </p:nvSpPr>
          <p:spPr>
            <a:xfrm>
              <a:off x="1579398" y="3883295"/>
              <a:ext cx="81000" cy="81000"/>
            </a:xfrm>
            <a:prstGeom prst="ellips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Straight Connector 23"/>
            <p:cNvCxnSpPr/>
            <p:nvPr/>
          </p:nvCxnSpPr>
          <p:spPr>
            <a:xfrm flipV="1">
              <a:off x="1619898" y="3567789"/>
              <a:ext cx="0" cy="270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4"/>
            <p:cNvCxnSpPr/>
            <p:nvPr/>
          </p:nvCxnSpPr>
          <p:spPr>
            <a:xfrm flipV="1">
              <a:off x="1619898" y="2635012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5"/>
            <p:cNvGrpSpPr/>
            <p:nvPr/>
          </p:nvGrpSpPr>
          <p:grpSpPr>
            <a:xfrm>
              <a:off x="1421606" y="2196189"/>
              <a:ext cx="405000" cy="405000"/>
              <a:chOff x="1895475" y="3190875"/>
              <a:chExt cx="540000" cy="540000"/>
            </a:xfrm>
          </p:grpSpPr>
          <p:sp>
            <p:nvSpPr>
              <p:cNvPr id="75" name="Oval 73"/>
              <p:cNvSpPr/>
              <p:nvPr/>
            </p:nvSpPr>
            <p:spPr>
              <a:xfrm>
                <a:off x="1895475" y="3190875"/>
                <a:ext cx="540000" cy="540000"/>
              </a:xfrm>
              <a:prstGeom prst="ellipse">
                <a:avLst/>
              </a:prstGeom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Freeform: Shape 74"/>
              <p:cNvSpPr>
                <a:spLocks/>
              </p:cNvSpPr>
              <p:nvPr/>
            </p:nvSpPr>
            <p:spPr bwMode="auto">
              <a:xfrm>
                <a:off x="2000853" y="3295413"/>
                <a:ext cx="329244" cy="330924"/>
              </a:xfrm>
              <a:custGeom>
                <a:avLst/>
                <a:gdLst>
                  <a:gd name="T0" fmla="*/ 234 w 246"/>
                  <a:gd name="T1" fmla="*/ 13 h 247"/>
                  <a:gd name="T2" fmla="*/ 175 w 246"/>
                  <a:gd name="T3" fmla="*/ 35 h 247"/>
                  <a:gd name="T4" fmla="*/ 153 w 246"/>
                  <a:gd name="T5" fmla="*/ 60 h 247"/>
                  <a:gd name="T6" fmla="*/ 24 w 246"/>
                  <a:gd name="T7" fmla="*/ 36 h 247"/>
                  <a:gd name="T8" fmla="*/ 5 w 246"/>
                  <a:gd name="T9" fmla="*/ 55 h 247"/>
                  <a:gd name="T10" fmla="*/ 107 w 246"/>
                  <a:gd name="T11" fmla="*/ 109 h 247"/>
                  <a:gd name="T12" fmla="*/ 65 w 246"/>
                  <a:gd name="T13" fmla="*/ 159 h 247"/>
                  <a:gd name="T14" fmla="*/ 54 w 246"/>
                  <a:gd name="T15" fmla="*/ 172 h 247"/>
                  <a:gd name="T16" fmla="*/ 12 w 246"/>
                  <a:gd name="T17" fmla="*/ 161 h 247"/>
                  <a:gd name="T18" fmla="*/ 0 w 246"/>
                  <a:gd name="T19" fmla="*/ 173 h 247"/>
                  <a:gd name="T20" fmla="*/ 47 w 246"/>
                  <a:gd name="T21" fmla="*/ 200 h 247"/>
                  <a:gd name="T22" fmla="*/ 74 w 246"/>
                  <a:gd name="T23" fmla="*/ 247 h 247"/>
                  <a:gd name="T24" fmla="*/ 86 w 246"/>
                  <a:gd name="T25" fmla="*/ 235 h 247"/>
                  <a:gd name="T26" fmla="*/ 75 w 246"/>
                  <a:gd name="T27" fmla="*/ 193 h 247"/>
                  <a:gd name="T28" fmla="*/ 88 w 246"/>
                  <a:gd name="T29" fmla="*/ 182 h 247"/>
                  <a:gd name="T30" fmla="*/ 138 w 246"/>
                  <a:gd name="T31" fmla="*/ 140 h 247"/>
                  <a:gd name="T32" fmla="*/ 192 w 246"/>
                  <a:gd name="T33" fmla="*/ 242 h 247"/>
                  <a:gd name="T34" fmla="*/ 211 w 246"/>
                  <a:gd name="T35" fmla="*/ 223 h 247"/>
                  <a:gd name="T36" fmla="*/ 187 w 246"/>
                  <a:gd name="T37" fmla="*/ 94 h 247"/>
                  <a:gd name="T38" fmla="*/ 212 w 246"/>
                  <a:gd name="T39" fmla="*/ 72 h 247"/>
                  <a:gd name="T40" fmla="*/ 234 w 246"/>
                  <a:gd name="T41" fmla="*/ 13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6" h="247">
                    <a:moveTo>
                      <a:pt x="234" y="13"/>
                    </a:moveTo>
                    <a:cubicBezTo>
                      <a:pt x="221" y="0"/>
                      <a:pt x="196" y="11"/>
                      <a:pt x="175" y="35"/>
                    </a:cubicBezTo>
                    <a:cubicBezTo>
                      <a:pt x="153" y="60"/>
                      <a:pt x="153" y="60"/>
                      <a:pt x="153" y="60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107" y="109"/>
                      <a:pt x="107" y="109"/>
                      <a:pt x="107" y="109"/>
                    </a:cubicBezTo>
                    <a:cubicBezTo>
                      <a:pt x="65" y="159"/>
                      <a:pt x="65" y="159"/>
                      <a:pt x="65" y="159"/>
                    </a:cubicBezTo>
                    <a:cubicBezTo>
                      <a:pt x="61" y="164"/>
                      <a:pt x="57" y="168"/>
                      <a:pt x="54" y="172"/>
                    </a:cubicBezTo>
                    <a:cubicBezTo>
                      <a:pt x="12" y="161"/>
                      <a:pt x="12" y="161"/>
                      <a:pt x="12" y="161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47" y="200"/>
                      <a:pt x="47" y="200"/>
                      <a:pt x="47" y="200"/>
                    </a:cubicBezTo>
                    <a:cubicBezTo>
                      <a:pt x="74" y="247"/>
                      <a:pt x="74" y="247"/>
                      <a:pt x="74" y="247"/>
                    </a:cubicBezTo>
                    <a:cubicBezTo>
                      <a:pt x="86" y="235"/>
                      <a:pt x="86" y="235"/>
                      <a:pt x="86" y="235"/>
                    </a:cubicBezTo>
                    <a:cubicBezTo>
                      <a:pt x="75" y="193"/>
                      <a:pt x="75" y="193"/>
                      <a:pt x="75" y="193"/>
                    </a:cubicBezTo>
                    <a:cubicBezTo>
                      <a:pt x="79" y="190"/>
                      <a:pt x="83" y="186"/>
                      <a:pt x="88" y="182"/>
                    </a:cubicBezTo>
                    <a:cubicBezTo>
                      <a:pt x="138" y="140"/>
                      <a:pt x="138" y="140"/>
                      <a:pt x="138" y="140"/>
                    </a:cubicBezTo>
                    <a:cubicBezTo>
                      <a:pt x="192" y="242"/>
                      <a:pt x="192" y="242"/>
                      <a:pt x="192" y="242"/>
                    </a:cubicBezTo>
                    <a:cubicBezTo>
                      <a:pt x="211" y="223"/>
                      <a:pt x="211" y="223"/>
                      <a:pt x="211" y="223"/>
                    </a:cubicBezTo>
                    <a:cubicBezTo>
                      <a:pt x="187" y="94"/>
                      <a:pt x="187" y="94"/>
                      <a:pt x="187" y="94"/>
                    </a:cubicBezTo>
                    <a:cubicBezTo>
                      <a:pt x="212" y="72"/>
                      <a:pt x="212" y="72"/>
                      <a:pt x="212" y="72"/>
                    </a:cubicBezTo>
                    <a:cubicBezTo>
                      <a:pt x="236" y="51"/>
                      <a:pt x="246" y="25"/>
                      <a:pt x="234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2811252" y="1628800"/>
            <a:ext cx="1837621" cy="3978664"/>
            <a:chOff x="2108439" y="1221600"/>
            <a:chExt cx="1378216" cy="2983998"/>
          </a:xfrm>
        </p:grpSpPr>
        <p:sp>
          <p:nvSpPr>
            <p:cNvPr id="17" name="TextBox 15"/>
            <p:cNvSpPr txBox="1"/>
            <p:nvPr/>
          </p:nvSpPr>
          <p:spPr>
            <a:xfrm>
              <a:off x="2594607" y="3997849"/>
              <a:ext cx="393377" cy="207749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id-ID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</a:t>
              </a:r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18"/>
            <p:cNvSpPr/>
            <p:nvPr/>
          </p:nvSpPr>
          <p:spPr>
            <a:xfrm>
              <a:off x="2749593" y="3883295"/>
              <a:ext cx="81000" cy="81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26"/>
            <p:cNvSpPr txBox="1"/>
            <p:nvPr/>
          </p:nvSpPr>
          <p:spPr>
            <a:xfrm>
              <a:off x="2324343" y="1956356"/>
              <a:ext cx="946413" cy="230833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zh-CN" altLang="en-US" sz="1867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29" name="TextBox 27"/>
            <p:cNvSpPr txBox="1"/>
            <p:nvPr/>
          </p:nvSpPr>
          <p:spPr>
            <a:xfrm>
              <a:off x="2108439" y="2125310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此部分内容作为文字排版占位显示（建议使用主题字体）</a:t>
              </a:r>
            </a:p>
          </p:txBody>
        </p:sp>
        <p:cxnSp>
          <p:nvCxnSpPr>
            <p:cNvPr id="30" name="Straight Connector 28"/>
            <p:cNvCxnSpPr/>
            <p:nvPr/>
          </p:nvCxnSpPr>
          <p:spPr>
            <a:xfrm flipV="1">
              <a:off x="2797547" y="2603383"/>
              <a:ext cx="0" cy="1242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9"/>
            <p:cNvCxnSpPr/>
            <p:nvPr/>
          </p:nvCxnSpPr>
          <p:spPr>
            <a:xfrm flipV="1">
              <a:off x="2790093" y="1663462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0"/>
            <p:cNvGrpSpPr/>
            <p:nvPr/>
          </p:nvGrpSpPr>
          <p:grpSpPr>
            <a:xfrm>
              <a:off x="2595047" y="1221600"/>
              <a:ext cx="405000" cy="405000"/>
              <a:chOff x="3450124" y="2009775"/>
              <a:chExt cx="540000" cy="540000"/>
            </a:xfrm>
          </p:grpSpPr>
          <p:sp>
            <p:nvSpPr>
              <p:cNvPr id="65" name="Oval 63"/>
              <p:cNvSpPr/>
              <p:nvPr/>
            </p:nvSpPr>
            <p:spPr>
              <a:xfrm>
                <a:off x="3450124" y="2009775"/>
                <a:ext cx="540000" cy="540000"/>
              </a:xfrm>
              <a:prstGeom prst="ellipse">
                <a:avLst/>
              </a:prstGeom>
              <a:solidFill>
                <a:schemeClr val="accent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6" name="Group 64"/>
              <p:cNvGrpSpPr/>
              <p:nvPr/>
            </p:nvGrpSpPr>
            <p:grpSpPr>
              <a:xfrm>
                <a:off x="3567882" y="2071853"/>
                <a:ext cx="304483" cy="415884"/>
                <a:chOff x="5772150" y="2981325"/>
                <a:chExt cx="650875" cy="889001"/>
              </a:xfrm>
              <a:solidFill>
                <a:schemeClr val="bg1"/>
              </a:solidFill>
            </p:grpSpPr>
            <p:sp>
              <p:nvSpPr>
                <p:cNvPr id="67" name="Rectangle 65"/>
                <p:cNvSpPr>
                  <a:spLocks/>
                </p:cNvSpPr>
                <p:nvPr/>
              </p:nvSpPr>
              <p:spPr bwMode="auto">
                <a:xfrm>
                  <a:off x="5875338" y="3159125"/>
                  <a:ext cx="146050" cy="4603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" name="Rectangle 66"/>
                <p:cNvSpPr>
                  <a:spLocks/>
                </p:cNvSpPr>
                <p:nvPr/>
              </p:nvSpPr>
              <p:spPr bwMode="auto">
                <a:xfrm>
                  <a:off x="5875338" y="3375025"/>
                  <a:ext cx="368300" cy="428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9" name="Rectangle 67"/>
                <p:cNvSpPr>
                  <a:spLocks/>
                </p:cNvSpPr>
                <p:nvPr/>
              </p:nvSpPr>
              <p:spPr bwMode="auto">
                <a:xfrm>
                  <a:off x="5875338" y="3470275"/>
                  <a:ext cx="368300" cy="4603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0" name="Rectangle 68"/>
                <p:cNvSpPr>
                  <a:spLocks/>
                </p:cNvSpPr>
                <p:nvPr/>
              </p:nvSpPr>
              <p:spPr bwMode="auto">
                <a:xfrm>
                  <a:off x="5875338" y="3565525"/>
                  <a:ext cx="206375" cy="4603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" name="Freeform: Shape 69"/>
                <p:cNvSpPr>
                  <a:spLocks/>
                </p:cNvSpPr>
                <p:nvPr/>
              </p:nvSpPr>
              <p:spPr bwMode="auto">
                <a:xfrm>
                  <a:off x="5772150" y="2981325"/>
                  <a:ext cx="650875" cy="835025"/>
                </a:xfrm>
                <a:custGeom>
                  <a:avLst/>
                  <a:gdLst>
                    <a:gd name="T0" fmla="*/ 87 w 170"/>
                    <a:gd name="T1" fmla="*/ 0 h 220"/>
                    <a:gd name="T2" fmla="*/ 34 w 170"/>
                    <a:gd name="T3" fmla="*/ 0 h 220"/>
                    <a:gd name="T4" fmla="*/ 0 w 170"/>
                    <a:gd name="T5" fmla="*/ 34 h 220"/>
                    <a:gd name="T6" fmla="*/ 0 w 170"/>
                    <a:gd name="T7" fmla="*/ 185 h 220"/>
                    <a:gd name="T8" fmla="*/ 34 w 170"/>
                    <a:gd name="T9" fmla="*/ 220 h 220"/>
                    <a:gd name="T10" fmla="*/ 91 w 170"/>
                    <a:gd name="T11" fmla="*/ 220 h 220"/>
                    <a:gd name="T12" fmla="*/ 91 w 170"/>
                    <a:gd name="T13" fmla="*/ 203 h 220"/>
                    <a:gd name="T14" fmla="*/ 34 w 170"/>
                    <a:gd name="T15" fmla="*/ 203 h 220"/>
                    <a:gd name="T16" fmla="*/ 16 w 170"/>
                    <a:gd name="T17" fmla="*/ 185 h 220"/>
                    <a:gd name="T18" fmla="*/ 16 w 170"/>
                    <a:gd name="T19" fmla="*/ 34 h 220"/>
                    <a:gd name="T20" fmla="*/ 34 w 170"/>
                    <a:gd name="T21" fmla="*/ 16 h 220"/>
                    <a:gd name="T22" fmla="*/ 79 w 170"/>
                    <a:gd name="T23" fmla="*/ 16 h 220"/>
                    <a:gd name="T24" fmla="*/ 79 w 170"/>
                    <a:gd name="T25" fmla="*/ 67 h 220"/>
                    <a:gd name="T26" fmla="*/ 105 w 170"/>
                    <a:gd name="T27" fmla="*/ 93 h 220"/>
                    <a:gd name="T28" fmla="*/ 154 w 170"/>
                    <a:gd name="T29" fmla="*/ 93 h 220"/>
                    <a:gd name="T30" fmla="*/ 154 w 170"/>
                    <a:gd name="T31" fmla="*/ 185 h 220"/>
                    <a:gd name="T32" fmla="*/ 143 w 170"/>
                    <a:gd name="T33" fmla="*/ 202 h 220"/>
                    <a:gd name="T34" fmla="*/ 143 w 170"/>
                    <a:gd name="T35" fmla="*/ 219 h 220"/>
                    <a:gd name="T36" fmla="*/ 170 w 170"/>
                    <a:gd name="T37" fmla="*/ 185 h 220"/>
                    <a:gd name="T38" fmla="*/ 170 w 170"/>
                    <a:gd name="T39" fmla="*/ 83 h 220"/>
                    <a:gd name="T40" fmla="*/ 87 w 170"/>
                    <a:gd name="T41" fmla="*/ 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0" h="220">
                      <a:moveTo>
                        <a:pt x="87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15" y="0"/>
                        <a:pt x="0" y="15"/>
                        <a:pt x="0" y="34"/>
                      </a:cubicBezTo>
                      <a:cubicBezTo>
                        <a:pt x="0" y="185"/>
                        <a:pt x="0" y="185"/>
                        <a:pt x="0" y="185"/>
                      </a:cubicBezTo>
                      <a:cubicBezTo>
                        <a:pt x="0" y="204"/>
                        <a:pt x="15" y="220"/>
                        <a:pt x="34" y="220"/>
                      </a:cubicBezTo>
                      <a:cubicBezTo>
                        <a:pt x="91" y="220"/>
                        <a:pt x="91" y="220"/>
                        <a:pt x="91" y="220"/>
                      </a:cubicBezTo>
                      <a:cubicBezTo>
                        <a:pt x="91" y="203"/>
                        <a:pt x="91" y="203"/>
                        <a:pt x="91" y="203"/>
                      </a:cubicBezTo>
                      <a:cubicBezTo>
                        <a:pt x="34" y="203"/>
                        <a:pt x="34" y="203"/>
                        <a:pt x="34" y="203"/>
                      </a:cubicBezTo>
                      <a:cubicBezTo>
                        <a:pt x="24" y="203"/>
                        <a:pt x="16" y="195"/>
                        <a:pt x="16" y="185"/>
                      </a:cubicBezTo>
                      <a:cubicBezTo>
                        <a:pt x="16" y="34"/>
                        <a:pt x="16" y="34"/>
                        <a:pt x="16" y="34"/>
                      </a:cubicBezTo>
                      <a:cubicBezTo>
                        <a:pt x="16" y="24"/>
                        <a:pt x="24" y="16"/>
                        <a:pt x="34" y="16"/>
                      </a:cubicBezTo>
                      <a:cubicBezTo>
                        <a:pt x="79" y="16"/>
                        <a:pt x="79" y="16"/>
                        <a:pt x="79" y="16"/>
                      </a:cubicBezTo>
                      <a:cubicBezTo>
                        <a:pt x="79" y="67"/>
                        <a:pt x="79" y="67"/>
                        <a:pt x="79" y="67"/>
                      </a:cubicBezTo>
                      <a:cubicBezTo>
                        <a:pt x="79" y="81"/>
                        <a:pt x="90" y="93"/>
                        <a:pt x="105" y="93"/>
                      </a:cubicBezTo>
                      <a:cubicBezTo>
                        <a:pt x="154" y="93"/>
                        <a:pt x="154" y="93"/>
                        <a:pt x="154" y="93"/>
                      </a:cubicBezTo>
                      <a:cubicBezTo>
                        <a:pt x="154" y="185"/>
                        <a:pt x="154" y="185"/>
                        <a:pt x="154" y="185"/>
                      </a:cubicBezTo>
                      <a:cubicBezTo>
                        <a:pt x="154" y="193"/>
                        <a:pt x="149" y="199"/>
                        <a:pt x="143" y="202"/>
                      </a:cubicBezTo>
                      <a:cubicBezTo>
                        <a:pt x="143" y="219"/>
                        <a:pt x="143" y="219"/>
                        <a:pt x="143" y="219"/>
                      </a:cubicBezTo>
                      <a:cubicBezTo>
                        <a:pt x="158" y="216"/>
                        <a:pt x="170" y="202"/>
                        <a:pt x="170" y="185"/>
                      </a:cubicBezTo>
                      <a:cubicBezTo>
                        <a:pt x="170" y="83"/>
                        <a:pt x="170" y="83"/>
                        <a:pt x="170" y="83"/>
                      </a:cubicBezTo>
                      <a:lnTo>
                        <a:pt x="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Freeform: Shape 70"/>
                <p:cNvSpPr>
                  <a:spLocks/>
                </p:cNvSpPr>
                <p:nvPr/>
              </p:nvSpPr>
              <p:spPr bwMode="auto">
                <a:xfrm>
                  <a:off x="6154738" y="3744913"/>
                  <a:ext cx="130175" cy="125413"/>
                </a:xfrm>
                <a:custGeom>
                  <a:avLst/>
                  <a:gdLst>
                    <a:gd name="T0" fmla="*/ 32 w 34"/>
                    <a:gd name="T1" fmla="*/ 0 h 33"/>
                    <a:gd name="T2" fmla="*/ 31 w 34"/>
                    <a:gd name="T3" fmla="*/ 2 h 33"/>
                    <a:gd name="T4" fmla="*/ 26 w 34"/>
                    <a:gd name="T5" fmla="*/ 7 h 33"/>
                    <a:gd name="T6" fmla="*/ 24 w 34"/>
                    <a:gd name="T7" fmla="*/ 8 h 33"/>
                    <a:gd name="T8" fmla="*/ 19 w 34"/>
                    <a:gd name="T9" fmla="*/ 6 h 33"/>
                    <a:gd name="T10" fmla="*/ 17 w 34"/>
                    <a:gd name="T11" fmla="*/ 5 h 33"/>
                    <a:gd name="T12" fmla="*/ 16 w 34"/>
                    <a:gd name="T13" fmla="*/ 6 h 33"/>
                    <a:gd name="T14" fmla="*/ 10 w 34"/>
                    <a:gd name="T15" fmla="*/ 8 h 33"/>
                    <a:gd name="T16" fmla="*/ 10 w 34"/>
                    <a:gd name="T17" fmla="*/ 8 h 33"/>
                    <a:gd name="T18" fmla="*/ 8 w 34"/>
                    <a:gd name="T19" fmla="*/ 7 h 33"/>
                    <a:gd name="T20" fmla="*/ 3 w 34"/>
                    <a:gd name="T21" fmla="*/ 2 h 33"/>
                    <a:gd name="T22" fmla="*/ 2 w 34"/>
                    <a:gd name="T23" fmla="*/ 0 h 33"/>
                    <a:gd name="T24" fmla="*/ 1 w 34"/>
                    <a:gd name="T25" fmla="*/ 0 h 33"/>
                    <a:gd name="T26" fmla="*/ 0 w 34"/>
                    <a:gd name="T27" fmla="*/ 0 h 33"/>
                    <a:gd name="T28" fmla="*/ 0 w 34"/>
                    <a:gd name="T29" fmla="*/ 33 h 33"/>
                    <a:gd name="T30" fmla="*/ 17 w 34"/>
                    <a:gd name="T31" fmla="*/ 21 h 33"/>
                    <a:gd name="T32" fmla="*/ 34 w 34"/>
                    <a:gd name="T33" fmla="*/ 33 h 33"/>
                    <a:gd name="T34" fmla="*/ 34 w 34"/>
                    <a:gd name="T35" fmla="*/ 0 h 33"/>
                    <a:gd name="T36" fmla="*/ 34 w 34"/>
                    <a:gd name="T37" fmla="*/ 0 h 33"/>
                    <a:gd name="T38" fmla="*/ 32 w 34"/>
                    <a:gd name="T3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4" h="33">
                      <a:moveTo>
                        <a:pt x="32" y="0"/>
                      </a:moveTo>
                      <a:cubicBezTo>
                        <a:pt x="32" y="1"/>
                        <a:pt x="31" y="1"/>
                        <a:pt x="31" y="2"/>
                      </a:cubicBezTo>
                      <a:cubicBezTo>
                        <a:pt x="30" y="4"/>
                        <a:pt x="29" y="6"/>
                        <a:pt x="26" y="7"/>
                      </a:cubicBezTo>
                      <a:cubicBezTo>
                        <a:pt x="25" y="7"/>
                        <a:pt x="25" y="8"/>
                        <a:pt x="24" y="8"/>
                      </a:cubicBezTo>
                      <a:cubicBezTo>
                        <a:pt x="22" y="8"/>
                        <a:pt x="20" y="7"/>
                        <a:pt x="19" y="6"/>
                      </a:cubicBezTo>
                      <a:cubicBezTo>
                        <a:pt x="18" y="6"/>
                        <a:pt x="17" y="5"/>
                        <a:pt x="17" y="5"/>
                      </a:cubicBezTo>
                      <a:cubicBezTo>
                        <a:pt x="17" y="5"/>
                        <a:pt x="16" y="6"/>
                        <a:pt x="16" y="6"/>
                      </a:cubicBezTo>
                      <a:cubicBezTo>
                        <a:pt x="14" y="7"/>
                        <a:pt x="12" y="8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8"/>
                        <a:pt x="9" y="7"/>
                        <a:pt x="8" y="7"/>
                      </a:cubicBezTo>
                      <a:cubicBezTo>
                        <a:pt x="5" y="6"/>
                        <a:pt x="4" y="4"/>
                        <a:pt x="3" y="2"/>
                      </a:cubicBezTo>
                      <a:cubicBezTo>
                        <a:pt x="3" y="1"/>
                        <a:pt x="2" y="1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3" y="0"/>
                        <a:pt x="32" y="0"/>
                        <a:pt x="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3" name="Oval 71"/>
                <p:cNvSpPr>
                  <a:spLocks/>
                </p:cNvSpPr>
                <p:nvPr/>
              </p:nvSpPr>
              <p:spPr bwMode="auto">
                <a:xfrm>
                  <a:off x="6178550" y="3625850"/>
                  <a:ext cx="84138" cy="8096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4" name="Freeform: Shape 72"/>
                <p:cNvSpPr>
                  <a:spLocks/>
                </p:cNvSpPr>
                <p:nvPr/>
              </p:nvSpPr>
              <p:spPr bwMode="auto">
                <a:xfrm>
                  <a:off x="6127750" y="3573463"/>
                  <a:ext cx="187325" cy="185738"/>
                </a:xfrm>
                <a:custGeom>
                  <a:avLst/>
                  <a:gdLst>
                    <a:gd name="T0" fmla="*/ 44 w 49"/>
                    <a:gd name="T1" fmla="*/ 18 h 49"/>
                    <a:gd name="T2" fmla="*/ 44 w 49"/>
                    <a:gd name="T3" fmla="*/ 10 h 49"/>
                    <a:gd name="T4" fmla="*/ 36 w 49"/>
                    <a:gd name="T5" fmla="*/ 7 h 49"/>
                    <a:gd name="T6" fmla="*/ 32 w 49"/>
                    <a:gd name="T7" fmla="*/ 1 h 49"/>
                    <a:gd name="T8" fmla="*/ 24 w 49"/>
                    <a:gd name="T9" fmla="*/ 3 h 49"/>
                    <a:gd name="T10" fmla="*/ 16 w 49"/>
                    <a:gd name="T11" fmla="*/ 1 h 49"/>
                    <a:gd name="T12" fmla="*/ 12 w 49"/>
                    <a:gd name="T13" fmla="*/ 7 h 49"/>
                    <a:gd name="T14" fmla="*/ 4 w 49"/>
                    <a:gd name="T15" fmla="*/ 10 h 49"/>
                    <a:gd name="T16" fmla="*/ 4 w 49"/>
                    <a:gd name="T17" fmla="*/ 18 h 49"/>
                    <a:gd name="T18" fmla="*/ 0 w 49"/>
                    <a:gd name="T19" fmla="*/ 24 h 49"/>
                    <a:gd name="T20" fmla="*/ 4 w 49"/>
                    <a:gd name="T21" fmla="*/ 31 h 49"/>
                    <a:gd name="T22" fmla="*/ 4 w 49"/>
                    <a:gd name="T23" fmla="*/ 39 h 49"/>
                    <a:gd name="T24" fmla="*/ 12 w 49"/>
                    <a:gd name="T25" fmla="*/ 41 h 49"/>
                    <a:gd name="T26" fmla="*/ 16 w 49"/>
                    <a:gd name="T27" fmla="*/ 48 h 49"/>
                    <a:gd name="T28" fmla="*/ 24 w 49"/>
                    <a:gd name="T29" fmla="*/ 45 h 49"/>
                    <a:gd name="T30" fmla="*/ 32 w 49"/>
                    <a:gd name="T31" fmla="*/ 48 h 49"/>
                    <a:gd name="T32" fmla="*/ 36 w 49"/>
                    <a:gd name="T33" fmla="*/ 41 h 49"/>
                    <a:gd name="T34" fmla="*/ 44 w 49"/>
                    <a:gd name="T35" fmla="*/ 39 h 49"/>
                    <a:gd name="T36" fmla="*/ 44 w 49"/>
                    <a:gd name="T37" fmla="*/ 31 h 49"/>
                    <a:gd name="T38" fmla="*/ 49 w 49"/>
                    <a:gd name="T39" fmla="*/ 24 h 49"/>
                    <a:gd name="T40" fmla="*/ 44 w 49"/>
                    <a:gd name="T41" fmla="*/ 18 h 49"/>
                    <a:gd name="T42" fmla="*/ 24 w 49"/>
                    <a:gd name="T43" fmla="*/ 37 h 49"/>
                    <a:gd name="T44" fmla="*/ 11 w 49"/>
                    <a:gd name="T45" fmla="*/ 24 h 49"/>
                    <a:gd name="T46" fmla="*/ 24 w 49"/>
                    <a:gd name="T47" fmla="*/ 12 h 49"/>
                    <a:gd name="T48" fmla="*/ 37 w 49"/>
                    <a:gd name="T49" fmla="*/ 24 h 49"/>
                    <a:gd name="T50" fmla="*/ 24 w 49"/>
                    <a:gd name="T51" fmla="*/ 3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9" h="49">
                      <a:moveTo>
                        <a:pt x="44" y="18"/>
                      </a:moveTo>
                      <a:cubicBezTo>
                        <a:pt x="43" y="16"/>
                        <a:pt x="45" y="12"/>
                        <a:pt x="44" y="10"/>
                      </a:cubicBezTo>
                      <a:cubicBezTo>
                        <a:pt x="42" y="8"/>
                        <a:pt x="38" y="9"/>
                        <a:pt x="36" y="7"/>
                      </a:cubicBezTo>
                      <a:cubicBezTo>
                        <a:pt x="34" y="6"/>
                        <a:pt x="34" y="2"/>
                        <a:pt x="32" y="1"/>
                      </a:cubicBezTo>
                      <a:cubicBezTo>
                        <a:pt x="29" y="0"/>
                        <a:pt x="27" y="3"/>
                        <a:pt x="24" y="3"/>
                      </a:cubicBezTo>
                      <a:cubicBezTo>
                        <a:pt x="22" y="3"/>
                        <a:pt x="19" y="0"/>
                        <a:pt x="16" y="1"/>
                      </a:cubicBezTo>
                      <a:cubicBezTo>
                        <a:pt x="14" y="2"/>
                        <a:pt x="14" y="6"/>
                        <a:pt x="12" y="7"/>
                      </a:cubicBezTo>
                      <a:cubicBezTo>
                        <a:pt x="10" y="9"/>
                        <a:pt x="6" y="8"/>
                        <a:pt x="4" y="10"/>
                      </a:cubicBezTo>
                      <a:cubicBezTo>
                        <a:pt x="3" y="12"/>
                        <a:pt x="5" y="16"/>
                        <a:pt x="4" y="18"/>
                      </a:cubicBezTo>
                      <a:cubicBezTo>
                        <a:pt x="3" y="20"/>
                        <a:pt x="0" y="22"/>
                        <a:pt x="0" y="24"/>
                      </a:cubicBezTo>
                      <a:cubicBezTo>
                        <a:pt x="0" y="27"/>
                        <a:pt x="3" y="29"/>
                        <a:pt x="4" y="31"/>
                      </a:cubicBezTo>
                      <a:cubicBezTo>
                        <a:pt x="5" y="33"/>
                        <a:pt x="3" y="37"/>
                        <a:pt x="4" y="39"/>
                      </a:cubicBezTo>
                      <a:cubicBezTo>
                        <a:pt x="6" y="41"/>
                        <a:pt x="10" y="40"/>
                        <a:pt x="12" y="41"/>
                      </a:cubicBezTo>
                      <a:cubicBezTo>
                        <a:pt x="14" y="43"/>
                        <a:pt x="14" y="47"/>
                        <a:pt x="16" y="48"/>
                      </a:cubicBezTo>
                      <a:cubicBezTo>
                        <a:pt x="19" y="49"/>
                        <a:pt x="22" y="45"/>
                        <a:pt x="24" y="45"/>
                      </a:cubicBezTo>
                      <a:cubicBezTo>
                        <a:pt x="27" y="45"/>
                        <a:pt x="29" y="49"/>
                        <a:pt x="32" y="48"/>
                      </a:cubicBezTo>
                      <a:cubicBezTo>
                        <a:pt x="34" y="47"/>
                        <a:pt x="34" y="43"/>
                        <a:pt x="36" y="41"/>
                      </a:cubicBezTo>
                      <a:cubicBezTo>
                        <a:pt x="38" y="40"/>
                        <a:pt x="42" y="41"/>
                        <a:pt x="44" y="39"/>
                      </a:cubicBezTo>
                      <a:cubicBezTo>
                        <a:pt x="45" y="37"/>
                        <a:pt x="43" y="33"/>
                        <a:pt x="44" y="31"/>
                      </a:cubicBezTo>
                      <a:cubicBezTo>
                        <a:pt x="45" y="29"/>
                        <a:pt x="49" y="27"/>
                        <a:pt x="49" y="24"/>
                      </a:cubicBezTo>
                      <a:cubicBezTo>
                        <a:pt x="49" y="22"/>
                        <a:pt x="45" y="20"/>
                        <a:pt x="44" y="18"/>
                      </a:cubicBezTo>
                      <a:close/>
                      <a:moveTo>
                        <a:pt x="24" y="37"/>
                      </a:moveTo>
                      <a:cubicBezTo>
                        <a:pt x="17" y="37"/>
                        <a:pt x="11" y="32"/>
                        <a:pt x="11" y="24"/>
                      </a:cubicBezTo>
                      <a:cubicBezTo>
                        <a:pt x="11" y="17"/>
                        <a:pt x="17" y="12"/>
                        <a:pt x="24" y="12"/>
                      </a:cubicBezTo>
                      <a:cubicBezTo>
                        <a:pt x="31" y="12"/>
                        <a:pt x="37" y="17"/>
                        <a:pt x="37" y="24"/>
                      </a:cubicBezTo>
                      <a:cubicBezTo>
                        <a:pt x="37" y="32"/>
                        <a:pt x="31" y="37"/>
                        <a:pt x="24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81" name="组合 80"/>
          <p:cNvGrpSpPr/>
          <p:nvPr/>
        </p:nvGrpSpPr>
        <p:grpSpPr>
          <a:xfrm>
            <a:off x="4385308" y="2946909"/>
            <a:ext cx="1837621" cy="2660555"/>
            <a:chOff x="3288981" y="2210182"/>
            <a:chExt cx="1378216" cy="1995416"/>
          </a:xfrm>
        </p:grpSpPr>
        <p:sp>
          <p:nvSpPr>
            <p:cNvPr id="16" name="TextBox 14"/>
            <p:cNvSpPr txBox="1"/>
            <p:nvPr/>
          </p:nvSpPr>
          <p:spPr>
            <a:xfrm>
              <a:off x="3787017" y="3997849"/>
              <a:ext cx="393377" cy="207749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id-ID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</a:t>
              </a:r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Oval 19"/>
            <p:cNvSpPr/>
            <p:nvPr/>
          </p:nvSpPr>
          <p:spPr>
            <a:xfrm>
              <a:off x="3931183" y="3883295"/>
              <a:ext cx="81000" cy="81000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Box 31"/>
            <p:cNvSpPr txBox="1"/>
            <p:nvPr/>
          </p:nvSpPr>
          <p:spPr>
            <a:xfrm>
              <a:off x="3504882" y="2919846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zh-CN" altLang="en-US" sz="1867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34" name="TextBox 32"/>
            <p:cNvSpPr txBox="1"/>
            <p:nvPr/>
          </p:nvSpPr>
          <p:spPr>
            <a:xfrm>
              <a:off x="3288981" y="3088800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此部分内容作为文字排版占位显示（建议使用主题字体）</a:t>
              </a:r>
            </a:p>
          </p:txBody>
        </p:sp>
        <p:cxnSp>
          <p:nvCxnSpPr>
            <p:cNvPr id="35" name="Straight Connector 33"/>
            <p:cNvCxnSpPr/>
            <p:nvPr/>
          </p:nvCxnSpPr>
          <p:spPr>
            <a:xfrm flipV="1">
              <a:off x="3978088" y="3551965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4"/>
            <p:cNvCxnSpPr/>
            <p:nvPr/>
          </p:nvCxnSpPr>
          <p:spPr>
            <a:xfrm flipV="1">
              <a:off x="3978088" y="2663913"/>
              <a:ext cx="0" cy="243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39"/>
            <p:cNvGrpSpPr/>
            <p:nvPr/>
          </p:nvGrpSpPr>
          <p:grpSpPr>
            <a:xfrm>
              <a:off x="3779796" y="2210182"/>
              <a:ext cx="405000" cy="405000"/>
              <a:chOff x="5039729" y="3314307"/>
              <a:chExt cx="540000" cy="540000"/>
            </a:xfrm>
          </p:grpSpPr>
          <p:sp>
            <p:nvSpPr>
              <p:cNvPr id="63" name="Oval 61"/>
              <p:cNvSpPr/>
              <p:nvPr/>
            </p:nvSpPr>
            <p:spPr>
              <a:xfrm>
                <a:off x="5039729" y="3314307"/>
                <a:ext cx="540000" cy="540000"/>
              </a:xfrm>
              <a:prstGeom prst="ellipse">
                <a:avLst/>
              </a:prstGeom>
              <a:solidFill>
                <a:schemeClr val="accent3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Freeform: Shape 62"/>
              <p:cNvSpPr>
                <a:spLocks/>
              </p:cNvSpPr>
              <p:nvPr/>
            </p:nvSpPr>
            <p:spPr bwMode="auto">
              <a:xfrm>
                <a:off x="5142973" y="3395648"/>
                <a:ext cx="333512" cy="377319"/>
              </a:xfrm>
              <a:custGeom>
                <a:avLst/>
                <a:gdLst>
                  <a:gd name="T0" fmla="*/ 182 w 193"/>
                  <a:gd name="T1" fmla="*/ 147 h 219"/>
                  <a:gd name="T2" fmla="*/ 175 w 193"/>
                  <a:gd name="T3" fmla="*/ 150 h 219"/>
                  <a:gd name="T4" fmla="*/ 146 w 193"/>
                  <a:gd name="T5" fmla="*/ 110 h 219"/>
                  <a:gd name="T6" fmla="*/ 175 w 193"/>
                  <a:gd name="T7" fmla="*/ 70 h 219"/>
                  <a:gd name="T8" fmla="*/ 182 w 193"/>
                  <a:gd name="T9" fmla="*/ 72 h 219"/>
                  <a:gd name="T10" fmla="*/ 193 w 193"/>
                  <a:gd name="T11" fmla="*/ 60 h 219"/>
                  <a:gd name="T12" fmla="*/ 182 w 193"/>
                  <a:gd name="T13" fmla="*/ 49 h 219"/>
                  <a:gd name="T14" fmla="*/ 170 w 193"/>
                  <a:gd name="T15" fmla="*/ 60 h 219"/>
                  <a:gd name="T16" fmla="*/ 170 w 193"/>
                  <a:gd name="T17" fmla="*/ 62 h 219"/>
                  <a:gd name="T18" fmla="*/ 121 w 193"/>
                  <a:gd name="T19" fmla="*/ 67 h 219"/>
                  <a:gd name="T20" fmla="*/ 101 w 193"/>
                  <a:gd name="T21" fmla="*/ 22 h 219"/>
                  <a:gd name="T22" fmla="*/ 108 w 193"/>
                  <a:gd name="T23" fmla="*/ 12 h 219"/>
                  <a:gd name="T24" fmla="*/ 97 w 193"/>
                  <a:gd name="T25" fmla="*/ 0 h 219"/>
                  <a:gd name="T26" fmla="*/ 85 w 193"/>
                  <a:gd name="T27" fmla="*/ 12 h 219"/>
                  <a:gd name="T28" fmla="*/ 92 w 193"/>
                  <a:gd name="T29" fmla="*/ 22 h 219"/>
                  <a:gd name="T30" fmla="*/ 72 w 193"/>
                  <a:gd name="T31" fmla="*/ 67 h 219"/>
                  <a:gd name="T32" fmla="*/ 23 w 193"/>
                  <a:gd name="T33" fmla="*/ 62 h 219"/>
                  <a:gd name="T34" fmla="*/ 23 w 193"/>
                  <a:gd name="T35" fmla="*/ 60 h 219"/>
                  <a:gd name="T36" fmla="*/ 12 w 193"/>
                  <a:gd name="T37" fmla="*/ 49 h 219"/>
                  <a:gd name="T38" fmla="*/ 0 w 193"/>
                  <a:gd name="T39" fmla="*/ 60 h 219"/>
                  <a:gd name="T40" fmla="*/ 12 w 193"/>
                  <a:gd name="T41" fmla="*/ 72 h 219"/>
                  <a:gd name="T42" fmla="*/ 18 w 193"/>
                  <a:gd name="T43" fmla="*/ 70 h 219"/>
                  <a:gd name="T44" fmla="*/ 48 w 193"/>
                  <a:gd name="T45" fmla="*/ 110 h 219"/>
                  <a:gd name="T46" fmla="*/ 19 w 193"/>
                  <a:gd name="T47" fmla="*/ 150 h 219"/>
                  <a:gd name="T48" fmla="*/ 12 w 193"/>
                  <a:gd name="T49" fmla="*/ 147 h 219"/>
                  <a:gd name="T50" fmla="*/ 0 w 193"/>
                  <a:gd name="T51" fmla="*/ 159 h 219"/>
                  <a:gd name="T52" fmla="*/ 12 w 193"/>
                  <a:gd name="T53" fmla="*/ 170 h 219"/>
                  <a:gd name="T54" fmla="*/ 23 w 193"/>
                  <a:gd name="T55" fmla="*/ 159 h 219"/>
                  <a:gd name="T56" fmla="*/ 23 w 193"/>
                  <a:gd name="T57" fmla="*/ 158 h 219"/>
                  <a:gd name="T58" fmla="*/ 72 w 193"/>
                  <a:gd name="T59" fmla="*/ 152 h 219"/>
                  <a:gd name="T60" fmla="*/ 92 w 193"/>
                  <a:gd name="T61" fmla="*/ 197 h 219"/>
                  <a:gd name="T62" fmla="*/ 85 w 193"/>
                  <a:gd name="T63" fmla="*/ 208 h 219"/>
                  <a:gd name="T64" fmla="*/ 97 w 193"/>
                  <a:gd name="T65" fmla="*/ 219 h 219"/>
                  <a:gd name="T66" fmla="*/ 108 w 193"/>
                  <a:gd name="T67" fmla="*/ 208 h 219"/>
                  <a:gd name="T68" fmla="*/ 101 w 193"/>
                  <a:gd name="T69" fmla="*/ 197 h 219"/>
                  <a:gd name="T70" fmla="*/ 121 w 193"/>
                  <a:gd name="T71" fmla="*/ 152 h 219"/>
                  <a:gd name="T72" fmla="*/ 170 w 193"/>
                  <a:gd name="T73" fmla="*/ 158 h 219"/>
                  <a:gd name="T74" fmla="*/ 170 w 193"/>
                  <a:gd name="T75" fmla="*/ 159 h 219"/>
                  <a:gd name="T76" fmla="*/ 182 w 193"/>
                  <a:gd name="T77" fmla="*/ 170 h 219"/>
                  <a:gd name="T78" fmla="*/ 193 w 193"/>
                  <a:gd name="T79" fmla="*/ 159 h 219"/>
                  <a:gd name="T80" fmla="*/ 182 w 193"/>
                  <a:gd name="T81" fmla="*/ 14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3" h="219">
                    <a:moveTo>
                      <a:pt x="182" y="147"/>
                    </a:moveTo>
                    <a:cubicBezTo>
                      <a:pt x="179" y="147"/>
                      <a:pt x="177" y="148"/>
                      <a:pt x="175" y="150"/>
                    </a:cubicBezTo>
                    <a:cubicBezTo>
                      <a:pt x="146" y="110"/>
                      <a:pt x="146" y="110"/>
                      <a:pt x="146" y="11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7" y="71"/>
                      <a:pt x="179" y="72"/>
                      <a:pt x="182" y="72"/>
                    </a:cubicBezTo>
                    <a:cubicBezTo>
                      <a:pt x="188" y="72"/>
                      <a:pt x="193" y="67"/>
                      <a:pt x="193" y="60"/>
                    </a:cubicBezTo>
                    <a:cubicBezTo>
                      <a:pt x="193" y="54"/>
                      <a:pt x="188" y="49"/>
                      <a:pt x="182" y="49"/>
                    </a:cubicBezTo>
                    <a:cubicBezTo>
                      <a:pt x="175" y="49"/>
                      <a:pt x="170" y="54"/>
                      <a:pt x="170" y="60"/>
                    </a:cubicBezTo>
                    <a:cubicBezTo>
                      <a:pt x="170" y="61"/>
                      <a:pt x="170" y="61"/>
                      <a:pt x="170" y="62"/>
                    </a:cubicBezTo>
                    <a:cubicBezTo>
                      <a:pt x="121" y="67"/>
                      <a:pt x="121" y="67"/>
                      <a:pt x="121" y="67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5" y="20"/>
                      <a:pt x="108" y="16"/>
                      <a:pt x="108" y="12"/>
                    </a:cubicBezTo>
                    <a:cubicBezTo>
                      <a:pt x="108" y="5"/>
                      <a:pt x="103" y="0"/>
                      <a:pt x="97" y="0"/>
                    </a:cubicBezTo>
                    <a:cubicBezTo>
                      <a:pt x="90" y="0"/>
                      <a:pt x="85" y="5"/>
                      <a:pt x="85" y="12"/>
                    </a:cubicBezTo>
                    <a:cubicBezTo>
                      <a:pt x="85" y="16"/>
                      <a:pt x="88" y="20"/>
                      <a:pt x="92" y="22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3" y="61"/>
                      <a:pt x="23" y="61"/>
                      <a:pt x="23" y="60"/>
                    </a:cubicBezTo>
                    <a:cubicBezTo>
                      <a:pt x="23" y="54"/>
                      <a:pt x="18" y="49"/>
                      <a:pt x="12" y="49"/>
                    </a:cubicBezTo>
                    <a:cubicBezTo>
                      <a:pt x="5" y="49"/>
                      <a:pt x="0" y="54"/>
                      <a:pt x="0" y="60"/>
                    </a:cubicBezTo>
                    <a:cubicBezTo>
                      <a:pt x="0" y="67"/>
                      <a:pt x="5" y="72"/>
                      <a:pt x="12" y="72"/>
                    </a:cubicBezTo>
                    <a:cubicBezTo>
                      <a:pt x="14" y="72"/>
                      <a:pt x="16" y="71"/>
                      <a:pt x="18" y="70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19" y="150"/>
                      <a:pt x="19" y="150"/>
                      <a:pt x="19" y="150"/>
                    </a:cubicBezTo>
                    <a:cubicBezTo>
                      <a:pt x="17" y="148"/>
                      <a:pt x="14" y="147"/>
                      <a:pt x="12" y="147"/>
                    </a:cubicBezTo>
                    <a:cubicBezTo>
                      <a:pt x="5" y="147"/>
                      <a:pt x="0" y="152"/>
                      <a:pt x="0" y="159"/>
                    </a:cubicBezTo>
                    <a:cubicBezTo>
                      <a:pt x="0" y="165"/>
                      <a:pt x="5" y="170"/>
                      <a:pt x="12" y="170"/>
                    </a:cubicBezTo>
                    <a:cubicBezTo>
                      <a:pt x="18" y="170"/>
                      <a:pt x="23" y="165"/>
                      <a:pt x="23" y="159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72" y="152"/>
                      <a:pt x="72" y="152"/>
                      <a:pt x="72" y="152"/>
                    </a:cubicBezTo>
                    <a:cubicBezTo>
                      <a:pt x="92" y="197"/>
                      <a:pt x="92" y="197"/>
                      <a:pt x="92" y="197"/>
                    </a:cubicBezTo>
                    <a:cubicBezTo>
                      <a:pt x="88" y="199"/>
                      <a:pt x="85" y="203"/>
                      <a:pt x="85" y="208"/>
                    </a:cubicBezTo>
                    <a:cubicBezTo>
                      <a:pt x="85" y="214"/>
                      <a:pt x="90" y="219"/>
                      <a:pt x="97" y="219"/>
                    </a:cubicBezTo>
                    <a:cubicBezTo>
                      <a:pt x="103" y="219"/>
                      <a:pt x="108" y="214"/>
                      <a:pt x="108" y="208"/>
                    </a:cubicBezTo>
                    <a:cubicBezTo>
                      <a:pt x="108" y="203"/>
                      <a:pt x="105" y="199"/>
                      <a:pt x="101" y="197"/>
                    </a:cubicBezTo>
                    <a:cubicBezTo>
                      <a:pt x="121" y="152"/>
                      <a:pt x="121" y="152"/>
                      <a:pt x="121" y="152"/>
                    </a:cubicBezTo>
                    <a:cubicBezTo>
                      <a:pt x="170" y="158"/>
                      <a:pt x="170" y="158"/>
                      <a:pt x="170" y="158"/>
                    </a:cubicBezTo>
                    <a:cubicBezTo>
                      <a:pt x="170" y="158"/>
                      <a:pt x="170" y="158"/>
                      <a:pt x="170" y="159"/>
                    </a:cubicBezTo>
                    <a:cubicBezTo>
                      <a:pt x="170" y="165"/>
                      <a:pt x="175" y="170"/>
                      <a:pt x="182" y="170"/>
                    </a:cubicBezTo>
                    <a:cubicBezTo>
                      <a:pt x="188" y="170"/>
                      <a:pt x="193" y="165"/>
                      <a:pt x="193" y="159"/>
                    </a:cubicBezTo>
                    <a:cubicBezTo>
                      <a:pt x="193" y="152"/>
                      <a:pt x="188" y="147"/>
                      <a:pt x="182" y="1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5945568" y="1810534"/>
            <a:ext cx="1837621" cy="3787405"/>
            <a:chOff x="4459176" y="1357900"/>
            <a:chExt cx="1378216" cy="2840554"/>
          </a:xfrm>
        </p:grpSpPr>
        <p:sp>
          <p:nvSpPr>
            <p:cNvPr id="15" name="TextBox 13"/>
            <p:cNvSpPr txBox="1"/>
            <p:nvPr/>
          </p:nvSpPr>
          <p:spPr>
            <a:xfrm>
              <a:off x="4959717" y="3990705"/>
              <a:ext cx="393377" cy="207749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id-ID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</a:t>
              </a:r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Oval 20"/>
            <p:cNvSpPr/>
            <p:nvPr/>
          </p:nvSpPr>
          <p:spPr>
            <a:xfrm>
              <a:off x="5109894" y="3883295"/>
              <a:ext cx="81000" cy="81000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35"/>
            <p:cNvSpPr txBox="1"/>
            <p:nvPr/>
          </p:nvSpPr>
          <p:spPr>
            <a:xfrm>
              <a:off x="4675081" y="2089616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zh-CN" altLang="en-US" sz="1867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38" name="TextBox 36"/>
            <p:cNvSpPr txBox="1"/>
            <p:nvPr/>
          </p:nvSpPr>
          <p:spPr>
            <a:xfrm>
              <a:off x="4459176" y="2258570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此部分内容作为文字排版占位显示（建议使用主题字体）</a:t>
              </a:r>
            </a:p>
          </p:txBody>
        </p:sp>
        <p:cxnSp>
          <p:nvCxnSpPr>
            <p:cNvPr id="39" name="Straight Connector 37"/>
            <p:cNvCxnSpPr/>
            <p:nvPr/>
          </p:nvCxnSpPr>
          <p:spPr>
            <a:xfrm flipV="1">
              <a:off x="5148283" y="2736644"/>
              <a:ext cx="0" cy="110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8"/>
            <p:cNvCxnSpPr/>
            <p:nvPr/>
          </p:nvCxnSpPr>
          <p:spPr>
            <a:xfrm flipV="1">
              <a:off x="5148283" y="1796723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0"/>
            <p:cNvGrpSpPr/>
            <p:nvPr/>
          </p:nvGrpSpPr>
          <p:grpSpPr>
            <a:xfrm>
              <a:off x="4945783" y="1357900"/>
              <a:ext cx="405000" cy="405000"/>
              <a:chOff x="6594378" y="2177931"/>
              <a:chExt cx="540000" cy="540000"/>
            </a:xfrm>
          </p:grpSpPr>
          <p:sp>
            <p:nvSpPr>
              <p:cNvPr id="59" name="Oval 57"/>
              <p:cNvSpPr/>
              <p:nvPr/>
            </p:nvSpPr>
            <p:spPr>
              <a:xfrm>
                <a:off x="6594378" y="2177931"/>
                <a:ext cx="540000" cy="540000"/>
              </a:xfrm>
              <a:prstGeom prst="ellipse">
                <a:avLst/>
              </a:prstGeom>
              <a:solidFill>
                <a:schemeClr val="accent4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0" name="Group 58"/>
              <p:cNvGrpSpPr/>
              <p:nvPr/>
            </p:nvGrpSpPr>
            <p:grpSpPr>
              <a:xfrm>
                <a:off x="6675953" y="2239847"/>
                <a:ext cx="371937" cy="351888"/>
                <a:chOff x="8493125" y="2289175"/>
                <a:chExt cx="854075" cy="808038"/>
              </a:xfrm>
              <a:solidFill>
                <a:schemeClr val="bg1"/>
              </a:solidFill>
            </p:grpSpPr>
            <p:sp>
              <p:nvSpPr>
                <p:cNvPr id="61" name="Freeform: Shape 59"/>
                <p:cNvSpPr>
                  <a:spLocks/>
                </p:cNvSpPr>
                <p:nvPr/>
              </p:nvSpPr>
              <p:spPr bwMode="auto">
                <a:xfrm>
                  <a:off x="8493125" y="2762250"/>
                  <a:ext cx="854075" cy="334963"/>
                </a:xfrm>
                <a:custGeom>
                  <a:avLst/>
                  <a:gdLst>
                    <a:gd name="T0" fmla="*/ 517 w 538"/>
                    <a:gd name="T1" fmla="*/ 57 h 211"/>
                    <a:gd name="T2" fmla="*/ 335 w 538"/>
                    <a:gd name="T3" fmla="*/ 0 h 211"/>
                    <a:gd name="T4" fmla="*/ 299 w 538"/>
                    <a:gd name="T5" fmla="*/ 161 h 211"/>
                    <a:gd name="T6" fmla="*/ 278 w 538"/>
                    <a:gd name="T7" fmla="*/ 33 h 211"/>
                    <a:gd name="T8" fmla="*/ 287 w 538"/>
                    <a:gd name="T9" fmla="*/ 24 h 211"/>
                    <a:gd name="T10" fmla="*/ 304 w 538"/>
                    <a:gd name="T11" fmla="*/ 5 h 211"/>
                    <a:gd name="T12" fmla="*/ 235 w 538"/>
                    <a:gd name="T13" fmla="*/ 5 h 211"/>
                    <a:gd name="T14" fmla="*/ 251 w 538"/>
                    <a:gd name="T15" fmla="*/ 24 h 211"/>
                    <a:gd name="T16" fmla="*/ 261 w 538"/>
                    <a:gd name="T17" fmla="*/ 33 h 211"/>
                    <a:gd name="T18" fmla="*/ 239 w 538"/>
                    <a:gd name="T19" fmla="*/ 161 h 211"/>
                    <a:gd name="T20" fmla="*/ 204 w 538"/>
                    <a:gd name="T21" fmla="*/ 0 h 211"/>
                    <a:gd name="T22" fmla="*/ 20 w 538"/>
                    <a:gd name="T23" fmla="*/ 57 h 211"/>
                    <a:gd name="T24" fmla="*/ 0 w 538"/>
                    <a:gd name="T25" fmla="*/ 211 h 211"/>
                    <a:gd name="T26" fmla="*/ 538 w 538"/>
                    <a:gd name="T27" fmla="*/ 211 h 211"/>
                    <a:gd name="T28" fmla="*/ 517 w 538"/>
                    <a:gd name="T29" fmla="*/ 57 h 211"/>
                    <a:gd name="T30" fmla="*/ 459 w 538"/>
                    <a:gd name="T31" fmla="*/ 156 h 211"/>
                    <a:gd name="T32" fmla="*/ 366 w 538"/>
                    <a:gd name="T33" fmla="*/ 156 h 211"/>
                    <a:gd name="T34" fmla="*/ 366 w 538"/>
                    <a:gd name="T35" fmla="*/ 129 h 211"/>
                    <a:gd name="T36" fmla="*/ 412 w 538"/>
                    <a:gd name="T37" fmla="*/ 122 h 211"/>
                    <a:gd name="T38" fmla="*/ 459 w 538"/>
                    <a:gd name="T39" fmla="*/ 129 h 211"/>
                    <a:gd name="T40" fmla="*/ 459 w 538"/>
                    <a:gd name="T41" fmla="*/ 156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38" h="211">
                      <a:moveTo>
                        <a:pt x="517" y="57"/>
                      </a:moveTo>
                      <a:lnTo>
                        <a:pt x="335" y="0"/>
                      </a:lnTo>
                      <a:lnTo>
                        <a:pt x="299" y="161"/>
                      </a:lnTo>
                      <a:lnTo>
                        <a:pt x="278" y="33"/>
                      </a:lnTo>
                      <a:lnTo>
                        <a:pt x="287" y="24"/>
                      </a:lnTo>
                      <a:lnTo>
                        <a:pt x="304" y="5"/>
                      </a:lnTo>
                      <a:lnTo>
                        <a:pt x="235" y="5"/>
                      </a:lnTo>
                      <a:lnTo>
                        <a:pt x="251" y="24"/>
                      </a:lnTo>
                      <a:lnTo>
                        <a:pt x="261" y="33"/>
                      </a:lnTo>
                      <a:lnTo>
                        <a:pt x="239" y="161"/>
                      </a:lnTo>
                      <a:lnTo>
                        <a:pt x="204" y="0"/>
                      </a:lnTo>
                      <a:lnTo>
                        <a:pt x="20" y="57"/>
                      </a:lnTo>
                      <a:lnTo>
                        <a:pt x="0" y="211"/>
                      </a:lnTo>
                      <a:lnTo>
                        <a:pt x="538" y="211"/>
                      </a:lnTo>
                      <a:lnTo>
                        <a:pt x="517" y="57"/>
                      </a:lnTo>
                      <a:close/>
                      <a:moveTo>
                        <a:pt x="459" y="156"/>
                      </a:moveTo>
                      <a:lnTo>
                        <a:pt x="366" y="156"/>
                      </a:lnTo>
                      <a:lnTo>
                        <a:pt x="366" y="129"/>
                      </a:lnTo>
                      <a:lnTo>
                        <a:pt x="412" y="122"/>
                      </a:lnTo>
                      <a:lnTo>
                        <a:pt x="459" y="129"/>
                      </a:lnTo>
                      <a:lnTo>
                        <a:pt x="459" y="1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Oval 60"/>
                <p:cNvSpPr>
                  <a:spLocks/>
                </p:cNvSpPr>
                <p:nvPr/>
              </p:nvSpPr>
              <p:spPr bwMode="auto">
                <a:xfrm>
                  <a:off x="8729663" y="2289175"/>
                  <a:ext cx="382588" cy="42703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84" name="组合 83"/>
          <p:cNvGrpSpPr/>
          <p:nvPr/>
        </p:nvGrpSpPr>
        <p:grpSpPr>
          <a:xfrm>
            <a:off x="7503928" y="2903877"/>
            <a:ext cx="1837621" cy="2703587"/>
            <a:chOff x="5627946" y="2177908"/>
            <a:chExt cx="1378216" cy="2027690"/>
          </a:xfrm>
        </p:grpSpPr>
        <p:sp>
          <p:nvSpPr>
            <p:cNvPr id="14" name="TextBox 12"/>
            <p:cNvSpPr txBox="1"/>
            <p:nvPr/>
          </p:nvSpPr>
          <p:spPr>
            <a:xfrm>
              <a:off x="6125200" y="3997849"/>
              <a:ext cx="393377" cy="207749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id-ID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</a:t>
              </a:r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1"/>
            <p:cNvSpPr/>
            <p:nvPr/>
          </p:nvSpPr>
          <p:spPr>
            <a:xfrm>
              <a:off x="6270952" y="3883295"/>
              <a:ext cx="81000" cy="81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Box 41"/>
            <p:cNvSpPr txBox="1"/>
            <p:nvPr/>
          </p:nvSpPr>
          <p:spPr>
            <a:xfrm>
              <a:off x="5843850" y="2902481"/>
              <a:ext cx="946413" cy="230833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zh-CN" altLang="en-US" sz="1867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44" name="TextBox 42"/>
            <p:cNvSpPr txBox="1"/>
            <p:nvPr/>
          </p:nvSpPr>
          <p:spPr>
            <a:xfrm>
              <a:off x="5627946" y="3071435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此部分内容作为文字排版占位显示（建议使用主题字体）</a:t>
              </a:r>
            </a:p>
          </p:txBody>
        </p:sp>
        <p:cxnSp>
          <p:nvCxnSpPr>
            <p:cNvPr id="45" name="Straight Connector 43"/>
            <p:cNvCxnSpPr/>
            <p:nvPr/>
          </p:nvCxnSpPr>
          <p:spPr>
            <a:xfrm flipV="1">
              <a:off x="6317053" y="3549508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4"/>
            <p:cNvCxnSpPr/>
            <p:nvPr/>
          </p:nvCxnSpPr>
          <p:spPr>
            <a:xfrm flipV="1">
              <a:off x="6317053" y="2616731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49"/>
            <p:cNvGrpSpPr/>
            <p:nvPr/>
          </p:nvGrpSpPr>
          <p:grpSpPr>
            <a:xfrm>
              <a:off x="6118761" y="2177908"/>
              <a:ext cx="405000" cy="405000"/>
              <a:chOff x="8158349" y="3271275"/>
              <a:chExt cx="540000" cy="540000"/>
            </a:xfrm>
          </p:grpSpPr>
          <p:sp>
            <p:nvSpPr>
              <p:cNvPr id="55" name="Oval 53"/>
              <p:cNvSpPr/>
              <p:nvPr/>
            </p:nvSpPr>
            <p:spPr>
              <a:xfrm>
                <a:off x="8158349" y="3271275"/>
                <a:ext cx="540000" cy="540000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6" name="Group 54"/>
              <p:cNvGrpSpPr/>
              <p:nvPr/>
            </p:nvGrpSpPr>
            <p:grpSpPr>
              <a:xfrm>
                <a:off x="8252383" y="3379975"/>
                <a:ext cx="351933" cy="322606"/>
                <a:chOff x="7816850" y="1350963"/>
                <a:chExt cx="895350" cy="820737"/>
              </a:xfrm>
              <a:solidFill>
                <a:schemeClr val="bg1"/>
              </a:solidFill>
            </p:grpSpPr>
            <p:sp>
              <p:nvSpPr>
                <p:cNvPr id="57" name="Freeform: Shape 55"/>
                <p:cNvSpPr>
                  <a:spLocks/>
                </p:cNvSpPr>
                <p:nvPr/>
              </p:nvSpPr>
              <p:spPr bwMode="auto">
                <a:xfrm>
                  <a:off x="7850188" y="1792288"/>
                  <a:ext cx="828675" cy="379412"/>
                </a:xfrm>
                <a:custGeom>
                  <a:avLst/>
                  <a:gdLst>
                    <a:gd name="T0" fmla="*/ 119 w 218"/>
                    <a:gd name="T1" fmla="*/ 26 h 100"/>
                    <a:gd name="T2" fmla="*/ 99 w 218"/>
                    <a:gd name="T3" fmla="*/ 26 h 100"/>
                    <a:gd name="T4" fmla="*/ 73 w 218"/>
                    <a:gd name="T5" fmla="*/ 0 h 100"/>
                    <a:gd name="T6" fmla="*/ 0 w 218"/>
                    <a:gd name="T7" fmla="*/ 0 h 100"/>
                    <a:gd name="T8" fmla="*/ 0 w 218"/>
                    <a:gd name="T9" fmla="*/ 70 h 100"/>
                    <a:gd name="T10" fmla="*/ 29 w 218"/>
                    <a:gd name="T11" fmla="*/ 100 h 100"/>
                    <a:gd name="T12" fmla="*/ 189 w 218"/>
                    <a:gd name="T13" fmla="*/ 100 h 100"/>
                    <a:gd name="T14" fmla="*/ 218 w 218"/>
                    <a:gd name="T15" fmla="*/ 70 h 100"/>
                    <a:gd name="T16" fmla="*/ 218 w 218"/>
                    <a:gd name="T17" fmla="*/ 0 h 100"/>
                    <a:gd name="T18" fmla="*/ 145 w 218"/>
                    <a:gd name="T19" fmla="*/ 0 h 100"/>
                    <a:gd name="T20" fmla="*/ 119 w 218"/>
                    <a:gd name="T21" fmla="*/ 26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8" h="100">
                      <a:moveTo>
                        <a:pt x="119" y="26"/>
                      </a:moveTo>
                      <a:cubicBezTo>
                        <a:pt x="99" y="26"/>
                        <a:pt x="99" y="26"/>
                        <a:pt x="99" y="26"/>
                      </a:cubicBezTo>
                      <a:cubicBezTo>
                        <a:pt x="85" y="26"/>
                        <a:pt x="73" y="14"/>
                        <a:pt x="7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86"/>
                        <a:pt x="13" y="100"/>
                        <a:pt x="29" y="100"/>
                      </a:cubicBezTo>
                      <a:cubicBezTo>
                        <a:pt x="189" y="100"/>
                        <a:pt x="189" y="100"/>
                        <a:pt x="189" y="100"/>
                      </a:cubicBezTo>
                      <a:cubicBezTo>
                        <a:pt x="205" y="100"/>
                        <a:pt x="218" y="86"/>
                        <a:pt x="218" y="70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14"/>
                        <a:pt x="133" y="26"/>
                        <a:pt x="119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8" name="Freeform: Shape 56"/>
                <p:cNvSpPr>
                  <a:spLocks/>
                </p:cNvSpPr>
                <p:nvPr/>
              </p:nvSpPr>
              <p:spPr bwMode="auto">
                <a:xfrm>
                  <a:off x="7816850" y="1350963"/>
                  <a:ext cx="895350" cy="498475"/>
                </a:xfrm>
                <a:custGeom>
                  <a:avLst/>
                  <a:gdLst>
                    <a:gd name="T0" fmla="*/ 204 w 236"/>
                    <a:gd name="T1" fmla="*/ 44 h 131"/>
                    <a:gd name="T2" fmla="*/ 163 w 236"/>
                    <a:gd name="T3" fmla="*/ 44 h 131"/>
                    <a:gd name="T4" fmla="*/ 163 w 236"/>
                    <a:gd name="T5" fmla="*/ 30 h 131"/>
                    <a:gd name="T6" fmla="*/ 133 w 236"/>
                    <a:gd name="T7" fmla="*/ 0 h 131"/>
                    <a:gd name="T8" fmla="*/ 103 w 236"/>
                    <a:gd name="T9" fmla="*/ 0 h 131"/>
                    <a:gd name="T10" fmla="*/ 73 w 236"/>
                    <a:gd name="T11" fmla="*/ 30 h 131"/>
                    <a:gd name="T12" fmla="*/ 73 w 236"/>
                    <a:gd name="T13" fmla="*/ 44 h 131"/>
                    <a:gd name="T14" fmla="*/ 32 w 236"/>
                    <a:gd name="T15" fmla="*/ 44 h 131"/>
                    <a:gd name="T16" fmla="*/ 0 w 236"/>
                    <a:gd name="T17" fmla="*/ 75 h 131"/>
                    <a:gd name="T18" fmla="*/ 0 w 236"/>
                    <a:gd name="T19" fmla="*/ 106 h 131"/>
                    <a:gd name="T20" fmla="*/ 92 w 236"/>
                    <a:gd name="T21" fmla="*/ 106 h 131"/>
                    <a:gd name="T22" fmla="*/ 92 w 236"/>
                    <a:gd name="T23" fmla="*/ 115 h 131"/>
                    <a:gd name="T24" fmla="*/ 108 w 236"/>
                    <a:gd name="T25" fmla="*/ 131 h 131"/>
                    <a:gd name="T26" fmla="*/ 128 w 236"/>
                    <a:gd name="T27" fmla="*/ 131 h 131"/>
                    <a:gd name="T28" fmla="*/ 144 w 236"/>
                    <a:gd name="T29" fmla="*/ 115 h 131"/>
                    <a:gd name="T30" fmla="*/ 144 w 236"/>
                    <a:gd name="T31" fmla="*/ 106 h 131"/>
                    <a:gd name="T32" fmla="*/ 236 w 236"/>
                    <a:gd name="T33" fmla="*/ 106 h 131"/>
                    <a:gd name="T34" fmla="*/ 236 w 236"/>
                    <a:gd name="T35" fmla="*/ 75 h 131"/>
                    <a:gd name="T36" fmla="*/ 204 w 236"/>
                    <a:gd name="T37" fmla="*/ 44 h 131"/>
                    <a:gd name="T38" fmla="*/ 92 w 236"/>
                    <a:gd name="T39" fmla="*/ 30 h 131"/>
                    <a:gd name="T40" fmla="*/ 103 w 236"/>
                    <a:gd name="T41" fmla="*/ 19 h 131"/>
                    <a:gd name="T42" fmla="*/ 133 w 236"/>
                    <a:gd name="T43" fmla="*/ 19 h 131"/>
                    <a:gd name="T44" fmla="*/ 144 w 236"/>
                    <a:gd name="T45" fmla="*/ 30 h 131"/>
                    <a:gd name="T46" fmla="*/ 144 w 236"/>
                    <a:gd name="T47" fmla="*/ 44 h 131"/>
                    <a:gd name="T48" fmla="*/ 92 w 236"/>
                    <a:gd name="T49" fmla="*/ 44 h 131"/>
                    <a:gd name="T50" fmla="*/ 92 w 236"/>
                    <a:gd name="T51" fmla="*/ 3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36" h="131">
                      <a:moveTo>
                        <a:pt x="204" y="44"/>
                      </a:moveTo>
                      <a:cubicBezTo>
                        <a:pt x="163" y="44"/>
                        <a:pt x="163" y="44"/>
                        <a:pt x="163" y="44"/>
                      </a:cubicBezTo>
                      <a:cubicBezTo>
                        <a:pt x="163" y="30"/>
                        <a:pt x="163" y="30"/>
                        <a:pt x="163" y="30"/>
                      </a:cubicBezTo>
                      <a:cubicBezTo>
                        <a:pt x="163" y="14"/>
                        <a:pt x="150" y="0"/>
                        <a:pt x="13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86" y="0"/>
                        <a:pt x="73" y="14"/>
                        <a:pt x="73" y="30"/>
                      </a:cubicBezTo>
                      <a:cubicBezTo>
                        <a:pt x="73" y="44"/>
                        <a:pt x="73" y="44"/>
                        <a:pt x="73" y="44"/>
                      </a:cubicBezTo>
                      <a:cubicBezTo>
                        <a:pt x="32" y="44"/>
                        <a:pt x="32" y="44"/>
                        <a:pt x="32" y="44"/>
                      </a:cubicBezTo>
                      <a:cubicBezTo>
                        <a:pt x="15" y="44"/>
                        <a:pt x="0" y="58"/>
                        <a:pt x="0" y="75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92" y="106"/>
                        <a:pt x="92" y="106"/>
                        <a:pt x="92" y="106"/>
                      </a:cubicBezTo>
                      <a:cubicBezTo>
                        <a:pt x="92" y="115"/>
                        <a:pt x="92" y="115"/>
                        <a:pt x="92" y="115"/>
                      </a:cubicBezTo>
                      <a:cubicBezTo>
                        <a:pt x="92" y="124"/>
                        <a:pt x="99" y="131"/>
                        <a:pt x="108" y="131"/>
                      </a:cubicBezTo>
                      <a:cubicBezTo>
                        <a:pt x="128" y="131"/>
                        <a:pt x="128" y="131"/>
                        <a:pt x="128" y="131"/>
                      </a:cubicBezTo>
                      <a:cubicBezTo>
                        <a:pt x="137" y="131"/>
                        <a:pt x="144" y="124"/>
                        <a:pt x="144" y="115"/>
                      </a:cubicBezTo>
                      <a:cubicBezTo>
                        <a:pt x="144" y="106"/>
                        <a:pt x="144" y="106"/>
                        <a:pt x="144" y="106"/>
                      </a:cubicBezTo>
                      <a:cubicBezTo>
                        <a:pt x="236" y="106"/>
                        <a:pt x="236" y="106"/>
                        <a:pt x="236" y="106"/>
                      </a:cubicBezTo>
                      <a:cubicBezTo>
                        <a:pt x="236" y="75"/>
                        <a:pt x="236" y="75"/>
                        <a:pt x="236" y="75"/>
                      </a:cubicBezTo>
                      <a:cubicBezTo>
                        <a:pt x="236" y="58"/>
                        <a:pt x="221" y="44"/>
                        <a:pt x="204" y="44"/>
                      </a:cubicBezTo>
                      <a:close/>
                      <a:moveTo>
                        <a:pt x="92" y="30"/>
                      </a:moveTo>
                      <a:cubicBezTo>
                        <a:pt x="92" y="24"/>
                        <a:pt x="97" y="19"/>
                        <a:pt x="103" y="19"/>
                      </a:cubicBezTo>
                      <a:cubicBezTo>
                        <a:pt x="133" y="19"/>
                        <a:pt x="133" y="19"/>
                        <a:pt x="133" y="19"/>
                      </a:cubicBezTo>
                      <a:cubicBezTo>
                        <a:pt x="139" y="19"/>
                        <a:pt x="144" y="24"/>
                        <a:pt x="144" y="30"/>
                      </a:cubicBezTo>
                      <a:cubicBezTo>
                        <a:pt x="144" y="44"/>
                        <a:pt x="144" y="44"/>
                        <a:pt x="144" y="44"/>
                      </a:cubicBezTo>
                      <a:cubicBezTo>
                        <a:pt x="92" y="44"/>
                        <a:pt x="92" y="44"/>
                        <a:pt x="92" y="44"/>
                      </a:cubicBezTo>
                      <a:lnTo>
                        <a:pt x="92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85" name="组合 84"/>
          <p:cNvGrpSpPr/>
          <p:nvPr/>
        </p:nvGrpSpPr>
        <p:grpSpPr>
          <a:xfrm>
            <a:off x="9084066" y="1658173"/>
            <a:ext cx="1837621" cy="3949292"/>
            <a:chOff x="6813049" y="1243629"/>
            <a:chExt cx="1378216" cy="2961969"/>
          </a:xfrm>
        </p:grpSpPr>
        <p:sp>
          <p:nvSpPr>
            <p:cNvPr id="13" name="TextBox 11"/>
            <p:cNvSpPr txBox="1"/>
            <p:nvPr/>
          </p:nvSpPr>
          <p:spPr>
            <a:xfrm>
              <a:off x="7312188" y="3997849"/>
              <a:ext cx="393377" cy="207749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id-ID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</a:t>
              </a:r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22"/>
            <p:cNvSpPr/>
            <p:nvPr/>
          </p:nvSpPr>
          <p:spPr>
            <a:xfrm rot="10800000">
              <a:off x="7462966" y="3883295"/>
              <a:ext cx="81000" cy="81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45"/>
            <p:cNvSpPr txBox="1"/>
            <p:nvPr/>
          </p:nvSpPr>
          <p:spPr>
            <a:xfrm>
              <a:off x="7028954" y="1945529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zh-CN" altLang="en-US" sz="1867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48" name="TextBox 46"/>
            <p:cNvSpPr txBox="1"/>
            <p:nvPr/>
          </p:nvSpPr>
          <p:spPr>
            <a:xfrm>
              <a:off x="6813049" y="2114483"/>
              <a:ext cx="1378216" cy="415499"/>
            </a:xfrm>
            <a:prstGeom prst="rect">
              <a:avLst/>
            </a:prstGeom>
            <a:noFill/>
          </p:spPr>
          <p:txBody>
            <a:bodyPr wrap="square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此部分内容作为文字排版占位显示（建议使用主题字体）</a:t>
              </a:r>
            </a:p>
          </p:txBody>
        </p:sp>
        <p:cxnSp>
          <p:nvCxnSpPr>
            <p:cNvPr id="49" name="Straight Connector 47"/>
            <p:cNvCxnSpPr/>
            <p:nvPr/>
          </p:nvCxnSpPr>
          <p:spPr>
            <a:xfrm flipV="1">
              <a:off x="7502157" y="2592556"/>
              <a:ext cx="0" cy="1242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8"/>
            <p:cNvCxnSpPr/>
            <p:nvPr/>
          </p:nvCxnSpPr>
          <p:spPr>
            <a:xfrm flipV="1">
              <a:off x="7502157" y="1652635"/>
              <a:ext cx="0" cy="297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0"/>
            <p:cNvGrpSpPr/>
            <p:nvPr/>
          </p:nvGrpSpPr>
          <p:grpSpPr>
            <a:xfrm>
              <a:off x="7299657" y="1243629"/>
              <a:ext cx="405000" cy="405000"/>
              <a:chOff x="9732876" y="1985814"/>
              <a:chExt cx="540000" cy="540000"/>
            </a:xfrm>
          </p:grpSpPr>
          <p:sp>
            <p:nvSpPr>
              <p:cNvPr id="53" name="Oval 51"/>
              <p:cNvSpPr/>
              <p:nvPr/>
            </p:nvSpPr>
            <p:spPr>
              <a:xfrm>
                <a:off x="9732876" y="1985814"/>
                <a:ext cx="540000" cy="540000"/>
              </a:xfrm>
              <a:prstGeom prst="ellipse">
                <a:avLst/>
              </a:prstGeom>
              <a:solidFill>
                <a:schemeClr val="accent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: Shape 52"/>
              <p:cNvSpPr>
                <a:spLocks/>
              </p:cNvSpPr>
              <p:nvPr/>
            </p:nvSpPr>
            <p:spPr bwMode="auto">
              <a:xfrm>
                <a:off x="9842613" y="2095551"/>
                <a:ext cx="320527" cy="320527"/>
              </a:xfrm>
              <a:custGeom>
                <a:avLst/>
                <a:gdLst>
                  <a:gd name="T0" fmla="*/ 0 w 124"/>
                  <a:gd name="T1" fmla="*/ 62 h 124"/>
                  <a:gd name="T2" fmla="*/ 124 w 124"/>
                  <a:gd name="T3" fmla="*/ 62 h 124"/>
                  <a:gd name="T4" fmla="*/ 116 w 124"/>
                  <a:gd name="T5" fmla="*/ 60 h 124"/>
                  <a:gd name="T6" fmla="*/ 87 w 124"/>
                  <a:gd name="T7" fmla="*/ 35 h 124"/>
                  <a:gd name="T8" fmla="*/ 116 w 124"/>
                  <a:gd name="T9" fmla="*/ 60 h 124"/>
                  <a:gd name="T10" fmla="*/ 43 w 124"/>
                  <a:gd name="T11" fmla="*/ 95 h 124"/>
                  <a:gd name="T12" fmla="*/ 60 w 124"/>
                  <a:gd name="T13" fmla="*/ 116 h 124"/>
                  <a:gd name="T14" fmla="*/ 64 w 124"/>
                  <a:gd name="T15" fmla="*/ 8 h 124"/>
                  <a:gd name="T16" fmla="*/ 64 w 124"/>
                  <a:gd name="T17" fmla="*/ 36 h 124"/>
                  <a:gd name="T18" fmla="*/ 64 w 124"/>
                  <a:gd name="T19" fmla="*/ 8 h 124"/>
                  <a:gd name="T20" fmla="*/ 100 w 124"/>
                  <a:gd name="T21" fmla="*/ 23 h 124"/>
                  <a:gd name="T22" fmla="*/ 71 w 124"/>
                  <a:gd name="T23" fmla="*/ 9 h 124"/>
                  <a:gd name="T24" fmla="*/ 60 w 124"/>
                  <a:gd name="T25" fmla="*/ 36 h 124"/>
                  <a:gd name="T26" fmla="*/ 60 w 124"/>
                  <a:gd name="T27" fmla="*/ 8 h 124"/>
                  <a:gd name="T28" fmla="*/ 38 w 124"/>
                  <a:gd name="T29" fmla="*/ 31 h 124"/>
                  <a:gd name="T30" fmla="*/ 53 w 124"/>
                  <a:gd name="T31" fmla="*/ 9 h 124"/>
                  <a:gd name="T32" fmla="*/ 40 w 124"/>
                  <a:gd name="T33" fmla="*/ 36 h 124"/>
                  <a:gd name="T34" fmla="*/ 60 w 124"/>
                  <a:gd name="T35" fmla="*/ 60 h 124"/>
                  <a:gd name="T36" fmla="*/ 40 w 124"/>
                  <a:gd name="T37" fmla="*/ 36 h 124"/>
                  <a:gd name="T38" fmla="*/ 60 w 124"/>
                  <a:gd name="T39" fmla="*/ 88 h 124"/>
                  <a:gd name="T40" fmla="*/ 36 w 124"/>
                  <a:gd name="T41" fmla="*/ 64 h 124"/>
                  <a:gd name="T42" fmla="*/ 53 w 124"/>
                  <a:gd name="T43" fmla="*/ 115 h 124"/>
                  <a:gd name="T44" fmla="*/ 40 w 124"/>
                  <a:gd name="T45" fmla="*/ 96 h 124"/>
                  <a:gd name="T46" fmla="*/ 64 w 124"/>
                  <a:gd name="T47" fmla="*/ 116 h 124"/>
                  <a:gd name="T48" fmla="*/ 81 w 124"/>
                  <a:gd name="T49" fmla="*/ 95 h 124"/>
                  <a:gd name="T50" fmla="*/ 64 w 124"/>
                  <a:gd name="T51" fmla="*/ 116 h 124"/>
                  <a:gd name="T52" fmla="*/ 97 w 124"/>
                  <a:gd name="T53" fmla="*/ 103 h 124"/>
                  <a:gd name="T54" fmla="*/ 84 w 124"/>
                  <a:gd name="T55" fmla="*/ 96 h 124"/>
                  <a:gd name="T56" fmla="*/ 64 w 124"/>
                  <a:gd name="T57" fmla="*/ 88 h 124"/>
                  <a:gd name="T58" fmla="*/ 88 w 124"/>
                  <a:gd name="T59" fmla="*/ 64 h 124"/>
                  <a:gd name="T60" fmla="*/ 64 w 124"/>
                  <a:gd name="T61" fmla="*/ 60 h 124"/>
                  <a:gd name="T62" fmla="*/ 84 w 124"/>
                  <a:gd name="T63" fmla="*/ 36 h 124"/>
                  <a:gd name="T64" fmla="*/ 64 w 124"/>
                  <a:gd name="T65" fmla="*/ 60 h 124"/>
                  <a:gd name="T66" fmla="*/ 37 w 124"/>
                  <a:gd name="T67" fmla="*/ 35 h 124"/>
                  <a:gd name="T68" fmla="*/ 8 w 124"/>
                  <a:gd name="T69" fmla="*/ 60 h 124"/>
                  <a:gd name="T70" fmla="*/ 8 w 124"/>
                  <a:gd name="T71" fmla="*/ 64 h 124"/>
                  <a:gd name="T72" fmla="*/ 38 w 124"/>
                  <a:gd name="T73" fmla="*/ 93 h 124"/>
                  <a:gd name="T74" fmla="*/ 8 w 124"/>
                  <a:gd name="T75" fmla="*/ 64 h 124"/>
                  <a:gd name="T76" fmla="*/ 86 w 124"/>
                  <a:gd name="T77" fmla="*/ 93 h 124"/>
                  <a:gd name="T78" fmla="*/ 116 w 124"/>
                  <a:gd name="T79" fmla="*/ 6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4" h="124">
                    <a:moveTo>
                      <a:pt x="62" y="0"/>
                    </a:moveTo>
                    <a:cubicBezTo>
                      <a:pt x="28" y="0"/>
                      <a:pt x="0" y="28"/>
                      <a:pt x="0" y="62"/>
                    </a:cubicBezTo>
                    <a:cubicBezTo>
                      <a:pt x="0" y="96"/>
                      <a:pt x="28" y="124"/>
                      <a:pt x="62" y="124"/>
                    </a:cubicBezTo>
                    <a:cubicBezTo>
                      <a:pt x="96" y="124"/>
                      <a:pt x="124" y="96"/>
                      <a:pt x="124" y="62"/>
                    </a:cubicBezTo>
                    <a:cubicBezTo>
                      <a:pt x="124" y="28"/>
                      <a:pt x="96" y="0"/>
                      <a:pt x="62" y="0"/>
                    </a:cubicBezTo>
                    <a:close/>
                    <a:moveTo>
                      <a:pt x="116" y="60"/>
                    </a:move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51"/>
                      <a:pt x="90" y="43"/>
                      <a:pt x="87" y="35"/>
                    </a:cubicBezTo>
                    <a:cubicBezTo>
                      <a:pt x="93" y="33"/>
                      <a:pt x="98" y="30"/>
                      <a:pt x="102" y="26"/>
                    </a:cubicBezTo>
                    <a:cubicBezTo>
                      <a:pt x="110" y="35"/>
                      <a:pt x="115" y="47"/>
                      <a:pt x="116" y="60"/>
                    </a:cubicBezTo>
                    <a:close/>
                    <a:moveTo>
                      <a:pt x="60" y="116"/>
                    </a:moveTo>
                    <a:cubicBezTo>
                      <a:pt x="53" y="110"/>
                      <a:pt x="48" y="103"/>
                      <a:pt x="43" y="95"/>
                    </a:cubicBezTo>
                    <a:cubicBezTo>
                      <a:pt x="49" y="93"/>
                      <a:pt x="54" y="92"/>
                      <a:pt x="60" y="92"/>
                    </a:cubicBezTo>
                    <a:cubicBezTo>
                      <a:pt x="60" y="116"/>
                      <a:pt x="60" y="116"/>
                      <a:pt x="60" y="116"/>
                    </a:cubicBezTo>
                    <a:cubicBezTo>
                      <a:pt x="60" y="116"/>
                      <a:pt x="60" y="116"/>
                      <a:pt x="60" y="116"/>
                    </a:cubicBezTo>
                    <a:close/>
                    <a:moveTo>
                      <a:pt x="64" y="8"/>
                    </a:moveTo>
                    <a:cubicBezTo>
                      <a:pt x="72" y="14"/>
                      <a:pt x="78" y="23"/>
                      <a:pt x="82" y="33"/>
                    </a:cubicBezTo>
                    <a:cubicBezTo>
                      <a:pt x="76" y="35"/>
                      <a:pt x="70" y="36"/>
                      <a:pt x="64" y="36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8"/>
                      <a:pt x="64" y="8"/>
                      <a:pt x="64" y="8"/>
                    </a:cubicBezTo>
                    <a:close/>
                    <a:moveTo>
                      <a:pt x="71" y="9"/>
                    </a:moveTo>
                    <a:cubicBezTo>
                      <a:pt x="82" y="11"/>
                      <a:pt x="92" y="16"/>
                      <a:pt x="100" y="23"/>
                    </a:cubicBezTo>
                    <a:cubicBezTo>
                      <a:pt x="95" y="26"/>
                      <a:pt x="91" y="29"/>
                      <a:pt x="86" y="31"/>
                    </a:cubicBezTo>
                    <a:cubicBezTo>
                      <a:pt x="82" y="23"/>
                      <a:pt x="77" y="15"/>
                      <a:pt x="71" y="9"/>
                    </a:cubicBezTo>
                    <a:close/>
                    <a:moveTo>
                      <a:pt x="60" y="8"/>
                    </a:moveTo>
                    <a:cubicBezTo>
                      <a:pt x="60" y="36"/>
                      <a:pt x="60" y="36"/>
                      <a:pt x="60" y="36"/>
                    </a:cubicBezTo>
                    <a:cubicBezTo>
                      <a:pt x="54" y="36"/>
                      <a:pt x="48" y="35"/>
                      <a:pt x="42" y="33"/>
                    </a:cubicBezTo>
                    <a:cubicBezTo>
                      <a:pt x="46" y="23"/>
                      <a:pt x="52" y="14"/>
                      <a:pt x="60" y="8"/>
                    </a:cubicBezTo>
                    <a:cubicBezTo>
                      <a:pt x="60" y="8"/>
                      <a:pt x="60" y="8"/>
                      <a:pt x="60" y="8"/>
                    </a:cubicBezTo>
                    <a:close/>
                    <a:moveTo>
                      <a:pt x="38" y="31"/>
                    </a:moveTo>
                    <a:cubicBezTo>
                      <a:pt x="33" y="29"/>
                      <a:pt x="29" y="26"/>
                      <a:pt x="24" y="23"/>
                    </a:cubicBezTo>
                    <a:cubicBezTo>
                      <a:pt x="32" y="16"/>
                      <a:pt x="42" y="11"/>
                      <a:pt x="53" y="9"/>
                    </a:cubicBezTo>
                    <a:cubicBezTo>
                      <a:pt x="47" y="15"/>
                      <a:pt x="42" y="23"/>
                      <a:pt x="38" y="31"/>
                    </a:cubicBezTo>
                    <a:close/>
                    <a:moveTo>
                      <a:pt x="40" y="36"/>
                    </a:moveTo>
                    <a:cubicBezTo>
                      <a:pt x="47" y="38"/>
                      <a:pt x="53" y="40"/>
                      <a:pt x="60" y="40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6" y="52"/>
                      <a:pt x="38" y="44"/>
                      <a:pt x="40" y="36"/>
                    </a:cubicBezTo>
                    <a:close/>
                    <a:moveTo>
                      <a:pt x="60" y="64"/>
                    </a:moveTo>
                    <a:cubicBezTo>
                      <a:pt x="60" y="88"/>
                      <a:pt x="60" y="88"/>
                      <a:pt x="60" y="88"/>
                    </a:cubicBezTo>
                    <a:cubicBezTo>
                      <a:pt x="54" y="88"/>
                      <a:pt x="48" y="89"/>
                      <a:pt x="42" y="91"/>
                    </a:cubicBezTo>
                    <a:cubicBezTo>
                      <a:pt x="38" y="83"/>
                      <a:pt x="36" y="74"/>
                      <a:pt x="36" y="64"/>
                    </a:cubicBezTo>
                    <a:lnTo>
                      <a:pt x="60" y="64"/>
                    </a:lnTo>
                    <a:close/>
                    <a:moveTo>
                      <a:pt x="53" y="115"/>
                    </a:moveTo>
                    <a:cubicBezTo>
                      <a:pt x="43" y="114"/>
                      <a:pt x="34" y="109"/>
                      <a:pt x="27" y="103"/>
                    </a:cubicBezTo>
                    <a:cubicBezTo>
                      <a:pt x="31" y="100"/>
                      <a:pt x="35" y="98"/>
                      <a:pt x="40" y="96"/>
                    </a:cubicBezTo>
                    <a:cubicBezTo>
                      <a:pt x="43" y="103"/>
                      <a:pt x="48" y="110"/>
                      <a:pt x="53" y="115"/>
                    </a:cubicBezTo>
                    <a:close/>
                    <a:moveTo>
                      <a:pt x="64" y="116"/>
                    </a:moveTo>
                    <a:cubicBezTo>
                      <a:pt x="64" y="92"/>
                      <a:pt x="64" y="92"/>
                      <a:pt x="64" y="92"/>
                    </a:cubicBezTo>
                    <a:cubicBezTo>
                      <a:pt x="70" y="92"/>
                      <a:pt x="75" y="93"/>
                      <a:pt x="81" y="95"/>
                    </a:cubicBezTo>
                    <a:cubicBezTo>
                      <a:pt x="76" y="103"/>
                      <a:pt x="71" y="110"/>
                      <a:pt x="64" y="116"/>
                    </a:cubicBezTo>
                    <a:cubicBezTo>
                      <a:pt x="64" y="116"/>
                      <a:pt x="64" y="116"/>
                      <a:pt x="64" y="116"/>
                    </a:cubicBezTo>
                    <a:close/>
                    <a:moveTo>
                      <a:pt x="84" y="96"/>
                    </a:moveTo>
                    <a:cubicBezTo>
                      <a:pt x="89" y="98"/>
                      <a:pt x="93" y="100"/>
                      <a:pt x="97" y="103"/>
                    </a:cubicBezTo>
                    <a:cubicBezTo>
                      <a:pt x="90" y="109"/>
                      <a:pt x="81" y="114"/>
                      <a:pt x="71" y="115"/>
                    </a:cubicBezTo>
                    <a:cubicBezTo>
                      <a:pt x="76" y="110"/>
                      <a:pt x="81" y="103"/>
                      <a:pt x="84" y="96"/>
                    </a:cubicBezTo>
                    <a:close/>
                    <a:moveTo>
                      <a:pt x="82" y="91"/>
                    </a:moveTo>
                    <a:cubicBezTo>
                      <a:pt x="76" y="89"/>
                      <a:pt x="70" y="88"/>
                      <a:pt x="64" y="88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88" y="64"/>
                      <a:pt x="88" y="64"/>
                      <a:pt x="88" y="64"/>
                    </a:cubicBezTo>
                    <a:cubicBezTo>
                      <a:pt x="88" y="74"/>
                      <a:pt x="86" y="83"/>
                      <a:pt x="82" y="91"/>
                    </a:cubicBezTo>
                    <a:close/>
                    <a:moveTo>
                      <a:pt x="64" y="6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71" y="40"/>
                      <a:pt x="77" y="38"/>
                      <a:pt x="84" y="36"/>
                    </a:cubicBezTo>
                    <a:cubicBezTo>
                      <a:pt x="86" y="44"/>
                      <a:pt x="88" y="52"/>
                      <a:pt x="88" y="60"/>
                    </a:cubicBezTo>
                    <a:lnTo>
                      <a:pt x="64" y="60"/>
                    </a:lnTo>
                    <a:close/>
                    <a:moveTo>
                      <a:pt x="22" y="26"/>
                    </a:moveTo>
                    <a:cubicBezTo>
                      <a:pt x="26" y="30"/>
                      <a:pt x="31" y="33"/>
                      <a:pt x="37" y="35"/>
                    </a:cubicBezTo>
                    <a:cubicBezTo>
                      <a:pt x="34" y="43"/>
                      <a:pt x="32" y="51"/>
                      <a:pt x="32" y="60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9" y="47"/>
                      <a:pt x="14" y="35"/>
                      <a:pt x="22" y="26"/>
                    </a:cubicBezTo>
                    <a:close/>
                    <a:moveTo>
                      <a:pt x="8" y="64"/>
                    </a:moveTo>
                    <a:cubicBezTo>
                      <a:pt x="32" y="64"/>
                      <a:pt x="32" y="64"/>
                      <a:pt x="32" y="64"/>
                    </a:cubicBezTo>
                    <a:cubicBezTo>
                      <a:pt x="32" y="74"/>
                      <a:pt x="34" y="84"/>
                      <a:pt x="38" y="93"/>
                    </a:cubicBezTo>
                    <a:cubicBezTo>
                      <a:pt x="33" y="95"/>
                      <a:pt x="28" y="97"/>
                      <a:pt x="24" y="100"/>
                    </a:cubicBezTo>
                    <a:cubicBezTo>
                      <a:pt x="15" y="91"/>
                      <a:pt x="9" y="78"/>
                      <a:pt x="8" y="64"/>
                    </a:cubicBezTo>
                    <a:close/>
                    <a:moveTo>
                      <a:pt x="100" y="100"/>
                    </a:moveTo>
                    <a:cubicBezTo>
                      <a:pt x="96" y="97"/>
                      <a:pt x="91" y="95"/>
                      <a:pt x="86" y="93"/>
                    </a:cubicBezTo>
                    <a:cubicBezTo>
                      <a:pt x="90" y="84"/>
                      <a:pt x="92" y="74"/>
                      <a:pt x="92" y="64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15" y="78"/>
                      <a:pt x="109" y="91"/>
                      <a:pt x="100" y="1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81C295E-8D22-4EEF-9A09-AB8A94B8CB8B}"/>
              </a:ext>
            </a:extLst>
          </p:cNvPr>
          <p:cNvSpPr txBox="1"/>
          <p:nvPr/>
        </p:nvSpPr>
        <p:spPr>
          <a:xfrm>
            <a:off x="0" y="0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大数据的趋势</a:t>
            </a:r>
          </a:p>
        </p:txBody>
      </p:sp>
    </p:spTree>
    <p:extLst>
      <p:ext uri="{BB962C8B-B14F-4D97-AF65-F5344CB8AC3E}">
        <p14:creationId xmlns:p14="http://schemas.microsoft.com/office/powerpoint/2010/main" val="2696558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eelOff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9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000"/>
      </a:accent1>
      <a:accent2>
        <a:srgbClr val="FFC000"/>
      </a:accent2>
      <a:accent3>
        <a:srgbClr val="FFC000"/>
      </a:accent3>
      <a:accent4>
        <a:srgbClr val="FFC000"/>
      </a:accent4>
      <a:accent5>
        <a:srgbClr val="FFC000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2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FC000"/>
    </a:accent1>
    <a:accent2>
      <a:srgbClr val="FFC000"/>
    </a:accent2>
    <a:accent3>
      <a:srgbClr val="FFC000"/>
    </a:accent3>
    <a:accent4>
      <a:srgbClr val="FFC000"/>
    </a:accent4>
    <a:accent5>
      <a:srgbClr val="FFC000"/>
    </a:accent5>
    <a:accent6>
      <a:srgbClr val="FFC000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1739</Words>
  <Application>Microsoft Office PowerPoint</Application>
  <PresentationFormat>宽屏</PresentationFormat>
  <Paragraphs>233</Paragraphs>
  <Slides>25</Slides>
  <Notes>9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Gill Sans</vt:lpstr>
      <vt:lpstr>Lato Hairline</vt:lpstr>
      <vt:lpstr>Lato Light</vt:lpstr>
      <vt:lpstr>Lato Regular</vt:lpstr>
      <vt:lpstr>等线</vt:lpstr>
      <vt:lpstr>等线 Light</vt:lpstr>
      <vt:lpstr>黑体</vt:lpstr>
      <vt:lpstr>宋体</vt:lpstr>
      <vt:lpstr>微软雅黑</vt:lpstr>
      <vt:lpstr>Arial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</cp:lastModifiedBy>
  <cp:revision>8</cp:revision>
  <dcterms:created xsi:type="dcterms:W3CDTF">2018-07-17T05:17:15Z</dcterms:created>
  <dcterms:modified xsi:type="dcterms:W3CDTF">2018-07-17T11:26:16Z</dcterms:modified>
</cp:coreProperties>
</file>