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Default Extension="xlsx" ContentType="application/vnd.openxmlformats-officedocument.spreadsheetml.sheet"/>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836" r:id="rId2"/>
    <p:sldId id="961" r:id="rId3"/>
    <p:sldId id="963" r:id="rId4"/>
    <p:sldId id="1067" r:id="rId5"/>
    <p:sldId id="1074" r:id="rId6"/>
    <p:sldId id="1077" r:id="rId7"/>
    <p:sldId id="1065" r:id="rId8"/>
    <p:sldId id="1060" r:id="rId9"/>
    <p:sldId id="1063" r:id="rId10"/>
    <p:sldId id="1069" r:id="rId11"/>
    <p:sldId id="1071" r:id="rId12"/>
    <p:sldId id="1075" r:id="rId13"/>
    <p:sldId id="1061" r:id="rId14"/>
    <p:sldId id="1070" r:id="rId15"/>
    <p:sldId id="1072" r:id="rId16"/>
    <p:sldId id="1076" r:id="rId17"/>
    <p:sldId id="1068" r:id="rId18"/>
    <p:sldId id="1062" r:id="rId19"/>
    <p:sldId id="1079" r:id="rId20"/>
    <p:sldId id="1073" r:id="rId21"/>
    <p:sldId id="1078" r:id="rId22"/>
    <p:sldId id="1066" r:id="rId23"/>
    <p:sldId id="1064" r:id="rId24"/>
    <p:sldId id="1080" r:id="rId25"/>
    <p:sldId id="1034" r:id="rId26"/>
  </p:sldIdLst>
  <p:sldSz cx="9144000" cy="5143500" type="screen16x9"/>
  <p:notesSz cx="6858000" cy="9144000"/>
  <p:custDataLst>
    <p:tags r:id="rId28"/>
  </p:custDataLst>
  <p:defaultText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75BF"/>
    <a:srgbClr val="034EA2"/>
    <a:srgbClr val="0087CD"/>
    <a:srgbClr val="C68F06"/>
    <a:srgbClr val="DB2C03"/>
    <a:srgbClr val="EBAC07"/>
    <a:srgbClr val="008487"/>
    <a:srgbClr val="163C46"/>
    <a:srgbClr val="008F92"/>
    <a:srgbClr val="00487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50" autoAdjust="0"/>
    <p:restoredTop sz="93354" autoAdjust="0"/>
  </p:normalViewPr>
  <p:slideViewPr>
    <p:cSldViewPr>
      <p:cViewPr varScale="1">
        <p:scale>
          <a:sx n="103" d="100"/>
          <a:sy n="103" d="100"/>
        </p:scale>
        <p:origin x="-324" y="-96"/>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notesViewPr>
    <p:cSldViewPr>
      <p:cViewPr varScale="1">
        <p:scale>
          <a:sx n="65" d="100"/>
          <a:sy n="65" d="100"/>
        </p:scale>
        <p:origin x="-3360" y="-96"/>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lang val="zh-CN"/>
  <c:chart>
    <c:autoTitleDeleted val="1"/>
    <c:plotArea>
      <c:layout/>
      <c:doughnutChart>
        <c:varyColors val="1"/>
        <c:ser>
          <c:idx val="0"/>
          <c:order val="0"/>
          <c:spPr>
            <a:ln>
              <a:noFill/>
            </a:ln>
          </c:spPr>
          <c:dPt>
            <c:idx val="0"/>
            <c:spPr>
              <a:solidFill>
                <a:schemeClr val="accent2"/>
              </a:solidFill>
              <a:ln w="19050">
                <a:noFill/>
              </a:ln>
              <a:effectLst/>
            </c:spPr>
            <c:extLst xmlns:c16r2="http://schemas.microsoft.com/office/drawing/2015/06/chart">
              <c:ext xmlns:c16="http://schemas.microsoft.com/office/drawing/2014/chart" uri="{C3380CC4-5D6E-409C-BE32-E72D297353CC}">
                <c16:uniqueId val="{00000001-186E-42DA-85E6-A8CAB45829C6}"/>
              </c:ext>
            </c:extLst>
          </c:dPt>
          <c:dPt>
            <c:idx val="1"/>
            <c:spPr>
              <a:solidFill>
                <a:schemeClr val="accent3"/>
              </a:solidFill>
              <a:ln w="19050">
                <a:noFill/>
              </a:ln>
              <a:effectLst/>
            </c:spPr>
            <c:extLst xmlns:c16r2="http://schemas.microsoft.com/office/drawing/2015/06/chart">
              <c:ext xmlns:c16="http://schemas.microsoft.com/office/drawing/2014/chart" uri="{C3380CC4-5D6E-409C-BE32-E72D297353CC}">
                <c16:uniqueId val="{00000003-186E-42DA-85E6-A8CAB45829C6}"/>
              </c:ext>
            </c:extLst>
          </c:dPt>
          <c:dPt>
            <c:idx val="2"/>
            <c:spPr>
              <a:solidFill>
                <a:schemeClr val="accent4"/>
              </a:solidFill>
              <a:ln w="19050">
                <a:noFill/>
              </a:ln>
              <a:effectLst/>
            </c:spPr>
            <c:extLst xmlns:c16r2="http://schemas.microsoft.com/office/drawing/2015/06/chart">
              <c:ext xmlns:c16="http://schemas.microsoft.com/office/drawing/2014/chart" uri="{C3380CC4-5D6E-409C-BE32-E72D297353CC}">
                <c16:uniqueId val="{00000005-186E-42DA-85E6-A8CAB45829C6}"/>
              </c:ext>
            </c:extLst>
          </c:dPt>
          <c:dPt>
            <c:idx val="3"/>
            <c:spPr>
              <a:solidFill>
                <a:schemeClr val="accent5"/>
              </a:solidFill>
              <a:ln w="19050">
                <a:noFill/>
              </a:ln>
              <a:effectLst/>
            </c:spPr>
            <c:extLst xmlns:c16r2="http://schemas.microsoft.com/office/drawing/2015/06/chart">
              <c:ext xmlns:c16="http://schemas.microsoft.com/office/drawing/2014/chart" uri="{C3380CC4-5D6E-409C-BE32-E72D297353CC}">
                <c16:uniqueId val="{00000007-186E-42DA-85E6-A8CAB45829C6}"/>
              </c:ext>
            </c:extLst>
          </c:dPt>
          <c:dLbls>
            <c:dLbl>
              <c:idx val="0"/>
              <c:layout>
                <c:manualLayout>
                  <c:x val="0.13815790449632945"/>
                  <c:y val="0"/>
                </c:manualLayout>
              </c:layout>
              <c:tx>
                <c:rich>
                  <a:bodyPr/>
                  <a:lstStyle/>
                  <a:p>
                    <a:r>
                      <a:rPr lang="zh-CN" altLang="en-US" sz="1600" dirty="0" smtClean="0">
                        <a:solidFill>
                          <a:schemeClr val="accent2"/>
                        </a:solidFill>
                      </a:rPr>
                      <a:t>文</a:t>
                    </a:r>
                    <a:r>
                      <a:rPr lang="zh-CN" altLang="en-US" dirty="0" smtClean="0">
                        <a:solidFill>
                          <a:schemeClr val="accent2"/>
                        </a:solidFill>
                      </a:rPr>
                      <a:t>字内容</a:t>
                    </a:r>
                    <a:r>
                      <a:rPr lang="zh-CN" altLang="en-US" baseline="0" dirty="0"/>
                      <a:t>
</a:t>
                    </a:r>
                    <a:fld id="{ABCF13AD-F1DB-4CEF-A0C6-06217161B480}"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1-186E-42DA-85E6-A8CAB45829C6}"/>
                </c:ext>
                <c:ext xmlns:c15="http://schemas.microsoft.com/office/drawing/2012/chart" uri="{CE6537A1-D6FC-4f65-9D91-7224C49458BB}">
                  <c15:layout/>
                  <c15:dlblFieldTable/>
                  <c15:showDataLabelsRange val="0"/>
                </c:ext>
              </c:extLst>
            </c:dLbl>
            <c:dLbl>
              <c:idx val="1"/>
              <c:layout>
                <c:manualLayout>
                  <c:x val="-0.19983036402654603"/>
                  <c:y val="5.3824406432990982E-2"/>
                </c:manualLayout>
              </c:layout>
              <c:tx>
                <c:rich>
                  <a:bodyPr/>
                  <a:lstStyle/>
                  <a:p>
                    <a:r>
                      <a:rPr lang="zh-CN" altLang="en-US" sz="1600" dirty="0" smtClean="0">
                        <a:solidFill>
                          <a:schemeClr val="accent3"/>
                        </a:solidFill>
                      </a:rPr>
                      <a:t>文</a:t>
                    </a:r>
                    <a:r>
                      <a:rPr lang="zh-CN" altLang="en-US" dirty="0" smtClean="0">
                        <a:solidFill>
                          <a:schemeClr val="accent3"/>
                        </a:solidFill>
                      </a:rPr>
                      <a:t>字内容</a:t>
                    </a:r>
                    <a:r>
                      <a:rPr lang="zh-CN" altLang="en-US" baseline="0" dirty="0"/>
                      <a:t>
</a:t>
                    </a:r>
                    <a:fld id="{EDAAE65A-6D76-4DA3-BF56-3713A370866B}"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3-186E-42DA-85E6-A8CAB45829C6}"/>
                </c:ext>
                <c:ext xmlns:c15="http://schemas.microsoft.com/office/drawing/2012/chart" uri="{CE6537A1-D6FC-4f65-9D91-7224C49458BB}">
                  <c15:layout/>
                  <c15:dlblFieldTable/>
                  <c15:showDataLabelsRange val="0"/>
                </c:ext>
              </c:extLst>
            </c:dLbl>
            <c:dLbl>
              <c:idx val="2"/>
              <c:layout>
                <c:manualLayout>
                  <c:x val="-0.16872308998161573"/>
                  <c:y val="0"/>
                </c:manualLayout>
              </c:layout>
              <c:tx>
                <c:rich>
                  <a:bodyPr/>
                  <a:lstStyle/>
                  <a:p>
                    <a:r>
                      <a:rPr lang="zh-CN" altLang="en-US" sz="1600" dirty="0" smtClean="0">
                        <a:solidFill>
                          <a:schemeClr val="accent4"/>
                        </a:solidFill>
                      </a:rPr>
                      <a:t>文</a:t>
                    </a:r>
                    <a:r>
                      <a:rPr lang="zh-CN" altLang="en-US" dirty="0" smtClean="0">
                        <a:solidFill>
                          <a:schemeClr val="accent4"/>
                        </a:solidFill>
                      </a:rPr>
                      <a:t>字内容</a:t>
                    </a:r>
                    <a:r>
                      <a:rPr lang="zh-CN" altLang="en-US" baseline="0" dirty="0"/>
                      <a:t>
</a:t>
                    </a:r>
                    <a:fld id="{A86670D7-7ADC-4F16-8B68-2B95DB2A189B}" type="PERCENTAGE">
                      <a:rPr lang="en-US" altLang="zh-CN" baseline="0"/>
                      <a:pPr/>
                      <a:t>[百分比]</a:t>
                    </a:fld>
                    <a:endParaRPr lang="zh-CN" altLang="en-US" baseline="0" dirty="0"/>
                  </a:p>
                </c:rich>
              </c:tx>
              <c:showCatName val="1"/>
              <c:showPercent val="1"/>
              <c:extLst xmlns:c16r2="http://schemas.microsoft.com/office/drawing/2015/06/chart">
                <c:ext xmlns:c16="http://schemas.microsoft.com/office/drawing/2014/chart" uri="{C3380CC4-5D6E-409C-BE32-E72D297353CC}">
                  <c16:uniqueId val="{00000005-186E-42DA-85E6-A8CAB45829C6}"/>
                </c:ext>
                <c:ext xmlns:c15="http://schemas.microsoft.com/office/drawing/2012/chart" uri="{CE6537A1-D6FC-4f65-9D91-7224C49458BB}">
                  <c15:layout/>
                  <c15:dlblFieldTable/>
                  <c15:showDataLabelsRange val="0"/>
                </c:ext>
              </c:extLst>
            </c:dLbl>
            <c:dLbl>
              <c:idx val="3"/>
              <c:layout>
                <c:manualLayout>
                  <c:x val="-0.2497182501832102"/>
                  <c:y val="-6.1446732143909812E-2"/>
                </c:manualLayout>
              </c:layout>
              <c:tx>
                <c:rich>
                  <a:bodyPr rot="0" spcFirstLastPara="1" vertOverflow="ellipsis" vert="horz" wrap="square" anchor="ctr" anchorCtr="0"/>
                  <a:lstStyle/>
                  <a:p>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FFFFFF">
                            <a:lumMod val="65000"/>
                          </a:srgbClr>
                        </a:solidFill>
                        <a:latin typeface="Arial" panose="020B0604020202020204" pitchFamily="34" charset="0"/>
                        <a:ea typeface="微软雅黑" panose="020B0503020204020204" pitchFamily="34" charset="-122"/>
                        <a:cs typeface="+mn-cs"/>
                        <a:sym typeface="Arial" panose="020B0604020202020204" pitchFamily="34" charset="0"/>
                      </a:defRPr>
                    </a:pPr>
                    <a:r>
                      <a:rPr lang="zh-CN" altLang="en-US" sz="1600" dirty="0" smtClean="0">
                        <a:solidFill>
                          <a:schemeClr val="accent5"/>
                        </a:solidFill>
                      </a:rPr>
                      <a:t>文字内容</a:t>
                    </a:r>
                    <a:r>
                      <a:rPr lang="zh-CN" altLang="en-US" sz="1600" b="0" i="0" u="none" strike="noStrike" kern="1200" baseline="0" dirty="0" smtClean="0">
                        <a:solidFill>
                          <a:srgbClr val="FFFFFF">
                            <a:lumMod val="65000"/>
                          </a:srgbClr>
                        </a:solidFill>
                        <a:latin typeface="Arial" panose="020B0604020202020204" pitchFamily="34" charset="0"/>
                        <a:ea typeface="微软雅黑" panose="020B0503020204020204" pitchFamily="34" charset="-122"/>
                        <a:sym typeface="Arial" panose="020B0604020202020204" pitchFamily="34" charset="0"/>
                      </a:rPr>
                      <a:t>
</a:t>
                    </a:r>
                    <a:fld id="{A86670D7-7ADC-4F16-8B68-2B95DB2A189B}" type="PERCENTAGE">
                      <a:rPr lang="en-US" altLang="zh-CN" sz="1600" b="0" i="0" u="none" strike="noStrike" kern="1200" baseline="0" smtClean="0">
                        <a:solidFill>
                          <a:srgbClr val="FFFFFF">
                            <a:lumMod val="65000"/>
                          </a:srgbClr>
                        </a:solidFill>
                        <a:latin typeface="Arial" panose="020B0604020202020204" pitchFamily="34" charset="0"/>
                        <a:ea typeface="微软雅黑" panose="020B0503020204020204" pitchFamily="34" charset="-122"/>
                        <a:sym typeface="Arial" panose="020B0604020202020204" pitchFamily="34" charset="0"/>
                      </a:rPr>
                      <a:pPr marL="0" marR="0" indent="0" algn="ctr" defTabSz="914400" rtl="0" eaLnBrk="1" fontAlgn="auto" latinLnBrk="0" hangingPunct="1">
                        <a:lnSpc>
                          <a:spcPct val="100000"/>
                        </a:lnSpc>
                        <a:spcBef>
                          <a:spcPts val="0"/>
                        </a:spcBef>
                        <a:spcAft>
                          <a:spcPts val="0"/>
                        </a:spcAft>
                        <a:buClrTx/>
                        <a:buSzTx/>
                        <a:buFontTx/>
                        <a:buNone/>
                        <a:tabLst/>
                        <a:defRPr sz="1600" b="0" i="0" u="none" strike="noStrike" kern="1200" baseline="0">
                          <a:solidFill>
                            <a:srgbClr val="FFFFFF">
                              <a:lumMod val="65000"/>
                            </a:srgbClr>
                          </a:solidFill>
                          <a:latin typeface="Arial" panose="020B0604020202020204" pitchFamily="34" charset="0"/>
                          <a:ea typeface="微软雅黑" panose="020B0503020204020204" pitchFamily="34" charset="-122"/>
                          <a:cs typeface="+mn-cs"/>
                          <a:sym typeface="Arial" panose="020B0604020202020204" pitchFamily="34" charset="0"/>
                        </a:defRPr>
                      </a:pPr>
                      <a:t>[百分比]</a:t>
                    </a:fld>
                    <a:endParaRPr lang="zh-CN" altLang="en-US" sz="1600" b="0" i="0" u="none" strike="noStrike" kern="1200" baseline="0" dirty="0" smtClean="0">
                      <a:solidFill>
                        <a:srgbClr val="FFFFFF">
                          <a:lumMod val="65000"/>
                        </a:srgbClr>
                      </a:solidFill>
                      <a:latin typeface="Arial" panose="020B0604020202020204" pitchFamily="34" charset="0"/>
                      <a:ea typeface="微软雅黑" panose="020B0503020204020204" pitchFamily="34" charset="-122"/>
                      <a:sym typeface="Arial" panose="020B0604020202020204" pitchFamily="34" charset="0"/>
                    </a:endParaRPr>
                  </a:p>
                </c:rich>
              </c:tx>
              <c:spPr>
                <a:noFill/>
                <a:ln>
                  <a:noFill/>
                </a:ln>
                <a:effectLst/>
              </c:spPr>
              <c:showCatName val="1"/>
              <c:showPercent val="1"/>
              <c:extLst xmlns:c16r2="http://schemas.microsoft.com/office/drawing/2015/06/chart">
                <c:ext xmlns:c16="http://schemas.microsoft.com/office/drawing/2014/chart" uri="{C3380CC4-5D6E-409C-BE32-E72D297353CC}">
                  <c16:uniqueId val="{00000007-186E-42DA-85E6-A8CAB45829C6}"/>
                </c:ext>
                <c:ext xmlns:c15="http://schemas.microsoft.com/office/drawing/2012/chart" uri="{CE6537A1-D6FC-4f65-9D91-7224C49458BB}">
                  <c15:layout>
                    <c:manualLayout>
                      <c:w val="0.25745236275216626"/>
                      <c:h val="0.1930249424711262"/>
                    </c:manualLayout>
                  </c15:layout>
                  <c15:dlblFieldTable/>
                  <c15:showDataLabelsRange val="0"/>
                </c:ext>
              </c:extLst>
            </c:dLbl>
            <c:spPr>
              <a:noFill/>
              <a:ln>
                <a:noFill/>
              </a:ln>
              <a:effectLst/>
            </c:spPr>
            <c:txPr>
              <a:bodyPr rot="0" spcFirstLastPara="1" vertOverflow="ellipsis" vert="horz" wrap="square" anchor="ctr" anchorCtr="1"/>
              <a:lstStyle/>
              <a:p>
                <a:pPr>
                  <a:defRPr sz="16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val>
            <c:numRef>
              <c:f>Sheet1!$B$2:$B$5</c:f>
              <c:numCache>
                <c:formatCode>General</c:formatCode>
                <c:ptCount val="4"/>
                <c:pt idx="0">
                  <c:v>5</c:v>
                </c:pt>
                <c:pt idx="1">
                  <c:v>2</c:v>
                </c:pt>
                <c:pt idx="2">
                  <c:v>3</c:v>
                </c:pt>
                <c:pt idx="3">
                  <c:v>1.5</c:v>
                </c:pt>
              </c:numCache>
            </c:numRef>
          </c:val>
          <c:extLst xmlns:c16r2="http://schemas.microsoft.com/office/drawing/2015/06/chart">
            <c:ext xmlns:c16="http://schemas.microsoft.com/office/drawing/2014/chart" uri="{C3380CC4-5D6E-409C-BE32-E72D297353CC}">
              <c16:uniqueId val="{00000008-186E-42DA-85E6-A8CAB45829C6}"/>
            </c:ext>
            <c:ext xmlns:c15="http://schemas.microsoft.com/office/drawing/2012/chart" uri="{02D57815-91ED-43cb-92C2-25804820EDAC}">
              <c15:filteredSeriesTitle>
                <c15:tx>
                  <c:strRef>
                    <c:extLst xmlns:c16="http://schemas.microsoft.com/office/drawing/2014/chart" xmlns:c16r2="http://schemas.microsoft.com/office/drawing/2015/06/char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Sheet1!$A$2:$A$5</c15:sqref>
                        </c15:formulaRef>
                      </c:ext>
                    </c:extLst>
                    <c:strCache>
                      <c:ptCount val="4"/>
                      <c:pt idx="0">
                        <c:v>Research</c:v>
                      </c:pt>
                      <c:pt idx="1">
                        <c:v>Meet</c:v>
                      </c:pt>
                      <c:pt idx="2">
                        <c:v>Brief</c:v>
                      </c:pt>
                      <c:pt idx="3">
                        <c:v>Fixes</c:v>
                      </c:pt>
                    </c:strCache>
                  </c:strRef>
                </c15:cat>
              </c15:filteredCategoryTitle>
            </c:ext>
          </c:extLst>
        </c:ser>
        <c:dLbls>
          <c:showPercent val="1"/>
        </c:dLbls>
        <c:firstSliceAng val="0"/>
        <c:holeSize val="75"/>
      </c:doughnutChart>
      <c:spPr>
        <a:noFill/>
        <a:ln>
          <a:noFill/>
        </a:ln>
        <a:effectLst/>
      </c:spPr>
    </c:plotArea>
    <c:legend>
      <c:legendPos val="r"/>
      <c:legendEntry>
        <c:idx val="0"/>
        <c:txPr>
          <a:bodyPr rot="0" spcFirstLastPara="1" vertOverflow="ellipsis" vert="horz" wrap="square" anchor="ctr" anchorCtr="1"/>
          <a:lstStyle/>
          <a:p>
            <a:pPr rtl="0">
              <a:defRPr sz="18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legendEntry>
      <c:legendEntry>
        <c:idx val="1"/>
        <c:txPr>
          <a:bodyPr rot="0" spcFirstLastPara="1" vertOverflow="ellipsis" vert="horz" wrap="square" anchor="ctr" anchorCtr="1"/>
          <a:lstStyle/>
          <a:p>
            <a:pPr rtl="0">
              <a:defRPr sz="18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legendEntry>
      <c:legendEntry>
        <c:idx val="2"/>
        <c:txPr>
          <a:bodyPr rot="0" spcFirstLastPara="1" vertOverflow="ellipsis" vert="horz" wrap="square" anchor="ctr" anchorCtr="1"/>
          <a:lstStyle/>
          <a:p>
            <a:pPr rtl="0">
              <a:defRPr sz="18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legendEntry>
      <c:legendEntry>
        <c:idx val="3"/>
        <c:txPr>
          <a:bodyPr rot="0" spcFirstLastPara="1" vertOverflow="ellipsis" vert="horz" wrap="square" anchor="ctr" anchorCtr="1"/>
          <a:lstStyle/>
          <a:p>
            <a:pPr rtl="0">
              <a:defRPr sz="18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legendEntry>
      <c:layout>
        <c:manualLayout>
          <c:xMode val="edge"/>
          <c:yMode val="edge"/>
          <c:x val="0.87473678995412452"/>
          <c:y val="0.62934520711861786"/>
          <c:w val="6.7702007702854783E-2"/>
          <c:h val="0.34768645503438705"/>
        </c:manualLayout>
      </c:layout>
      <c:spPr>
        <a:noFill/>
        <a:ln>
          <a:noFill/>
        </a:ln>
        <a:effectLst/>
      </c:spPr>
      <c:txPr>
        <a:bodyPr rot="0" spcFirstLastPara="1" vertOverflow="ellipsis" vert="horz" wrap="square" anchor="ctr" anchorCtr="1"/>
        <a:lstStyle/>
        <a:p>
          <a:pPr>
            <a:defRPr sz="1800" b="0" i="0" u="none" strike="noStrike" kern="1200" baseline="0">
              <a:solidFill>
                <a:schemeClr val="bg1">
                  <a:lumMod val="65000"/>
                </a:schemeClr>
              </a:solidFill>
              <a:latin typeface="Arial" panose="020B0604020202020204" pitchFamily="34" charset="0"/>
              <a:ea typeface="微软雅黑" panose="020B0503020204020204" pitchFamily="34" charset="-122"/>
              <a:cs typeface="+mn-cs"/>
              <a:sym typeface="Arial" panose="020B0604020202020204" pitchFamily="34" charset="0"/>
            </a:defRPr>
          </a:pPr>
          <a:endParaRPr lang="zh-CN"/>
        </a:p>
      </c:txPr>
    </c:legend>
    <c:plotVisOnly val="1"/>
    <c:dispBlanksAs val="zero"/>
  </c:chart>
  <c:spPr>
    <a:noFill/>
    <a:ln>
      <a:noFill/>
    </a:ln>
    <a:effectLst/>
  </c:spPr>
  <c:txPr>
    <a:bodyPr/>
    <a:lstStyle/>
    <a:p>
      <a:pPr>
        <a:defRPr sz="180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2A5992-9D73-4015-9385-ABE035416B29}" type="datetimeFigureOut">
              <a:rPr lang="zh-CN" altLang="en-US" smtClean="0"/>
              <a:pPr/>
              <a:t>2017/7/8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95A699-AB68-4A20-99FB-6F69DC266D45}" type="slidenum">
              <a:rPr lang="zh-CN" altLang="en-US" smtClean="0"/>
              <a:pPr/>
              <a:t>‹#›</a:t>
            </a:fld>
            <a:endParaRPr lang="zh-CN" altLang="en-US"/>
          </a:p>
        </p:txBody>
      </p:sp>
    </p:spTree>
    <p:extLst>
      <p:ext uri="{BB962C8B-B14F-4D97-AF65-F5344CB8AC3E}">
        <p14:creationId xmlns:p14="http://schemas.microsoft.com/office/powerpoint/2010/main" xmlns="" val="48234476"/>
      </p:ext>
    </p:extLst>
  </p:cSld>
  <p:clrMap bg1="lt1" tx1="dk1" bg2="lt2" tx2="dk2" accent1="accent1" accent2="accent2" accent3="accent3" accent4="accent4" accent5="accent5" accent6="accent6" hlink="hlink" folHlink="folHlink"/>
  <p:notesStyle>
    <a:lvl1pPr marL="0" algn="l" defTabSz="914282" rtl="0" eaLnBrk="1" latinLnBrk="0" hangingPunct="1">
      <a:defRPr sz="1200" kern="1200">
        <a:solidFill>
          <a:schemeClr val="tx1"/>
        </a:solidFill>
        <a:latin typeface="+mn-lt"/>
        <a:ea typeface="+mn-ea"/>
        <a:cs typeface="+mn-cs"/>
      </a:defRPr>
    </a:lvl1pPr>
    <a:lvl2pPr marL="457140" algn="l" defTabSz="914282" rtl="0" eaLnBrk="1" latinLnBrk="0" hangingPunct="1">
      <a:defRPr sz="1200" kern="1200">
        <a:solidFill>
          <a:schemeClr val="tx1"/>
        </a:solidFill>
        <a:latin typeface="+mn-lt"/>
        <a:ea typeface="+mn-ea"/>
        <a:cs typeface="+mn-cs"/>
      </a:defRPr>
    </a:lvl2pPr>
    <a:lvl3pPr marL="914282" algn="l" defTabSz="914282" rtl="0" eaLnBrk="1" latinLnBrk="0" hangingPunct="1">
      <a:defRPr sz="1200" kern="1200">
        <a:solidFill>
          <a:schemeClr val="tx1"/>
        </a:solidFill>
        <a:latin typeface="+mn-lt"/>
        <a:ea typeface="+mn-ea"/>
        <a:cs typeface="+mn-cs"/>
      </a:defRPr>
    </a:lvl3pPr>
    <a:lvl4pPr marL="1371422" algn="l" defTabSz="914282" rtl="0" eaLnBrk="1" latinLnBrk="0" hangingPunct="1">
      <a:defRPr sz="1200" kern="1200">
        <a:solidFill>
          <a:schemeClr val="tx1"/>
        </a:solidFill>
        <a:latin typeface="+mn-lt"/>
        <a:ea typeface="+mn-ea"/>
        <a:cs typeface="+mn-cs"/>
      </a:defRPr>
    </a:lvl4pPr>
    <a:lvl5pPr marL="1828563" algn="l" defTabSz="914282" rtl="0" eaLnBrk="1" latinLnBrk="0" hangingPunct="1">
      <a:defRPr sz="1200" kern="1200">
        <a:solidFill>
          <a:schemeClr val="tx1"/>
        </a:solidFill>
        <a:latin typeface="+mn-lt"/>
        <a:ea typeface="+mn-ea"/>
        <a:cs typeface="+mn-cs"/>
      </a:defRPr>
    </a:lvl5pPr>
    <a:lvl6pPr marL="2285704" algn="l" defTabSz="914282" rtl="0" eaLnBrk="1" latinLnBrk="0" hangingPunct="1">
      <a:defRPr sz="1200" kern="1200">
        <a:solidFill>
          <a:schemeClr val="tx1"/>
        </a:solidFill>
        <a:latin typeface="+mn-lt"/>
        <a:ea typeface="+mn-ea"/>
        <a:cs typeface="+mn-cs"/>
      </a:defRPr>
    </a:lvl6pPr>
    <a:lvl7pPr marL="2742845" algn="l" defTabSz="914282" rtl="0" eaLnBrk="1" latinLnBrk="0" hangingPunct="1">
      <a:defRPr sz="1200" kern="1200">
        <a:solidFill>
          <a:schemeClr val="tx1"/>
        </a:solidFill>
        <a:latin typeface="+mn-lt"/>
        <a:ea typeface="+mn-ea"/>
        <a:cs typeface="+mn-cs"/>
      </a:defRPr>
    </a:lvl7pPr>
    <a:lvl8pPr marL="3199985" algn="l" defTabSz="914282" rtl="0" eaLnBrk="1" latinLnBrk="0" hangingPunct="1">
      <a:defRPr sz="1200" kern="1200">
        <a:solidFill>
          <a:schemeClr val="tx1"/>
        </a:solidFill>
        <a:latin typeface="+mn-lt"/>
        <a:ea typeface="+mn-ea"/>
        <a:cs typeface="+mn-cs"/>
      </a:defRPr>
    </a:lvl8pPr>
    <a:lvl9pPr marL="3657126" algn="l" defTabSz="91428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2C74456-EB52-4577-819A-4B7EA6F602C1}" type="slidenum">
              <a:rPr lang="zh-CN" altLang="en-US" smtClean="0"/>
              <a:pPr/>
              <a:t>11</a:t>
            </a:fld>
            <a:endParaRPr lang="zh-CN" altLang="en-US"/>
          </a:p>
        </p:txBody>
      </p:sp>
    </p:spTree>
    <p:extLst>
      <p:ext uri="{BB962C8B-B14F-4D97-AF65-F5344CB8AC3E}">
        <p14:creationId xmlns:p14="http://schemas.microsoft.com/office/powerpoint/2010/main" xmlns="" val="106332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xmlns="" val="430005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pPr/>
              <a:t>14</a:t>
            </a:fld>
            <a:endParaRPr lang="en-GB"/>
          </a:p>
        </p:txBody>
      </p:sp>
    </p:spTree>
    <p:extLst>
      <p:ext uri="{BB962C8B-B14F-4D97-AF65-F5344CB8AC3E}">
        <p14:creationId xmlns:p14="http://schemas.microsoft.com/office/powerpoint/2010/main" xmlns="" val="16541035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15</a:t>
            </a:fld>
            <a:endParaRPr lang="zh-CN" altLang="en-US"/>
          </a:p>
        </p:txBody>
      </p:sp>
    </p:spTree>
    <p:extLst>
      <p:ext uri="{BB962C8B-B14F-4D97-AF65-F5344CB8AC3E}">
        <p14:creationId xmlns:p14="http://schemas.microsoft.com/office/powerpoint/2010/main" xmlns="" val="17002522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 xmlns:p14="http://schemas.microsoft.com/office/powerpoint/2010/main" val="560522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ChangeArrowheads="1"/>
          </p:cNvSpPr>
          <p:nvPr>
            <p:ph type="sldImg" idx="4294967295"/>
          </p:nvPr>
        </p:nvSpPr>
        <p:spPr>
          <a:ln>
            <a:miter lim="800000"/>
          </a:ln>
        </p:spPr>
      </p:sp>
      <p:sp>
        <p:nvSpPr>
          <p:cNvPr id="23554" name="备注占位符 2"/>
          <p:cNvSpPr>
            <a:spLocks noGrp="1" noChangeArrowheads="1"/>
          </p:cNvSpPr>
          <p:nvPr>
            <p:ph type="body" idx="4294967295"/>
          </p:nvPr>
        </p:nvSpPr>
        <p:spPr/>
        <p:txBody>
          <a:bodyPr/>
          <a:lstStyle/>
          <a:p>
            <a:endParaRPr lang="zh-CN" altLang="en-US" smtClean="0"/>
          </a:p>
        </p:txBody>
      </p:sp>
      <p:sp>
        <p:nvSpPr>
          <p:cNvPr id="23555" name="灯片编号占位符 3"/>
          <p:cNvSpPr>
            <a:spLocks noGrp="1" noChangeArrowheads="1"/>
          </p:cNvSpPr>
          <p:nvPr>
            <p:ph type="sldNum" sz="quarter" idx="5"/>
          </p:nvPr>
        </p:nvSpPr>
        <p:spPr bwMode="auto">
          <a:noFill/>
          <a:ln>
            <a:miter lim="800000"/>
            <a:headEnd/>
            <a:tailEnd/>
          </a:ln>
        </p:spPr>
        <p:txBody>
          <a:bodyPr/>
          <a:lstStyle/>
          <a:p>
            <a:fld id="{6C84F8F1-0898-434A-ABF4-61DF1DCCCF6C}" type="slidenum">
              <a:rPr lang="zh-CN" altLang="en-US"/>
              <a:pPr/>
              <a:t>17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xmlns="" val="1941310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244" name="灯片编号占位符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9F73B8E4-7711-4245-A930-FC36A44B4B6A}" type="slidenum">
              <a:rPr lang="zh-CN" altLang="en-US"/>
              <a:pPr/>
              <a:t>19</a:t>
            </a:fld>
            <a:endParaRPr lang="zh-CN" altLang="en-US"/>
          </a:p>
        </p:txBody>
      </p:sp>
    </p:spTree>
    <p:extLst>
      <p:ext uri="{BB962C8B-B14F-4D97-AF65-F5344CB8AC3E}">
        <p14:creationId xmlns="" xmlns:p14="http://schemas.microsoft.com/office/powerpoint/2010/main" val="14794948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p:spPr>
      </p:sp>
      <p:sp>
        <p:nvSpPr>
          <p:cNvPr id="235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23556" name="灯片编号占位符 3"/>
          <p:cNvSpPr>
            <a:spLocks noGrp="1"/>
          </p:cNvSpPr>
          <p:nvPr>
            <p:ph type="sldNum" sz="quarter" idx="5"/>
          </p:nvPr>
        </p:nvSpPr>
        <p:spPr bwMode="auto">
          <a:noFill/>
          <a:ln>
            <a:miter lim="800000"/>
            <a:headEnd/>
            <a:tailEnd/>
          </a:ln>
        </p:spPr>
        <p:txBody>
          <a:bodyPr/>
          <a:lstStyle/>
          <a:p>
            <a:fld id="{5B877518-DA22-40F5-A760-EE50766904C8}" type="slidenum">
              <a:rPr lang="zh-CN" altLang="en-US"/>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 xmlns:p14="http://schemas.microsoft.com/office/powerpoint/2010/main" val="90442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备注占位符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zh-CN" dirty="0"/>
          </a:p>
        </p:txBody>
      </p:sp>
      <p:sp>
        <p:nvSpPr>
          <p:cNvPr id="27652" name="灯片编号占位符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fld id="{8EBE660E-5CC2-4A50-916A-880C808B748D}" type="slidenum">
              <a:rPr lang="zh-CN" altLang="en-US"/>
              <a:pPr/>
              <a:t>2</a:t>
            </a:fld>
            <a:endParaRPr lang="zh-CN" altLang="en-US"/>
          </a:p>
        </p:txBody>
      </p:sp>
    </p:spTree>
    <p:extLst>
      <p:ext uri="{BB962C8B-B14F-4D97-AF65-F5344CB8AC3E}">
        <p14:creationId xmlns:p14="http://schemas.microsoft.com/office/powerpoint/2010/main" xmlns="" val="1761313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0DEAE63-D6C4-437F-B8DA-DA689F991AA7}" type="slidenum">
              <a:rPr lang="zh-CN" altLang="en-US" smtClean="0"/>
              <a:pPr/>
              <a:t>22</a:t>
            </a:fld>
            <a:endParaRPr lang="en-US" altLang="zh-CN"/>
          </a:p>
        </p:txBody>
      </p:sp>
    </p:spTree>
    <p:extLst>
      <p:ext uri="{BB962C8B-B14F-4D97-AF65-F5344CB8AC3E}">
        <p14:creationId xmlns:p14="http://schemas.microsoft.com/office/powerpoint/2010/main" xmlns="" val="36558346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7795A699-AB68-4A20-99FB-6F69DC266D45}" type="slidenum">
              <a:rPr lang="zh-CN" altLang="en-US" smtClean="0"/>
              <a:pPr/>
              <a:t>24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a:p>
        </p:txBody>
      </p:sp>
      <p:sp>
        <p:nvSpPr>
          <p:cNvPr id="307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B06E571-D681-4AE3-A409-FFDBA80E13A3}" type="slidenum">
              <a:rPr lang="zh-CN" altLang="en-US" smtClean="0"/>
              <a:pPr fontAlgn="base">
                <a:spcBef>
                  <a:spcPct val="0"/>
                </a:spcBef>
                <a:spcAft>
                  <a:spcPct val="0"/>
                </a:spcAft>
                <a:defRPr/>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xmlns="" val="149781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pPr/>
              <a:t>5</a:t>
            </a:fld>
            <a:endParaRPr lang="zh-CN" altLang="en-US"/>
          </a:p>
        </p:txBody>
      </p:sp>
    </p:spTree>
    <p:extLst>
      <p:ext uri="{BB962C8B-B14F-4D97-AF65-F5344CB8AC3E}">
        <p14:creationId xmlns:p14="http://schemas.microsoft.com/office/powerpoint/2010/main" xmlns="" val="393894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 xmlns:p14="http://schemas.microsoft.com/office/powerpoint/2010/main" val="998162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066DFD-D77D-44AB-A44B-39D08D789409}" type="slidenum">
              <a:rPr lang="zh-CN" altLang="en-US" smtClean="0"/>
              <a:pPr/>
              <a:t>7</a:t>
            </a:fld>
            <a:endParaRPr lang="zh-CN" altLang="en-US"/>
          </a:p>
        </p:txBody>
      </p:sp>
    </p:spTree>
    <p:extLst>
      <p:ext uri="{BB962C8B-B14F-4D97-AF65-F5344CB8AC3E}">
        <p14:creationId xmlns:p14="http://schemas.microsoft.com/office/powerpoint/2010/main" xmlns="" val="116474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xmlns="" val="1005100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xmlns="" val="309618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pPr/>
              <a:t>10</a:t>
            </a:fld>
            <a:endParaRPr lang="en-US"/>
          </a:p>
        </p:txBody>
      </p:sp>
    </p:spTree>
    <p:extLst>
      <p:ext uri="{BB962C8B-B14F-4D97-AF65-F5344CB8AC3E}">
        <p14:creationId xmlns:p14="http://schemas.microsoft.com/office/powerpoint/2010/main" xmlns="" val="119958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项目介绍</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xmlns="" id="{3318679B-AFB3-4693-825D-77E3D70567DB}"/>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D09DAFDA-EFBA-4DB9-9359-8E3BB104AE1B}"/>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9321356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产品运行</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xmlns="" id="{46ACA54C-0954-4BAD-8932-83F457CB8AB5}"/>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10E9C5A0-9342-4577-A3CA-7C5CC1E63CD8}"/>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9321356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2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市场分析</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xmlns="" id="{9BA31462-C9AD-451F-A96D-817B6F6E28EC}"/>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04489965-C2DB-4E01-85D6-2DDD37D6439F}"/>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9321356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854A03-91AF-448A-9954-517C0577E5F0}" type="datetimeFigureOut">
              <a:rPr lang="zh-CN" altLang="en-US" smtClean="0"/>
              <a:pPr/>
              <a:t>2017/7/8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EEFC946-6D13-4F8C-9740-992A906A613E}" type="slidenum">
              <a:rPr lang="zh-CN" altLang="en-US" smtClean="0"/>
              <a:pPr/>
              <a:t>‹#›</a:t>
            </a:fld>
            <a:endParaRPr lang="zh-CN" altLang="en-US"/>
          </a:p>
        </p:txBody>
      </p:sp>
      <p:sp>
        <p:nvSpPr>
          <p:cNvPr id="15" name="文本框 12"/>
          <p:cNvSpPr txBox="1">
            <a:spLocks noChangeArrowheads="1"/>
          </p:cNvSpPr>
          <p:nvPr userDrawn="1"/>
        </p:nvSpPr>
        <p:spPr bwMode="auto">
          <a:xfrm>
            <a:off x="1263742" y="387664"/>
            <a:ext cx="1796090" cy="311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600" dirty="0">
                <a:solidFill>
                  <a:schemeClr val="bg1">
                    <a:lumMod val="50000"/>
                  </a:schemeClr>
                </a:solidFill>
                <a:latin typeface="微软雅黑" pitchFamily="34" charset="-122"/>
                <a:ea typeface="微软雅黑" pitchFamily="34" charset="-122"/>
                <a:cs typeface="宋体" charset="-122"/>
              </a:rPr>
              <a:t>投资回报</a:t>
            </a:r>
            <a:endParaRPr lang="zh-CN" altLang="en-US" sz="1600" dirty="0">
              <a:solidFill>
                <a:schemeClr val="accent1"/>
              </a:solidFill>
              <a:latin typeface="微软雅黑" panose="020B0503020204020204" pitchFamily="34" charset="-122"/>
              <a:ea typeface="微软雅黑" panose="020B0503020204020204" pitchFamily="34" charset="-122"/>
              <a:cs typeface="+mn-ea"/>
              <a:sym typeface="+mn-lt"/>
            </a:endParaRPr>
          </a:p>
        </p:txBody>
      </p:sp>
      <p:cxnSp>
        <p:nvCxnSpPr>
          <p:cNvPr id="8" name="直接连接符 7">
            <a:extLst>
              <a:ext uri="{FF2B5EF4-FFF2-40B4-BE49-F238E27FC236}">
                <a16:creationId xmlns:a16="http://schemas.microsoft.com/office/drawing/2014/main" xmlns="" id="{A6D353AB-2CC2-4D90-92D6-711024852E9D}"/>
              </a:ext>
            </a:extLst>
          </p:cNvPr>
          <p:cNvCxnSpPr/>
          <p:nvPr userDrawn="1"/>
        </p:nvCxnSpPr>
        <p:spPr>
          <a:xfrm>
            <a:off x="755576" y="699542"/>
            <a:ext cx="7776864"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xmlns="" id="{C631EE3E-01BE-4E1A-985E-140601449CFB}"/>
              </a:ext>
            </a:extLst>
          </p:cNvPr>
          <p:cNvSpPr/>
          <p:nvPr userDrawn="1"/>
        </p:nvSpPr>
        <p:spPr>
          <a:xfrm>
            <a:off x="971600" y="411510"/>
            <a:ext cx="216024" cy="21602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xmlns="" val="293213560"/>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61BD0C8-D35A-439E-96FB-C8D4A6430554}" type="datetimeFigureOut">
              <a:rPr lang="zh-CN" altLang="en-US" smtClean="0"/>
              <a:pPr/>
              <a:t>2017/7/8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70F15A6-E82C-4E1E-834E-C415C51F7DF3}" type="slidenum">
              <a:rPr lang="zh-CN" altLang="en-US" smtClean="0"/>
              <a:pPr/>
              <a:t>‹#›</a:t>
            </a:fld>
            <a:endParaRPr lang="zh-CN" altLang="en-US"/>
          </a:p>
        </p:txBody>
      </p:sp>
    </p:spTree>
    <p:extLst>
      <p:ext uri="{BB962C8B-B14F-4D97-AF65-F5344CB8AC3E}">
        <p14:creationId xmlns:p14="http://schemas.microsoft.com/office/powerpoint/2010/main" xmlns="" val="4164599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575321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7C25B2B0-692A-46A2-956F-D87A1A3CFB5B}" type="datetimeFigureOut">
              <a:rPr lang="zh-CN" altLang="en-US"/>
              <a:pPr>
                <a:defRPr/>
              </a:pPr>
              <a:t>2017/7/8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CE584FB-8213-408C-973A-0BFE315A5B2C}"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空白页">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251" y="0"/>
            <a:ext cx="9143499" cy="5143500"/>
          </a:xfrm>
          <a:prstGeom prst="rect">
            <a:avLst/>
          </a:prstGeom>
        </p:spPr>
      </p:pic>
      <p:grpSp>
        <p:nvGrpSpPr>
          <p:cNvPr id="2" name="组合 3"/>
          <p:cNvGrpSpPr/>
          <p:nvPr userDrawn="1"/>
        </p:nvGrpSpPr>
        <p:grpSpPr bwMode="auto">
          <a:xfrm flipH="1">
            <a:off x="-1" y="248018"/>
            <a:ext cx="1797166" cy="507206"/>
            <a:chOff x="2370576" y="533400"/>
            <a:chExt cx="2417494" cy="675969"/>
          </a:xfrm>
          <a:solidFill>
            <a:srgbClr val="EE1C39"/>
          </a:solidFill>
        </p:grpSpPr>
        <p:sp>
          <p:nvSpPr>
            <p:cNvPr id="3" name="矩形 2"/>
            <p:cNvSpPr/>
            <p:nvPr/>
          </p:nvSpPr>
          <p:spPr>
            <a:xfrm>
              <a:off x="2738030" y="533400"/>
              <a:ext cx="2050040" cy="6759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sp>
          <p:nvSpPr>
            <p:cNvPr id="4" name="椭圆 3"/>
            <p:cNvSpPr/>
            <p:nvPr/>
          </p:nvSpPr>
          <p:spPr>
            <a:xfrm>
              <a:off x="2370576" y="533400"/>
              <a:ext cx="623734" cy="67596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424">
                <a:cs typeface="+mn-ea"/>
                <a:sym typeface="+mn-lt"/>
              </a:endParaRPr>
            </a:p>
          </p:txBody>
        </p:sp>
      </p:grpSp>
      <p:sp>
        <p:nvSpPr>
          <p:cNvPr id="6" name="文本框 12"/>
          <p:cNvSpPr txBox="1">
            <a:spLocks noChangeArrowheads="1"/>
          </p:cNvSpPr>
          <p:nvPr userDrawn="1"/>
        </p:nvSpPr>
        <p:spPr bwMode="auto">
          <a:xfrm>
            <a:off x="-1" y="370296"/>
            <a:ext cx="1796090" cy="486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Open Sans" panose="020B0606030504020204" pitchFamily="34" charset="0"/>
                <a:ea typeface="冬青黑体简体中文 W3" charset="-122"/>
              </a:defRPr>
            </a:lvl1pPr>
            <a:lvl2pPr marL="742950" indent="-285750">
              <a:defRPr>
                <a:solidFill>
                  <a:schemeClr val="tx1"/>
                </a:solidFill>
                <a:latin typeface="Open Sans" panose="020B0606030504020204" pitchFamily="34" charset="0"/>
                <a:ea typeface="冬青黑体简体中文 W3" charset="-122"/>
              </a:defRPr>
            </a:lvl2pPr>
            <a:lvl3pPr marL="1143000" indent="-228600">
              <a:defRPr>
                <a:solidFill>
                  <a:schemeClr val="tx1"/>
                </a:solidFill>
                <a:latin typeface="Open Sans" panose="020B0606030504020204" pitchFamily="34" charset="0"/>
                <a:ea typeface="冬青黑体简体中文 W3" charset="-122"/>
              </a:defRPr>
            </a:lvl3pPr>
            <a:lvl4pPr marL="1600200" indent="-228600">
              <a:defRPr>
                <a:solidFill>
                  <a:schemeClr val="tx1"/>
                </a:solidFill>
                <a:latin typeface="Open Sans" panose="020B0606030504020204" pitchFamily="34" charset="0"/>
                <a:ea typeface="冬青黑体简体中文 W3" charset="-122"/>
              </a:defRPr>
            </a:lvl4pPr>
            <a:lvl5pPr marL="2057400" indent="-228600">
              <a:defRPr>
                <a:solidFill>
                  <a:schemeClr val="tx1"/>
                </a:solidFill>
                <a:latin typeface="Open Sans" panose="020B0606030504020204" pitchFamily="34" charset="0"/>
                <a:ea typeface="冬青黑体简体中文 W3" charset="-122"/>
              </a:defRPr>
            </a:lvl5pPr>
            <a:lvl6pPr marL="2514600" indent="-228600" fontAlgn="base">
              <a:spcBef>
                <a:spcPct val="0"/>
              </a:spcBef>
              <a:spcAft>
                <a:spcPct val="0"/>
              </a:spcAft>
              <a:defRPr>
                <a:solidFill>
                  <a:schemeClr val="tx1"/>
                </a:solidFill>
                <a:latin typeface="Open Sans" panose="020B0606030504020204" pitchFamily="34" charset="0"/>
                <a:ea typeface="冬青黑体简体中文 W3" charset="-122"/>
              </a:defRPr>
            </a:lvl6pPr>
            <a:lvl7pPr marL="2971800" indent="-228600" fontAlgn="base">
              <a:spcBef>
                <a:spcPct val="0"/>
              </a:spcBef>
              <a:spcAft>
                <a:spcPct val="0"/>
              </a:spcAft>
              <a:defRPr>
                <a:solidFill>
                  <a:schemeClr val="tx1"/>
                </a:solidFill>
                <a:latin typeface="Open Sans" panose="020B0606030504020204" pitchFamily="34" charset="0"/>
                <a:ea typeface="冬青黑体简体中文 W3" charset="-122"/>
              </a:defRPr>
            </a:lvl7pPr>
            <a:lvl8pPr marL="3429000" indent="-228600" fontAlgn="base">
              <a:spcBef>
                <a:spcPct val="0"/>
              </a:spcBef>
              <a:spcAft>
                <a:spcPct val="0"/>
              </a:spcAft>
              <a:defRPr>
                <a:solidFill>
                  <a:schemeClr val="tx1"/>
                </a:solidFill>
                <a:latin typeface="Open Sans" panose="020B0606030504020204" pitchFamily="34" charset="0"/>
                <a:ea typeface="冬青黑体简体中文 W3" charset="-122"/>
              </a:defRPr>
            </a:lvl8pPr>
            <a:lvl9pPr marL="3886200" indent="-228600" fontAlgn="base">
              <a:spcBef>
                <a:spcPct val="0"/>
              </a:spcBef>
              <a:spcAft>
                <a:spcPct val="0"/>
              </a:spcAft>
              <a:defRPr>
                <a:solidFill>
                  <a:schemeClr val="tx1"/>
                </a:solidFill>
                <a:latin typeface="Open Sans" panose="020B0606030504020204" pitchFamily="34" charset="0"/>
                <a:ea typeface="冬青黑体简体中文 W3" charset="-122"/>
              </a:defRPr>
            </a:lvl9pPr>
          </a:lstStyle>
          <a:p>
            <a:r>
              <a:rPr lang="zh-CN" altLang="en-US" sz="1280" dirty="0">
                <a:solidFill>
                  <a:schemeClr val="bg1"/>
                </a:solidFill>
                <a:latin typeface="微软雅黑" panose="020B0503020204020204" pitchFamily="34" charset="-122"/>
                <a:ea typeface="微软雅黑" panose="020B0503020204020204" pitchFamily="34" charset="-122"/>
                <a:cs typeface="+mn-ea"/>
                <a:sym typeface="+mn-lt"/>
              </a:rPr>
              <a:t>点击添加相关标题文字</a:t>
            </a:r>
          </a:p>
        </p:txBody>
      </p:sp>
    </p:spTree>
    <p:extLst>
      <p:ext uri="{BB962C8B-B14F-4D97-AF65-F5344CB8AC3E}">
        <p14:creationId xmlns:p14="http://schemas.microsoft.com/office/powerpoint/2010/main" xmlns="" val="14162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1" y="205979"/>
            <a:ext cx="8229600" cy="857250"/>
          </a:xfrm>
          <a:prstGeom prst="rect">
            <a:avLst/>
          </a:prstGeom>
        </p:spPr>
        <p:txBody>
          <a:bodyPr vert="horz" lIns="91428" tIns="45714" rIns="91428" bIns="45714"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1" y="1200151"/>
            <a:ext cx="8229600" cy="3394472"/>
          </a:xfrm>
          <a:prstGeom prst="rect">
            <a:avLst/>
          </a:prstGeom>
        </p:spPr>
        <p:txBody>
          <a:bodyPr vert="horz" lIns="91428" tIns="45714" rIns="91428" bIns="4571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1" y="4767264"/>
            <a:ext cx="2133600" cy="273844"/>
          </a:xfrm>
          <a:prstGeom prst="rect">
            <a:avLst/>
          </a:prstGeom>
        </p:spPr>
        <p:txBody>
          <a:bodyPr vert="horz" lIns="91428" tIns="45714" rIns="91428" bIns="45714" rtlCol="0" anchor="ctr"/>
          <a:lstStyle>
            <a:lvl1pPr algn="l">
              <a:defRPr sz="1200">
                <a:solidFill>
                  <a:schemeClr val="tx1">
                    <a:tint val="75000"/>
                  </a:schemeClr>
                </a:solidFill>
              </a:defRPr>
            </a:lvl1pPr>
          </a:lstStyle>
          <a:p>
            <a:fld id="{02854A03-91AF-448A-9954-517C0577E5F0}" type="datetimeFigureOut">
              <a:rPr lang="zh-CN" altLang="en-US" smtClean="0"/>
              <a:pPr/>
              <a:t>2017/7/8</a:t>
            </a:fld>
            <a:endParaRPr lang="zh-CN" altLang="en-US"/>
          </a:p>
        </p:txBody>
      </p:sp>
      <p:sp>
        <p:nvSpPr>
          <p:cNvPr id="5" name="页脚占位符 4"/>
          <p:cNvSpPr>
            <a:spLocks noGrp="1"/>
          </p:cNvSpPr>
          <p:nvPr>
            <p:ph type="ftr" sz="quarter" idx="3"/>
          </p:nvPr>
        </p:nvSpPr>
        <p:spPr>
          <a:xfrm>
            <a:off x="3124201" y="4767264"/>
            <a:ext cx="2895600" cy="273844"/>
          </a:xfrm>
          <a:prstGeom prst="rect">
            <a:avLst/>
          </a:prstGeom>
        </p:spPr>
        <p:txBody>
          <a:bodyPr vert="horz" lIns="91428" tIns="45714" rIns="91428" bIns="45714"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1" y="4767264"/>
            <a:ext cx="2133600" cy="273844"/>
          </a:xfrm>
          <a:prstGeom prst="rect">
            <a:avLst/>
          </a:prstGeom>
        </p:spPr>
        <p:txBody>
          <a:bodyPr vert="horz" lIns="91428" tIns="45714" rIns="91428" bIns="45714" rtlCol="0" anchor="ctr"/>
          <a:lstStyle>
            <a:lvl1pPr algn="r">
              <a:defRPr sz="1200">
                <a:solidFill>
                  <a:schemeClr val="tx1">
                    <a:tint val="75000"/>
                  </a:schemeClr>
                </a:solidFill>
              </a:defRPr>
            </a:lvl1pPr>
          </a:lstStyle>
          <a:p>
            <a:fld id="{2EEFC946-6D13-4F8C-9740-992A906A613E}" type="slidenum">
              <a:rPr lang="zh-CN" altLang="en-US" smtClean="0"/>
              <a:pPr/>
              <a:t>‹#›</a:t>
            </a:fld>
            <a:endParaRPr lang="zh-CN" altLang="en-US"/>
          </a:p>
        </p:txBody>
      </p:sp>
    </p:spTree>
    <p:extLst>
      <p:ext uri="{BB962C8B-B14F-4D97-AF65-F5344CB8AC3E}">
        <p14:creationId xmlns:p14="http://schemas.microsoft.com/office/powerpoint/2010/main" xmlns="" val="3795072685"/>
      </p:ext>
    </p:extLst>
  </p:cSld>
  <p:clrMap bg1="lt1" tx1="dk1" bg2="lt2" tx2="dk2" accent1="accent1" accent2="accent2" accent3="accent3" accent4="accent4" accent5="accent5" accent6="accent6" hlink="hlink" folHlink="folHlink"/>
  <p:sldLayoutIdLst>
    <p:sldLayoutId id="2147483655" r:id="rId1"/>
    <p:sldLayoutId id="2147483670" r:id="rId2"/>
    <p:sldLayoutId id="2147483671" r:id="rId3"/>
    <p:sldLayoutId id="2147483672" r:id="rId4"/>
    <p:sldLayoutId id="2147483665" r:id="rId5"/>
    <p:sldLayoutId id="2147483668" r:id="rId6"/>
    <p:sldLayoutId id="2147483669" r:id="rId7"/>
    <p:sldLayoutId id="2147483673" r:id="rId8"/>
  </p:sldLayoutIdLst>
  <p:transition/>
  <p:txStyles>
    <p:titleStyle>
      <a:lvl1pPr algn="ctr" defTabSz="914282" rtl="0" eaLnBrk="1" latinLnBrk="0" hangingPunct="1">
        <a:spcBef>
          <a:spcPct val="0"/>
        </a:spcBef>
        <a:buNone/>
        <a:defRPr sz="4400" kern="1200">
          <a:solidFill>
            <a:schemeClr val="tx1"/>
          </a:solidFill>
          <a:latin typeface="+mj-lt"/>
          <a:ea typeface="+mj-ea"/>
          <a:cs typeface="+mj-cs"/>
        </a:defRPr>
      </a:lvl1pPr>
    </p:titleStyle>
    <p:bodyStyle>
      <a:lvl1pPr marL="342855" indent="-342855" algn="l" defTabSz="914282"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854" indent="-285713" algn="l" defTabSz="914282"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852" indent="-228570" algn="l" defTabSz="914282"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99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133"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7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15"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56"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97" indent="-228570" algn="l" defTabSz="91428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282" rtl="0" eaLnBrk="1" latinLnBrk="0" hangingPunct="1">
        <a:defRPr sz="1800" kern="1200">
          <a:solidFill>
            <a:schemeClr val="tx1"/>
          </a:solidFill>
          <a:latin typeface="+mn-lt"/>
          <a:ea typeface="+mn-ea"/>
          <a:cs typeface="+mn-cs"/>
        </a:defRPr>
      </a:lvl1pPr>
      <a:lvl2pPr marL="457140" algn="l" defTabSz="914282" rtl="0" eaLnBrk="1" latinLnBrk="0" hangingPunct="1">
        <a:defRPr sz="1800" kern="1200">
          <a:solidFill>
            <a:schemeClr val="tx1"/>
          </a:solidFill>
          <a:latin typeface="+mn-lt"/>
          <a:ea typeface="+mn-ea"/>
          <a:cs typeface="+mn-cs"/>
        </a:defRPr>
      </a:lvl2pPr>
      <a:lvl3pPr marL="914282" algn="l" defTabSz="914282" rtl="0" eaLnBrk="1" latinLnBrk="0" hangingPunct="1">
        <a:defRPr sz="1800" kern="1200">
          <a:solidFill>
            <a:schemeClr val="tx1"/>
          </a:solidFill>
          <a:latin typeface="+mn-lt"/>
          <a:ea typeface="+mn-ea"/>
          <a:cs typeface="+mn-cs"/>
        </a:defRPr>
      </a:lvl3pPr>
      <a:lvl4pPr marL="1371422" algn="l" defTabSz="914282" rtl="0" eaLnBrk="1" latinLnBrk="0" hangingPunct="1">
        <a:defRPr sz="1800" kern="1200">
          <a:solidFill>
            <a:schemeClr val="tx1"/>
          </a:solidFill>
          <a:latin typeface="+mn-lt"/>
          <a:ea typeface="+mn-ea"/>
          <a:cs typeface="+mn-cs"/>
        </a:defRPr>
      </a:lvl4pPr>
      <a:lvl5pPr marL="1828563" algn="l" defTabSz="914282" rtl="0" eaLnBrk="1" latinLnBrk="0" hangingPunct="1">
        <a:defRPr sz="1800" kern="1200">
          <a:solidFill>
            <a:schemeClr val="tx1"/>
          </a:solidFill>
          <a:latin typeface="+mn-lt"/>
          <a:ea typeface="+mn-ea"/>
          <a:cs typeface="+mn-cs"/>
        </a:defRPr>
      </a:lvl5pPr>
      <a:lvl6pPr marL="2285704" algn="l" defTabSz="914282" rtl="0" eaLnBrk="1" latinLnBrk="0" hangingPunct="1">
        <a:defRPr sz="1800" kern="1200">
          <a:solidFill>
            <a:schemeClr val="tx1"/>
          </a:solidFill>
          <a:latin typeface="+mn-lt"/>
          <a:ea typeface="+mn-ea"/>
          <a:cs typeface="+mn-cs"/>
        </a:defRPr>
      </a:lvl6pPr>
      <a:lvl7pPr marL="2742845" algn="l" defTabSz="914282" rtl="0" eaLnBrk="1" latinLnBrk="0" hangingPunct="1">
        <a:defRPr sz="1800" kern="1200">
          <a:solidFill>
            <a:schemeClr val="tx1"/>
          </a:solidFill>
          <a:latin typeface="+mn-lt"/>
          <a:ea typeface="+mn-ea"/>
          <a:cs typeface="+mn-cs"/>
        </a:defRPr>
      </a:lvl7pPr>
      <a:lvl8pPr marL="3199985" algn="l" defTabSz="914282" rtl="0" eaLnBrk="1" latinLnBrk="0" hangingPunct="1">
        <a:defRPr sz="1800" kern="1200">
          <a:solidFill>
            <a:schemeClr val="tx1"/>
          </a:solidFill>
          <a:latin typeface="+mn-lt"/>
          <a:ea typeface="+mn-ea"/>
          <a:cs typeface="+mn-cs"/>
        </a:defRPr>
      </a:lvl8pPr>
      <a:lvl9pPr marL="3657126" algn="l" defTabSz="9142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audio" Target="file:///E:\&#21315;&#22270;&#32593;\&#12304;&#38899;&#20048;&#32032;&#26448;&#24211;&#12305;\song%20from%20a%20secret%20garden%20&#31070;&#31192;&#22253;&#20043;&#27468;.mp3"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13578b1cc850748副本.png"/>
          <p:cNvPicPr>
            <a:picLocks noChangeAspect="1" noChangeArrowheads="1"/>
          </p:cNvPicPr>
          <p:nvPr/>
        </p:nvPicPr>
        <p:blipFill>
          <a:blip r:embed="rId4" cstate="print"/>
          <a:srcRect/>
          <a:stretch>
            <a:fillRect/>
          </a:stretch>
        </p:blipFill>
        <p:spPr bwMode="auto">
          <a:xfrm>
            <a:off x="-396552" y="-308570"/>
            <a:ext cx="5688632" cy="5688631"/>
          </a:xfrm>
          <a:prstGeom prst="rect">
            <a:avLst/>
          </a:prstGeom>
          <a:noFill/>
        </p:spPr>
      </p:pic>
      <p:sp>
        <p:nvSpPr>
          <p:cNvPr id="12" name="矩形 259"/>
          <p:cNvSpPr>
            <a:spLocks noChangeArrowheads="1"/>
          </p:cNvSpPr>
          <p:nvPr/>
        </p:nvSpPr>
        <p:spPr bwMode="auto">
          <a:xfrm>
            <a:off x="4390582" y="3706168"/>
            <a:ext cx="3367420" cy="1692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75000"/>
                    <a:lumOff val="25000"/>
                  </a:schemeClr>
                </a:solidFill>
                <a:cs typeface="Arial" panose="020B0604020202020204" pitchFamily="34" charset="0"/>
              </a:rPr>
              <a:t>汇报人</a:t>
            </a:r>
            <a:r>
              <a:rPr lang="zh-CN" altLang="en-US" sz="1100" dirty="0" smtClean="0">
                <a:solidFill>
                  <a:schemeClr val="tx1">
                    <a:lumMod val="75000"/>
                    <a:lumOff val="25000"/>
                  </a:schemeClr>
                </a:solidFill>
                <a:cs typeface="Arial" panose="020B0604020202020204" pitchFamily="34" charset="0"/>
              </a:rPr>
              <a:t>：千图网</a:t>
            </a:r>
            <a:r>
              <a:rPr lang="en-US" altLang="zh-CN" sz="1100" dirty="0" smtClean="0">
                <a:solidFill>
                  <a:schemeClr val="tx1">
                    <a:lumMod val="75000"/>
                    <a:lumOff val="25000"/>
                  </a:schemeClr>
                </a:solidFill>
                <a:cs typeface="Arial" panose="020B0604020202020204" pitchFamily="34" charset="0"/>
              </a:rPr>
              <a:t>  </a:t>
            </a:r>
            <a:r>
              <a:rPr lang="en-US" altLang="zh-CN" sz="1100" dirty="0">
                <a:solidFill>
                  <a:schemeClr val="tx1">
                    <a:lumMod val="75000"/>
                    <a:lumOff val="25000"/>
                  </a:schemeClr>
                </a:solidFill>
                <a:cs typeface="Arial" panose="020B0604020202020204" pitchFamily="34" charset="0"/>
              </a:rPr>
              <a:t>Report Person: </a:t>
            </a:r>
            <a:r>
              <a:rPr lang="en-US" altLang="zh-CN" sz="1100" dirty="0" smtClean="0">
                <a:solidFill>
                  <a:schemeClr val="tx1">
                    <a:lumMod val="75000"/>
                    <a:lumOff val="25000"/>
                  </a:schemeClr>
                </a:solidFill>
                <a:cs typeface="Arial" panose="020B0604020202020204" pitchFamily="34" charset="0"/>
              </a:rPr>
              <a:t>QTW</a:t>
            </a:r>
            <a:endParaRPr lang="zh-CN" altLang="en-US" sz="1100" dirty="0">
              <a:solidFill>
                <a:schemeClr val="tx1">
                  <a:lumMod val="75000"/>
                  <a:lumOff val="25000"/>
                </a:schemeClr>
              </a:solidFill>
              <a:cs typeface="Arial" panose="020B0604020202020204" pitchFamily="34" charset="0"/>
            </a:endParaRPr>
          </a:p>
        </p:txBody>
      </p:sp>
      <p:sp>
        <p:nvSpPr>
          <p:cNvPr id="20" name="矩形 259"/>
          <p:cNvSpPr>
            <a:spLocks noChangeArrowheads="1"/>
          </p:cNvSpPr>
          <p:nvPr/>
        </p:nvSpPr>
        <p:spPr bwMode="auto">
          <a:xfrm>
            <a:off x="4390581" y="2900662"/>
            <a:ext cx="4352484"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BUSINESS FINANCING PPT</a:t>
            </a:r>
          </a:p>
          <a:p>
            <a:pPr>
              <a:buNone/>
            </a:pPr>
            <a:r>
              <a:rPr lang="zh-CN" altLang="en-US" sz="900" dirty="0">
                <a:solidFill>
                  <a:schemeClr val="tx1">
                    <a:lumMod val="75000"/>
                    <a:lumOff val="25000"/>
                  </a:schemeClr>
                </a:solidFill>
                <a:latin typeface="Arial" panose="020B0604020202020204" pitchFamily="34" charset="0"/>
                <a:cs typeface="Arial" panose="020B0604020202020204" pitchFamily="34" charset="0"/>
              </a:rPr>
              <a:t>工作计划 工作报告 销售培训 年终总结</a:t>
            </a:r>
            <a:endParaRPr lang="en-US" altLang="zh-CN"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矩形 259"/>
          <p:cNvSpPr>
            <a:spLocks noChangeArrowheads="1"/>
          </p:cNvSpPr>
          <p:nvPr/>
        </p:nvSpPr>
        <p:spPr bwMode="auto">
          <a:xfrm>
            <a:off x="4390580" y="2204738"/>
            <a:ext cx="4717924" cy="6155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dirty="0" smtClean="0">
                <a:solidFill>
                  <a:schemeClr val="tx1">
                    <a:lumMod val="75000"/>
                    <a:lumOff val="25000"/>
                  </a:schemeClr>
                </a:solidFill>
                <a:latin typeface="Arial" panose="020B0604020202020204" pitchFamily="34" charset="0"/>
                <a:cs typeface="Arial" panose="020B0604020202020204" pitchFamily="34" charset="0"/>
              </a:rPr>
              <a:t>电子科技</a:t>
            </a:r>
            <a:r>
              <a:rPr lang="en-US" altLang="zh-CN" sz="4000" b="1" dirty="0" smtClean="0">
                <a:solidFill>
                  <a:schemeClr val="tx1">
                    <a:lumMod val="75000"/>
                    <a:lumOff val="25000"/>
                  </a:schemeClr>
                </a:solidFill>
                <a:latin typeface="Arial" panose="020B0604020202020204" pitchFamily="34" charset="0"/>
                <a:cs typeface="Arial" panose="020B0604020202020204" pitchFamily="34" charset="0"/>
              </a:rPr>
              <a:t>PPT</a:t>
            </a:r>
            <a:r>
              <a:rPr lang="zh-CN" altLang="en-US" sz="4000" b="1" dirty="0">
                <a:solidFill>
                  <a:schemeClr val="tx1">
                    <a:lumMod val="75000"/>
                    <a:lumOff val="25000"/>
                  </a:schemeClr>
                </a:solidFill>
                <a:latin typeface="Arial" panose="020B0604020202020204" pitchFamily="34" charset="0"/>
                <a:cs typeface="Arial" panose="020B0604020202020204" pitchFamily="34" charset="0"/>
              </a:rPr>
              <a:t>模版</a:t>
            </a:r>
            <a:endParaRPr lang="en-US" altLang="zh-CN"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4392488" y="1131590"/>
            <a:ext cx="2664296"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600" b="1" dirty="0" smtClean="0">
                <a:solidFill>
                  <a:schemeClr val="accent1"/>
                </a:solidFill>
                <a:cs typeface="Arial" panose="020B0604020202020204" pitchFamily="34" charset="0"/>
              </a:rPr>
              <a:t>2019</a:t>
            </a:r>
            <a:endParaRPr lang="en-US" altLang="zh-CN" sz="6600" b="1" dirty="0">
              <a:solidFill>
                <a:schemeClr val="accent1"/>
              </a:solidFill>
              <a:cs typeface="Arial" panose="020B0604020202020204" pitchFamily="34" charset="0"/>
            </a:endParaRPr>
          </a:p>
        </p:txBody>
      </p:sp>
      <p:pic>
        <p:nvPicPr>
          <p:cNvPr id="8" name="song from a secret garden 神秘园之歌.mp3">
            <a:hlinkClick r:id="" action="ppaction://media"/>
          </p:cNvPr>
          <p:cNvPicPr>
            <a:picLocks noRot="1" noChangeAspect="1"/>
          </p:cNvPicPr>
          <p:nvPr>
            <a:audioFile r:link="rId1"/>
          </p:nvPr>
        </p:nvPicPr>
        <p:blipFill>
          <a:blip r:embed="rId5" cstate="print"/>
          <a:stretch>
            <a:fillRect/>
          </a:stretch>
        </p:blipFill>
        <p:spPr>
          <a:xfrm>
            <a:off x="-296416" y="195486"/>
            <a:ext cx="296416" cy="304800"/>
          </a:xfrm>
          <a:prstGeom prst="rect">
            <a:avLst/>
          </a:prstGeom>
        </p:spPr>
      </p:pic>
    </p:spTree>
    <p:extLst>
      <p:ext uri="{BB962C8B-B14F-4D97-AF65-F5344CB8AC3E}">
        <p14:creationId xmlns:p14="http://schemas.microsoft.com/office/powerpoint/2010/main" xmlns="" val="1557010203"/>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par>
                    <p:cTn id="7" fill="hold">
                      <p:stCondLst>
                        <p:cond delay="indefinite"/>
                      </p:stCondLst>
                      <p:childTnLst>
                        <p:par>
                          <p:cTn id="8" fill="hold">
                            <p:stCondLst>
                              <p:cond delay="0"/>
                            </p:stCondLst>
                            <p:childTnLst>
                              <p:par>
                                <p:cTn id="9" presetID="50" presetClass="entr" presetSubtype="0" decel="100000" fill="hold" nodeType="clickEffect">
                                  <p:stCondLst>
                                    <p:cond delay="0"/>
                                  </p:stCondLst>
                                  <p:childTnLst>
                                    <p:set>
                                      <p:cBhvr>
                                        <p:cTn id="10" dur="1" fill="hold">
                                          <p:stCondLst>
                                            <p:cond delay="0"/>
                                          </p:stCondLst>
                                        </p:cTn>
                                        <p:tgtEl>
                                          <p:spTgt spid="1027"/>
                                        </p:tgtEl>
                                        <p:attrNameLst>
                                          <p:attrName>style.visibility</p:attrName>
                                        </p:attrNameLst>
                                      </p:cBhvr>
                                      <p:to>
                                        <p:strVal val="visible"/>
                                      </p:to>
                                    </p:set>
                                    <p:anim calcmode="lin" valueType="num">
                                      <p:cBhvr>
                                        <p:cTn id="11" dur="1000" fill="hold"/>
                                        <p:tgtEl>
                                          <p:spTgt spid="1027"/>
                                        </p:tgtEl>
                                        <p:attrNameLst>
                                          <p:attrName>ppt_w</p:attrName>
                                        </p:attrNameLst>
                                      </p:cBhvr>
                                      <p:tavLst>
                                        <p:tav tm="0">
                                          <p:val>
                                            <p:strVal val="#ppt_w+.3"/>
                                          </p:val>
                                        </p:tav>
                                        <p:tav tm="100000">
                                          <p:val>
                                            <p:strVal val="#ppt_w"/>
                                          </p:val>
                                        </p:tav>
                                      </p:tavLst>
                                    </p:anim>
                                    <p:anim calcmode="lin" valueType="num">
                                      <p:cBhvr>
                                        <p:cTn id="12" dur="1000" fill="hold"/>
                                        <p:tgtEl>
                                          <p:spTgt spid="1027"/>
                                        </p:tgtEl>
                                        <p:attrNameLst>
                                          <p:attrName>ppt_h</p:attrName>
                                        </p:attrNameLst>
                                      </p:cBhvr>
                                      <p:tavLst>
                                        <p:tav tm="0">
                                          <p:val>
                                            <p:strVal val="#ppt_h"/>
                                          </p:val>
                                        </p:tav>
                                        <p:tav tm="100000">
                                          <p:val>
                                            <p:strVal val="#ppt_h"/>
                                          </p:val>
                                        </p:tav>
                                      </p:tavLst>
                                    </p:anim>
                                    <p:animEffect transition="in" filter="fade">
                                      <p:cBhvr>
                                        <p:cTn id="13" dur="1000"/>
                                        <p:tgtEl>
                                          <p:spTgt spid="1027"/>
                                        </p:tgtEl>
                                      </p:cBhvr>
                                    </p:animEffect>
                                  </p:childTnLst>
                                </p:cTn>
                              </p:par>
                            </p:childTnLst>
                          </p:cTn>
                        </p:par>
                      </p:childTnLst>
                    </p:cTn>
                  </p:par>
                  <p:par>
                    <p:cTn id="14" fill="hold">
                      <p:stCondLst>
                        <p:cond delay="indefinite"/>
                      </p:stCondLst>
                      <p:childTnLst>
                        <p:par>
                          <p:cTn id="15" fill="hold">
                            <p:stCondLst>
                              <p:cond delay="0"/>
                            </p:stCondLst>
                            <p:childTnLst>
                              <p:par>
                                <p:cTn id="16" presetID="41" presetClass="entr" presetSubtype="0" fill="hold" grpId="0" nodeType="clickEffect">
                                  <p:stCondLst>
                                    <p:cond delay="0"/>
                                  </p:stCondLst>
                                  <p:iterate type="lt">
                                    <p:tmPct val="10000"/>
                                  </p:iterate>
                                  <p:childTnLst>
                                    <p:set>
                                      <p:cBhvr>
                                        <p:cTn id="17" dur="1" fill="hold">
                                          <p:stCondLst>
                                            <p:cond delay="0"/>
                                          </p:stCondLst>
                                        </p:cTn>
                                        <p:tgtEl>
                                          <p:spTgt spid="22"/>
                                        </p:tgtEl>
                                        <p:attrNameLst>
                                          <p:attrName>style.visibility</p:attrName>
                                        </p:attrNameLst>
                                      </p:cBhvr>
                                      <p:to>
                                        <p:strVal val="visible"/>
                                      </p:to>
                                    </p:set>
                                    <p:anim calcmode="lin" valueType="num">
                                      <p:cBhvr>
                                        <p:cTn id="18"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9" dur="500" fill="hold"/>
                                        <p:tgtEl>
                                          <p:spTgt spid="22"/>
                                        </p:tgtEl>
                                        <p:attrNameLst>
                                          <p:attrName>ppt_y</p:attrName>
                                        </p:attrNameLst>
                                      </p:cBhvr>
                                      <p:tavLst>
                                        <p:tav tm="0">
                                          <p:val>
                                            <p:strVal val="#ppt_y"/>
                                          </p:val>
                                        </p:tav>
                                        <p:tav tm="100000">
                                          <p:val>
                                            <p:strVal val="#ppt_y"/>
                                          </p:val>
                                        </p:tav>
                                      </p:tavLst>
                                    </p:anim>
                                    <p:anim calcmode="lin" valueType="num">
                                      <p:cBhvr>
                                        <p:cTn id="20"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21"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22" dur="500" tmFilter="0,0; .5, 1; 1, 1"/>
                                        <p:tgtEl>
                                          <p:spTgt spid="22"/>
                                        </p:tgtEl>
                                      </p:cBhvr>
                                    </p:animEffect>
                                  </p:childTnLst>
                                </p:cTn>
                              </p:par>
                            </p:childTnLst>
                          </p:cTn>
                        </p:par>
                        <p:par>
                          <p:cTn id="23" fill="hold">
                            <p:stCondLst>
                              <p:cond delay="650"/>
                            </p:stCondLst>
                            <p:childTnLst>
                              <p:par>
                                <p:cTn id="24" presetID="26" presetClass="emph" presetSubtype="0" fill="hold" grpId="1" nodeType="afterEffect">
                                  <p:stCondLst>
                                    <p:cond delay="0"/>
                                  </p:stCondLst>
                                  <p:iterate type="lt">
                                    <p:tmPct val="0"/>
                                  </p:iterate>
                                  <p:childTnLst>
                                    <p:animEffect transition="out" filter="fade">
                                      <p:cBhvr>
                                        <p:cTn id="25" dur="500" tmFilter="0, 0; .2, .5; .8, .5; 1, 0"/>
                                        <p:tgtEl>
                                          <p:spTgt spid="22"/>
                                        </p:tgtEl>
                                      </p:cBhvr>
                                    </p:animEffect>
                                    <p:animScale>
                                      <p:cBhvr>
                                        <p:cTn id="26" dur="250" autoRev="1" fill="hold"/>
                                        <p:tgtEl>
                                          <p:spTgt spid="22"/>
                                        </p:tgtEl>
                                      </p:cBhvr>
                                      <p:by x="105000" y="105000"/>
                                    </p:animScale>
                                  </p:childTnLst>
                                </p:cTn>
                              </p:par>
                            </p:childTnLst>
                          </p:cTn>
                        </p:par>
                      </p:childTnLst>
                    </p:cTn>
                  </p:par>
                  <p:par>
                    <p:cTn id="27" fill="hold">
                      <p:stCondLst>
                        <p:cond delay="indefinite"/>
                      </p:stCondLst>
                      <p:childTnLst>
                        <p:par>
                          <p:cTn id="28" fill="hold">
                            <p:stCondLst>
                              <p:cond delay="0"/>
                            </p:stCondLst>
                            <p:childTnLst>
                              <p:par>
                                <p:cTn id="29" presetID="41" presetClass="entr" presetSubtype="0" fill="hold" grpId="0" nodeType="clickEffect">
                                  <p:stCondLst>
                                    <p:cond delay="0"/>
                                  </p:stCondLst>
                                  <p:iterate type="lt">
                                    <p:tmPct val="10000"/>
                                  </p:iterate>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21"/>
                                        </p:tgtEl>
                                        <p:attrNameLst>
                                          <p:attrName>ppt_y</p:attrName>
                                        </p:attrNameLst>
                                      </p:cBhvr>
                                      <p:tavLst>
                                        <p:tav tm="0">
                                          <p:val>
                                            <p:strVal val="#ppt_y"/>
                                          </p:val>
                                        </p:tav>
                                        <p:tav tm="100000">
                                          <p:val>
                                            <p:strVal val="#ppt_y"/>
                                          </p:val>
                                        </p:tav>
                                      </p:tavLst>
                                    </p:anim>
                                    <p:anim calcmode="lin" valueType="num">
                                      <p:cBhvr>
                                        <p:cTn id="33"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21"/>
                                        </p:tgtEl>
                                      </p:cBhvr>
                                    </p:animEffect>
                                  </p:childTnLst>
                                </p:cTn>
                              </p:par>
                            </p:childTnLst>
                          </p:cTn>
                        </p:par>
                        <p:par>
                          <p:cTn id="36" fill="hold">
                            <p:stCondLst>
                              <p:cond delay="90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21"/>
                                        </p:tgtEl>
                                      </p:cBhvr>
                                    </p:animEffect>
                                    <p:animScale>
                                      <p:cBhvr>
                                        <p:cTn id="39" dur="250" autoRev="1" fill="hold"/>
                                        <p:tgtEl>
                                          <p:spTgt spid="21"/>
                                        </p:tgtEl>
                                      </p:cBhvr>
                                      <p:by x="105000" y="105000"/>
                                    </p:animScale>
                                  </p:childTnLst>
                                </p:cTn>
                              </p:par>
                            </p:childTnLst>
                          </p:cTn>
                        </p:par>
                      </p:childTnLst>
                    </p:cTn>
                  </p:par>
                  <p:par>
                    <p:cTn id="40" fill="hold">
                      <p:stCondLst>
                        <p:cond delay="indefinite"/>
                      </p:stCondLst>
                      <p:childTnLst>
                        <p:par>
                          <p:cTn id="41" fill="hold">
                            <p:stCondLst>
                              <p:cond delay="0"/>
                            </p:stCondLst>
                            <p:childTnLst>
                              <p:par>
                                <p:cTn id="42" presetID="41" presetClass="entr" presetSubtype="0" fill="hold" grpId="0" nodeType="clickEffect">
                                  <p:stCondLst>
                                    <p:cond delay="0"/>
                                  </p:stCondLst>
                                  <p:iterate type="lt">
                                    <p:tmPct val="10000"/>
                                  </p:iterate>
                                  <p:childTnLst>
                                    <p:set>
                                      <p:cBhvr>
                                        <p:cTn id="43" dur="1" fill="hold">
                                          <p:stCondLst>
                                            <p:cond delay="0"/>
                                          </p:stCondLst>
                                        </p:cTn>
                                        <p:tgtEl>
                                          <p:spTgt spid="20"/>
                                        </p:tgtEl>
                                        <p:attrNameLst>
                                          <p:attrName>style.visibility</p:attrName>
                                        </p:attrNameLst>
                                      </p:cBhvr>
                                      <p:to>
                                        <p:strVal val="visible"/>
                                      </p:to>
                                    </p:set>
                                    <p:anim calcmode="lin" valueType="num">
                                      <p:cBhvr>
                                        <p:cTn id="44"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5" dur="500" fill="hold"/>
                                        <p:tgtEl>
                                          <p:spTgt spid="20"/>
                                        </p:tgtEl>
                                        <p:attrNameLst>
                                          <p:attrName>ppt_y</p:attrName>
                                        </p:attrNameLst>
                                      </p:cBhvr>
                                      <p:tavLst>
                                        <p:tav tm="0">
                                          <p:val>
                                            <p:strVal val="#ppt_y"/>
                                          </p:val>
                                        </p:tav>
                                        <p:tav tm="100000">
                                          <p:val>
                                            <p:strVal val="#ppt_y"/>
                                          </p:val>
                                        </p:tav>
                                      </p:tavLst>
                                    </p:anim>
                                    <p:anim calcmode="lin" valueType="num">
                                      <p:cBhvr>
                                        <p:cTn id="46"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7"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8" dur="500" tmFilter="0,0; .5, 1; 1, 1"/>
                                        <p:tgtEl>
                                          <p:spTgt spid="20"/>
                                        </p:tgtEl>
                                      </p:cBhvr>
                                    </p:animEffect>
                                  </p:childTnLst>
                                </p:cTn>
                              </p:par>
                            </p:childTnLst>
                          </p:cTn>
                        </p:par>
                        <p:par>
                          <p:cTn id="49" fill="hold">
                            <p:stCondLst>
                              <p:cond delay="2250"/>
                            </p:stCondLst>
                            <p:childTnLst>
                              <p:par>
                                <p:cTn id="50" presetID="26" presetClass="emph" presetSubtype="0" fill="hold" grpId="1" nodeType="afterEffect">
                                  <p:stCondLst>
                                    <p:cond delay="0"/>
                                  </p:stCondLst>
                                  <p:iterate type="lt">
                                    <p:tmPct val="0"/>
                                  </p:iterate>
                                  <p:childTnLst>
                                    <p:animEffect transition="out" filter="fade">
                                      <p:cBhvr>
                                        <p:cTn id="51" dur="500" tmFilter="0, 0; .2, .5; .8, .5; 1, 0"/>
                                        <p:tgtEl>
                                          <p:spTgt spid="20"/>
                                        </p:tgtEl>
                                      </p:cBhvr>
                                    </p:animEffect>
                                    <p:animScale>
                                      <p:cBhvr>
                                        <p:cTn id="52" dur="250" autoRev="1" fill="hold"/>
                                        <p:tgtEl>
                                          <p:spTgt spid="20"/>
                                        </p:tgtEl>
                                      </p:cBhvr>
                                      <p:by x="105000" y="105000"/>
                                    </p:animScale>
                                  </p:childTnLst>
                                </p:cTn>
                              </p:par>
                            </p:childTnLst>
                          </p:cTn>
                        </p:par>
                      </p:childTnLst>
                    </p:cTn>
                  </p:par>
                  <p:par>
                    <p:cTn id="53" fill="hold">
                      <p:stCondLst>
                        <p:cond delay="indefinite"/>
                      </p:stCondLst>
                      <p:childTnLst>
                        <p:par>
                          <p:cTn id="54" fill="hold">
                            <p:stCondLst>
                              <p:cond delay="0"/>
                            </p:stCondLst>
                            <p:childTnLst>
                              <p:par>
                                <p:cTn id="55" presetID="41" presetClass="entr" presetSubtype="0" fill="hold" grpId="0" nodeType="clickEffect">
                                  <p:stCondLst>
                                    <p:cond delay="0"/>
                                  </p:stCondLst>
                                  <p:iterate type="lt">
                                    <p:tmPct val="10000"/>
                                  </p:iterate>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8" dur="500" fill="hold"/>
                                        <p:tgtEl>
                                          <p:spTgt spid="12"/>
                                        </p:tgtEl>
                                        <p:attrNameLst>
                                          <p:attrName>ppt_y</p:attrName>
                                        </p:attrNameLst>
                                      </p:cBhvr>
                                      <p:tavLst>
                                        <p:tav tm="0">
                                          <p:val>
                                            <p:strVal val="#ppt_y"/>
                                          </p:val>
                                        </p:tav>
                                        <p:tav tm="100000">
                                          <p:val>
                                            <p:strVal val="#ppt_y"/>
                                          </p:val>
                                        </p:tav>
                                      </p:tavLst>
                                    </p:anim>
                                    <p:anim calcmode="lin" valueType="num">
                                      <p:cBhvr>
                                        <p:cTn id="59"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60"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61" dur="500" tmFilter="0,0; .5, 1; 1, 1"/>
                                        <p:tgtEl>
                                          <p:spTgt spid="12"/>
                                        </p:tgtEl>
                                      </p:cBhvr>
                                    </p:animEffect>
                                  </p:childTnLst>
                                </p:cTn>
                              </p:par>
                            </p:childTnLst>
                          </p:cTn>
                        </p:par>
                        <p:par>
                          <p:cTn id="62" fill="hold">
                            <p:stCondLst>
                              <p:cond delay="1600"/>
                            </p:stCondLst>
                            <p:childTnLst>
                              <p:par>
                                <p:cTn id="63" presetID="26" presetClass="emph" presetSubtype="0" fill="hold" grpId="1" nodeType="afterEffect">
                                  <p:stCondLst>
                                    <p:cond delay="0"/>
                                  </p:stCondLst>
                                  <p:iterate type="lt">
                                    <p:tmPct val="0"/>
                                  </p:iterate>
                                  <p:childTnLst>
                                    <p:animEffect transition="out" filter="fade">
                                      <p:cBhvr>
                                        <p:cTn id="64" dur="500" tmFilter="0, 0; .2, .5; .8, .5; 1, 0"/>
                                        <p:tgtEl>
                                          <p:spTgt spid="12"/>
                                        </p:tgtEl>
                                      </p:cBhvr>
                                    </p:animEffect>
                                    <p:animScale>
                                      <p:cBhvr>
                                        <p:cTn id="65"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audio>
              <p:cMediaNode numSld="999" showWhenStopped="0">
                <p:cTn id="66" repeatCount="indefinite" fill="hold" display="0">
                  <p:stCondLst>
                    <p:cond delay="indefinite"/>
                  </p:stCondLst>
                  <p:endCondLst>
                    <p:cond evt="onPrev" delay="0">
                      <p:tgtEl>
                        <p:sldTgt/>
                      </p:tgtEl>
                    </p:cond>
                    <p:cond evt="onStopAudio" delay="0">
                      <p:tgtEl>
                        <p:sldTgt/>
                      </p:tgtEl>
                    </p:cond>
                  </p:endCondLst>
                </p:cTn>
                <p:tgtEl>
                  <p:spTgt spid="8"/>
                </p:tgtEl>
              </p:cMediaNode>
            </p:audio>
          </p:childTnLst>
        </p:cTn>
      </p:par>
    </p:tnLst>
    <p:bldLst>
      <p:bldP spid="12" grpId="0"/>
      <p:bldP spid="12" grpId="1"/>
      <p:bldP spid="20" grpId="0"/>
      <p:bldP spid="20" grpId="1"/>
      <p:bldP spid="21" grpId="0"/>
      <p:bldP spid="21" grpId="1"/>
      <p:bldP spid="22" grpId="0"/>
      <p:bldP spid="2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val 39"/>
          <p:cNvSpPr/>
          <p:nvPr/>
        </p:nvSpPr>
        <p:spPr>
          <a:xfrm>
            <a:off x="2661313" y="1579131"/>
            <a:ext cx="607946" cy="607979"/>
          </a:xfrm>
          <a:prstGeom prst="ellipse">
            <a:avLst/>
          </a:prstGeom>
          <a:solidFill>
            <a:schemeClr val="bg1"/>
          </a:solid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Oval 40"/>
          <p:cNvSpPr/>
          <p:nvPr/>
        </p:nvSpPr>
        <p:spPr>
          <a:xfrm>
            <a:off x="5024858" y="1856237"/>
            <a:ext cx="607946" cy="607979"/>
          </a:xfrm>
          <a:prstGeom prst="ellipse">
            <a:avLst/>
          </a:prstGeom>
          <a:solidFill>
            <a:schemeClr val="bg1"/>
          </a:solidFill>
          <a:ln w="139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Oval 41"/>
          <p:cNvSpPr/>
          <p:nvPr/>
        </p:nvSpPr>
        <p:spPr>
          <a:xfrm>
            <a:off x="3926567" y="3010810"/>
            <a:ext cx="607946" cy="607979"/>
          </a:xfrm>
          <a:prstGeom prst="ellipse">
            <a:avLst/>
          </a:prstGeom>
          <a:solidFill>
            <a:schemeClr val="bg1"/>
          </a:solidFill>
          <a:ln w="139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Oval 42"/>
          <p:cNvSpPr/>
          <p:nvPr/>
        </p:nvSpPr>
        <p:spPr>
          <a:xfrm>
            <a:off x="6145701" y="2739908"/>
            <a:ext cx="607946" cy="607979"/>
          </a:xfrm>
          <a:prstGeom prst="ellipse">
            <a:avLst/>
          </a:prstGeom>
          <a:solidFill>
            <a:schemeClr val="bg1"/>
          </a:solidFill>
          <a:ln w="139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4" name="Straight Connector 43"/>
          <p:cNvCxnSpPr>
            <a:stCxn id="40" idx="4"/>
          </p:cNvCxnSpPr>
          <p:nvPr/>
        </p:nvCxnSpPr>
        <p:spPr>
          <a:xfrm flipH="1">
            <a:off x="0" y="2187110"/>
            <a:ext cx="2965286"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1" y="2464216"/>
            <a:ext cx="5328831" cy="0"/>
          </a:xfrm>
          <a:prstGeom prst="line">
            <a:avLst/>
          </a:prstGeom>
          <a:ln w="139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0" y="2739908"/>
            <a:ext cx="6411901" cy="0"/>
          </a:xfrm>
          <a:prstGeom prst="line">
            <a:avLst/>
          </a:prstGeom>
          <a:ln w="1397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42" idx="0"/>
          </p:cNvCxnSpPr>
          <p:nvPr/>
        </p:nvCxnSpPr>
        <p:spPr>
          <a:xfrm flipH="1">
            <a:off x="0" y="3010810"/>
            <a:ext cx="4230540" cy="0"/>
          </a:xfrm>
          <a:prstGeom prst="line">
            <a:avLst/>
          </a:prstGeom>
          <a:ln w="139700">
            <a:solidFill>
              <a:schemeClr val="accent4"/>
            </a:solidFill>
          </a:ln>
        </p:spPr>
        <p:style>
          <a:lnRef idx="1">
            <a:schemeClr val="accent1"/>
          </a:lnRef>
          <a:fillRef idx="0">
            <a:schemeClr val="accent1"/>
          </a:fillRef>
          <a:effectRef idx="0">
            <a:schemeClr val="accent1"/>
          </a:effectRef>
          <a:fontRef idx="minor">
            <a:schemeClr val="tx1"/>
          </a:fontRef>
        </p:style>
      </p:cxnSp>
      <p:sp>
        <p:nvSpPr>
          <p:cNvPr id="67" name="Text Placeholder 32"/>
          <p:cNvSpPr txBox="1">
            <a:spLocks/>
          </p:cNvSpPr>
          <p:nvPr/>
        </p:nvSpPr>
        <p:spPr>
          <a:xfrm>
            <a:off x="3457648" y="1847727"/>
            <a:ext cx="1248452" cy="33239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3"/>
          <p:cNvSpPr txBox="1">
            <a:spLocks/>
          </p:cNvSpPr>
          <p:nvPr/>
        </p:nvSpPr>
        <p:spPr>
          <a:xfrm>
            <a:off x="3457649" y="1661687"/>
            <a:ext cx="96426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 Placeholder 32"/>
          <p:cNvSpPr txBox="1">
            <a:spLocks/>
          </p:cNvSpPr>
          <p:nvPr/>
        </p:nvSpPr>
        <p:spPr>
          <a:xfrm>
            <a:off x="5821193" y="2098025"/>
            <a:ext cx="1248452" cy="33239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Text Placeholder 33"/>
          <p:cNvSpPr txBox="1">
            <a:spLocks/>
          </p:cNvSpPr>
          <p:nvPr/>
        </p:nvSpPr>
        <p:spPr>
          <a:xfrm>
            <a:off x="5821193" y="1911985"/>
            <a:ext cx="96426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1" name="Text Placeholder 32"/>
          <p:cNvSpPr txBox="1">
            <a:spLocks/>
          </p:cNvSpPr>
          <p:nvPr/>
        </p:nvSpPr>
        <p:spPr>
          <a:xfrm>
            <a:off x="4719247" y="3261034"/>
            <a:ext cx="1248452" cy="33239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Text Placeholder 33"/>
          <p:cNvSpPr txBox="1">
            <a:spLocks/>
          </p:cNvSpPr>
          <p:nvPr/>
        </p:nvSpPr>
        <p:spPr>
          <a:xfrm>
            <a:off x="4719247" y="3074993"/>
            <a:ext cx="96426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Text Placeholder 32"/>
          <p:cNvSpPr txBox="1">
            <a:spLocks/>
          </p:cNvSpPr>
          <p:nvPr/>
        </p:nvSpPr>
        <p:spPr>
          <a:xfrm>
            <a:off x="6962089" y="2986484"/>
            <a:ext cx="1248452" cy="33239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Text Placeholder 33"/>
          <p:cNvSpPr txBox="1">
            <a:spLocks/>
          </p:cNvSpPr>
          <p:nvPr/>
        </p:nvSpPr>
        <p:spPr>
          <a:xfrm>
            <a:off x="6962088" y="2800444"/>
            <a:ext cx="96426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Oval 74"/>
          <p:cNvSpPr/>
          <p:nvPr/>
        </p:nvSpPr>
        <p:spPr>
          <a:xfrm>
            <a:off x="1700700" y="3275380"/>
            <a:ext cx="607946" cy="607979"/>
          </a:xfrm>
          <a:prstGeom prst="ellipse">
            <a:avLst/>
          </a:prstGeom>
          <a:solidFill>
            <a:schemeClr val="bg1"/>
          </a:solidFill>
          <a:ln w="139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文字内容</a:t>
            </a:r>
            <a:endParaRPr lang="en-US" altLang="zh-CN" sz="12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76" name="Straight Connector 75"/>
          <p:cNvCxnSpPr>
            <a:stCxn id="75" idx="0"/>
          </p:cNvCxnSpPr>
          <p:nvPr/>
        </p:nvCxnSpPr>
        <p:spPr>
          <a:xfrm flipH="1">
            <a:off x="0" y="3275380"/>
            <a:ext cx="2004673" cy="0"/>
          </a:xfrm>
          <a:prstGeom prst="line">
            <a:avLst/>
          </a:prstGeom>
          <a:ln w="139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77" name="Text Placeholder 32"/>
          <p:cNvSpPr txBox="1">
            <a:spLocks/>
          </p:cNvSpPr>
          <p:nvPr/>
        </p:nvSpPr>
        <p:spPr>
          <a:xfrm>
            <a:off x="2493380" y="3525603"/>
            <a:ext cx="1248452" cy="332399"/>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请替换文字内容，点击添加相关标题文字，修改文字内容，也可以直接复制你的内容到此。</a:t>
            </a:r>
            <a:endParaRPr lang="en-US" sz="6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Text Placeholder 33"/>
          <p:cNvSpPr txBox="1">
            <a:spLocks/>
          </p:cNvSpPr>
          <p:nvPr/>
        </p:nvSpPr>
        <p:spPr>
          <a:xfrm>
            <a:off x="2493381" y="3339562"/>
            <a:ext cx="96426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buNone/>
            </a:pPr>
            <a:r>
              <a:rPr lang="zh-CN" altLang="en-US"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AU" sz="1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xmlns="" val="1123670488"/>
      </p:ext>
    </p:extLst>
  </p:cSld>
  <p:clrMapOvr>
    <a:masterClrMapping/>
  </p:clrMapOvr>
  <p:transition spd="med" advClick="0" advTm="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left)">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
                                        </p:tgtEl>
                                        <p:attrNameLst>
                                          <p:attrName>style.visibility</p:attrName>
                                        </p:attrNameLst>
                                      </p:cBhvr>
                                      <p:to>
                                        <p:strVal val="visible"/>
                                      </p:to>
                                    </p:set>
                                    <p:animEffect transition="in" filter="fade">
                                      <p:cBhvr>
                                        <p:cTn id="17" dur="500"/>
                                        <p:tgtEl>
                                          <p:spTgt spid="6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8"/>
                                        </p:tgtEl>
                                        <p:attrNameLst>
                                          <p:attrName>style.visibility</p:attrName>
                                        </p:attrNameLst>
                                      </p:cBhvr>
                                      <p:to>
                                        <p:strVal val="visible"/>
                                      </p:to>
                                    </p:set>
                                    <p:animEffect transition="in" filter="fade">
                                      <p:cBhvr>
                                        <p:cTn id="20" dur="500"/>
                                        <p:tgtEl>
                                          <p:spTgt spid="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wipe(left)">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fade">
                                      <p:cBhvr>
                                        <p:cTn id="30" dur="500"/>
                                        <p:tgtEl>
                                          <p:spTgt spid="4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0"/>
                                        </p:tgtEl>
                                        <p:attrNameLst>
                                          <p:attrName>style.visibility</p:attrName>
                                        </p:attrNameLst>
                                      </p:cBhvr>
                                      <p:to>
                                        <p:strVal val="visible"/>
                                      </p:to>
                                    </p:set>
                                    <p:animEffect transition="in" filter="fade">
                                      <p:cBhvr>
                                        <p:cTn id="35" dur="500"/>
                                        <p:tgtEl>
                                          <p:spTgt spid="7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fade">
                                      <p:cBhvr>
                                        <p:cTn id="38" dur="500"/>
                                        <p:tgtEl>
                                          <p:spTgt spid="6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wipe(left)">
                                      <p:cBhvr>
                                        <p:cTn id="43" dur="500"/>
                                        <p:tgtEl>
                                          <p:spTgt spid="6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fade">
                                      <p:cBhvr>
                                        <p:cTn id="48" dur="500"/>
                                        <p:tgtEl>
                                          <p:spTgt spid="4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73"/>
                                        </p:tgtEl>
                                        <p:attrNameLst>
                                          <p:attrName>style.visibility</p:attrName>
                                        </p:attrNameLst>
                                      </p:cBhvr>
                                      <p:to>
                                        <p:strVal val="visible"/>
                                      </p:to>
                                    </p:set>
                                    <p:animEffect transition="in" filter="fade">
                                      <p:cBhvr>
                                        <p:cTn id="53" dur="500"/>
                                        <p:tgtEl>
                                          <p:spTgt spid="73"/>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wipe(left)">
                                      <p:cBhvr>
                                        <p:cTn id="61" dur="500"/>
                                        <p:tgtEl>
                                          <p:spTgt spid="6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fade">
                                      <p:cBhvr>
                                        <p:cTn id="66" dur="500"/>
                                        <p:tgtEl>
                                          <p:spTgt spid="4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2"/>
                                        </p:tgtEl>
                                        <p:attrNameLst>
                                          <p:attrName>style.visibility</p:attrName>
                                        </p:attrNameLst>
                                      </p:cBhvr>
                                      <p:to>
                                        <p:strVal val="visible"/>
                                      </p:to>
                                    </p:set>
                                    <p:animEffect transition="in" filter="fade">
                                      <p:cBhvr>
                                        <p:cTn id="71" dur="500"/>
                                        <p:tgtEl>
                                          <p:spTgt spid="72"/>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1"/>
                                        </p:tgtEl>
                                        <p:attrNameLst>
                                          <p:attrName>style.visibility</p:attrName>
                                        </p:attrNameLst>
                                      </p:cBhvr>
                                      <p:to>
                                        <p:strVal val="visible"/>
                                      </p:to>
                                    </p:set>
                                    <p:animEffect transition="in" filter="fade">
                                      <p:cBhvr>
                                        <p:cTn id="74" dur="500"/>
                                        <p:tgtEl>
                                          <p:spTgt spid="7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76"/>
                                        </p:tgtEl>
                                        <p:attrNameLst>
                                          <p:attrName>style.visibility</p:attrName>
                                        </p:attrNameLst>
                                      </p:cBhvr>
                                      <p:to>
                                        <p:strVal val="visible"/>
                                      </p:to>
                                    </p:set>
                                    <p:animEffect transition="in" filter="wipe(left)">
                                      <p:cBhvr>
                                        <p:cTn id="79" dur="500"/>
                                        <p:tgtEl>
                                          <p:spTgt spid="76"/>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75"/>
                                        </p:tgtEl>
                                        <p:attrNameLst>
                                          <p:attrName>style.visibility</p:attrName>
                                        </p:attrNameLst>
                                      </p:cBhvr>
                                      <p:to>
                                        <p:strVal val="visible"/>
                                      </p:to>
                                    </p:set>
                                    <p:animEffect transition="in" filter="fade">
                                      <p:cBhvr>
                                        <p:cTn id="84" dur="500"/>
                                        <p:tgtEl>
                                          <p:spTgt spid="7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fade">
                                      <p:cBhvr>
                                        <p:cTn id="89" dur="500"/>
                                        <p:tgtEl>
                                          <p:spTgt spid="7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77"/>
                                        </p:tgtEl>
                                        <p:attrNameLst>
                                          <p:attrName>style.visibility</p:attrName>
                                        </p:attrNameLst>
                                      </p:cBhvr>
                                      <p:to>
                                        <p:strVal val="visible"/>
                                      </p:to>
                                    </p:set>
                                    <p:animEffect transition="in" filter="fade">
                                      <p:cBhvr>
                                        <p:cTn id="92"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67" grpId="0"/>
      <p:bldP spid="68" grpId="0"/>
      <p:bldP spid="69" grpId="0"/>
      <p:bldP spid="70" grpId="0"/>
      <p:bldP spid="71" grpId="0"/>
      <p:bldP spid="72" grpId="0"/>
      <p:bldP spid="73" grpId="0"/>
      <p:bldP spid="74" grpId="0"/>
      <p:bldP spid="75" grpId="0" animBg="1"/>
      <p:bldP spid="77" grpId="0"/>
      <p:bldP spid="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原创设计师QQ598969553             _5"/>
          <p:cNvSpPr/>
          <p:nvPr/>
        </p:nvSpPr>
        <p:spPr>
          <a:xfrm>
            <a:off x="539552" y="3354619"/>
            <a:ext cx="4032448" cy="66695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2" tIns="45721" rIns="91442" bIns="45721" rtlCol="0" anchor="ctr"/>
          <a:lstStyle/>
          <a:p>
            <a:pPr algn="ctr"/>
            <a:endParaRPr lang="zh-CN" altLang="en-US"/>
          </a:p>
        </p:txBody>
      </p:sp>
      <p:grpSp>
        <p:nvGrpSpPr>
          <p:cNvPr id="2" name="原创设计师QQ598969553             _6"/>
          <p:cNvGrpSpPr/>
          <p:nvPr/>
        </p:nvGrpSpPr>
        <p:grpSpPr>
          <a:xfrm>
            <a:off x="7219349" y="1387058"/>
            <a:ext cx="1669783" cy="2884334"/>
            <a:chOff x="5220072" y="1418828"/>
            <a:chExt cx="2055499" cy="3549516"/>
          </a:xfrm>
        </p:grpSpPr>
        <p:pic>
          <p:nvPicPr>
            <p:cNvPr id="8"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矩形 8"/>
            <p:cNvSpPr/>
            <p:nvPr/>
          </p:nvSpPr>
          <p:spPr>
            <a:xfrm>
              <a:off x="5560218" y="1828799"/>
              <a:ext cx="1328738" cy="2421731"/>
            </a:xfrm>
            <a:prstGeom prst="rect">
              <a:avLst/>
            </a:prstGeom>
            <a:blipFill dpi="0" rotWithShape="1">
              <a:blip r:embed="rId4"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 name="原创设计师QQ598969553             _7"/>
          <p:cNvGrpSpPr/>
          <p:nvPr/>
        </p:nvGrpSpPr>
        <p:grpSpPr>
          <a:xfrm>
            <a:off x="4976385" y="1387058"/>
            <a:ext cx="1669783" cy="2884334"/>
            <a:chOff x="5220071" y="1418828"/>
            <a:chExt cx="2055499" cy="3549516"/>
          </a:xfrm>
        </p:grpSpPr>
        <p:pic>
          <p:nvPicPr>
            <p:cNvPr id="11" name="Picture 2" descr="C:\Users\X-DOG\Desktop\Apple iPhone 6 and iPhone 6 Plus MOCKUP PSD - Wellgraphic.png"/>
            <p:cNvPicPr>
              <a:picLocks noChangeAspect="1" noChangeArrowheads="1"/>
            </p:cNvPicPr>
            <p:nvPr/>
          </p:nvPicPr>
          <p:blipFill>
            <a:blip r:embed="rId3" cstate="screen"/>
            <a:srcRect/>
            <a:stretch>
              <a:fillRect/>
            </a:stretch>
          </p:blipFill>
          <p:spPr bwMode="auto">
            <a:xfrm>
              <a:off x="5220071" y="1418828"/>
              <a:ext cx="2055499" cy="3549516"/>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矩形 15"/>
            <p:cNvSpPr/>
            <p:nvPr/>
          </p:nvSpPr>
          <p:spPr>
            <a:xfrm>
              <a:off x="5560218" y="1828799"/>
              <a:ext cx="1328738" cy="2421731"/>
            </a:xfrm>
            <a:prstGeom prst="rect">
              <a:avLst/>
            </a:prstGeom>
            <a:blipFill dpi="0" rotWithShape="1">
              <a:blip r:embed="rId5"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原创设计师QQ598969553             _8"/>
          <p:cNvGrpSpPr/>
          <p:nvPr/>
        </p:nvGrpSpPr>
        <p:grpSpPr>
          <a:xfrm>
            <a:off x="5964398" y="1112228"/>
            <a:ext cx="1987988" cy="3433995"/>
            <a:chOff x="5220072" y="1418828"/>
            <a:chExt cx="2055499" cy="3549516"/>
          </a:xfrm>
        </p:grpSpPr>
        <p:pic>
          <p:nvPicPr>
            <p:cNvPr id="18" name="Picture 2" descr="C:\Users\X-DOG\Desktop\Apple iPhone 6 and iPhone 6 Plus MOCKUP PSD - Wellgraphic.png"/>
            <p:cNvPicPr>
              <a:picLocks noChangeAspect="1" noChangeArrowheads="1"/>
            </p:cNvPicPr>
            <p:nvPr/>
          </p:nvPicPr>
          <p:blipFill>
            <a:blip r:embed="rId6" cstate="screen"/>
            <a:srcRect/>
            <a:stretch>
              <a:fillRect/>
            </a:stretch>
          </p:blipFill>
          <p:spPr bwMode="auto">
            <a:xfrm>
              <a:off x="5220072" y="1418828"/>
              <a:ext cx="2055499" cy="3549516"/>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矩形 18"/>
            <p:cNvSpPr/>
            <p:nvPr/>
          </p:nvSpPr>
          <p:spPr>
            <a:xfrm>
              <a:off x="5560218" y="1828799"/>
              <a:ext cx="1328738" cy="2421731"/>
            </a:xfrm>
            <a:prstGeom prst="rect">
              <a:avLst/>
            </a:prstGeom>
            <a:blipFill dpi="0" rotWithShape="1">
              <a:blip r:embed="rId7"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原创设计师QQ598969553             _9"/>
          <p:cNvSpPr>
            <a:spLocks noChangeArrowheads="1"/>
          </p:cNvSpPr>
          <p:nvPr/>
        </p:nvSpPr>
        <p:spPr bwMode="auto">
          <a:xfrm>
            <a:off x="683569" y="3425079"/>
            <a:ext cx="3744416" cy="53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bg1"/>
                </a:solidFill>
              </a:rPr>
              <a:t>TOPIC HEADER HERE</a:t>
            </a:r>
            <a:endParaRPr lang="zh-CN" altLang="en-US" sz="1000" dirty="0">
              <a:solidFill>
                <a:schemeClr val="bg1"/>
              </a:solidFill>
            </a:endParaRPr>
          </a:p>
          <a:p>
            <a:pPr>
              <a:lnSpc>
                <a:spcPct val="120000"/>
              </a:lnSpc>
              <a:spcBef>
                <a:spcPts val="300"/>
              </a:spcBef>
            </a:pPr>
            <a:r>
              <a:rPr lang="en-US" altLang="zh-CN" sz="800" dirty="0">
                <a:solidFill>
                  <a:schemeClr val="bg1"/>
                </a:solidFill>
              </a:rPr>
              <a:t>We have many PowerPoint templates that has been specifically designed to help anyone that is stepping into the world of PowerPoint for the very first time. </a:t>
            </a:r>
          </a:p>
        </p:txBody>
      </p:sp>
      <p:sp>
        <p:nvSpPr>
          <p:cNvPr id="21" name="原创设计师QQ598969553             _10"/>
          <p:cNvSpPr>
            <a:spLocks noChangeArrowheads="1"/>
          </p:cNvSpPr>
          <p:nvPr/>
        </p:nvSpPr>
        <p:spPr bwMode="auto">
          <a:xfrm>
            <a:off x="539552" y="1249474"/>
            <a:ext cx="3744416" cy="53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120000"/>
              </a:lnSpc>
              <a:spcBef>
                <a:spcPts val="300"/>
              </a:spcBef>
            </a:pPr>
            <a:r>
              <a:rPr lang="zh-CN" altLang="en-US" sz="1000" b="1" dirty="0">
                <a:solidFill>
                  <a:schemeClr val="tx1">
                    <a:lumMod val="75000"/>
                    <a:lumOff val="25000"/>
                  </a:schemeClr>
                </a:solidFill>
              </a:rPr>
              <a:t>TOPIC HEADER HERE</a:t>
            </a:r>
            <a:endParaRPr lang="zh-CN" altLang="en-US" sz="1000" dirty="0">
              <a:solidFill>
                <a:schemeClr val="tx1">
                  <a:lumMod val="75000"/>
                  <a:lumOff val="25000"/>
                </a:schemeClr>
              </a:solidFill>
            </a:endParaRPr>
          </a:p>
          <a:p>
            <a:pPr>
              <a:lnSpc>
                <a:spcPct val="120000"/>
              </a:lnSpc>
              <a:spcBef>
                <a:spcPts val="3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sp>
        <p:nvSpPr>
          <p:cNvPr id="22" name="原创设计师QQ598969553             _11"/>
          <p:cNvSpPr>
            <a:spLocks noChangeArrowheads="1"/>
          </p:cNvSpPr>
          <p:nvPr/>
        </p:nvSpPr>
        <p:spPr bwMode="auto">
          <a:xfrm>
            <a:off x="539552" y="1995508"/>
            <a:ext cx="3744416" cy="1040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a:t>
            </a:r>
          </a:p>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a:p>
            <a:pPr>
              <a:lnSpc>
                <a:spcPct val="120000"/>
              </a:lnSpc>
              <a:spcBef>
                <a:spcPts val="600"/>
              </a:spcBef>
            </a:pPr>
            <a:r>
              <a:rPr lang="en-US" altLang="zh-CN" sz="800" dirty="0">
                <a:solidFill>
                  <a:schemeClr val="bg1">
                    <a:lumMod val="50000"/>
                  </a:schemeClr>
                </a:solidFill>
              </a:rPr>
              <a:t>We have many PowerPoint templates that has been specifically designed to help anyone that is stepping into the world of PowerPoint for the very first time.  </a:t>
            </a:r>
          </a:p>
        </p:txBody>
      </p:sp>
      <p:pic>
        <p:nvPicPr>
          <p:cNvPr id="23" name="Picture 64"/>
          <p:cNvPicPr>
            <a:picLocks/>
          </p:cNvPicPr>
          <p:nvPr/>
        </p:nvPicPr>
        <p:blipFill>
          <a:blip r:embed="rId8" cstate="print">
            <a:extLst>
              <a:ext uri="{28A0092B-C50C-407E-A947-70E740481C1C}">
                <a14:useLocalDpi xmlns:a14="http://schemas.microsoft.com/office/drawing/2010/main" xmlns="" val="0"/>
              </a:ext>
            </a:extLst>
          </a:blip>
          <a:srcRect/>
          <a:stretch>
            <a:fillRect/>
          </a:stretch>
        </p:blipFill>
        <p:spPr bwMode="auto">
          <a:xfrm>
            <a:off x="3582988" y="17710853"/>
            <a:ext cx="1978025" cy="511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med" advClick="0" advTm="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6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par>
                                <p:cTn id="13" presetID="42" presetClass="entr" presetSubtype="0"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anim calcmode="lin" valueType="num">
                                      <p:cBhvr>
                                        <p:cTn id="16" dur="500" fill="hold"/>
                                        <p:tgtEl>
                                          <p:spTgt spid="6"/>
                                        </p:tgtEl>
                                        <p:attrNameLst>
                                          <p:attrName>ppt_x</p:attrName>
                                        </p:attrNameLst>
                                      </p:cBhvr>
                                      <p:tavLst>
                                        <p:tav tm="0">
                                          <p:val>
                                            <p:strVal val="#ppt_x"/>
                                          </p:val>
                                        </p:tav>
                                        <p:tav tm="100000">
                                          <p:val>
                                            <p:strVal val="#ppt_x"/>
                                          </p:val>
                                        </p:tav>
                                      </p:tavLst>
                                    </p:anim>
                                    <p:anim calcmode="lin" valueType="num">
                                      <p:cBhvr>
                                        <p:cTn id="17" dur="500" fill="hold"/>
                                        <p:tgtEl>
                                          <p:spTgt spid="6"/>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60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anim calcmode="lin" valueType="num">
                                      <p:cBhvr>
                                        <p:cTn id="21" dur="500" fill="hold"/>
                                        <p:tgtEl>
                                          <p:spTgt spid="20"/>
                                        </p:tgtEl>
                                        <p:attrNameLst>
                                          <p:attrName>ppt_x</p:attrName>
                                        </p:attrNameLst>
                                      </p:cBhvr>
                                      <p:tavLst>
                                        <p:tav tm="0">
                                          <p:val>
                                            <p:strVal val="#ppt_x"/>
                                          </p:val>
                                        </p:tav>
                                        <p:tav tm="100000">
                                          <p:val>
                                            <p:strVal val="#ppt_x"/>
                                          </p:val>
                                        </p:tav>
                                      </p:tavLst>
                                    </p:anim>
                                    <p:anim calcmode="lin" valueType="num">
                                      <p:cBhvr>
                                        <p:cTn id="22" dur="500" fill="hold"/>
                                        <p:tgtEl>
                                          <p:spTgt spid="20"/>
                                        </p:tgtEl>
                                        <p:attrNameLst>
                                          <p:attrName>ppt_y</p:attrName>
                                        </p:attrNameLst>
                                      </p:cBhvr>
                                      <p:tavLst>
                                        <p:tav tm="0">
                                          <p:val>
                                            <p:strVal val="#ppt_y+.1"/>
                                          </p:val>
                                        </p:tav>
                                        <p:tav tm="100000">
                                          <p:val>
                                            <p:strVal val="#ppt_y"/>
                                          </p:val>
                                        </p:tav>
                                      </p:tavLst>
                                    </p:anim>
                                  </p:childTnLst>
                                </p:cTn>
                              </p:par>
                              <p:par>
                                <p:cTn id="23" presetID="53" presetClass="entr" presetSubtype="16" fill="hold" nodeType="withEffect">
                                  <p:stCondLst>
                                    <p:cond delay="11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Effect transition="in" filter="fade">
                                      <p:cBhvr>
                                        <p:cTn id="27" dur="500"/>
                                        <p:tgtEl>
                                          <p:spTgt spid="4"/>
                                        </p:tgtEl>
                                      </p:cBhvr>
                                    </p:animEffect>
                                  </p:childTnLst>
                                </p:cTn>
                              </p:par>
                              <p:par>
                                <p:cTn id="28" presetID="53" presetClass="entr" presetSubtype="16" fill="hold" nodeType="withEffect">
                                  <p:stCondLst>
                                    <p:cond delay="1600"/>
                                  </p:stCondLst>
                                  <p:childTnLst>
                                    <p:set>
                                      <p:cBhvr>
                                        <p:cTn id="29" dur="1" fill="hold">
                                          <p:stCondLst>
                                            <p:cond delay="0"/>
                                          </p:stCondLst>
                                        </p:cTn>
                                        <p:tgtEl>
                                          <p:spTgt spid="3"/>
                                        </p:tgtEl>
                                        <p:attrNameLst>
                                          <p:attrName>style.visibility</p:attrName>
                                        </p:attrNameLst>
                                      </p:cBhvr>
                                      <p:to>
                                        <p:strVal val="visible"/>
                                      </p:to>
                                    </p:set>
                                    <p:anim calcmode="lin" valueType="num">
                                      <p:cBhvr>
                                        <p:cTn id="30" dur="500" fill="hold"/>
                                        <p:tgtEl>
                                          <p:spTgt spid="3"/>
                                        </p:tgtEl>
                                        <p:attrNameLst>
                                          <p:attrName>ppt_w</p:attrName>
                                        </p:attrNameLst>
                                      </p:cBhvr>
                                      <p:tavLst>
                                        <p:tav tm="0">
                                          <p:val>
                                            <p:fltVal val="0"/>
                                          </p:val>
                                        </p:tav>
                                        <p:tav tm="100000">
                                          <p:val>
                                            <p:strVal val="#ppt_w"/>
                                          </p:val>
                                        </p:tav>
                                      </p:tavLst>
                                    </p:anim>
                                    <p:anim calcmode="lin" valueType="num">
                                      <p:cBhvr>
                                        <p:cTn id="31" dur="500" fill="hold"/>
                                        <p:tgtEl>
                                          <p:spTgt spid="3"/>
                                        </p:tgtEl>
                                        <p:attrNameLst>
                                          <p:attrName>ppt_h</p:attrName>
                                        </p:attrNameLst>
                                      </p:cBhvr>
                                      <p:tavLst>
                                        <p:tav tm="0">
                                          <p:val>
                                            <p:fltVal val="0"/>
                                          </p:val>
                                        </p:tav>
                                        <p:tav tm="100000">
                                          <p:val>
                                            <p:strVal val="#ppt_h"/>
                                          </p:val>
                                        </p:tav>
                                      </p:tavLst>
                                    </p:anim>
                                    <p:animEffect transition="in" filter="fade">
                                      <p:cBhvr>
                                        <p:cTn id="32" dur="500"/>
                                        <p:tgtEl>
                                          <p:spTgt spid="3"/>
                                        </p:tgtEl>
                                      </p:cBhvr>
                                    </p:animEffect>
                                  </p:childTnLst>
                                </p:cTn>
                              </p:par>
                              <p:par>
                                <p:cTn id="33" presetID="53" presetClass="entr" presetSubtype="16" fill="hold" nodeType="withEffect">
                                  <p:stCondLst>
                                    <p:cond delay="160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fltVal val="0"/>
                                          </p:val>
                                        </p:tav>
                                        <p:tav tm="100000">
                                          <p:val>
                                            <p:strVal val="#ppt_w"/>
                                          </p:val>
                                        </p:tav>
                                      </p:tavLst>
                                    </p:anim>
                                    <p:anim calcmode="lin" valueType="num">
                                      <p:cBhvr>
                                        <p:cTn id="36" dur="500" fill="hold"/>
                                        <p:tgtEl>
                                          <p:spTgt spid="2"/>
                                        </p:tgtEl>
                                        <p:attrNameLst>
                                          <p:attrName>ppt_h</p:attrName>
                                        </p:attrNameLst>
                                      </p:cBhvr>
                                      <p:tavLst>
                                        <p:tav tm="0">
                                          <p:val>
                                            <p:fltVal val="0"/>
                                          </p:val>
                                        </p:tav>
                                        <p:tav tm="100000">
                                          <p:val>
                                            <p:strVal val="#ppt_h"/>
                                          </p:val>
                                        </p:tav>
                                      </p:tavLst>
                                    </p:anim>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0" grpId="0"/>
      <p:bldP spid="21" grpId="0"/>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616419" y="2457961"/>
            <a:ext cx="1101437" cy="862826"/>
          </a:xfrm>
          <a:prstGeom prst="rect">
            <a:avLst/>
          </a:prstGeom>
          <a:solidFill>
            <a:schemeClr val="accent2"/>
          </a:solidFill>
          <a:ln>
            <a:noFill/>
          </a:ln>
          <a:effectLst/>
          <a:scene3d>
            <a:camera prst="orthographicFront">
              <a:rot lat="24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r>
              <a:rPr lang="en-US" altLang="zh-CN" sz="2100" b="1" dirty="0" smtClean="0">
                <a:latin typeface="微软雅黑" panose="020B0503020204020204" charset="-122"/>
                <a:ea typeface="微软雅黑" panose="020B0503020204020204" charset="-122"/>
              </a:rPr>
              <a:t>01</a:t>
            </a:r>
          </a:p>
          <a:p>
            <a:pPr algn="ctr"/>
            <a:r>
              <a:rPr lang="en-US" altLang="zh-CN" sz="1200" dirty="0" smtClean="0">
                <a:latin typeface="微软雅黑" panose="020B0503020204020204" charset="-122"/>
                <a:ea typeface="微软雅黑" panose="020B0503020204020204" charset="-122"/>
              </a:rPr>
              <a:t>此处添</a:t>
            </a:r>
          </a:p>
          <a:p>
            <a:pPr algn="ctr"/>
            <a:r>
              <a:rPr lang="en-US" altLang="zh-CN" sz="1200" dirty="0" smtClean="0">
                <a:latin typeface="微软雅黑" panose="020B0503020204020204" charset="-122"/>
                <a:ea typeface="微软雅黑" panose="020B0503020204020204" charset="-122"/>
              </a:rPr>
              <a:t>加标题</a:t>
            </a:r>
          </a:p>
        </p:txBody>
      </p:sp>
      <p:sp>
        <p:nvSpPr>
          <p:cNvPr id="7" name="矩形 6"/>
          <p:cNvSpPr/>
          <p:nvPr/>
        </p:nvSpPr>
        <p:spPr>
          <a:xfrm>
            <a:off x="4447041" y="2457961"/>
            <a:ext cx="1101437" cy="862826"/>
          </a:xfrm>
          <a:prstGeom prst="rect">
            <a:avLst/>
          </a:prstGeom>
          <a:solidFill>
            <a:schemeClr val="accent3"/>
          </a:solidFill>
          <a:ln>
            <a:noFill/>
          </a:ln>
          <a:effectLst/>
          <a:scene3d>
            <a:camera prst="orthographicFront">
              <a:rot lat="2400000" lon="19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r>
              <a:rPr lang="en-US" altLang="zh-CN" sz="2100" b="1" dirty="0" smtClean="0">
                <a:latin typeface="微软雅黑" panose="020B0503020204020204" charset="-122"/>
                <a:ea typeface="微软雅黑" panose="020B0503020204020204" charset="-122"/>
              </a:rPr>
              <a:t>02</a:t>
            </a:r>
          </a:p>
          <a:p>
            <a:pPr algn="ctr"/>
            <a:r>
              <a:rPr lang="en-US" altLang="zh-CN" sz="1200" dirty="0" smtClean="0">
                <a:latin typeface="微软雅黑" panose="020B0503020204020204" charset="-122"/>
                <a:ea typeface="微软雅黑" panose="020B0503020204020204" charset="-122"/>
              </a:rPr>
              <a:t>此处添</a:t>
            </a:r>
          </a:p>
          <a:p>
            <a:pPr algn="ctr"/>
            <a:r>
              <a:rPr lang="en-US" altLang="zh-CN" sz="1200" dirty="0" smtClean="0">
                <a:latin typeface="微软雅黑" panose="020B0503020204020204" charset="-122"/>
                <a:ea typeface="微软雅黑" panose="020B0503020204020204" charset="-122"/>
              </a:rPr>
              <a:t>加标题</a:t>
            </a:r>
          </a:p>
        </p:txBody>
      </p:sp>
      <p:sp>
        <p:nvSpPr>
          <p:cNvPr id="8" name="矩形 7"/>
          <p:cNvSpPr/>
          <p:nvPr/>
        </p:nvSpPr>
        <p:spPr>
          <a:xfrm>
            <a:off x="809334" y="2326062"/>
            <a:ext cx="2922968" cy="65932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lstStyle/>
          <a:p>
            <a:pPr algn="ctr"/>
            <a:r>
              <a:rPr lang="en-US" altLang="zh-CN" sz="1200" dirty="0" smtClean="0">
                <a:latin typeface="微软雅黑" panose="020B0503020204020204" charset="-122"/>
                <a:ea typeface="微软雅黑" panose="020B0503020204020204" charset="-122"/>
              </a:rPr>
              <a:t>请在此粘贴或者输入您的文字内容请在此粘贴或者输入您的文字内容</a:t>
            </a:r>
          </a:p>
        </p:txBody>
      </p:sp>
      <p:sp>
        <p:nvSpPr>
          <p:cNvPr id="9" name="矩形 8"/>
          <p:cNvSpPr/>
          <p:nvPr/>
        </p:nvSpPr>
        <p:spPr>
          <a:xfrm>
            <a:off x="5432595" y="2326062"/>
            <a:ext cx="2922968" cy="659329"/>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lstStyle/>
          <a:p>
            <a:pPr algn="ctr"/>
            <a:r>
              <a:rPr lang="en-US" altLang="zh-CN" sz="1200" dirty="0">
                <a:latin typeface="微软雅黑" panose="020B0503020204020204" charset="-122"/>
                <a:ea typeface="微软雅黑" panose="020B0503020204020204" charset="-122"/>
              </a:rPr>
              <a:t>请在此粘贴或者输入您的文字内容请在此粘贴或者输入您的文字内容</a:t>
            </a:r>
          </a:p>
        </p:txBody>
      </p:sp>
      <p:sp>
        <p:nvSpPr>
          <p:cNvPr id="10" name="矩形 9"/>
          <p:cNvSpPr/>
          <p:nvPr/>
        </p:nvSpPr>
        <p:spPr>
          <a:xfrm>
            <a:off x="3616419" y="3405931"/>
            <a:ext cx="1101437" cy="862826"/>
          </a:xfrm>
          <a:prstGeom prst="rect">
            <a:avLst/>
          </a:prstGeom>
          <a:solidFill>
            <a:schemeClr val="accent3"/>
          </a:solidFill>
          <a:ln>
            <a:noFill/>
          </a:ln>
          <a:effectLst/>
          <a:scene3d>
            <a:camera prst="orthographicFront">
              <a:rot lat="2400000" lon="24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r>
              <a:rPr lang="en-US" altLang="zh-CN" sz="2100" b="1" dirty="0" smtClean="0">
                <a:latin typeface="微软雅黑" panose="020B0503020204020204" charset="-122"/>
                <a:ea typeface="微软雅黑" panose="020B0503020204020204" charset="-122"/>
              </a:rPr>
              <a:t>03</a:t>
            </a:r>
          </a:p>
          <a:p>
            <a:pPr algn="ctr"/>
            <a:r>
              <a:rPr lang="en-US" altLang="zh-CN" sz="1200" dirty="0" smtClean="0">
                <a:latin typeface="微软雅黑" panose="020B0503020204020204" charset="-122"/>
                <a:ea typeface="微软雅黑" panose="020B0503020204020204" charset="-122"/>
              </a:rPr>
              <a:t>此处添</a:t>
            </a:r>
          </a:p>
          <a:p>
            <a:pPr algn="ctr"/>
            <a:r>
              <a:rPr lang="en-US" altLang="zh-CN" sz="1200" dirty="0" smtClean="0">
                <a:latin typeface="微软雅黑" panose="020B0503020204020204" charset="-122"/>
                <a:ea typeface="微软雅黑" panose="020B0503020204020204" charset="-122"/>
              </a:rPr>
              <a:t>加标题</a:t>
            </a:r>
          </a:p>
        </p:txBody>
      </p:sp>
      <p:sp>
        <p:nvSpPr>
          <p:cNvPr id="11" name="矩形 10"/>
          <p:cNvSpPr/>
          <p:nvPr/>
        </p:nvSpPr>
        <p:spPr>
          <a:xfrm>
            <a:off x="4447041" y="3405931"/>
            <a:ext cx="1101437" cy="862826"/>
          </a:xfrm>
          <a:prstGeom prst="rect">
            <a:avLst/>
          </a:prstGeom>
          <a:solidFill>
            <a:schemeClr val="accent2"/>
          </a:solidFill>
          <a:ln>
            <a:noFill/>
          </a:ln>
          <a:effectLst/>
          <a:scene3d>
            <a:camera prst="orthographicFront">
              <a:rot lat="2400000" lon="192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wrap="none" lIns="68580" tIns="34290" rIns="68580" bIns="34290" rtlCol="0" anchor="ctr"/>
          <a:lstStyle/>
          <a:p>
            <a:pPr algn="ctr"/>
            <a:r>
              <a:rPr lang="en-US" altLang="zh-CN" sz="2100" b="1" dirty="0" smtClean="0">
                <a:latin typeface="微软雅黑" panose="020B0503020204020204" charset="-122"/>
                <a:ea typeface="微软雅黑" panose="020B0503020204020204" charset="-122"/>
              </a:rPr>
              <a:t>04</a:t>
            </a:r>
          </a:p>
          <a:p>
            <a:pPr algn="ctr"/>
            <a:r>
              <a:rPr lang="en-US" altLang="zh-CN" sz="1200" dirty="0" smtClean="0">
                <a:latin typeface="微软雅黑" panose="020B0503020204020204" charset="-122"/>
                <a:ea typeface="微软雅黑" panose="020B0503020204020204" charset="-122"/>
              </a:rPr>
              <a:t>此处添</a:t>
            </a:r>
          </a:p>
          <a:p>
            <a:pPr algn="ctr"/>
            <a:r>
              <a:rPr lang="en-US" altLang="zh-CN" sz="1200" dirty="0" smtClean="0">
                <a:latin typeface="微软雅黑" panose="020B0503020204020204" charset="-122"/>
                <a:ea typeface="微软雅黑" panose="020B0503020204020204" charset="-122"/>
              </a:rPr>
              <a:t>加标题</a:t>
            </a:r>
          </a:p>
        </p:txBody>
      </p:sp>
      <p:sp>
        <p:nvSpPr>
          <p:cNvPr id="12" name="矩形 11"/>
          <p:cNvSpPr/>
          <p:nvPr/>
        </p:nvSpPr>
        <p:spPr>
          <a:xfrm>
            <a:off x="809334" y="3274031"/>
            <a:ext cx="2922968" cy="659329"/>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lstStyle/>
          <a:p>
            <a:pPr algn="ctr"/>
            <a:r>
              <a:rPr lang="en-US" altLang="zh-CN" sz="1200" dirty="0" smtClean="0">
                <a:latin typeface="微软雅黑" panose="020B0503020204020204" charset="-122"/>
                <a:ea typeface="微软雅黑" panose="020B0503020204020204" charset="-122"/>
              </a:rPr>
              <a:t>请在此粘贴或者输入您的文字内容请在此粘贴或者输入您的文字内容</a:t>
            </a:r>
          </a:p>
        </p:txBody>
      </p:sp>
      <p:sp>
        <p:nvSpPr>
          <p:cNvPr id="13" name="矩形 12"/>
          <p:cNvSpPr/>
          <p:nvPr/>
        </p:nvSpPr>
        <p:spPr>
          <a:xfrm>
            <a:off x="5432595" y="3274031"/>
            <a:ext cx="2922968" cy="659329"/>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lstStyle/>
          <a:p>
            <a:pPr algn="ctr"/>
            <a:r>
              <a:rPr lang="en-US" altLang="zh-CN" sz="1200" dirty="0">
                <a:latin typeface="微软雅黑" panose="020B0503020204020204" charset="-122"/>
                <a:ea typeface="微软雅黑" panose="020B0503020204020204" charset="-122"/>
              </a:rPr>
              <a:t>请在此粘贴或者输入您的文字内容请在此粘贴或者输入您的文字内容</a:t>
            </a:r>
          </a:p>
        </p:txBody>
      </p:sp>
      <p:sp>
        <p:nvSpPr>
          <p:cNvPr id="14" name="文本框 13"/>
          <p:cNvSpPr txBox="1"/>
          <p:nvPr/>
        </p:nvSpPr>
        <p:spPr>
          <a:xfrm>
            <a:off x="541136" y="1518981"/>
            <a:ext cx="8431827" cy="500137"/>
          </a:xfrm>
          <a:prstGeom prst="rect">
            <a:avLst/>
          </a:prstGeom>
          <a:noFill/>
        </p:spPr>
        <p:txBody>
          <a:bodyPr wrap="square" lIns="68580" tIns="34290" rIns="68580" bIns="34290" rtlCol="0">
            <a:spAutoFit/>
          </a:bodyPr>
          <a:lstStyle/>
          <a:p>
            <a:r>
              <a:rPr lang="en-US" altLang="zh-CN" sz="1400" dirty="0" smtClean="0">
                <a:solidFill>
                  <a:schemeClr val="bg1">
                    <a:lumMod val="50000"/>
                  </a:schemeClr>
                </a:solidFill>
                <a:latin typeface="微软雅黑" panose="020B0503020204020204" charset="-122"/>
                <a:ea typeface="微软雅黑" panose="020B0503020204020204" charset="-122"/>
              </a:rPr>
              <a:t>您的内容打在这里，或者通过复制您的文本后，在此框中选择粘贴，并选择只保留文字。您的内容打在这里，或者通过复制您的文本后，在此框中</a:t>
            </a:r>
          </a:p>
        </p:txBody>
      </p:sp>
      <p:sp>
        <p:nvSpPr>
          <p:cNvPr id="15" name="矩形 14"/>
          <p:cNvSpPr/>
          <p:nvPr/>
        </p:nvSpPr>
        <p:spPr>
          <a:xfrm>
            <a:off x="487136" y="1576481"/>
            <a:ext cx="54000" cy="16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Tree>
  </p:cSld>
  <p:clrMapOvr>
    <a:masterClrMapping/>
  </p:clrMapOvr>
  <p:transition spd="med" advClick="0" advTm="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500"/>
                                        <p:tgtEl>
                                          <p:spTgt spid="15"/>
                                        </p:tgtEl>
                                      </p:cBhvr>
                                    </p:animEffect>
                                    <p:anim calcmode="lin" valueType="num">
                                      <p:cBhvr>
                                        <p:cTn id="8" dur="1500" fill="hold"/>
                                        <p:tgtEl>
                                          <p:spTgt spid="15"/>
                                        </p:tgtEl>
                                        <p:attrNameLst>
                                          <p:attrName>style.rotation</p:attrName>
                                        </p:attrNameLst>
                                      </p:cBhvr>
                                      <p:tavLst>
                                        <p:tav tm="0">
                                          <p:val>
                                            <p:fltVal val="720"/>
                                          </p:val>
                                        </p:tav>
                                        <p:tav tm="100000">
                                          <p:val>
                                            <p:fltVal val="0"/>
                                          </p:val>
                                        </p:tav>
                                      </p:tavLst>
                                    </p:anim>
                                    <p:anim calcmode="lin" valueType="num">
                                      <p:cBhvr>
                                        <p:cTn id="9" dur="1500" fill="hold"/>
                                        <p:tgtEl>
                                          <p:spTgt spid="15"/>
                                        </p:tgtEl>
                                        <p:attrNameLst>
                                          <p:attrName>ppt_h</p:attrName>
                                        </p:attrNameLst>
                                      </p:cBhvr>
                                      <p:tavLst>
                                        <p:tav tm="0">
                                          <p:val>
                                            <p:fltVal val="0"/>
                                          </p:val>
                                        </p:tav>
                                        <p:tav tm="100000">
                                          <p:val>
                                            <p:strVal val="#ppt_h"/>
                                          </p:val>
                                        </p:tav>
                                      </p:tavLst>
                                    </p:anim>
                                    <p:anim calcmode="lin" valueType="num">
                                      <p:cBhvr>
                                        <p:cTn id="10" dur="1500" fill="hold"/>
                                        <p:tgtEl>
                                          <p:spTgt spid="15"/>
                                        </p:tgtEl>
                                        <p:attrNameLst>
                                          <p:attrName>ppt_w</p:attrName>
                                        </p:attrNameLst>
                                      </p:cBhvr>
                                      <p:tavLst>
                                        <p:tav tm="0">
                                          <p:val>
                                            <p:fltVal val="0"/>
                                          </p:val>
                                        </p:tav>
                                        <p:tav tm="100000">
                                          <p:val>
                                            <p:strVal val="#ppt_w"/>
                                          </p:val>
                                        </p:tav>
                                      </p:tavLst>
                                    </p:anim>
                                  </p:childTnLst>
                                </p:cTn>
                              </p:par>
                            </p:childTnLst>
                          </p:cTn>
                        </p:par>
                        <p:par>
                          <p:cTn id="11" fill="hold">
                            <p:stCondLst>
                              <p:cond delay="1500"/>
                            </p:stCondLst>
                            <p:childTnLst>
                              <p:par>
                                <p:cTn id="12" presetID="10" presetClass="entr" presetSubtype="0" fill="hold" grpId="0" nodeType="afterEffect">
                                  <p:stCondLst>
                                    <p:cond delay="0"/>
                                  </p:stCondLst>
                                  <p:iterate type="lt">
                                    <p:tmPct val="10000"/>
                                  </p:iterate>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par>
                          <p:cTn id="15" fill="hold">
                            <p:stCondLst>
                              <p:cond delay="3650"/>
                            </p:stCondLst>
                            <p:childTnLst>
                              <p:par>
                                <p:cTn id="16" presetID="22" presetClass="entr" presetSubtype="2"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right)">
                                      <p:cBhvr>
                                        <p:cTn id="18" dur="500"/>
                                        <p:tgtEl>
                                          <p:spTgt spid="6"/>
                                        </p:tgtEl>
                                      </p:cBhvr>
                                    </p:animEffect>
                                  </p:childTnLst>
                                </p:cTn>
                              </p:par>
                            </p:childTnLst>
                          </p:cTn>
                        </p:par>
                        <p:par>
                          <p:cTn id="19" fill="hold">
                            <p:stCondLst>
                              <p:cond delay="4150"/>
                            </p:stCondLst>
                            <p:childTnLst>
                              <p:par>
                                <p:cTn id="20" presetID="22" presetClass="entr" presetSubtype="2"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1000"/>
                                        <p:tgtEl>
                                          <p:spTgt spid="8"/>
                                        </p:tgtEl>
                                      </p:cBhvr>
                                    </p:animEffect>
                                  </p:childTnLst>
                                </p:cTn>
                              </p:par>
                            </p:childTnLst>
                          </p:cTn>
                        </p:par>
                        <p:par>
                          <p:cTn id="23" fill="hold">
                            <p:stCondLst>
                              <p:cond delay="515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650"/>
                            </p:stCondLst>
                            <p:childTnLst>
                              <p:par>
                                <p:cTn id="28" presetID="22" presetClass="entr" presetSubtype="8"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par>
                          <p:cTn id="31" fill="hold">
                            <p:stCondLst>
                              <p:cond delay="6650"/>
                            </p:stCondLst>
                            <p:childTnLst>
                              <p:par>
                                <p:cTn id="32" presetID="22" presetClass="entr" presetSubtype="2" fill="hold" grpId="0"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right)">
                                      <p:cBhvr>
                                        <p:cTn id="34" dur="500"/>
                                        <p:tgtEl>
                                          <p:spTgt spid="10"/>
                                        </p:tgtEl>
                                      </p:cBhvr>
                                    </p:animEffect>
                                  </p:childTnLst>
                                </p:cTn>
                              </p:par>
                            </p:childTnLst>
                          </p:cTn>
                        </p:par>
                        <p:par>
                          <p:cTn id="35" fill="hold">
                            <p:stCondLst>
                              <p:cond delay="7150"/>
                            </p:stCondLst>
                            <p:childTnLst>
                              <p:par>
                                <p:cTn id="36" presetID="22" presetClass="entr" presetSubtype="2" fill="hold" grpId="0"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right)">
                                      <p:cBhvr>
                                        <p:cTn id="38" dur="1000"/>
                                        <p:tgtEl>
                                          <p:spTgt spid="12"/>
                                        </p:tgtEl>
                                      </p:cBhvr>
                                    </p:animEffect>
                                  </p:childTnLst>
                                </p:cTn>
                              </p:par>
                            </p:childTnLst>
                          </p:cTn>
                        </p:par>
                        <p:par>
                          <p:cTn id="39" fill="hold">
                            <p:stCondLst>
                              <p:cond delay="815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8650"/>
                            </p:stCondLst>
                            <p:childTnLst>
                              <p:par>
                                <p:cTn id="44" presetID="22" presetClass="entr" presetSubtype="8"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9" grpId="0" bldLvl="0" animBg="1"/>
      <p:bldP spid="10" grpId="0" bldLvl="0" animBg="1"/>
      <p:bldP spid="11" grpId="0" bldLvl="0" animBg="1"/>
      <p:bldP spid="12" grpId="0" bldLvl="0" animBg="1"/>
      <p:bldP spid="13" grpId="0" bldLvl="0" animBg="1"/>
      <p:bldP spid="14" grpId="0"/>
      <p:bldP spid="1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2267A6B1-8B59-4C7D-850C-31925BB33F98}"/>
              </a:ext>
            </a:extLst>
          </p:cNvPr>
          <p:cNvSpPr/>
          <p:nvPr/>
        </p:nvSpPr>
        <p:spPr>
          <a:xfrm>
            <a:off x="500404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4760821" y="2723263"/>
            <a:ext cx="2816312" cy="492443"/>
          </a:xfrm>
          <a:prstGeom prst="rect">
            <a:avLst/>
          </a:prstGeom>
          <a:noFill/>
        </p:spPr>
        <p:txBody>
          <a:bodyPr wrap="square" lIns="0" tIns="0" rIns="0" bIns="0" rtlCol="0">
            <a:spAutoFit/>
          </a:bodyPr>
          <a:lstStyle/>
          <a:p>
            <a:r>
              <a:rPr lang="zh-CN" altLang="en-US" sz="3200" b="1" dirty="0">
                <a:solidFill>
                  <a:schemeClr val="bg1">
                    <a:lumMod val="50000"/>
                  </a:schemeClr>
                </a:solidFill>
                <a:latin typeface="微软雅黑" pitchFamily="34" charset="-122"/>
                <a:ea typeface="微软雅黑" pitchFamily="34" charset="-122"/>
                <a:cs typeface="宋体" charset="-122"/>
              </a:rPr>
              <a:t>市场分析</a:t>
            </a:r>
            <a:endParaRPr lang="en-GB" altLang="zh-CN" sz="31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49"/>
          <p:cNvSpPr txBox="1"/>
          <p:nvPr/>
        </p:nvSpPr>
        <p:spPr>
          <a:xfrm>
            <a:off x="4139952" y="3302863"/>
            <a:ext cx="2979531" cy="276999"/>
          </a:xfrm>
          <a:prstGeom prst="rect">
            <a:avLst/>
          </a:prstGeom>
          <a:noFill/>
        </p:spPr>
        <p:txBody>
          <a:bodyPr wrap="square" lIns="0" tIns="0" rIns="0" bIns="0" rtlCol="0">
            <a:spAutoFit/>
          </a:bodyPr>
          <a:lstStyle/>
          <a:p>
            <a:pPr algn="ct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28" name="矩形 259"/>
          <p:cNvSpPr>
            <a:spLocks noChangeArrowheads="1"/>
          </p:cNvSpPr>
          <p:nvPr/>
        </p:nvSpPr>
        <p:spPr bwMode="auto">
          <a:xfrm>
            <a:off x="4768411" y="1724945"/>
            <a:ext cx="1561914" cy="74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20204" pitchFamily="34" charset="0"/>
              </a:rPr>
              <a:t>03</a:t>
            </a:r>
            <a:endParaRPr lang="zh-CN" altLang="en-US" sz="4400" b="1" cap="all" spc="213" dirty="0">
              <a:solidFill>
                <a:schemeClr val="bg1"/>
              </a:solidFill>
              <a:cs typeface="Arial" panose="020B0604020202020204" pitchFamily="34" charset="0"/>
            </a:endParaRPr>
          </a:p>
        </p:txBody>
      </p:sp>
      <p:pic>
        <p:nvPicPr>
          <p:cNvPr id="7" name="Picture 3" descr="C:\Users\Administrator\Desktop\00\13578b1cc850748副本.png"/>
          <p:cNvPicPr>
            <a:picLocks noChangeAspect="1" noChangeArrowheads="1"/>
          </p:cNvPicPr>
          <p:nvPr/>
        </p:nvPicPr>
        <p:blipFill>
          <a:blip r:embed="rId3" cstate="print"/>
          <a:srcRect/>
          <a:stretch>
            <a:fillRect/>
          </a:stretch>
        </p:blipFill>
        <p:spPr bwMode="auto">
          <a:xfrm>
            <a:off x="-396552" y="-308570"/>
            <a:ext cx="5688632" cy="5688631"/>
          </a:xfrm>
          <a:prstGeom prst="rect">
            <a:avLst/>
          </a:prstGeom>
          <a:noFill/>
        </p:spPr>
      </p:pic>
    </p:spTree>
    <p:extLst>
      <p:ext uri="{BB962C8B-B14F-4D97-AF65-F5344CB8AC3E}">
        <p14:creationId xmlns:p14="http://schemas.microsoft.com/office/powerpoint/2010/main" xmlns="" val="3674079133"/>
      </p:ext>
    </p:extLst>
  </p:cSld>
  <p:clrMapOvr>
    <a:masterClrMapping/>
  </p:clrMapOvr>
  <p:transition spd="med" advClick="0" advTm="0">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8"/>
                                        </p:tgtEl>
                                      </p:cBhvr>
                                    </p:animEffect>
                                  </p:childTnLst>
                                </p:cTn>
                              </p:par>
                            </p:childTnLst>
                          </p:cTn>
                        </p:par>
                        <p:par>
                          <p:cTn id="24" fill="hold">
                            <p:stCondLst>
                              <p:cond delay="1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1550"/>
                            </p:stCondLst>
                            <p:childTnLst>
                              <p:par>
                                <p:cTn id="29" presetID="22" presetClass="entr" presetSubtype="8" fill="hold" grpId="0" nodeType="afterEffect">
                                  <p:stCondLst>
                                    <p:cond delay="0"/>
                                  </p:stCondLst>
                                  <p:iterate type="lt">
                                    <p:tmPct val="30000"/>
                                  </p:iterate>
                                  <p:childTnLst>
                                    <p:set>
                                      <p:cBhvr>
                                        <p:cTn id="30" dur="1" fill="hold">
                                          <p:stCondLst>
                                            <p:cond delay="0"/>
                                          </p:stCondLst>
                                        </p:cTn>
                                        <p:tgtEl>
                                          <p:spTgt spid="26"/>
                                        </p:tgtEl>
                                        <p:attrNameLst>
                                          <p:attrName>style.visibility</p:attrName>
                                        </p:attrNameLst>
                                      </p:cBhvr>
                                      <p:to>
                                        <p:strVal val="visible"/>
                                      </p:to>
                                    </p:set>
                                    <p:animEffect transition="in" filter="wipe(left)">
                                      <p:cBhvr>
                                        <p:cTn id="31" dur="200"/>
                                        <p:tgtEl>
                                          <p:spTgt spid="26"/>
                                        </p:tgtEl>
                                      </p:cBhvr>
                                    </p:animEffect>
                                  </p:childTnLst>
                                </p:cTn>
                              </p:par>
                              <p:par>
                                <p:cTn id="32" presetID="36" presetClass="emph" presetSubtype="0" fill="hold" grpId="1" nodeType="withEffect">
                                  <p:stCondLst>
                                    <p:cond delay="0"/>
                                  </p:stCondLst>
                                  <p:iterate type="lt">
                                    <p:tmPct val="30000"/>
                                  </p:iterate>
                                  <p:childTnLst>
                                    <p:animScale>
                                      <p:cBhvr>
                                        <p:cTn id="33" dur="50" autoRev="1" fill="hold">
                                          <p:stCondLst>
                                            <p:cond delay="0"/>
                                          </p:stCondLst>
                                        </p:cTn>
                                        <p:tgtEl>
                                          <p:spTgt spid="26"/>
                                        </p:tgtEl>
                                      </p:cBhvr>
                                      <p:to x="80000" y="100000"/>
                                    </p:animScale>
                                    <p:anim by="(#ppt_w*0.10)" calcmode="lin" valueType="num">
                                      <p:cBhvr>
                                        <p:cTn id="34" dur="50" autoRev="1" fill="hold">
                                          <p:stCondLst>
                                            <p:cond delay="0"/>
                                          </p:stCondLst>
                                        </p:cTn>
                                        <p:tgtEl>
                                          <p:spTgt spid="26"/>
                                        </p:tgtEl>
                                        <p:attrNameLst>
                                          <p:attrName>ppt_x</p:attrName>
                                        </p:attrNameLst>
                                      </p:cBhvr>
                                    </p:anim>
                                    <p:anim by="(-#ppt_w*0.10)" calcmode="lin" valueType="num">
                                      <p:cBhvr>
                                        <p:cTn id="35" dur="50" autoRev="1" fill="hold">
                                          <p:stCondLst>
                                            <p:cond delay="0"/>
                                          </p:stCondLst>
                                        </p:cTn>
                                        <p:tgtEl>
                                          <p:spTgt spid="26"/>
                                        </p:tgtEl>
                                        <p:attrNameLst>
                                          <p:attrName>ppt_y</p:attrName>
                                        </p:attrNameLst>
                                      </p:cBhvr>
                                    </p:anim>
                                    <p:animRot by="-480000">
                                      <p:cBhvr>
                                        <p:cTn id="36" dur="50" autoRev="1" fill="hold">
                                          <p:stCondLst>
                                            <p:cond delay="0"/>
                                          </p:stCondLst>
                                        </p:cTn>
                                        <p:tgtEl>
                                          <p:spTgt spid="26"/>
                                        </p:tgtEl>
                                        <p:attrNameLst>
                                          <p:attrName>r</p:attrName>
                                        </p:attrNameLst>
                                      </p:cBhvr>
                                    </p:animRot>
                                  </p:childTnLst>
                                </p:cTn>
                              </p:par>
                            </p:childTnLst>
                          </p:cTn>
                        </p:par>
                        <p:par>
                          <p:cTn id="37" fill="hold">
                            <p:stCondLst>
                              <p:cond delay="193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27"/>
                                        </p:tgtEl>
                                      </p:cBhvr>
                                      <p:to x="80000" y="100000"/>
                                    </p:animScale>
                                    <p:anim by="(#ppt_w*0.10)" calcmode="lin" valueType="num">
                                      <p:cBhvr>
                                        <p:cTn id="43" dur="50" autoRev="1" fill="hold">
                                          <p:stCondLst>
                                            <p:cond delay="0"/>
                                          </p:stCondLst>
                                        </p:cTn>
                                        <p:tgtEl>
                                          <p:spTgt spid="27"/>
                                        </p:tgtEl>
                                        <p:attrNameLst>
                                          <p:attrName>ppt_x</p:attrName>
                                        </p:attrNameLst>
                                      </p:cBhvr>
                                    </p:anim>
                                    <p:anim by="(-#ppt_w*0.10)" calcmode="lin" valueType="num">
                                      <p:cBhvr>
                                        <p:cTn id="44" dur="50" autoRev="1" fill="hold">
                                          <p:stCondLst>
                                            <p:cond delay="0"/>
                                          </p:stCondLst>
                                        </p:cTn>
                                        <p:tgtEl>
                                          <p:spTgt spid="27"/>
                                        </p:tgtEl>
                                        <p:attrNameLst>
                                          <p:attrName>ppt_y</p:attrName>
                                        </p:attrNameLst>
                                      </p:cBhvr>
                                    </p:anim>
                                    <p:animRot by="-480000">
                                      <p:cBhvr>
                                        <p:cTn id="45" dur="50" autoRev="1"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26" grpId="1"/>
      <p:bldP spid="27" grpId="0"/>
      <p:bldP spid="27" grpId="1"/>
      <p:bldP spid="28" grpId="0"/>
      <p:bldP spid="28"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3150297" y="1402031"/>
            <a:ext cx="2843408" cy="2738187"/>
            <a:chOff x="4200186" y="2320894"/>
            <a:chExt cx="3791627" cy="3651116"/>
          </a:xfrm>
        </p:grpSpPr>
        <p:sp>
          <p:nvSpPr>
            <p:cNvPr id="7" name="Rounded Rectangle 6"/>
            <p:cNvSpPr/>
            <p:nvPr/>
          </p:nvSpPr>
          <p:spPr>
            <a:xfrm flipH="1">
              <a:off x="4214254" y="4850056"/>
              <a:ext cx="3777559"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6" name="Rounded Rectangle 5"/>
            <p:cNvSpPr/>
            <p:nvPr/>
          </p:nvSpPr>
          <p:spPr>
            <a:xfrm rot="3492391" flipH="1">
              <a:off x="4991307" y="3689252"/>
              <a:ext cx="3651116" cy="914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4" name="Rounded Rectangle 3"/>
            <p:cNvSpPr/>
            <p:nvPr/>
          </p:nvSpPr>
          <p:spPr>
            <a:xfrm rot="18107609">
              <a:off x="3556490" y="3689252"/>
              <a:ext cx="3651116" cy="91440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Rounded Rectangle 9"/>
            <p:cNvSpPr/>
            <p:nvPr/>
          </p:nvSpPr>
          <p:spPr>
            <a:xfrm flipH="1">
              <a:off x="4200186" y="4850056"/>
              <a:ext cx="1948760" cy="9144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4" name="Oval 13"/>
            <p:cNvSpPr/>
            <p:nvPr/>
          </p:nvSpPr>
          <p:spPr>
            <a:xfrm>
              <a:off x="5725181" y="2613073"/>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5" name="Oval 14"/>
            <p:cNvSpPr/>
            <p:nvPr/>
          </p:nvSpPr>
          <p:spPr>
            <a:xfrm>
              <a:off x="4297730" y="492940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Oval 15"/>
            <p:cNvSpPr/>
            <p:nvPr/>
          </p:nvSpPr>
          <p:spPr>
            <a:xfrm>
              <a:off x="7164059" y="4930934"/>
              <a:ext cx="755703" cy="75570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endParaRPr lang="en-GB" sz="700"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Freeform 17"/>
            <p:cNvSpPr>
              <a:spLocks noEditPoints="1"/>
            </p:cNvSpPr>
            <p:nvPr/>
          </p:nvSpPr>
          <p:spPr bwMode="auto">
            <a:xfrm>
              <a:off x="5950368" y="2791506"/>
              <a:ext cx="305327" cy="398835"/>
            </a:xfrm>
            <a:custGeom>
              <a:avLst/>
              <a:gdLst>
                <a:gd name="T0" fmla="*/ 60 w 74"/>
                <a:gd name="T1" fmla="*/ 0 h 97"/>
                <a:gd name="T2" fmla="*/ 72 w 74"/>
                <a:gd name="T3" fmla="*/ 11 h 97"/>
                <a:gd name="T4" fmla="*/ 70 w 74"/>
                <a:gd name="T5" fmla="*/ 52 h 97"/>
                <a:gd name="T6" fmla="*/ 63 w 74"/>
                <a:gd name="T7" fmla="*/ 11 h 97"/>
                <a:gd name="T8" fmla="*/ 60 w 74"/>
                <a:gd name="T9" fmla="*/ 8 h 97"/>
                <a:gd name="T10" fmla="*/ 26 w 74"/>
                <a:gd name="T11" fmla="*/ 11 h 97"/>
                <a:gd name="T12" fmla="*/ 26 w 74"/>
                <a:gd name="T13" fmla="*/ 18 h 97"/>
                <a:gd name="T14" fmla="*/ 19 w 74"/>
                <a:gd name="T15" fmla="*/ 24 h 97"/>
                <a:gd name="T16" fmla="*/ 12 w 74"/>
                <a:gd name="T17" fmla="*/ 24 h 97"/>
                <a:gd name="T18" fmla="*/ 8 w 74"/>
                <a:gd name="T19" fmla="*/ 79 h 97"/>
                <a:gd name="T20" fmla="*/ 9 w 74"/>
                <a:gd name="T21" fmla="*/ 81 h 97"/>
                <a:gd name="T22" fmla="*/ 28 w 74"/>
                <a:gd name="T23" fmla="*/ 82 h 97"/>
                <a:gd name="T24" fmla="*/ 37 w 74"/>
                <a:gd name="T25" fmla="*/ 90 h 97"/>
                <a:gd name="T26" fmla="*/ 3 w 74"/>
                <a:gd name="T27" fmla="*/ 87 h 97"/>
                <a:gd name="T28" fmla="*/ 3 w 74"/>
                <a:gd name="T29" fmla="*/ 87 h 97"/>
                <a:gd name="T30" fmla="*/ 0 w 74"/>
                <a:gd name="T31" fmla="*/ 20 h 97"/>
                <a:gd name="T32" fmla="*/ 1 w 74"/>
                <a:gd name="T33" fmla="*/ 17 h 97"/>
                <a:gd name="T34" fmla="*/ 19 w 74"/>
                <a:gd name="T35" fmla="*/ 0 h 97"/>
                <a:gd name="T36" fmla="*/ 17 w 74"/>
                <a:gd name="T37" fmla="*/ 52 h 97"/>
                <a:gd name="T38" fmla="*/ 27 w 74"/>
                <a:gd name="T39" fmla="*/ 56 h 97"/>
                <a:gd name="T40" fmla="*/ 17 w 74"/>
                <a:gd name="T41" fmla="*/ 52 h 97"/>
                <a:gd name="T42" fmla="*/ 17 w 74"/>
                <a:gd name="T43" fmla="*/ 44 h 97"/>
                <a:gd name="T44" fmla="*/ 56 w 74"/>
                <a:gd name="T45" fmla="*/ 40 h 97"/>
                <a:gd name="T46" fmla="*/ 17 w 74"/>
                <a:gd name="T47" fmla="*/ 28 h 97"/>
                <a:gd name="T48" fmla="*/ 56 w 74"/>
                <a:gd name="T49" fmla="*/ 33 h 97"/>
                <a:gd name="T50" fmla="*/ 17 w 74"/>
                <a:gd name="T51" fmla="*/ 28 h 97"/>
                <a:gd name="T52" fmla="*/ 34 w 74"/>
                <a:gd name="T53" fmla="*/ 22 h 97"/>
                <a:gd name="T54" fmla="*/ 56 w 74"/>
                <a:gd name="T55" fmla="*/ 17 h 97"/>
                <a:gd name="T56" fmla="*/ 41 w 74"/>
                <a:gd name="T57" fmla="*/ 69 h 97"/>
                <a:gd name="T58" fmla="*/ 41 w 74"/>
                <a:gd name="T59" fmla="*/ 69 h 97"/>
                <a:gd name="T60" fmla="*/ 31 w 74"/>
                <a:gd name="T61" fmla="*/ 66 h 97"/>
                <a:gd name="T62" fmla="*/ 47 w 74"/>
                <a:gd name="T63" fmla="*/ 86 h 97"/>
                <a:gd name="T64" fmla="*/ 59 w 74"/>
                <a:gd name="T65" fmla="*/ 87 h 97"/>
                <a:gd name="T66" fmla="*/ 71 w 74"/>
                <a:gd name="T67" fmla="*/ 96 h 97"/>
                <a:gd name="T68" fmla="*/ 72 w 74"/>
                <a:gd name="T69" fmla="*/ 90 h 97"/>
                <a:gd name="T70" fmla="*/ 63 w 74"/>
                <a:gd name="T71" fmla="*/ 80 h 97"/>
                <a:gd name="T72" fmla="*/ 64 w 74"/>
                <a:gd name="T73" fmla="*/ 57 h 97"/>
                <a:gd name="T74" fmla="*/ 38 w 74"/>
                <a:gd name="T75" fmla="*/ 54 h 97"/>
                <a:gd name="T76" fmla="*/ 42 w 74"/>
                <a:gd name="T77" fmla="*/ 58 h 97"/>
                <a:gd name="T78" fmla="*/ 40 w 74"/>
                <a:gd name="T79" fmla="*/ 76 h 97"/>
                <a:gd name="T80" fmla="*/ 57 w 74"/>
                <a:gd name="T81" fmla="*/ 78 h 97"/>
                <a:gd name="T82" fmla="*/ 59 w 74"/>
                <a:gd name="T83" fmla="*/ 61 h 97"/>
                <a:gd name="T84" fmla="*/ 21 w 74"/>
                <a:gd name="T85" fmla="*/ 9 h 97"/>
                <a:gd name="T86" fmla="*/ 13 w 74"/>
                <a:gd name="T87" fmla="*/ 19 h 97"/>
                <a:gd name="T88" fmla="*/ 17 w 74"/>
                <a:gd name="T89" fmla="*/ 20 h 97"/>
                <a:gd name="T90" fmla="*/ 18 w 74"/>
                <a:gd name="T91" fmla="*/ 20 h 97"/>
                <a:gd name="T92" fmla="*/ 22 w 74"/>
                <a:gd name="T93" fmla="*/ 17 h 97"/>
                <a:gd name="T94" fmla="*/ 22 w 74"/>
                <a:gd name="T95" fmla="*/ 15 h 97"/>
                <a:gd name="T96" fmla="*/ 21 w 74"/>
                <a:gd name="T97" fmla="*/ 1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74" h="97">
                  <a:moveTo>
                    <a:pt x="21" y="0"/>
                  </a:moveTo>
                  <a:cubicBezTo>
                    <a:pt x="60" y="0"/>
                    <a:pt x="60" y="0"/>
                    <a:pt x="60" y="0"/>
                  </a:cubicBezTo>
                  <a:cubicBezTo>
                    <a:pt x="64" y="0"/>
                    <a:pt x="66" y="1"/>
                    <a:pt x="68" y="3"/>
                  </a:cubicBezTo>
                  <a:cubicBezTo>
                    <a:pt x="70" y="5"/>
                    <a:pt x="72" y="8"/>
                    <a:pt x="72" y="11"/>
                  </a:cubicBezTo>
                  <a:cubicBezTo>
                    <a:pt x="72" y="56"/>
                    <a:pt x="72" y="56"/>
                    <a:pt x="72" y="56"/>
                  </a:cubicBezTo>
                  <a:cubicBezTo>
                    <a:pt x="71" y="55"/>
                    <a:pt x="70" y="53"/>
                    <a:pt x="70" y="52"/>
                  </a:cubicBezTo>
                  <a:cubicBezTo>
                    <a:pt x="68" y="50"/>
                    <a:pt x="66" y="48"/>
                    <a:pt x="63" y="47"/>
                  </a:cubicBezTo>
                  <a:cubicBezTo>
                    <a:pt x="63" y="11"/>
                    <a:pt x="63" y="11"/>
                    <a:pt x="63" y="11"/>
                  </a:cubicBezTo>
                  <a:cubicBezTo>
                    <a:pt x="63" y="10"/>
                    <a:pt x="63" y="9"/>
                    <a:pt x="62" y="9"/>
                  </a:cubicBezTo>
                  <a:cubicBezTo>
                    <a:pt x="62" y="8"/>
                    <a:pt x="61" y="8"/>
                    <a:pt x="60" y="8"/>
                  </a:cubicBezTo>
                  <a:cubicBezTo>
                    <a:pt x="25" y="8"/>
                    <a:pt x="25" y="8"/>
                    <a:pt x="25" y="8"/>
                  </a:cubicBezTo>
                  <a:cubicBezTo>
                    <a:pt x="26" y="11"/>
                    <a:pt x="26" y="11"/>
                    <a:pt x="26" y="11"/>
                  </a:cubicBezTo>
                  <a:cubicBezTo>
                    <a:pt x="26" y="14"/>
                    <a:pt x="26" y="14"/>
                    <a:pt x="26" y="14"/>
                  </a:cubicBezTo>
                  <a:cubicBezTo>
                    <a:pt x="26" y="16"/>
                    <a:pt x="26" y="17"/>
                    <a:pt x="26" y="18"/>
                  </a:cubicBezTo>
                  <a:cubicBezTo>
                    <a:pt x="26" y="19"/>
                    <a:pt x="25" y="21"/>
                    <a:pt x="23" y="22"/>
                  </a:cubicBezTo>
                  <a:cubicBezTo>
                    <a:pt x="22" y="23"/>
                    <a:pt x="21" y="24"/>
                    <a:pt x="19" y="24"/>
                  </a:cubicBezTo>
                  <a:cubicBezTo>
                    <a:pt x="18" y="24"/>
                    <a:pt x="17" y="24"/>
                    <a:pt x="16" y="24"/>
                  </a:cubicBezTo>
                  <a:cubicBezTo>
                    <a:pt x="12" y="24"/>
                    <a:pt x="12" y="24"/>
                    <a:pt x="12" y="24"/>
                  </a:cubicBezTo>
                  <a:cubicBezTo>
                    <a:pt x="8" y="23"/>
                    <a:pt x="8" y="23"/>
                    <a:pt x="8" y="23"/>
                  </a:cubicBezTo>
                  <a:cubicBezTo>
                    <a:pt x="8" y="79"/>
                    <a:pt x="8" y="79"/>
                    <a:pt x="8" y="79"/>
                  </a:cubicBezTo>
                  <a:cubicBezTo>
                    <a:pt x="8" y="80"/>
                    <a:pt x="9" y="80"/>
                    <a:pt x="9" y="81"/>
                  </a:cubicBezTo>
                  <a:cubicBezTo>
                    <a:pt x="9" y="81"/>
                    <a:pt x="9" y="81"/>
                    <a:pt x="9" y="81"/>
                  </a:cubicBezTo>
                  <a:cubicBezTo>
                    <a:pt x="10" y="81"/>
                    <a:pt x="10" y="82"/>
                    <a:pt x="11" y="82"/>
                  </a:cubicBezTo>
                  <a:cubicBezTo>
                    <a:pt x="28" y="82"/>
                    <a:pt x="28" y="82"/>
                    <a:pt x="28" y="82"/>
                  </a:cubicBezTo>
                  <a:cubicBezTo>
                    <a:pt x="28" y="82"/>
                    <a:pt x="29" y="83"/>
                    <a:pt x="29" y="84"/>
                  </a:cubicBezTo>
                  <a:cubicBezTo>
                    <a:pt x="31" y="86"/>
                    <a:pt x="34" y="88"/>
                    <a:pt x="37" y="90"/>
                  </a:cubicBezTo>
                  <a:cubicBezTo>
                    <a:pt x="11" y="90"/>
                    <a:pt x="11" y="90"/>
                    <a:pt x="11" y="90"/>
                  </a:cubicBezTo>
                  <a:cubicBezTo>
                    <a:pt x="8" y="90"/>
                    <a:pt x="5" y="89"/>
                    <a:pt x="3" y="87"/>
                  </a:cubicBezTo>
                  <a:cubicBezTo>
                    <a:pt x="3" y="87"/>
                    <a:pt x="3" y="87"/>
                    <a:pt x="3" y="87"/>
                  </a:cubicBezTo>
                  <a:cubicBezTo>
                    <a:pt x="3" y="87"/>
                    <a:pt x="3" y="87"/>
                    <a:pt x="3" y="87"/>
                  </a:cubicBezTo>
                  <a:cubicBezTo>
                    <a:pt x="1" y="85"/>
                    <a:pt x="0" y="82"/>
                    <a:pt x="0" y="79"/>
                  </a:cubicBezTo>
                  <a:cubicBezTo>
                    <a:pt x="0" y="20"/>
                    <a:pt x="0" y="20"/>
                    <a:pt x="0" y="20"/>
                  </a:cubicBezTo>
                  <a:cubicBezTo>
                    <a:pt x="0" y="18"/>
                    <a:pt x="0" y="18"/>
                    <a:pt x="0" y="18"/>
                  </a:cubicBezTo>
                  <a:cubicBezTo>
                    <a:pt x="1" y="17"/>
                    <a:pt x="1" y="17"/>
                    <a:pt x="1" y="17"/>
                  </a:cubicBezTo>
                  <a:cubicBezTo>
                    <a:pt x="18" y="1"/>
                    <a:pt x="18" y="1"/>
                    <a:pt x="18" y="1"/>
                  </a:cubicBezTo>
                  <a:cubicBezTo>
                    <a:pt x="19" y="0"/>
                    <a:pt x="19" y="0"/>
                    <a:pt x="19" y="0"/>
                  </a:cubicBezTo>
                  <a:cubicBezTo>
                    <a:pt x="21" y="0"/>
                    <a:pt x="21" y="0"/>
                    <a:pt x="21" y="0"/>
                  </a:cubicBezTo>
                  <a:close/>
                  <a:moveTo>
                    <a:pt x="17" y="52"/>
                  </a:moveTo>
                  <a:cubicBezTo>
                    <a:pt x="17" y="56"/>
                    <a:pt x="17" y="56"/>
                    <a:pt x="17" y="56"/>
                  </a:cubicBezTo>
                  <a:cubicBezTo>
                    <a:pt x="27" y="56"/>
                    <a:pt x="27" y="56"/>
                    <a:pt x="27" y="56"/>
                  </a:cubicBezTo>
                  <a:cubicBezTo>
                    <a:pt x="27" y="52"/>
                    <a:pt x="27" y="52"/>
                    <a:pt x="27" y="52"/>
                  </a:cubicBezTo>
                  <a:cubicBezTo>
                    <a:pt x="17" y="52"/>
                    <a:pt x="17" y="52"/>
                    <a:pt x="17" y="52"/>
                  </a:cubicBezTo>
                  <a:close/>
                  <a:moveTo>
                    <a:pt x="17" y="40"/>
                  </a:moveTo>
                  <a:cubicBezTo>
                    <a:pt x="17" y="44"/>
                    <a:pt x="17" y="44"/>
                    <a:pt x="17" y="44"/>
                  </a:cubicBezTo>
                  <a:cubicBezTo>
                    <a:pt x="56" y="44"/>
                    <a:pt x="56" y="44"/>
                    <a:pt x="56" y="44"/>
                  </a:cubicBezTo>
                  <a:cubicBezTo>
                    <a:pt x="56" y="40"/>
                    <a:pt x="56" y="40"/>
                    <a:pt x="56" y="40"/>
                  </a:cubicBezTo>
                  <a:cubicBezTo>
                    <a:pt x="17" y="40"/>
                    <a:pt x="17" y="40"/>
                    <a:pt x="17" y="40"/>
                  </a:cubicBezTo>
                  <a:close/>
                  <a:moveTo>
                    <a:pt x="17" y="28"/>
                  </a:moveTo>
                  <a:cubicBezTo>
                    <a:pt x="17" y="33"/>
                    <a:pt x="17" y="33"/>
                    <a:pt x="17" y="33"/>
                  </a:cubicBezTo>
                  <a:cubicBezTo>
                    <a:pt x="56" y="33"/>
                    <a:pt x="56" y="33"/>
                    <a:pt x="56" y="33"/>
                  </a:cubicBezTo>
                  <a:cubicBezTo>
                    <a:pt x="56" y="28"/>
                    <a:pt x="56" y="28"/>
                    <a:pt x="56" y="28"/>
                  </a:cubicBezTo>
                  <a:cubicBezTo>
                    <a:pt x="17" y="28"/>
                    <a:pt x="17" y="28"/>
                    <a:pt x="17" y="28"/>
                  </a:cubicBezTo>
                  <a:close/>
                  <a:moveTo>
                    <a:pt x="34" y="17"/>
                  </a:moveTo>
                  <a:cubicBezTo>
                    <a:pt x="34" y="22"/>
                    <a:pt x="34" y="22"/>
                    <a:pt x="34" y="22"/>
                  </a:cubicBezTo>
                  <a:cubicBezTo>
                    <a:pt x="56" y="22"/>
                    <a:pt x="56" y="22"/>
                    <a:pt x="56" y="22"/>
                  </a:cubicBezTo>
                  <a:cubicBezTo>
                    <a:pt x="56" y="17"/>
                    <a:pt x="56" y="17"/>
                    <a:pt x="56" y="17"/>
                  </a:cubicBezTo>
                  <a:cubicBezTo>
                    <a:pt x="34" y="17"/>
                    <a:pt x="34" y="17"/>
                    <a:pt x="34" y="17"/>
                  </a:cubicBezTo>
                  <a:close/>
                  <a:moveTo>
                    <a:pt x="41" y="69"/>
                  </a:moveTo>
                  <a:cubicBezTo>
                    <a:pt x="43" y="64"/>
                    <a:pt x="48" y="61"/>
                    <a:pt x="55" y="60"/>
                  </a:cubicBezTo>
                  <a:cubicBezTo>
                    <a:pt x="48" y="56"/>
                    <a:pt x="39" y="62"/>
                    <a:pt x="41" y="69"/>
                  </a:cubicBezTo>
                  <a:close/>
                  <a:moveTo>
                    <a:pt x="38" y="54"/>
                  </a:moveTo>
                  <a:cubicBezTo>
                    <a:pt x="34" y="57"/>
                    <a:pt x="32" y="61"/>
                    <a:pt x="31" y="66"/>
                  </a:cubicBezTo>
                  <a:cubicBezTo>
                    <a:pt x="31" y="70"/>
                    <a:pt x="32" y="75"/>
                    <a:pt x="35" y="79"/>
                  </a:cubicBezTo>
                  <a:cubicBezTo>
                    <a:pt x="38" y="83"/>
                    <a:pt x="43" y="86"/>
                    <a:pt x="47" y="86"/>
                  </a:cubicBezTo>
                  <a:cubicBezTo>
                    <a:pt x="51" y="87"/>
                    <a:pt x="55" y="86"/>
                    <a:pt x="58" y="84"/>
                  </a:cubicBezTo>
                  <a:cubicBezTo>
                    <a:pt x="58" y="85"/>
                    <a:pt x="58" y="86"/>
                    <a:pt x="59" y="87"/>
                  </a:cubicBezTo>
                  <a:cubicBezTo>
                    <a:pt x="65" y="95"/>
                    <a:pt x="65" y="95"/>
                    <a:pt x="65" y="95"/>
                  </a:cubicBezTo>
                  <a:cubicBezTo>
                    <a:pt x="67" y="97"/>
                    <a:pt x="69" y="97"/>
                    <a:pt x="71" y="96"/>
                  </a:cubicBezTo>
                  <a:cubicBezTo>
                    <a:pt x="71" y="96"/>
                    <a:pt x="71" y="96"/>
                    <a:pt x="71" y="96"/>
                  </a:cubicBezTo>
                  <a:cubicBezTo>
                    <a:pt x="73" y="94"/>
                    <a:pt x="74" y="91"/>
                    <a:pt x="72" y="90"/>
                  </a:cubicBezTo>
                  <a:cubicBezTo>
                    <a:pt x="66" y="82"/>
                    <a:pt x="66" y="82"/>
                    <a:pt x="66" y="82"/>
                  </a:cubicBezTo>
                  <a:cubicBezTo>
                    <a:pt x="65" y="81"/>
                    <a:pt x="64" y="80"/>
                    <a:pt x="63" y="80"/>
                  </a:cubicBezTo>
                  <a:cubicBezTo>
                    <a:pt x="66" y="77"/>
                    <a:pt x="67" y="74"/>
                    <a:pt x="68" y="70"/>
                  </a:cubicBezTo>
                  <a:cubicBezTo>
                    <a:pt x="68" y="66"/>
                    <a:pt x="67" y="61"/>
                    <a:pt x="64" y="57"/>
                  </a:cubicBezTo>
                  <a:cubicBezTo>
                    <a:pt x="61" y="53"/>
                    <a:pt x="56" y="50"/>
                    <a:pt x="52" y="50"/>
                  </a:cubicBezTo>
                  <a:cubicBezTo>
                    <a:pt x="47" y="49"/>
                    <a:pt x="42" y="50"/>
                    <a:pt x="38" y="54"/>
                  </a:cubicBezTo>
                  <a:close/>
                  <a:moveTo>
                    <a:pt x="51" y="56"/>
                  </a:moveTo>
                  <a:cubicBezTo>
                    <a:pt x="48" y="56"/>
                    <a:pt x="45" y="56"/>
                    <a:pt x="42" y="58"/>
                  </a:cubicBezTo>
                  <a:cubicBezTo>
                    <a:pt x="39" y="61"/>
                    <a:pt x="38" y="63"/>
                    <a:pt x="37" y="67"/>
                  </a:cubicBezTo>
                  <a:cubicBezTo>
                    <a:pt x="37" y="70"/>
                    <a:pt x="38" y="73"/>
                    <a:pt x="40" y="76"/>
                  </a:cubicBezTo>
                  <a:cubicBezTo>
                    <a:pt x="42" y="78"/>
                    <a:pt x="45" y="80"/>
                    <a:pt x="48" y="80"/>
                  </a:cubicBezTo>
                  <a:cubicBezTo>
                    <a:pt x="51" y="80"/>
                    <a:pt x="54" y="80"/>
                    <a:pt x="57" y="78"/>
                  </a:cubicBezTo>
                  <a:cubicBezTo>
                    <a:pt x="60" y="76"/>
                    <a:pt x="61" y="73"/>
                    <a:pt x="61" y="69"/>
                  </a:cubicBezTo>
                  <a:cubicBezTo>
                    <a:pt x="62" y="66"/>
                    <a:pt x="61" y="63"/>
                    <a:pt x="59" y="61"/>
                  </a:cubicBezTo>
                  <a:cubicBezTo>
                    <a:pt x="57" y="58"/>
                    <a:pt x="54" y="56"/>
                    <a:pt x="51" y="56"/>
                  </a:cubicBezTo>
                  <a:close/>
                  <a:moveTo>
                    <a:pt x="21" y="9"/>
                  </a:moveTo>
                  <a:cubicBezTo>
                    <a:pt x="11" y="19"/>
                    <a:pt x="11" y="19"/>
                    <a:pt x="11" y="19"/>
                  </a:cubicBezTo>
                  <a:cubicBezTo>
                    <a:pt x="13" y="19"/>
                    <a:pt x="13" y="19"/>
                    <a:pt x="13" y="19"/>
                  </a:cubicBezTo>
                  <a:cubicBezTo>
                    <a:pt x="17" y="20"/>
                    <a:pt x="17" y="20"/>
                    <a:pt x="17" y="20"/>
                  </a:cubicBezTo>
                  <a:cubicBezTo>
                    <a:pt x="17" y="20"/>
                    <a:pt x="17" y="20"/>
                    <a:pt x="17" y="20"/>
                  </a:cubicBezTo>
                  <a:cubicBezTo>
                    <a:pt x="17" y="20"/>
                    <a:pt x="17" y="20"/>
                    <a:pt x="17" y="20"/>
                  </a:cubicBezTo>
                  <a:cubicBezTo>
                    <a:pt x="17" y="20"/>
                    <a:pt x="18" y="20"/>
                    <a:pt x="18" y="20"/>
                  </a:cubicBezTo>
                  <a:cubicBezTo>
                    <a:pt x="19" y="20"/>
                    <a:pt x="20" y="19"/>
                    <a:pt x="21" y="19"/>
                  </a:cubicBezTo>
                  <a:cubicBezTo>
                    <a:pt x="21" y="18"/>
                    <a:pt x="22" y="17"/>
                    <a:pt x="22" y="17"/>
                  </a:cubicBezTo>
                  <a:cubicBezTo>
                    <a:pt x="22" y="16"/>
                    <a:pt x="22" y="16"/>
                    <a:pt x="22" y="15"/>
                  </a:cubicBezTo>
                  <a:cubicBezTo>
                    <a:pt x="22" y="15"/>
                    <a:pt x="22" y="15"/>
                    <a:pt x="22" y="15"/>
                  </a:cubicBezTo>
                  <a:cubicBezTo>
                    <a:pt x="22" y="15"/>
                    <a:pt x="22" y="15"/>
                    <a:pt x="22" y="15"/>
                  </a:cubicBezTo>
                  <a:cubicBezTo>
                    <a:pt x="21" y="11"/>
                    <a:pt x="21" y="11"/>
                    <a:pt x="21" y="11"/>
                  </a:cubicBezTo>
                  <a:lnTo>
                    <a:pt x="21" y="9"/>
                  </a:lnTo>
                  <a:close/>
                </a:path>
              </a:pathLst>
            </a:custGeom>
            <a:solidFill>
              <a:schemeClr val="accent1"/>
            </a:solidFill>
            <a:ln>
              <a:noFill/>
            </a:ln>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zh-CN" altLang="en-US" sz="70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9" name="Freeform 18"/>
            <p:cNvSpPr>
              <a:spLocks noEditPoints="1"/>
            </p:cNvSpPr>
            <p:nvPr/>
          </p:nvSpPr>
          <p:spPr bwMode="auto">
            <a:xfrm>
              <a:off x="4537230" y="5088755"/>
              <a:ext cx="276702" cy="437000"/>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accent3"/>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zh-CN" altLang="en-US" sz="70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0" name="Freeform 19"/>
            <p:cNvSpPr>
              <a:spLocks noEditPoints="1"/>
            </p:cNvSpPr>
            <p:nvPr/>
          </p:nvSpPr>
          <p:spPr bwMode="auto">
            <a:xfrm>
              <a:off x="7348218" y="5147991"/>
              <a:ext cx="387383" cy="332044"/>
            </a:xfrm>
            <a:custGeom>
              <a:avLst/>
              <a:gdLst>
                <a:gd name="T0" fmla="*/ 4 w 94"/>
                <a:gd name="T1" fmla="*/ 19 h 81"/>
                <a:gd name="T2" fmla="*/ 46 w 94"/>
                <a:gd name="T3" fmla="*/ 19 h 81"/>
                <a:gd name="T4" fmla="*/ 50 w 94"/>
                <a:gd name="T5" fmla="*/ 16 h 81"/>
                <a:gd name="T6" fmla="*/ 73 w 94"/>
                <a:gd name="T7" fmla="*/ 0 h 81"/>
                <a:gd name="T8" fmla="*/ 73 w 94"/>
                <a:gd name="T9" fmla="*/ 33 h 81"/>
                <a:gd name="T10" fmla="*/ 73 w 94"/>
                <a:gd name="T11" fmla="*/ 66 h 81"/>
                <a:gd name="T12" fmla="*/ 50 w 94"/>
                <a:gd name="T13" fmla="*/ 49 h 81"/>
                <a:gd name="T14" fmla="*/ 46 w 94"/>
                <a:gd name="T15" fmla="*/ 47 h 81"/>
                <a:gd name="T16" fmla="*/ 33 w 94"/>
                <a:gd name="T17" fmla="*/ 47 h 81"/>
                <a:gd name="T18" fmla="*/ 40 w 94"/>
                <a:gd name="T19" fmla="*/ 70 h 81"/>
                <a:gd name="T20" fmla="*/ 45 w 94"/>
                <a:gd name="T21" fmla="*/ 70 h 81"/>
                <a:gd name="T22" fmla="*/ 45 w 94"/>
                <a:gd name="T23" fmla="*/ 81 h 81"/>
                <a:gd name="T24" fmla="*/ 43 w 94"/>
                <a:gd name="T25" fmla="*/ 81 h 81"/>
                <a:gd name="T26" fmla="*/ 21 w 94"/>
                <a:gd name="T27" fmla="*/ 81 h 81"/>
                <a:gd name="T28" fmla="*/ 11 w 94"/>
                <a:gd name="T29" fmla="*/ 47 h 81"/>
                <a:gd name="T30" fmla="*/ 4 w 94"/>
                <a:gd name="T31" fmla="*/ 47 h 81"/>
                <a:gd name="T32" fmla="*/ 4 w 94"/>
                <a:gd name="T33" fmla="*/ 19 h 81"/>
                <a:gd name="T34" fmla="*/ 87 w 94"/>
                <a:gd name="T35" fmla="*/ 23 h 81"/>
                <a:gd name="T36" fmla="*/ 94 w 94"/>
                <a:gd name="T37" fmla="*/ 33 h 81"/>
                <a:gd name="T38" fmla="*/ 87 w 94"/>
                <a:gd name="T39" fmla="*/ 43 h 81"/>
                <a:gd name="T40" fmla="*/ 87 w 94"/>
                <a:gd name="T41" fmla="*/ 66 h 81"/>
                <a:gd name="T42" fmla="*/ 78 w 94"/>
                <a:gd name="T43" fmla="*/ 66 h 81"/>
                <a:gd name="T44" fmla="*/ 78 w 94"/>
                <a:gd name="T45" fmla="*/ 0 h 81"/>
                <a:gd name="T46" fmla="*/ 87 w 94"/>
                <a:gd name="T47" fmla="*/ 0 h 81"/>
                <a:gd name="T48" fmla="*/ 87 w 94"/>
                <a:gd name="T49" fmla="*/ 23 h 81"/>
                <a:gd name="T50" fmla="*/ 46 w 94"/>
                <a:gd name="T51" fmla="*/ 49 h 81"/>
                <a:gd name="T52" fmla="*/ 37 w 94"/>
                <a:gd name="T53" fmla="*/ 49 h 81"/>
                <a:gd name="T54" fmla="*/ 40 w 94"/>
                <a:gd name="T55" fmla="*/ 61 h 81"/>
                <a:gd name="T56" fmla="*/ 43 w 94"/>
                <a:gd name="T57" fmla="*/ 61 h 81"/>
                <a:gd name="T58" fmla="*/ 43 w 94"/>
                <a:gd name="T59" fmla="*/ 57 h 81"/>
                <a:gd name="T60" fmla="*/ 46 w 94"/>
                <a:gd name="T61" fmla="*/ 49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81">
                  <a:moveTo>
                    <a:pt x="4" y="19"/>
                  </a:moveTo>
                  <a:cubicBezTo>
                    <a:pt x="46" y="19"/>
                    <a:pt x="46" y="19"/>
                    <a:pt x="46" y="19"/>
                  </a:cubicBezTo>
                  <a:cubicBezTo>
                    <a:pt x="50" y="16"/>
                    <a:pt x="50" y="16"/>
                    <a:pt x="50" y="16"/>
                  </a:cubicBezTo>
                  <a:cubicBezTo>
                    <a:pt x="73" y="0"/>
                    <a:pt x="73" y="0"/>
                    <a:pt x="73" y="0"/>
                  </a:cubicBezTo>
                  <a:cubicBezTo>
                    <a:pt x="73" y="33"/>
                    <a:pt x="73" y="33"/>
                    <a:pt x="73" y="33"/>
                  </a:cubicBezTo>
                  <a:cubicBezTo>
                    <a:pt x="73" y="66"/>
                    <a:pt x="73" y="66"/>
                    <a:pt x="73" y="66"/>
                  </a:cubicBezTo>
                  <a:cubicBezTo>
                    <a:pt x="50" y="49"/>
                    <a:pt x="50" y="49"/>
                    <a:pt x="50" y="49"/>
                  </a:cubicBezTo>
                  <a:cubicBezTo>
                    <a:pt x="46" y="47"/>
                    <a:pt x="46" y="47"/>
                    <a:pt x="46" y="47"/>
                  </a:cubicBezTo>
                  <a:cubicBezTo>
                    <a:pt x="33" y="47"/>
                    <a:pt x="33" y="47"/>
                    <a:pt x="33" y="47"/>
                  </a:cubicBezTo>
                  <a:cubicBezTo>
                    <a:pt x="40" y="70"/>
                    <a:pt x="40" y="70"/>
                    <a:pt x="40" y="70"/>
                  </a:cubicBezTo>
                  <a:cubicBezTo>
                    <a:pt x="45" y="70"/>
                    <a:pt x="45" y="70"/>
                    <a:pt x="45" y="70"/>
                  </a:cubicBezTo>
                  <a:cubicBezTo>
                    <a:pt x="45" y="81"/>
                    <a:pt x="45" y="81"/>
                    <a:pt x="45" y="81"/>
                  </a:cubicBezTo>
                  <a:cubicBezTo>
                    <a:pt x="43" y="81"/>
                    <a:pt x="43" y="81"/>
                    <a:pt x="43" y="81"/>
                  </a:cubicBezTo>
                  <a:cubicBezTo>
                    <a:pt x="21" y="81"/>
                    <a:pt x="21" y="81"/>
                    <a:pt x="21" y="81"/>
                  </a:cubicBezTo>
                  <a:cubicBezTo>
                    <a:pt x="11" y="47"/>
                    <a:pt x="11" y="47"/>
                    <a:pt x="11" y="47"/>
                  </a:cubicBezTo>
                  <a:cubicBezTo>
                    <a:pt x="4" y="47"/>
                    <a:pt x="4" y="47"/>
                    <a:pt x="4" y="47"/>
                  </a:cubicBezTo>
                  <a:cubicBezTo>
                    <a:pt x="0" y="37"/>
                    <a:pt x="0" y="28"/>
                    <a:pt x="4" y="19"/>
                  </a:cubicBezTo>
                  <a:close/>
                  <a:moveTo>
                    <a:pt x="87" y="23"/>
                  </a:moveTo>
                  <a:cubicBezTo>
                    <a:pt x="91" y="24"/>
                    <a:pt x="94" y="28"/>
                    <a:pt x="94" y="33"/>
                  </a:cubicBezTo>
                  <a:cubicBezTo>
                    <a:pt x="94" y="38"/>
                    <a:pt x="91" y="42"/>
                    <a:pt x="87" y="43"/>
                  </a:cubicBezTo>
                  <a:cubicBezTo>
                    <a:pt x="87" y="66"/>
                    <a:pt x="87" y="66"/>
                    <a:pt x="87" y="66"/>
                  </a:cubicBezTo>
                  <a:cubicBezTo>
                    <a:pt x="78" y="66"/>
                    <a:pt x="78" y="66"/>
                    <a:pt x="78" y="66"/>
                  </a:cubicBezTo>
                  <a:cubicBezTo>
                    <a:pt x="78" y="0"/>
                    <a:pt x="78" y="0"/>
                    <a:pt x="78" y="0"/>
                  </a:cubicBezTo>
                  <a:cubicBezTo>
                    <a:pt x="87" y="0"/>
                    <a:pt x="87" y="0"/>
                    <a:pt x="87" y="0"/>
                  </a:cubicBezTo>
                  <a:cubicBezTo>
                    <a:pt x="87" y="23"/>
                    <a:pt x="87" y="23"/>
                    <a:pt x="87" y="23"/>
                  </a:cubicBezTo>
                  <a:close/>
                  <a:moveTo>
                    <a:pt x="46" y="49"/>
                  </a:moveTo>
                  <a:cubicBezTo>
                    <a:pt x="37" y="49"/>
                    <a:pt x="37" y="49"/>
                    <a:pt x="37" y="49"/>
                  </a:cubicBezTo>
                  <a:cubicBezTo>
                    <a:pt x="40" y="61"/>
                    <a:pt x="40" y="61"/>
                    <a:pt x="40" y="61"/>
                  </a:cubicBezTo>
                  <a:cubicBezTo>
                    <a:pt x="43" y="61"/>
                    <a:pt x="43" y="61"/>
                    <a:pt x="43" y="61"/>
                  </a:cubicBezTo>
                  <a:cubicBezTo>
                    <a:pt x="43" y="57"/>
                    <a:pt x="43" y="57"/>
                    <a:pt x="43" y="57"/>
                  </a:cubicBezTo>
                  <a:lnTo>
                    <a:pt x="46" y="49"/>
                  </a:lnTo>
                  <a:close/>
                </a:path>
              </a:pathLst>
            </a:custGeom>
            <a:solidFill>
              <a:schemeClr val="accent2"/>
            </a:solidFill>
            <a:ln>
              <a:noFill/>
            </a:ln>
            <a:extLst/>
          </p:spPr>
          <p:txBody>
            <a:bodyPr vert="horz" wrap="square" lIns="96430" tIns="48216" rIns="96430" bIns="4821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50000"/>
                </a:lnSpc>
              </a:pPr>
              <a:endParaRPr lang="zh-CN" altLang="en-US" sz="700" dirty="0">
                <a:solidFill>
                  <a:prstClr val="black"/>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3" name="Group 23"/>
          <p:cNvGrpSpPr/>
          <p:nvPr/>
        </p:nvGrpSpPr>
        <p:grpSpPr>
          <a:xfrm>
            <a:off x="6156190" y="3216081"/>
            <a:ext cx="1744180" cy="597321"/>
            <a:chOff x="8512415" y="2327890"/>
            <a:chExt cx="3256083" cy="796472"/>
          </a:xfrm>
        </p:grpSpPr>
        <p:sp>
          <p:nvSpPr>
            <p:cNvPr id="25" name="TextBox 24"/>
            <p:cNvSpPr txBox="1"/>
            <p:nvPr/>
          </p:nvSpPr>
          <p:spPr>
            <a:xfrm>
              <a:off x="8512415" y="2327890"/>
              <a:ext cx="1951008" cy="738704"/>
            </a:xfrm>
            <a:prstGeom prst="rect">
              <a:avLst/>
            </a:prstGeom>
            <a:noFill/>
          </p:spPr>
          <p:txBody>
            <a:bodyPr wrap="square" rtlCol="0">
              <a:spAutoFit/>
            </a:bodyPr>
            <a:lstStyle/>
            <a:p>
              <a:pPr>
                <a:lnSpc>
                  <a:spcPct val="15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GB"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6" name="Rectangle 25"/>
            <p:cNvSpPr/>
            <p:nvPr/>
          </p:nvSpPr>
          <p:spPr>
            <a:xfrm>
              <a:off x="8512415" y="2631892"/>
              <a:ext cx="3256083" cy="492470"/>
            </a:xfrm>
            <a:prstGeom prst="rect">
              <a:avLst/>
            </a:prstGeom>
          </p:spPr>
          <p:txBody>
            <a:bodyPr wrap="square">
              <a:spAutoFit/>
            </a:bodyPr>
            <a:lstStyle/>
            <a:p>
              <a:pPr algn="just">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endParaRPr lang="en-GB"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5" name="Group 26"/>
          <p:cNvGrpSpPr/>
          <p:nvPr/>
        </p:nvGrpSpPr>
        <p:grpSpPr>
          <a:xfrm flipH="1">
            <a:off x="1947904" y="1426815"/>
            <a:ext cx="1682465" cy="735820"/>
            <a:chOff x="8512415" y="2327890"/>
            <a:chExt cx="3256083" cy="981147"/>
          </a:xfrm>
        </p:grpSpPr>
        <p:sp>
          <p:nvSpPr>
            <p:cNvPr id="28" name="TextBox 27"/>
            <p:cNvSpPr txBox="1"/>
            <p:nvPr/>
          </p:nvSpPr>
          <p:spPr>
            <a:xfrm>
              <a:off x="8519746" y="2327890"/>
              <a:ext cx="2035173" cy="738705"/>
            </a:xfrm>
            <a:prstGeom prst="rect">
              <a:avLst/>
            </a:prstGeom>
            <a:noFill/>
          </p:spPr>
          <p:txBody>
            <a:bodyPr wrap="square" rtlCol="0">
              <a:spAutoFit/>
            </a:bodyPr>
            <a:lstStyle/>
            <a:p>
              <a:pPr algn="r">
                <a:lnSpc>
                  <a:spcPct val="15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GB"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Rectangle 28"/>
            <p:cNvSpPr/>
            <p:nvPr/>
          </p:nvSpPr>
          <p:spPr>
            <a:xfrm>
              <a:off x="8512415" y="2631892"/>
              <a:ext cx="3256083" cy="677145"/>
            </a:xfrm>
            <a:prstGeom prst="rect">
              <a:avLst/>
            </a:prstGeom>
          </p:spPr>
          <p:txBody>
            <a:bodyPr wrap="square">
              <a:spAutoFit/>
            </a:bodyPr>
            <a:lstStyle/>
            <a:p>
              <a:pPr algn="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endParaRPr lang="en-GB"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grpSp>
        <p:nvGrpSpPr>
          <p:cNvPr id="8" name="Group 30"/>
          <p:cNvGrpSpPr/>
          <p:nvPr/>
        </p:nvGrpSpPr>
        <p:grpSpPr>
          <a:xfrm flipH="1">
            <a:off x="1345537" y="3335444"/>
            <a:ext cx="1682465" cy="735820"/>
            <a:chOff x="8512415" y="2327890"/>
            <a:chExt cx="3256083" cy="981147"/>
          </a:xfrm>
        </p:grpSpPr>
        <p:sp>
          <p:nvSpPr>
            <p:cNvPr id="32" name="TextBox 31"/>
            <p:cNvSpPr txBox="1"/>
            <p:nvPr/>
          </p:nvSpPr>
          <p:spPr>
            <a:xfrm>
              <a:off x="8519742" y="2327890"/>
              <a:ext cx="2256792" cy="430910"/>
            </a:xfrm>
            <a:prstGeom prst="rect">
              <a:avLst/>
            </a:prstGeom>
            <a:noFill/>
          </p:spPr>
          <p:txBody>
            <a:bodyPr wrap="square" rtlCol="0">
              <a:spAutoFit/>
            </a:bodyPr>
            <a:lstStyle/>
            <a:p>
              <a:pPr algn="r">
                <a:lnSpc>
                  <a:spcPct val="150000"/>
                </a:lnSpc>
              </a:pPr>
              <a:r>
                <a:rPr lang="zh-CN" altLang="en-US"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a:t>
              </a:r>
              <a:endParaRPr lang="en-GB" sz="10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3" name="Rectangle 32"/>
            <p:cNvSpPr/>
            <p:nvPr/>
          </p:nvSpPr>
          <p:spPr>
            <a:xfrm>
              <a:off x="8512415" y="2631892"/>
              <a:ext cx="3256083" cy="677145"/>
            </a:xfrm>
            <a:prstGeom prst="rect">
              <a:avLst/>
            </a:prstGeom>
          </p:spPr>
          <p:txBody>
            <a:bodyPr wrap="square">
              <a:spAutoFit/>
            </a:bodyPr>
            <a:lstStyle/>
            <a:p>
              <a:pPr algn="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请替换文字内容，点击添加相关标题文字，修改文字内容，也可以直接复制你的内容到此。</a:t>
              </a:r>
              <a:endParaRPr lang="en-GB" sz="600" dirty="0">
                <a:solidFill>
                  <a:schemeClr val="bg1">
                    <a:lumMod val="6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grpSp>
    </p:spTree>
    <p:extLst>
      <p:ext uri="{BB962C8B-B14F-4D97-AF65-F5344CB8AC3E}">
        <p14:creationId xmlns:p14="http://schemas.microsoft.com/office/powerpoint/2010/main" xmlns="" val="744618612"/>
      </p:ext>
    </p:extLst>
  </p:cSld>
  <p:clrMapOvr>
    <a:masterClrMapping/>
  </p:clrMapOvr>
  <p:transition spd="med"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9"/>
          <p:cNvGrpSpPr/>
          <p:nvPr/>
        </p:nvGrpSpPr>
        <p:grpSpPr>
          <a:xfrm>
            <a:off x="2215032" y="3309333"/>
            <a:ext cx="682782" cy="682782"/>
            <a:chOff x="2953376" y="4412444"/>
            <a:chExt cx="910376" cy="910376"/>
          </a:xfrm>
        </p:grpSpPr>
        <p:sp>
          <p:nvSpPr>
            <p:cNvPr id="25" name="椭圆 24"/>
            <p:cNvSpPr/>
            <p:nvPr/>
          </p:nvSpPr>
          <p:spPr>
            <a:xfrm>
              <a:off x="2953376" y="4412444"/>
              <a:ext cx="910376" cy="910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20"/>
            <p:cNvSpPr txBox="1"/>
            <p:nvPr/>
          </p:nvSpPr>
          <p:spPr>
            <a:xfrm>
              <a:off x="3209792" y="4590633"/>
              <a:ext cx="397545" cy="553998"/>
            </a:xfrm>
            <a:prstGeom prst="rect">
              <a:avLst/>
            </a:prstGeom>
            <a:noFill/>
          </p:spPr>
          <p:txBody>
            <a:bodyPr wrap="none" lIns="0" tIns="0" rIns="0" bIns="0" rtlCol="0">
              <a:spAutoFit/>
            </a:bodyPr>
            <a:lstStyle/>
            <a:p>
              <a:pPr algn="ctr"/>
              <a:r>
                <a:rPr lang="en-US" altLang="zh-CN" sz="2700" spc="300" dirty="0">
                  <a:solidFill>
                    <a:schemeClr val="bg1">
                      <a:lumMod val="95000"/>
                    </a:schemeClr>
                  </a:solidFill>
                  <a:latin typeface="Agency FB" panose="020B0503020202020204" pitchFamily="34" charset="0"/>
                  <a:ea typeface="微软雅黑" pitchFamily="34" charset="-122"/>
                </a:rPr>
                <a:t>01</a:t>
              </a:r>
              <a:endParaRPr lang="zh-CN" altLang="en-US" sz="2700" spc="300" dirty="0">
                <a:solidFill>
                  <a:schemeClr val="bg1">
                    <a:lumMod val="95000"/>
                  </a:schemeClr>
                </a:solidFill>
                <a:latin typeface="Agency FB" panose="020B0503020202020204" pitchFamily="34" charset="0"/>
                <a:ea typeface="微软雅黑" pitchFamily="34" charset="-122"/>
              </a:endParaRPr>
            </a:p>
          </p:txBody>
        </p:sp>
      </p:grpSp>
      <p:grpSp>
        <p:nvGrpSpPr>
          <p:cNvPr id="3" name="组合 80"/>
          <p:cNvGrpSpPr/>
          <p:nvPr/>
        </p:nvGrpSpPr>
        <p:grpSpPr>
          <a:xfrm>
            <a:off x="3025122" y="2229314"/>
            <a:ext cx="682782" cy="682782"/>
            <a:chOff x="4033496" y="2972418"/>
            <a:chExt cx="910376" cy="910376"/>
          </a:xfrm>
        </p:grpSpPr>
        <p:sp>
          <p:nvSpPr>
            <p:cNvPr id="30" name="椭圆 29"/>
            <p:cNvSpPr/>
            <p:nvPr/>
          </p:nvSpPr>
          <p:spPr>
            <a:xfrm>
              <a:off x="4033496" y="2972418"/>
              <a:ext cx="910376" cy="910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TextBox 20"/>
            <p:cNvSpPr txBox="1"/>
            <p:nvPr/>
          </p:nvSpPr>
          <p:spPr>
            <a:xfrm>
              <a:off x="4298729" y="3152001"/>
              <a:ext cx="379911" cy="553998"/>
            </a:xfrm>
            <a:prstGeom prst="rect">
              <a:avLst/>
            </a:prstGeom>
            <a:noFill/>
          </p:spPr>
          <p:txBody>
            <a:bodyPr wrap="none" lIns="0" tIns="0" rIns="0" bIns="0" rtlCol="0">
              <a:spAutoFit/>
            </a:bodyPr>
            <a:lstStyle/>
            <a:p>
              <a:pPr algn="ctr"/>
              <a:r>
                <a:rPr lang="en-US" altLang="zh-CN" sz="2700" dirty="0">
                  <a:solidFill>
                    <a:schemeClr val="bg1">
                      <a:lumMod val="95000"/>
                    </a:schemeClr>
                  </a:solidFill>
                  <a:latin typeface="Agency FB" panose="020B0503020202020204" pitchFamily="34" charset="0"/>
                  <a:ea typeface="微软雅黑" pitchFamily="34" charset="-122"/>
                </a:rPr>
                <a:t>02</a:t>
              </a:r>
              <a:endParaRPr lang="zh-CN" altLang="en-US" sz="2700" dirty="0">
                <a:solidFill>
                  <a:schemeClr val="bg1">
                    <a:lumMod val="95000"/>
                  </a:schemeClr>
                </a:solidFill>
                <a:latin typeface="Agency FB" panose="020B0503020202020204" pitchFamily="34" charset="0"/>
                <a:ea typeface="微软雅黑" pitchFamily="34" charset="-122"/>
              </a:endParaRPr>
            </a:p>
          </p:txBody>
        </p:sp>
      </p:grpSp>
      <p:grpSp>
        <p:nvGrpSpPr>
          <p:cNvPr id="4" name="组合 81"/>
          <p:cNvGrpSpPr/>
          <p:nvPr/>
        </p:nvGrpSpPr>
        <p:grpSpPr>
          <a:xfrm>
            <a:off x="4221594" y="1771354"/>
            <a:ext cx="682782" cy="682782"/>
            <a:chOff x="5628792" y="2361805"/>
            <a:chExt cx="910376" cy="910376"/>
          </a:xfrm>
        </p:grpSpPr>
        <p:sp>
          <p:nvSpPr>
            <p:cNvPr id="27" name="椭圆 26"/>
            <p:cNvSpPr/>
            <p:nvPr/>
          </p:nvSpPr>
          <p:spPr>
            <a:xfrm>
              <a:off x="5628792" y="2361805"/>
              <a:ext cx="910376" cy="910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TextBox 20"/>
            <p:cNvSpPr txBox="1"/>
            <p:nvPr/>
          </p:nvSpPr>
          <p:spPr>
            <a:xfrm>
              <a:off x="5886009" y="2559728"/>
              <a:ext cx="395942" cy="553998"/>
            </a:xfrm>
            <a:prstGeom prst="rect">
              <a:avLst/>
            </a:prstGeom>
            <a:noFill/>
          </p:spPr>
          <p:txBody>
            <a:bodyPr wrap="none" lIns="0" tIns="0" rIns="0" bIns="0" rtlCol="0">
              <a:spAutoFit/>
            </a:bodyPr>
            <a:lstStyle/>
            <a:p>
              <a:pPr algn="ctr"/>
              <a:r>
                <a:rPr lang="en-US" altLang="zh-CN" sz="2700" dirty="0">
                  <a:solidFill>
                    <a:schemeClr val="bg1">
                      <a:lumMod val="95000"/>
                    </a:schemeClr>
                  </a:solidFill>
                  <a:latin typeface="Agency FB" panose="020B0503020202020204" pitchFamily="34" charset="0"/>
                  <a:ea typeface="微软雅黑" pitchFamily="34" charset="-122"/>
                </a:rPr>
                <a:t>03</a:t>
              </a:r>
              <a:endParaRPr lang="zh-CN" altLang="en-US" sz="2700" dirty="0">
                <a:solidFill>
                  <a:schemeClr val="bg1">
                    <a:lumMod val="95000"/>
                  </a:schemeClr>
                </a:solidFill>
                <a:latin typeface="Agency FB" panose="020B0503020202020204" pitchFamily="34" charset="0"/>
                <a:ea typeface="微软雅黑" pitchFamily="34" charset="-122"/>
              </a:endParaRPr>
            </a:p>
          </p:txBody>
        </p:sp>
      </p:grpSp>
      <p:grpSp>
        <p:nvGrpSpPr>
          <p:cNvPr id="5" name="组合 82"/>
          <p:cNvGrpSpPr/>
          <p:nvPr/>
        </p:nvGrpSpPr>
        <p:grpSpPr>
          <a:xfrm>
            <a:off x="5490102" y="2229314"/>
            <a:ext cx="682782" cy="682782"/>
            <a:chOff x="7320136" y="2972418"/>
            <a:chExt cx="910376" cy="910376"/>
          </a:xfrm>
        </p:grpSpPr>
        <p:sp>
          <p:nvSpPr>
            <p:cNvPr id="28" name="椭圆 27"/>
            <p:cNvSpPr/>
            <p:nvPr/>
          </p:nvSpPr>
          <p:spPr>
            <a:xfrm>
              <a:off x="7320136" y="2972418"/>
              <a:ext cx="910376" cy="910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TextBox 20"/>
            <p:cNvSpPr txBox="1"/>
            <p:nvPr/>
          </p:nvSpPr>
          <p:spPr>
            <a:xfrm>
              <a:off x="7586971" y="3152001"/>
              <a:ext cx="376706" cy="553998"/>
            </a:xfrm>
            <a:prstGeom prst="rect">
              <a:avLst/>
            </a:prstGeom>
            <a:noFill/>
          </p:spPr>
          <p:txBody>
            <a:bodyPr wrap="none" lIns="0" tIns="0" rIns="0" bIns="0" rtlCol="0">
              <a:spAutoFit/>
            </a:bodyPr>
            <a:lstStyle/>
            <a:p>
              <a:pPr algn="ctr"/>
              <a:r>
                <a:rPr lang="en-US" altLang="zh-CN" sz="2700" dirty="0">
                  <a:solidFill>
                    <a:schemeClr val="bg1">
                      <a:lumMod val="95000"/>
                    </a:schemeClr>
                  </a:solidFill>
                  <a:latin typeface="Agency FB" panose="020B0503020202020204" pitchFamily="34" charset="0"/>
                  <a:ea typeface="微软雅黑" pitchFamily="34" charset="-122"/>
                </a:rPr>
                <a:t>04</a:t>
              </a:r>
              <a:endParaRPr lang="zh-CN" altLang="en-US" sz="2700" dirty="0">
                <a:solidFill>
                  <a:schemeClr val="bg1">
                    <a:lumMod val="95000"/>
                  </a:schemeClr>
                </a:solidFill>
                <a:latin typeface="Agency FB" panose="020B0503020202020204" pitchFamily="34" charset="0"/>
                <a:ea typeface="微软雅黑" pitchFamily="34" charset="-122"/>
              </a:endParaRPr>
            </a:p>
          </p:txBody>
        </p:sp>
      </p:grpSp>
      <p:grpSp>
        <p:nvGrpSpPr>
          <p:cNvPr id="6" name="组合 83"/>
          <p:cNvGrpSpPr/>
          <p:nvPr/>
        </p:nvGrpSpPr>
        <p:grpSpPr>
          <a:xfrm>
            <a:off x="6192180" y="3347130"/>
            <a:ext cx="682782" cy="682782"/>
            <a:chOff x="8256240" y="4462840"/>
            <a:chExt cx="910376" cy="910376"/>
          </a:xfrm>
        </p:grpSpPr>
        <p:sp>
          <p:nvSpPr>
            <p:cNvPr id="29" name="椭圆 28"/>
            <p:cNvSpPr/>
            <p:nvPr/>
          </p:nvSpPr>
          <p:spPr>
            <a:xfrm>
              <a:off x="8256240" y="4462840"/>
              <a:ext cx="910376" cy="91037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20"/>
            <p:cNvSpPr txBox="1"/>
            <p:nvPr/>
          </p:nvSpPr>
          <p:spPr>
            <a:xfrm>
              <a:off x="8516663" y="4651687"/>
              <a:ext cx="389530" cy="553998"/>
            </a:xfrm>
            <a:prstGeom prst="rect">
              <a:avLst/>
            </a:prstGeom>
            <a:noFill/>
          </p:spPr>
          <p:txBody>
            <a:bodyPr wrap="none" lIns="0" tIns="0" rIns="0" bIns="0" rtlCol="0">
              <a:spAutoFit/>
            </a:bodyPr>
            <a:lstStyle/>
            <a:p>
              <a:pPr algn="ctr"/>
              <a:r>
                <a:rPr lang="en-US" altLang="zh-CN" sz="2700" dirty="0">
                  <a:solidFill>
                    <a:schemeClr val="bg1">
                      <a:lumMod val="95000"/>
                    </a:schemeClr>
                  </a:solidFill>
                  <a:latin typeface="Agency FB" panose="020B0503020202020204" pitchFamily="34" charset="0"/>
                  <a:ea typeface="微软雅黑" pitchFamily="34" charset="-122"/>
                </a:rPr>
                <a:t>05</a:t>
              </a:r>
              <a:endParaRPr lang="zh-CN" altLang="en-US" sz="2700" dirty="0">
                <a:solidFill>
                  <a:schemeClr val="bg1">
                    <a:lumMod val="95000"/>
                  </a:schemeClr>
                </a:solidFill>
                <a:latin typeface="Agency FB" panose="020B0503020202020204" pitchFamily="34" charset="0"/>
                <a:ea typeface="微软雅黑" pitchFamily="34" charset="-122"/>
              </a:endParaRPr>
            </a:p>
          </p:txBody>
        </p:sp>
      </p:grpSp>
      <p:sp>
        <p:nvSpPr>
          <p:cNvPr id="67" name="TextBox 29"/>
          <p:cNvSpPr txBox="1"/>
          <p:nvPr/>
        </p:nvSpPr>
        <p:spPr>
          <a:xfrm>
            <a:off x="527169" y="3018109"/>
            <a:ext cx="1684859" cy="333425"/>
          </a:xfrm>
          <a:prstGeom prst="rect">
            <a:avLst/>
          </a:prstGeom>
          <a:noFill/>
        </p:spPr>
        <p:txBody>
          <a:bodyPr wrap="square" lIns="0" tIns="0" rIns="0" bIns="0" rtlCol="0">
            <a:spAutoFit/>
          </a:bodyPr>
          <a:lstStyle/>
          <a:p>
            <a:pPr algn="just">
              <a:lnSpc>
                <a:spcPts val="1300"/>
              </a:lnSpc>
            </a:pPr>
            <a:r>
              <a:rPr lang="zh-CN" altLang="en-US" sz="1000" dirty="0">
                <a:solidFill>
                  <a:schemeClr val="bg1">
                    <a:lumMod val="50000"/>
                  </a:schemeClr>
                </a:solidFill>
                <a:latin typeface="微软雅黑" pitchFamily="34" charset="-122"/>
                <a:ea typeface="微软雅黑" pitchFamily="34" charset="-122"/>
              </a:rPr>
              <a:t>言简意赅的说明分项</a:t>
            </a:r>
            <a:r>
              <a:rPr lang="zh-CN" altLang="en-US" sz="1000" dirty="0" smtClean="0">
                <a:solidFill>
                  <a:schemeClr val="bg1">
                    <a:lumMod val="50000"/>
                  </a:schemeClr>
                </a:solidFill>
                <a:latin typeface="微软雅黑" pitchFamily="34" charset="-122"/>
                <a:ea typeface="微软雅黑" pitchFamily="34" charset="-122"/>
              </a:rPr>
              <a:t>内容</a:t>
            </a:r>
            <a:r>
              <a:rPr lang="en-US" altLang="zh-CN" sz="1000" dirty="0">
                <a:solidFill>
                  <a:schemeClr val="bg1">
                    <a:lumMod val="50000"/>
                  </a:schemeClr>
                </a:solidFill>
                <a:latin typeface="微软雅黑" pitchFamily="34" charset="-122"/>
                <a:ea typeface="微软雅黑" pitchFamily="34" charset="-122"/>
              </a:rPr>
              <a:t>COOLLA</a:t>
            </a:r>
            <a:r>
              <a:rPr lang="zh-CN" altLang="en-US" sz="1000" dirty="0" smtClean="0">
                <a:solidFill>
                  <a:schemeClr val="bg1">
                    <a:lumMod val="50000"/>
                  </a:schemeClr>
                </a:solidFill>
                <a:latin typeface="微软雅黑" pitchFamily="34" charset="-122"/>
                <a:ea typeface="微软雅黑" pitchFamily="34" charset="-122"/>
              </a:rPr>
              <a:t>专业</a:t>
            </a:r>
            <a:r>
              <a:rPr lang="zh-CN" altLang="en-US" sz="1000" dirty="0">
                <a:solidFill>
                  <a:schemeClr val="bg1">
                    <a:lumMod val="50000"/>
                  </a:schemeClr>
                </a:solidFill>
                <a:latin typeface="微软雅黑" pitchFamily="34" charset="-122"/>
                <a:ea typeface="微软雅黑" pitchFamily="34" charset="-122"/>
              </a:rPr>
              <a:t>设计</a:t>
            </a:r>
            <a:r>
              <a:rPr lang="en-US" altLang="zh-CN" sz="1000" dirty="0">
                <a:solidFill>
                  <a:schemeClr val="bg1">
                    <a:lumMod val="50000"/>
                  </a:schemeClr>
                </a:solidFill>
                <a:latin typeface="微软雅黑" pitchFamily="34" charset="-122"/>
                <a:ea typeface="微软雅黑" pitchFamily="34" charset="-122"/>
              </a:rPr>
              <a:t>……</a:t>
            </a:r>
          </a:p>
        </p:txBody>
      </p:sp>
      <p:sp>
        <p:nvSpPr>
          <p:cNvPr id="68" name="TextBox 30"/>
          <p:cNvSpPr txBox="1"/>
          <p:nvPr/>
        </p:nvSpPr>
        <p:spPr>
          <a:xfrm>
            <a:off x="671035" y="3450970"/>
            <a:ext cx="1397126" cy="328313"/>
          </a:xfrm>
          <a:prstGeom prst="rect">
            <a:avLst/>
          </a:prstGeom>
          <a:noFill/>
        </p:spPr>
        <p:txBody>
          <a:bodyPr wrap="square" lIns="0" tIns="0" rIns="0" bIns="0" rtlCol="0">
            <a:spAutoFit/>
          </a:bodyPr>
          <a:lstStyle/>
          <a:p>
            <a:pPr algn="ctr"/>
            <a:r>
              <a:rPr lang="zh-CN" altLang="en-US" sz="2100" b="1" dirty="0">
                <a:solidFill>
                  <a:schemeClr val="accent1"/>
                </a:solidFill>
                <a:latin typeface="微软雅黑" pitchFamily="34" charset="-122"/>
                <a:ea typeface="微软雅黑" pitchFamily="34" charset="-122"/>
              </a:rPr>
              <a:t>活跃气氛</a:t>
            </a:r>
          </a:p>
        </p:txBody>
      </p:sp>
      <p:sp>
        <p:nvSpPr>
          <p:cNvPr id="70" name="TextBox 29"/>
          <p:cNvSpPr txBox="1"/>
          <p:nvPr/>
        </p:nvSpPr>
        <p:spPr>
          <a:xfrm>
            <a:off x="1251208" y="1660032"/>
            <a:ext cx="1718008" cy="333425"/>
          </a:xfrm>
          <a:prstGeom prst="rect">
            <a:avLst/>
          </a:prstGeom>
          <a:noFill/>
        </p:spPr>
        <p:txBody>
          <a:bodyPr wrap="square" lIns="0" tIns="0" rIns="0" bIns="0" rtlCol="0">
            <a:spAutoFit/>
          </a:bodyPr>
          <a:lstStyle/>
          <a:p>
            <a:pPr algn="just">
              <a:lnSpc>
                <a:spcPts val="1300"/>
              </a:lnSpc>
            </a:pPr>
            <a:r>
              <a:rPr lang="zh-CN" altLang="en-US" sz="1000" dirty="0">
                <a:solidFill>
                  <a:schemeClr val="bg1">
                    <a:lumMod val="50000"/>
                  </a:schemeClr>
                </a:solidFill>
                <a:latin typeface="微软雅黑" pitchFamily="34" charset="-122"/>
                <a:ea typeface="微软雅黑" pitchFamily="34" charset="-122"/>
              </a:rPr>
              <a:t>言简意赅的说明分项</a:t>
            </a:r>
            <a:r>
              <a:rPr lang="zh-CN" altLang="en-US" sz="1000" dirty="0" smtClean="0">
                <a:solidFill>
                  <a:schemeClr val="bg1">
                    <a:lumMod val="50000"/>
                  </a:schemeClr>
                </a:solidFill>
                <a:latin typeface="微软雅黑" pitchFamily="34" charset="-122"/>
                <a:ea typeface="微软雅黑" pitchFamily="34" charset="-122"/>
              </a:rPr>
              <a:t>内容</a:t>
            </a:r>
            <a:r>
              <a:rPr lang="en-US" altLang="zh-CN" sz="1000" dirty="0">
                <a:solidFill>
                  <a:schemeClr val="bg1">
                    <a:lumMod val="50000"/>
                  </a:schemeClr>
                </a:solidFill>
                <a:latin typeface="微软雅黑" pitchFamily="34" charset="-122"/>
                <a:ea typeface="微软雅黑" pitchFamily="34" charset="-122"/>
              </a:rPr>
              <a:t>COOLLA</a:t>
            </a:r>
            <a:r>
              <a:rPr lang="zh-CN" altLang="en-US" sz="1000" dirty="0" smtClean="0">
                <a:solidFill>
                  <a:schemeClr val="bg1">
                    <a:lumMod val="50000"/>
                  </a:schemeClr>
                </a:solidFill>
                <a:latin typeface="微软雅黑" pitchFamily="34" charset="-122"/>
                <a:ea typeface="微软雅黑" pitchFamily="34" charset="-122"/>
              </a:rPr>
              <a:t>专业</a:t>
            </a:r>
            <a:r>
              <a:rPr lang="zh-CN" altLang="en-US" sz="1000" dirty="0">
                <a:solidFill>
                  <a:schemeClr val="bg1">
                    <a:lumMod val="50000"/>
                  </a:schemeClr>
                </a:solidFill>
                <a:latin typeface="微软雅黑" pitchFamily="34" charset="-122"/>
                <a:ea typeface="微软雅黑" pitchFamily="34" charset="-122"/>
              </a:rPr>
              <a:t>设计</a:t>
            </a:r>
            <a:r>
              <a:rPr lang="en-US" altLang="zh-CN" sz="1000" dirty="0">
                <a:solidFill>
                  <a:schemeClr val="bg1">
                    <a:lumMod val="50000"/>
                  </a:schemeClr>
                </a:solidFill>
                <a:latin typeface="微软雅黑" pitchFamily="34" charset="-122"/>
                <a:ea typeface="微软雅黑" pitchFamily="34" charset="-122"/>
              </a:rPr>
              <a:t>……</a:t>
            </a:r>
          </a:p>
        </p:txBody>
      </p:sp>
      <p:sp>
        <p:nvSpPr>
          <p:cNvPr id="71" name="TextBox 30"/>
          <p:cNvSpPr txBox="1"/>
          <p:nvPr/>
        </p:nvSpPr>
        <p:spPr>
          <a:xfrm>
            <a:off x="1411648" y="2092892"/>
            <a:ext cx="1397126" cy="328313"/>
          </a:xfrm>
          <a:prstGeom prst="rect">
            <a:avLst/>
          </a:prstGeom>
          <a:noFill/>
        </p:spPr>
        <p:txBody>
          <a:bodyPr wrap="square" lIns="0" tIns="0" rIns="0" bIns="0" rtlCol="0">
            <a:spAutoFit/>
          </a:bodyPr>
          <a:lstStyle/>
          <a:p>
            <a:pPr algn="ctr"/>
            <a:r>
              <a:rPr lang="zh-CN" altLang="en-US" sz="2100" b="1" dirty="0">
                <a:solidFill>
                  <a:schemeClr val="accent1"/>
                </a:solidFill>
                <a:latin typeface="微软雅黑" pitchFamily="34" charset="-122"/>
                <a:ea typeface="微软雅黑" pitchFamily="34" charset="-122"/>
              </a:rPr>
              <a:t>维护秩序</a:t>
            </a:r>
          </a:p>
        </p:txBody>
      </p:sp>
      <p:sp>
        <p:nvSpPr>
          <p:cNvPr id="74" name="TextBox 29"/>
          <p:cNvSpPr txBox="1"/>
          <p:nvPr/>
        </p:nvSpPr>
        <p:spPr>
          <a:xfrm>
            <a:off x="3712997" y="816392"/>
            <a:ext cx="1718008" cy="333425"/>
          </a:xfrm>
          <a:prstGeom prst="rect">
            <a:avLst/>
          </a:prstGeom>
          <a:noFill/>
        </p:spPr>
        <p:txBody>
          <a:bodyPr wrap="square" lIns="0" tIns="0" rIns="0" bIns="0" rtlCol="0">
            <a:spAutoFit/>
          </a:bodyPr>
          <a:lstStyle/>
          <a:p>
            <a:pPr algn="just">
              <a:lnSpc>
                <a:spcPts val="1300"/>
              </a:lnSpc>
            </a:pPr>
            <a:r>
              <a:rPr lang="zh-CN" altLang="en-US" sz="1000" dirty="0">
                <a:solidFill>
                  <a:schemeClr val="bg1">
                    <a:lumMod val="50000"/>
                  </a:schemeClr>
                </a:solidFill>
                <a:latin typeface="微软雅黑" pitchFamily="34" charset="-122"/>
                <a:ea typeface="微软雅黑" pitchFamily="34" charset="-122"/>
              </a:rPr>
              <a:t>言简意赅的说明分项</a:t>
            </a:r>
            <a:r>
              <a:rPr lang="zh-CN" altLang="en-US" sz="1000" dirty="0" smtClean="0">
                <a:solidFill>
                  <a:schemeClr val="bg1">
                    <a:lumMod val="50000"/>
                  </a:schemeClr>
                </a:solidFill>
                <a:latin typeface="微软雅黑" pitchFamily="34" charset="-122"/>
                <a:ea typeface="微软雅黑" pitchFamily="34" charset="-122"/>
              </a:rPr>
              <a:t>内容</a:t>
            </a:r>
            <a:r>
              <a:rPr lang="en-US" altLang="zh-CN" sz="1000" dirty="0">
                <a:solidFill>
                  <a:schemeClr val="bg1">
                    <a:lumMod val="50000"/>
                  </a:schemeClr>
                </a:solidFill>
                <a:latin typeface="微软雅黑" pitchFamily="34" charset="-122"/>
                <a:ea typeface="微软雅黑" pitchFamily="34" charset="-122"/>
              </a:rPr>
              <a:t>COOLLA</a:t>
            </a:r>
            <a:r>
              <a:rPr lang="zh-CN" altLang="en-US" sz="1000" dirty="0" smtClean="0">
                <a:solidFill>
                  <a:schemeClr val="bg1">
                    <a:lumMod val="50000"/>
                  </a:schemeClr>
                </a:solidFill>
                <a:latin typeface="微软雅黑" pitchFamily="34" charset="-122"/>
                <a:ea typeface="微软雅黑" pitchFamily="34" charset="-122"/>
              </a:rPr>
              <a:t>专业</a:t>
            </a:r>
            <a:r>
              <a:rPr lang="zh-CN" altLang="en-US" sz="1000" dirty="0">
                <a:solidFill>
                  <a:schemeClr val="bg1">
                    <a:lumMod val="50000"/>
                  </a:schemeClr>
                </a:solidFill>
                <a:latin typeface="微软雅黑" pitchFamily="34" charset="-122"/>
                <a:ea typeface="微软雅黑" pitchFamily="34" charset="-122"/>
              </a:rPr>
              <a:t>设计</a:t>
            </a:r>
            <a:r>
              <a:rPr lang="en-US" altLang="zh-CN" sz="1000" dirty="0">
                <a:solidFill>
                  <a:schemeClr val="bg1">
                    <a:lumMod val="50000"/>
                  </a:schemeClr>
                </a:solidFill>
                <a:latin typeface="微软雅黑" pitchFamily="34" charset="-122"/>
                <a:ea typeface="微软雅黑" pitchFamily="34" charset="-122"/>
              </a:rPr>
              <a:t>……</a:t>
            </a:r>
          </a:p>
        </p:txBody>
      </p:sp>
      <p:sp>
        <p:nvSpPr>
          <p:cNvPr id="75" name="TextBox 30"/>
          <p:cNvSpPr txBox="1"/>
          <p:nvPr/>
        </p:nvSpPr>
        <p:spPr>
          <a:xfrm>
            <a:off x="3873437" y="1249253"/>
            <a:ext cx="1397126" cy="328313"/>
          </a:xfrm>
          <a:prstGeom prst="rect">
            <a:avLst/>
          </a:prstGeom>
          <a:noFill/>
        </p:spPr>
        <p:txBody>
          <a:bodyPr wrap="square" lIns="0" tIns="0" rIns="0" bIns="0" rtlCol="0">
            <a:spAutoFit/>
          </a:bodyPr>
          <a:lstStyle/>
          <a:p>
            <a:pPr algn="ctr"/>
            <a:r>
              <a:rPr lang="zh-CN" altLang="en-US" sz="2100" b="1" dirty="0">
                <a:solidFill>
                  <a:schemeClr val="accent1"/>
                </a:solidFill>
                <a:latin typeface="微软雅黑" pitchFamily="34" charset="-122"/>
                <a:ea typeface="微软雅黑" pitchFamily="34" charset="-122"/>
              </a:rPr>
              <a:t>嘉宾接待</a:t>
            </a:r>
          </a:p>
        </p:txBody>
      </p:sp>
      <p:sp>
        <p:nvSpPr>
          <p:cNvPr id="76" name="TextBox 29"/>
          <p:cNvSpPr txBox="1"/>
          <p:nvPr/>
        </p:nvSpPr>
        <p:spPr>
          <a:xfrm>
            <a:off x="6080382" y="1660032"/>
            <a:ext cx="1718008" cy="333425"/>
          </a:xfrm>
          <a:prstGeom prst="rect">
            <a:avLst/>
          </a:prstGeom>
          <a:noFill/>
        </p:spPr>
        <p:txBody>
          <a:bodyPr wrap="square" lIns="0" tIns="0" rIns="0" bIns="0" rtlCol="0">
            <a:spAutoFit/>
          </a:bodyPr>
          <a:lstStyle/>
          <a:p>
            <a:pPr algn="just">
              <a:lnSpc>
                <a:spcPts val="1300"/>
              </a:lnSpc>
            </a:pPr>
            <a:r>
              <a:rPr lang="zh-CN" altLang="en-US" sz="1000" dirty="0" smtClean="0">
                <a:solidFill>
                  <a:schemeClr val="bg1">
                    <a:lumMod val="50000"/>
                  </a:schemeClr>
                </a:solidFill>
                <a:latin typeface="微软雅黑" pitchFamily="34" charset="-122"/>
                <a:ea typeface="微软雅黑" pitchFamily="34" charset="-122"/>
              </a:rPr>
              <a:t>言简意赅的说明分项内容</a:t>
            </a:r>
            <a:r>
              <a:rPr lang="en-US" altLang="zh-CN" sz="1000" dirty="0">
                <a:solidFill>
                  <a:schemeClr val="bg1">
                    <a:lumMod val="50000"/>
                  </a:schemeClr>
                </a:solidFill>
                <a:latin typeface="微软雅黑" pitchFamily="34" charset="-122"/>
                <a:ea typeface="微软雅黑" pitchFamily="34" charset="-122"/>
              </a:rPr>
              <a:t>COOLLA</a:t>
            </a:r>
            <a:r>
              <a:rPr lang="zh-CN" altLang="en-US" sz="1000" dirty="0" smtClean="0">
                <a:solidFill>
                  <a:schemeClr val="bg1">
                    <a:lumMod val="50000"/>
                  </a:schemeClr>
                </a:solidFill>
                <a:latin typeface="微软雅黑" pitchFamily="34" charset="-122"/>
                <a:ea typeface="微软雅黑" pitchFamily="34" charset="-122"/>
              </a:rPr>
              <a:t>专业</a:t>
            </a:r>
            <a:r>
              <a:rPr lang="zh-CN" altLang="en-US" sz="1000" dirty="0">
                <a:solidFill>
                  <a:schemeClr val="bg1">
                    <a:lumMod val="50000"/>
                  </a:schemeClr>
                </a:solidFill>
                <a:latin typeface="微软雅黑" pitchFamily="34" charset="-122"/>
                <a:ea typeface="微软雅黑" pitchFamily="34" charset="-122"/>
              </a:rPr>
              <a:t>设计</a:t>
            </a:r>
            <a:r>
              <a:rPr lang="en-US" altLang="zh-CN" sz="1000" dirty="0">
                <a:solidFill>
                  <a:schemeClr val="bg1">
                    <a:lumMod val="50000"/>
                  </a:schemeClr>
                </a:solidFill>
                <a:latin typeface="微软雅黑" pitchFamily="34" charset="-122"/>
                <a:ea typeface="微软雅黑" pitchFamily="34" charset="-122"/>
              </a:rPr>
              <a:t>……</a:t>
            </a:r>
          </a:p>
        </p:txBody>
      </p:sp>
      <p:sp>
        <p:nvSpPr>
          <p:cNvPr id="77" name="TextBox 30"/>
          <p:cNvSpPr txBox="1"/>
          <p:nvPr/>
        </p:nvSpPr>
        <p:spPr>
          <a:xfrm>
            <a:off x="6240823" y="2092892"/>
            <a:ext cx="1397126" cy="328313"/>
          </a:xfrm>
          <a:prstGeom prst="rect">
            <a:avLst/>
          </a:prstGeom>
          <a:noFill/>
        </p:spPr>
        <p:txBody>
          <a:bodyPr wrap="square" lIns="0" tIns="0" rIns="0" bIns="0" rtlCol="0">
            <a:spAutoFit/>
          </a:bodyPr>
          <a:lstStyle/>
          <a:p>
            <a:pPr algn="ctr"/>
            <a:r>
              <a:rPr lang="zh-CN" altLang="en-US" sz="2100" b="1" dirty="0">
                <a:solidFill>
                  <a:schemeClr val="accent1"/>
                </a:solidFill>
                <a:latin typeface="微软雅黑" pitchFamily="34" charset="-122"/>
                <a:ea typeface="微软雅黑" pitchFamily="34" charset="-122"/>
              </a:rPr>
              <a:t>人员协调</a:t>
            </a:r>
          </a:p>
        </p:txBody>
      </p:sp>
      <p:sp>
        <p:nvSpPr>
          <p:cNvPr id="78" name="TextBox 29"/>
          <p:cNvSpPr txBox="1"/>
          <p:nvPr/>
        </p:nvSpPr>
        <p:spPr>
          <a:xfrm>
            <a:off x="6948265" y="3018109"/>
            <a:ext cx="1684859" cy="333425"/>
          </a:xfrm>
          <a:prstGeom prst="rect">
            <a:avLst/>
          </a:prstGeom>
          <a:noFill/>
        </p:spPr>
        <p:txBody>
          <a:bodyPr wrap="square" lIns="0" tIns="0" rIns="0" bIns="0" rtlCol="0">
            <a:spAutoFit/>
          </a:bodyPr>
          <a:lstStyle/>
          <a:p>
            <a:pPr algn="just">
              <a:lnSpc>
                <a:spcPts val="1300"/>
              </a:lnSpc>
            </a:pPr>
            <a:r>
              <a:rPr lang="zh-CN" altLang="en-US" sz="1000" dirty="0">
                <a:solidFill>
                  <a:schemeClr val="bg1">
                    <a:lumMod val="50000"/>
                  </a:schemeClr>
                </a:solidFill>
                <a:latin typeface="微软雅黑" pitchFamily="34" charset="-122"/>
                <a:ea typeface="微软雅黑" pitchFamily="34" charset="-122"/>
              </a:rPr>
              <a:t>言简意赅的说明分项</a:t>
            </a:r>
            <a:r>
              <a:rPr lang="zh-CN" altLang="en-US" sz="1000" dirty="0" smtClean="0">
                <a:solidFill>
                  <a:schemeClr val="bg1">
                    <a:lumMod val="50000"/>
                  </a:schemeClr>
                </a:solidFill>
                <a:latin typeface="微软雅黑" pitchFamily="34" charset="-122"/>
                <a:ea typeface="微软雅黑" pitchFamily="34" charset="-122"/>
              </a:rPr>
              <a:t>内容</a:t>
            </a:r>
            <a:r>
              <a:rPr lang="en-US" altLang="zh-CN" sz="1000" dirty="0">
                <a:solidFill>
                  <a:schemeClr val="bg1">
                    <a:lumMod val="50000"/>
                  </a:schemeClr>
                </a:solidFill>
                <a:latin typeface="微软雅黑" pitchFamily="34" charset="-122"/>
                <a:ea typeface="微软雅黑" pitchFamily="34" charset="-122"/>
              </a:rPr>
              <a:t>COOLLA</a:t>
            </a:r>
            <a:r>
              <a:rPr lang="zh-CN" altLang="en-US" sz="1000" dirty="0" smtClean="0">
                <a:solidFill>
                  <a:schemeClr val="bg1">
                    <a:lumMod val="50000"/>
                  </a:schemeClr>
                </a:solidFill>
                <a:latin typeface="微软雅黑" pitchFamily="34" charset="-122"/>
                <a:ea typeface="微软雅黑" pitchFamily="34" charset="-122"/>
              </a:rPr>
              <a:t>专业</a:t>
            </a:r>
            <a:r>
              <a:rPr lang="zh-CN" altLang="en-US" sz="1000" dirty="0">
                <a:solidFill>
                  <a:schemeClr val="bg1">
                    <a:lumMod val="50000"/>
                  </a:schemeClr>
                </a:solidFill>
                <a:latin typeface="微软雅黑" pitchFamily="34" charset="-122"/>
                <a:ea typeface="微软雅黑" pitchFamily="34" charset="-122"/>
              </a:rPr>
              <a:t>设计</a:t>
            </a:r>
            <a:r>
              <a:rPr lang="en-US" altLang="zh-CN" sz="1000" dirty="0">
                <a:solidFill>
                  <a:schemeClr val="bg1">
                    <a:lumMod val="50000"/>
                  </a:schemeClr>
                </a:solidFill>
                <a:latin typeface="微软雅黑" pitchFamily="34" charset="-122"/>
                <a:ea typeface="微软雅黑" pitchFamily="34" charset="-122"/>
              </a:rPr>
              <a:t>……</a:t>
            </a:r>
          </a:p>
        </p:txBody>
      </p:sp>
      <p:sp>
        <p:nvSpPr>
          <p:cNvPr id="79" name="TextBox 30"/>
          <p:cNvSpPr txBox="1"/>
          <p:nvPr/>
        </p:nvSpPr>
        <p:spPr>
          <a:xfrm>
            <a:off x="7092130" y="3450970"/>
            <a:ext cx="1397126" cy="328313"/>
          </a:xfrm>
          <a:prstGeom prst="rect">
            <a:avLst/>
          </a:prstGeom>
          <a:noFill/>
        </p:spPr>
        <p:txBody>
          <a:bodyPr wrap="square" lIns="0" tIns="0" rIns="0" bIns="0" rtlCol="0">
            <a:spAutoFit/>
          </a:bodyPr>
          <a:lstStyle/>
          <a:p>
            <a:pPr algn="ctr"/>
            <a:r>
              <a:rPr lang="zh-CN" altLang="en-US" sz="2100" b="1" dirty="0">
                <a:solidFill>
                  <a:schemeClr val="accent1"/>
                </a:solidFill>
                <a:latin typeface="微软雅黑" pitchFamily="34" charset="-122"/>
                <a:ea typeface="微软雅黑" pitchFamily="34" charset="-122"/>
              </a:rPr>
              <a:t>紧急应变</a:t>
            </a:r>
          </a:p>
        </p:txBody>
      </p:sp>
      <p:sp>
        <p:nvSpPr>
          <p:cNvPr id="53" name="任意多边形 52"/>
          <p:cNvSpPr>
            <a:spLocks/>
          </p:cNvSpPr>
          <p:nvPr/>
        </p:nvSpPr>
        <p:spPr bwMode="auto">
          <a:xfrm>
            <a:off x="3405517" y="2696406"/>
            <a:ext cx="2300610" cy="2467336"/>
          </a:xfrm>
          <a:custGeom>
            <a:avLst/>
            <a:gdLst>
              <a:gd name="connsiteX0" fmla="*/ 2273319 w 4114465"/>
              <a:gd name="connsiteY0" fmla="*/ 3058 h 4412641"/>
              <a:gd name="connsiteX1" fmla="*/ 2468913 w 4114465"/>
              <a:gd name="connsiteY1" fmla="*/ 540587 h 4412641"/>
              <a:gd name="connsiteX2" fmla="*/ 2378639 w 4114465"/>
              <a:gd name="connsiteY2" fmla="*/ 1536705 h 4412641"/>
              <a:gd name="connsiteX3" fmla="*/ 2574233 w 4114465"/>
              <a:gd name="connsiteY3" fmla="*/ 1585572 h 4412641"/>
              <a:gd name="connsiteX4" fmla="*/ 2837533 w 4114465"/>
              <a:gd name="connsiteY4" fmla="*/ 1025490 h 4412641"/>
              <a:gd name="connsiteX5" fmla="*/ 3311472 w 4114465"/>
              <a:gd name="connsiteY5" fmla="*/ 514274 h 4412641"/>
              <a:gd name="connsiteX6" fmla="*/ 3247528 w 4114465"/>
              <a:gd name="connsiteY6" fmla="*/ 1228472 h 4412641"/>
              <a:gd name="connsiteX7" fmla="*/ 2999274 w 4114465"/>
              <a:gd name="connsiteY7" fmla="*/ 1762242 h 4412641"/>
              <a:gd name="connsiteX8" fmla="*/ 3206152 w 4114465"/>
              <a:gd name="connsiteY8" fmla="*/ 1984019 h 4412641"/>
              <a:gd name="connsiteX9" fmla="*/ 3582294 w 4114465"/>
              <a:gd name="connsiteY9" fmla="*/ 1660750 h 4412641"/>
              <a:gd name="connsiteX10" fmla="*/ 4052472 w 4114465"/>
              <a:gd name="connsiteY10" fmla="*/ 1397625 h 4412641"/>
              <a:gd name="connsiteX11" fmla="*/ 3691376 w 4114465"/>
              <a:gd name="connsiteY11" fmla="*/ 2104305 h 4412641"/>
              <a:gd name="connsiteX12" fmla="*/ 3315233 w 4114465"/>
              <a:gd name="connsiteY12" fmla="*/ 3092906 h 4412641"/>
              <a:gd name="connsiteX13" fmla="*/ 3054593 w 4114465"/>
              <a:gd name="connsiteY13" fmla="*/ 3765485 h 4412641"/>
              <a:gd name="connsiteX14" fmla="*/ 3051010 w 4114465"/>
              <a:gd name="connsiteY14" fmla="*/ 3769741 h 4412641"/>
              <a:gd name="connsiteX15" fmla="*/ 3051516 w 4114465"/>
              <a:gd name="connsiteY15" fmla="*/ 3769703 h 4412641"/>
              <a:gd name="connsiteX16" fmla="*/ 3066551 w 4114465"/>
              <a:gd name="connsiteY16" fmla="*/ 4412641 h 4412641"/>
              <a:gd name="connsiteX17" fmla="*/ 1773527 w 4114465"/>
              <a:gd name="connsiteY17" fmla="*/ 4412641 h 4412641"/>
              <a:gd name="connsiteX18" fmla="*/ 1455322 w 4114465"/>
              <a:gd name="connsiteY18" fmla="*/ 4021380 h 4412641"/>
              <a:gd name="connsiteX19" fmla="*/ 1349499 w 4114465"/>
              <a:gd name="connsiteY19" fmla="*/ 3942923 h 4412641"/>
              <a:gd name="connsiteX20" fmla="*/ 1344471 w 4114465"/>
              <a:gd name="connsiteY20" fmla="*/ 3939882 h 4412641"/>
              <a:gd name="connsiteX21" fmla="*/ 1336849 w 4114465"/>
              <a:gd name="connsiteY21" fmla="*/ 3933544 h 4412641"/>
              <a:gd name="connsiteX22" fmla="*/ 1318713 w 4114465"/>
              <a:gd name="connsiteY22" fmla="*/ 3920098 h 4412641"/>
              <a:gd name="connsiteX23" fmla="*/ 1320637 w 4114465"/>
              <a:gd name="connsiteY23" fmla="*/ 3920084 h 4412641"/>
              <a:gd name="connsiteX24" fmla="*/ 1320661 w 4114465"/>
              <a:gd name="connsiteY24" fmla="*/ 3920083 h 4412641"/>
              <a:gd name="connsiteX25" fmla="*/ 1242572 w 4114465"/>
              <a:gd name="connsiteY25" fmla="*/ 3855149 h 4412641"/>
              <a:gd name="connsiteX26" fmla="*/ 151877 w 4114465"/>
              <a:gd name="connsiteY26" fmla="*/ 2653111 h 4412641"/>
              <a:gd name="connsiteX27" fmla="*/ 373801 w 4114465"/>
              <a:gd name="connsiteY27" fmla="*/ 2209556 h 4412641"/>
              <a:gd name="connsiteX28" fmla="*/ 1148654 w 4114465"/>
              <a:gd name="connsiteY28" fmla="*/ 2784673 h 4412641"/>
              <a:gd name="connsiteX29" fmla="*/ 1468375 w 4114465"/>
              <a:gd name="connsiteY29" fmla="*/ 3224469 h 4412641"/>
              <a:gd name="connsiteX30" fmla="*/ 1776812 w 4114465"/>
              <a:gd name="connsiteY30" fmla="*/ 3562774 h 4412641"/>
              <a:gd name="connsiteX31" fmla="*/ 1983690 w 4114465"/>
              <a:gd name="connsiteY31" fmla="*/ 3807105 h 4412641"/>
              <a:gd name="connsiteX32" fmla="*/ 1938553 w 4114465"/>
              <a:gd name="connsiteY32" fmla="*/ 3589086 h 4412641"/>
              <a:gd name="connsiteX33" fmla="*/ 1897177 w 4114465"/>
              <a:gd name="connsiteY33" fmla="*/ 3453765 h 4412641"/>
              <a:gd name="connsiteX34" fmla="*/ 2006258 w 4114465"/>
              <a:gd name="connsiteY34" fmla="*/ 3393622 h 4412641"/>
              <a:gd name="connsiteX35" fmla="*/ 2134147 w 4114465"/>
              <a:gd name="connsiteY35" fmla="*/ 3574051 h 4412641"/>
              <a:gd name="connsiteX36" fmla="*/ 2359832 w 4114465"/>
              <a:gd name="connsiteY36" fmla="*/ 3761998 h 4412641"/>
              <a:gd name="connsiteX37" fmla="*/ 2262035 w 4114465"/>
              <a:gd name="connsiteY37" fmla="*/ 3465041 h 4412641"/>
              <a:gd name="connsiteX38" fmla="*/ 2149192 w 4114465"/>
              <a:gd name="connsiteY38" fmla="*/ 3273335 h 4412641"/>
              <a:gd name="connsiteX39" fmla="*/ 2224421 w 4114465"/>
              <a:gd name="connsiteY39" fmla="*/ 3201916 h 4412641"/>
              <a:gd name="connsiteX40" fmla="*/ 2517812 w 4114465"/>
              <a:gd name="connsiteY40" fmla="*/ 3404898 h 4412641"/>
              <a:gd name="connsiteX41" fmla="*/ 2766066 w 4114465"/>
              <a:gd name="connsiteY41" fmla="*/ 3442488 h 4412641"/>
              <a:gd name="connsiteX42" fmla="*/ 2593040 w 4114465"/>
              <a:gd name="connsiteY42" fmla="*/ 3231987 h 4412641"/>
              <a:gd name="connsiteX43" fmla="*/ 2307172 w 4114465"/>
              <a:gd name="connsiteY43" fmla="*/ 3032763 h 4412641"/>
              <a:gd name="connsiteX44" fmla="*/ 2344786 w 4114465"/>
              <a:gd name="connsiteY44" fmla="*/ 2935031 h 4412641"/>
              <a:gd name="connsiteX45" fmla="*/ 2608086 w 4114465"/>
              <a:gd name="connsiteY45" fmla="*/ 2987656 h 4412641"/>
              <a:gd name="connsiteX46" fmla="*/ 2852578 w 4114465"/>
              <a:gd name="connsiteY46" fmla="*/ 2938790 h 4412641"/>
              <a:gd name="connsiteX47" fmla="*/ 2502766 w 4114465"/>
              <a:gd name="connsiteY47" fmla="*/ 2765879 h 4412641"/>
              <a:gd name="connsiteX48" fmla="*/ 2145431 w 4114465"/>
              <a:gd name="connsiteY48" fmla="*/ 2656869 h 4412641"/>
              <a:gd name="connsiteX49" fmla="*/ 2036350 w 4114465"/>
              <a:gd name="connsiteY49" fmla="*/ 2487717 h 4412641"/>
              <a:gd name="connsiteX50" fmla="*/ 2352309 w 4114465"/>
              <a:gd name="connsiteY50" fmla="*/ 2446369 h 4412641"/>
              <a:gd name="connsiteX51" fmla="*/ 2299649 w 4114465"/>
              <a:gd name="connsiteY51" fmla="*/ 2262181 h 4412641"/>
              <a:gd name="connsiteX52" fmla="*/ 1863324 w 4114465"/>
              <a:gd name="connsiteY52" fmla="*/ 2288493 h 4412641"/>
              <a:gd name="connsiteX53" fmla="*/ 1543603 w 4114465"/>
              <a:gd name="connsiteY53" fmla="*/ 2262181 h 4412641"/>
              <a:gd name="connsiteX54" fmla="*/ 1231405 w 4114465"/>
              <a:gd name="connsiteY54" fmla="*/ 1923876 h 4412641"/>
              <a:gd name="connsiteX55" fmla="*/ 1024527 w 4114465"/>
              <a:gd name="connsiteY55" fmla="*/ 1033008 h 4412641"/>
              <a:gd name="connsiteX56" fmla="*/ 1077187 w 4114465"/>
              <a:gd name="connsiteY56" fmla="*/ 393988 h 4412641"/>
              <a:gd name="connsiteX57" fmla="*/ 1457091 w 4114465"/>
              <a:gd name="connsiteY57" fmla="*/ 833784 h 4412641"/>
              <a:gd name="connsiteX58" fmla="*/ 1645162 w 4114465"/>
              <a:gd name="connsiteY58" fmla="*/ 1506634 h 4412641"/>
              <a:gd name="connsiteX59" fmla="*/ 1855802 w 4114465"/>
              <a:gd name="connsiteY59" fmla="*/ 1547982 h 4412641"/>
              <a:gd name="connsiteX60" fmla="*/ 1976167 w 4114465"/>
              <a:gd name="connsiteY60" fmla="*/ 510515 h 4412641"/>
              <a:gd name="connsiteX61" fmla="*/ 2273319 w 4114465"/>
              <a:gd name="connsiteY61" fmla="*/ 3058 h 4412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114465" h="4412641">
                <a:moveTo>
                  <a:pt x="2273319" y="3058"/>
                </a:moveTo>
                <a:cubicBezTo>
                  <a:pt x="2499005" y="36889"/>
                  <a:pt x="2495243" y="251148"/>
                  <a:pt x="2468913" y="540587"/>
                </a:cubicBezTo>
                <a:cubicBezTo>
                  <a:pt x="2435061" y="905204"/>
                  <a:pt x="2401208" y="1160812"/>
                  <a:pt x="2378639" y="1536705"/>
                </a:cubicBezTo>
                <a:cubicBezTo>
                  <a:pt x="2359832" y="1912599"/>
                  <a:pt x="2442583" y="1799831"/>
                  <a:pt x="2574233" y="1585572"/>
                </a:cubicBezTo>
                <a:cubicBezTo>
                  <a:pt x="2705883" y="1371312"/>
                  <a:pt x="2694599" y="1341241"/>
                  <a:pt x="2837533" y="1025490"/>
                </a:cubicBezTo>
                <a:cubicBezTo>
                  <a:pt x="2976705" y="713498"/>
                  <a:pt x="3059457" y="367675"/>
                  <a:pt x="3311472" y="514274"/>
                </a:cubicBezTo>
                <a:cubicBezTo>
                  <a:pt x="3563487" y="664632"/>
                  <a:pt x="3371655" y="961588"/>
                  <a:pt x="3247528" y="1228472"/>
                </a:cubicBezTo>
                <a:cubicBezTo>
                  <a:pt x="3123401" y="1495357"/>
                  <a:pt x="3108355" y="1517911"/>
                  <a:pt x="2999274" y="1762242"/>
                </a:cubicBezTo>
                <a:cubicBezTo>
                  <a:pt x="2882670" y="2017850"/>
                  <a:pt x="2961660" y="2187002"/>
                  <a:pt x="3206152" y="1984019"/>
                </a:cubicBezTo>
                <a:cubicBezTo>
                  <a:pt x="3424315" y="1799831"/>
                  <a:pt x="3416792" y="1811108"/>
                  <a:pt x="3582294" y="1660750"/>
                </a:cubicBezTo>
                <a:cubicBezTo>
                  <a:pt x="3747797" y="1514152"/>
                  <a:pt x="3947152" y="1288615"/>
                  <a:pt x="4052472" y="1397625"/>
                </a:cubicBezTo>
                <a:cubicBezTo>
                  <a:pt x="4255589" y="1608125"/>
                  <a:pt x="3913300" y="1882528"/>
                  <a:pt x="3691376" y="2104305"/>
                </a:cubicBezTo>
                <a:cubicBezTo>
                  <a:pt x="3469452" y="2322324"/>
                  <a:pt x="3371655" y="2630557"/>
                  <a:pt x="3315233" y="3092906"/>
                </a:cubicBezTo>
                <a:cubicBezTo>
                  <a:pt x="3285612" y="3333948"/>
                  <a:pt x="3199922" y="3572876"/>
                  <a:pt x="3054593" y="3765485"/>
                </a:cubicBezTo>
                <a:lnTo>
                  <a:pt x="3051010" y="3769741"/>
                </a:lnTo>
                <a:lnTo>
                  <a:pt x="3051516" y="3769703"/>
                </a:lnTo>
                <a:cubicBezTo>
                  <a:pt x="2953787" y="3968976"/>
                  <a:pt x="3028963" y="4281046"/>
                  <a:pt x="3066551" y="4412641"/>
                </a:cubicBezTo>
                <a:cubicBezTo>
                  <a:pt x="3066551" y="4412641"/>
                  <a:pt x="3066551" y="4412641"/>
                  <a:pt x="1773527" y="4412641"/>
                </a:cubicBezTo>
                <a:cubicBezTo>
                  <a:pt x="1725603" y="4229348"/>
                  <a:pt x="1593105" y="4122191"/>
                  <a:pt x="1455322" y="4021380"/>
                </a:cubicBezTo>
                <a:lnTo>
                  <a:pt x="1349499" y="3942923"/>
                </a:lnTo>
                <a:lnTo>
                  <a:pt x="1344471" y="3939882"/>
                </a:lnTo>
                <a:lnTo>
                  <a:pt x="1336849" y="3933544"/>
                </a:lnTo>
                <a:lnTo>
                  <a:pt x="1318713" y="3920098"/>
                </a:lnTo>
                <a:cubicBezTo>
                  <a:pt x="1318713" y="3920098"/>
                  <a:pt x="1318713" y="3920098"/>
                  <a:pt x="1320637" y="3920084"/>
                </a:cubicBezTo>
                <a:lnTo>
                  <a:pt x="1320661" y="3920083"/>
                </a:lnTo>
                <a:lnTo>
                  <a:pt x="1242572" y="3855149"/>
                </a:lnTo>
                <a:cubicBezTo>
                  <a:pt x="876891" y="3500986"/>
                  <a:pt x="975628" y="2974500"/>
                  <a:pt x="151877" y="2653111"/>
                </a:cubicBezTo>
                <a:cubicBezTo>
                  <a:pt x="-194174" y="2517789"/>
                  <a:pt x="125547" y="2239627"/>
                  <a:pt x="373801" y="2209556"/>
                </a:cubicBezTo>
                <a:cubicBezTo>
                  <a:pt x="768750" y="2153172"/>
                  <a:pt x="1035811" y="2468922"/>
                  <a:pt x="1148654" y="2784673"/>
                </a:cubicBezTo>
                <a:cubicBezTo>
                  <a:pt x="1231405" y="3013969"/>
                  <a:pt x="1310395" y="3138014"/>
                  <a:pt x="1468375" y="3224469"/>
                </a:cubicBezTo>
                <a:cubicBezTo>
                  <a:pt x="1633878" y="3318443"/>
                  <a:pt x="1727913" y="3442488"/>
                  <a:pt x="1776812" y="3562774"/>
                </a:cubicBezTo>
                <a:cubicBezTo>
                  <a:pt x="1825710" y="3679301"/>
                  <a:pt x="1889654" y="3814623"/>
                  <a:pt x="1983690" y="3807105"/>
                </a:cubicBezTo>
                <a:cubicBezTo>
                  <a:pt x="2066441" y="3799587"/>
                  <a:pt x="1968644" y="3675542"/>
                  <a:pt x="1938553" y="3589086"/>
                </a:cubicBezTo>
                <a:cubicBezTo>
                  <a:pt x="1908461" y="3506390"/>
                  <a:pt x="1934791" y="3566533"/>
                  <a:pt x="1897177" y="3453765"/>
                </a:cubicBezTo>
                <a:cubicBezTo>
                  <a:pt x="1863324" y="3344755"/>
                  <a:pt x="1934791" y="3310925"/>
                  <a:pt x="2006258" y="3393622"/>
                </a:cubicBezTo>
                <a:cubicBezTo>
                  <a:pt x="2070203" y="3465041"/>
                  <a:pt x="2085248" y="3480077"/>
                  <a:pt x="2134147" y="3574051"/>
                </a:cubicBezTo>
                <a:cubicBezTo>
                  <a:pt x="2194330" y="3679301"/>
                  <a:pt x="2280842" y="3807105"/>
                  <a:pt x="2359832" y="3761998"/>
                </a:cubicBezTo>
                <a:cubicBezTo>
                  <a:pt x="2450106" y="3713131"/>
                  <a:pt x="2329741" y="3570292"/>
                  <a:pt x="2262035" y="3465041"/>
                </a:cubicBezTo>
                <a:cubicBezTo>
                  <a:pt x="2205614" y="3374827"/>
                  <a:pt x="2186807" y="3367309"/>
                  <a:pt x="2149192" y="3273335"/>
                </a:cubicBezTo>
                <a:cubicBezTo>
                  <a:pt x="2107817" y="3175603"/>
                  <a:pt x="2149192" y="3168085"/>
                  <a:pt x="2224421" y="3201916"/>
                </a:cubicBezTo>
                <a:cubicBezTo>
                  <a:pt x="2363594" y="3269577"/>
                  <a:pt x="2401208" y="3337237"/>
                  <a:pt x="2517812" y="3404898"/>
                </a:cubicBezTo>
                <a:cubicBezTo>
                  <a:pt x="2630655" y="3472559"/>
                  <a:pt x="2724690" y="3502631"/>
                  <a:pt x="2766066" y="3442488"/>
                </a:cubicBezTo>
                <a:cubicBezTo>
                  <a:pt x="2811203" y="3374827"/>
                  <a:pt x="2709644" y="3310925"/>
                  <a:pt x="2593040" y="3231987"/>
                </a:cubicBezTo>
                <a:cubicBezTo>
                  <a:pt x="2487720" y="3164326"/>
                  <a:pt x="2404969" y="3115460"/>
                  <a:pt x="2307172" y="3032763"/>
                </a:cubicBezTo>
                <a:cubicBezTo>
                  <a:pt x="2220659" y="2961344"/>
                  <a:pt x="2307172" y="2927513"/>
                  <a:pt x="2344786" y="2935031"/>
                </a:cubicBezTo>
                <a:cubicBezTo>
                  <a:pt x="2446345" y="2957585"/>
                  <a:pt x="2510289" y="2968861"/>
                  <a:pt x="2608086" y="2987656"/>
                </a:cubicBezTo>
                <a:cubicBezTo>
                  <a:pt x="2705883" y="3010210"/>
                  <a:pt x="2852578" y="3021487"/>
                  <a:pt x="2852578" y="2938790"/>
                </a:cubicBezTo>
                <a:cubicBezTo>
                  <a:pt x="2852578" y="2848575"/>
                  <a:pt x="2679553" y="2795950"/>
                  <a:pt x="2502766" y="2765879"/>
                </a:cubicBezTo>
                <a:cubicBezTo>
                  <a:pt x="2382401" y="2743325"/>
                  <a:pt x="2318456" y="2743325"/>
                  <a:pt x="2145431" y="2656869"/>
                </a:cubicBezTo>
                <a:cubicBezTo>
                  <a:pt x="2089010" y="2626798"/>
                  <a:pt x="1957360" y="2547860"/>
                  <a:pt x="2036350" y="2487717"/>
                </a:cubicBezTo>
                <a:cubicBezTo>
                  <a:pt x="2096533" y="2442610"/>
                  <a:pt x="2216898" y="2514030"/>
                  <a:pt x="2352309" y="2446369"/>
                </a:cubicBezTo>
                <a:cubicBezTo>
                  <a:pt x="2457629" y="2389985"/>
                  <a:pt x="2544142" y="2171966"/>
                  <a:pt x="2299649" y="2262181"/>
                </a:cubicBezTo>
                <a:cubicBezTo>
                  <a:pt x="2149192" y="2318565"/>
                  <a:pt x="2006258" y="2337360"/>
                  <a:pt x="1863324" y="2288493"/>
                </a:cubicBezTo>
                <a:cubicBezTo>
                  <a:pt x="1784335" y="2258422"/>
                  <a:pt x="1709106" y="2250904"/>
                  <a:pt x="1543603" y="2262181"/>
                </a:cubicBezTo>
                <a:cubicBezTo>
                  <a:pt x="1385624" y="2269699"/>
                  <a:pt x="1287826" y="2153172"/>
                  <a:pt x="1231405" y="1923876"/>
                </a:cubicBezTo>
                <a:cubicBezTo>
                  <a:pt x="1114801" y="1457768"/>
                  <a:pt x="1095994" y="1322446"/>
                  <a:pt x="1024527" y="1033008"/>
                </a:cubicBezTo>
                <a:cubicBezTo>
                  <a:pt x="945537" y="709739"/>
                  <a:pt x="862786" y="480444"/>
                  <a:pt x="1077187" y="393988"/>
                </a:cubicBezTo>
                <a:cubicBezTo>
                  <a:pt x="1340487" y="292497"/>
                  <a:pt x="1419477" y="653355"/>
                  <a:pt x="1457091" y="833784"/>
                </a:cubicBezTo>
                <a:cubicBezTo>
                  <a:pt x="1490944" y="1014213"/>
                  <a:pt x="1554888" y="1269821"/>
                  <a:pt x="1645162" y="1506634"/>
                </a:cubicBezTo>
                <a:cubicBezTo>
                  <a:pt x="1739197" y="1743447"/>
                  <a:pt x="1806903" y="1807349"/>
                  <a:pt x="1855802" y="1547982"/>
                </a:cubicBezTo>
                <a:cubicBezTo>
                  <a:pt x="1904700" y="1284857"/>
                  <a:pt x="1946076" y="848820"/>
                  <a:pt x="1976167" y="510515"/>
                </a:cubicBezTo>
                <a:cubicBezTo>
                  <a:pt x="2002497" y="221077"/>
                  <a:pt x="2047634" y="-30772"/>
                  <a:pt x="2273319" y="3058"/>
                </a:cubicBezTo>
                <a:close/>
              </a:path>
            </a:pathLst>
          </a:custGeom>
          <a:solidFill>
            <a:schemeClr val="accent3"/>
          </a:solidFill>
          <a:ln>
            <a:noFill/>
          </a:ln>
        </p:spPr>
        <p:txBody>
          <a:bodyPr vert="horz" wrap="square" lIns="68576" tIns="34289" rIns="68576" bIns="34289" numCol="1" anchor="t" anchorCtr="0" compatLnSpc="1">
            <a:prstTxWarp prst="textNoShape">
              <a:avLst/>
            </a:prstTxWarp>
            <a:noAutofit/>
          </a:bodyPr>
          <a:lstStyle/>
          <a:p>
            <a:endParaRPr lang="zh-CN" altLang="en-US"/>
          </a:p>
        </p:txBody>
      </p:sp>
    </p:spTree>
    <p:extLst>
      <p:ext uri="{BB962C8B-B14F-4D97-AF65-F5344CB8AC3E}">
        <p14:creationId xmlns:p14="http://schemas.microsoft.com/office/powerpoint/2010/main" xmlns="" val="840557352"/>
      </p:ext>
    </p:extLst>
  </p:cSld>
  <p:clrMapOvr>
    <a:masterClrMapping/>
  </p:clrMapOvr>
  <p:transition spd="med"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42" presetClass="path" presetSubtype="0" accel="50000" decel="50000" fill="hold" nodeType="withEffect">
                                  <p:stCondLst>
                                    <p:cond delay="0"/>
                                  </p:stCondLst>
                                  <p:childTnLst>
                                    <p:animMotion origin="layout" path="M 2.70833E-6 -2.22222E-6 L 0.23997 0.28889 " pathEditMode="relative" rAng="0" ptsTypes="AA">
                                      <p:cBhvr>
                                        <p:cTn id="13" dur="650" spd="-100000" fill="hold"/>
                                        <p:tgtEl>
                                          <p:spTgt spid="2"/>
                                        </p:tgtEl>
                                        <p:attrNameLst>
                                          <p:attrName>ppt_x</p:attrName>
                                          <p:attrName>ppt_y</p:attrName>
                                        </p:attrNameLst>
                                      </p:cBhvr>
                                      <p:rCtr x="11992" y="14444"/>
                                    </p:animMotion>
                                  </p:childTnLst>
                                </p:cTn>
                              </p:par>
                              <p:par>
                                <p:cTn id="14" presetID="1" presetClass="entr" presetSubtype="0" fill="hold" nodeType="withEffect">
                                  <p:stCondLst>
                                    <p:cond delay="300"/>
                                  </p:stCondLst>
                                  <p:childTnLst>
                                    <p:set>
                                      <p:cBhvr>
                                        <p:cTn id="15" dur="1" fill="hold">
                                          <p:stCondLst>
                                            <p:cond delay="0"/>
                                          </p:stCondLst>
                                        </p:cTn>
                                        <p:tgtEl>
                                          <p:spTgt spid="3"/>
                                        </p:tgtEl>
                                        <p:attrNameLst>
                                          <p:attrName>style.visibility</p:attrName>
                                        </p:attrNameLst>
                                      </p:cBhvr>
                                      <p:to>
                                        <p:strVal val="visible"/>
                                      </p:to>
                                    </p:set>
                                  </p:childTnLst>
                                </p:cTn>
                              </p:par>
                              <p:par>
                                <p:cTn id="16" presetID="42" presetClass="path" presetSubtype="0" accel="50000" decel="50000" fill="hold" nodeType="withEffect">
                                  <p:stCondLst>
                                    <p:cond delay="300"/>
                                  </p:stCondLst>
                                  <p:childTnLst>
                                    <p:animMotion origin="layout" path="M 1.04167E-6 1.48148E-6 L 0.15143 0.50023 " pathEditMode="relative" rAng="0" ptsTypes="AA">
                                      <p:cBhvr>
                                        <p:cTn id="17" dur="650" spd="-100000" fill="hold"/>
                                        <p:tgtEl>
                                          <p:spTgt spid="3"/>
                                        </p:tgtEl>
                                        <p:attrNameLst>
                                          <p:attrName>ppt_x</p:attrName>
                                          <p:attrName>ppt_y</p:attrName>
                                        </p:attrNameLst>
                                      </p:cBhvr>
                                      <p:rCtr x="7565" y="25000"/>
                                    </p:animMotion>
                                  </p:childTnLst>
                                </p:cTn>
                              </p:par>
                              <p:par>
                                <p:cTn id="18" presetID="1" presetClass="entr" presetSubtype="0" fill="hold" nodeType="withEffect">
                                  <p:stCondLst>
                                    <p:cond delay="600"/>
                                  </p:stCondLst>
                                  <p:childTnLst>
                                    <p:set>
                                      <p:cBhvr>
                                        <p:cTn id="19" dur="1" fill="hold">
                                          <p:stCondLst>
                                            <p:cond delay="0"/>
                                          </p:stCondLst>
                                        </p:cTn>
                                        <p:tgtEl>
                                          <p:spTgt spid="4"/>
                                        </p:tgtEl>
                                        <p:attrNameLst>
                                          <p:attrName>style.visibility</p:attrName>
                                        </p:attrNameLst>
                                      </p:cBhvr>
                                      <p:to>
                                        <p:strVal val="visible"/>
                                      </p:to>
                                    </p:set>
                                  </p:childTnLst>
                                </p:cTn>
                              </p:par>
                              <p:par>
                                <p:cTn id="20" presetID="42" presetClass="path" presetSubtype="0" accel="50000" decel="50000" fill="hold" nodeType="withEffect">
                                  <p:stCondLst>
                                    <p:cond delay="600"/>
                                  </p:stCondLst>
                                  <p:childTnLst>
                                    <p:animMotion origin="layout" path="M 1.66667E-6 1.85185E-6 L 0.02057 0.58935 " pathEditMode="relative" rAng="0" ptsTypes="AA">
                                      <p:cBhvr>
                                        <p:cTn id="21" dur="650" spd="-100000" fill="hold"/>
                                        <p:tgtEl>
                                          <p:spTgt spid="4"/>
                                        </p:tgtEl>
                                        <p:attrNameLst>
                                          <p:attrName>ppt_x</p:attrName>
                                          <p:attrName>ppt_y</p:attrName>
                                        </p:attrNameLst>
                                      </p:cBhvr>
                                      <p:rCtr x="1029" y="29468"/>
                                    </p:animMotion>
                                  </p:childTnLst>
                                </p:cTn>
                              </p:par>
                              <p:par>
                                <p:cTn id="22" presetID="1" presetClass="entr" presetSubtype="0" fill="hold" nodeType="withEffect">
                                  <p:stCondLst>
                                    <p:cond delay="900"/>
                                  </p:stCondLst>
                                  <p:childTnLst>
                                    <p:set>
                                      <p:cBhvr>
                                        <p:cTn id="23" dur="1" fill="hold">
                                          <p:stCondLst>
                                            <p:cond delay="0"/>
                                          </p:stCondLst>
                                        </p:cTn>
                                        <p:tgtEl>
                                          <p:spTgt spid="5"/>
                                        </p:tgtEl>
                                        <p:attrNameLst>
                                          <p:attrName>style.visibility</p:attrName>
                                        </p:attrNameLst>
                                      </p:cBhvr>
                                      <p:to>
                                        <p:strVal val="visible"/>
                                      </p:to>
                                    </p:set>
                                  </p:childTnLst>
                                </p:cTn>
                              </p:par>
                              <p:par>
                                <p:cTn id="24" presetID="42" presetClass="path" presetSubtype="0" accel="50000" decel="50000" fill="hold" nodeType="withEffect">
                                  <p:stCondLst>
                                    <p:cond delay="900"/>
                                  </p:stCondLst>
                                  <p:childTnLst>
                                    <p:animMotion origin="layout" path="M -4.16667E-7 1.48148E-6 L -0.11823 0.50023 " pathEditMode="relative" rAng="0" ptsTypes="AA">
                                      <p:cBhvr>
                                        <p:cTn id="25" dur="650" spd="-100000" fill="hold"/>
                                        <p:tgtEl>
                                          <p:spTgt spid="5"/>
                                        </p:tgtEl>
                                        <p:attrNameLst>
                                          <p:attrName>ppt_x</p:attrName>
                                          <p:attrName>ppt_y</p:attrName>
                                        </p:attrNameLst>
                                      </p:cBhvr>
                                      <p:rCtr x="-5911" y="25000"/>
                                    </p:animMotion>
                                  </p:childTnLst>
                                </p:cTn>
                              </p:par>
                              <p:par>
                                <p:cTn id="26" presetID="1" presetClass="entr" presetSubtype="0" fill="hold" nodeType="withEffect">
                                  <p:stCondLst>
                                    <p:cond delay="1200"/>
                                  </p:stCondLst>
                                  <p:childTnLst>
                                    <p:set>
                                      <p:cBhvr>
                                        <p:cTn id="27" dur="1" fill="hold">
                                          <p:stCondLst>
                                            <p:cond delay="0"/>
                                          </p:stCondLst>
                                        </p:cTn>
                                        <p:tgtEl>
                                          <p:spTgt spid="6"/>
                                        </p:tgtEl>
                                        <p:attrNameLst>
                                          <p:attrName>style.visibility</p:attrName>
                                        </p:attrNameLst>
                                      </p:cBhvr>
                                      <p:to>
                                        <p:strVal val="visible"/>
                                      </p:to>
                                    </p:set>
                                  </p:childTnLst>
                                </p:cTn>
                              </p:par>
                              <p:par>
                                <p:cTn id="28" presetID="42" presetClass="path" presetSubtype="0" accel="50000" decel="50000" fill="hold" nodeType="withEffect">
                                  <p:stCondLst>
                                    <p:cond delay="1200"/>
                                  </p:stCondLst>
                                  <p:childTnLst>
                                    <p:animMotion origin="layout" path="M -3.125E-6 3.7037E-7 L -0.19414 0.28426 " pathEditMode="relative" rAng="0" ptsTypes="AA">
                                      <p:cBhvr>
                                        <p:cTn id="29" dur="650" spd="-100000" fill="hold"/>
                                        <p:tgtEl>
                                          <p:spTgt spid="6"/>
                                        </p:tgtEl>
                                        <p:attrNameLst>
                                          <p:attrName>ppt_x</p:attrName>
                                          <p:attrName>ppt_y</p:attrName>
                                        </p:attrNameLst>
                                      </p:cBhvr>
                                      <p:rCtr x="-9714" y="14213"/>
                                    </p:animMotion>
                                  </p:childTnLst>
                                </p:cTn>
                              </p:par>
                            </p:childTnLst>
                          </p:cTn>
                        </p:par>
                        <p:par>
                          <p:cTn id="30" fill="hold">
                            <p:stCondLst>
                              <p:cond delay="2350"/>
                            </p:stCondLst>
                            <p:childTnLst>
                              <p:par>
                                <p:cTn id="31" presetID="16" presetClass="entr" presetSubtype="21" fill="hold" grpId="0" nodeType="after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arn(inVertical)">
                                      <p:cBhvr>
                                        <p:cTn id="33" dur="500"/>
                                        <p:tgtEl>
                                          <p:spTgt spid="6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67"/>
                                        </p:tgtEl>
                                        <p:attrNameLst>
                                          <p:attrName>style.visibility</p:attrName>
                                        </p:attrNameLst>
                                      </p:cBhvr>
                                      <p:to>
                                        <p:strVal val="visible"/>
                                      </p:to>
                                    </p:set>
                                    <p:animEffect transition="in" filter="barn(inVertical)">
                                      <p:cBhvr>
                                        <p:cTn id="36" dur="500"/>
                                        <p:tgtEl>
                                          <p:spTgt spid="67"/>
                                        </p:tgtEl>
                                      </p:cBhvr>
                                    </p:animEffect>
                                  </p:childTnLst>
                                </p:cTn>
                              </p:par>
                              <p:par>
                                <p:cTn id="37" presetID="16" presetClass="entr" presetSubtype="21" fill="hold" grpId="0" nodeType="withEffect">
                                  <p:stCondLst>
                                    <p:cond delay="300"/>
                                  </p:stCondLst>
                                  <p:childTnLst>
                                    <p:set>
                                      <p:cBhvr>
                                        <p:cTn id="38" dur="1" fill="hold">
                                          <p:stCondLst>
                                            <p:cond delay="0"/>
                                          </p:stCondLst>
                                        </p:cTn>
                                        <p:tgtEl>
                                          <p:spTgt spid="71"/>
                                        </p:tgtEl>
                                        <p:attrNameLst>
                                          <p:attrName>style.visibility</p:attrName>
                                        </p:attrNameLst>
                                      </p:cBhvr>
                                      <p:to>
                                        <p:strVal val="visible"/>
                                      </p:to>
                                    </p:set>
                                    <p:animEffect transition="in" filter="barn(inVertical)">
                                      <p:cBhvr>
                                        <p:cTn id="39" dur="500"/>
                                        <p:tgtEl>
                                          <p:spTgt spid="71"/>
                                        </p:tgtEl>
                                      </p:cBhvr>
                                    </p:animEffect>
                                  </p:childTnLst>
                                </p:cTn>
                              </p:par>
                              <p:par>
                                <p:cTn id="40" presetID="16" presetClass="entr" presetSubtype="21" fill="hold" grpId="0" nodeType="withEffect">
                                  <p:stCondLst>
                                    <p:cond delay="300"/>
                                  </p:stCondLst>
                                  <p:childTnLst>
                                    <p:set>
                                      <p:cBhvr>
                                        <p:cTn id="41" dur="1" fill="hold">
                                          <p:stCondLst>
                                            <p:cond delay="0"/>
                                          </p:stCondLst>
                                        </p:cTn>
                                        <p:tgtEl>
                                          <p:spTgt spid="70"/>
                                        </p:tgtEl>
                                        <p:attrNameLst>
                                          <p:attrName>style.visibility</p:attrName>
                                        </p:attrNameLst>
                                      </p:cBhvr>
                                      <p:to>
                                        <p:strVal val="visible"/>
                                      </p:to>
                                    </p:set>
                                    <p:animEffect transition="in" filter="barn(inVertical)">
                                      <p:cBhvr>
                                        <p:cTn id="42" dur="500"/>
                                        <p:tgtEl>
                                          <p:spTgt spid="70"/>
                                        </p:tgtEl>
                                      </p:cBhvr>
                                    </p:animEffect>
                                  </p:childTnLst>
                                </p:cTn>
                              </p:par>
                              <p:par>
                                <p:cTn id="43" presetID="16" presetClass="entr" presetSubtype="21" fill="hold" grpId="0" nodeType="withEffect">
                                  <p:stCondLst>
                                    <p:cond delay="600"/>
                                  </p:stCondLst>
                                  <p:childTnLst>
                                    <p:set>
                                      <p:cBhvr>
                                        <p:cTn id="44" dur="1" fill="hold">
                                          <p:stCondLst>
                                            <p:cond delay="0"/>
                                          </p:stCondLst>
                                        </p:cTn>
                                        <p:tgtEl>
                                          <p:spTgt spid="75"/>
                                        </p:tgtEl>
                                        <p:attrNameLst>
                                          <p:attrName>style.visibility</p:attrName>
                                        </p:attrNameLst>
                                      </p:cBhvr>
                                      <p:to>
                                        <p:strVal val="visible"/>
                                      </p:to>
                                    </p:set>
                                    <p:animEffect transition="in" filter="barn(inVertical)">
                                      <p:cBhvr>
                                        <p:cTn id="45" dur="500"/>
                                        <p:tgtEl>
                                          <p:spTgt spid="75"/>
                                        </p:tgtEl>
                                      </p:cBhvr>
                                    </p:animEffect>
                                  </p:childTnLst>
                                </p:cTn>
                              </p:par>
                              <p:par>
                                <p:cTn id="46" presetID="16" presetClass="entr" presetSubtype="21" fill="hold" grpId="0" nodeType="withEffect">
                                  <p:stCondLst>
                                    <p:cond delay="600"/>
                                  </p:stCondLst>
                                  <p:childTnLst>
                                    <p:set>
                                      <p:cBhvr>
                                        <p:cTn id="47" dur="1" fill="hold">
                                          <p:stCondLst>
                                            <p:cond delay="0"/>
                                          </p:stCondLst>
                                        </p:cTn>
                                        <p:tgtEl>
                                          <p:spTgt spid="74"/>
                                        </p:tgtEl>
                                        <p:attrNameLst>
                                          <p:attrName>style.visibility</p:attrName>
                                        </p:attrNameLst>
                                      </p:cBhvr>
                                      <p:to>
                                        <p:strVal val="visible"/>
                                      </p:to>
                                    </p:set>
                                    <p:animEffect transition="in" filter="barn(inVertical)">
                                      <p:cBhvr>
                                        <p:cTn id="48" dur="500"/>
                                        <p:tgtEl>
                                          <p:spTgt spid="74"/>
                                        </p:tgtEl>
                                      </p:cBhvr>
                                    </p:animEffect>
                                  </p:childTnLst>
                                </p:cTn>
                              </p:par>
                              <p:par>
                                <p:cTn id="49" presetID="16" presetClass="entr" presetSubtype="21" fill="hold" grpId="0" nodeType="withEffect">
                                  <p:stCondLst>
                                    <p:cond delay="900"/>
                                  </p:stCondLst>
                                  <p:childTnLst>
                                    <p:set>
                                      <p:cBhvr>
                                        <p:cTn id="50" dur="1" fill="hold">
                                          <p:stCondLst>
                                            <p:cond delay="0"/>
                                          </p:stCondLst>
                                        </p:cTn>
                                        <p:tgtEl>
                                          <p:spTgt spid="77"/>
                                        </p:tgtEl>
                                        <p:attrNameLst>
                                          <p:attrName>style.visibility</p:attrName>
                                        </p:attrNameLst>
                                      </p:cBhvr>
                                      <p:to>
                                        <p:strVal val="visible"/>
                                      </p:to>
                                    </p:set>
                                    <p:animEffect transition="in" filter="barn(inVertical)">
                                      <p:cBhvr>
                                        <p:cTn id="51" dur="500"/>
                                        <p:tgtEl>
                                          <p:spTgt spid="77"/>
                                        </p:tgtEl>
                                      </p:cBhvr>
                                    </p:animEffect>
                                  </p:childTnLst>
                                </p:cTn>
                              </p:par>
                              <p:par>
                                <p:cTn id="52" presetID="16" presetClass="entr" presetSubtype="21" fill="hold" grpId="0" nodeType="withEffect">
                                  <p:stCondLst>
                                    <p:cond delay="900"/>
                                  </p:stCondLst>
                                  <p:childTnLst>
                                    <p:set>
                                      <p:cBhvr>
                                        <p:cTn id="53" dur="1" fill="hold">
                                          <p:stCondLst>
                                            <p:cond delay="0"/>
                                          </p:stCondLst>
                                        </p:cTn>
                                        <p:tgtEl>
                                          <p:spTgt spid="76"/>
                                        </p:tgtEl>
                                        <p:attrNameLst>
                                          <p:attrName>style.visibility</p:attrName>
                                        </p:attrNameLst>
                                      </p:cBhvr>
                                      <p:to>
                                        <p:strVal val="visible"/>
                                      </p:to>
                                    </p:set>
                                    <p:animEffect transition="in" filter="barn(inVertical)">
                                      <p:cBhvr>
                                        <p:cTn id="54" dur="500"/>
                                        <p:tgtEl>
                                          <p:spTgt spid="76"/>
                                        </p:tgtEl>
                                      </p:cBhvr>
                                    </p:animEffect>
                                  </p:childTnLst>
                                </p:cTn>
                              </p:par>
                              <p:par>
                                <p:cTn id="55" presetID="16" presetClass="entr" presetSubtype="21" fill="hold" grpId="0" nodeType="withEffect">
                                  <p:stCondLst>
                                    <p:cond delay="1200"/>
                                  </p:stCondLst>
                                  <p:childTnLst>
                                    <p:set>
                                      <p:cBhvr>
                                        <p:cTn id="56" dur="1" fill="hold">
                                          <p:stCondLst>
                                            <p:cond delay="0"/>
                                          </p:stCondLst>
                                        </p:cTn>
                                        <p:tgtEl>
                                          <p:spTgt spid="79"/>
                                        </p:tgtEl>
                                        <p:attrNameLst>
                                          <p:attrName>style.visibility</p:attrName>
                                        </p:attrNameLst>
                                      </p:cBhvr>
                                      <p:to>
                                        <p:strVal val="visible"/>
                                      </p:to>
                                    </p:set>
                                    <p:animEffect transition="in" filter="barn(inVertical)">
                                      <p:cBhvr>
                                        <p:cTn id="57" dur="500"/>
                                        <p:tgtEl>
                                          <p:spTgt spid="79"/>
                                        </p:tgtEl>
                                      </p:cBhvr>
                                    </p:animEffect>
                                  </p:childTnLst>
                                </p:cTn>
                              </p:par>
                              <p:par>
                                <p:cTn id="58" presetID="16" presetClass="entr" presetSubtype="21" fill="hold" grpId="0" nodeType="withEffect">
                                  <p:stCondLst>
                                    <p:cond delay="1200"/>
                                  </p:stCondLst>
                                  <p:childTnLst>
                                    <p:set>
                                      <p:cBhvr>
                                        <p:cTn id="59" dur="1" fill="hold">
                                          <p:stCondLst>
                                            <p:cond delay="0"/>
                                          </p:stCondLst>
                                        </p:cTn>
                                        <p:tgtEl>
                                          <p:spTgt spid="78"/>
                                        </p:tgtEl>
                                        <p:attrNameLst>
                                          <p:attrName>style.visibility</p:attrName>
                                        </p:attrNameLst>
                                      </p:cBhvr>
                                      <p:to>
                                        <p:strVal val="visible"/>
                                      </p:to>
                                    </p:set>
                                    <p:animEffect transition="in" filter="barn(inVertical)">
                                      <p:cBhvr>
                                        <p:cTn id="6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70" grpId="0"/>
      <p:bldP spid="71" grpId="0"/>
      <p:bldP spid="74" grpId="0"/>
      <p:bldP spid="75" grpId="0"/>
      <p:bldP spid="76" grpId="0"/>
      <p:bldP spid="77" grpId="0"/>
      <p:bldP spid="78" grpId="0"/>
      <p:bldP spid="79" grpId="0"/>
      <p:bldP spid="5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AutoShape 1"/>
          <p:cNvSpPr>
            <a:spLocks/>
          </p:cNvSpPr>
          <p:nvPr/>
        </p:nvSpPr>
        <p:spPr bwMode="auto">
          <a:xfrm>
            <a:off x="-6772" y="1393955"/>
            <a:ext cx="4578773" cy="2044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accent1"/>
          </a:solid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1900" dirty="0">
              <a:latin typeface="Arial" panose="020B0604020202020204" pitchFamily="34" charset="0"/>
              <a:ea typeface="微软雅黑" panose="020B0503020204020204" pitchFamily="34" charset="-122"/>
              <a:cs typeface="Calibri" charset="0"/>
              <a:sym typeface="Arial" panose="020B0604020202020204" pitchFamily="34" charset="0"/>
            </a:endParaRPr>
          </a:p>
        </p:txBody>
      </p:sp>
      <p:grpSp>
        <p:nvGrpSpPr>
          <p:cNvPr id="2" name="组合 19"/>
          <p:cNvGrpSpPr>
            <a:grpSpLocks/>
          </p:cNvGrpSpPr>
          <p:nvPr/>
        </p:nvGrpSpPr>
        <p:grpSpPr bwMode="auto">
          <a:xfrm>
            <a:off x="577991" y="3799749"/>
            <a:ext cx="7988018" cy="640948"/>
            <a:chOff x="1160463" y="2907288"/>
            <a:chExt cx="9421420" cy="640840"/>
          </a:xfrm>
        </p:grpSpPr>
        <p:sp>
          <p:nvSpPr>
            <p:cNvPr id="19" name="Text Box 11"/>
            <p:cNvSpPr txBox="1">
              <a:spLocks noChangeArrowheads="1"/>
            </p:cNvSpPr>
            <p:nvPr/>
          </p:nvSpPr>
          <p:spPr bwMode="auto">
            <a:xfrm>
              <a:off x="1160463" y="2907288"/>
              <a:ext cx="1833524" cy="1750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Calibri" pitchFamily="34" charset="0"/>
                  <a:ea typeface="宋体" charset="-122"/>
                </a:defRPr>
              </a:lvl1pPr>
              <a:lvl2pPr marL="742950" indent="-285750" eaLnBrk="0" hangingPunct="0">
                <a:defRPr>
                  <a:solidFill>
                    <a:schemeClr val="tx1"/>
                  </a:solidFill>
                  <a:latin typeface="Calibri" pitchFamily="34" charset="0"/>
                  <a:ea typeface="宋体" charset="-122"/>
                </a:defRPr>
              </a:lvl2pPr>
              <a:lvl3pPr marL="1143000" indent="-228600" eaLnBrk="0" hangingPunct="0">
                <a:defRPr>
                  <a:solidFill>
                    <a:schemeClr val="tx1"/>
                  </a:solidFill>
                  <a:latin typeface="Calibri" pitchFamily="34" charset="0"/>
                  <a:ea typeface="宋体" charset="-122"/>
                </a:defRPr>
              </a:lvl3pPr>
              <a:lvl4pPr marL="1600200" indent="-228600" eaLnBrk="0" hangingPunct="0">
                <a:defRPr>
                  <a:solidFill>
                    <a:schemeClr val="tx1"/>
                  </a:solidFill>
                  <a:latin typeface="Calibri" pitchFamily="34" charset="0"/>
                  <a:ea typeface="宋体" charset="-122"/>
                </a:defRPr>
              </a:lvl4pPr>
              <a:lvl5pPr marL="2057400" indent="-228600" eaLnBrk="0" hangingPunct="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gn="just" eaLnBrk="1" hangingPunct="1"/>
              <a:r>
                <a:rPr lang="zh-CN" altLang="en-US" sz="11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zh-CN" altLang="en-US" sz="11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8"/>
            <p:cNvSpPr>
              <a:spLocks noChangeArrowheads="1"/>
            </p:cNvSpPr>
            <p:nvPr/>
          </p:nvSpPr>
          <p:spPr bwMode="auto">
            <a:xfrm>
              <a:off x="1160463" y="3132700"/>
              <a:ext cx="9421420" cy="4154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just">
                <a:lnSpc>
                  <a:spcPct val="150000"/>
                </a:lnSpc>
              </a:pP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1" name="TextBox 15"/>
          <p:cNvSpPr txBox="1"/>
          <p:nvPr/>
        </p:nvSpPr>
        <p:spPr>
          <a:xfrm>
            <a:off x="577991" y="2109871"/>
            <a:ext cx="3737980" cy="830997"/>
          </a:xfrm>
          <a:prstGeom prst="rect">
            <a:avLst/>
          </a:prstGeom>
          <a:noFill/>
        </p:spPr>
        <p:txBody>
          <a:bodyPr wrap="square" lIns="0" tIns="0" rIns="0" bIns="0" rtlCol="0">
            <a:spAutoFit/>
          </a:bodyPr>
          <a:lstStyle/>
          <a:p>
            <a:pPr algn="just">
              <a:lnSpc>
                <a:spcPct val="150000"/>
              </a:lnSpc>
            </a:pP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r>
              <a:rPr lang="zh-CN" altLang="en-US" sz="600"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a:t>
            </a:r>
            <a:endParaRPr lang="zh-CN" altLang="en-US" sz="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AutoShape 1"/>
          <p:cNvSpPr>
            <a:spLocks/>
          </p:cNvSpPr>
          <p:nvPr/>
        </p:nvSpPr>
        <p:spPr bwMode="auto">
          <a:xfrm>
            <a:off x="4572000" y="1393955"/>
            <a:ext cx="4572001" cy="20447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blipFill dpi="0" rotWithShape="1">
            <a:blip r:embed="rId3" cstate="print">
              <a:extLst>
                <a:ext uri="{28A0092B-C50C-407E-A947-70E740481C1C}">
                  <a14:useLocalDpi xmlns="" xmlns:a14="http://schemas.microsoft.com/office/drawing/2010/main" val="0"/>
                </a:ext>
              </a:extLst>
            </a:blip>
            <a:srcRect/>
            <a:stretch>
              <a:fillRect/>
            </a:stretch>
          </a:blipFill>
          <a:ln w="25400" cap="flat" cmpd="sng">
            <a:noFill/>
            <a:prstDash val="solid"/>
            <a:miter lim="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p>
            <a:pPr>
              <a:lnSpc>
                <a:spcPct val="150000"/>
              </a:lnSpc>
              <a:defRPr/>
            </a:pPr>
            <a:endParaRPr lang="es-ES" sz="1900" dirty="0">
              <a:latin typeface="Arial" panose="020B0604020202020204" pitchFamily="34" charset="0"/>
              <a:ea typeface="微软雅黑" panose="020B0503020204020204" pitchFamily="34" charset="-122"/>
              <a:cs typeface="Calibri" charset="0"/>
              <a:sym typeface="Arial" panose="020B0604020202020204" pitchFamily="34" charset="0"/>
            </a:endParaRPr>
          </a:p>
        </p:txBody>
      </p:sp>
    </p:spTree>
    <p:extLst>
      <p:ext uri="{BB962C8B-B14F-4D97-AF65-F5344CB8AC3E}">
        <p14:creationId xmlns="" xmlns:p14="http://schemas.microsoft.com/office/powerpoint/2010/main" val="4085966420"/>
      </p:ext>
    </p:extLst>
  </p:cSld>
  <p:clrMapOvr>
    <a:masterClrMapping/>
  </p:clrMapOvr>
  <p:transition spd="med" advClick="0" advTm="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2" fill="hold" nodeType="afterEffect">
                                  <p:stCondLst>
                                    <p:cond delay="0"/>
                                  </p:stCondLst>
                                  <p:childTnLst>
                                    <p:set>
                                      <p:cBhvr>
                                        <p:cTn id="6" dur="1" fill="hold">
                                          <p:stCondLst>
                                            <p:cond delay="0"/>
                                          </p:stCondLst>
                                        </p:cTn>
                                        <p:tgtEl>
                                          <p:spTgt spid="14337"/>
                                        </p:tgtEl>
                                        <p:attrNameLst>
                                          <p:attrName>style.visibility</p:attrName>
                                        </p:attrNameLst>
                                      </p:cBhvr>
                                      <p:to>
                                        <p:strVal val="visible"/>
                                      </p:to>
                                    </p:set>
                                    <p:anim calcmode="lin" valueType="num">
                                      <p:cBhvr additive="base">
                                        <p:cTn id="7" dur="500" fill="hold"/>
                                        <p:tgtEl>
                                          <p:spTgt spid="14337"/>
                                        </p:tgtEl>
                                        <p:attrNameLst>
                                          <p:attrName>ppt_x</p:attrName>
                                        </p:attrNameLst>
                                      </p:cBhvr>
                                      <p:tavLst>
                                        <p:tav tm="0">
                                          <p:val>
                                            <p:strVal val="1+#ppt_w/2"/>
                                          </p:val>
                                        </p:tav>
                                        <p:tav tm="100000">
                                          <p:val>
                                            <p:strVal val="#ppt_x"/>
                                          </p:val>
                                        </p:tav>
                                      </p:tavLst>
                                    </p:anim>
                                    <p:anim calcmode="lin" valueType="num">
                                      <p:cBhvr additive="base">
                                        <p:cTn id="8" dur="500" fill="hold"/>
                                        <p:tgtEl>
                                          <p:spTgt spid="1433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1500"/>
                            </p:stCondLst>
                            <p:childTnLst>
                              <p:par>
                                <p:cTn id="19" presetID="2" presetClass="entr" presetSubtype="2"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1+#ppt_w/2"/>
                                          </p:val>
                                        </p:tav>
                                        <p:tav tm="100000">
                                          <p:val>
                                            <p:strVal val="#ppt_x"/>
                                          </p:val>
                                        </p:tav>
                                      </p:tavLst>
                                    </p:anim>
                                    <p:anim calcmode="lin" valueType="num">
                                      <p:cBhvr additive="base">
                                        <p:cTn id="22"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2"/>
          <p:cNvGrpSpPr/>
          <p:nvPr/>
        </p:nvGrpSpPr>
        <p:grpSpPr>
          <a:xfrm>
            <a:off x="2730854" y="1283611"/>
            <a:ext cx="5153514" cy="348839"/>
            <a:chOff x="3002037" y="1465798"/>
            <a:chExt cx="7067433" cy="369332"/>
          </a:xfrm>
          <a:solidFill>
            <a:schemeClr val="accent2">
              <a:lumMod val="75000"/>
            </a:schemeClr>
          </a:solidFill>
        </p:grpSpPr>
        <p:sp>
          <p:nvSpPr>
            <p:cNvPr id="4" name="矩形 3"/>
            <p:cNvSpPr/>
            <p:nvPr/>
          </p:nvSpPr>
          <p:spPr bwMode="auto">
            <a:xfrm>
              <a:off x="3002037" y="1465798"/>
              <a:ext cx="7067433" cy="369332"/>
            </a:xfrm>
            <a:prstGeom prst="rect">
              <a:avLst/>
            </a:prstGeom>
            <a:solidFill>
              <a:schemeClr val="accent1"/>
            </a:solidFill>
            <a:ln w="9525" cap="flat" cmpd="sng" algn="ctr">
              <a:noFill/>
              <a:prstDash val="solid"/>
              <a:round/>
              <a:headEnd type="none" w="med" len="med"/>
              <a:tailEnd type="none" w="med" len="med"/>
            </a:ln>
            <a:effectLst/>
          </p:spPr>
          <p:txBody>
            <a:bodyPr/>
            <a:lstStyle/>
            <a:p>
              <a:endParaRPr lang="zh-CN" altLang="en-US" sz="1600" noProof="1">
                <a:latin typeface="微软雅黑" panose="020B0503020204020204" pitchFamily="34" charset="-122"/>
                <a:ea typeface="微软雅黑" panose="020B0503020204020204" pitchFamily="34" charset="-122"/>
              </a:endParaRPr>
            </a:p>
          </p:txBody>
        </p:sp>
        <p:sp>
          <p:nvSpPr>
            <p:cNvPr id="5" name="TextBox 4"/>
            <p:cNvSpPr txBox="1"/>
            <p:nvPr/>
          </p:nvSpPr>
          <p:spPr>
            <a:xfrm>
              <a:off x="3033222" y="1474124"/>
              <a:ext cx="5688632" cy="293181"/>
            </a:xfrm>
            <a:prstGeom prst="rect">
              <a:avLst/>
            </a:prstGeom>
            <a:noFill/>
          </p:spPr>
          <p:txBody>
            <a:bodyPr>
              <a:spAutoFit/>
            </a:bodyPr>
            <a:lstStyle/>
            <a:p>
              <a:pPr fontAlgn="auto"/>
              <a:r>
                <a:rPr lang="zh-CN" altLang="en-US" sz="1200" b="1" noProof="1">
                  <a:solidFill>
                    <a:srgbClr val="F8F8F8"/>
                  </a:solidFill>
                  <a:latin typeface="微软雅黑" panose="020B0503020204020204" pitchFamily="34" charset="-122"/>
                  <a:ea typeface="微软雅黑" panose="020B0503020204020204" pitchFamily="34" charset="-122"/>
                </a:rPr>
                <a:t>单击此处添加标题</a:t>
              </a:r>
            </a:p>
          </p:txBody>
        </p:sp>
      </p:grpSp>
      <p:grpSp>
        <p:nvGrpSpPr>
          <p:cNvPr id="3" name="组合 5"/>
          <p:cNvGrpSpPr/>
          <p:nvPr/>
        </p:nvGrpSpPr>
        <p:grpSpPr>
          <a:xfrm>
            <a:off x="2730854" y="2981927"/>
            <a:ext cx="5153514" cy="348839"/>
            <a:chOff x="3002037" y="3922395"/>
            <a:chExt cx="7067433" cy="369332"/>
          </a:xfrm>
          <a:solidFill>
            <a:schemeClr val="accent2">
              <a:lumMod val="75000"/>
            </a:schemeClr>
          </a:solidFill>
        </p:grpSpPr>
        <p:sp>
          <p:nvSpPr>
            <p:cNvPr id="7" name="矩形 6"/>
            <p:cNvSpPr/>
            <p:nvPr/>
          </p:nvSpPr>
          <p:spPr bwMode="auto">
            <a:xfrm>
              <a:off x="3002037" y="3922395"/>
              <a:ext cx="7067433" cy="369332"/>
            </a:xfrm>
            <a:prstGeom prst="rect">
              <a:avLst/>
            </a:prstGeom>
            <a:solidFill>
              <a:schemeClr val="accent1"/>
            </a:solidFill>
            <a:ln w="9525" cap="flat" cmpd="sng" algn="ctr">
              <a:noFill/>
              <a:prstDash val="solid"/>
              <a:round/>
              <a:headEnd type="none" w="med" len="med"/>
              <a:tailEnd type="none" w="med" len="med"/>
            </a:ln>
            <a:effectLst/>
          </p:spPr>
          <p:txBody>
            <a:bodyPr/>
            <a:lstStyle/>
            <a:p>
              <a:endParaRPr lang="zh-CN" altLang="en-US" sz="1600" noProof="1">
                <a:latin typeface="微软雅黑" panose="020B0503020204020204" pitchFamily="34" charset="-122"/>
                <a:ea typeface="微软雅黑" panose="020B0503020204020204" pitchFamily="34" charset="-122"/>
              </a:endParaRPr>
            </a:p>
          </p:txBody>
        </p:sp>
        <p:sp>
          <p:nvSpPr>
            <p:cNvPr id="9" name="TextBox 8"/>
            <p:cNvSpPr txBox="1"/>
            <p:nvPr/>
          </p:nvSpPr>
          <p:spPr>
            <a:xfrm>
              <a:off x="3023808" y="3939648"/>
              <a:ext cx="4085844" cy="293181"/>
            </a:xfrm>
            <a:prstGeom prst="rect">
              <a:avLst/>
            </a:prstGeom>
            <a:noFill/>
          </p:spPr>
          <p:txBody>
            <a:bodyPr>
              <a:spAutoFit/>
            </a:bodyPr>
            <a:lstStyle/>
            <a:p>
              <a:pPr fontAlgn="auto"/>
              <a:r>
                <a:rPr lang="zh-CN" altLang="en-US" sz="1200" b="1" noProof="1">
                  <a:solidFill>
                    <a:srgbClr val="F8F8F8"/>
                  </a:solidFill>
                  <a:latin typeface="微软雅黑" panose="020B0503020204020204" pitchFamily="34" charset="-122"/>
                  <a:ea typeface="微软雅黑" panose="020B0503020204020204" pitchFamily="34" charset="-122"/>
                </a:rPr>
                <a:t>单击此处添加标题</a:t>
              </a:r>
            </a:p>
          </p:txBody>
        </p:sp>
      </p:grpSp>
      <p:sp>
        <p:nvSpPr>
          <p:cNvPr id="10" name="TextBox 9"/>
          <p:cNvSpPr txBox="1">
            <a:spLocks noChangeArrowheads="1"/>
          </p:cNvSpPr>
          <p:nvPr/>
        </p:nvSpPr>
        <p:spPr bwMode="auto">
          <a:xfrm>
            <a:off x="2730501" y="1816101"/>
            <a:ext cx="5154613" cy="549375"/>
          </a:xfrm>
          <a:prstGeom prst="rect">
            <a:avLst/>
          </a:prstGeom>
          <a:noFill/>
          <a:ln w="9525">
            <a:noFill/>
            <a:miter lim="800000"/>
            <a:headEnd/>
            <a:tailEnd/>
          </a:ln>
        </p:spPr>
        <p:txBody>
          <a:bodyPr lIns="68573" tIns="34287" rIns="68573" bIns="34287">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sp>
        <p:nvSpPr>
          <p:cNvPr id="11" name="TextBox 10"/>
          <p:cNvSpPr txBox="1">
            <a:spLocks noChangeArrowheads="1"/>
          </p:cNvSpPr>
          <p:nvPr/>
        </p:nvSpPr>
        <p:spPr bwMode="auto">
          <a:xfrm>
            <a:off x="2730501" y="3486150"/>
            <a:ext cx="5154613" cy="549375"/>
          </a:xfrm>
          <a:prstGeom prst="rect">
            <a:avLst/>
          </a:prstGeom>
          <a:noFill/>
          <a:ln w="9525">
            <a:noFill/>
            <a:miter lim="800000"/>
            <a:headEnd/>
            <a:tailEnd/>
          </a:ln>
        </p:spPr>
        <p:txBody>
          <a:bodyPr lIns="68573" tIns="34287" rIns="68573" bIns="34287">
            <a:spAutoFit/>
          </a:bodyPr>
          <a:lstStyle/>
          <a:p>
            <a:pPr>
              <a:lnSpc>
                <a:spcPct val="130000"/>
              </a:lnSpc>
            </a:pPr>
            <a:r>
              <a:rPr lang="zh-CN" altLang="en-US" sz="8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在此录入上述图表的综合描述说明您的内容打在这里，或者通过复制您的文本后，在此框中选择粘贴，并选择只保留文字。</a:t>
            </a:r>
          </a:p>
        </p:txBody>
      </p:sp>
      <p:sp>
        <p:nvSpPr>
          <p:cNvPr id="12" name="等腰三角形 2"/>
          <p:cNvSpPr>
            <a:spLocks noChangeArrowheads="1"/>
          </p:cNvSpPr>
          <p:nvPr/>
        </p:nvSpPr>
        <p:spPr bwMode="auto">
          <a:xfrm rot="2747878">
            <a:off x="1522414" y="1241425"/>
            <a:ext cx="992187" cy="1147763"/>
          </a:xfrm>
          <a:custGeom>
            <a:avLst/>
            <a:gdLst/>
            <a:ahLst/>
            <a:cxnLst>
              <a:cxn ang="0">
                <a:pos x="576064" y="0"/>
              </a:cxn>
              <a:cxn ang="0">
                <a:pos x="687529" y="192182"/>
              </a:cxn>
              <a:cxn ang="0">
                <a:pos x="1152128" y="757009"/>
              </a:cxn>
              <a:cxn ang="0">
                <a:pos x="576064" y="1333073"/>
              </a:cxn>
              <a:cxn ang="0">
                <a:pos x="0" y="757009"/>
              </a:cxn>
              <a:cxn ang="0">
                <a:pos x="464599" y="192182"/>
              </a:cxn>
            </a:cxnLst>
            <a:rect l="0" t="0"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w="9525">
            <a:noFill/>
            <a:round/>
            <a:headEnd/>
            <a:tailEnd/>
          </a:ln>
        </p:spPr>
        <p:txBody>
          <a:bodyPr wrap="none" lIns="68573" tIns="34287" rIns="68573" bIns="34287" anchor="ctr"/>
          <a:lstStyle/>
          <a:p>
            <a:pPr algn="ctr"/>
            <a:endParaRPr lang="zh-CN" altLang="en-US" sz="1100" dirty="0">
              <a:solidFill>
                <a:srgbClr val="FFFFFF"/>
              </a:solidFill>
              <a:latin typeface="微软雅黑" pitchFamily="34" charset="-122"/>
              <a:ea typeface="微软雅黑" pitchFamily="34" charset="-122"/>
            </a:endParaRPr>
          </a:p>
        </p:txBody>
      </p:sp>
      <p:sp>
        <p:nvSpPr>
          <p:cNvPr id="13" name="TextBox 12"/>
          <p:cNvSpPr txBox="1">
            <a:spLocks noChangeArrowheads="1"/>
          </p:cNvSpPr>
          <p:nvPr/>
        </p:nvSpPr>
        <p:spPr bwMode="auto">
          <a:xfrm>
            <a:off x="1628775" y="1682750"/>
            <a:ext cx="642938" cy="368300"/>
          </a:xfrm>
          <a:prstGeom prst="rect">
            <a:avLst/>
          </a:prstGeom>
          <a:noFill/>
          <a:ln w="9525">
            <a:noFill/>
            <a:miter lim="800000"/>
            <a:headEnd/>
            <a:tailEnd/>
          </a:ln>
        </p:spPr>
        <p:txBody>
          <a:bodyPr wrap="none" lIns="68573" tIns="34287" rIns="68573" bIns="34287" anchor="ctr"/>
          <a:lstStyle/>
          <a:p>
            <a:pPr algn="ctr"/>
            <a:r>
              <a:rPr lang="zh-CN" altLang="en-US" b="1" dirty="0">
                <a:solidFill>
                  <a:srgbClr val="FFFFFF"/>
                </a:solidFill>
                <a:latin typeface="微软雅黑" pitchFamily="34" charset="-122"/>
                <a:ea typeface="微软雅黑" pitchFamily="34" charset="-122"/>
              </a:rPr>
              <a:t>正面</a:t>
            </a:r>
            <a:endParaRPr lang="en-US" altLang="zh-CN" b="1" dirty="0">
              <a:solidFill>
                <a:srgbClr val="FFFFFF"/>
              </a:solidFill>
              <a:latin typeface="微软雅黑" pitchFamily="34" charset="-122"/>
              <a:ea typeface="微软雅黑" pitchFamily="34" charset="-122"/>
            </a:endParaRPr>
          </a:p>
          <a:p>
            <a:pPr algn="ctr"/>
            <a:r>
              <a:rPr lang="zh-CN" altLang="en-US" b="1" dirty="0">
                <a:solidFill>
                  <a:srgbClr val="FFFFFF"/>
                </a:solidFill>
                <a:latin typeface="微软雅黑" pitchFamily="34" charset="-122"/>
                <a:ea typeface="微软雅黑" pitchFamily="34" charset="-122"/>
              </a:rPr>
              <a:t>观点</a:t>
            </a:r>
          </a:p>
        </p:txBody>
      </p:sp>
      <p:sp>
        <p:nvSpPr>
          <p:cNvPr id="14" name="等腰三角形 2"/>
          <p:cNvSpPr>
            <a:spLocks noChangeArrowheads="1"/>
          </p:cNvSpPr>
          <p:nvPr/>
        </p:nvSpPr>
        <p:spPr bwMode="auto">
          <a:xfrm rot="3036074">
            <a:off x="1522413" y="2986087"/>
            <a:ext cx="992188" cy="1147763"/>
          </a:xfrm>
          <a:custGeom>
            <a:avLst/>
            <a:gdLst/>
            <a:ahLst/>
            <a:cxnLst>
              <a:cxn ang="0">
                <a:pos x="576064" y="0"/>
              </a:cxn>
              <a:cxn ang="0">
                <a:pos x="687529" y="192182"/>
              </a:cxn>
              <a:cxn ang="0">
                <a:pos x="1152128" y="757009"/>
              </a:cxn>
              <a:cxn ang="0">
                <a:pos x="576064" y="1333073"/>
              </a:cxn>
              <a:cxn ang="0">
                <a:pos x="0" y="757009"/>
              </a:cxn>
              <a:cxn ang="0">
                <a:pos x="464599" y="192182"/>
              </a:cxn>
            </a:cxnLst>
            <a:rect l="0" t="0"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2"/>
          </a:solidFill>
          <a:ln w="9525">
            <a:noFill/>
            <a:round/>
            <a:headEnd/>
            <a:tailEnd/>
          </a:ln>
        </p:spPr>
        <p:txBody>
          <a:bodyPr wrap="none" lIns="68573" tIns="34287" rIns="68573" bIns="34287" anchor="ctr"/>
          <a:lstStyle/>
          <a:p>
            <a:pPr algn="ctr"/>
            <a:endParaRPr lang="zh-CN" altLang="en-US" sz="1100" dirty="0">
              <a:solidFill>
                <a:srgbClr val="FFFFFF"/>
              </a:solidFill>
              <a:latin typeface="微软雅黑" pitchFamily="34" charset="-122"/>
              <a:ea typeface="微软雅黑" pitchFamily="34" charset="-122"/>
            </a:endParaRPr>
          </a:p>
        </p:txBody>
      </p:sp>
      <p:sp>
        <p:nvSpPr>
          <p:cNvPr id="15" name="TextBox 14"/>
          <p:cNvSpPr txBox="1">
            <a:spLocks noChangeArrowheads="1"/>
          </p:cNvSpPr>
          <p:nvPr/>
        </p:nvSpPr>
        <p:spPr bwMode="auto">
          <a:xfrm>
            <a:off x="1628775" y="3421064"/>
            <a:ext cx="642938" cy="369887"/>
          </a:xfrm>
          <a:prstGeom prst="rect">
            <a:avLst/>
          </a:prstGeom>
          <a:noFill/>
          <a:ln w="9525">
            <a:noFill/>
            <a:miter lim="800000"/>
            <a:headEnd/>
            <a:tailEnd/>
          </a:ln>
        </p:spPr>
        <p:txBody>
          <a:bodyPr wrap="none" lIns="68573" tIns="34287" rIns="68573" bIns="34287" anchor="ctr"/>
          <a:lstStyle/>
          <a:p>
            <a:pPr algn="ctr"/>
            <a:r>
              <a:rPr lang="zh-CN" altLang="en-US" b="1" dirty="0">
                <a:solidFill>
                  <a:srgbClr val="FFFFFF"/>
                </a:solidFill>
                <a:latin typeface="微软雅黑" pitchFamily="34" charset="-122"/>
                <a:ea typeface="微软雅黑" pitchFamily="34" charset="-122"/>
              </a:rPr>
              <a:t>负面</a:t>
            </a:r>
            <a:endParaRPr lang="en-US" altLang="zh-CN" b="1" dirty="0">
              <a:solidFill>
                <a:srgbClr val="FFFFFF"/>
              </a:solidFill>
              <a:latin typeface="微软雅黑" pitchFamily="34" charset="-122"/>
              <a:ea typeface="微软雅黑" pitchFamily="34" charset="-122"/>
            </a:endParaRPr>
          </a:p>
          <a:p>
            <a:pPr algn="ctr"/>
            <a:r>
              <a:rPr lang="zh-CN" altLang="en-US" b="1" dirty="0">
                <a:solidFill>
                  <a:srgbClr val="FFFFFF"/>
                </a:solidFill>
                <a:latin typeface="微软雅黑" pitchFamily="34" charset="-122"/>
                <a:ea typeface="微软雅黑" pitchFamily="34" charset="-122"/>
              </a:rPr>
              <a:t>观点</a:t>
            </a:r>
          </a:p>
        </p:txBody>
      </p:sp>
    </p:spTree>
  </p:cSld>
  <p:clrMapOvr>
    <a:masterClrMapping/>
  </p:clrMapOvr>
  <p:transition spd="med" advClick="0" advTm="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290">
                                          <p:stCondLst>
                                            <p:cond delay="0"/>
                                          </p:stCondLst>
                                        </p:cTn>
                                        <p:tgtEl>
                                          <p:spTgt spid="13"/>
                                        </p:tgtEl>
                                      </p:cBhvr>
                                    </p:animEffect>
                                    <p:anim calcmode="lin" valueType="num">
                                      <p:cBhvr>
                                        <p:cTn id="8" dur="911"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3"/>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3"/>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3"/>
                                        </p:tgtEl>
                                        <p:attrNameLst>
                                          <p:attrName>ppt_y</p:attrName>
                                        </p:attrNameLst>
                                      </p:cBhvr>
                                      <p:tavLst>
                                        <p:tav tm="0" fmla="#ppt_y-sin(pi*$)/81">
                                          <p:val>
                                            <p:fltVal val="0"/>
                                          </p:val>
                                        </p:tav>
                                        <p:tav tm="100000">
                                          <p:val>
                                            <p:fltVal val="1"/>
                                          </p:val>
                                        </p:tav>
                                      </p:tavLst>
                                    </p:anim>
                                    <p:animScale>
                                      <p:cBhvr>
                                        <p:cTn id="13" dur="13">
                                          <p:stCondLst>
                                            <p:cond delay="325"/>
                                          </p:stCondLst>
                                        </p:cTn>
                                        <p:tgtEl>
                                          <p:spTgt spid="13"/>
                                        </p:tgtEl>
                                      </p:cBhvr>
                                      <p:to x="100000" y="60000"/>
                                    </p:animScale>
                                    <p:animScale>
                                      <p:cBhvr>
                                        <p:cTn id="14" dur="83" decel="50000">
                                          <p:stCondLst>
                                            <p:cond delay="338"/>
                                          </p:stCondLst>
                                        </p:cTn>
                                        <p:tgtEl>
                                          <p:spTgt spid="13"/>
                                        </p:tgtEl>
                                      </p:cBhvr>
                                      <p:to x="100000" y="100000"/>
                                    </p:animScale>
                                    <p:animScale>
                                      <p:cBhvr>
                                        <p:cTn id="15" dur="13">
                                          <p:stCondLst>
                                            <p:cond delay="656"/>
                                          </p:stCondLst>
                                        </p:cTn>
                                        <p:tgtEl>
                                          <p:spTgt spid="13"/>
                                        </p:tgtEl>
                                      </p:cBhvr>
                                      <p:to x="100000" y="80000"/>
                                    </p:animScale>
                                    <p:animScale>
                                      <p:cBhvr>
                                        <p:cTn id="16" dur="83" decel="50000">
                                          <p:stCondLst>
                                            <p:cond delay="669"/>
                                          </p:stCondLst>
                                        </p:cTn>
                                        <p:tgtEl>
                                          <p:spTgt spid="13"/>
                                        </p:tgtEl>
                                      </p:cBhvr>
                                      <p:to x="100000" y="100000"/>
                                    </p:animScale>
                                    <p:animScale>
                                      <p:cBhvr>
                                        <p:cTn id="17" dur="13">
                                          <p:stCondLst>
                                            <p:cond delay="821"/>
                                          </p:stCondLst>
                                        </p:cTn>
                                        <p:tgtEl>
                                          <p:spTgt spid="13"/>
                                        </p:tgtEl>
                                      </p:cBhvr>
                                      <p:to x="100000" y="90000"/>
                                    </p:animScale>
                                    <p:animScale>
                                      <p:cBhvr>
                                        <p:cTn id="18" dur="83" decel="50000">
                                          <p:stCondLst>
                                            <p:cond delay="834"/>
                                          </p:stCondLst>
                                        </p:cTn>
                                        <p:tgtEl>
                                          <p:spTgt spid="13"/>
                                        </p:tgtEl>
                                      </p:cBhvr>
                                      <p:to x="100000" y="100000"/>
                                    </p:animScale>
                                    <p:animScale>
                                      <p:cBhvr>
                                        <p:cTn id="19" dur="13">
                                          <p:stCondLst>
                                            <p:cond delay="904"/>
                                          </p:stCondLst>
                                        </p:cTn>
                                        <p:tgtEl>
                                          <p:spTgt spid="13"/>
                                        </p:tgtEl>
                                      </p:cBhvr>
                                      <p:to x="100000" y="95000"/>
                                    </p:animScale>
                                    <p:animScale>
                                      <p:cBhvr>
                                        <p:cTn id="20" dur="83" decel="50000">
                                          <p:stCondLst>
                                            <p:cond delay="917"/>
                                          </p:stCondLst>
                                        </p:cTn>
                                        <p:tgtEl>
                                          <p:spTgt spid="13"/>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290">
                                          <p:stCondLst>
                                            <p:cond delay="0"/>
                                          </p:stCondLst>
                                        </p:cTn>
                                        <p:tgtEl>
                                          <p:spTgt spid="12"/>
                                        </p:tgtEl>
                                      </p:cBhvr>
                                    </p:animEffect>
                                    <p:anim calcmode="lin" valueType="num">
                                      <p:cBhvr>
                                        <p:cTn id="24" dur="911"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25" dur="332"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26" dur="332" tmFilter="0, 0; 0.125,0.2665; 0.25,0.4; 0.375,0.465; 0.5,0.5;  0.625,0.535; 0.75,0.6; 0.875,0.7335; 1,1">
                                          <p:stCondLst>
                                            <p:cond delay="332"/>
                                          </p:stCondLst>
                                        </p:cTn>
                                        <p:tgtEl>
                                          <p:spTgt spid="12"/>
                                        </p:tgtEl>
                                        <p:attrNameLst>
                                          <p:attrName>ppt_y</p:attrName>
                                        </p:attrNameLst>
                                      </p:cBhvr>
                                      <p:tavLst>
                                        <p:tav tm="0" fmla="#ppt_y-sin(pi*$)/9">
                                          <p:val>
                                            <p:fltVal val="0"/>
                                          </p:val>
                                        </p:tav>
                                        <p:tav tm="100000">
                                          <p:val>
                                            <p:fltVal val="1"/>
                                          </p:val>
                                        </p:tav>
                                      </p:tavLst>
                                    </p:anim>
                                    <p:anim calcmode="lin" valueType="num">
                                      <p:cBhvr>
                                        <p:cTn id="27" dur="166" tmFilter="0, 0; 0.125,0.2665; 0.25,0.4; 0.375,0.465; 0.5,0.5;  0.625,0.535; 0.75,0.6; 0.875,0.7335; 1,1">
                                          <p:stCondLst>
                                            <p:cond delay="662"/>
                                          </p:stCondLst>
                                        </p:cTn>
                                        <p:tgtEl>
                                          <p:spTgt spid="12"/>
                                        </p:tgtEl>
                                        <p:attrNameLst>
                                          <p:attrName>ppt_y</p:attrName>
                                        </p:attrNameLst>
                                      </p:cBhvr>
                                      <p:tavLst>
                                        <p:tav tm="0" fmla="#ppt_y-sin(pi*$)/27">
                                          <p:val>
                                            <p:fltVal val="0"/>
                                          </p:val>
                                        </p:tav>
                                        <p:tav tm="100000">
                                          <p:val>
                                            <p:fltVal val="1"/>
                                          </p:val>
                                        </p:tav>
                                      </p:tavLst>
                                    </p:anim>
                                    <p:anim calcmode="lin" valueType="num">
                                      <p:cBhvr>
                                        <p:cTn id="28" dur="82" tmFilter="0, 0; 0.125,0.2665; 0.25,0.4; 0.375,0.465; 0.5,0.5;  0.625,0.535; 0.75,0.6; 0.875,0.7335; 1,1">
                                          <p:stCondLst>
                                            <p:cond delay="828"/>
                                          </p:stCondLst>
                                        </p:cTn>
                                        <p:tgtEl>
                                          <p:spTgt spid="12"/>
                                        </p:tgtEl>
                                        <p:attrNameLst>
                                          <p:attrName>ppt_y</p:attrName>
                                        </p:attrNameLst>
                                      </p:cBhvr>
                                      <p:tavLst>
                                        <p:tav tm="0" fmla="#ppt_y-sin(pi*$)/81">
                                          <p:val>
                                            <p:fltVal val="0"/>
                                          </p:val>
                                        </p:tav>
                                        <p:tav tm="100000">
                                          <p:val>
                                            <p:fltVal val="1"/>
                                          </p:val>
                                        </p:tav>
                                      </p:tavLst>
                                    </p:anim>
                                    <p:animScale>
                                      <p:cBhvr>
                                        <p:cTn id="29" dur="13">
                                          <p:stCondLst>
                                            <p:cond delay="325"/>
                                          </p:stCondLst>
                                        </p:cTn>
                                        <p:tgtEl>
                                          <p:spTgt spid="12"/>
                                        </p:tgtEl>
                                      </p:cBhvr>
                                      <p:to x="100000" y="60000"/>
                                    </p:animScale>
                                    <p:animScale>
                                      <p:cBhvr>
                                        <p:cTn id="30" dur="83" decel="50000">
                                          <p:stCondLst>
                                            <p:cond delay="338"/>
                                          </p:stCondLst>
                                        </p:cTn>
                                        <p:tgtEl>
                                          <p:spTgt spid="12"/>
                                        </p:tgtEl>
                                      </p:cBhvr>
                                      <p:to x="100000" y="100000"/>
                                    </p:animScale>
                                    <p:animScale>
                                      <p:cBhvr>
                                        <p:cTn id="31" dur="13">
                                          <p:stCondLst>
                                            <p:cond delay="656"/>
                                          </p:stCondLst>
                                        </p:cTn>
                                        <p:tgtEl>
                                          <p:spTgt spid="12"/>
                                        </p:tgtEl>
                                      </p:cBhvr>
                                      <p:to x="100000" y="80000"/>
                                    </p:animScale>
                                    <p:animScale>
                                      <p:cBhvr>
                                        <p:cTn id="32" dur="83" decel="50000">
                                          <p:stCondLst>
                                            <p:cond delay="669"/>
                                          </p:stCondLst>
                                        </p:cTn>
                                        <p:tgtEl>
                                          <p:spTgt spid="12"/>
                                        </p:tgtEl>
                                      </p:cBhvr>
                                      <p:to x="100000" y="100000"/>
                                    </p:animScale>
                                    <p:animScale>
                                      <p:cBhvr>
                                        <p:cTn id="33" dur="13">
                                          <p:stCondLst>
                                            <p:cond delay="821"/>
                                          </p:stCondLst>
                                        </p:cTn>
                                        <p:tgtEl>
                                          <p:spTgt spid="12"/>
                                        </p:tgtEl>
                                      </p:cBhvr>
                                      <p:to x="100000" y="90000"/>
                                    </p:animScale>
                                    <p:animScale>
                                      <p:cBhvr>
                                        <p:cTn id="34" dur="83" decel="50000">
                                          <p:stCondLst>
                                            <p:cond delay="834"/>
                                          </p:stCondLst>
                                        </p:cTn>
                                        <p:tgtEl>
                                          <p:spTgt spid="12"/>
                                        </p:tgtEl>
                                      </p:cBhvr>
                                      <p:to x="100000" y="100000"/>
                                    </p:animScale>
                                    <p:animScale>
                                      <p:cBhvr>
                                        <p:cTn id="35" dur="13">
                                          <p:stCondLst>
                                            <p:cond delay="904"/>
                                          </p:stCondLst>
                                        </p:cTn>
                                        <p:tgtEl>
                                          <p:spTgt spid="12"/>
                                        </p:tgtEl>
                                      </p:cBhvr>
                                      <p:to x="100000" y="95000"/>
                                    </p:animScale>
                                    <p:animScale>
                                      <p:cBhvr>
                                        <p:cTn id="36" dur="83" decel="50000">
                                          <p:stCondLst>
                                            <p:cond delay="917"/>
                                          </p:stCondLst>
                                        </p:cTn>
                                        <p:tgtEl>
                                          <p:spTgt spid="12"/>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290">
                                          <p:stCondLst>
                                            <p:cond delay="0"/>
                                          </p:stCondLst>
                                        </p:cTn>
                                        <p:tgtEl>
                                          <p:spTgt spid="14"/>
                                        </p:tgtEl>
                                      </p:cBhvr>
                                    </p:animEffect>
                                    <p:anim calcmode="lin" valueType="num">
                                      <p:cBhvr>
                                        <p:cTn id="40" dur="911"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41" dur="332"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42" dur="332" tmFilter="0, 0; 0.125,0.2665; 0.25,0.4; 0.375,0.465; 0.5,0.5;  0.625,0.535; 0.75,0.6; 0.875,0.7335; 1,1">
                                          <p:stCondLst>
                                            <p:cond delay="332"/>
                                          </p:stCondLst>
                                        </p:cTn>
                                        <p:tgtEl>
                                          <p:spTgt spid="14"/>
                                        </p:tgtEl>
                                        <p:attrNameLst>
                                          <p:attrName>ppt_y</p:attrName>
                                        </p:attrNameLst>
                                      </p:cBhvr>
                                      <p:tavLst>
                                        <p:tav tm="0" fmla="#ppt_y-sin(pi*$)/9">
                                          <p:val>
                                            <p:fltVal val="0"/>
                                          </p:val>
                                        </p:tav>
                                        <p:tav tm="100000">
                                          <p:val>
                                            <p:fltVal val="1"/>
                                          </p:val>
                                        </p:tav>
                                      </p:tavLst>
                                    </p:anim>
                                    <p:anim calcmode="lin" valueType="num">
                                      <p:cBhvr>
                                        <p:cTn id="43" dur="166" tmFilter="0, 0; 0.125,0.2665; 0.25,0.4; 0.375,0.465; 0.5,0.5;  0.625,0.535; 0.75,0.6; 0.875,0.7335; 1,1">
                                          <p:stCondLst>
                                            <p:cond delay="662"/>
                                          </p:stCondLst>
                                        </p:cTn>
                                        <p:tgtEl>
                                          <p:spTgt spid="14"/>
                                        </p:tgtEl>
                                        <p:attrNameLst>
                                          <p:attrName>ppt_y</p:attrName>
                                        </p:attrNameLst>
                                      </p:cBhvr>
                                      <p:tavLst>
                                        <p:tav tm="0" fmla="#ppt_y-sin(pi*$)/27">
                                          <p:val>
                                            <p:fltVal val="0"/>
                                          </p:val>
                                        </p:tav>
                                        <p:tav tm="100000">
                                          <p:val>
                                            <p:fltVal val="1"/>
                                          </p:val>
                                        </p:tav>
                                      </p:tavLst>
                                    </p:anim>
                                    <p:anim calcmode="lin" valueType="num">
                                      <p:cBhvr>
                                        <p:cTn id="44" dur="82" tmFilter="0, 0; 0.125,0.2665; 0.25,0.4; 0.375,0.465; 0.5,0.5;  0.625,0.535; 0.75,0.6; 0.875,0.7335; 1,1">
                                          <p:stCondLst>
                                            <p:cond delay="828"/>
                                          </p:stCondLst>
                                        </p:cTn>
                                        <p:tgtEl>
                                          <p:spTgt spid="14"/>
                                        </p:tgtEl>
                                        <p:attrNameLst>
                                          <p:attrName>ppt_y</p:attrName>
                                        </p:attrNameLst>
                                      </p:cBhvr>
                                      <p:tavLst>
                                        <p:tav tm="0" fmla="#ppt_y-sin(pi*$)/81">
                                          <p:val>
                                            <p:fltVal val="0"/>
                                          </p:val>
                                        </p:tav>
                                        <p:tav tm="100000">
                                          <p:val>
                                            <p:fltVal val="1"/>
                                          </p:val>
                                        </p:tav>
                                      </p:tavLst>
                                    </p:anim>
                                    <p:animScale>
                                      <p:cBhvr>
                                        <p:cTn id="45" dur="13">
                                          <p:stCondLst>
                                            <p:cond delay="325"/>
                                          </p:stCondLst>
                                        </p:cTn>
                                        <p:tgtEl>
                                          <p:spTgt spid="14"/>
                                        </p:tgtEl>
                                      </p:cBhvr>
                                      <p:to x="100000" y="60000"/>
                                    </p:animScale>
                                    <p:animScale>
                                      <p:cBhvr>
                                        <p:cTn id="46" dur="83" decel="50000">
                                          <p:stCondLst>
                                            <p:cond delay="338"/>
                                          </p:stCondLst>
                                        </p:cTn>
                                        <p:tgtEl>
                                          <p:spTgt spid="14"/>
                                        </p:tgtEl>
                                      </p:cBhvr>
                                      <p:to x="100000" y="100000"/>
                                    </p:animScale>
                                    <p:animScale>
                                      <p:cBhvr>
                                        <p:cTn id="47" dur="13">
                                          <p:stCondLst>
                                            <p:cond delay="656"/>
                                          </p:stCondLst>
                                        </p:cTn>
                                        <p:tgtEl>
                                          <p:spTgt spid="14"/>
                                        </p:tgtEl>
                                      </p:cBhvr>
                                      <p:to x="100000" y="80000"/>
                                    </p:animScale>
                                    <p:animScale>
                                      <p:cBhvr>
                                        <p:cTn id="48" dur="83" decel="50000">
                                          <p:stCondLst>
                                            <p:cond delay="669"/>
                                          </p:stCondLst>
                                        </p:cTn>
                                        <p:tgtEl>
                                          <p:spTgt spid="14"/>
                                        </p:tgtEl>
                                      </p:cBhvr>
                                      <p:to x="100000" y="100000"/>
                                    </p:animScale>
                                    <p:animScale>
                                      <p:cBhvr>
                                        <p:cTn id="49" dur="13">
                                          <p:stCondLst>
                                            <p:cond delay="821"/>
                                          </p:stCondLst>
                                        </p:cTn>
                                        <p:tgtEl>
                                          <p:spTgt spid="14"/>
                                        </p:tgtEl>
                                      </p:cBhvr>
                                      <p:to x="100000" y="90000"/>
                                    </p:animScale>
                                    <p:animScale>
                                      <p:cBhvr>
                                        <p:cTn id="50" dur="83" decel="50000">
                                          <p:stCondLst>
                                            <p:cond delay="834"/>
                                          </p:stCondLst>
                                        </p:cTn>
                                        <p:tgtEl>
                                          <p:spTgt spid="14"/>
                                        </p:tgtEl>
                                      </p:cBhvr>
                                      <p:to x="100000" y="100000"/>
                                    </p:animScale>
                                    <p:animScale>
                                      <p:cBhvr>
                                        <p:cTn id="51" dur="13">
                                          <p:stCondLst>
                                            <p:cond delay="904"/>
                                          </p:stCondLst>
                                        </p:cTn>
                                        <p:tgtEl>
                                          <p:spTgt spid="14"/>
                                        </p:tgtEl>
                                      </p:cBhvr>
                                      <p:to x="100000" y="95000"/>
                                    </p:animScale>
                                    <p:animScale>
                                      <p:cBhvr>
                                        <p:cTn id="52" dur="83" decel="50000">
                                          <p:stCondLst>
                                            <p:cond delay="917"/>
                                          </p:stCondLst>
                                        </p:cTn>
                                        <p:tgtEl>
                                          <p:spTgt spid="14"/>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290">
                                          <p:stCondLst>
                                            <p:cond delay="0"/>
                                          </p:stCondLst>
                                        </p:cTn>
                                        <p:tgtEl>
                                          <p:spTgt spid="15"/>
                                        </p:tgtEl>
                                      </p:cBhvr>
                                    </p:animEffect>
                                    <p:anim calcmode="lin" valueType="num">
                                      <p:cBhvr>
                                        <p:cTn id="56" dur="911"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57" dur="332"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58" dur="332" tmFilter="0, 0; 0.125,0.2665; 0.25,0.4; 0.375,0.465; 0.5,0.5;  0.625,0.535; 0.75,0.6; 0.875,0.7335; 1,1">
                                          <p:stCondLst>
                                            <p:cond delay="332"/>
                                          </p:stCondLst>
                                        </p:cTn>
                                        <p:tgtEl>
                                          <p:spTgt spid="15"/>
                                        </p:tgtEl>
                                        <p:attrNameLst>
                                          <p:attrName>ppt_y</p:attrName>
                                        </p:attrNameLst>
                                      </p:cBhvr>
                                      <p:tavLst>
                                        <p:tav tm="0" fmla="#ppt_y-sin(pi*$)/9">
                                          <p:val>
                                            <p:fltVal val="0"/>
                                          </p:val>
                                        </p:tav>
                                        <p:tav tm="100000">
                                          <p:val>
                                            <p:fltVal val="1"/>
                                          </p:val>
                                        </p:tav>
                                      </p:tavLst>
                                    </p:anim>
                                    <p:anim calcmode="lin" valueType="num">
                                      <p:cBhvr>
                                        <p:cTn id="59" dur="166" tmFilter="0, 0; 0.125,0.2665; 0.25,0.4; 0.375,0.465; 0.5,0.5;  0.625,0.535; 0.75,0.6; 0.875,0.7335; 1,1">
                                          <p:stCondLst>
                                            <p:cond delay="662"/>
                                          </p:stCondLst>
                                        </p:cTn>
                                        <p:tgtEl>
                                          <p:spTgt spid="15"/>
                                        </p:tgtEl>
                                        <p:attrNameLst>
                                          <p:attrName>ppt_y</p:attrName>
                                        </p:attrNameLst>
                                      </p:cBhvr>
                                      <p:tavLst>
                                        <p:tav tm="0" fmla="#ppt_y-sin(pi*$)/27">
                                          <p:val>
                                            <p:fltVal val="0"/>
                                          </p:val>
                                        </p:tav>
                                        <p:tav tm="100000">
                                          <p:val>
                                            <p:fltVal val="1"/>
                                          </p:val>
                                        </p:tav>
                                      </p:tavLst>
                                    </p:anim>
                                    <p:anim calcmode="lin" valueType="num">
                                      <p:cBhvr>
                                        <p:cTn id="60" dur="82" tmFilter="0, 0; 0.125,0.2665; 0.25,0.4; 0.375,0.465; 0.5,0.5;  0.625,0.535; 0.75,0.6; 0.875,0.7335; 1,1">
                                          <p:stCondLst>
                                            <p:cond delay="828"/>
                                          </p:stCondLst>
                                        </p:cTn>
                                        <p:tgtEl>
                                          <p:spTgt spid="15"/>
                                        </p:tgtEl>
                                        <p:attrNameLst>
                                          <p:attrName>ppt_y</p:attrName>
                                        </p:attrNameLst>
                                      </p:cBhvr>
                                      <p:tavLst>
                                        <p:tav tm="0" fmla="#ppt_y-sin(pi*$)/81">
                                          <p:val>
                                            <p:fltVal val="0"/>
                                          </p:val>
                                        </p:tav>
                                        <p:tav tm="100000">
                                          <p:val>
                                            <p:fltVal val="1"/>
                                          </p:val>
                                        </p:tav>
                                      </p:tavLst>
                                    </p:anim>
                                    <p:animScale>
                                      <p:cBhvr>
                                        <p:cTn id="61" dur="13">
                                          <p:stCondLst>
                                            <p:cond delay="325"/>
                                          </p:stCondLst>
                                        </p:cTn>
                                        <p:tgtEl>
                                          <p:spTgt spid="15"/>
                                        </p:tgtEl>
                                      </p:cBhvr>
                                      <p:to x="100000" y="60000"/>
                                    </p:animScale>
                                    <p:animScale>
                                      <p:cBhvr>
                                        <p:cTn id="62" dur="83" decel="50000">
                                          <p:stCondLst>
                                            <p:cond delay="338"/>
                                          </p:stCondLst>
                                        </p:cTn>
                                        <p:tgtEl>
                                          <p:spTgt spid="15"/>
                                        </p:tgtEl>
                                      </p:cBhvr>
                                      <p:to x="100000" y="100000"/>
                                    </p:animScale>
                                    <p:animScale>
                                      <p:cBhvr>
                                        <p:cTn id="63" dur="13">
                                          <p:stCondLst>
                                            <p:cond delay="656"/>
                                          </p:stCondLst>
                                        </p:cTn>
                                        <p:tgtEl>
                                          <p:spTgt spid="15"/>
                                        </p:tgtEl>
                                      </p:cBhvr>
                                      <p:to x="100000" y="80000"/>
                                    </p:animScale>
                                    <p:animScale>
                                      <p:cBhvr>
                                        <p:cTn id="64" dur="83" decel="50000">
                                          <p:stCondLst>
                                            <p:cond delay="669"/>
                                          </p:stCondLst>
                                        </p:cTn>
                                        <p:tgtEl>
                                          <p:spTgt spid="15"/>
                                        </p:tgtEl>
                                      </p:cBhvr>
                                      <p:to x="100000" y="100000"/>
                                    </p:animScale>
                                    <p:animScale>
                                      <p:cBhvr>
                                        <p:cTn id="65" dur="13">
                                          <p:stCondLst>
                                            <p:cond delay="821"/>
                                          </p:stCondLst>
                                        </p:cTn>
                                        <p:tgtEl>
                                          <p:spTgt spid="15"/>
                                        </p:tgtEl>
                                      </p:cBhvr>
                                      <p:to x="100000" y="90000"/>
                                    </p:animScale>
                                    <p:animScale>
                                      <p:cBhvr>
                                        <p:cTn id="66" dur="83" decel="50000">
                                          <p:stCondLst>
                                            <p:cond delay="834"/>
                                          </p:stCondLst>
                                        </p:cTn>
                                        <p:tgtEl>
                                          <p:spTgt spid="15"/>
                                        </p:tgtEl>
                                      </p:cBhvr>
                                      <p:to x="100000" y="100000"/>
                                    </p:animScale>
                                    <p:animScale>
                                      <p:cBhvr>
                                        <p:cTn id="67" dur="13">
                                          <p:stCondLst>
                                            <p:cond delay="904"/>
                                          </p:stCondLst>
                                        </p:cTn>
                                        <p:tgtEl>
                                          <p:spTgt spid="15"/>
                                        </p:tgtEl>
                                      </p:cBhvr>
                                      <p:to x="100000" y="95000"/>
                                    </p:animScale>
                                    <p:animScale>
                                      <p:cBhvr>
                                        <p:cTn id="68" dur="83" decel="50000">
                                          <p:stCondLst>
                                            <p:cond delay="917"/>
                                          </p:stCondLst>
                                        </p:cTn>
                                        <p:tgtEl>
                                          <p:spTgt spid="15"/>
                                        </p:tgtEl>
                                      </p:cBhvr>
                                      <p:to x="100000" y="100000"/>
                                    </p:animScale>
                                  </p:childTnLst>
                                </p:cTn>
                              </p:par>
                            </p:childTnLst>
                          </p:cTn>
                        </p:par>
                        <p:par>
                          <p:cTn id="69" fill="hold">
                            <p:stCondLst>
                              <p:cond delay="1000"/>
                            </p:stCondLst>
                            <p:childTnLst>
                              <p:par>
                                <p:cTn id="70" presetID="22" presetClass="entr" presetSubtype="8" fill="hold" nodeType="afterEffect">
                                  <p:stCondLst>
                                    <p:cond delay="0"/>
                                  </p:stCondLst>
                                  <p:childTnLst>
                                    <p:set>
                                      <p:cBhvr>
                                        <p:cTn id="71" dur="1" fill="hold">
                                          <p:stCondLst>
                                            <p:cond delay="0"/>
                                          </p:stCondLst>
                                        </p:cTn>
                                        <p:tgtEl>
                                          <p:spTgt spid="2"/>
                                        </p:tgtEl>
                                        <p:attrNameLst>
                                          <p:attrName>style.visibility</p:attrName>
                                        </p:attrNameLst>
                                      </p:cBhvr>
                                      <p:to>
                                        <p:strVal val="visible"/>
                                      </p:to>
                                    </p:set>
                                    <p:animEffect transition="in" filter="wipe(left)">
                                      <p:cBhvr>
                                        <p:cTn id="72" dur="1000"/>
                                        <p:tgtEl>
                                          <p:spTgt spid="2"/>
                                        </p:tgtEl>
                                      </p:cBhvr>
                                    </p:animEffect>
                                  </p:childTnLst>
                                </p:cTn>
                              </p:par>
                              <p:par>
                                <p:cTn id="73" presetID="12" presetClass="entr" presetSubtype="4" fill="hold" grpId="0" nodeType="withEffect">
                                  <p:stCondLst>
                                    <p:cond delay="0"/>
                                  </p:stCondLst>
                                  <p:iterate type="lt">
                                    <p:tmPct val="5983"/>
                                  </p:iterate>
                                  <p:childTnLst>
                                    <p:set>
                                      <p:cBhvr>
                                        <p:cTn id="74" dur="1" fill="hold">
                                          <p:stCondLst>
                                            <p:cond delay="0"/>
                                          </p:stCondLst>
                                        </p:cTn>
                                        <p:tgtEl>
                                          <p:spTgt spid="10"/>
                                        </p:tgtEl>
                                        <p:attrNameLst>
                                          <p:attrName>style.visibility</p:attrName>
                                        </p:attrNameLst>
                                      </p:cBhvr>
                                      <p:to>
                                        <p:strVal val="visible"/>
                                      </p:to>
                                    </p:set>
                                    <p:anim calcmode="lin" valueType="num">
                                      <p:cBhvr>
                                        <p:cTn id="75" dur="300"/>
                                        <p:tgtEl>
                                          <p:spTgt spid="10"/>
                                        </p:tgtEl>
                                        <p:attrNameLst>
                                          <p:attrName>ppt_y</p:attrName>
                                        </p:attrNameLst>
                                      </p:cBhvr>
                                      <p:tavLst>
                                        <p:tav tm="0">
                                          <p:val>
                                            <p:strVal val="#ppt_y+#ppt_h*1.125000"/>
                                          </p:val>
                                        </p:tav>
                                        <p:tav tm="100000">
                                          <p:val>
                                            <p:strVal val="#ppt_y"/>
                                          </p:val>
                                        </p:tav>
                                      </p:tavLst>
                                    </p:anim>
                                    <p:animEffect transition="in" filter="wipe(up)">
                                      <p:cBhvr>
                                        <p:cTn id="76" dur="300"/>
                                        <p:tgtEl>
                                          <p:spTgt spid="10"/>
                                        </p:tgtEl>
                                      </p:cBhvr>
                                    </p:animEffect>
                                  </p:childTnLst>
                                </p:cTn>
                              </p:par>
                              <p:par>
                                <p:cTn id="77" presetID="22" presetClass="entr" presetSubtype="8" fill="hold" nodeType="withEffect">
                                  <p:stCondLst>
                                    <p:cond delay="1000"/>
                                  </p:stCondLst>
                                  <p:childTnLst>
                                    <p:set>
                                      <p:cBhvr>
                                        <p:cTn id="78" dur="1" fill="hold">
                                          <p:stCondLst>
                                            <p:cond delay="0"/>
                                          </p:stCondLst>
                                        </p:cTn>
                                        <p:tgtEl>
                                          <p:spTgt spid="3"/>
                                        </p:tgtEl>
                                        <p:attrNameLst>
                                          <p:attrName>style.visibility</p:attrName>
                                        </p:attrNameLst>
                                      </p:cBhvr>
                                      <p:to>
                                        <p:strVal val="visible"/>
                                      </p:to>
                                    </p:set>
                                    <p:animEffect transition="in" filter="wipe(left)">
                                      <p:cBhvr>
                                        <p:cTn id="79" dur="1000"/>
                                        <p:tgtEl>
                                          <p:spTgt spid="3"/>
                                        </p:tgtEl>
                                      </p:cBhvr>
                                    </p:animEffect>
                                  </p:childTnLst>
                                </p:cTn>
                              </p:par>
                              <p:par>
                                <p:cTn id="80" presetID="12" presetClass="entr" presetSubtype="4" fill="hold" grpId="0" nodeType="withEffect">
                                  <p:stCondLst>
                                    <p:cond delay="1000"/>
                                  </p:stCondLst>
                                  <p:iterate type="lt">
                                    <p:tmPct val="5983"/>
                                  </p:iterate>
                                  <p:childTnLst>
                                    <p:set>
                                      <p:cBhvr>
                                        <p:cTn id="81" dur="1" fill="hold">
                                          <p:stCondLst>
                                            <p:cond delay="0"/>
                                          </p:stCondLst>
                                        </p:cTn>
                                        <p:tgtEl>
                                          <p:spTgt spid="11"/>
                                        </p:tgtEl>
                                        <p:attrNameLst>
                                          <p:attrName>style.visibility</p:attrName>
                                        </p:attrNameLst>
                                      </p:cBhvr>
                                      <p:to>
                                        <p:strVal val="visible"/>
                                      </p:to>
                                    </p:set>
                                    <p:anim calcmode="lin" valueType="num">
                                      <p:cBhvr>
                                        <p:cTn id="82" dur="300"/>
                                        <p:tgtEl>
                                          <p:spTgt spid="11"/>
                                        </p:tgtEl>
                                        <p:attrNameLst>
                                          <p:attrName>ppt_y</p:attrName>
                                        </p:attrNameLst>
                                      </p:cBhvr>
                                      <p:tavLst>
                                        <p:tav tm="0">
                                          <p:val>
                                            <p:strVal val="#ppt_y+#ppt_h*1.125000"/>
                                          </p:val>
                                        </p:tav>
                                        <p:tav tm="100000">
                                          <p:val>
                                            <p:strVal val="#ppt_y"/>
                                          </p:val>
                                        </p:tav>
                                      </p:tavLst>
                                    </p:anim>
                                    <p:animEffect transition="in" filter="wipe(up)">
                                      <p:cBhvr>
                                        <p:cTn id="83" dur="3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p:bldP spid="14" grpId="0" animBg="1"/>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Administrator\Desktop\00\13578b1cc850748副本.png"/>
          <p:cNvPicPr>
            <a:picLocks noChangeAspect="1" noChangeArrowheads="1"/>
          </p:cNvPicPr>
          <p:nvPr/>
        </p:nvPicPr>
        <p:blipFill>
          <a:blip r:embed="rId3" cstate="print"/>
          <a:srcRect/>
          <a:stretch>
            <a:fillRect/>
          </a:stretch>
        </p:blipFill>
        <p:spPr bwMode="auto">
          <a:xfrm>
            <a:off x="-396552" y="-308570"/>
            <a:ext cx="5688632" cy="5688631"/>
          </a:xfrm>
          <a:prstGeom prst="rect">
            <a:avLst/>
          </a:prstGeom>
          <a:noFill/>
        </p:spPr>
      </p:pic>
      <p:sp>
        <p:nvSpPr>
          <p:cNvPr id="2" name="椭圆 1">
            <a:extLst>
              <a:ext uri="{FF2B5EF4-FFF2-40B4-BE49-F238E27FC236}">
                <a16:creationId xmlns:a16="http://schemas.microsoft.com/office/drawing/2014/main" xmlns="" id="{2267A6B1-8B59-4C7D-850C-31925BB33F98}"/>
              </a:ext>
            </a:extLst>
          </p:cNvPr>
          <p:cNvSpPr/>
          <p:nvPr/>
        </p:nvSpPr>
        <p:spPr>
          <a:xfrm>
            <a:off x="500404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4760821" y="2723263"/>
            <a:ext cx="2816312" cy="492443"/>
          </a:xfrm>
          <a:prstGeom prst="rect">
            <a:avLst/>
          </a:prstGeom>
          <a:noFill/>
        </p:spPr>
        <p:txBody>
          <a:bodyPr wrap="square" lIns="0" tIns="0" rIns="0" bIns="0" rtlCol="0">
            <a:spAutoFit/>
          </a:bodyPr>
          <a:lstStyle/>
          <a:p>
            <a:r>
              <a:rPr lang="zh-CN" altLang="en-US" sz="3200" b="1" dirty="0">
                <a:solidFill>
                  <a:schemeClr val="bg1">
                    <a:lumMod val="50000"/>
                  </a:schemeClr>
                </a:solidFill>
                <a:latin typeface="微软雅黑" pitchFamily="34" charset="-122"/>
                <a:ea typeface="微软雅黑" pitchFamily="34" charset="-122"/>
                <a:cs typeface="宋体" charset="-122"/>
              </a:rPr>
              <a:t>投资回报</a:t>
            </a:r>
            <a:endParaRPr lang="en-GB" altLang="zh-CN" sz="31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49"/>
          <p:cNvSpPr txBox="1"/>
          <p:nvPr/>
        </p:nvSpPr>
        <p:spPr>
          <a:xfrm>
            <a:off x="4139952" y="3302863"/>
            <a:ext cx="2979531" cy="276999"/>
          </a:xfrm>
          <a:prstGeom prst="rect">
            <a:avLst/>
          </a:prstGeom>
          <a:noFill/>
        </p:spPr>
        <p:txBody>
          <a:bodyPr wrap="square" lIns="0" tIns="0" rIns="0" bIns="0" rtlCol="0">
            <a:spAutoFit/>
          </a:bodyPr>
          <a:lstStyle/>
          <a:p>
            <a:pPr algn="ct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28" name="矩形 259"/>
          <p:cNvSpPr>
            <a:spLocks noChangeArrowheads="1"/>
          </p:cNvSpPr>
          <p:nvPr/>
        </p:nvSpPr>
        <p:spPr bwMode="auto">
          <a:xfrm>
            <a:off x="4768411" y="1724945"/>
            <a:ext cx="1561914" cy="74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20204" pitchFamily="34" charset="0"/>
              </a:rPr>
              <a:t>04</a:t>
            </a:r>
            <a:endParaRPr lang="zh-CN" altLang="en-US" sz="4400" b="1" cap="all" spc="213" dirty="0">
              <a:solidFill>
                <a:schemeClr val="bg1"/>
              </a:solidFill>
              <a:cs typeface="Arial" panose="020B0604020202020204" pitchFamily="34" charset="0"/>
            </a:endParaRPr>
          </a:p>
        </p:txBody>
      </p:sp>
    </p:spTree>
    <p:extLst>
      <p:ext uri="{BB962C8B-B14F-4D97-AF65-F5344CB8AC3E}">
        <p14:creationId xmlns:p14="http://schemas.microsoft.com/office/powerpoint/2010/main" xmlns="" val="1019221124"/>
      </p:ext>
    </p:extLst>
  </p:cSld>
  <p:clrMapOvr>
    <a:masterClrMapping/>
  </p:clrMapOvr>
  <p:transition spd="med"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8"/>
                                        </p:tgtEl>
                                      </p:cBhvr>
                                    </p:animEffect>
                                  </p:childTnLst>
                                </p:cTn>
                              </p:par>
                            </p:childTnLst>
                          </p:cTn>
                        </p:par>
                        <p:par>
                          <p:cTn id="24" fill="hold">
                            <p:stCondLst>
                              <p:cond delay="1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1550"/>
                            </p:stCondLst>
                            <p:childTnLst>
                              <p:par>
                                <p:cTn id="29" presetID="22" presetClass="entr" presetSubtype="8" fill="hold" grpId="0" nodeType="afterEffect">
                                  <p:stCondLst>
                                    <p:cond delay="0"/>
                                  </p:stCondLst>
                                  <p:iterate type="lt">
                                    <p:tmPct val="30000"/>
                                  </p:iterate>
                                  <p:childTnLst>
                                    <p:set>
                                      <p:cBhvr>
                                        <p:cTn id="30" dur="1" fill="hold">
                                          <p:stCondLst>
                                            <p:cond delay="0"/>
                                          </p:stCondLst>
                                        </p:cTn>
                                        <p:tgtEl>
                                          <p:spTgt spid="26"/>
                                        </p:tgtEl>
                                        <p:attrNameLst>
                                          <p:attrName>style.visibility</p:attrName>
                                        </p:attrNameLst>
                                      </p:cBhvr>
                                      <p:to>
                                        <p:strVal val="visible"/>
                                      </p:to>
                                    </p:set>
                                    <p:animEffect transition="in" filter="wipe(left)">
                                      <p:cBhvr>
                                        <p:cTn id="31" dur="200"/>
                                        <p:tgtEl>
                                          <p:spTgt spid="26"/>
                                        </p:tgtEl>
                                      </p:cBhvr>
                                    </p:animEffect>
                                  </p:childTnLst>
                                </p:cTn>
                              </p:par>
                              <p:par>
                                <p:cTn id="32" presetID="36" presetClass="emph" presetSubtype="0" fill="hold" grpId="1" nodeType="withEffect">
                                  <p:stCondLst>
                                    <p:cond delay="0"/>
                                  </p:stCondLst>
                                  <p:iterate type="lt">
                                    <p:tmPct val="30000"/>
                                  </p:iterate>
                                  <p:childTnLst>
                                    <p:animScale>
                                      <p:cBhvr>
                                        <p:cTn id="33" dur="50" autoRev="1" fill="hold">
                                          <p:stCondLst>
                                            <p:cond delay="0"/>
                                          </p:stCondLst>
                                        </p:cTn>
                                        <p:tgtEl>
                                          <p:spTgt spid="26"/>
                                        </p:tgtEl>
                                      </p:cBhvr>
                                      <p:to x="80000" y="100000"/>
                                    </p:animScale>
                                    <p:anim by="(#ppt_w*0.10)" calcmode="lin" valueType="num">
                                      <p:cBhvr>
                                        <p:cTn id="34" dur="50" autoRev="1" fill="hold">
                                          <p:stCondLst>
                                            <p:cond delay="0"/>
                                          </p:stCondLst>
                                        </p:cTn>
                                        <p:tgtEl>
                                          <p:spTgt spid="26"/>
                                        </p:tgtEl>
                                        <p:attrNameLst>
                                          <p:attrName>ppt_x</p:attrName>
                                        </p:attrNameLst>
                                      </p:cBhvr>
                                    </p:anim>
                                    <p:anim by="(-#ppt_w*0.10)" calcmode="lin" valueType="num">
                                      <p:cBhvr>
                                        <p:cTn id="35" dur="50" autoRev="1" fill="hold">
                                          <p:stCondLst>
                                            <p:cond delay="0"/>
                                          </p:stCondLst>
                                        </p:cTn>
                                        <p:tgtEl>
                                          <p:spTgt spid="26"/>
                                        </p:tgtEl>
                                        <p:attrNameLst>
                                          <p:attrName>ppt_y</p:attrName>
                                        </p:attrNameLst>
                                      </p:cBhvr>
                                    </p:anim>
                                    <p:animRot by="-480000">
                                      <p:cBhvr>
                                        <p:cTn id="36" dur="50" autoRev="1" fill="hold">
                                          <p:stCondLst>
                                            <p:cond delay="0"/>
                                          </p:stCondLst>
                                        </p:cTn>
                                        <p:tgtEl>
                                          <p:spTgt spid="26"/>
                                        </p:tgtEl>
                                        <p:attrNameLst>
                                          <p:attrName>r</p:attrName>
                                        </p:attrNameLst>
                                      </p:cBhvr>
                                    </p:animRot>
                                  </p:childTnLst>
                                </p:cTn>
                              </p:par>
                            </p:childTnLst>
                          </p:cTn>
                        </p:par>
                        <p:par>
                          <p:cTn id="37" fill="hold">
                            <p:stCondLst>
                              <p:cond delay="193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27"/>
                                        </p:tgtEl>
                                      </p:cBhvr>
                                      <p:to x="80000" y="100000"/>
                                    </p:animScale>
                                    <p:anim by="(#ppt_w*0.10)" calcmode="lin" valueType="num">
                                      <p:cBhvr>
                                        <p:cTn id="43" dur="50" autoRev="1" fill="hold">
                                          <p:stCondLst>
                                            <p:cond delay="0"/>
                                          </p:stCondLst>
                                        </p:cTn>
                                        <p:tgtEl>
                                          <p:spTgt spid="27"/>
                                        </p:tgtEl>
                                        <p:attrNameLst>
                                          <p:attrName>ppt_x</p:attrName>
                                        </p:attrNameLst>
                                      </p:cBhvr>
                                    </p:anim>
                                    <p:anim by="(-#ppt_w*0.10)" calcmode="lin" valueType="num">
                                      <p:cBhvr>
                                        <p:cTn id="44" dur="50" autoRev="1" fill="hold">
                                          <p:stCondLst>
                                            <p:cond delay="0"/>
                                          </p:stCondLst>
                                        </p:cTn>
                                        <p:tgtEl>
                                          <p:spTgt spid="27"/>
                                        </p:tgtEl>
                                        <p:attrNameLst>
                                          <p:attrName>ppt_y</p:attrName>
                                        </p:attrNameLst>
                                      </p:cBhvr>
                                    </p:anim>
                                    <p:animRot by="-480000">
                                      <p:cBhvr>
                                        <p:cTn id="45" dur="50" autoRev="1"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26" grpId="1"/>
      <p:bldP spid="27" grpId="0"/>
      <p:bldP spid="27" grpId="1"/>
      <p:bldP spid="28" grpId="0"/>
      <p:bldP spid="28"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p:cNvSpPr/>
          <p:nvPr/>
        </p:nvSpPr>
        <p:spPr>
          <a:xfrm>
            <a:off x="1350346" y="1240329"/>
            <a:ext cx="2690997" cy="269011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 name="椭圆 2"/>
          <p:cNvSpPr/>
          <p:nvPr/>
        </p:nvSpPr>
        <p:spPr>
          <a:xfrm>
            <a:off x="1476120" y="1365594"/>
            <a:ext cx="2439450" cy="2439584"/>
          </a:xfrm>
          <a:prstGeom prst="ellipse">
            <a:avLst/>
          </a:prstGeom>
          <a:blipFill dpi="0" rotWithShape="1">
            <a:blip r:embed="rId3"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4" name="椭圆 43"/>
          <p:cNvSpPr/>
          <p:nvPr/>
        </p:nvSpPr>
        <p:spPr>
          <a:xfrm>
            <a:off x="4082788" y="1477971"/>
            <a:ext cx="313117" cy="3131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9" name="椭圆 38"/>
          <p:cNvSpPr/>
          <p:nvPr/>
        </p:nvSpPr>
        <p:spPr>
          <a:xfrm>
            <a:off x="3711333" y="1256515"/>
            <a:ext cx="246446" cy="2476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5" name="椭圆 44"/>
          <p:cNvSpPr/>
          <p:nvPr/>
        </p:nvSpPr>
        <p:spPr>
          <a:xfrm flipH="1">
            <a:off x="1234373" y="1553613"/>
            <a:ext cx="415506" cy="4143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0" name="椭圆 29"/>
          <p:cNvSpPr/>
          <p:nvPr/>
        </p:nvSpPr>
        <p:spPr>
          <a:xfrm>
            <a:off x="4206167" y="2141301"/>
            <a:ext cx="154773" cy="15359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rot="11047877">
            <a:off x="1842715" y="4147232"/>
            <a:ext cx="123818" cy="12382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8" name="椭圆 27"/>
          <p:cNvSpPr/>
          <p:nvPr/>
        </p:nvSpPr>
        <p:spPr>
          <a:xfrm>
            <a:off x="1722574" y="3481938"/>
            <a:ext cx="452412" cy="4524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29" name="椭圆 28"/>
          <p:cNvSpPr/>
          <p:nvPr/>
        </p:nvSpPr>
        <p:spPr>
          <a:xfrm flipV="1">
            <a:off x="2311795" y="3954351"/>
            <a:ext cx="509559" cy="5095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椭圆 32"/>
          <p:cNvSpPr/>
          <p:nvPr/>
        </p:nvSpPr>
        <p:spPr>
          <a:xfrm>
            <a:off x="1402152" y="3537897"/>
            <a:ext cx="215491" cy="2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nvSpPr>
        <p:spPr>
          <a:xfrm flipH="1">
            <a:off x="2453471" y="3680507"/>
            <a:ext cx="226207" cy="22621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36" name="椭圆 35"/>
          <p:cNvSpPr/>
          <p:nvPr/>
        </p:nvSpPr>
        <p:spPr>
          <a:xfrm flipH="1">
            <a:off x="3701179" y="3421532"/>
            <a:ext cx="173822" cy="17502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42" name="椭圆 41"/>
          <p:cNvSpPr/>
          <p:nvPr/>
        </p:nvSpPr>
        <p:spPr>
          <a:xfrm>
            <a:off x="3096374" y="3837670"/>
            <a:ext cx="188108" cy="18930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54"/>
          <p:cNvGrpSpPr/>
          <p:nvPr/>
        </p:nvGrpSpPr>
        <p:grpSpPr>
          <a:xfrm>
            <a:off x="3707333" y="2340352"/>
            <a:ext cx="1607528" cy="1256200"/>
            <a:chOff x="4539416" y="3368966"/>
            <a:chExt cx="2143487" cy="1674934"/>
          </a:xfrm>
          <a:solidFill>
            <a:schemeClr val="accent4"/>
          </a:solidFill>
        </p:grpSpPr>
        <p:sp>
          <p:nvSpPr>
            <p:cNvPr id="32" name="椭圆 31"/>
            <p:cNvSpPr/>
            <p:nvPr/>
          </p:nvSpPr>
          <p:spPr>
            <a:xfrm>
              <a:off x="4539416" y="3368966"/>
              <a:ext cx="1674934" cy="16749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53" name="文本框 52"/>
            <p:cNvSpPr txBox="1"/>
            <p:nvPr/>
          </p:nvSpPr>
          <p:spPr>
            <a:xfrm>
              <a:off x="4589909" y="3974426"/>
              <a:ext cx="2092994" cy="492443"/>
            </a:xfrm>
            <a:prstGeom prst="rect">
              <a:avLst/>
            </a:prstGeom>
            <a:grpFill/>
          </p:spPr>
          <p:txBody>
            <a:bodyPr wrap="none">
              <a:spAutoFit/>
            </a:bodyPr>
            <a:lstStyle/>
            <a:p>
              <a:r>
                <a:rPr lang="zh-CN" altLang="en-US"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替换</a:t>
              </a:r>
              <a:r>
                <a:rPr lang="zh-CN" altLang="en-US" dirty="0">
                  <a:solidFill>
                    <a:schemeClr val="bg1"/>
                  </a:solidFill>
                  <a:latin typeface="Arial" panose="020B0604020202020204" pitchFamily="34" charset="0"/>
                  <a:ea typeface="微软雅黑" panose="020B0503020204020204" pitchFamily="34" charset="-122"/>
                  <a:sym typeface="Arial" panose="020B0604020202020204" pitchFamily="34" charset="0"/>
                </a:rPr>
                <a:t>文字内容</a:t>
              </a:r>
            </a:p>
          </p:txBody>
        </p:sp>
      </p:grpSp>
      <p:sp>
        <p:nvSpPr>
          <p:cNvPr id="59" name="椭圆 58"/>
          <p:cNvSpPr/>
          <p:nvPr/>
        </p:nvSpPr>
        <p:spPr>
          <a:xfrm>
            <a:off x="939025" y="2319278"/>
            <a:ext cx="707192" cy="7108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anchor="ctr"/>
          <a:lstStyle/>
          <a:p>
            <a:pPr algn="ctr">
              <a:lnSpc>
                <a:spcPct val="150000"/>
              </a:lnSpc>
              <a:defRPr/>
            </a:pP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nvGrpSpPr>
          <p:cNvPr id="4" name="组合 84"/>
          <p:cNvGrpSpPr>
            <a:grpSpLocks/>
          </p:cNvGrpSpPr>
          <p:nvPr/>
        </p:nvGrpSpPr>
        <p:grpSpPr bwMode="auto">
          <a:xfrm>
            <a:off x="5469335" y="1592976"/>
            <a:ext cx="2813554" cy="557836"/>
            <a:chOff x="6921551" y="1540011"/>
            <a:chExt cx="4538069" cy="743693"/>
          </a:xfrm>
        </p:grpSpPr>
        <p:sp>
          <p:nvSpPr>
            <p:cNvPr id="60" name="文本框 59"/>
            <p:cNvSpPr txBox="1"/>
            <p:nvPr/>
          </p:nvSpPr>
          <p:spPr>
            <a:xfrm>
              <a:off x="6921551" y="1540011"/>
              <a:ext cx="2699589" cy="738576"/>
            </a:xfrm>
            <a:prstGeom prst="rect">
              <a:avLst/>
            </a:prstGeom>
            <a:noFill/>
          </p:spPr>
          <p:txBody>
            <a:bodyPr wrap="square" lIns="0" tIns="0" rIns="0" bIns="0">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sp>
          <p:nvSpPr>
            <p:cNvPr id="62" name="矩形 61"/>
            <p:cNvSpPr/>
            <p:nvPr/>
          </p:nvSpPr>
          <p:spPr>
            <a:xfrm>
              <a:off x="6921551" y="1914416"/>
              <a:ext cx="4538069" cy="369288"/>
            </a:xfrm>
            <a:prstGeom prst="rect">
              <a:avLst/>
            </a:prstGeom>
          </p:spPr>
          <p:txBody>
            <a:bodyPr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grpSp>
      <p:grpSp>
        <p:nvGrpSpPr>
          <p:cNvPr id="5" name="组合 83"/>
          <p:cNvGrpSpPr>
            <a:grpSpLocks/>
          </p:cNvGrpSpPr>
          <p:nvPr/>
        </p:nvGrpSpPr>
        <p:grpSpPr bwMode="auto">
          <a:xfrm>
            <a:off x="5460159" y="2594889"/>
            <a:ext cx="2821140" cy="557488"/>
            <a:chOff x="6909316" y="2574451"/>
            <a:chExt cx="4550304" cy="743616"/>
          </a:xfrm>
        </p:grpSpPr>
        <p:sp>
          <p:nvSpPr>
            <p:cNvPr id="63" name="矩形 62"/>
            <p:cNvSpPr/>
            <p:nvPr/>
          </p:nvSpPr>
          <p:spPr>
            <a:xfrm>
              <a:off x="6921552" y="2948587"/>
              <a:ext cx="4538068" cy="369480"/>
            </a:xfrm>
            <a:prstGeom prst="rect">
              <a:avLst/>
            </a:prstGeom>
          </p:spPr>
          <p:txBody>
            <a:bodyPr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
          <p:nvSpPr>
            <p:cNvPr id="65" name="文本框 64"/>
            <p:cNvSpPr txBox="1"/>
            <p:nvPr/>
          </p:nvSpPr>
          <p:spPr>
            <a:xfrm>
              <a:off x="6909316" y="2574451"/>
              <a:ext cx="2712697" cy="738960"/>
            </a:xfrm>
            <a:prstGeom prst="rect">
              <a:avLst/>
            </a:prstGeom>
            <a:noFill/>
          </p:spPr>
          <p:txBody>
            <a:bodyPr wrap="square" lIns="0" tIns="0" rIns="0" bIns="0">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grpSp>
      <p:grpSp>
        <p:nvGrpSpPr>
          <p:cNvPr id="6" name="组合 82"/>
          <p:cNvGrpSpPr>
            <a:grpSpLocks/>
          </p:cNvGrpSpPr>
          <p:nvPr/>
        </p:nvGrpSpPr>
        <p:grpSpPr bwMode="auto">
          <a:xfrm>
            <a:off x="5469335" y="3596470"/>
            <a:ext cx="2813554" cy="590319"/>
            <a:chOff x="6921551" y="4060886"/>
            <a:chExt cx="4538069" cy="786569"/>
          </a:xfrm>
        </p:grpSpPr>
        <p:sp>
          <p:nvSpPr>
            <p:cNvPr id="64" name="矩形 63"/>
            <p:cNvSpPr/>
            <p:nvPr/>
          </p:nvSpPr>
          <p:spPr>
            <a:xfrm>
              <a:off x="6921551" y="4478368"/>
              <a:ext cx="4538069" cy="369087"/>
            </a:xfrm>
            <a:prstGeom prst="rect">
              <a:avLst/>
            </a:prstGeom>
          </p:spPr>
          <p:txBody>
            <a:bodyPr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修改文字内容，也可以直接复制你的内容到此。请替换文字内容</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，添加相关标题，</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修改文字内容，也可以直接复制你的内容到此。</a:t>
              </a:r>
            </a:p>
          </p:txBody>
        </p:sp>
        <p:sp>
          <p:nvSpPr>
            <p:cNvPr id="68" name="文本框 67"/>
            <p:cNvSpPr txBox="1"/>
            <p:nvPr/>
          </p:nvSpPr>
          <p:spPr>
            <a:xfrm>
              <a:off x="6921551" y="4060886"/>
              <a:ext cx="2699589" cy="738173"/>
            </a:xfrm>
            <a:prstGeom prst="rect">
              <a:avLst/>
            </a:prstGeom>
            <a:noFill/>
          </p:spPr>
          <p:txBody>
            <a:bodyPr wrap="square" lIns="0" tIns="0" rIns="0" bIns="0">
              <a:spAutoFit/>
            </a:bodyPr>
            <a:lstStyle/>
            <a:p>
              <a:r>
                <a:rPr lang="zh-CN" altLang="en-US"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点击请替换文字内容</a:t>
              </a:r>
            </a:p>
          </p:txBody>
        </p:sp>
      </p:grpSp>
    </p:spTree>
    <p:extLst>
      <p:ext uri="{BB962C8B-B14F-4D97-AF65-F5344CB8AC3E}">
        <p14:creationId xmlns="" xmlns:p14="http://schemas.microsoft.com/office/powerpoint/2010/main" val="1214557024"/>
      </p:ext>
    </p:extLst>
  </p:cSld>
  <p:clrMapOvr>
    <a:masterClrMapping/>
  </p:clrMapOvr>
  <p:transition spd="med" advClick="0" advTm="0">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childTnLst>
                                </p:cTn>
                              </p:par>
                              <p:par>
                                <p:cTn id="9" presetID="53" presetClass="entr" presetSubtype="16"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23" presetClass="entr" presetSubtype="16" fill="hold" nodeType="with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childTnLst>
                                </p:cTn>
                              </p:par>
                              <p:par>
                                <p:cTn id="18" presetID="23" presetClass="entr" presetSubtype="16" fill="hold" grpId="0" nodeType="withEffect">
                                  <p:stCondLst>
                                    <p:cond delay="300"/>
                                  </p:stCondLst>
                                  <p:childTnLst>
                                    <p:set>
                                      <p:cBhvr>
                                        <p:cTn id="19" dur="1" fill="hold">
                                          <p:stCondLst>
                                            <p:cond delay="0"/>
                                          </p:stCondLst>
                                        </p:cTn>
                                        <p:tgtEl>
                                          <p:spTgt spid="44"/>
                                        </p:tgtEl>
                                        <p:attrNameLst>
                                          <p:attrName>style.visibility</p:attrName>
                                        </p:attrNameLst>
                                      </p:cBhvr>
                                      <p:to>
                                        <p:strVal val="visible"/>
                                      </p:to>
                                    </p:set>
                                    <p:anim calcmode="lin" valueType="num">
                                      <p:cBhvr>
                                        <p:cTn id="20" dur="500" fill="hold"/>
                                        <p:tgtEl>
                                          <p:spTgt spid="44"/>
                                        </p:tgtEl>
                                        <p:attrNameLst>
                                          <p:attrName>ppt_w</p:attrName>
                                        </p:attrNameLst>
                                      </p:cBhvr>
                                      <p:tavLst>
                                        <p:tav tm="0">
                                          <p:val>
                                            <p:fltVal val="0"/>
                                          </p:val>
                                        </p:tav>
                                        <p:tav tm="100000">
                                          <p:val>
                                            <p:strVal val="#ppt_w"/>
                                          </p:val>
                                        </p:tav>
                                      </p:tavLst>
                                    </p:anim>
                                    <p:anim calcmode="lin" valueType="num">
                                      <p:cBhvr>
                                        <p:cTn id="21" dur="500" fill="hold"/>
                                        <p:tgtEl>
                                          <p:spTgt spid="44"/>
                                        </p:tgtEl>
                                        <p:attrNameLst>
                                          <p:attrName>ppt_h</p:attrName>
                                        </p:attrNameLst>
                                      </p:cBhvr>
                                      <p:tavLst>
                                        <p:tav tm="0">
                                          <p:val>
                                            <p:fltVal val="0"/>
                                          </p:val>
                                        </p:tav>
                                        <p:tav tm="100000">
                                          <p:val>
                                            <p:strVal val="#ppt_h"/>
                                          </p:val>
                                        </p:tav>
                                      </p:tavLst>
                                    </p:anim>
                                  </p:childTnLst>
                                </p:cTn>
                              </p:par>
                              <p:par>
                                <p:cTn id="22" presetID="23" presetClass="entr" presetSubtype="16" fill="hold" grpId="0" nodeType="withEffect">
                                  <p:stCondLst>
                                    <p:cond delay="30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childTnLst>
                                </p:cTn>
                              </p:par>
                              <p:par>
                                <p:cTn id="26" presetID="23" presetClass="entr" presetSubtype="16" fill="hold" grpId="0" nodeType="withEffect">
                                  <p:stCondLst>
                                    <p:cond delay="300"/>
                                  </p:stCondLst>
                                  <p:childTnLst>
                                    <p:set>
                                      <p:cBhvr>
                                        <p:cTn id="27" dur="1" fill="hold">
                                          <p:stCondLst>
                                            <p:cond delay="0"/>
                                          </p:stCondLst>
                                        </p:cTn>
                                        <p:tgtEl>
                                          <p:spTgt spid="30"/>
                                        </p:tgtEl>
                                        <p:attrNameLst>
                                          <p:attrName>style.visibility</p:attrName>
                                        </p:attrNameLst>
                                      </p:cBhvr>
                                      <p:to>
                                        <p:strVal val="visible"/>
                                      </p:to>
                                    </p:set>
                                    <p:anim calcmode="lin" valueType="num">
                                      <p:cBhvr>
                                        <p:cTn id="28" dur="500" fill="hold"/>
                                        <p:tgtEl>
                                          <p:spTgt spid="30"/>
                                        </p:tgtEl>
                                        <p:attrNameLst>
                                          <p:attrName>ppt_w</p:attrName>
                                        </p:attrNameLst>
                                      </p:cBhvr>
                                      <p:tavLst>
                                        <p:tav tm="0">
                                          <p:val>
                                            <p:fltVal val="0"/>
                                          </p:val>
                                        </p:tav>
                                        <p:tav tm="100000">
                                          <p:val>
                                            <p:strVal val="#ppt_w"/>
                                          </p:val>
                                        </p:tav>
                                      </p:tavLst>
                                    </p:anim>
                                    <p:anim calcmode="lin" valueType="num">
                                      <p:cBhvr>
                                        <p:cTn id="29" dur="500" fill="hold"/>
                                        <p:tgtEl>
                                          <p:spTgt spid="30"/>
                                        </p:tgtEl>
                                        <p:attrNameLst>
                                          <p:attrName>ppt_h</p:attrName>
                                        </p:attrNameLst>
                                      </p:cBhvr>
                                      <p:tavLst>
                                        <p:tav tm="0">
                                          <p:val>
                                            <p:fltVal val="0"/>
                                          </p:val>
                                        </p:tav>
                                        <p:tav tm="100000">
                                          <p:val>
                                            <p:strVal val="#ppt_h"/>
                                          </p:val>
                                        </p:tav>
                                      </p:tavLst>
                                    </p:anim>
                                  </p:childTnLst>
                                </p:cTn>
                              </p:par>
                              <p:par>
                                <p:cTn id="30" presetID="23" presetClass="entr" presetSubtype="16" fill="hold" grpId="0" nodeType="withEffect">
                                  <p:stCondLst>
                                    <p:cond delay="300"/>
                                  </p:stCondLst>
                                  <p:childTnLst>
                                    <p:set>
                                      <p:cBhvr>
                                        <p:cTn id="31" dur="1" fill="hold">
                                          <p:stCondLst>
                                            <p:cond delay="0"/>
                                          </p:stCondLst>
                                        </p:cTn>
                                        <p:tgtEl>
                                          <p:spTgt spid="26"/>
                                        </p:tgtEl>
                                        <p:attrNameLst>
                                          <p:attrName>style.visibility</p:attrName>
                                        </p:attrNameLst>
                                      </p:cBhvr>
                                      <p:to>
                                        <p:strVal val="visible"/>
                                      </p:to>
                                    </p:set>
                                    <p:anim calcmode="lin" valueType="num">
                                      <p:cBhvr>
                                        <p:cTn id="32" dur="500" fill="hold"/>
                                        <p:tgtEl>
                                          <p:spTgt spid="26"/>
                                        </p:tgtEl>
                                        <p:attrNameLst>
                                          <p:attrName>ppt_w</p:attrName>
                                        </p:attrNameLst>
                                      </p:cBhvr>
                                      <p:tavLst>
                                        <p:tav tm="0">
                                          <p:val>
                                            <p:fltVal val="0"/>
                                          </p:val>
                                        </p:tav>
                                        <p:tav tm="100000">
                                          <p:val>
                                            <p:strVal val="#ppt_w"/>
                                          </p:val>
                                        </p:tav>
                                      </p:tavLst>
                                    </p:anim>
                                    <p:anim calcmode="lin" valueType="num">
                                      <p:cBhvr>
                                        <p:cTn id="33" dur="500" fill="hold"/>
                                        <p:tgtEl>
                                          <p:spTgt spid="26"/>
                                        </p:tgtEl>
                                        <p:attrNameLst>
                                          <p:attrName>ppt_h</p:attrName>
                                        </p:attrNameLst>
                                      </p:cBhvr>
                                      <p:tavLst>
                                        <p:tav tm="0">
                                          <p:val>
                                            <p:fltVal val="0"/>
                                          </p:val>
                                        </p:tav>
                                        <p:tav tm="100000">
                                          <p:val>
                                            <p:strVal val="#ppt_h"/>
                                          </p:val>
                                        </p:tav>
                                      </p:tavLst>
                                    </p:anim>
                                  </p:childTnLst>
                                </p:cTn>
                              </p:par>
                              <p:par>
                                <p:cTn id="34" presetID="23" presetClass="entr" presetSubtype="16" fill="hold" grpId="0" nodeType="withEffect">
                                  <p:stCondLst>
                                    <p:cond delay="300"/>
                                  </p:stCondLst>
                                  <p:childTnLst>
                                    <p:set>
                                      <p:cBhvr>
                                        <p:cTn id="35" dur="1" fill="hold">
                                          <p:stCondLst>
                                            <p:cond delay="0"/>
                                          </p:stCondLst>
                                        </p:cTn>
                                        <p:tgtEl>
                                          <p:spTgt spid="28"/>
                                        </p:tgtEl>
                                        <p:attrNameLst>
                                          <p:attrName>style.visibility</p:attrName>
                                        </p:attrNameLst>
                                      </p:cBhvr>
                                      <p:to>
                                        <p:strVal val="visible"/>
                                      </p:to>
                                    </p:set>
                                    <p:anim calcmode="lin" valueType="num">
                                      <p:cBhvr>
                                        <p:cTn id="36" dur="500" fill="hold"/>
                                        <p:tgtEl>
                                          <p:spTgt spid="28"/>
                                        </p:tgtEl>
                                        <p:attrNameLst>
                                          <p:attrName>ppt_w</p:attrName>
                                        </p:attrNameLst>
                                      </p:cBhvr>
                                      <p:tavLst>
                                        <p:tav tm="0">
                                          <p:val>
                                            <p:fltVal val="0"/>
                                          </p:val>
                                        </p:tav>
                                        <p:tav tm="100000">
                                          <p:val>
                                            <p:strVal val="#ppt_w"/>
                                          </p:val>
                                        </p:tav>
                                      </p:tavLst>
                                    </p:anim>
                                    <p:anim calcmode="lin" valueType="num">
                                      <p:cBhvr>
                                        <p:cTn id="37" dur="500" fill="hold"/>
                                        <p:tgtEl>
                                          <p:spTgt spid="28"/>
                                        </p:tgtEl>
                                        <p:attrNameLst>
                                          <p:attrName>ppt_h</p:attrName>
                                        </p:attrNameLst>
                                      </p:cBhvr>
                                      <p:tavLst>
                                        <p:tav tm="0">
                                          <p:val>
                                            <p:fltVal val="0"/>
                                          </p:val>
                                        </p:tav>
                                        <p:tav tm="100000">
                                          <p:val>
                                            <p:strVal val="#ppt_h"/>
                                          </p:val>
                                        </p:tav>
                                      </p:tavLst>
                                    </p:anim>
                                  </p:childTnLst>
                                </p:cTn>
                              </p:par>
                              <p:par>
                                <p:cTn id="38" presetID="23" presetClass="entr" presetSubtype="16" fill="hold" grpId="0" nodeType="withEffect">
                                  <p:stCondLst>
                                    <p:cond delay="60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childTnLst>
                                </p:cTn>
                              </p:par>
                              <p:par>
                                <p:cTn id="42" presetID="23" presetClass="entr" presetSubtype="16" fill="hold" grpId="0" nodeType="withEffect">
                                  <p:stCondLst>
                                    <p:cond delay="60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childTnLst>
                                </p:cTn>
                              </p:par>
                              <p:par>
                                <p:cTn id="46" presetID="23" presetClass="entr" presetSubtype="16" fill="hold" grpId="0" nodeType="withEffect">
                                  <p:stCondLst>
                                    <p:cond delay="600"/>
                                  </p:stCondLst>
                                  <p:childTnLst>
                                    <p:set>
                                      <p:cBhvr>
                                        <p:cTn id="47" dur="1" fill="hold">
                                          <p:stCondLst>
                                            <p:cond delay="0"/>
                                          </p:stCondLst>
                                        </p:cTn>
                                        <p:tgtEl>
                                          <p:spTgt spid="35"/>
                                        </p:tgtEl>
                                        <p:attrNameLst>
                                          <p:attrName>style.visibility</p:attrName>
                                        </p:attrNameLst>
                                      </p:cBhvr>
                                      <p:to>
                                        <p:strVal val="visible"/>
                                      </p:to>
                                    </p:set>
                                    <p:anim calcmode="lin" valueType="num">
                                      <p:cBhvr>
                                        <p:cTn id="48" dur="500" fill="hold"/>
                                        <p:tgtEl>
                                          <p:spTgt spid="35"/>
                                        </p:tgtEl>
                                        <p:attrNameLst>
                                          <p:attrName>ppt_w</p:attrName>
                                        </p:attrNameLst>
                                      </p:cBhvr>
                                      <p:tavLst>
                                        <p:tav tm="0">
                                          <p:val>
                                            <p:fltVal val="0"/>
                                          </p:val>
                                        </p:tav>
                                        <p:tav tm="100000">
                                          <p:val>
                                            <p:strVal val="#ppt_w"/>
                                          </p:val>
                                        </p:tav>
                                      </p:tavLst>
                                    </p:anim>
                                    <p:anim calcmode="lin" valueType="num">
                                      <p:cBhvr>
                                        <p:cTn id="49" dur="500" fill="hold"/>
                                        <p:tgtEl>
                                          <p:spTgt spid="35"/>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600"/>
                                  </p:stCondLst>
                                  <p:childTnLst>
                                    <p:set>
                                      <p:cBhvr>
                                        <p:cTn id="51" dur="1" fill="hold">
                                          <p:stCondLst>
                                            <p:cond delay="0"/>
                                          </p:stCondLst>
                                        </p:cTn>
                                        <p:tgtEl>
                                          <p:spTgt spid="36"/>
                                        </p:tgtEl>
                                        <p:attrNameLst>
                                          <p:attrName>style.visibility</p:attrName>
                                        </p:attrNameLst>
                                      </p:cBhvr>
                                      <p:to>
                                        <p:strVal val="visible"/>
                                      </p:to>
                                    </p:set>
                                    <p:anim calcmode="lin" valueType="num">
                                      <p:cBhvr>
                                        <p:cTn id="52" dur="500" fill="hold"/>
                                        <p:tgtEl>
                                          <p:spTgt spid="36"/>
                                        </p:tgtEl>
                                        <p:attrNameLst>
                                          <p:attrName>ppt_w</p:attrName>
                                        </p:attrNameLst>
                                      </p:cBhvr>
                                      <p:tavLst>
                                        <p:tav tm="0">
                                          <p:val>
                                            <p:fltVal val="0"/>
                                          </p:val>
                                        </p:tav>
                                        <p:tav tm="100000">
                                          <p:val>
                                            <p:strVal val="#ppt_w"/>
                                          </p:val>
                                        </p:tav>
                                      </p:tavLst>
                                    </p:anim>
                                    <p:anim calcmode="lin" valueType="num">
                                      <p:cBhvr>
                                        <p:cTn id="53" dur="500" fill="hold"/>
                                        <p:tgtEl>
                                          <p:spTgt spid="36"/>
                                        </p:tgtEl>
                                        <p:attrNameLst>
                                          <p:attrName>ppt_h</p:attrName>
                                        </p:attrNameLst>
                                      </p:cBhvr>
                                      <p:tavLst>
                                        <p:tav tm="0">
                                          <p:val>
                                            <p:fltVal val="0"/>
                                          </p:val>
                                        </p:tav>
                                        <p:tav tm="100000">
                                          <p:val>
                                            <p:strVal val="#ppt_h"/>
                                          </p:val>
                                        </p:tav>
                                      </p:tavLst>
                                    </p:anim>
                                  </p:childTnLst>
                                </p:cTn>
                              </p:par>
                              <p:par>
                                <p:cTn id="54" presetID="23" presetClass="entr" presetSubtype="16" fill="hold" grpId="0" nodeType="withEffect">
                                  <p:stCondLst>
                                    <p:cond delay="600"/>
                                  </p:stCondLst>
                                  <p:childTnLst>
                                    <p:set>
                                      <p:cBhvr>
                                        <p:cTn id="55" dur="1" fill="hold">
                                          <p:stCondLst>
                                            <p:cond delay="0"/>
                                          </p:stCondLst>
                                        </p:cTn>
                                        <p:tgtEl>
                                          <p:spTgt spid="42"/>
                                        </p:tgtEl>
                                        <p:attrNameLst>
                                          <p:attrName>style.visibility</p:attrName>
                                        </p:attrNameLst>
                                      </p:cBhvr>
                                      <p:to>
                                        <p:strVal val="visible"/>
                                      </p:to>
                                    </p:set>
                                    <p:anim calcmode="lin" valueType="num">
                                      <p:cBhvr>
                                        <p:cTn id="56" dur="500" fill="hold"/>
                                        <p:tgtEl>
                                          <p:spTgt spid="42"/>
                                        </p:tgtEl>
                                        <p:attrNameLst>
                                          <p:attrName>ppt_w</p:attrName>
                                        </p:attrNameLst>
                                      </p:cBhvr>
                                      <p:tavLst>
                                        <p:tav tm="0">
                                          <p:val>
                                            <p:fltVal val="0"/>
                                          </p:val>
                                        </p:tav>
                                        <p:tav tm="100000">
                                          <p:val>
                                            <p:strVal val="#ppt_w"/>
                                          </p:val>
                                        </p:tav>
                                      </p:tavLst>
                                    </p:anim>
                                    <p:anim calcmode="lin" valueType="num">
                                      <p:cBhvr>
                                        <p:cTn id="57" dur="500" fill="hold"/>
                                        <p:tgtEl>
                                          <p:spTgt spid="42"/>
                                        </p:tgtEl>
                                        <p:attrNameLst>
                                          <p:attrName>ppt_h</p:attrName>
                                        </p:attrNameLst>
                                      </p:cBhvr>
                                      <p:tavLst>
                                        <p:tav tm="0">
                                          <p:val>
                                            <p:fltVal val="0"/>
                                          </p:val>
                                        </p:tav>
                                        <p:tav tm="100000">
                                          <p:val>
                                            <p:strVal val="#ppt_h"/>
                                          </p:val>
                                        </p:tav>
                                      </p:tavLst>
                                    </p:anim>
                                  </p:childTnLst>
                                </p:cTn>
                              </p:par>
                              <p:par>
                                <p:cTn id="58" presetID="23" presetClass="entr" presetSubtype="16" fill="hold" grpId="0" nodeType="withEffect">
                                  <p:stCondLst>
                                    <p:cond delay="300"/>
                                  </p:stCondLst>
                                  <p:childTnLst>
                                    <p:set>
                                      <p:cBhvr>
                                        <p:cTn id="59" dur="1" fill="hold">
                                          <p:stCondLst>
                                            <p:cond delay="0"/>
                                          </p:stCondLst>
                                        </p:cTn>
                                        <p:tgtEl>
                                          <p:spTgt spid="59"/>
                                        </p:tgtEl>
                                        <p:attrNameLst>
                                          <p:attrName>style.visibility</p:attrName>
                                        </p:attrNameLst>
                                      </p:cBhvr>
                                      <p:to>
                                        <p:strVal val="visible"/>
                                      </p:to>
                                    </p:set>
                                    <p:anim calcmode="lin" valueType="num">
                                      <p:cBhvr>
                                        <p:cTn id="60" dur="500" fill="hold"/>
                                        <p:tgtEl>
                                          <p:spTgt spid="59"/>
                                        </p:tgtEl>
                                        <p:attrNameLst>
                                          <p:attrName>ppt_w</p:attrName>
                                        </p:attrNameLst>
                                      </p:cBhvr>
                                      <p:tavLst>
                                        <p:tav tm="0">
                                          <p:val>
                                            <p:fltVal val="0"/>
                                          </p:val>
                                        </p:tav>
                                        <p:tav tm="100000">
                                          <p:val>
                                            <p:strVal val="#ppt_w"/>
                                          </p:val>
                                        </p:tav>
                                      </p:tavLst>
                                    </p:anim>
                                    <p:anim calcmode="lin" valueType="num">
                                      <p:cBhvr>
                                        <p:cTn id="61" dur="500" fill="hold"/>
                                        <p:tgtEl>
                                          <p:spTgt spid="59"/>
                                        </p:tgtEl>
                                        <p:attrNameLst>
                                          <p:attrName>ppt_h</p:attrName>
                                        </p:attrNameLst>
                                      </p:cBhvr>
                                      <p:tavLst>
                                        <p:tav tm="0">
                                          <p:val>
                                            <p:fltVal val="0"/>
                                          </p:val>
                                        </p:tav>
                                        <p:tav tm="100000">
                                          <p:val>
                                            <p:strVal val="#ppt_h"/>
                                          </p:val>
                                        </p:tav>
                                      </p:tavLst>
                                    </p:anim>
                                  </p:childTnLst>
                                </p:cTn>
                              </p:par>
                              <p:par>
                                <p:cTn id="62" presetID="23" presetClass="entr" presetSubtype="16" fill="hold" grpId="0" nodeType="withEffect">
                                  <p:stCondLst>
                                    <p:cond delay="300"/>
                                  </p:stCondLst>
                                  <p:childTnLst>
                                    <p:set>
                                      <p:cBhvr>
                                        <p:cTn id="63" dur="1" fill="hold">
                                          <p:stCondLst>
                                            <p:cond delay="0"/>
                                          </p:stCondLst>
                                        </p:cTn>
                                        <p:tgtEl>
                                          <p:spTgt spid="45"/>
                                        </p:tgtEl>
                                        <p:attrNameLst>
                                          <p:attrName>style.visibility</p:attrName>
                                        </p:attrNameLst>
                                      </p:cBhvr>
                                      <p:to>
                                        <p:strVal val="visible"/>
                                      </p:to>
                                    </p:set>
                                    <p:anim calcmode="lin" valueType="num">
                                      <p:cBhvr>
                                        <p:cTn id="64" dur="500" fill="hold"/>
                                        <p:tgtEl>
                                          <p:spTgt spid="45"/>
                                        </p:tgtEl>
                                        <p:attrNameLst>
                                          <p:attrName>ppt_w</p:attrName>
                                        </p:attrNameLst>
                                      </p:cBhvr>
                                      <p:tavLst>
                                        <p:tav tm="0">
                                          <p:val>
                                            <p:fltVal val="0"/>
                                          </p:val>
                                        </p:tav>
                                        <p:tav tm="100000">
                                          <p:val>
                                            <p:strVal val="#ppt_w"/>
                                          </p:val>
                                        </p:tav>
                                      </p:tavLst>
                                    </p:anim>
                                    <p:anim calcmode="lin" valueType="num">
                                      <p:cBhvr>
                                        <p:cTn id="65" dur="500" fill="hold"/>
                                        <p:tgtEl>
                                          <p:spTgt spid="45"/>
                                        </p:tgtEl>
                                        <p:attrNameLst>
                                          <p:attrName>ppt_h</p:attrName>
                                        </p:attrNameLst>
                                      </p:cBhvr>
                                      <p:tavLst>
                                        <p:tav tm="0">
                                          <p:val>
                                            <p:fltVal val="0"/>
                                          </p:val>
                                        </p:tav>
                                        <p:tav tm="100000">
                                          <p:val>
                                            <p:strVal val="#ppt_h"/>
                                          </p:val>
                                        </p:tav>
                                      </p:tavLst>
                                    </p:anim>
                                  </p:childTnLst>
                                </p:cTn>
                              </p:par>
                              <p:par>
                                <p:cTn id="66" presetID="22" presetClass="entr" presetSubtype="8" fill="hold" nodeType="withEffect">
                                  <p:stCondLst>
                                    <p:cond delay="900"/>
                                  </p:stCondLst>
                                  <p:childTnLst>
                                    <p:set>
                                      <p:cBhvr>
                                        <p:cTn id="67" dur="1" fill="hold">
                                          <p:stCondLst>
                                            <p:cond delay="0"/>
                                          </p:stCondLst>
                                        </p:cTn>
                                        <p:tgtEl>
                                          <p:spTgt spid="4"/>
                                        </p:tgtEl>
                                        <p:attrNameLst>
                                          <p:attrName>style.visibility</p:attrName>
                                        </p:attrNameLst>
                                      </p:cBhvr>
                                      <p:to>
                                        <p:strVal val="visible"/>
                                      </p:to>
                                    </p:set>
                                    <p:animEffect transition="in" filter="wipe(left)">
                                      <p:cBhvr>
                                        <p:cTn id="68" dur="500"/>
                                        <p:tgtEl>
                                          <p:spTgt spid="4"/>
                                        </p:tgtEl>
                                      </p:cBhvr>
                                    </p:animEffect>
                                  </p:childTnLst>
                                </p:cTn>
                              </p:par>
                              <p:par>
                                <p:cTn id="69" presetID="22" presetClass="entr" presetSubtype="8" fill="hold" nodeType="withEffect">
                                  <p:stCondLst>
                                    <p:cond delay="110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par>
                                <p:cTn id="72" presetID="22" presetClass="entr" presetSubtype="8" fill="hold" nodeType="withEffect">
                                  <p:stCondLst>
                                    <p:cond delay="1300"/>
                                  </p:stCondLst>
                                  <p:childTnLst>
                                    <p:set>
                                      <p:cBhvr>
                                        <p:cTn id="73" dur="1" fill="hold">
                                          <p:stCondLst>
                                            <p:cond delay="0"/>
                                          </p:stCondLst>
                                        </p:cTn>
                                        <p:tgtEl>
                                          <p:spTgt spid="6"/>
                                        </p:tgtEl>
                                        <p:attrNameLst>
                                          <p:attrName>style.visibility</p:attrName>
                                        </p:attrNameLst>
                                      </p:cBhvr>
                                      <p:to>
                                        <p:strVal val="visible"/>
                                      </p:to>
                                    </p:set>
                                    <p:animEffect transition="in" filter="wipe(left)">
                                      <p:cBhvr>
                                        <p:cTn id="7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 grpId="0" animBg="1"/>
      <p:bldP spid="44" grpId="0" animBg="1"/>
      <p:bldP spid="39" grpId="0" animBg="1"/>
      <p:bldP spid="45" grpId="0" animBg="1"/>
      <p:bldP spid="30" grpId="0" animBg="1"/>
      <p:bldP spid="26" grpId="0" animBg="1"/>
      <p:bldP spid="28" grpId="0" animBg="1"/>
      <p:bldP spid="29" grpId="0" animBg="1"/>
      <p:bldP spid="33" grpId="0" animBg="1"/>
      <p:bldP spid="35" grpId="0" animBg="1"/>
      <p:bldP spid="36" grpId="0" animBg="1"/>
      <p:bldP spid="42" grpId="0" animBg="1"/>
      <p:bldP spid="5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3867380" y="1529311"/>
            <a:ext cx="776951" cy="451412"/>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96" name="圆角矩形 95"/>
          <p:cNvSpPr/>
          <p:nvPr/>
        </p:nvSpPr>
        <p:spPr>
          <a:xfrm>
            <a:off x="3867380" y="2143493"/>
            <a:ext cx="776951" cy="4514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100" b="1" dirty="0"/>
          </a:p>
        </p:txBody>
      </p:sp>
      <p:sp>
        <p:nvSpPr>
          <p:cNvPr id="101" name="圆角矩形 100"/>
          <p:cNvSpPr/>
          <p:nvPr/>
        </p:nvSpPr>
        <p:spPr>
          <a:xfrm>
            <a:off x="3867380" y="2757674"/>
            <a:ext cx="776951" cy="451412"/>
          </a:xfrm>
          <a:prstGeom prst="round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02" name="圆角矩形 101"/>
          <p:cNvSpPr/>
          <p:nvPr/>
        </p:nvSpPr>
        <p:spPr>
          <a:xfrm>
            <a:off x="3867380" y="3371856"/>
            <a:ext cx="776951" cy="451412"/>
          </a:xfrm>
          <a:prstGeom prst="round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sp>
        <p:nvSpPr>
          <p:cNvPr id="116" name="椭圆 80"/>
          <p:cNvSpPr/>
          <p:nvPr/>
        </p:nvSpPr>
        <p:spPr bwMode="auto">
          <a:xfrm>
            <a:off x="3851920" y="149163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01</a:t>
            </a:r>
            <a:endParaRPr lang="zh-CN" altLang="en-US" sz="2100" b="1" kern="0" dirty="0">
              <a:solidFill>
                <a:srgbClr val="FFFFFF"/>
              </a:solidFill>
              <a:latin typeface="微软雅黑" pitchFamily="34" charset="-122"/>
              <a:ea typeface="微软雅黑" pitchFamily="34" charset="-122"/>
            </a:endParaRPr>
          </a:p>
        </p:txBody>
      </p:sp>
      <p:sp>
        <p:nvSpPr>
          <p:cNvPr id="117" name="椭圆 80"/>
          <p:cNvSpPr/>
          <p:nvPr/>
        </p:nvSpPr>
        <p:spPr bwMode="auto">
          <a:xfrm>
            <a:off x="3851920" y="210919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02</a:t>
            </a:r>
            <a:endParaRPr lang="zh-CN" altLang="en-US" sz="2100" b="1" kern="0" dirty="0">
              <a:solidFill>
                <a:srgbClr val="FFFFFF"/>
              </a:solidFill>
              <a:latin typeface="微软雅黑" pitchFamily="34" charset="-122"/>
              <a:ea typeface="微软雅黑" pitchFamily="34" charset="-122"/>
            </a:endParaRPr>
          </a:p>
        </p:txBody>
      </p:sp>
      <p:sp>
        <p:nvSpPr>
          <p:cNvPr id="118" name="椭圆 80"/>
          <p:cNvSpPr/>
          <p:nvPr/>
        </p:nvSpPr>
        <p:spPr bwMode="auto">
          <a:xfrm>
            <a:off x="3851920" y="2723372"/>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03</a:t>
            </a:r>
            <a:endParaRPr lang="zh-CN" altLang="en-US" sz="2100" b="1" kern="0" dirty="0">
              <a:solidFill>
                <a:srgbClr val="FFFFFF"/>
              </a:solidFill>
              <a:latin typeface="微软雅黑" pitchFamily="34" charset="-122"/>
              <a:ea typeface="微软雅黑" pitchFamily="34" charset="-122"/>
            </a:endParaRPr>
          </a:p>
        </p:txBody>
      </p:sp>
      <p:sp>
        <p:nvSpPr>
          <p:cNvPr id="119" name="椭圆 80"/>
          <p:cNvSpPr/>
          <p:nvPr/>
        </p:nvSpPr>
        <p:spPr bwMode="auto">
          <a:xfrm>
            <a:off x="3851920" y="3351240"/>
            <a:ext cx="709935" cy="520016"/>
          </a:xfrm>
          <a:prstGeom prst="ellipse">
            <a:avLst/>
          </a:prstGeom>
          <a:noFill/>
          <a:ln w="25400" cap="flat" cmpd="sng" algn="ctr">
            <a:noFill/>
            <a:prstDash val="solid"/>
          </a:ln>
          <a:effectLst>
            <a:innerShdw blurRad="63500" dist="25400" dir="18660000">
              <a:prstClr val="black">
                <a:alpha val="35000"/>
              </a:prstClr>
            </a:innerShdw>
          </a:effectLst>
        </p:spPr>
        <p:txBody>
          <a:bodyPr lIns="51435" tIns="25718" rIns="51435" bIns="2571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fontAlgn="base" hangingPunct="1">
              <a:spcBef>
                <a:spcPct val="0"/>
              </a:spcBef>
              <a:spcAft>
                <a:spcPct val="0"/>
              </a:spcAft>
              <a:defRPr/>
            </a:pPr>
            <a:r>
              <a:rPr lang="en-US" altLang="zh-CN" b="1" kern="0" dirty="0">
                <a:solidFill>
                  <a:srgbClr val="FFFFFF"/>
                </a:solidFill>
                <a:latin typeface="微软雅黑" pitchFamily="34" charset="-122"/>
                <a:ea typeface="微软雅黑" pitchFamily="34" charset="-122"/>
              </a:rPr>
              <a:t>04</a:t>
            </a:r>
            <a:endParaRPr lang="zh-CN" altLang="en-US" sz="2100" b="1" kern="0" dirty="0">
              <a:solidFill>
                <a:srgbClr val="FFFFFF"/>
              </a:solidFill>
              <a:latin typeface="微软雅黑" pitchFamily="34" charset="-122"/>
              <a:ea typeface="微软雅黑" pitchFamily="34" charset="-122"/>
            </a:endParaRPr>
          </a:p>
        </p:txBody>
      </p:sp>
      <p:sp>
        <p:nvSpPr>
          <p:cNvPr id="121" name="矩形 39"/>
          <p:cNvSpPr>
            <a:spLocks noChangeArrowheads="1"/>
          </p:cNvSpPr>
          <p:nvPr/>
        </p:nvSpPr>
        <p:spPr bwMode="auto">
          <a:xfrm>
            <a:off x="5001692" y="1499690"/>
            <a:ext cx="2594644"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项目介绍</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122" name="矩形 39"/>
          <p:cNvSpPr>
            <a:spLocks noChangeArrowheads="1"/>
          </p:cNvSpPr>
          <p:nvPr/>
        </p:nvSpPr>
        <p:spPr bwMode="auto">
          <a:xfrm>
            <a:off x="5001692" y="2122848"/>
            <a:ext cx="2594644"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产品运行</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123" name="矩形 39"/>
          <p:cNvSpPr>
            <a:spLocks noChangeArrowheads="1"/>
          </p:cNvSpPr>
          <p:nvPr/>
        </p:nvSpPr>
        <p:spPr bwMode="auto">
          <a:xfrm>
            <a:off x="5001692" y="2737826"/>
            <a:ext cx="2594644"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市场分析</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124" name="矩形 39"/>
          <p:cNvSpPr>
            <a:spLocks noChangeArrowheads="1"/>
          </p:cNvSpPr>
          <p:nvPr/>
        </p:nvSpPr>
        <p:spPr bwMode="auto">
          <a:xfrm>
            <a:off x="5001692" y="3357889"/>
            <a:ext cx="2594644" cy="4847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80" tIns="34290" rIns="68580" bIns="34290">
            <a:spAutoFit/>
          </a:bodyPr>
          <a:lstStyle>
            <a:lvl1pPr>
              <a:defRPr>
                <a:solidFill>
                  <a:schemeClr val="tx1"/>
                </a:solidFill>
                <a:latin typeface="Calibri" pitchFamily="34" charset="0"/>
                <a:ea typeface="宋体" charset="-122"/>
              </a:defRPr>
            </a:lvl1pPr>
            <a:lvl2pPr marL="742950" indent="-285750">
              <a:defRPr>
                <a:solidFill>
                  <a:schemeClr val="tx1"/>
                </a:solidFill>
                <a:latin typeface="Calibri" pitchFamily="34" charset="0"/>
                <a:ea typeface="宋体" charset="-122"/>
              </a:defRPr>
            </a:lvl2pPr>
            <a:lvl3pPr marL="1143000" indent="-228600">
              <a:defRPr>
                <a:solidFill>
                  <a:schemeClr val="tx1"/>
                </a:solidFill>
                <a:latin typeface="Calibri" pitchFamily="34" charset="0"/>
                <a:ea typeface="宋体" charset="-122"/>
              </a:defRPr>
            </a:lvl3pPr>
            <a:lvl4pPr marL="1600200" indent="-228600">
              <a:defRPr>
                <a:solidFill>
                  <a:schemeClr val="tx1"/>
                </a:solidFill>
                <a:latin typeface="Calibri" pitchFamily="34" charset="0"/>
                <a:ea typeface="宋体" charset="-122"/>
              </a:defRPr>
            </a:lvl4pPr>
            <a:lvl5pPr marL="2057400" indent="-228600">
              <a:defRPr>
                <a:solidFill>
                  <a:schemeClr val="tx1"/>
                </a:solidFill>
                <a:latin typeface="Calibri" pitchFamily="34" charset="0"/>
                <a:ea typeface="宋体" charset="-122"/>
              </a:defRPr>
            </a:lvl5pPr>
            <a:lvl6pPr marL="2514600" indent="-228600" eaLnBrk="0" fontAlgn="base" hangingPunct="0">
              <a:spcBef>
                <a:spcPct val="0"/>
              </a:spcBef>
              <a:spcAft>
                <a:spcPct val="0"/>
              </a:spcAft>
              <a:defRPr>
                <a:solidFill>
                  <a:schemeClr val="tx1"/>
                </a:solidFill>
                <a:latin typeface="Calibri" pitchFamily="34" charset="0"/>
                <a:ea typeface="宋体" charset="-122"/>
              </a:defRPr>
            </a:lvl6pPr>
            <a:lvl7pPr marL="2971800" indent="-228600" eaLnBrk="0" fontAlgn="base" hangingPunct="0">
              <a:spcBef>
                <a:spcPct val="0"/>
              </a:spcBef>
              <a:spcAft>
                <a:spcPct val="0"/>
              </a:spcAft>
              <a:defRPr>
                <a:solidFill>
                  <a:schemeClr val="tx1"/>
                </a:solidFill>
                <a:latin typeface="Calibri" pitchFamily="34" charset="0"/>
                <a:ea typeface="宋体" charset="-122"/>
              </a:defRPr>
            </a:lvl7pPr>
            <a:lvl8pPr marL="3429000" indent="-228600" eaLnBrk="0" fontAlgn="base" hangingPunct="0">
              <a:spcBef>
                <a:spcPct val="0"/>
              </a:spcBef>
              <a:spcAft>
                <a:spcPct val="0"/>
              </a:spcAft>
              <a:defRPr>
                <a:solidFill>
                  <a:schemeClr val="tx1"/>
                </a:solidFill>
                <a:latin typeface="Calibri" pitchFamily="34" charset="0"/>
                <a:ea typeface="宋体" charset="-122"/>
              </a:defRPr>
            </a:lvl8pPr>
            <a:lvl9pPr marL="3886200" indent="-228600" eaLnBrk="0" fontAlgn="base" hangingPunct="0">
              <a:spcBef>
                <a:spcPct val="0"/>
              </a:spcBef>
              <a:spcAft>
                <a:spcPct val="0"/>
              </a:spcAft>
              <a:defRPr>
                <a:solidFill>
                  <a:schemeClr val="tx1"/>
                </a:solidFill>
                <a:latin typeface="Calibri" pitchFamily="34" charset="0"/>
                <a:ea typeface="宋体" charset="-122"/>
              </a:defRPr>
            </a:lvl9pPr>
          </a:lstStyle>
          <a:p>
            <a:pPr>
              <a:lnSpc>
                <a:spcPct val="150000"/>
              </a:lnSpc>
              <a:spcBef>
                <a:spcPts val="563"/>
              </a:spcBef>
            </a:pPr>
            <a:r>
              <a:rPr lang="en-US" altLang="zh-CN" dirty="0">
                <a:solidFill>
                  <a:schemeClr val="bg1">
                    <a:lumMod val="50000"/>
                  </a:schemeClr>
                </a:solidFill>
                <a:latin typeface="微软雅黑" pitchFamily="34" charset="-122"/>
                <a:ea typeface="微软雅黑" pitchFamily="34" charset="-122"/>
                <a:cs typeface="宋体" charset="-122"/>
              </a:rPr>
              <a:t>【</a:t>
            </a:r>
            <a:r>
              <a:rPr lang="zh-CN" altLang="en-US" dirty="0">
                <a:solidFill>
                  <a:schemeClr val="bg1">
                    <a:lumMod val="50000"/>
                  </a:schemeClr>
                </a:solidFill>
                <a:latin typeface="微软雅黑" pitchFamily="34" charset="-122"/>
                <a:ea typeface="微软雅黑" pitchFamily="34" charset="-122"/>
                <a:cs typeface="宋体" charset="-122"/>
              </a:rPr>
              <a:t>投资回报</a:t>
            </a:r>
            <a:r>
              <a:rPr lang="en-US" altLang="zh-CN" dirty="0">
                <a:solidFill>
                  <a:schemeClr val="bg1">
                    <a:lumMod val="50000"/>
                  </a:schemeClr>
                </a:solidFill>
                <a:latin typeface="微软雅黑" pitchFamily="34" charset="-122"/>
                <a:ea typeface="微软雅黑" pitchFamily="34" charset="-122"/>
                <a:cs typeface="宋体" charset="-122"/>
              </a:rPr>
              <a:t>】</a:t>
            </a:r>
            <a:endParaRPr lang="zh-CN" altLang="en-US" dirty="0">
              <a:solidFill>
                <a:schemeClr val="bg1">
                  <a:lumMod val="50000"/>
                </a:schemeClr>
              </a:solidFill>
              <a:latin typeface="微软雅黑" pitchFamily="34" charset="-122"/>
              <a:ea typeface="微软雅黑" pitchFamily="34" charset="-122"/>
              <a:cs typeface="宋体" charset="-122"/>
            </a:endParaRPr>
          </a:p>
        </p:txBody>
      </p:sp>
      <p:sp>
        <p:nvSpPr>
          <p:cNvPr id="29" name="MH_Others_1"/>
          <p:cNvSpPr txBox="1"/>
          <p:nvPr>
            <p:custDataLst>
              <p:tags r:id="rId1"/>
            </p:custDataLst>
          </p:nvPr>
        </p:nvSpPr>
        <p:spPr>
          <a:xfrm>
            <a:off x="2123728" y="2071056"/>
            <a:ext cx="1141603" cy="615425"/>
          </a:xfrm>
          <a:prstGeom prst="rect">
            <a:avLst/>
          </a:prstGeom>
          <a:noFill/>
        </p:spPr>
        <p:txBody>
          <a:bodyPr vert="horz" wrap="square" lIns="0" tIns="0" rIns="0" bIns="0" rtlCol="0" anchor="ctr" anchorCtr="0">
            <a:spAutoFit/>
          </a:bodyPr>
          <a:lstStyle/>
          <a:p>
            <a:pPr algn="ctr"/>
            <a:r>
              <a:rPr lang="zh-CN" altLang="en-US" sz="3999" b="1" dirty="0">
                <a:solidFill>
                  <a:schemeClr val="accent1"/>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30" name="MH_Others_2"/>
          <p:cNvSpPr txBox="1"/>
          <p:nvPr>
            <p:custDataLst>
              <p:tags r:id="rId2"/>
            </p:custDataLst>
          </p:nvPr>
        </p:nvSpPr>
        <p:spPr>
          <a:xfrm>
            <a:off x="1691680" y="2699383"/>
            <a:ext cx="1872208" cy="307777"/>
          </a:xfrm>
          <a:prstGeom prst="rect">
            <a:avLst/>
          </a:prstGeom>
          <a:noFill/>
        </p:spPr>
        <p:txBody>
          <a:bodyPr wrap="square" lIns="0" tIns="0" rIns="0" bIns="0">
            <a:spAutoFit/>
          </a:bodyPr>
          <a:lstStyle/>
          <a:p>
            <a:pPr algn="ctr">
              <a:defRPr/>
            </a:pPr>
            <a:r>
              <a:rPr lang="en-US" altLang="zh-CN" sz="2000" dirty="0">
                <a:solidFill>
                  <a:schemeClr val="accent1"/>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xmlns="" val="1567188241"/>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1+#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500" fill="hold"/>
                                        <p:tgtEl>
                                          <p:spTgt spid="96"/>
                                        </p:tgtEl>
                                        <p:attrNameLst>
                                          <p:attrName>ppt_x</p:attrName>
                                        </p:attrNameLst>
                                      </p:cBhvr>
                                      <p:tavLst>
                                        <p:tav tm="0">
                                          <p:val>
                                            <p:strVal val="1+#ppt_w/2"/>
                                          </p:val>
                                        </p:tav>
                                        <p:tav tm="100000">
                                          <p:val>
                                            <p:strVal val="#ppt_x"/>
                                          </p:val>
                                        </p:tav>
                                      </p:tavLst>
                                    </p:anim>
                                    <p:anim calcmode="lin" valueType="num">
                                      <p:cBhvr additive="base">
                                        <p:cTn id="12" dur="5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 calcmode="lin" valueType="num">
                                      <p:cBhvr additive="base">
                                        <p:cTn id="15" dur="500" fill="hold"/>
                                        <p:tgtEl>
                                          <p:spTgt spid="101"/>
                                        </p:tgtEl>
                                        <p:attrNameLst>
                                          <p:attrName>ppt_x</p:attrName>
                                        </p:attrNameLst>
                                      </p:cBhvr>
                                      <p:tavLst>
                                        <p:tav tm="0">
                                          <p:val>
                                            <p:strVal val="1+#ppt_w/2"/>
                                          </p:val>
                                        </p:tav>
                                        <p:tav tm="100000">
                                          <p:val>
                                            <p:strVal val="#ppt_x"/>
                                          </p:val>
                                        </p:tav>
                                      </p:tavLst>
                                    </p:anim>
                                    <p:anim calcmode="lin" valueType="num">
                                      <p:cBhvr additive="base">
                                        <p:cTn id="16" dur="500" fill="hold"/>
                                        <p:tgtEl>
                                          <p:spTgt spid="101"/>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1+#ppt_w/2"/>
                                          </p:val>
                                        </p:tav>
                                        <p:tav tm="100000">
                                          <p:val>
                                            <p:strVal val="#ppt_x"/>
                                          </p:val>
                                        </p:tav>
                                      </p:tavLst>
                                    </p:anim>
                                    <p:anim calcmode="lin" valueType="num">
                                      <p:cBhvr additive="base">
                                        <p:cTn id="20" dur="500" fill="hold"/>
                                        <p:tgtEl>
                                          <p:spTgt spid="102"/>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6"/>
                                        </p:tgtEl>
                                        <p:attrNameLst>
                                          <p:attrName>style.visibility</p:attrName>
                                        </p:attrNameLst>
                                      </p:cBhvr>
                                      <p:to>
                                        <p:strVal val="visible"/>
                                      </p:to>
                                    </p:set>
                                    <p:anim calcmode="lin" valueType="num">
                                      <p:cBhvr additive="base">
                                        <p:cTn id="23" dur="500" fill="hold"/>
                                        <p:tgtEl>
                                          <p:spTgt spid="116"/>
                                        </p:tgtEl>
                                        <p:attrNameLst>
                                          <p:attrName>ppt_x</p:attrName>
                                        </p:attrNameLst>
                                      </p:cBhvr>
                                      <p:tavLst>
                                        <p:tav tm="0">
                                          <p:val>
                                            <p:strVal val="1+#ppt_w/2"/>
                                          </p:val>
                                        </p:tav>
                                        <p:tav tm="100000">
                                          <p:val>
                                            <p:strVal val="#ppt_x"/>
                                          </p:val>
                                        </p:tav>
                                      </p:tavLst>
                                    </p:anim>
                                    <p:anim calcmode="lin" valueType="num">
                                      <p:cBhvr additive="base">
                                        <p:cTn id="24" dur="500" fill="hold"/>
                                        <p:tgtEl>
                                          <p:spTgt spid="11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7"/>
                                        </p:tgtEl>
                                        <p:attrNameLst>
                                          <p:attrName>style.visibility</p:attrName>
                                        </p:attrNameLst>
                                      </p:cBhvr>
                                      <p:to>
                                        <p:strVal val="visible"/>
                                      </p:to>
                                    </p:set>
                                    <p:anim calcmode="lin" valueType="num">
                                      <p:cBhvr additive="base">
                                        <p:cTn id="27" dur="500" fill="hold"/>
                                        <p:tgtEl>
                                          <p:spTgt spid="117"/>
                                        </p:tgtEl>
                                        <p:attrNameLst>
                                          <p:attrName>ppt_x</p:attrName>
                                        </p:attrNameLst>
                                      </p:cBhvr>
                                      <p:tavLst>
                                        <p:tav tm="0">
                                          <p:val>
                                            <p:strVal val="1+#ppt_w/2"/>
                                          </p:val>
                                        </p:tav>
                                        <p:tav tm="100000">
                                          <p:val>
                                            <p:strVal val="#ppt_x"/>
                                          </p:val>
                                        </p:tav>
                                      </p:tavLst>
                                    </p:anim>
                                    <p:anim calcmode="lin" valueType="num">
                                      <p:cBhvr additive="base">
                                        <p:cTn id="28" dur="500" fill="hold"/>
                                        <p:tgtEl>
                                          <p:spTgt spid="117"/>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 calcmode="lin" valueType="num">
                                      <p:cBhvr additive="base">
                                        <p:cTn id="31" dur="500" fill="hold"/>
                                        <p:tgtEl>
                                          <p:spTgt spid="118"/>
                                        </p:tgtEl>
                                        <p:attrNameLst>
                                          <p:attrName>ppt_x</p:attrName>
                                        </p:attrNameLst>
                                      </p:cBhvr>
                                      <p:tavLst>
                                        <p:tav tm="0">
                                          <p:val>
                                            <p:strVal val="1+#ppt_w/2"/>
                                          </p:val>
                                        </p:tav>
                                        <p:tav tm="100000">
                                          <p:val>
                                            <p:strVal val="#ppt_x"/>
                                          </p:val>
                                        </p:tav>
                                      </p:tavLst>
                                    </p:anim>
                                    <p:anim calcmode="lin" valueType="num">
                                      <p:cBhvr additive="base">
                                        <p:cTn id="32" dur="500" fill="hold"/>
                                        <p:tgtEl>
                                          <p:spTgt spid="118"/>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119"/>
                                        </p:tgtEl>
                                        <p:attrNameLst>
                                          <p:attrName>style.visibility</p:attrName>
                                        </p:attrNameLst>
                                      </p:cBhvr>
                                      <p:to>
                                        <p:strVal val="visible"/>
                                      </p:to>
                                    </p:set>
                                    <p:anim calcmode="lin" valueType="num">
                                      <p:cBhvr additive="base">
                                        <p:cTn id="35" dur="500" fill="hold"/>
                                        <p:tgtEl>
                                          <p:spTgt spid="119"/>
                                        </p:tgtEl>
                                        <p:attrNameLst>
                                          <p:attrName>ppt_x</p:attrName>
                                        </p:attrNameLst>
                                      </p:cBhvr>
                                      <p:tavLst>
                                        <p:tav tm="0">
                                          <p:val>
                                            <p:strVal val="1+#ppt_w/2"/>
                                          </p:val>
                                        </p:tav>
                                        <p:tav tm="100000">
                                          <p:val>
                                            <p:strVal val="#ppt_x"/>
                                          </p:val>
                                        </p:tav>
                                      </p:tavLst>
                                    </p:anim>
                                    <p:anim calcmode="lin" valueType="num">
                                      <p:cBhvr additive="base">
                                        <p:cTn id="36" dur="500" fill="hold"/>
                                        <p:tgtEl>
                                          <p:spTgt spid="119"/>
                                        </p:tgtEl>
                                        <p:attrNameLst>
                                          <p:attrName>ppt_y</p:attrName>
                                        </p:attrNameLst>
                                      </p:cBhvr>
                                      <p:tavLst>
                                        <p:tav tm="0">
                                          <p:val>
                                            <p:strVal val="#ppt_y"/>
                                          </p:val>
                                        </p:tav>
                                        <p:tav tm="100000">
                                          <p:val>
                                            <p:strVal val="#ppt_y"/>
                                          </p:val>
                                        </p:tav>
                                      </p:tavLst>
                                    </p:anim>
                                  </p:childTnLst>
                                </p:cTn>
                              </p:par>
                              <p:par>
                                <p:cTn id="37" presetID="22" presetClass="entr" presetSubtype="8" fill="hold" grpId="0" nodeType="withEffect">
                                  <p:stCondLst>
                                    <p:cond delay="0"/>
                                  </p:stCondLst>
                                  <p:childTnLst>
                                    <p:set>
                                      <p:cBhvr>
                                        <p:cTn id="38" dur="1" fill="hold">
                                          <p:stCondLst>
                                            <p:cond delay="0"/>
                                          </p:stCondLst>
                                        </p:cTn>
                                        <p:tgtEl>
                                          <p:spTgt spid="121"/>
                                        </p:tgtEl>
                                        <p:attrNameLst>
                                          <p:attrName>style.visibility</p:attrName>
                                        </p:attrNameLst>
                                      </p:cBhvr>
                                      <p:to>
                                        <p:strVal val="visible"/>
                                      </p:to>
                                    </p:set>
                                    <p:animEffect transition="in" filter="wipe(left)">
                                      <p:cBhvr>
                                        <p:cTn id="39" dur="500"/>
                                        <p:tgtEl>
                                          <p:spTgt spid="121"/>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22"/>
                                        </p:tgtEl>
                                        <p:attrNameLst>
                                          <p:attrName>style.visibility</p:attrName>
                                        </p:attrNameLst>
                                      </p:cBhvr>
                                      <p:to>
                                        <p:strVal val="visible"/>
                                      </p:to>
                                    </p:set>
                                    <p:animEffect transition="in" filter="wipe(left)">
                                      <p:cBhvr>
                                        <p:cTn id="42" dur="500"/>
                                        <p:tgtEl>
                                          <p:spTgt spid="122"/>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123"/>
                                        </p:tgtEl>
                                        <p:attrNameLst>
                                          <p:attrName>style.visibility</p:attrName>
                                        </p:attrNameLst>
                                      </p:cBhvr>
                                      <p:to>
                                        <p:strVal val="visible"/>
                                      </p:to>
                                    </p:set>
                                    <p:animEffect transition="in" filter="wipe(left)">
                                      <p:cBhvr>
                                        <p:cTn id="45" dur="500"/>
                                        <p:tgtEl>
                                          <p:spTgt spid="12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124"/>
                                        </p:tgtEl>
                                        <p:attrNameLst>
                                          <p:attrName>style.visibility</p:attrName>
                                        </p:attrNameLst>
                                      </p:cBhvr>
                                      <p:to>
                                        <p:strVal val="visible"/>
                                      </p:to>
                                    </p:set>
                                    <p:animEffect transition="in" filter="wipe(left)">
                                      <p:cBhvr>
                                        <p:cTn id="48" dur="500"/>
                                        <p:tgtEl>
                                          <p:spTgt spid="12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 calcmode="lin" valueType="num">
                                      <p:cBhvr additive="base">
                                        <p:cTn id="53" dur="500" fill="hold"/>
                                        <p:tgtEl>
                                          <p:spTgt spid="29"/>
                                        </p:tgtEl>
                                        <p:attrNameLst>
                                          <p:attrName>ppt_x</p:attrName>
                                        </p:attrNameLst>
                                      </p:cBhvr>
                                      <p:tavLst>
                                        <p:tav tm="0">
                                          <p:val>
                                            <p:strVal val="#ppt_x"/>
                                          </p:val>
                                        </p:tav>
                                        <p:tav tm="100000">
                                          <p:val>
                                            <p:strVal val="#ppt_x"/>
                                          </p:val>
                                        </p:tav>
                                      </p:tavLst>
                                    </p:anim>
                                    <p:anim calcmode="lin" valueType="num">
                                      <p:cBhvr additive="base">
                                        <p:cTn id="54" dur="500" fill="hold"/>
                                        <p:tgtEl>
                                          <p:spTgt spid="2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 calcmode="lin" valueType="num">
                                      <p:cBhvr additive="base">
                                        <p:cTn id="57" dur="500" fill="hold"/>
                                        <p:tgtEl>
                                          <p:spTgt spid="30"/>
                                        </p:tgtEl>
                                        <p:attrNameLst>
                                          <p:attrName>ppt_x</p:attrName>
                                        </p:attrNameLst>
                                      </p:cBhvr>
                                      <p:tavLst>
                                        <p:tav tm="0">
                                          <p:val>
                                            <p:strVal val="#ppt_x"/>
                                          </p:val>
                                        </p:tav>
                                        <p:tav tm="100000">
                                          <p:val>
                                            <p:strVal val="#ppt_x"/>
                                          </p:val>
                                        </p:tav>
                                      </p:tavLst>
                                    </p:anim>
                                    <p:anim calcmode="lin" valueType="num">
                                      <p:cBhvr additive="base">
                                        <p:cTn id="5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96" grpId="0" animBg="1"/>
      <p:bldP spid="101" grpId="0" animBg="1"/>
      <p:bldP spid="102" grpId="0" animBg="1"/>
      <p:bldP spid="116" grpId="0"/>
      <p:bldP spid="117" grpId="0"/>
      <p:bldP spid="118" grpId="0"/>
      <p:bldP spid="119" grpId="0"/>
      <p:bldP spid="121" grpId="0"/>
      <p:bldP spid="122" grpId="0"/>
      <p:bldP spid="123" grpId="0"/>
      <p:bldP spid="124" grpId="0"/>
      <p:bldP spid="29"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原创作者QQ：598969553            _3"/>
          <p:cNvSpPr/>
          <p:nvPr/>
        </p:nvSpPr>
        <p:spPr>
          <a:xfrm>
            <a:off x="3790950" y="3098006"/>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5" name="原创作者QQ：598969553            _4"/>
          <p:cNvSpPr/>
          <p:nvPr/>
        </p:nvSpPr>
        <p:spPr>
          <a:xfrm>
            <a:off x="4268391" y="1915716"/>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6" name="原创作者QQ：598969553            _5"/>
          <p:cNvSpPr/>
          <p:nvPr/>
        </p:nvSpPr>
        <p:spPr>
          <a:xfrm>
            <a:off x="5562600" y="1328738"/>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7" name="原创作者QQ：598969553            _6"/>
          <p:cNvSpPr/>
          <p:nvPr/>
        </p:nvSpPr>
        <p:spPr>
          <a:xfrm>
            <a:off x="6856810" y="1915716"/>
            <a:ext cx="914400" cy="914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8" name="原创作者QQ：598969553            _7"/>
          <p:cNvSpPr/>
          <p:nvPr/>
        </p:nvSpPr>
        <p:spPr>
          <a:xfrm>
            <a:off x="7349729" y="3098006"/>
            <a:ext cx="914400" cy="914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9" name="原创作者QQ：598969553            _8"/>
          <p:cNvSpPr/>
          <p:nvPr/>
        </p:nvSpPr>
        <p:spPr>
          <a:xfrm>
            <a:off x="5651898" y="4093369"/>
            <a:ext cx="720328" cy="964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0" name="原创作者QQ：598969553            _9"/>
          <p:cNvSpPr/>
          <p:nvPr/>
        </p:nvSpPr>
        <p:spPr>
          <a:xfrm>
            <a:off x="5655469" y="4252912"/>
            <a:ext cx="719137" cy="95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1" name="原创作者QQ：598969553            _10"/>
          <p:cNvSpPr/>
          <p:nvPr/>
        </p:nvSpPr>
        <p:spPr>
          <a:xfrm>
            <a:off x="5649516" y="4406504"/>
            <a:ext cx="720328" cy="9525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2" name="原创作者QQ：598969553            _11"/>
          <p:cNvSpPr/>
          <p:nvPr/>
        </p:nvSpPr>
        <p:spPr>
          <a:xfrm rot="10800000">
            <a:off x="5803106" y="4550569"/>
            <a:ext cx="410766" cy="152400"/>
          </a:xfrm>
          <a:prstGeom prst="round2SameRect">
            <a:avLst>
              <a:gd name="adj1" fmla="val 5000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3" name="原创作者QQ：598969553            _12"/>
          <p:cNvSpPr/>
          <p:nvPr/>
        </p:nvSpPr>
        <p:spPr>
          <a:xfrm>
            <a:off x="5295900" y="2783681"/>
            <a:ext cx="1438275" cy="1253729"/>
          </a:xfrm>
          <a:custGeom>
            <a:avLst/>
            <a:gdLst/>
            <a:ahLst/>
            <a:cxnLst/>
            <a:rect l="l" t="t" r="r" b="b"/>
            <a:pathLst>
              <a:path w="1438297" h="1253961">
                <a:moveTo>
                  <a:pt x="709345" y="67"/>
                </a:moveTo>
                <a:cubicBezTo>
                  <a:pt x="1001692" y="-3923"/>
                  <a:pt x="1267354" y="169479"/>
                  <a:pt x="1381366" y="438707"/>
                </a:cubicBezTo>
                <a:cubicBezTo>
                  <a:pt x="1493979" y="704629"/>
                  <a:pt x="1436500" y="1011747"/>
                  <a:pt x="1235753" y="1218380"/>
                </a:cubicBezTo>
                <a:cubicBezTo>
                  <a:pt x="1228463" y="1236727"/>
                  <a:pt x="1210520" y="1249627"/>
                  <a:pt x="1189563" y="1249627"/>
                </a:cubicBezTo>
                <a:cubicBezTo>
                  <a:pt x="1161965" y="1249627"/>
                  <a:pt x="1139593" y="1227255"/>
                  <a:pt x="1139593" y="1199657"/>
                </a:cubicBezTo>
                <a:cubicBezTo>
                  <a:pt x="1139593" y="1182741"/>
                  <a:pt x="1147999" y="1167788"/>
                  <a:pt x="1161387" y="1159497"/>
                </a:cubicBezTo>
                <a:lnTo>
                  <a:pt x="1160988" y="1159099"/>
                </a:lnTo>
                <a:cubicBezTo>
                  <a:pt x="1339859" y="979468"/>
                  <a:pt x="1392172" y="709424"/>
                  <a:pt x="1293318" y="475993"/>
                </a:cubicBezTo>
                <a:cubicBezTo>
                  <a:pt x="1194465" y="242562"/>
                  <a:pt x="964125" y="92215"/>
                  <a:pt x="710649" y="95675"/>
                </a:cubicBezTo>
                <a:cubicBezTo>
                  <a:pt x="457173" y="99135"/>
                  <a:pt x="231023" y="255712"/>
                  <a:pt x="138577" y="491754"/>
                </a:cubicBezTo>
                <a:cubicBezTo>
                  <a:pt x="48191" y="722536"/>
                  <a:pt x="103211" y="984362"/>
                  <a:pt x="278147" y="1158443"/>
                </a:cubicBezTo>
                <a:cubicBezTo>
                  <a:pt x="295721" y="1166064"/>
                  <a:pt x="307932" y="1183602"/>
                  <a:pt x="307932" y="1203991"/>
                </a:cubicBezTo>
                <a:cubicBezTo>
                  <a:pt x="307932" y="1231589"/>
                  <a:pt x="285560" y="1253961"/>
                  <a:pt x="257962" y="1253961"/>
                </a:cubicBezTo>
                <a:cubicBezTo>
                  <a:pt x="244659" y="1253961"/>
                  <a:pt x="232570" y="1248763"/>
                  <a:pt x="223786" y="1240106"/>
                </a:cubicBezTo>
                <a:lnTo>
                  <a:pt x="223615" y="1240286"/>
                </a:lnTo>
                <a:lnTo>
                  <a:pt x="222931" y="1239529"/>
                </a:lnTo>
                <a:cubicBezTo>
                  <a:pt x="222653" y="1239352"/>
                  <a:pt x="222426" y="1239124"/>
                  <a:pt x="222283" y="1238813"/>
                </a:cubicBezTo>
                <a:cubicBezTo>
                  <a:pt x="11426" y="1037418"/>
                  <a:pt x="-56835" y="728509"/>
                  <a:pt x="49546" y="456885"/>
                </a:cubicBezTo>
                <a:cubicBezTo>
                  <a:pt x="156168" y="184646"/>
                  <a:pt x="416999" y="4058"/>
                  <a:pt x="709345" y="6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4" name="原创作者QQ：598969553            _13"/>
          <p:cNvSpPr/>
          <p:nvPr/>
        </p:nvSpPr>
        <p:spPr>
          <a:xfrm>
            <a:off x="4811316" y="3525442"/>
            <a:ext cx="352425" cy="964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5" name="原创作者QQ：598969553            _14"/>
          <p:cNvSpPr/>
          <p:nvPr/>
        </p:nvSpPr>
        <p:spPr>
          <a:xfrm rot="2700000">
            <a:off x="5073849" y="2830711"/>
            <a:ext cx="352425" cy="9644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6" name="原创作者QQ：598969553            _15"/>
          <p:cNvSpPr/>
          <p:nvPr/>
        </p:nvSpPr>
        <p:spPr>
          <a:xfrm rot="18900000" flipH="1">
            <a:off x="6591300" y="2815829"/>
            <a:ext cx="352425" cy="952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7" name="原创作者QQ：598969553            _16"/>
          <p:cNvSpPr/>
          <p:nvPr/>
        </p:nvSpPr>
        <p:spPr>
          <a:xfrm>
            <a:off x="6866335" y="3536157"/>
            <a:ext cx="352425" cy="9644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8" name="原创作者QQ：598969553            _17"/>
          <p:cNvSpPr/>
          <p:nvPr/>
        </p:nvSpPr>
        <p:spPr>
          <a:xfrm rot="5400000">
            <a:off x="5843588" y="2457450"/>
            <a:ext cx="352425" cy="9525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6" rIns="68574" bIns="34286" anchor="ctr"/>
          <a:lstStyle/>
          <a:p>
            <a:pPr algn="ctr">
              <a:defRPr/>
            </a:pPr>
            <a:endParaRPr lang="zh-CN" altLang="en-US" dirty="0"/>
          </a:p>
        </p:txBody>
      </p:sp>
      <p:sp>
        <p:nvSpPr>
          <p:cNvPr id="19" name="原创作者QQ：598969553            _18"/>
          <p:cNvSpPr txBox="1"/>
          <p:nvPr/>
        </p:nvSpPr>
        <p:spPr>
          <a:xfrm>
            <a:off x="5481638" y="3245644"/>
            <a:ext cx="1140619" cy="561975"/>
          </a:xfrm>
          <a:prstGeom prst="rect">
            <a:avLst/>
          </a:prstGeom>
          <a:noFill/>
        </p:spPr>
        <p:txBody>
          <a:bodyPr wrap="none" lIns="68574" tIns="34286" rIns="68574" bIns="34286">
            <a:spAutoFit/>
          </a:bodyPr>
          <a:lstStyle/>
          <a:p>
            <a:pPr algn="r">
              <a:defRPr/>
            </a:pPr>
            <a:r>
              <a:rPr lang="en-US" altLang="zh-CN" sz="3200" dirty="0">
                <a:solidFill>
                  <a:srgbClr val="000000"/>
                </a:solidFill>
                <a:latin typeface="Arial Rounded MT Bold" pitchFamily="34" charset="0"/>
              </a:rPr>
              <a:t>IDEA</a:t>
            </a:r>
            <a:endParaRPr lang="zh-CN" altLang="en-US" sz="3200" dirty="0">
              <a:solidFill>
                <a:srgbClr val="000000"/>
              </a:solidFill>
              <a:latin typeface="Arial Rounded MT Bold" pitchFamily="34" charset="0"/>
            </a:endParaRPr>
          </a:p>
        </p:txBody>
      </p:sp>
      <p:sp>
        <p:nvSpPr>
          <p:cNvPr id="22548" name="原创作者QQ：598969553            _19"/>
          <p:cNvSpPr txBox="1">
            <a:spLocks noChangeArrowheads="1"/>
          </p:cNvSpPr>
          <p:nvPr/>
        </p:nvSpPr>
        <p:spPr bwMode="auto">
          <a:xfrm>
            <a:off x="653653" y="1560911"/>
            <a:ext cx="1565672" cy="253603"/>
          </a:xfrm>
          <a:prstGeom prst="rect">
            <a:avLst/>
          </a:prstGeom>
          <a:noFill/>
          <a:ln w="9525">
            <a:noFill/>
            <a:miter lim="800000"/>
            <a:headEnd/>
            <a:tailEnd/>
          </a:ln>
        </p:spPr>
        <p:txBody>
          <a:bodyPr lIns="68574" tIns="34286" rIns="68574" bIns="34286">
            <a:spAutoFit/>
          </a:bodyPr>
          <a:lstStyle/>
          <a:p>
            <a:r>
              <a:rPr lang="en-US" altLang="zh-CN" sz="1200" dirty="0">
                <a:solidFill>
                  <a:schemeClr val="bg1">
                    <a:lumMod val="50000"/>
                  </a:schemeClr>
                </a:solidFill>
                <a:latin typeface="Arial Rounded MT Bold" pitchFamily="34" charset="0"/>
              </a:rPr>
              <a:t>ADD YOUR TEXT</a:t>
            </a:r>
          </a:p>
        </p:txBody>
      </p:sp>
      <p:sp>
        <p:nvSpPr>
          <p:cNvPr id="21" name="原创作者QQ：598969553            _20"/>
          <p:cNvSpPr txBox="1"/>
          <p:nvPr/>
        </p:nvSpPr>
        <p:spPr>
          <a:xfrm>
            <a:off x="653653" y="1775222"/>
            <a:ext cx="2818209" cy="376238"/>
          </a:xfrm>
          <a:prstGeom prst="rect">
            <a:avLst/>
          </a:prstGeom>
          <a:noFill/>
        </p:spPr>
        <p:txBody>
          <a:bodyPr lIns="68574" tIns="34286" rIns="68574" bIns="34286">
            <a:spAutoFit/>
          </a:bodyPr>
          <a:lstStyle/>
          <a:p>
            <a:pPr>
              <a:defRPr/>
            </a:pPr>
            <a:r>
              <a:rPr lang="en-US" altLang="zh-CN" sz="1000" dirty="0">
                <a:solidFill>
                  <a:schemeClr val="bg1">
                    <a:lumMod val="50000"/>
                  </a:schemeClr>
                </a:solidFill>
                <a:latin typeface="华文细黑" panose="02010600040101010101" pitchFamily="2" charset="-122"/>
                <a:ea typeface="华文细黑" panose="02010600040101010101" pitchFamily="2" charset="-122"/>
              </a:rPr>
              <a:t>A designer can use default text to simulate what text would look like. </a:t>
            </a:r>
            <a:endParaRPr lang="zh-CN" altLang="en-US" sz="1000" dirty="0">
              <a:solidFill>
                <a:schemeClr val="bg1">
                  <a:lumMod val="50000"/>
                </a:schemeClr>
              </a:solidFill>
              <a:latin typeface="Segoe UI Light" pitchFamily="34" charset="0"/>
            </a:endParaRPr>
          </a:p>
        </p:txBody>
      </p:sp>
      <p:sp>
        <p:nvSpPr>
          <p:cNvPr id="22" name="原创作者QQ：598969553            _21"/>
          <p:cNvSpPr txBox="1"/>
          <p:nvPr/>
        </p:nvSpPr>
        <p:spPr>
          <a:xfrm>
            <a:off x="765572" y="2328863"/>
            <a:ext cx="2818209" cy="2223678"/>
          </a:xfrm>
          <a:prstGeom prst="rect">
            <a:avLst/>
          </a:prstGeom>
          <a:noFill/>
        </p:spPr>
        <p:txBody>
          <a:bodyPr lIns="68574" tIns="34286" rIns="68574" bIns="34286">
            <a:spAutoFit/>
          </a:bodyPr>
          <a:lstStyle>
            <a:defPPr>
              <a:defRPr lang="zh-CN"/>
            </a:defPPr>
            <a:lvl1pPr>
              <a:defRPr sz="1000">
                <a:solidFill>
                  <a:srgbClr val="232B36"/>
                </a:solidFill>
                <a:latin typeface="Segoe UI Light" pitchFamily="34" charset="0"/>
              </a:defRPr>
            </a:lvl1pPr>
          </a:lstStyle>
          <a:p>
            <a:pPr marL="171428" indent="-171428">
              <a:buFont typeface="Wingdings" pitchFamily="2" charset="2"/>
              <a:buChar char="u"/>
              <a:defRPr/>
            </a:pPr>
            <a:r>
              <a:rPr lang="en-US" altLang="zh-CN" dirty="0">
                <a:solidFill>
                  <a:schemeClr val="bg1">
                    <a:lumMod val="50000"/>
                  </a:schemeClr>
                </a:solidFill>
              </a:rPr>
              <a:t>Add your text here. Add your text here. Add your text here. Add your text here. Add your text here. Add your text here. </a:t>
            </a:r>
          </a:p>
          <a:p>
            <a:pPr marL="171428" indent="-171428">
              <a:buFont typeface="Wingdings" pitchFamily="2" charset="2"/>
              <a:buChar char="u"/>
              <a:defRPr/>
            </a:pPr>
            <a:r>
              <a:rPr lang="en-US" altLang="zh-CN" dirty="0">
                <a:solidFill>
                  <a:schemeClr val="bg1">
                    <a:lumMod val="50000"/>
                  </a:schemeClr>
                </a:solidFill>
              </a:rPr>
              <a:t>Add your text here. Add your text here. Add your text here. </a:t>
            </a:r>
          </a:p>
          <a:p>
            <a:pPr marL="171428" indent="-171428">
              <a:buFont typeface="Wingdings" pitchFamily="2" charset="2"/>
              <a:buChar char="u"/>
              <a:defRPr/>
            </a:pPr>
            <a:r>
              <a:rPr lang="en-US" altLang="zh-CN" dirty="0">
                <a:solidFill>
                  <a:schemeClr val="bg1">
                    <a:lumMod val="50000"/>
                  </a:schemeClr>
                </a:solidFill>
              </a:rPr>
              <a:t>Add your text here. Add your text here. Add your text here. Add your text here. </a:t>
            </a:r>
          </a:p>
          <a:p>
            <a:pPr marL="171428" indent="-171428">
              <a:buFont typeface="Wingdings" pitchFamily="2" charset="2"/>
              <a:buChar char="u"/>
              <a:defRPr/>
            </a:pPr>
            <a:r>
              <a:rPr lang="en-US" altLang="zh-CN" dirty="0">
                <a:solidFill>
                  <a:schemeClr val="bg1">
                    <a:lumMod val="50000"/>
                  </a:schemeClr>
                </a:solidFill>
              </a:rPr>
              <a:t>Add your text here. Add your text here. Add your text here. Add your text here. Add your text here. </a:t>
            </a:r>
          </a:p>
          <a:p>
            <a:pPr marL="171428" indent="-171428">
              <a:buFont typeface="Wingdings" pitchFamily="2" charset="2"/>
              <a:buChar char="u"/>
              <a:defRPr/>
            </a:pPr>
            <a:r>
              <a:rPr lang="en-US" altLang="zh-CN" dirty="0">
                <a:solidFill>
                  <a:schemeClr val="bg1">
                    <a:lumMod val="50000"/>
                  </a:schemeClr>
                </a:solidFill>
              </a:rPr>
              <a:t>Add your text here. Add your text here. Add your text here. Add your text here. Add your text here. Add your text here. Add your text here. Add your text here. </a:t>
            </a:r>
          </a:p>
        </p:txBody>
      </p:sp>
      <p:sp>
        <p:nvSpPr>
          <p:cNvPr id="22551" name="原创作者QQ：598969553            _22"/>
          <p:cNvSpPr txBox="1">
            <a:spLocks noChangeArrowheads="1"/>
          </p:cNvSpPr>
          <p:nvPr/>
        </p:nvSpPr>
        <p:spPr bwMode="auto">
          <a:xfrm>
            <a:off x="3946996" y="3355182"/>
            <a:ext cx="582070" cy="438574"/>
          </a:xfrm>
          <a:prstGeom prst="rect">
            <a:avLst/>
          </a:prstGeom>
          <a:noFill/>
          <a:ln w="9525">
            <a:noFill/>
            <a:miter lim="800000"/>
            <a:headEnd/>
            <a:tailEnd/>
          </a:ln>
        </p:spPr>
        <p:txBody>
          <a:bodyPr wrap="none" lIns="68574" tIns="34286" rIns="68574" bIns="34286">
            <a:spAutoFit/>
          </a:bodyPr>
          <a:lstStyle/>
          <a:p>
            <a:pPr algn="ctr"/>
            <a:r>
              <a:rPr lang="en-US" altLang="zh-CN" sz="1200" dirty="0">
                <a:solidFill>
                  <a:schemeClr val="bg1"/>
                </a:solidFill>
                <a:latin typeface="Arial Rounded MT Bold" pitchFamily="34" charset="0"/>
                <a:cs typeface="Arial" pitchFamily="34" charset="0"/>
              </a:rPr>
              <a:t>YOUR</a:t>
            </a:r>
          </a:p>
          <a:p>
            <a:pPr algn="ctr"/>
            <a:r>
              <a:rPr lang="en-US" altLang="zh-CN" sz="1200" dirty="0">
                <a:solidFill>
                  <a:schemeClr val="bg1"/>
                </a:solidFill>
                <a:latin typeface="Arial Rounded MT Bold" pitchFamily="34" charset="0"/>
                <a:cs typeface="Arial" pitchFamily="34" charset="0"/>
              </a:rPr>
              <a:t>TEXT</a:t>
            </a:r>
            <a:endParaRPr lang="zh-CN" altLang="en-US" sz="1200" dirty="0">
              <a:solidFill>
                <a:schemeClr val="bg1"/>
              </a:solidFill>
              <a:latin typeface="Arial Rounded MT Bold" pitchFamily="34" charset="0"/>
              <a:cs typeface="Arial" pitchFamily="34" charset="0"/>
            </a:endParaRPr>
          </a:p>
        </p:txBody>
      </p:sp>
      <p:sp>
        <p:nvSpPr>
          <p:cNvPr id="22552" name="原创作者QQ：598969553            _23"/>
          <p:cNvSpPr txBox="1">
            <a:spLocks noChangeArrowheads="1"/>
          </p:cNvSpPr>
          <p:nvPr/>
        </p:nvSpPr>
        <p:spPr bwMode="auto">
          <a:xfrm>
            <a:off x="4434556" y="2138363"/>
            <a:ext cx="582070" cy="438574"/>
          </a:xfrm>
          <a:prstGeom prst="rect">
            <a:avLst/>
          </a:prstGeom>
          <a:noFill/>
          <a:ln w="9525">
            <a:noFill/>
            <a:miter lim="800000"/>
            <a:headEnd/>
            <a:tailEnd/>
          </a:ln>
        </p:spPr>
        <p:txBody>
          <a:bodyPr wrap="none" lIns="68574" tIns="34286" rIns="68574" bIns="34286">
            <a:spAutoFit/>
          </a:bodyPr>
          <a:lstStyle/>
          <a:p>
            <a:pPr algn="ctr"/>
            <a:r>
              <a:rPr lang="en-US" altLang="zh-CN" sz="1200" dirty="0">
                <a:solidFill>
                  <a:schemeClr val="bg1"/>
                </a:solidFill>
                <a:latin typeface="Arial Rounded MT Bold" pitchFamily="34" charset="0"/>
                <a:cs typeface="Arial" pitchFamily="34" charset="0"/>
              </a:rPr>
              <a:t>YOUR</a:t>
            </a:r>
          </a:p>
          <a:p>
            <a:pPr algn="ctr"/>
            <a:r>
              <a:rPr lang="en-US" altLang="zh-CN" sz="1200" dirty="0">
                <a:solidFill>
                  <a:schemeClr val="bg1"/>
                </a:solidFill>
                <a:latin typeface="Arial Rounded MT Bold" pitchFamily="34" charset="0"/>
                <a:cs typeface="Arial" pitchFamily="34" charset="0"/>
              </a:rPr>
              <a:t>TEXT</a:t>
            </a:r>
            <a:endParaRPr lang="zh-CN" altLang="en-US" sz="1200" dirty="0">
              <a:solidFill>
                <a:schemeClr val="bg1"/>
              </a:solidFill>
              <a:latin typeface="Arial Rounded MT Bold" pitchFamily="34" charset="0"/>
              <a:cs typeface="Arial" pitchFamily="34" charset="0"/>
            </a:endParaRPr>
          </a:p>
        </p:txBody>
      </p:sp>
      <p:sp>
        <p:nvSpPr>
          <p:cNvPr id="22553" name="原创作者QQ：598969553            _24"/>
          <p:cNvSpPr txBox="1">
            <a:spLocks noChangeArrowheads="1"/>
          </p:cNvSpPr>
          <p:nvPr/>
        </p:nvSpPr>
        <p:spPr bwMode="auto">
          <a:xfrm>
            <a:off x="5743053" y="1551385"/>
            <a:ext cx="582070" cy="438574"/>
          </a:xfrm>
          <a:prstGeom prst="rect">
            <a:avLst/>
          </a:prstGeom>
          <a:noFill/>
          <a:ln w="9525">
            <a:noFill/>
            <a:miter lim="800000"/>
            <a:headEnd/>
            <a:tailEnd/>
          </a:ln>
        </p:spPr>
        <p:txBody>
          <a:bodyPr wrap="none" lIns="68574" tIns="34286" rIns="68574" bIns="34286">
            <a:spAutoFit/>
          </a:bodyPr>
          <a:lstStyle/>
          <a:p>
            <a:pPr algn="ctr"/>
            <a:r>
              <a:rPr lang="en-US" altLang="zh-CN" sz="1200" dirty="0">
                <a:solidFill>
                  <a:schemeClr val="bg1"/>
                </a:solidFill>
                <a:latin typeface="Arial Rounded MT Bold" pitchFamily="34" charset="0"/>
                <a:cs typeface="Arial" pitchFamily="34" charset="0"/>
              </a:rPr>
              <a:t>YOUR</a:t>
            </a:r>
          </a:p>
          <a:p>
            <a:pPr algn="ctr"/>
            <a:r>
              <a:rPr lang="en-US" altLang="zh-CN" sz="1200" dirty="0">
                <a:solidFill>
                  <a:schemeClr val="bg1"/>
                </a:solidFill>
                <a:latin typeface="Arial Rounded MT Bold" pitchFamily="34" charset="0"/>
                <a:cs typeface="Arial" pitchFamily="34" charset="0"/>
              </a:rPr>
              <a:t>TEXT</a:t>
            </a:r>
            <a:endParaRPr lang="zh-CN" altLang="en-US" sz="1200" dirty="0">
              <a:solidFill>
                <a:schemeClr val="bg1"/>
              </a:solidFill>
              <a:latin typeface="Arial Rounded MT Bold" pitchFamily="34" charset="0"/>
              <a:cs typeface="Arial" pitchFamily="34" charset="0"/>
            </a:endParaRPr>
          </a:p>
        </p:txBody>
      </p:sp>
      <p:sp>
        <p:nvSpPr>
          <p:cNvPr id="22554" name="原创作者QQ：598969553            _25"/>
          <p:cNvSpPr txBox="1">
            <a:spLocks noChangeArrowheads="1"/>
          </p:cNvSpPr>
          <p:nvPr/>
        </p:nvSpPr>
        <p:spPr bwMode="auto">
          <a:xfrm>
            <a:off x="7031309" y="2128838"/>
            <a:ext cx="582070" cy="438574"/>
          </a:xfrm>
          <a:prstGeom prst="rect">
            <a:avLst/>
          </a:prstGeom>
          <a:noFill/>
          <a:ln w="9525">
            <a:noFill/>
            <a:miter lim="800000"/>
            <a:headEnd/>
            <a:tailEnd/>
          </a:ln>
        </p:spPr>
        <p:txBody>
          <a:bodyPr wrap="none" lIns="68574" tIns="34286" rIns="68574" bIns="34286">
            <a:spAutoFit/>
          </a:bodyPr>
          <a:lstStyle/>
          <a:p>
            <a:pPr algn="ctr"/>
            <a:r>
              <a:rPr lang="en-US" altLang="zh-CN" sz="1200" dirty="0">
                <a:solidFill>
                  <a:schemeClr val="bg1"/>
                </a:solidFill>
                <a:latin typeface="Arial Rounded MT Bold" pitchFamily="34" charset="0"/>
                <a:cs typeface="Arial" pitchFamily="34" charset="0"/>
              </a:rPr>
              <a:t>YOUR</a:t>
            </a:r>
          </a:p>
          <a:p>
            <a:pPr algn="ctr"/>
            <a:r>
              <a:rPr lang="en-US" altLang="zh-CN" sz="1200" dirty="0">
                <a:solidFill>
                  <a:schemeClr val="bg1"/>
                </a:solidFill>
                <a:latin typeface="Arial Rounded MT Bold" pitchFamily="34" charset="0"/>
                <a:cs typeface="Arial" pitchFamily="34" charset="0"/>
              </a:rPr>
              <a:t>TEXT</a:t>
            </a:r>
            <a:endParaRPr lang="zh-CN" altLang="en-US" sz="1200" dirty="0">
              <a:solidFill>
                <a:schemeClr val="bg1"/>
              </a:solidFill>
              <a:latin typeface="Arial Rounded MT Bold" pitchFamily="34" charset="0"/>
              <a:cs typeface="Arial" pitchFamily="34" charset="0"/>
            </a:endParaRPr>
          </a:p>
        </p:txBody>
      </p:sp>
      <p:sp>
        <p:nvSpPr>
          <p:cNvPr id="22555" name="原创作者QQ：598969553            _26"/>
          <p:cNvSpPr txBox="1">
            <a:spLocks noChangeArrowheads="1"/>
          </p:cNvSpPr>
          <p:nvPr/>
        </p:nvSpPr>
        <p:spPr bwMode="auto">
          <a:xfrm>
            <a:off x="7525419" y="3324225"/>
            <a:ext cx="582070" cy="438574"/>
          </a:xfrm>
          <a:prstGeom prst="rect">
            <a:avLst/>
          </a:prstGeom>
          <a:noFill/>
          <a:ln w="9525">
            <a:noFill/>
            <a:miter lim="800000"/>
            <a:headEnd/>
            <a:tailEnd/>
          </a:ln>
        </p:spPr>
        <p:txBody>
          <a:bodyPr wrap="none" lIns="68574" tIns="34286" rIns="68574" bIns="34286">
            <a:spAutoFit/>
          </a:bodyPr>
          <a:lstStyle/>
          <a:p>
            <a:pPr algn="ctr"/>
            <a:r>
              <a:rPr lang="en-US" altLang="zh-CN" sz="1200" dirty="0">
                <a:solidFill>
                  <a:schemeClr val="bg1"/>
                </a:solidFill>
                <a:latin typeface="Arial Rounded MT Bold" pitchFamily="34" charset="0"/>
                <a:cs typeface="Arial" pitchFamily="34" charset="0"/>
              </a:rPr>
              <a:t>YOUR</a:t>
            </a:r>
          </a:p>
          <a:p>
            <a:pPr algn="ctr"/>
            <a:r>
              <a:rPr lang="en-US" altLang="zh-CN" sz="1200" dirty="0">
                <a:solidFill>
                  <a:schemeClr val="bg1"/>
                </a:solidFill>
                <a:latin typeface="Arial Rounded MT Bold" pitchFamily="34" charset="0"/>
                <a:cs typeface="Arial" pitchFamily="34" charset="0"/>
              </a:rPr>
              <a:t>TEXT</a:t>
            </a:r>
            <a:endParaRPr lang="zh-CN" altLang="en-US" sz="1200" dirty="0">
              <a:solidFill>
                <a:schemeClr val="bg1"/>
              </a:solidFill>
              <a:latin typeface="Arial Rounded MT Bold" pitchFamily="34" charset="0"/>
              <a:cs typeface="Arial" pitchFamily="34" charset="0"/>
            </a:endParaRPr>
          </a:p>
        </p:txBody>
      </p:sp>
    </p:spTree>
  </p:cSld>
  <p:clrMapOvr>
    <a:masterClrMapping/>
  </p:clrMapOvr>
  <p:transition spd="med" advClick="0" advTm="0">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77162" y="1230085"/>
            <a:ext cx="2351186" cy="3407229"/>
            <a:chOff x="612503" y="1412965"/>
            <a:chExt cx="3448595" cy="4997269"/>
          </a:xfrm>
        </p:grpSpPr>
        <p:sp>
          <p:nvSpPr>
            <p:cNvPr id="53" name="Rectangle 52"/>
            <p:cNvSpPr/>
            <p:nvPr/>
          </p:nvSpPr>
          <p:spPr>
            <a:xfrm>
              <a:off x="612503" y="1412965"/>
              <a:ext cx="3081384" cy="4677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sp>
          <p:nvSpPr>
            <p:cNvPr id="54" name="Rectangle 53"/>
            <p:cNvSpPr/>
            <p:nvPr/>
          </p:nvSpPr>
          <p:spPr>
            <a:xfrm>
              <a:off x="828039" y="1604552"/>
              <a:ext cx="3081384" cy="4677953"/>
            </a:xfrm>
            <a:prstGeom prst="rect">
              <a:avLst/>
            </a:prstGeom>
            <a:blipFill dpi="0" rotWithShape="1">
              <a:blip r:embed="rId3" cstate="print">
                <a:extLst>
                  <a:ext uri="{28A0092B-C50C-407E-A947-70E740481C1C}">
                    <a14:useLocalDpi xmlns=""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sp>
          <p:nvSpPr>
            <p:cNvPr id="55" name="Rectangle 54"/>
            <p:cNvSpPr/>
            <p:nvPr/>
          </p:nvSpPr>
          <p:spPr>
            <a:xfrm>
              <a:off x="979714" y="1732280"/>
              <a:ext cx="3081384" cy="4677954"/>
            </a:xfrm>
            <a:prstGeom prst="rect">
              <a:avLst/>
            </a:prstGeom>
            <a:noFill/>
            <a:ln w="222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grpSp>
      <p:sp>
        <p:nvSpPr>
          <p:cNvPr id="56" name="Oval 55"/>
          <p:cNvSpPr/>
          <p:nvPr/>
        </p:nvSpPr>
        <p:spPr>
          <a:xfrm>
            <a:off x="4680451" y="1508060"/>
            <a:ext cx="218505" cy="218517"/>
          </a:xfrm>
          <a:prstGeom prst="ellipse">
            <a:avLst/>
          </a:prstGeom>
          <a:solidFill>
            <a:schemeClr val="bg2"/>
          </a:solidFill>
          <a:ln>
            <a:solidFill>
              <a:schemeClr val="accent1">
                <a:shade val="50000"/>
              </a:schemeClr>
            </a:solid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sp>
        <p:nvSpPr>
          <p:cNvPr id="57" name="Oval 56"/>
          <p:cNvSpPr/>
          <p:nvPr/>
        </p:nvSpPr>
        <p:spPr>
          <a:xfrm>
            <a:off x="4680451" y="2402920"/>
            <a:ext cx="218505" cy="218517"/>
          </a:xfrm>
          <a:prstGeom prst="ellipse">
            <a:avLst/>
          </a:prstGeom>
          <a:solidFill>
            <a:schemeClr val="bg2"/>
          </a:solidFill>
          <a:ln>
            <a:solidFill>
              <a:schemeClr val="accent2"/>
            </a:solid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sp>
        <p:nvSpPr>
          <p:cNvPr id="58" name="Oval 57"/>
          <p:cNvSpPr/>
          <p:nvPr/>
        </p:nvSpPr>
        <p:spPr>
          <a:xfrm>
            <a:off x="4680451" y="3297779"/>
            <a:ext cx="218505" cy="218517"/>
          </a:xfrm>
          <a:prstGeom prst="ellipse">
            <a:avLst/>
          </a:prstGeom>
          <a:solidFill>
            <a:schemeClr val="bg2"/>
          </a:solidFill>
          <a:ln>
            <a:solidFill>
              <a:schemeClr val="accent3"/>
            </a:solid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sp>
        <p:nvSpPr>
          <p:cNvPr id="59" name="Oval 58"/>
          <p:cNvSpPr/>
          <p:nvPr/>
        </p:nvSpPr>
        <p:spPr>
          <a:xfrm>
            <a:off x="4680451" y="4192638"/>
            <a:ext cx="218505" cy="218517"/>
          </a:xfrm>
          <a:prstGeom prst="ellipse">
            <a:avLst/>
          </a:prstGeom>
          <a:solidFill>
            <a:schemeClr val="bg2"/>
          </a:solidFill>
          <a:ln>
            <a:solidFill>
              <a:schemeClr val="accent4"/>
            </a:solidFill>
          </a:ln>
          <a:effectLst>
            <a:outerShdw blurRad="1905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5023" tIns="32511" rIns="65023" bIns="32511" rtlCol="0" anchor="ctr"/>
          <a:lstStyle/>
          <a:p>
            <a:pPr algn="ctr">
              <a:lnSpc>
                <a:spcPct val="150000"/>
              </a:lnSpc>
            </a:pPr>
            <a:endParaRPr lang="en-GB">
              <a:latin typeface="Arial" panose="020B0604020202020204" pitchFamily="34" charset="0"/>
              <a:ea typeface="微软雅黑" panose="020B0503020204020204" pitchFamily="34" charset="-122"/>
              <a:sym typeface="Arial" panose="020B0604020202020204" pitchFamily="34" charset="0"/>
            </a:endParaRPr>
          </a:p>
        </p:txBody>
      </p:sp>
      <p:grpSp>
        <p:nvGrpSpPr>
          <p:cNvPr id="3" name="Group 59"/>
          <p:cNvGrpSpPr/>
          <p:nvPr/>
        </p:nvGrpSpPr>
        <p:grpSpPr>
          <a:xfrm>
            <a:off x="3670316" y="1435582"/>
            <a:ext cx="759775" cy="363474"/>
            <a:chOff x="4893691" y="1814284"/>
            <a:chExt cx="1013089" cy="484632"/>
          </a:xfrm>
        </p:grpSpPr>
        <p:sp>
          <p:nvSpPr>
            <p:cNvPr id="61" name="Pentagon 60"/>
            <p:cNvSpPr/>
            <p:nvPr/>
          </p:nvSpPr>
          <p:spPr>
            <a:xfrm>
              <a:off x="4928372" y="1814284"/>
              <a:ext cx="978408"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TextBox 61"/>
            <p:cNvSpPr txBox="1"/>
            <p:nvPr/>
          </p:nvSpPr>
          <p:spPr>
            <a:xfrm>
              <a:off x="4893691" y="1856545"/>
              <a:ext cx="819074" cy="430887"/>
            </a:xfrm>
            <a:prstGeom prst="rect">
              <a:avLst/>
            </a:prstGeom>
            <a:noFill/>
          </p:spPr>
          <p:txBody>
            <a:bodyPr wrap="none" rtlCol="0">
              <a:spAutoFit/>
            </a:bodyPr>
            <a:lstStyle/>
            <a:p>
              <a:pPr algn="ctr"/>
              <a:r>
                <a:rPr lang="en-US" sz="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2016</a:t>
              </a:r>
              <a:endParaRPr lang="en-GB" sz="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62"/>
          <p:cNvGrpSpPr/>
          <p:nvPr/>
        </p:nvGrpSpPr>
        <p:grpSpPr>
          <a:xfrm>
            <a:off x="3670316" y="4120159"/>
            <a:ext cx="759775" cy="363474"/>
            <a:chOff x="4893691" y="5399956"/>
            <a:chExt cx="1013089" cy="484632"/>
          </a:xfrm>
        </p:grpSpPr>
        <p:sp>
          <p:nvSpPr>
            <p:cNvPr id="64" name="Pentagon 63"/>
            <p:cNvSpPr/>
            <p:nvPr/>
          </p:nvSpPr>
          <p:spPr>
            <a:xfrm>
              <a:off x="4928372" y="5399956"/>
              <a:ext cx="978408" cy="48463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TextBox 64"/>
            <p:cNvSpPr txBox="1"/>
            <p:nvPr/>
          </p:nvSpPr>
          <p:spPr>
            <a:xfrm>
              <a:off x="4893691" y="5442217"/>
              <a:ext cx="819074" cy="430887"/>
            </a:xfrm>
            <a:prstGeom prst="rect">
              <a:avLst/>
            </a:prstGeom>
            <a:noFill/>
          </p:spPr>
          <p:txBody>
            <a:bodyPr wrap="none" rtlCol="0">
              <a:spAutoFit/>
            </a:bodyPr>
            <a:lstStyle/>
            <a:p>
              <a:pPr algn="ctr"/>
              <a:r>
                <a:rPr lang="en-US" sz="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2019</a:t>
              </a:r>
              <a:endParaRPr lang="en-GB" sz="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65"/>
          <p:cNvGrpSpPr/>
          <p:nvPr/>
        </p:nvGrpSpPr>
        <p:grpSpPr>
          <a:xfrm>
            <a:off x="3670316" y="3225301"/>
            <a:ext cx="759775" cy="363474"/>
            <a:chOff x="4893691" y="4204732"/>
            <a:chExt cx="1013089" cy="484632"/>
          </a:xfrm>
        </p:grpSpPr>
        <p:sp>
          <p:nvSpPr>
            <p:cNvPr id="67" name="Pentagon 66"/>
            <p:cNvSpPr/>
            <p:nvPr/>
          </p:nvSpPr>
          <p:spPr>
            <a:xfrm>
              <a:off x="4928372" y="4204732"/>
              <a:ext cx="978408" cy="48463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8" name="TextBox 67"/>
            <p:cNvSpPr txBox="1"/>
            <p:nvPr/>
          </p:nvSpPr>
          <p:spPr>
            <a:xfrm>
              <a:off x="4893691" y="4246353"/>
              <a:ext cx="819074" cy="430887"/>
            </a:xfrm>
            <a:prstGeom prst="rect">
              <a:avLst/>
            </a:prstGeom>
            <a:noFill/>
          </p:spPr>
          <p:txBody>
            <a:bodyPr wrap="none" rtlCol="0">
              <a:spAutoFit/>
            </a:bodyPr>
            <a:lstStyle/>
            <a:p>
              <a:pPr algn="ctr"/>
              <a:r>
                <a:rPr lang="en-US" sz="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2018</a:t>
              </a:r>
              <a:endParaRPr lang="en-GB" sz="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6" name="Group 68"/>
          <p:cNvGrpSpPr/>
          <p:nvPr/>
        </p:nvGrpSpPr>
        <p:grpSpPr>
          <a:xfrm>
            <a:off x="3670316" y="2330441"/>
            <a:ext cx="759775" cy="363474"/>
            <a:chOff x="4893691" y="3009508"/>
            <a:chExt cx="1013089" cy="484632"/>
          </a:xfrm>
        </p:grpSpPr>
        <p:sp>
          <p:nvSpPr>
            <p:cNvPr id="70" name="Pentagon 69"/>
            <p:cNvSpPr/>
            <p:nvPr/>
          </p:nvSpPr>
          <p:spPr>
            <a:xfrm>
              <a:off x="4928372" y="3009508"/>
              <a:ext cx="978408" cy="48463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1" name="TextBox 70"/>
            <p:cNvSpPr txBox="1"/>
            <p:nvPr/>
          </p:nvSpPr>
          <p:spPr>
            <a:xfrm>
              <a:off x="4893691" y="3046076"/>
              <a:ext cx="819074" cy="430887"/>
            </a:xfrm>
            <a:prstGeom prst="rect">
              <a:avLst/>
            </a:prstGeom>
            <a:noFill/>
          </p:spPr>
          <p:txBody>
            <a:bodyPr wrap="none" rtlCol="0">
              <a:spAutoFit/>
            </a:bodyPr>
            <a:lstStyle/>
            <a:p>
              <a:pPr algn="ctr"/>
              <a:r>
                <a:rPr lang="en-US" sz="1500" b="1" dirty="0" smtClean="0">
                  <a:solidFill>
                    <a:schemeClr val="bg1"/>
                  </a:solidFill>
                  <a:latin typeface="Arial" panose="020B0604020202020204" pitchFamily="34" charset="0"/>
                  <a:ea typeface="微软雅黑" panose="020B0503020204020204" pitchFamily="34" charset="-122"/>
                  <a:sym typeface="Arial" panose="020B0604020202020204" pitchFamily="34" charset="0"/>
                </a:rPr>
                <a:t>2017</a:t>
              </a:r>
              <a:endParaRPr lang="en-GB" sz="1500" b="1"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7" name="Group 71"/>
          <p:cNvGrpSpPr/>
          <p:nvPr/>
        </p:nvGrpSpPr>
        <p:grpSpPr>
          <a:xfrm>
            <a:off x="5008208" y="1313519"/>
            <a:ext cx="3461467" cy="644716"/>
            <a:chOff x="6677642" y="1782217"/>
            <a:chExt cx="4615543" cy="859621"/>
          </a:xfrm>
        </p:grpSpPr>
        <p:sp>
          <p:nvSpPr>
            <p:cNvPr id="73" name="TextBox 72"/>
            <p:cNvSpPr txBox="1"/>
            <p:nvPr/>
          </p:nvSpPr>
          <p:spPr>
            <a:xfrm>
              <a:off x="6677642" y="1782217"/>
              <a:ext cx="1702364" cy="291834"/>
            </a:xfrm>
            <a:prstGeom prst="rect">
              <a:avLst/>
            </a:prstGeom>
            <a:noFill/>
          </p:spPr>
          <p:txBody>
            <a:bodyPr wrap="none" lIns="0" tIns="0" rIns="0" bIns="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4" name="Rectangle 73"/>
            <p:cNvSpPr/>
            <p:nvPr/>
          </p:nvSpPr>
          <p:spPr>
            <a:xfrm>
              <a:off x="6677642" y="2087841"/>
              <a:ext cx="4615543" cy="553997"/>
            </a:xfrm>
            <a:prstGeom prst="rect">
              <a:avLst/>
            </a:prstGeom>
          </p:spPr>
          <p:txBody>
            <a:bodyPr wrap="square"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a:t>
              </a:r>
              <a:r>
                <a:rPr lang="zh-CN" altLang="en-US"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GB"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8" name="Group 74"/>
          <p:cNvGrpSpPr/>
          <p:nvPr/>
        </p:nvGrpSpPr>
        <p:grpSpPr>
          <a:xfrm>
            <a:off x="5008208" y="2208376"/>
            <a:ext cx="3461467" cy="644720"/>
            <a:chOff x="6677642" y="1782217"/>
            <a:chExt cx="4615543" cy="859626"/>
          </a:xfrm>
        </p:grpSpPr>
        <p:sp>
          <p:nvSpPr>
            <p:cNvPr id="76" name="TextBox 75"/>
            <p:cNvSpPr txBox="1"/>
            <p:nvPr/>
          </p:nvSpPr>
          <p:spPr>
            <a:xfrm>
              <a:off x="6677642" y="1782217"/>
              <a:ext cx="1702364" cy="291834"/>
            </a:xfrm>
            <a:prstGeom prst="rect">
              <a:avLst/>
            </a:prstGeom>
            <a:noFill/>
          </p:spPr>
          <p:txBody>
            <a:bodyPr wrap="none" lIns="0" tIns="0" rIns="0" bIns="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77" name="Rectangle 76"/>
            <p:cNvSpPr/>
            <p:nvPr/>
          </p:nvSpPr>
          <p:spPr>
            <a:xfrm>
              <a:off x="6677642" y="2087846"/>
              <a:ext cx="4615543" cy="553997"/>
            </a:xfrm>
            <a:prstGeom prst="rect">
              <a:avLst/>
            </a:prstGeom>
          </p:spPr>
          <p:txBody>
            <a:bodyPr wrap="square"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 name="Group 77"/>
          <p:cNvGrpSpPr/>
          <p:nvPr/>
        </p:nvGrpSpPr>
        <p:grpSpPr>
          <a:xfrm>
            <a:off x="5008207" y="3103235"/>
            <a:ext cx="3461467" cy="644720"/>
            <a:chOff x="6677642" y="1782217"/>
            <a:chExt cx="4615543" cy="859626"/>
          </a:xfrm>
        </p:grpSpPr>
        <p:sp>
          <p:nvSpPr>
            <p:cNvPr id="79" name="TextBox 78"/>
            <p:cNvSpPr txBox="1"/>
            <p:nvPr/>
          </p:nvSpPr>
          <p:spPr>
            <a:xfrm>
              <a:off x="6677642" y="1782217"/>
              <a:ext cx="1702364" cy="291834"/>
            </a:xfrm>
            <a:prstGeom prst="rect">
              <a:avLst/>
            </a:prstGeom>
            <a:noFill/>
          </p:spPr>
          <p:txBody>
            <a:bodyPr wrap="none" lIns="0" tIns="0" rIns="0" bIns="0" rtlCol="0">
              <a:spAutoFit/>
            </a:bodyPr>
            <a:lstStyle/>
            <a:p>
              <a:r>
                <a:rPr lang="zh-CN" altLang="en-US" sz="14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0" name="Rectangle 79"/>
            <p:cNvSpPr/>
            <p:nvPr/>
          </p:nvSpPr>
          <p:spPr>
            <a:xfrm>
              <a:off x="6677642" y="2087846"/>
              <a:ext cx="4615543" cy="553997"/>
            </a:xfrm>
            <a:prstGeom prst="rect">
              <a:avLst/>
            </a:prstGeom>
          </p:spPr>
          <p:txBody>
            <a:bodyPr wrap="square"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10" name="Group 80"/>
          <p:cNvGrpSpPr/>
          <p:nvPr/>
        </p:nvGrpSpPr>
        <p:grpSpPr>
          <a:xfrm>
            <a:off x="5008207" y="3998094"/>
            <a:ext cx="3461467" cy="644720"/>
            <a:chOff x="6677642" y="1782217"/>
            <a:chExt cx="4615543" cy="859626"/>
          </a:xfrm>
        </p:grpSpPr>
        <p:sp>
          <p:nvSpPr>
            <p:cNvPr id="82" name="TextBox 81"/>
            <p:cNvSpPr txBox="1"/>
            <p:nvPr/>
          </p:nvSpPr>
          <p:spPr>
            <a:xfrm>
              <a:off x="6677642" y="1782217"/>
              <a:ext cx="1702364" cy="291834"/>
            </a:xfrm>
            <a:prstGeom prst="rect">
              <a:avLst/>
            </a:prstGeom>
            <a:noFill/>
          </p:spPr>
          <p:txBody>
            <a:bodyPr wrap="none" lIns="0" tIns="0" rIns="0" bIns="0" rtlCol="0">
              <a:spAutoFit/>
            </a:bodyPr>
            <a:lstStyle/>
            <a:p>
              <a:r>
                <a:rPr lang="zh-CN" altLang="en-US"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a:t>
              </a:r>
              <a:endParaRPr lang="en-GB" sz="14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83" name="Rectangle 82"/>
            <p:cNvSpPr/>
            <p:nvPr/>
          </p:nvSpPr>
          <p:spPr>
            <a:xfrm>
              <a:off x="6677642" y="2087846"/>
              <a:ext cx="4615543" cy="553997"/>
            </a:xfrm>
            <a:prstGeom prst="rect">
              <a:avLst/>
            </a:prstGeom>
          </p:spPr>
          <p:txBody>
            <a:bodyPr wrap="square" lIns="0" tIns="0" rIns="0" bIns="0">
              <a:spAutoFit/>
            </a:bodyPr>
            <a:lstStyle/>
            <a:p>
              <a:pPr>
                <a:lnSpc>
                  <a:spcPct val="150000"/>
                </a:lnSpc>
              </a:pPr>
              <a:r>
                <a:rPr lang="zh-CN" altLang="en-US"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en-GB"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grpSp>
      <p:cxnSp>
        <p:nvCxnSpPr>
          <p:cNvPr id="84" name="Straight Connector 83"/>
          <p:cNvCxnSpPr>
            <a:stCxn id="56" idx="4"/>
            <a:endCxn id="57" idx="0"/>
          </p:cNvCxnSpPr>
          <p:nvPr/>
        </p:nvCxnSpPr>
        <p:spPr>
          <a:xfrm>
            <a:off x="4789703" y="1726577"/>
            <a:ext cx="0" cy="67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57" idx="4"/>
            <a:endCxn id="58" idx="0"/>
          </p:cNvCxnSpPr>
          <p:nvPr/>
        </p:nvCxnSpPr>
        <p:spPr>
          <a:xfrm>
            <a:off x="4789703" y="2621437"/>
            <a:ext cx="0" cy="67634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a:stCxn id="58" idx="4"/>
            <a:endCxn id="59" idx="0"/>
          </p:cNvCxnSpPr>
          <p:nvPr/>
        </p:nvCxnSpPr>
        <p:spPr>
          <a:xfrm>
            <a:off x="4789703" y="3516297"/>
            <a:ext cx="0" cy="67634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125184073"/>
      </p:ext>
    </p:extLst>
  </p:cSld>
  <p:clrMapOvr>
    <a:masterClrMapping/>
  </p:clrMapOvr>
  <p:transition spd="med" advClick="0" advTm="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par>
                          <p:cTn id="15" fill="hold">
                            <p:stCondLst>
                              <p:cond delay="1000"/>
                            </p:stCondLst>
                            <p:childTnLst>
                              <p:par>
                                <p:cTn id="16" presetID="22" presetClass="entr" presetSubtype="1" fill="hold" nodeType="after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wipe(up)">
                                      <p:cBhvr>
                                        <p:cTn id="18" dur="500"/>
                                        <p:tgtEl>
                                          <p:spTgt spid="84"/>
                                        </p:tgtEl>
                                      </p:cBhvr>
                                    </p:animEffect>
                                  </p:childTnLst>
                                </p:cTn>
                              </p:par>
                            </p:childTnLst>
                          </p:cTn>
                        </p:par>
                        <p:par>
                          <p:cTn id="19" fill="hold">
                            <p:stCondLst>
                              <p:cond delay="1500"/>
                            </p:stCondLst>
                            <p:childTnLst>
                              <p:par>
                                <p:cTn id="20" presetID="53" presetClass="entr" presetSubtype="16" fill="hold" grpId="0" nodeType="afterEffect">
                                  <p:stCondLst>
                                    <p:cond delay="0"/>
                                  </p:stCondLst>
                                  <p:childTnLst>
                                    <p:set>
                                      <p:cBhvr>
                                        <p:cTn id="21" dur="1" fill="hold">
                                          <p:stCondLst>
                                            <p:cond delay="0"/>
                                          </p:stCondLst>
                                        </p:cTn>
                                        <p:tgtEl>
                                          <p:spTgt spid="57"/>
                                        </p:tgtEl>
                                        <p:attrNameLst>
                                          <p:attrName>style.visibility</p:attrName>
                                        </p:attrNameLst>
                                      </p:cBhvr>
                                      <p:to>
                                        <p:strVal val="visible"/>
                                      </p:to>
                                    </p:set>
                                    <p:anim calcmode="lin" valueType="num">
                                      <p:cBhvr>
                                        <p:cTn id="22" dur="500" fill="hold"/>
                                        <p:tgtEl>
                                          <p:spTgt spid="57"/>
                                        </p:tgtEl>
                                        <p:attrNameLst>
                                          <p:attrName>ppt_w</p:attrName>
                                        </p:attrNameLst>
                                      </p:cBhvr>
                                      <p:tavLst>
                                        <p:tav tm="0">
                                          <p:val>
                                            <p:fltVal val="0"/>
                                          </p:val>
                                        </p:tav>
                                        <p:tav tm="100000">
                                          <p:val>
                                            <p:strVal val="#ppt_w"/>
                                          </p:val>
                                        </p:tav>
                                      </p:tavLst>
                                    </p:anim>
                                    <p:anim calcmode="lin" valueType="num">
                                      <p:cBhvr>
                                        <p:cTn id="23" dur="500" fill="hold"/>
                                        <p:tgtEl>
                                          <p:spTgt spid="57"/>
                                        </p:tgtEl>
                                        <p:attrNameLst>
                                          <p:attrName>ppt_h</p:attrName>
                                        </p:attrNameLst>
                                      </p:cBhvr>
                                      <p:tavLst>
                                        <p:tav tm="0">
                                          <p:val>
                                            <p:fltVal val="0"/>
                                          </p:val>
                                        </p:tav>
                                        <p:tav tm="100000">
                                          <p:val>
                                            <p:strVal val="#ppt_h"/>
                                          </p:val>
                                        </p:tav>
                                      </p:tavLst>
                                    </p:anim>
                                    <p:animEffect transition="in" filter="fade">
                                      <p:cBhvr>
                                        <p:cTn id="24" dur="500"/>
                                        <p:tgtEl>
                                          <p:spTgt spid="57"/>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85"/>
                                        </p:tgtEl>
                                        <p:attrNameLst>
                                          <p:attrName>style.visibility</p:attrName>
                                        </p:attrNameLst>
                                      </p:cBhvr>
                                      <p:to>
                                        <p:strVal val="visible"/>
                                      </p:to>
                                    </p:set>
                                    <p:animEffect transition="in" filter="wipe(up)">
                                      <p:cBhvr>
                                        <p:cTn id="28" dur="500"/>
                                        <p:tgtEl>
                                          <p:spTgt spid="85"/>
                                        </p:tgtEl>
                                      </p:cBhvr>
                                    </p:animEffect>
                                  </p:childTnLst>
                                </p:cTn>
                              </p:par>
                            </p:childTnLst>
                          </p:cTn>
                        </p:par>
                        <p:par>
                          <p:cTn id="29" fill="hold">
                            <p:stCondLst>
                              <p:cond delay="2500"/>
                            </p:stCondLst>
                            <p:childTnLst>
                              <p:par>
                                <p:cTn id="30" presetID="53" presetClass="entr" presetSubtype="16"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anim calcmode="lin" valueType="num">
                                      <p:cBhvr>
                                        <p:cTn id="32" dur="500" fill="hold"/>
                                        <p:tgtEl>
                                          <p:spTgt spid="58"/>
                                        </p:tgtEl>
                                        <p:attrNameLst>
                                          <p:attrName>ppt_w</p:attrName>
                                        </p:attrNameLst>
                                      </p:cBhvr>
                                      <p:tavLst>
                                        <p:tav tm="0">
                                          <p:val>
                                            <p:fltVal val="0"/>
                                          </p:val>
                                        </p:tav>
                                        <p:tav tm="100000">
                                          <p:val>
                                            <p:strVal val="#ppt_w"/>
                                          </p:val>
                                        </p:tav>
                                      </p:tavLst>
                                    </p:anim>
                                    <p:anim calcmode="lin" valueType="num">
                                      <p:cBhvr>
                                        <p:cTn id="33" dur="500" fill="hold"/>
                                        <p:tgtEl>
                                          <p:spTgt spid="58"/>
                                        </p:tgtEl>
                                        <p:attrNameLst>
                                          <p:attrName>ppt_h</p:attrName>
                                        </p:attrNameLst>
                                      </p:cBhvr>
                                      <p:tavLst>
                                        <p:tav tm="0">
                                          <p:val>
                                            <p:fltVal val="0"/>
                                          </p:val>
                                        </p:tav>
                                        <p:tav tm="100000">
                                          <p:val>
                                            <p:strVal val="#ppt_h"/>
                                          </p:val>
                                        </p:tav>
                                      </p:tavLst>
                                    </p:anim>
                                    <p:animEffect transition="in" filter="fade">
                                      <p:cBhvr>
                                        <p:cTn id="34" dur="500"/>
                                        <p:tgtEl>
                                          <p:spTgt spid="58"/>
                                        </p:tgtEl>
                                      </p:cBhvr>
                                    </p:animEffect>
                                  </p:childTnLst>
                                </p:cTn>
                              </p:par>
                            </p:childTnLst>
                          </p:cTn>
                        </p:par>
                        <p:par>
                          <p:cTn id="35" fill="hold">
                            <p:stCondLst>
                              <p:cond delay="3000"/>
                            </p:stCondLst>
                            <p:childTnLst>
                              <p:par>
                                <p:cTn id="36" presetID="22" presetClass="entr" presetSubtype="1" fill="hold" nodeType="after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wipe(up)">
                                      <p:cBhvr>
                                        <p:cTn id="38" dur="500"/>
                                        <p:tgtEl>
                                          <p:spTgt spid="86"/>
                                        </p:tgtEl>
                                      </p:cBhvr>
                                    </p:animEffect>
                                  </p:childTnLst>
                                </p:cTn>
                              </p:par>
                            </p:childTnLst>
                          </p:cTn>
                        </p:par>
                        <p:par>
                          <p:cTn id="39" fill="hold">
                            <p:stCondLst>
                              <p:cond delay="3500"/>
                            </p:stCondLst>
                            <p:childTnLst>
                              <p:par>
                                <p:cTn id="40" presetID="53" presetClass="entr" presetSubtype="16" fill="hold" grpId="0" nodeType="afterEffect">
                                  <p:stCondLst>
                                    <p:cond delay="0"/>
                                  </p:stCondLst>
                                  <p:childTnLst>
                                    <p:set>
                                      <p:cBhvr>
                                        <p:cTn id="41" dur="1" fill="hold">
                                          <p:stCondLst>
                                            <p:cond delay="0"/>
                                          </p:stCondLst>
                                        </p:cTn>
                                        <p:tgtEl>
                                          <p:spTgt spid="59"/>
                                        </p:tgtEl>
                                        <p:attrNameLst>
                                          <p:attrName>style.visibility</p:attrName>
                                        </p:attrNameLst>
                                      </p:cBhvr>
                                      <p:to>
                                        <p:strVal val="visible"/>
                                      </p:to>
                                    </p:set>
                                    <p:anim calcmode="lin" valueType="num">
                                      <p:cBhvr>
                                        <p:cTn id="42" dur="500" fill="hold"/>
                                        <p:tgtEl>
                                          <p:spTgt spid="59"/>
                                        </p:tgtEl>
                                        <p:attrNameLst>
                                          <p:attrName>ppt_w</p:attrName>
                                        </p:attrNameLst>
                                      </p:cBhvr>
                                      <p:tavLst>
                                        <p:tav tm="0">
                                          <p:val>
                                            <p:fltVal val="0"/>
                                          </p:val>
                                        </p:tav>
                                        <p:tav tm="100000">
                                          <p:val>
                                            <p:strVal val="#ppt_w"/>
                                          </p:val>
                                        </p:tav>
                                      </p:tavLst>
                                    </p:anim>
                                    <p:anim calcmode="lin" valueType="num">
                                      <p:cBhvr>
                                        <p:cTn id="43" dur="500" fill="hold"/>
                                        <p:tgtEl>
                                          <p:spTgt spid="59"/>
                                        </p:tgtEl>
                                        <p:attrNameLst>
                                          <p:attrName>ppt_h</p:attrName>
                                        </p:attrNameLst>
                                      </p:cBhvr>
                                      <p:tavLst>
                                        <p:tav tm="0">
                                          <p:val>
                                            <p:fltVal val="0"/>
                                          </p:val>
                                        </p:tav>
                                        <p:tav tm="100000">
                                          <p:val>
                                            <p:strVal val="#ppt_h"/>
                                          </p:val>
                                        </p:tav>
                                      </p:tavLst>
                                    </p:anim>
                                    <p:animEffect transition="in" filter="fade">
                                      <p:cBhvr>
                                        <p:cTn id="44" dur="500"/>
                                        <p:tgtEl>
                                          <p:spTgt spid="59"/>
                                        </p:tgtEl>
                                      </p:cBhvr>
                                    </p:animEffect>
                                  </p:childTnLst>
                                </p:cTn>
                              </p:par>
                            </p:childTnLst>
                          </p:cTn>
                        </p:par>
                        <p:par>
                          <p:cTn id="45" fill="hold">
                            <p:stCondLst>
                              <p:cond delay="4000"/>
                            </p:stCondLst>
                            <p:childTnLst>
                              <p:par>
                                <p:cTn id="46" presetID="22" presetClass="entr" presetSubtype="8"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left)">
                                      <p:cBhvr>
                                        <p:cTn id="48" dur="500"/>
                                        <p:tgtEl>
                                          <p:spTgt spid="3"/>
                                        </p:tgtEl>
                                      </p:cBhvr>
                                    </p:animEffect>
                                  </p:childTnLst>
                                </p:cTn>
                              </p:par>
                            </p:childTnLst>
                          </p:cTn>
                        </p:par>
                        <p:par>
                          <p:cTn id="49" fill="hold">
                            <p:stCondLst>
                              <p:cond delay="4500"/>
                            </p:stCondLst>
                            <p:childTnLst>
                              <p:par>
                                <p:cTn id="50" presetID="12" presetClass="entr" presetSubtype="8" fill="hold" nodeType="afterEffect">
                                  <p:stCondLst>
                                    <p:cond delay="0"/>
                                  </p:stCondLst>
                                  <p:childTnLst>
                                    <p:set>
                                      <p:cBhvr>
                                        <p:cTn id="51" dur="1" fill="hold">
                                          <p:stCondLst>
                                            <p:cond delay="0"/>
                                          </p:stCondLst>
                                        </p:cTn>
                                        <p:tgtEl>
                                          <p:spTgt spid="7"/>
                                        </p:tgtEl>
                                        <p:attrNameLst>
                                          <p:attrName>style.visibility</p:attrName>
                                        </p:attrNameLst>
                                      </p:cBhvr>
                                      <p:to>
                                        <p:strVal val="visible"/>
                                      </p:to>
                                    </p:set>
                                    <p:anim calcmode="lin" valueType="num">
                                      <p:cBhvr additive="base">
                                        <p:cTn id="52" dur="500"/>
                                        <p:tgtEl>
                                          <p:spTgt spid="7"/>
                                        </p:tgtEl>
                                        <p:attrNameLst>
                                          <p:attrName>ppt_x</p:attrName>
                                        </p:attrNameLst>
                                      </p:cBhvr>
                                      <p:tavLst>
                                        <p:tav tm="0">
                                          <p:val>
                                            <p:strVal val="#ppt_x-#ppt_w*1.125000"/>
                                          </p:val>
                                        </p:tav>
                                        <p:tav tm="100000">
                                          <p:val>
                                            <p:strVal val="#ppt_x"/>
                                          </p:val>
                                        </p:tav>
                                      </p:tavLst>
                                    </p:anim>
                                    <p:animEffect transition="in" filter="wipe(right)">
                                      <p:cBhvr>
                                        <p:cTn id="53" dur="500"/>
                                        <p:tgtEl>
                                          <p:spTgt spid="7"/>
                                        </p:tgtEl>
                                      </p:cBhvr>
                                    </p:animEffect>
                                  </p:childTnLst>
                                </p:cTn>
                              </p:par>
                            </p:childTnLst>
                          </p:cTn>
                        </p:par>
                        <p:par>
                          <p:cTn id="54" fill="hold">
                            <p:stCondLst>
                              <p:cond delay="5000"/>
                            </p:stCondLst>
                            <p:childTnLst>
                              <p:par>
                                <p:cTn id="55" presetID="22" presetClass="entr" presetSubtype="8"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par>
                          <p:cTn id="58" fill="hold">
                            <p:stCondLst>
                              <p:cond delay="5500"/>
                            </p:stCondLst>
                            <p:childTnLst>
                              <p:par>
                                <p:cTn id="59" presetID="12" presetClass="entr" presetSubtype="8" fill="hold" nodeType="after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p:tgtEl>
                                          <p:spTgt spid="8"/>
                                        </p:tgtEl>
                                        <p:attrNameLst>
                                          <p:attrName>ppt_x</p:attrName>
                                        </p:attrNameLst>
                                      </p:cBhvr>
                                      <p:tavLst>
                                        <p:tav tm="0">
                                          <p:val>
                                            <p:strVal val="#ppt_x-#ppt_w*1.125000"/>
                                          </p:val>
                                        </p:tav>
                                        <p:tav tm="100000">
                                          <p:val>
                                            <p:strVal val="#ppt_x"/>
                                          </p:val>
                                        </p:tav>
                                      </p:tavLst>
                                    </p:anim>
                                    <p:animEffect transition="in" filter="wipe(right)">
                                      <p:cBhvr>
                                        <p:cTn id="62" dur="500"/>
                                        <p:tgtEl>
                                          <p:spTgt spid="8"/>
                                        </p:tgtEl>
                                      </p:cBhvr>
                                    </p:animEffect>
                                  </p:childTnLst>
                                </p:cTn>
                              </p:par>
                            </p:childTnLst>
                          </p:cTn>
                        </p:par>
                        <p:par>
                          <p:cTn id="63" fill="hold">
                            <p:stCondLst>
                              <p:cond delay="6000"/>
                            </p:stCondLst>
                            <p:childTnLst>
                              <p:par>
                                <p:cTn id="64" presetID="22" presetClass="entr" presetSubtype="8" fill="hold" nodeType="after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wipe(left)">
                                      <p:cBhvr>
                                        <p:cTn id="66" dur="500"/>
                                        <p:tgtEl>
                                          <p:spTgt spid="5"/>
                                        </p:tgtEl>
                                      </p:cBhvr>
                                    </p:animEffect>
                                  </p:childTnLst>
                                </p:cTn>
                              </p:par>
                            </p:childTnLst>
                          </p:cTn>
                        </p:par>
                        <p:par>
                          <p:cTn id="67" fill="hold">
                            <p:stCondLst>
                              <p:cond delay="6500"/>
                            </p:stCondLst>
                            <p:childTnLst>
                              <p:par>
                                <p:cTn id="68" presetID="12" presetClass="entr" presetSubtype="8" fill="hold" nodeType="afterEffect">
                                  <p:stCondLst>
                                    <p:cond delay="0"/>
                                  </p:stCondLst>
                                  <p:childTnLst>
                                    <p:set>
                                      <p:cBhvr>
                                        <p:cTn id="69" dur="1" fill="hold">
                                          <p:stCondLst>
                                            <p:cond delay="0"/>
                                          </p:stCondLst>
                                        </p:cTn>
                                        <p:tgtEl>
                                          <p:spTgt spid="9"/>
                                        </p:tgtEl>
                                        <p:attrNameLst>
                                          <p:attrName>style.visibility</p:attrName>
                                        </p:attrNameLst>
                                      </p:cBhvr>
                                      <p:to>
                                        <p:strVal val="visible"/>
                                      </p:to>
                                    </p:set>
                                    <p:anim calcmode="lin" valueType="num">
                                      <p:cBhvr additive="base">
                                        <p:cTn id="70" dur="500"/>
                                        <p:tgtEl>
                                          <p:spTgt spid="9"/>
                                        </p:tgtEl>
                                        <p:attrNameLst>
                                          <p:attrName>ppt_x</p:attrName>
                                        </p:attrNameLst>
                                      </p:cBhvr>
                                      <p:tavLst>
                                        <p:tav tm="0">
                                          <p:val>
                                            <p:strVal val="#ppt_x-#ppt_w*1.125000"/>
                                          </p:val>
                                        </p:tav>
                                        <p:tav tm="100000">
                                          <p:val>
                                            <p:strVal val="#ppt_x"/>
                                          </p:val>
                                        </p:tav>
                                      </p:tavLst>
                                    </p:anim>
                                    <p:animEffect transition="in" filter="wipe(right)">
                                      <p:cBhvr>
                                        <p:cTn id="71" dur="500"/>
                                        <p:tgtEl>
                                          <p:spTgt spid="9"/>
                                        </p:tgtEl>
                                      </p:cBhvr>
                                    </p:animEffect>
                                  </p:childTnLst>
                                </p:cTn>
                              </p:par>
                            </p:childTnLst>
                          </p:cTn>
                        </p:par>
                        <p:par>
                          <p:cTn id="72" fill="hold">
                            <p:stCondLst>
                              <p:cond delay="7000"/>
                            </p:stCondLst>
                            <p:childTnLst>
                              <p:par>
                                <p:cTn id="73" presetID="22" presetClass="entr" presetSubtype="8" fill="hold"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wipe(left)">
                                      <p:cBhvr>
                                        <p:cTn id="75" dur="500"/>
                                        <p:tgtEl>
                                          <p:spTgt spid="4"/>
                                        </p:tgtEl>
                                      </p:cBhvr>
                                    </p:animEffect>
                                  </p:childTnLst>
                                </p:cTn>
                              </p:par>
                            </p:childTnLst>
                          </p:cTn>
                        </p:par>
                        <p:par>
                          <p:cTn id="76" fill="hold">
                            <p:stCondLst>
                              <p:cond delay="7500"/>
                            </p:stCondLst>
                            <p:childTnLst>
                              <p:par>
                                <p:cTn id="77" presetID="1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 calcmode="lin" valueType="num">
                                      <p:cBhvr additive="base">
                                        <p:cTn id="79" dur="500"/>
                                        <p:tgtEl>
                                          <p:spTgt spid="10"/>
                                        </p:tgtEl>
                                        <p:attrNameLst>
                                          <p:attrName>ppt_x</p:attrName>
                                        </p:attrNameLst>
                                      </p:cBhvr>
                                      <p:tavLst>
                                        <p:tav tm="0">
                                          <p:val>
                                            <p:strVal val="#ppt_x-#ppt_w*1.125000"/>
                                          </p:val>
                                        </p:tav>
                                        <p:tav tm="100000">
                                          <p:val>
                                            <p:strVal val="#ppt_x"/>
                                          </p:val>
                                        </p:tav>
                                      </p:tavLst>
                                    </p:anim>
                                    <p:animEffect transition="in" filter="wipe(right)">
                                      <p:cBhvr>
                                        <p:cTn id="8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7" grpId="0" animBg="1"/>
      <p:bldP spid="58" grpId="0" animBg="1"/>
      <p:bldP spid="5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Freeform 13"/>
          <p:cNvSpPr>
            <a:spLocks noEditPoints="1"/>
          </p:cNvSpPr>
          <p:nvPr/>
        </p:nvSpPr>
        <p:spPr bwMode="auto">
          <a:xfrm rot="16200000">
            <a:off x="7590109"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3"/>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2" name="Freeform 11"/>
          <p:cNvSpPr>
            <a:spLocks noEditPoints="1"/>
          </p:cNvSpPr>
          <p:nvPr/>
        </p:nvSpPr>
        <p:spPr bwMode="auto">
          <a:xfrm rot="16200000">
            <a:off x="446232" y="2431102"/>
            <a:ext cx="1142646" cy="81453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1"/>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3" name="Freeform 12"/>
          <p:cNvSpPr>
            <a:spLocks noEditPoints="1"/>
          </p:cNvSpPr>
          <p:nvPr/>
        </p:nvSpPr>
        <p:spPr bwMode="auto">
          <a:xfrm rot="16200000">
            <a:off x="1157923" y="2431102"/>
            <a:ext cx="1142646" cy="814532"/>
          </a:xfrm>
          <a:custGeom>
            <a:avLst/>
            <a:gdLst>
              <a:gd name="T0" fmla="*/ 2333 w 2333"/>
              <a:gd name="T1" fmla="*/ 0 h 1775"/>
              <a:gd name="T2" fmla="*/ 2333 w 2333"/>
              <a:gd name="T3" fmla="*/ 1331 h 1775"/>
              <a:gd name="T4" fmla="*/ 1166 w 2333"/>
              <a:gd name="T5" fmla="*/ 1775 h 1775"/>
              <a:gd name="T6" fmla="*/ 0 w 2333"/>
              <a:gd name="T7" fmla="*/ 1331 h 1775"/>
              <a:gd name="T8" fmla="*/ 0 w 2333"/>
              <a:gd name="T9" fmla="*/ 0 h 1775"/>
              <a:gd name="T10" fmla="*/ 1166 w 2333"/>
              <a:gd name="T11" fmla="*/ 444 h 1775"/>
              <a:gd name="T12" fmla="*/ 2333 w 2333"/>
              <a:gd name="T13" fmla="*/ 0 h 1775"/>
              <a:gd name="T14" fmla="*/ 1750 w 2333"/>
              <a:gd name="T15" fmla="*/ 222 h 17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5">
                <a:moveTo>
                  <a:pt x="2333" y="0"/>
                </a:moveTo>
                <a:lnTo>
                  <a:pt x="2333" y="1331"/>
                </a:lnTo>
                <a:lnTo>
                  <a:pt x="1166" y="1775"/>
                </a:lnTo>
                <a:lnTo>
                  <a:pt x="0" y="1331"/>
                </a:lnTo>
                <a:lnTo>
                  <a:pt x="0" y="0"/>
                </a:lnTo>
                <a:lnTo>
                  <a:pt x="1166" y="444"/>
                </a:lnTo>
                <a:lnTo>
                  <a:pt x="2333" y="0"/>
                </a:lnTo>
                <a:close/>
                <a:moveTo>
                  <a:pt x="1750" y="222"/>
                </a:moveTo>
              </a:path>
            </a:pathLst>
          </a:custGeom>
          <a:solidFill>
            <a:schemeClr val="accent2"/>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4" name="Freeform 13"/>
          <p:cNvSpPr>
            <a:spLocks noEditPoints="1"/>
          </p:cNvSpPr>
          <p:nvPr/>
        </p:nvSpPr>
        <p:spPr bwMode="auto">
          <a:xfrm rot="16200000">
            <a:off x="1860057" y="2431556"/>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3"/>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5" name="Freeform 13"/>
          <p:cNvSpPr>
            <a:spLocks noEditPoints="1"/>
          </p:cNvSpPr>
          <p:nvPr/>
        </p:nvSpPr>
        <p:spPr bwMode="auto">
          <a:xfrm rot="16200000">
            <a:off x="2555420" y="2431556"/>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4"/>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6" name="Freeform 13"/>
          <p:cNvSpPr>
            <a:spLocks noEditPoints="1"/>
          </p:cNvSpPr>
          <p:nvPr/>
        </p:nvSpPr>
        <p:spPr bwMode="auto">
          <a:xfrm rot="16200000">
            <a:off x="3249151"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1"/>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7" name="Freeform 13"/>
          <p:cNvSpPr>
            <a:spLocks noEditPoints="1"/>
          </p:cNvSpPr>
          <p:nvPr/>
        </p:nvSpPr>
        <p:spPr bwMode="auto">
          <a:xfrm rot="16200000">
            <a:off x="3980481"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2"/>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8" name="Freeform 13"/>
          <p:cNvSpPr>
            <a:spLocks noEditPoints="1"/>
          </p:cNvSpPr>
          <p:nvPr/>
        </p:nvSpPr>
        <p:spPr bwMode="auto">
          <a:xfrm rot="16200000">
            <a:off x="4687832"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3"/>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39" name="Freeform 13"/>
          <p:cNvSpPr>
            <a:spLocks noEditPoints="1"/>
          </p:cNvSpPr>
          <p:nvPr/>
        </p:nvSpPr>
        <p:spPr bwMode="auto">
          <a:xfrm rot="16200000">
            <a:off x="5395184"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4"/>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40" name="Freeform 13"/>
          <p:cNvSpPr>
            <a:spLocks noEditPoints="1"/>
          </p:cNvSpPr>
          <p:nvPr/>
        </p:nvSpPr>
        <p:spPr bwMode="auto">
          <a:xfrm rot="16200000">
            <a:off x="6104166"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1"/>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41" name="Freeform 13"/>
          <p:cNvSpPr>
            <a:spLocks noEditPoints="1"/>
          </p:cNvSpPr>
          <p:nvPr/>
        </p:nvSpPr>
        <p:spPr bwMode="auto">
          <a:xfrm rot="16200000">
            <a:off x="6835496" y="2431557"/>
            <a:ext cx="1142646" cy="813621"/>
          </a:xfrm>
          <a:custGeom>
            <a:avLst/>
            <a:gdLst>
              <a:gd name="T0" fmla="*/ 2333 w 2333"/>
              <a:gd name="T1" fmla="*/ 0 h 1774"/>
              <a:gd name="T2" fmla="*/ 2333 w 2333"/>
              <a:gd name="T3" fmla="*/ 1331 h 1774"/>
              <a:gd name="T4" fmla="*/ 1166 w 2333"/>
              <a:gd name="T5" fmla="*/ 1774 h 1774"/>
              <a:gd name="T6" fmla="*/ 0 w 2333"/>
              <a:gd name="T7" fmla="*/ 1331 h 1774"/>
              <a:gd name="T8" fmla="*/ 0 w 2333"/>
              <a:gd name="T9" fmla="*/ 0 h 1774"/>
              <a:gd name="T10" fmla="*/ 1166 w 2333"/>
              <a:gd name="T11" fmla="*/ 443 h 1774"/>
              <a:gd name="T12" fmla="*/ 2333 w 2333"/>
              <a:gd name="T13" fmla="*/ 0 h 1774"/>
              <a:gd name="T14" fmla="*/ 1750 w 2333"/>
              <a:gd name="T15" fmla="*/ 221 h 17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33" h="1774">
                <a:moveTo>
                  <a:pt x="2333" y="0"/>
                </a:moveTo>
                <a:lnTo>
                  <a:pt x="2333" y="1331"/>
                </a:lnTo>
                <a:lnTo>
                  <a:pt x="1166" y="1774"/>
                </a:lnTo>
                <a:lnTo>
                  <a:pt x="0" y="1331"/>
                </a:lnTo>
                <a:lnTo>
                  <a:pt x="0" y="0"/>
                </a:lnTo>
                <a:lnTo>
                  <a:pt x="1166" y="443"/>
                </a:lnTo>
                <a:lnTo>
                  <a:pt x="2333" y="0"/>
                </a:lnTo>
                <a:close/>
                <a:moveTo>
                  <a:pt x="1750" y="221"/>
                </a:moveTo>
              </a:path>
            </a:pathLst>
          </a:custGeom>
          <a:solidFill>
            <a:schemeClr val="accent2"/>
          </a:solidFill>
          <a:ln>
            <a:noFill/>
          </a:ln>
        </p:spPr>
        <p:txBody>
          <a:bodyPr vert="horz" wrap="square" lIns="68550" tIns="34275" rIns="68550" bIns="34275" numCol="1" anchor="t" anchorCtr="0" compatLnSpc="1">
            <a:prstTxWarp prst="textNoShape">
              <a:avLst/>
            </a:prstTxWarp>
          </a:bodyPr>
          <a:lstStyle/>
          <a:p>
            <a:pPr defTabSz="914126">
              <a:defRPr/>
            </a:pPr>
            <a:endParaRPr lang="zh-CN" altLang="en-US" kern="0" dirty="0">
              <a:solidFill>
                <a:sysClr val="windowText" lastClr="000000"/>
              </a:solidFill>
            </a:endParaRPr>
          </a:p>
        </p:txBody>
      </p:sp>
      <p:sp>
        <p:nvSpPr>
          <p:cNvPr id="242" name="TextBox 241"/>
          <p:cNvSpPr txBox="1"/>
          <p:nvPr/>
        </p:nvSpPr>
        <p:spPr>
          <a:xfrm>
            <a:off x="804446"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2</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3" name="TextBox 242"/>
          <p:cNvSpPr txBox="1"/>
          <p:nvPr/>
        </p:nvSpPr>
        <p:spPr>
          <a:xfrm>
            <a:off x="1566314"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3</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4" name="TextBox 243"/>
          <p:cNvSpPr txBox="1"/>
          <p:nvPr/>
        </p:nvSpPr>
        <p:spPr>
          <a:xfrm>
            <a:off x="2251994"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4</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5" name="TextBox 244"/>
          <p:cNvSpPr txBox="1"/>
          <p:nvPr/>
        </p:nvSpPr>
        <p:spPr>
          <a:xfrm>
            <a:off x="2937675"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5</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6" name="TextBox 245"/>
          <p:cNvSpPr txBox="1"/>
          <p:nvPr/>
        </p:nvSpPr>
        <p:spPr>
          <a:xfrm>
            <a:off x="3623356"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6</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7" name="TextBox 246"/>
          <p:cNvSpPr txBox="1"/>
          <p:nvPr/>
        </p:nvSpPr>
        <p:spPr>
          <a:xfrm>
            <a:off x="4385224" y="2458107"/>
            <a:ext cx="408192" cy="807654"/>
          </a:xfrm>
          <a:prstGeom prst="rect">
            <a:avLst/>
          </a:prstGeom>
          <a:noFill/>
        </p:spPr>
        <p:txBody>
          <a:bodyPr wrap="square" lIns="68550" tIns="34275" rIns="68550" bIns="34275" rtlCol="0">
            <a:spAutoFit/>
          </a:bodyPr>
          <a:lstStyle/>
          <a:p>
            <a:pPr algn="ctr"/>
            <a:r>
              <a:rPr lang="en-US" altLang="zh-CN" sz="1600" b="1" dirty="0" smtClean="0">
                <a:solidFill>
                  <a:schemeClr val="bg1"/>
                </a:solidFill>
                <a:latin typeface="微软雅黑" pitchFamily="34" charset="-122"/>
                <a:ea typeface="微软雅黑" pitchFamily="34" charset="-122"/>
              </a:rPr>
              <a:t>7</a:t>
            </a:r>
            <a:r>
              <a:rPr lang="zh-CN" altLang="en-US" sz="1600" b="1" dirty="0" smtClean="0">
                <a:solidFill>
                  <a:schemeClr val="bg1"/>
                </a:solidFill>
                <a:latin typeface="微软雅黑" pitchFamily="34" charset="-122"/>
                <a:ea typeface="微软雅黑" pitchFamily="34" charset="-122"/>
              </a:rPr>
              <a:t>月份</a:t>
            </a:r>
            <a:endParaRPr lang="zh-CN" altLang="en-US" sz="1600" b="1" dirty="0">
              <a:solidFill>
                <a:schemeClr val="bg1"/>
              </a:solidFill>
              <a:latin typeface="微软雅黑" pitchFamily="34" charset="-122"/>
              <a:ea typeface="微软雅黑" pitchFamily="34" charset="-122"/>
            </a:endParaRPr>
          </a:p>
        </p:txBody>
      </p:sp>
      <p:sp>
        <p:nvSpPr>
          <p:cNvPr id="248" name="TextBox 247"/>
          <p:cNvSpPr txBox="1"/>
          <p:nvPr/>
        </p:nvSpPr>
        <p:spPr>
          <a:xfrm>
            <a:off x="5070905"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8</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49" name="TextBox 248"/>
          <p:cNvSpPr txBox="1"/>
          <p:nvPr/>
        </p:nvSpPr>
        <p:spPr>
          <a:xfrm>
            <a:off x="5756586"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9</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50" name="TextBox 249"/>
          <p:cNvSpPr txBox="1"/>
          <p:nvPr/>
        </p:nvSpPr>
        <p:spPr>
          <a:xfrm>
            <a:off x="6518454"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10</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51" name="TextBox 250"/>
          <p:cNvSpPr txBox="1"/>
          <p:nvPr/>
        </p:nvSpPr>
        <p:spPr>
          <a:xfrm>
            <a:off x="7253063" y="2458107"/>
            <a:ext cx="408192" cy="715349"/>
          </a:xfrm>
          <a:prstGeom prst="rect">
            <a:avLst/>
          </a:prstGeom>
          <a:noFill/>
        </p:spPr>
        <p:txBody>
          <a:bodyPr wrap="square" lIns="68550" tIns="34275" rIns="68550" bIns="34275" rtlCol="0">
            <a:spAutoFit/>
          </a:bodyPr>
          <a:lstStyle/>
          <a:p>
            <a:pPr algn="ctr"/>
            <a:r>
              <a:rPr lang="en-US" altLang="zh-CN" sz="1400" b="1" dirty="0" smtClean="0">
                <a:solidFill>
                  <a:schemeClr val="bg1"/>
                </a:solidFill>
                <a:latin typeface="微软雅黑" pitchFamily="34" charset="-122"/>
                <a:ea typeface="微软雅黑" pitchFamily="34" charset="-122"/>
              </a:rPr>
              <a:t>11</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sp>
        <p:nvSpPr>
          <p:cNvPr id="254" name="TextBox 253"/>
          <p:cNvSpPr txBox="1"/>
          <p:nvPr/>
        </p:nvSpPr>
        <p:spPr>
          <a:xfrm>
            <a:off x="8036698" y="2458107"/>
            <a:ext cx="408192" cy="715349"/>
          </a:xfrm>
          <a:prstGeom prst="rect">
            <a:avLst/>
          </a:prstGeom>
          <a:noFill/>
        </p:spPr>
        <p:txBody>
          <a:bodyPr wrap="square" lIns="68550" tIns="34275" rIns="68550" bIns="34275" rtlCol="0">
            <a:spAutoFit/>
          </a:bodyPr>
          <a:lstStyle/>
          <a:p>
            <a:pPr algn="ctr"/>
            <a:r>
              <a:rPr lang="en-US" altLang="zh-CN" sz="1400" dirty="0" smtClean="0">
                <a:solidFill>
                  <a:schemeClr val="bg1"/>
                </a:solidFill>
                <a:latin typeface="微软雅黑" pitchFamily="34" charset="-122"/>
                <a:ea typeface="微软雅黑" pitchFamily="34" charset="-122"/>
              </a:rPr>
              <a:t>12</a:t>
            </a:r>
            <a:r>
              <a:rPr lang="zh-CN" altLang="en-US" sz="1400" b="1" dirty="0" smtClean="0">
                <a:solidFill>
                  <a:schemeClr val="bg1"/>
                </a:solidFill>
                <a:latin typeface="微软雅黑" pitchFamily="34" charset="-122"/>
                <a:ea typeface="微软雅黑" pitchFamily="34" charset="-122"/>
              </a:rPr>
              <a:t>月份</a:t>
            </a:r>
            <a:endParaRPr lang="zh-CN" altLang="en-US" sz="1400" b="1" dirty="0">
              <a:solidFill>
                <a:schemeClr val="bg1"/>
              </a:solidFill>
              <a:latin typeface="微软雅黑" pitchFamily="34" charset="-122"/>
              <a:ea typeface="微软雅黑" pitchFamily="34" charset="-122"/>
            </a:endParaRPr>
          </a:p>
        </p:txBody>
      </p:sp>
      <p:cxnSp>
        <p:nvCxnSpPr>
          <p:cNvPr id="280" name="直接连接符 279"/>
          <p:cNvCxnSpPr/>
          <p:nvPr/>
        </p:nvCxnSpPr>
        <p:spPr>
          <a:xfrm>
            <a:off x="991222"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1" name="直接连接符 280"/>
          <p:cNvCxnSpPr/>
          <p:nvPr/>
        </p:nvCxnSpPr>
        <p:spPr>
          <a:xfrm>
            <a:off x="1676903" y="1657634"/>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2" name="直接连接符 281"/>
          <p:cNvCxnSpPr/>
          <p:nvPr/>
        </p:nvCxnSpPr>
        <p:spPr>
          <a:xfrm>
            <a:off x="2349886"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3" name="直接连接符 282"/>
          <p:cNvCxnSpPr/>
          <p:nvPr/>
        </p:nvCxnSpPr>
        <p:spPr>
          <a:xfrm>
            <a:off x="3099056" y="1657634"/>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4" name="直接连接符 283"/>
          <p:cNvCxnSpPr/>
          <p:nvPr/>
        </p:nvCxnSpPr>
        <p:spPr>
          <a:xfrm>
            <a:off x="3749818"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5" name="直接连接符 284"/>
          <p:cNvCxnSpPr/>
          <p:nvPr/>
        </p:nvCxnSpPr>
        <p:spPr>
          <a:xfrm>
            <a:off x="4470418" y="1657634"/>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6" name="直接连接符 285"/>
          <p:cNvCxnSpPr/>
          <p:nvPr/>
        </p:nvCxnSpPr>
        <p:spPr>
          <a:xfrm>
            <a:off x="5184669"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7" name="直接连接符 286"/>
          <p:cNvCxnSpPr/>
          <p:nvPr/>
        </p:nvCxnSpPr>
        <p:spPr>
          <a:xfrm>
            <a:off x="5829082" y="1657634"/>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8" name="直接连接符 287"/>
          <p:cNvCxnSpPr/>
          <p:nvPr/>
        </p:nvCxnSpPr>
        <p:spPr>
          <a:xfrm>
            <a:off x="6619519"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9" name="直接连接符 288"/>
          <p:cNvCxnSpPr/>
          <p:nvPr/>
        </p:nvCxnSpPr>
        <p:spPr>
          <a:xfrm>
            <a:off x="7302026" y="1657634"/>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0" name="直接连接符 289"/>
          <p:cNvCxnSpPr/>
          <p:nvPr/>
        </p:nvCxnSpPr>
        <p:spPr>
          <a:xfrm>
            <a:off x="8117859" y="3400533"/>
            <a:ext cx="0" cy="60941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1" name="Rectangle 28"/>
          <p:cNvSpPr>
            <a:spLocks noChangeArrowheads="1"/>
          </p:cNvSpPr>
          <p:nvPr/>
        </p:nvSpPr>
        <p:spPr bwMode="auto">
          <a:xfrm>
            <a:off x="375126"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2" name="Rectangle 28"/>
          <p:cNvSpPr>
            <a:spLocks noChangeArrowheads="1"/>
          </p:cNvSpPr>
          <p:nvPr/>
        </p:nvSpPr>
        <p:spPr bwMode="auto">
          <a:xfrm>
            <a:off x="1030487" y="1200573"/>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3" name="Rectangle 28"/>
          <p:cNvSpPr>
            <a:spLocks noChangeArrowheads="1"/>
          </p:cNvSpPr>
          <p:nvPr/>
        </p:nvSpPr>
        <p:spPr bwMode="auto">
          <a:xfrm>
            <a:off x="1676903"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4" name="Rectangle 28"/>
          <p:cNvSpPr>
            <a:spLocks noChangeArrowheads="1"/>
          </p:cNvSpPr>
          <p:nvPr/>
        </p:nvSpPr>
        <p:spPr bwMode="auto">
          <a:xfrm>
            <a:off x="2438771" y="1200573"/>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5" name="Rectangle 28"/>
          <p:cNvSpPr>
            <a:spLocks noChangeArrowheads="1"/>
          </p:cNvSpPr>
          <p:nvPr/>
        </p:nvSpPr>
        <p:spPr bwMode="auto">
          <a:xfrm>
            <a:off x="3067312"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6" name="Rectangle 28"/>
          <p:cNvSpPr>
            <a:spLocks noChangeArrowheads="1"/>
          </p:cNvSpPr>
          <p:nvPr/>
        </p:nvSpPr>
        <p:spPr bwMode="auto">
          <a:xfrm>
            <a:off x="3772039" y="1200573"/>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7" name="Rectangle 28"/>
          <p:cNvSpPr>
            <a:spLocks noChangeArrowheads="1"/>
          </p:cNvSpPr>
          <p:nvPr/>
        </p:nvSpPr>
        <p:spPr bwMode="auto">
          <a:xfrm>
            <a:off x="4476767"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8" name="Rectangle 28"/>
          <p:cNvSpPr>
            <a:spLocks noChangeArrowheads="1"/>
          </p:cNvSpPr>
          <p:nvPr/>
        </p:nvSpPr>
        <p:spPr bwMode="auto">
          <a:xfrm>
            <a:off x="5122550" y="1200573"/>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299" name="Rectangle 28"/>
          <p:cNvSpPr>
            <a:spLocks noChangeArrowheads="1"/>
          </p:cNvSpPr>
          <p:nvPr/>
        </p:nvSpPr>
        <p:spPr bwMode="auto">
          <a:xfrm>
            <a:off x="5884417"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300" name="Rectangle 28"/>
          <p:cNvSpPr>
            <a:spLocks noChangeArrowheads="1"/>
          </p:cNvSpPr>
          <p:nvPr/>
        </p:nvSpPr>
        <p:spPr bwMode="auto">
          <a:xfrm>
            <a:off x="6570098" y="1200573"/>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
        <p:nvSpPr>
          <p:cNvPr id="301" name="Rectangle 28"/>
          <p:cNvSpPr>
            <a:spLocks noChangeArrowheads="1"/>
          </p:cNvSpPr>
          <p:nvPr/>
        </p:nvSpPr>
        <p:spPr bwMode="auto">
          <a:xfrm>
            <a:off x="7408153" y="3942927"/>
            <a:ext cx="1354120" cy="3647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8568" tIns="34285" rIns="68568" bIns="34285">
            <a:spAutoFit/>
          </a:bodyPr>
          <a:lstStyle/>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a:p>
            <a:pPr algn="ctr" defTabSz="914126">
              <a:lnSpc>
                <a:spcPct val="120000"/>
              </a:lnSpc>
              <a:defRPr/>
            </a:pPr>
            <a:r>
              <a:rPr lang="zh-CN" altLang="en-US" sz="800" kern="0" dirty="0">
                <a:solidFill>
                  <a:schemeClr val="bg1">
                    <a:lumMod val="50000"/>
                  </a:schemeClr>
                </a:solidFill>
                <a:latin typeface="微软雅黑" pitchFamily="34" charset="-122"/>
                <a:ea typeface="微软雅黑" pitchFamily="34" charset="-122"/>
              </a:rPr>
              <a:t>单击此处添加文字</a:t>
            </a:r>
          </a:p>
        </p:txBody>
      </p:sp>
    </p:spTree>
    <p:extLst>
      <p:ext uri="{BB962C8B-B14F-4D97-AF65-F5344CB8AC3E}">
        <p14:creationId xmlns:p14="http://schemas.microsoft.com/office/powerpoint/2010/main" xmlns="" val="2675738349"/>
      </p:ext>
    </p:extLst>
  </p:cSld>
  <p:clrMapOvr>
    <a:masterClrMapping/>
  </p:clrMapOvr>
  <p:transition spd="med" advClick="0" advTm="700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53"/>
                                        </p:tgtEl>
                                        <p:attrNameLst>
                                          <p:attrName>style.visibility</p:attrName>
                                        </p:attrNameLst>
                                      </p:cBhvr>
                                      <p:to>
                                        <p:strVal val="visible"/>
                                      </p:to>
                                    </p:set>
                                    <p:anim calcmode="lin" valueType="num">
                                      <p:cBhvr additive="base">
                                        <p:cTn id="7" dur="500" fill="hold"/>
                                        <p:tgtEl>
                                          <p:spTgt spid="253"/>
                                        </p:tgtEl>
                                        <p:attrNameLst>
                                          <p:attrName>ppt_x</p:attrName>
                                        </p:attrNameLst>
                                      </p:cBhvr>
                                      <p:tavLst>
                                        <p:tav tm="0">
                                          <p:val>
                                            <p:strVal val="0-#ppt_w/2"/>
                                          </p:val>
                                        </p:tav>
                                        <p:tav tm="100000">
                                          <p:val>
                                            <p:strVal val="#ppt_x"/>
                                          </p:val>
                                        </p:tav>
                                      </p:tavLst>
                                    </p:anim>
                                    <p:anim calcmode="lin" valueType="num">
                                      <p:cBhvr additive="base">
                                        <p:cTn id="8" dur="500" fill="hold"/>
                                        <p:tgtEl>
                                          <p:spTgt spid="25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241"/>
                                        </p:tgtEl>
                                        <p:attrNameLst>
                                          <p:attrName>style.visibility</p:attrName>
                                        </p:attrNameLst>
                                      </p:cBhvr>
                                      <p:to>
                                        <p:strVal val="visible"/>
                                      </p:to>
                                    </p:set>
                                    <p:anim calcmode="lin" valueType="num">
                                      <p:cBhvr additive="base">
                                        <p:cTn id="11" dur="500" fill="hold"/>
                                        <p:tgtEl>
                                          <p:spTgt spid="241"/>
                                        </p:tgtEl>
                                        <p:attrNameLst>
                                          <p:attrName>ppt_x</p:attrName>
                                        </p:attrNameLst>
                                      </p:cBhvr>
                                      <p:tavLst>
                                        <p:tav tm="0">
                                          <p:val>
                                            <p:strVal val="0-#ppt_w/2"/>
                                          </p:val>
                                        </p:tav>
                                        <p:tav tm="100000">
                                          <p:val>
                                            <p:strVal val="#ppt_x"/>
                                          </p:val>
                                        </p:tav>
                                      </p:tavLst>
                                    </p:anim>
                                    <p:anim calcmode="lin" valueType="num">
                                      <p:cBhvr additive="base">
                                        <p:cTn id="12" dur="500" fill="hold"/>
                                        <p:tgtEl>
                                          <p:spTgt spid="241"/>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300"/>
                                  </p:stCondLst>
                                  <p:childTnLst>
                                    <p:set>
                                      <p:cBhvr>
                                        <p:cTn id="14" dur="1" fill="hold">
                                          <p:stCondLst>
                                            <p:cond delay="0"/>
                                          </p:stCondLst>
                                        </p:cTn>
                                        <p:tgtEl>
                                          <p:spTgt spid="240"/>
                                        </p:tgtEl>
                                        <p:attrNameLst>
                                          <p:attrName>style.visibility</p:attrName>
                                        </p:attrNameLst>
                                      </p:cBhvr>
                                      <p:to>
                                        <p:strVal val="visible"/>
                                      </p:to>
                                    </p:set>
                                    <p:anim calcmode="lin" valueType="num">
                                      <p:cBhvr additive="base">
                                        <p:cTn id="15" dur="500" fill="hold"/>
                                        <p:tgtEl>
                                          <p:spTgt spid="240"/>
                                        </p:tgtEl>
                                        <p:attrNameLst>
                                          <p:attrName>ppt_x</p:attrName>
                                        </p:attrNameLst>
                                      </p:cBhvr>
                                      <p:tavLst>
                                        <p:tav tm="0">
                                          <p:val>
                                            <p:strVal val="0-#ppt_w/2"/>
                                          </p:val>
                                        </p:tav>
                                        <p:tav tm="100000">
                                          <p:val>
                                            <p:strVal val="#ppt_x"/>
                                          </p:val>
                                        </p:tav>
                                      </p:tavLst>
                                    </p:anim>
                                    <p:anim calcmode="lin" valueType="num">
                                      <p:cBhvr additive="base">
                                        <p:cTn id="16" dur="500" fill="hold"/>
                                        <p:tgtEl>
                                          <p:spTgt spid="240"/>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500"/>
                                  </p:stCondLst>
                                  <p:childTnLst>
                                    <p:set>
                                      <p:cBhvr>
                                        <p:cTn id="18" dur="1" fill="hold">
                                          <p:stCondLst>
                                            <p:cond delay="0"/>
                                          </p:stCondLst>
                                        </p:cTn>
                                        <p:tgtEl>
                                          <p:spTgt spid="239"/>
                                        </p:tgtEl>
                                        <p:attrNameLst>
                                          <p:attrName>style.visibility</p:attrName>
                                        </p:attrNameLst>
                                      </p:cBhvr>
                                      <p:to>
                                        <p:strVal val="visible"/>
                                      </p:to>
                                    </p:set>
                                    <p:anim calcmode="lin" valueType="num">
                                      <p:cBhvr additive="base">
                                        <p:cTn id="19" dur="500" fill="hold"/>
                                        <p:tgtEl>
                                          <p:spTgt spid="239"/>
                                        </p:tgtEl>
                                        <p:attrNameLst>
                                          <p:attrName>ppt_x</p:attrName>
                                        </p:attrNameLst>
                                      </p:cBhvr>
                                      <p:tavLst>
                                        <p:tav tm="0">
                                          <p:val>
                                            <p:strVal val="0-#ppt_w/2"/>
                                          </p:val>
                                        </p:tav>
                                        <p:tav tm="100000">
                                          <p:val>
                                            <p:strVal val="#ppt_x"/>
                                          </p:val>
                                        </p:tav>
                                      </p:tavLst>
                                    </p:anim>
                                    <p:anim calcmode="lin" valueType="num">
                                      <p:cBhvr additive="base">
                                        <p:cTn id="20" dur="500" fill="hold"/>
                                        <p:tgtEl>
                                          <p:spTgt spid="239"/>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238"/>
                                        </p:tgtEl>
                                        <p:attrNameLst>
                                          <p:attrName>style.visibility</p:attrName>
                                        </p:attrNameLst>
                                      </p:cBhvr>
                                      <p:to>
                                        <p:strVal val="visible"/>
                                      </p:to>
                                    </p:set>
                                    <p:anim calcmode="lin" valueType="num">
                                      <p:cBhvr additive="base">
                                        <p:cTn id="23" dur="500" fill="hold"/>
                                        <p:tgtEl>
                                          <p:spTgt spid="238"/>
                                        </p:tgtEl>
                                        <p:attrNameLst>
                                          <p:attrName>ppt_x</p:attrName>
                                        </p:attrNameLst>
                                      </p:cBhvr>
                                      <p:tavLst>
                                        <p:tav tm="0">
                                          <p:val>
                                            <p:strVal val="0-#ppt_w/2"/>
                                          </p:val>
                                        </p:tav>
                                        <p:tav tm="100000">
                                          <p:val>
                                            <p:strVal val="#ppt_x"/>
                                          </p:val>
                                        </p:tav>
                                      </p:tavLst>
                                    </p:anim>
                                    <p:anim calcmode="lin" valueType="num">
                                      <p:cBhvr additive="base">
                                        <p:cTn id="24" dur="500" fill="hold"/>
                                        <p:tgtEl>
                                          <p:spTgt spid="238"/>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800"/>
                                  </p:stCondLst>
                                  <p:childTnLst>
                                    <p:set>
                                      <p:cBhvr>
                                        <p:cTn id="26" dur="1" fill="hold">
                                          <p:stCondLst>
                                            <p:cond delay="0"/>
                                          </p:stCondLst>
                                        </p:cTn>
                                        <p:tgtEl>
                                          <p:spTgt spid="237"/>
                                        </p:tgtEl>
                                        <p:attrNameLst>
                                          <p:attrName>style.visibility</p:attrName>
                                        </p:attrNameLst>
                                      </p:cBhvr>
                                      <p:to>
                                        <p:strVal val="visible"/>
                                      </p:to>
                                    </p:set>
                                    <p:anim calcmode="lin" valueType="num">
                                      <p:cBhvr additive="base">
                                        <p:cTn id="27" dur="500" fill="hold"/>
                                        <p:tgtEl>
                                          <p:spTgt spid="237"/>
                                        </p:tgtEl>
                                        <p:attrNameLst>
                                          <p:attrName>ppt_x</p:attrName>
                                        </p:attrNameLst>
                                      </p:cBhvr>
                                      <p:tavLst>
                                        <p:tav tm="0">
                                          <p:val>
                                            <p:strVal val="0-#ppt_w/2"/>
                                          </p:val>
                                        </p:tav>
                                        <p:tav tm="100000">
                                          <p:val>
                                            <p:strVal val="#ppt_x"/>
                                          </p:val>
                                        </p:tav>
                                      </p:tavLst>
                                    </p:anim>
                                    <p:anim calcmode="lin" valueType="num">
                                      <p:cBhvr additive="base">
                                        <p:cTn id="28" dur="500" fill="hold"/>
                                        <p:tgtEl>
                                          <p:spTgt spid="237"/>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900"/>
                                  </p:stCondLst>
                                  <p:childTnLst>
                                    <p:set>
                                      <p:cBhvr>
                                        <p:cTn id="30" dur="1" fill="hold">
                                          <p:stCondLst>
                                            <p:cond delay="0"/>
                                          </p:stCondLst>
                                        </p:cTn>
                                        <p:tgtEl>
                                          <p:spTgt spid="236"/>
                                        </p:tgtEl>
                                        <p:attrNameLst>
                                          <p:attrName>style.visibility</p:attrName>
                                        </p:attrNameLst>
                                      </p:cBhvr>
                                      <p:to>
                                        <p:strVal val="visible"/>
                                      </p:to>
                                    </p:set>
                                    <p:anim calcmode="lin" valueType="num">
                                      <p:cBhvr additive="base">
                                        <p:cTn id="31" dur="500" fill="hold"/>
                                        <p:tgtEl>
                                          <p:spTgt spid="236"/>
                                        </p:tgtEl>
                                        <p:attrNameLst>
                                          <p:attrName>ppt_x</p:attrName>
                                        </p:attrNameLst>
                                      </p:cBhvr>
                                      <p:tavLst>
                                        <p:tav tm="0">
                                          <p:val>
                                            <p:strVal val="0-#ppt_w/2"/>
                                          </p:val>
                                        </p:tav>
                                        <p:tav tm="100000">
                                          <p:val>
                                            <p:strVal val="#ppt_x"/>
                                          </p:val>
                                        </p:tav>
                                      </p:tavLst>
                                    </p:anim>
                                    <p:anim calcmode="lin" valueType="num">
                                      <p:cBhvr additive="base">
                                        <p:cTn id="32" dur="500" fill="hold"/>
                                        <p:tgtEl>
                                          <p:spTgt spid="236"/>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1100"/>
                                  </p:stCondLst>
                                  <p:childTnLst>
                                    <p:set>
                                      <p:cBhvr>
                                        <p:cTn id="34" dur="1" fill="hold">
                                          <p:stCondLst>
                                            <p:cond delay="0"/>
                                          </p:stCondLst>
                                        </p:cTn>
                                        <p:tgtEl>
                                          <p:spTgt spid="235"/>
                                        </p:tgtEl>
                                        <p:attrNameLst>
                                          <p:attrName>style.visibility</p:attrName>
                                        </p:attrNameLst>
                                      </p:cBhvr>
                                      <p:to>
                                        <p:strVal val="visible"/>
                                      </p:to>
                                    </p:set>
                                    <p:anim calcmode="lin" valueType="num">
                                      <p:cBhvr additive="base">
                                        <p:cTn id="35" dur="500" fill="hold"/>
                                        <p:tgtEl>
                                          <p:spTgt spid="235"/>
                                        </p:tgtEl>
                                        <p:attrNameLst>
                                          <p:attrName>ppt_x</p:attrName>
                                        </p:attrNameLst>
                                      </p:cBhvr>
                                      <p:tavLst>
                                        <p:tav tm="0">
                                          <p:val>
                                            <p:strVal val="0-#ppt_w/2"/>
                                          </p:val>
                                        </p:tav>
                                        <p:tav tm="100000">
                                          <p:val>
                                            <p:strVal val="#ppt_x"/>
                                          </p:val>
                                        </p:tav>
                                      </p:tavLst>
                                    </p:anim>
                                    <p:anim calcmode="lin" valueType="num">
                                      <p:cBhvr additive="base">
                                        <p:cTn id="36" dur="500" fill="hold"/>
                                        <p:tgtEl>
                                          <p:spTgt spid="235"/>
                                        </p:tgtEl>
                                        <p:attrNameLst>
                                          <p:attrName>ppt_y</p:attrName>
                                        </p:attrNameLst>
                                      </p:cBhvr>
                                      <p:tavLst>
                                        <p:tav tm="0">
                                          <p:val>
                                            <p:strVal val="#ppt_y"/>
                                          </p:val>
                                        </p:tav>
                                        <p:tav tm="100000">
                                          <p:val>
                                            <p:strVal val="#ppt_y"/>
                                          </p:val>
                                        </p:tav>
                                      </p:tavLst>
                                    </p:anim>
                                  </p:childTnLst>
                                </p:cTn>
                              </p:par>
                              <p:par>
                                <p:cTn id="37" presetID="2" presetClass="entr" presetSubtype="8" fill="hold" grpId="0" nodeType="withEffect">
                                  <p:stCondLst>
                                    <p:cond delay="1200"/>
                                  </p:stCondLst>
                                  <p:childTnLst>
                                    <p:set>
                                      <p:cBhvr>
                                        <p:cTn id="38" dur="1" fill="hold">
                                          <p:stCondLst>
                                            <p:cond delay="0"/>
                                          </p:stCondLst>
                                        </p:cTn>
                                        <p:tgtEl>
                                          <p:spTgt spid="234"/>
                                        </p:tgtEl>
                                        <p:attrNameLst>
                                          <p:attrName>style.visibility</p:attrName>
                                        </p:attrNameLst>
                                      </p:cBhvr>
                                      <p:to>
                                        <p:strVal val="visible"/>
                                      </p:to>
                                    </p:set>
                                    <p:anim calcmode="lin" valueType="num">
                                      <p:cBhvr additive="base">
                                        <p:cTn id="39" dur="500" fill="hold"/>
                                        <p:tgtEl>
                                          <p:spTgt spid="234"/>
                                        </p:tgtEl>
                                        <p:attrNameLst>
                                          <p:attrName>ppt_x</p:attrName>
                                        </p:attrNameLst>
                                      </p:cBhvr>
                                      <p:tavLst>
                                        <p:tav tm="0">
                                          <p:val>
                                            <p:strVal val="0-#ppt_w/2"/>
                                          </p:val>
                                        </p:tav>
                                        <p:tav tm="100000">
                                          <p:val>
                                            <p:strVal val="#ppt_x"/>
                                          </p:val>
                                        </p:tav>
                                      </p:tavLst>
                                    </p:anim>
                                    <p:anim calcmode="lin" valueType="num">
                                      <p:cBhvr additive="base">
                                        <p:cTn id="40" dur="500" fill="hold"/>
                                        <p:tgtEl>
                                          <p:spTgt spid="234"/>
                                        </p:tgtEl>
                                        <p:attrNameLst>
                                          <p:attrName>ppt_y</p:attrName>
                                        </p:attrNameLst>
                                      </p:cBhvr>
                                      <p:tavLst>
                                        <p:tav tm="0">
                                          <p:val>
                                            <p:strVal val="#ppt_y"/>
                                          </p:val>
                                        </p:tav>
                                        <p:tav tm="100000">
                                          <p:val>
                                            <p:strVal val="#ppt_y"/>
                                          </p:val>
                                        </p:tav>
                                      </p:tavLst>
                                    </p:anim>
                                  </p:childTnLst>
                                </p:cTn>
                              </p:par>
                              <p:par>
                                <p:cTn id="41" presetID="2" presetClass="entr" presetSubtype="8" fill="hold" grpId="0" nodeType="withEffect">
                                  <p:stCondLst>
                                    <p:cond delay="1400"/>
                                  </p:stCondLst>
                                  <p:childTnLst>
                                    <p:set>
                                      <p:cBhvr>
                                        <p:cTn id="42" dur="1" fill="hold">
                                          <p:stCondLst>
                                            <p:cond delay="0"/>
                                          </p:stCondLst>
                                        </p:cTn>
                                        <p:tgtEl>
                                          <p:spTgt spid="233"/>
                                        </p:tgtEl>
                                        <p:attrNameLst>
                                          <p:attrName>style.visibility</p:attrName>
                                        </p:attrNameLst>
                                      </p:cBhvr>
                                      <p:to>
                                        <p:strVal val="visible"/>
                                      </p:to>
                                    </p:set>
                                    <p:anim calcmode="lin" valueType="num">
                                      <p:cBhvr additive="base">
                                        <p:cTn id="43" dur="500" fill="hold"/>
                                        <p:tgtEl>
                                          <p:spTgt spid="233"/>
                                        </p:tgtEl>
                                        <p:attrNameLst>
                                          <p:attrName>ppt_x</p:attrName>
                                        </p:attrNameLst>
                                      </p:cBhvr>
                                      <p:tavLst>
                                        <p:tav tm="0">
                                          <p:val>
                                            <p:strVal val="0-#ppt_w/2"/>
                                          </p:val>
                                        </p:tav>
                                        <p:tav tm="100000">
                                          <p:val>
                                            <p:strVal val="#ppt_x"/>
                                          </p:val>
                                        </p:tav>
                                      </p:tavLst>
                                    </p:anim>
                                    <p:anim calcmode="lin" valueType="num">
                                      <p:cBhvr additive="base">
                                        <p:cTn id="44" dur="500" fill="hold"/>
                                        <p:tgtEl>
                                          <p:spTgt spid="233"/>
                                        </p:tgtEl>
                                        <p:attrNameLst>
                                          <p:attrName>ppt_y</p:attrName>
                                        </p:attrNameLst>
                                      </p:cBhvr>
                                      <p:tavLst>
                                        <p:tav tm="0">
                                          <p:val>
                                            <p:strVal val="#ppt_y"/>
                                          </p:val>
                                        </p:tav>
                                        <p:tav tm="100000">
                                          <p:val>
                                            <p:strVal val="#ppt_y"/>
                                          </p:val>
                                        </p:tav>
                                      </p:tavLst>
                                    </p:anim>
                                  </p:childTnLst>
                                </p:cTn>
                              </p:par>
                              <p:par>
                                <p:cTn id="45" presetID="2" presetClass="entr" presetSubtype="8" fill="hold" grpId="0" nodeType="withEffect">
                                  <p:stCondLst>
                                    <p:cond delay="1600"/>
                                  </p:stCondLst>
                                  <p:childTnLst>
                                    <p:set>
                                      <p:cBhvr>
                                        <p:cTn id="46" dur="1" fill="hold">
                                          <p:stCondLst>
                                            <p:cond delay="0"/>
                                          </p:stCondLst>
                                        </p:cTn>
                                        <p:tgtEl>
                                          <p:spTgt spid="232"/>
                                        </p:tgtEl>
                                        <p:attrNameLst>
                                          <p:attrName>style.visibility</p:attrName>
                                        </p:attrNameLst>
                                      </p:cBhvr>
                                      <p:to>
                                        <p:strVal val="visible"/>
                                      </p:to>
                                    </p:set>
                                    <p:anim calcmode="lin" valueType="num">
                                      <p:cBhvr additive="base">
                                        <p:cTn id="47" dur="500" fill="hold"/>
                                        <p:tgtEl>
                                          <p:spTgt spid="232"/>
                                        </p:tgtEl>
                                        <p:attrNameLst>
                                          <p:attrName>ppt_x</p:attrName>
                                        </p:attrNameLst>
                                      </p:cBhvr>
                                      <p:tavLst>
                                        <p:tav tm="0">
                                          <p:val>
                                            <p:strVal val="0-#ppt_w/2"/>
                                          </p:val>
                                        </p:tav>
                                        <p:tav tm="100000">
                                          <p:val>
                                            <p:strVal val="#ppt_x"/>
                                          </p:val>
                                        </p:tav>
                                      </p:tavLst>
                                    </p:anim>
                                    <p:anim calcmode="lin" valueType="num">
                                      <p:cBhvr additive="base">
                                        <p:cTn id="48" dur="500" fill="hold"/>
                                        <p:tgtEl>
                                          <p:spTgt spid="232"/>
                                        </p:tgtEl>
                                        <p:attrNameLst>
                                          <p:attrName>ppt_y</p:attrName>
                                        </p:attrNameLst>
                                      </p:cBhvr>
                                      <p:tavLst>
                                        <p:tav tm="0">
                                          <p:val>
                                            <p:strVal val="#ppt_y"/>
                                          </p:val>
                                        </p:tav>
                                        <p:tav tm="100000">
                                          <p:val>
                                            <p:strVal val="#ppt_y"/>
                                          </p:val>
                                        </p:tav>
                                      </p:tavLst>
                                    </p:anim>
                                  </p:childTnLst>
                                </p:cTn>
                              </p:par>
                            </p:childTnLst>
                          </p:cTn>
                        </p:par>
                        <p:par>
                          <p:cTn id="49" fill="hold">
                            <p:stCondLst>
                              <p:cond delay="2100"/>
                            </p:stCondLst>
                            <p:childTnLst>
                              <p:par>
                                <p:cTn id="50" presetID="47" presetClass="entr" presetSubtype="0" fill="hold" grpId="0" nodeType="afterEffect">
                                  <p:stCondLst>
                                    <p:cond delay="0"/>
                                  </p:stCondLst>
                                  <p:childTnLst>
                                    <p:set>
                                      <p:cBhvr>
                                        <p:cTn id="51" dur="1" fill="hold">
                                          <p:stCondLst>
                                            <p:cond delay="0"/>
                                          </p:stCondLst>
                                        </p:cTn>
                                        <p:tgtEl>
                                          <p:spTgt spid="242"/>
                                        </p:tgtEl>
                                        <p:attrNameLst>
                                          <p:attrName>style.visibility</p:attrName>
                                        </p:attrNameLst>
                                      </p:cBhvr>
                                      <p:to>
                                        <p:strVal val="visible"/>
                                      </p:to>
                                    </p:set>
                                    <p:animEffect transition="in" filter="fade">
                                      <p:cBhvr>
                                        <p:cTn id="52" dur="1000"/>
                                        <p:tgtEl>
                                          <p:spTgt spid="242"/>
                                        </p:tgtEl>
                                      </p:cBhvr>
                                    </p:animEffect>
                                    <p:anim calcmode="lin" valueType="num">
                                      <p:cBhvr>
                                        <p:cTn id="53" dur="1000" fill="hold"/>
                                        <p:tgtEl>
                                          <p:spTgt spid="242"/>
                                        </p:tgtEl>
                                        <p:attrNameLst>
                                          <p:attrName>ppt_x</p:attrName>
                                        </p:attrNameLst>
                                      </p:cBhvr>
                                      <p:tavLst>
                                        <p:tav tm="0">
                                          <p:val>
                                            <p:strVal val="#ppt_x"/>
                                          </p:val>
                                        </p:tav>
                                        <p:tav tm="100000">
                                          <p:val>
                                            <p:strVal val="#ppt_x"/>
                                          </p:val>
                                        </p:tav>
                                      </p:tavLst>
                                    </p:anim>
                                    <p:anim calcmode="lin" valueType="num">
                                      <p:cBhvr>
                                        <p:cTn id="54" dur="1000" fill="hold"/>
                                        <p:tgtEl>
                                          <p:spTgt spid="242"/>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0"/>
                                  </p:stCondLst>
                                  <p:childTnLst>
                                    <p:set>
                                      <p:cBhvr>
                                        <p:cTn id="56" dur="1" fill="hold">
                                          <p:stCondLst>
                                            <p:cond delay="0"/>
                                          </p:stCondLst>
                                        </p:cTn>
                                        <p:tgtEl>
                                          <p:spTgt spid="243"/>
                                        </p:tgtEl>
                                        <p:attrNameLst>
                                          <p:attrName>style.visibility</p:attrName>
                                        </p:attrNameLst>
                                      </p:cBhvr>
                                      <p:to>
                                        <p:strVal val="visible"/>
                                      </p:to>
                                    </p:set>
                                    <p:animEffect transition="in" filter="fade">
                                      <p:cBhvr>
                                        <p:cTn id="57" dur="1000"/>
                                        <p:tgtEl>
                                          <p:spTgt spid="243"/>
                                        </p:tgtEl>
                                      </p:cBhvr>
                                    </p:animEffect>
                                    <p:anim calcmode="lin" valueType="num">
                                      <p:cBhvr>
                                        <p:cTn id="58" dur="1000" fill="hold"/>
                                        <p:tgtEl>
                                          <p:spTgt spid="243"/>
                                        </p:tgtEl>
                                        <p:attrNameLst>
                                          <p:attrName>ppt_x</p:attrName>
                                        </p:attrNameLst>
                                      </p:cBhvr>
                                      <p:tavLst>
                                        <p:tav tm="0">
                                          <p:val>
                                            <p:strVal val="#ppt_x"/>
                                          </p:val>
                                        </p:tav>
                                        <p:tav tm="100000">
                                          <p:val>
                                            <p:strVal val="#ppt_x"/>
                                          </p:val>
                                        </p:tav>
                                      </p:tavLst>
                                    </p:anim>
                                    <p:anim calcmode="lin" valueType="num">
                                      <p:cBhvr>
                                        <p:cTn id="59" dur="1000" fill="hold"/>
                                        <p:tgtEl>
                                          <p:spTgt spid="243"/>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0"/>
                                  </p:stCondLst>
                                  <p:childTnLst>
                                    <p:set>
                                      <p:cBhvr>
                                        <p:cTn id="61" dur="1" fill="hold">
                                          <p:stCondLst>
                                            <p:cond delay="0"/>
                                          </p:stCondLst>
                                        </p:cTn>
                                        <p:tgtEl>
                                          <p:spTgt spid="244"/>
                                        </p:tgtEl>
                                        <p:attrNameLst>
                                          <p:attrName>style.visibility</p:attrName>
                                        </p:attrNameLst>
                                      </p:cBhvr>
                                      <p:to>
                                        <p:strVal val="visible"/>
                                      </p:to>
                                    </p:set>
                                    <p:animEffect transition="in" filter="fade">
                                      <p:cBhvr>
                                        <p:cTn id="62" dur="1000"/>
                                        <p:tgtEl>
                                          <p:spTgt spid="244"/>
                                        </p:tgtEl>
                                      </p:cBhvr>
                                    </p:animEffect>
                                    <p:anim calcmode="lin" valueType="num">
                                      <p:cBhvr>
                                        <p:cTn id="63" dur="1000" fill="hold"/>
                                        <p:tgtEl>
                                          <p:spTgt spid="244"/>
                                        </p:tgtEl>
                                        <p:attrNameLst>
                                          <p:attrName>ppt_x</p:attrName>
                                        </p:attrNameLst>
                                      </p:cBhvr>
                                      <p:tavLst>
                                        <p:tav tm="0">
                                          <p:val>
                                            <p:strVal val="#ppt_x"/>
                                          </p:val>
                                        </p:tav>
                                        <p:tav tm="100000">
                                          <p:val>
                                            <p:strVal val="#ppt_x"/>
                                          </p:val>
                                        </p:tav>
                                      </p:tavLst>
                                    </p:anim>
                                    <p:anim calcmode="lin" valueType="num">
                                      <p:cBhvr>
                                        <p:cTn id="64" dur="1000" fill="hold"/>
                                        <p:tgtEl>
                                          <p:spTgt spid="244"/>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0"/>
                                  </p:stCondLst>
                                  <p:childTnLst>
                                    <p:set>
                                      <p:cBhvr>
                                        <p:cTn id="66" dur="1" fill="hold">
                                          <p:stCondLst>
                                            <p:cond delay="0"/>
                                          </p:stCondLst>
                                        </p:cTn>
                                        <p:tgtEl>
                                          <p:spTgt spid="245"/>
                                        </p:tgtEl>
                                        <p:attrNameLst>
                                          <p:attrName>style.visibility</p:attrName>
                                        </p:attrNameLst>
                                      </p:cBhvr>
                                      <p:to>
                                        <p:strVal val="visible"/>
                                      </p:to>
                                    </p:set>
                                    <p:animEffect transition="in" filter="fade">
                                      <p:cBhvr>
                                        <p:cTn id="67" dur="1000"/>
                                        <p:tgtEl>
                                          <p:spTgt spid="245"/>
                                        </p:tgtEl>
                                      </p:cBhvr>
                                    </p:animEffect>
                                    <p:anim calcmode="lin" valueType="num">
                                      <p:cBhvr>
                                        <p:cTn id="68" dur="1000" fill="hold"/>
                                        <p:tgtEl>
                                          <p:spTgt spid="245"/>
                                        </p:tgtEl>
                                        <p:attrNameLst>
                                          <p:attrName>ppt_x</p:attrName>
                                        </p:attrNameLst>
                                      </p:cBhvr>
                                      <p:tavLst>
                                        <p:tav tm="0">
                                          <p:val>
                                            <p:strVal val="#ppt_x"/>
                                          </p:val>
                                        </p:tav>
                                        <p:tav tm="100000">
                                          <p:val>
                                            <p:strVal val="#ppt_x"/>
                                          </p:val>
                                        </p:tav>
                                      </p:tavLst>
                                    </p:anim>
                                    <p:anim calcmode="lin" valueType="num">
                                      <p:cBhvr>
                                        <p:cTn id="69" dur="1000" fill="hold"/>
                                        <p:tgtEl>
                                          <p:spTgt spid="245"/>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0"/>
                                  </p:stCondLst>
                                  <p:childTnLst>
                                    <p:set>
                                      <p:cBhvr>
                                        <p:cTn id="71" dur="1" fill="hold">
                                          <p:stCondLst>
                                            <p:cond delay="0"/>
                                          </p:stCondLst>
                                        </p:cTn>
                                        <p:tgtEl>
                                          <p:spTgt spid="246"/>
                                        </p:tgtEl>
                                        <p:attrNameLst>
                                          <p:attrName>style.visibility</p:attrName>
                                        </p:attrNameLst>
                                      </p:cBhvr>
                                      <p:to>
                                        <p:strVal val="visible"/>
                                      </p:to>
                                    </p:set>
                                    <p:animEffect transition="in" filter="fade">
                                      <p:cBhvr>
                                        <p:cTn id="72" dur="1000"/>
                                        <p:tgtEl>
                                          <p:spTgt spid="246"/>
                                        </p:tgtEl>
                                      </p:cBhvr>
                                    </p:animEffect>
                                    <p:anim calcmode="lin" valueType="num">
                                      <p:cBhvr>
                                        <p:cTn id="73" dur="1000" fill="hold"/>
                                        <p:tgtEl>
                                          <p:spTgt spid="246"/>
                                        </p:tgtEl>
                                        <p:attrNameLst>
                                          <p:attrName>ppt_x</p:attrName>
                                        </p:attrNameLst>
                                      </p:cBhvr>
                                      <p:tavLst>
                                        <p:tav tm="0">
                                          <p:val>
                                            <p:strVal val="#ppt_x"/>
                                          </p:val>
                                        </p:tav>
                                        <p:tav tm="100000">
                                          <p:val>
                                            <p:strVal val="#ppt_x"/>
                                          </p:val>
                                        </p:tav>
                                      </p:tavLst>
                                    </p:anim>
                                    <p:anim calcmode="lin" valueType="num">
                                      <p:cBhvr>
                                        <p:cTn id="74" dur="1000" fill="hold"/>
                                        <p:tgtEl>
                                          <p:spTgt spid="246"/>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0"/>
                                  </p:stCondLst>
                                  <p:childTnLst>
                                    <p:set>
                                      <p:cBhvr>
                                        <p:cTn id="76" dur="1" fill="hold">
                                          <p:stCondLst>
                                            <p:cond delay="0"/>
                                          </p:stCondLst>
                                        </p:cTn>
                                        <p:tgtEl>
                                          <p:spTgt spid="247"/>
                                        </p:tgtEl>
                                        <p:attrNameLst>
                                          <p:attrName>style.visibility</p:attrName>
                                        </p:attrNameLst>
                                      </p:cBhvr>
                                      <p:to>
                                        <p:strVal val="visible"/>
                                      </p:to>
                                    </p:set>
                                    <p:animEffect transition="in" filter="fade">
                                      <p:cBhvr>
                                        <p:cTn id="77" dur="1000"/>
                                        <p:tgtEl>
                                          <p:spTgt spid="247"/>
                                        </p:tgtEl>
                                      </p:cBhvr>
                                    </p:animEffect>
                                    <p:anim calcmode="lin" valueType="num">
                                      <p:cBhvr>
                                        <p:cTn id="78" dur="1000" fill="hold"/>
                                        <p:tgtEl>
                                          <p:spTgt spid="247"/>
                                        </p:tgtEl>
                                        <p:attrNameLst>
                                          <p:attrName>ppt_x</p:attrName>
                                        </p:attrNameLst>
                                      </p:cBhvr>
                                      <p:tavLst>
                                        <p:tav tm="0">
                                          <p:val>
                                            <p:strVal val="#ppt_x"/>
                                          </p:val>
                                        </p:tav>
                                        <p:tav tm="100000">
                                          <p:val>
                                            <p:strVal val="#ppt_x"/>
                                          </p:val>
                                        </p:tav>
                                      </p:tavLst>
                                    </p:anim>
                                    <p:anim calcmode="lin" valueType="num">
                                      <p:cBhvr>
                                        <p:cTn id="79" dur="1000" fill="hold"/>
                                        <p:tgtEl>
                                          <p:spTgt spid="247"/>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0"/>
                                  </p:stCondLst>
                                  <p:childTnLst>
                                    <p:set>
                                      <p:cBhvr>
                                        <p:cTn id="81" dur="1" fill="hold">
                                          <p:stCondLst>
                                            <p:cond delay="0"/>
                                          </p:stCondLst>
                                        </p:cTn>
                                        <p:tgtEl>
                                          <p:spTgt spid="248"/>
                                        </p:tgtEl>
                                        <p:attrNameLst>
                                          <p:attrName>style.visibility</p:attrName>
                                        </p:attrNameLst>
                                      </p:cBhvr>
                                      <p:to>
                                        <p:strVal val="visible"/>
                                      </p:to>
                                    </p:set>
                                    <p:animEffect transition="in" filter="fade">
                                      <p:cBhvr>
                                        <p:cTn id="82" dur="1000"/>
                                        <p:tgtEl>
                                          <p:spTgt spid="248"/>
                                        </p:tgtEl>
                                      </p:cBhvr>
                                    </p:animEffect>
                                    <p:anim calcmode="lin" valueType="num">
                                      <p:cBhvr>
                                        <p:cTn id="83" dur="1000" fill="hold"/>
                                        <p:tgtEl>
                                          <p:spTgt spid="248"/>
                                        </p:tgtEl>
                                        <p:attrNameLst>
                                          <p:attrName>ppt_x</p:attrName>
                                        </p:attrNameLst>
                                      </p:cBhvr>
                                      <p:tavLst>
                                        <p:tav tm="0">
                                          <p:val>
                                            <p:strVal val="#ppt_x"/>
                                          </p:val>
                                        </p:tav>
                                        <p:tav tm="100000">
                                          <p:val>
                                            <p:strVal val="#ppt_x"/>
                                          </p:val>
                                        </p:tav>
                                      </p:tavLst>
                                    </p:anim>
                                    <p:anim calcmode="lin" valueType="num">
                                      <p:cBhvr>
                                        <p:cTn id="84" dur="1000" fill="hold"/>
                                        <p:tgtEl>
                                          <p:spTgt spid="248"/>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0"/>
                                  </p:stCondLst>
                                  <p:childTnLst>
                                    <p:set>
                                      <p:cBhvr>
                                        <p:cTn id="86" dur="1" fill="hold">
                                          <p:stCondLst>
                                            <p:cond delay="0"/>
                                          </p:stCondLst>
                                        </p:cTn>
                                        <p:tgtEl>
                                          <p:spTgt spid="249"/>
                                        </p:tgtEl>
                                        <p:attrNameLst>
                                          <p:attrName>style.visibility</p:attrName>
                                        </p:attrNameLst>
                                      </p:cBhvr>
                                      <p:to>
                                        <p:strVal val="visible"/>
                                      </p:to>
                                    </p:set>
                                    <p:animEffect transition="in" filter="fade">
                                      <p:cBhvr>
                                        <p:cTn id="87" dur="1000"/>
                                        <p:tgtEl>
                                          <p:spTgt spid="249"/>
                                        </p:tgtEl>
                                      </p:cBhvr>
                                    </p:animEffect>
                                    <p:anim calcmode="lin" valueType="num">
                                      <p:cBhvr>
                                        <p:cTn id="88" dur="1000" fill="hold"/>
                                        <p:tgtEl>
                                          <p:spTgt spid="249"/>
                                        </p:tgtEl>
                                        <p:attrNameLst>
                                          <p:attrName>ppt_x</p:attrName>
                                        </p:attrNameLst>
                                      </p:cBhvr>
                                      <p:tavLst>
                                        <p:tav tm="0">
                                          <p:val>
                                            <p:strVal val="#ppt_x"/>
                                          </p:val>
                                        </p:tav>
                                        <p:tav tm="100000">
                                          <p:val>
                                            <p:strVal val="#ppt_x"/>
                                          </p:val>
                                        </p:tav>
                                      </p:tavLst>
                                    </p:anim>
                                    <p:anim calcmode="lin" valueType="num">
                                      <p:cBhvr>
                                        <p:cTn id="89" dur="1000" fill="hold"/>
                                        <p:tgtEl>
                                          <p:spTgt spid="249"/>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0"/>
                                  </p:stCondLst>
                                  <p:childTnLst>
                                    <p:set>
                                      <p:cBhvr>
                                        <p:cTn id="91" dur="1" fill="hold">
                                          <p:stCondLst>
                                            <p:cond delay="0"/>
                                          </p:stCondLst>
                                        </p:cTn>
                                        <p:tgtEl>
                                          <p:spTgt spid="250"/>
                                        </p:tgtEl>
                                        <p:attrNameLst>
                                          <p:attrName>style.visibility</p:attrName>
                                        </p:attrNameLst>
                                      </p:cBhvr>
                                      <p:to>
                                        <p:strVal val="visible"/>
                                      </p:to>
                                    </p:set>
                                    <p:animEffect transition="in" filter="fade">
                                      <p:cBhvr>
                                        <p:cTn id="92" dur="1000"/>
                                        <p:tgtEl>
                                          <p:spTgt spid="250"/>
                                        </p:tgtEl>
                                      </p:cBhvr>
                                    </p:animEffect>
                                    <p:anim calcmode="lin" valueType="num">
                                      <p:cBhvr>
                                        <p:cTn id="93" dur="1000" fill="hold"/>
                                        <p:tgtEl>
                                          <p:spTgt spid="250"/>
                                        </p:tgtEl>
                                        <p:attrNameLst>
                                          <p:attrName>ppt_x</p:attrName>
                                        </p:attrNameLst>
                                      </p:cBhvr>
                                      <p:tavLst>
                                        <p:tav tm="0">
                                          <p:val>
                                            <p:strVal val="#ppt_x"/>
                                          </p:val>
                                        </p:tav>
                                        <p:tav tm="100000">
                                          <p:val>
                                            <p:strVal val="#ppt_x"/>
                                          </p:val>
                                        </p:tav>
                                      </p:tavLst>
                                    </p:anim>
                                    <p:anim calcmode="lin" valueType="num">
                                      <p:cBhvr>
                                        <p:cTn id="94" dur="1000" fill="hold"/>
                                        <p:tgtEl>
                                          <p:spTgt spid="250"/>
                                        </p:tgtEl>
                                        <p:attrNameLst>
                                          <p:attrName>ppt_y</p:attrName>
                                        </p:attrNameLst>
                                      </p:cBhvr>
                                      <p:tavLst>
                                        <p:tav tm="0">
                                          <p:val>
                                            <p:strVal val="#ppt_y-.1"/>
                                          </p:val>
                                        </p:tav>
                                        <p:tav tm="100000">
                                          <p:val>
                                            <p:strVal val="#ppt_y"/>
                                          </p:val>
                                        </p:tav>
                                      </p:tavLst>
                                    </p:anim>
                                  </p:childTnLst>
                                </p:cTn>
                              </p:par>
                              <p:par>
                                <p:cTn id="95" presetID="47" presetClass="entr" presetSubtype="0" fill="hold" grpId="0" nodeType="withEffect">
                                  <p:stCondLst>
                                    <p:cond delay="0"/>
                                  </p:stCondLst>
                                  <p:childTnLst>
                                    <p:set>
                                      <p:cBhvr>
                                        <p:cTn id="96" dur="1" fill="hold">
                                          <p:stCondLst>
                                            <p:cond delay="0"/>
                                          </p:stCondLst>
                                        </p:cTn>
                                        <p:tgtEl>
                                          <p:spTgt spid="251"/>
                                        </p:tgtEl>
                                        <p:attrNameLst>
                                          <p:attrName>style.visibility</p:attrName>
                                        </p:attrNameLst>
                                      </p:cBhvr>
                                      <p:to>
                                        <p:strVal val="visible"/>
                                      </p:to>
                                    </p:set>
                                    <p:animEffect transition="in" filter="fade">
                                      <p:cBhvr>
                                        <p:cTn id="97" dur="1000"/>
                                        <p:tgtEl>
                                          <p:spTgt spid="251"/>
                                        </p:tgtEl>
                                      </p:cBhvr>
                                    </p:animEffect>
                                    <p:anim calcmode="lin" valueType="num">
                                      <p:cBhvr>
                                        <p:cTn id="98" dur="1000" fill="hold"/>
                                        <p:tgtEl>
                                          <p:spTgt spid="251"/>
                                        </p:tgtEl>
                                        <p:attrNameLst>
                                          <p:attrName>ppt_x</p:attrName>
                                        </p:attrNameLst>
                                      </p:cBhvr>
                                      <p:tavLst>
                                        <p:tav tm="0">
                                          <p:val>
                                            <p:strVal val="#ppt_x"/>
                                          </p:val>
                                        </p:tav>
                                        <p:tav tm="100000">
                                          <p:val>
                                            <p:strVal val="#ppt_x"/>
                                          </p:val>
                                        </p:tav>
                                      </p:tavLst>
                                    </p:anim>
                                    <p:anim calcmode="lin" valueType="num">
                                      <p:cBhvr>
                                        <p:cTn id="99" dur="1000" fill="hold"/>
                                        <p:tgtEl>
                                          <p:spTgt spid="251"/>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254"/>
                                        </p:tgtEl>
                                        <p:attrNameLst>
                                          <p:attrName>style.visibility</p:attrName>
                                        </p:attrNameLst>
                                      </p:cBhvr>
                                      <p:to>
                                        <p:strVal val="visible"/>
                                      </p:to>
                                    </p:set>
                                    <p:animEffect transition="in" filter="fade">
                                      <p:cBhvr>
                                        <p:cTn id="102" dur="1000"/>
                                        <p:tgtEl>
                                          <p:spTgt spid="254"/>
                                        </p:tgtEl>
                                      </p:cBhvr>
                                    </p:animEffect>
                                    <p:anim calcmode="lin" valueType="num">
                                      <p:cBhvr>
                                        <p:cTn id="103" dur="1000" fill="hold"/>
                                        <p:tgtEl>
                                          <p:spTgt spid="254"/>
                                        </p:tgtEl>
                                        <p:attrNameLst>
                                          <p:attrName>ppt_x</p:attrName>
                                        </p:attrNameLst>
                                      </p:cBhvr>
                                      <p:tavLst>
                                        <p:tav tm="0">
                                          <p:val>
                                            <p:strVal val="#ppt_x"/>
                                          </p:val>
                                        </p:tav>
                                        <p:tav tm="100000">
                                          <p:val>
                                            <p:strVal val="#ppt_x"/>
                                          </p:val>
                                        </p:tav>
                                      </p:tavLst>
                                    </p:anim>
                                    <p:anim calcmode="lin" valueType="num">
                                      <p:cBhvr>
                                        <p:cTn id="104" dur="1000" fill="hold"/>
                                        <p:tgtEl>
                                          <p:spTgt spid="254"/>
                                        </p:tgtEl>
                                        <p:attrNameLst>
                                          <p:attrName>ppt_y</p:attrName>
                                        </p:attrNameLst>
                                      </p:cBhvr>
                                      <p:tavLst>
                                        <p:tav tm="0">
                                          <p:val>
                                            <p:strVal val="#ppt_y-.1"/>
                                          </p:val>
                                        </p:tav>
                                        <p:tav tm="100000">
                                          <p:val>
                                            <p:strVal val="#ppt_y"/>
                                          </p:val>
                                        </p:tav>
                                      </p:tavLst>
                                    </p:anim>
                                  </p:childTnLst>
                                </p:cTn>
                              </p:par>
                            </p:childTnLst>
                          </p:cTn>
                        </p:par>
                        <p:par>
                          <p:cTn id="105" fill="hold">
                            <p:stCondLst>
                              <p:cond delay="3100"/>
                            </p:stCondLst>
                            <p:childTnLst>
                              <p:par>
                                <p:cTn id="106" presetID="22" presetClass="entr" presetSubtype="1" fill="hold" nodeType="afterEffect">
                                  <p:stCondLst>
                                    <p:cond delay="0"/>
                                  </p:stCondLst>
                                  <p:childTnLst>
                                    <p:set>
                                      <p:cBhvr>
                                        <p:cTn id="107" dur="1" fill="hold">
                                          <p:stCondLst>
                                            <p:cond delay="0"/>
                                          </p:stCondLst>
                                        </p:cTn>
                                        <p:tgtEl>
                                          <p:spTgt spid="280"/>
                                        </p:tgtEl>
                                        <p:attrNameLst>
                                          <p:attrName>style.visibility</p:attrName>
                                        </p:attrNameLst>
                                      </p:cBhvr>
                                      <p:to>
                                        <p:strVal val="visible"/>
                                      </p:to>
                                    </p:set>
                                    <p:animEffect transition="in" filter="wipe(up)">
                                      <p:cBhvr>
                                        <p:cTn id="108" dur="500"/>
                                        <p:tgtEl>
                                          <p:spTgt spid="280"/>
                                        </p:tgtEl>
                                      </p:cBhvr>
                                    </p:animEffect>
                                  </p:childTnLst>
                                </p:cTn>
                              </p:par>
                              <p:par>
                                <p:cTn id="109" presetID="22" presetClass="entr" presetSubtype="4" fill="hold" nodeType="withEffect">
                                  <p:stCondLst>
                                    <p:cond delay="0"/>
                                  </p:stCondLst>
                                  <p:childTnLst>
                                    <p:set>
                                      <p:cBhvr>
                                        <p:cTn id="110" dur="1" fill="hold">
                                          <p:stCondLst>
                                            <p:cond delay="0"/>
                                          </p:stCondLst>
                                        </p:cTn>
                                        <p:tgtEl>
                                          <p:spTgt spid="281"/>
                                        </p:tgtEl>
                                        <p:attrNameLst>
                                          <p:attrName>style.visibility</p:attrName>
                                        </p:attrNameLst>
                                      </p:cBhvr>
                                      <p:to>
                                        <p:strVal val="visible"/>
                                      </p:to>
                                    </p:set>
                                    <p:animEffect transition="in" filter="wipe(down)">
                                      <p:cBhvr>
                                        <p:cTn id="111" dur="500"/>
                                        <p:tgtEl>
                                          <p:spTgt spid="281"/>
                                        </p:tgtEl>
                                      </p:cBhvr>
                                    </p:animEffect>
                                  </p:childTnLst>
                                </p:cTn>
                              </p:par>
                              <p:par>
                                <p:cTn id="112" presetID="22" presetClass="entr" presetSubtype="1" fill="hold" nodeType="withEffect">
                                  <p:stCondLst>
                                    <p:cond delay="0"/>
                                  </p:stCondLst>
                                  <p:childTnLst>
                                    <p:set>
                                      <p:cBhvr>
                                        <p:cTn id="113" dur="1" fill="hold">
                                          <p:stCondLst>
                                            <p:cond delay="0"/>
                                          </p:stCondLst>
                                        </p:cTn>
                                        <p:tgtEl>
                                          <p:spTgt spid="282"/>
                                        </p:tgtEl>
                                        <p:attrNameLst>
                                          <p:attrName>style.visibility</p:attrName>
                                        </p:attrNameLst>
                                      </p:cBhvr>
                                      <p:to>
                                        <p:strVal val="visible"/>
                                      </p:to>
                                    </p:set>
                                    <p:animEffect transition="in" filter="wipe(up)">
                                      <p:cBhvr>
                                        <p:cTn id="114" dur="500"/>
                                        <p:tgtEl>
                                          <p:spTgt spid="282"/>
                                        </p:tgtEl>
                                      </p:cBhvr>
                                    </p:animEffect>
                                  </p:childTnLst>
                                </p:cTn>
                              </p:par>
                              <p:par>
                                <p:cTn id="115" presetID="22" presetClass="entr" presetSubtype="4" fill="hold" nodeType="withEffect">
                                  <p:stCondLst>
                                    <p:cond delay="0"/>
                                  </p:stCondLst>
                                  <p:childTnLst>
                                    <p:set>
                                      <p:cBhvr>
                                        <p:cTn id="116" dur="1" fill="hold">
                                          <p:stCondLst>
                                            <p:cond delay="0"/>
                                          </p:stCondLst>
                                        </p:cTn>
                                        <p:tgtEl>
                                          <p:spTgt spid="283"/>
                                        </p:tgtEl>
                                        <p:attrNameLst>
                                          <p:attrName>style.visibility</p:attrName>
                                        </p:attrNameLst>
                                      </p:cBhvr>
                                      <p:to>
                                        <p:strVal val="visible"/>
                                      </p:to>
                                    </p:set>
                                    <p:animEffect transition="in" filter="wipe(down)">
                                      <p:cBhvr>
                                        <p:cTn id="117" dur="500"/>
                                        <p:tgtEl>
                                          <p:spTgt spid="283"/>
                                        </p:tgtEl>
                                      </p:cBhvr>
                                    </p:animEffect>
                                  </p:childTnLst>
                                </p:cTn>
                              </p:par>
                              <p:par>
                                <p:cTn id="118" presetID="22" presetClass="entr" presetSubtype="1" fill="hold" nodeType="withEffect">
                                  <p:stCondLst>
                                    <p:cond delay="0"/>
                                  </p:stCondLst>
                                  <p:childTnLst>
                                    <p:set>
                                      <p:cBhvr>
                                        <p:cTn id="119" dur="1" fill="hold">
                                          <p:stCondLst>
                                            <p:cond delay="0"/>
                                          </p:stCondLst>
                                        </p:cTn>
                                        <p:tgtEl>
                                          <p:spTgt spid="284"/>
                                        </p:tgtEl>
                                        <p:attrNameLst>
                                          <p:attrName>style.visibility</p:attrName>
                                        </p:attrNameLst>
                                      </p:cBhvr>
                                      <p:to>
                                        <p:strVal val="visible"/>
                                      </p:to>
                                    </p:set>
                                    <p:animEffect transition="in" filter="wipe(up)">
                                      <p:cBhvr>
                                        <p:cTn id="120" dur="500"/>
                                        <p:tgtEl>
                                          <p:spTgt spid="284"/>
                                        </p:tgtEl>
                                      </p:cBhvr>
                                    </p:animEffect>
                                  </p:childTnLst>
                                </p:cTn>
                              </p:par>
                              <p:par>
                                <p:cTn id="121" presetID="22" presetClass="entr" presetSubtype="4" fill="hold" nodeType="withEffect">
                                  <p:stCondLst>
                                    <p:cond delay="0"/>
                                  </p:stCondLst>
                                  <p:childTnLst>
                                    <p:set>
                                      <p:cBhvr>
                                        <p:cTn id="122" dur="1" fill="hold">
                                          <p:stCondLst>
                                            <p:cond delay="0"/>
                                          </p:stCondLst>
                                        </p:cTn>
                                        <p:tgtEl>
                                          <p:spTgt spid="285"/>
                                        </p:tgtEl>
                                        <p:attrNameLst>
                                          <p:attrName>style.visibility</p:attrName>
                                        </p:attrNameLst>
                                      </p:cBhvr>
                                      <p:to>
                                        <p:strVal val="visible"/>
                                      </p:to>
                                    </p:set>
                                    <p:animEffect transition="in" filter="wipe(down)">
                                      <p:cBhvr>
                                        <p:cTn id="123" dur="500"/>
                                        <p:tgtEl>
                                          <p:spTgt spid="285"/>
                                        </p:tgtEl>
                                      </p:cBhvr>
                                    </p:animEffect>
                                  </p:childTnLst>
                                </p:cTn>
                              </p:par>
                              <p:par>
                                <p:cTn id="124" presetID="22" presetClass="entr" presetSubtype="1" fill="hold" nodeType="withEffect">
                                  <p:stCondLst>
                                    <p:cond delay="0"/>
                                  </p:stCondLst>
                                  <p:childTnLst>
                                    <p:set>
                                      <p:cBhvr>
                                        <p:cTn id="125" dur="1" fill="hold">
                                          <p:stCondLst>
                                            <p:cond delay="0"/>
                                          </p:stCondLst>
                                        </p:cTn>
                                        <p:tgtEl>
                                          <p:spTgt spid="286"/>
                                        </p:tgtEl>
                                        <p:attrNameLst>
                                          <p:attrName>style.visibility</p:attrName>
                                        </p:attrNameLst>
                                      </p:cBhvr>
                                      <p:to>
                                        <p:strVal val="visible"/>
                                      </p:to>
                                    </p:set>
                                    <p:animEffect transition="in" filter="wipe(up)">
                                      <p:cBhvr>
                                        <p:cTn id="126" dur="500"/>
                                        <p:tgtEl>
                                          <p:spTgt spid="286"/>
                                        </p:tgtEl>
                                      </p:cBhvr>
                                    </p:animEffect>
                                  </p:childTnLst>
                                </p:cTn>
                              </p:par>
                              <p:par>
                                <p:cTn id="127" presetID="22" presetClass="entr" presetSubtype="4" fill="hold" nodeType="withEffect">
                                  <p:stCondLst>
                                    <p:cond delay="0"/>
                                  </p:stCondLst>
                                  <p:childTnLst>
                                    <p:set>
                                      <p:cBhvr>
                                        <p:cTn id="128" dur="1" fill="hold">
                                          <p:stCondLst>
                                            <p:cond delay="0"/>
                                          </p:stCondLst>
                                        </p:cTn>
                                        <p:tgtEl>
                                          <p:spTgt spid="287"/>
                                        </p:tgtEl>
                                        <p:attrNameLst>
                                          <p:attrName>style.visibility</p:attrName>
                                        </p:attrNameLst>
                                      </p:cBhvr>
                                      <p:to>
                                        <p:strVal val="visible"/>
                                      </p:to>
                                    </p:set>
                                    <p:animEffect transition="in" filter="wipe(down)">
                                      <p:cBhvr>
                                        <p:cTn id="129" dur="500"/>
                                        <p:tgtEl>
                                          <p:spTgt spid="287"/>
                                        </p:tgtEl>
                                      </p:cBhvr>
                                    </p:animEffect>
                                  </p:childTnLst>
                                </p:cTn>
                              </p:par>
                              <p:par>
                                <p:cTn id="130" presetID="22" presetClass="entr" presetSubtype="1" fill="hold" nodeType="withEffect">
                                  <p:stCondLst>
                                    <p:cond delay="0"/>
                                  </p:stCondLst>
                                  <p:childTnLst>
                                    <p:set>
                                      <p:cBhvr>
                                        <p:cTn id="131" dur="1" fill="hold">
                                          <p:stCondLst>
                                            <p:cond delay="0"/>
                                          </p:stCondLst>
                                        </p:cTn>
                                        <p:tgtEl>
                                          <p:spTgt spid="288"/>
                                        </p:tgtEl>
                                        <p:attrNameLst>
                                          <p:attrName>style.visibility</p:attrName>
                                        </p:attrNameLst>
                                      </p:cBhvr>
                                      <p:to>
                                        <p:strVal val="visible"/>
                                      </p:to>
                                    </p:set>
                                    <p:animEffect transition="in" filter="wipe(up)">
                                      <p:cBhvr>
                                        <p:cTn id="132" dur="500"/>
                                        <p:tgtEl>
                                          <p:spTgt spid="288"/>
                                        </p:tgtEl>
                                      </p:cBhvr>
                                    </p:animEffect>
                                  </p:childTnLst>
                                </p:cTn>
                              </p:par>
                              <p:par>
                                <p:cTn id="133" presetID="22" presetClass="entr" presetSubtype="4" fill="hold" nodeType="withEffect">
                                  <p:stCondLst>
                                    <p:cond delay="0"/>
                                  </p:stCondLst>
                                  <p:childTnLst>
                                    <p:set>
                                      <p:cBhvr>
                                        <p:cTn id="134" dur="1" fill="hold">
                                          <p:stCondLst>
                                            <p:cond delay="0"/>
                                          </p:stCondLst>
                                        </p:cTn>
                                        <p:tgtEl>
                                          <p:spTgt spid="289"/>
                                        </p:tgtEl>
                                        <p:attrNameLst>
                                          <p:attrName>style.visibility</p:attrName>
                                        </p:attrNameLst>
                                      </p:cBhvr>
                                      <p:to>
                                        <p:strVal val="visible"/>
                                      </p:to>
                                    </p:set>
                                    <p:animEffect transition="in" filter="wipe(down)">
                                      <p:cBhvr>
                                        <p:cTn id="135" dur="500"/>
                                        <p:tgtEl>
                                          <p:spTgt spid="289"/>
                                        </p:tgtEl>
                                      </p:cBhvr>
                                    </p:animEffect>
                                  </p:childTnLst>
                                </p:cTn>
                              </p:par>
                              <p:par>
                                <p:cTn id="136" presetID="22" presetClass="entr" presetSubtype="1" fill="hold" nodeType="withEffect">
                                  <p:stCondLst>
                                    <p:cond delay="0"/>
                                  </p:stCondLst>
                                  <p:childTnLst>
                                    <p:set>
                                      <p:cBhvr>
                                        <p:cTn id="137" dur="1" fill="hold">
                                          <p:stCondLst>
                                            <p:cond delay="0"/>
                                          </p:stCondLst>
                                        </p:cTn>
                                        <p:tgtEl>
                                          <p:spTgt spid="290"/>
                                        </p:tgtEl>
                                        <p:attrNameLst>
                                          <p:attrName>style.visibility</p:attrName>
                                        </p:attrNameLst>
                                      </p:cBhvr>
                                      <p:to>
                                        <p:strVal val="visible"/>
                                      </p:to>
                                    </p:set>
                                    <p:animEffect transition="in" filter="wipe(up)">
                                      <p:cBhvr>
                                        <p:cTn id="138" dur="500"/>
                                        <p:tgtEl>
                                          <p:spTgt spid="290"/>
                                        </p:tgtEl>
                                      </p:cBhvr>
                                    </p:animEffect>
                                  </p:childTnLst>
                                </p:cTn>
                              </p:par>
                            </p:childTnLst>
                          </p:cTn>
                        </p:par>
                        <p:par>
                          <p:cTn id="139" fill="hold">
                            <p:stCondLst>
                              <p:cond delay="3600"/>
                            </p:stCondLst>
                            <p:childTnLst>
                              <p:par>
                                <p:cTn id="140" presetID="18" presetClass="entr" presetSubtype="9" fill="hold" grpId="0" nodeType="afterEffect">
                                  <p:stCondLst>
                                    <p:cond delay="0"/>
                                  </p:stCondLst>
                                  <p:childTnLst>
                                    <p:set>
                                      <p:cBhvr>
                                        <p:cTn id="141" dur="1" fill="hold">
                                          <p:stCondLst>
                                            <p:cond delay="0"/>
                                          </p:stCondLst>
                                        </p:cTn>
                                        <p:tgtEl>
                                          <p:spTgt spid="291"/>
                                        </p:tgtEl>
                                        <p:attrNameLst>
                                          <p:attrName>style.visibility</p:attrName>
                                        </p:attrNameLst>
                                      </p:cBhvr>
                                      <p:to>
                                        <p:strVal val="visible"/>
                                      </p:to>
                                    </p:set>
                                    <p:animEffect transition="in" filter="strips(upLeft)">
                                      <p:cBhvr>
                                        <p:cTn id="142" dur="1000"/>
                                        <p:tgtEl>
                                          <p:spTgt spid="291"/>
                                        </p:tgtEl>
                                      </p:cBhvr>
                                    </p:animEffect>
                                  </p:childTnLst>
                                </p:cTn>
                              </p:par>
                              <p:par>
                                <p:cTn id="143" presetID="18" presetClass="entr" presetSubtype="9" fill="hold" grpId="0" nodeType="withEffect">
                                  <p:stCondLst>
                                    <p:cond delay="0"/>
                                  </p:stCondLst>
                                  <p:childTnLst>
                                    <p:set>
                                      <p:cBhvr>
                                        <p:cTn id="144" dur="1" fill="hold">
                                          <p:stCondLst>
                                            <p:cond delay="0"/>
                                          </p:stCondLst>
                                        </p:cTn>
                                        <p:tgtEl>
                                          <p:spTgt spid="292"/>
                                        </p:tgtEl>
                                        <p:attrNameLst>
                                          <p:attrName>style.visibility</p:attrName>
                                        </p:attrNameLst>
                                      </p:cBhvr>
                                      <p:to>
                                        <p:strVal val="visible"/>
                                      </p:to>
                                    </p:set>
                                    <p:animEffect transition="in" filter="strips(upLeft)">
                                      <p:cBhvr>
                                        <p:cTn id="145" dur="1000"/>
                                        <p:tgtEl>
                                          <p:spTgt spid="292"/>
                                        </p:tgtEl>
                                      </p:cBhvr>
                                    </p:animEffect>
                                  </p:childTnLst>
                                </p:cTn>
                              </p:par>
                              <p:par>
                                <p:cTn id="146" presetID="18" presetClass="entr" presetSubtype="9" fill="hold" grpId="0" nodeType="withEffect">
                                  <p:stCondLst>
                                    <p:cond delay="0"/>
                                  </p:stCondLst>
                                  <p:childTnLst>
                                    <p:set>
                                      <p:cBhvr>
                                        <p:cTn id="147" dur="1" fill="hold">
                                          <p:stCondLst>
                                            <p:cond delay="0"/>
                                          </p:stCondLst>
                                        </p:cTn>
                                        <p:tgtEl>
                                          <p:spTgt spid="293"/>
                                        </p:tgtEl>
                                        <p:attrNameLst>
                                          <p:attrName>style.visibility</p:attrName>
                                        </p:attrNameLst>
                                      </p:cBhvr>
                                      <p:to>
                                        <p:strVal val="visible"/>
                                      </p:to>
                                    </p:set>
                                    <p:animEffect transition="in" filter="strips(upLeft)">
                                      <p:cBhvr>
                                        <p:cTn id="148" dur="1000"/>
                                        <p:tgtEl>
                                          <p:spTgt spid="293"/>
                                        </p:tgtEl>
                                      </p:cBhvr>
                                    </p:animEffect>
                                  </p:childTnLst>
                                </p:cTn>
                              </p:par>
                              <p:par>
                                <p:cTn id="149" presetID="18" presetClass="entr" presetSubtype="9" fill="hold" grpId="0" nodeType="withEffect">
                                  <p:stCondLst>
                                    <p:cond delay="0"/>
                                  </p:stCondLst>
                                  <p:childTnLst>
                                    <p:set>
                                      <p:cBhvr>
                                        <p:cTn id="150" dur="1" fill="hold">
                                          <p:stCondLst>
                                            <p:cond delay="0"/>
                                          </p:stCondLst>
                                        </p:cTn>
                                        <p:tgtEl>
                                          <p:spTgt spid="294"/>
                                        </p:tgtEl>
                                        <p:attrNameLst>
                                          <p:attrName>style.visibility</p:attrName>
                                        </p:attrNameLst>
                                      </p:cBhvr>
                                      <p:to>
                                        <p:strVal val="visible"/>
                                      </p:to>
                                    </p:set>
                                    <p:animEffect transition="in" filter="strips(upLeft)">
                                      <p:cBhvr>
                                        <p:cTn id="151" dur="1000"/>
                                        <p:tgtEl>
                                          <p:spTgt spid="294"/>
                                        </p:tgtEl>
                                      </p:cBhvr>
                                    </p:animEffect>
                                  </p:childTnLst>
                                </p:cTn>
                              </p:par>
                              <p:par>
                                <p:cTn id="152" presetID="18" presetClass="entr" presetSubtype="9" fill="hold" grpId="0" nodeType="withEffect">
                                  <p:stCondLst>
                                    <p:cond delay="0"/>
                                  </p:stCondLst>
                                  <p:childTnLst>
                                    <p:set>
                                      <p:cBhvr>
                                        <p:cTn id="153" dur="1" fill="hold">
                                          <p:stCondLst>
                                            <p:cond delay="0"/>
                                          </p:stCondLst>
                                        </p:cTn>
                                        <p:tgtEl>
                                          <p:spTgt spid="295"/>
                                        </p:tgtEl>
                                        <p:attrNameLst>
                                          <p:attrName>style.visibility</p:attrName>
                                        </p:attrNameLst>
                                      </p:cBhvr>
                                      <p:to>
                                        <p:strVal val="visible"/>
                                      </p:to>
                                    </p:set>
                                    <p:animEffect transition="in" filter="strips(upLeft)">
                                      <p:cBhvr>
                                        <p:cTn id="154" dur="1000"/>
                                        <p:tgtEl>
                                          <p:spTgt spid="295"/>
                                        </p:tgtEl>
                                      </p:cBhvr>
                                    </p:animEffect>
                                  </p:childTnLst>
                                </p:cTn>
                              </p:par>
                              <p:par>
                                <p:cTn id="155" presetID="18" presetClass="entr" presetSubtype="9" fill="hold" grpId="0" nodeType="withEffect">
                                  <p:stCondLst>
                                    <p:cond delay="0"/>
                                  </p:stCondLst>
                                  <p:childTnLst>
                                    <p:set>
                                      <p:cBhvr>
                                        <p:cTn id="156" dur="1" fill="hold">
                                          <p:stCondLst>
                                            <p:cond delay="0"/>
                                          </p:stCondLst>
                                        </p:cTn>
                                        <p:tgtEl>
                                          <p:spTgt spid="296"/>
                                        </p:tgtEl>
                                        <p:attrNameLst>
                                          <p:attrName>style.visibility</p:attrName>
                                        </p:attrNameLst>
                                      </p:cBhvr>
                                      <p:to>
                                        <p:strVal val="visible"/>
                                      </p:to>
                                    </p:set>
                                    <p:animEffect transition="in" filter="strips(upLeft)">
                                      <p:cBhvr>
                                        <p:cTn id="157" dur="1000"/>
                                        <p:tgtEl>
                                          <p:spTgt spid="296"/>
                                        </p:tgtEl>
                                      </p:cBhvr>
                                    </p:animEffect>
                                  </p:childTnLst>
                                </p:cTn>
                              </p:par>
                              <p:par>
                                <p:cTn id="158" presetID="18" presetClass="entr" presetSubtype="9" fill="hold" grpId="0" nodeType="withEffect">
                                  <p:stCondLst>
                                    <p:cond delay="0"/>
                                  </p:stCondLst>
                                  <p:childTnLst>
                                    <p:set>
                                      <p:cBhvr>
                                        <p:cTn id="159" dur="1" fill="hold">
                                          <p:stCondLst>
                                            <p:cond delay="0"/>
                                          </p:stCondLst>
                                        </p:cTn>
                                        <p:tgtEl>
                                          <p:spTgt spid="297"/>
                                        </p:tgtEl>
                                        <p:attrNameLst>
                                          <p:attrName>style.visibility</p:attrName>
                                        </p:attrNameLst>
                                      </p:cBhvr>
                                      <p:to>
                                        <p:strVal val="visible"/>
                                      </p:to>
                                    </p:set>
                                    <p:animEffect transition="in" filter="strips(upLeft)">
                                      <p:cBhvr>
                                        <p:cTn id="160" dur="1000"/>
                                        <p:tgtEl>
                                          <p:spTgt spid="297"/>
                                        </p:tgtEl>
                                      </p:cBhvr>
                                    </p:animEffect>
                                  </p:childTnLst>
                                </p:cTn>
                              </p:par>
                              <p:par>
                                <p:cTn id="161" presetID="18" presetClass="entr" presetSubtype="9" fill="hold" grpId="0" nodeType="withEffect">
                                  <p:stCondLst>
                                    <p:cond delay="0"/>
                                  </p:stCondLst>
                                  <p:childTnLst>
                                    <p:set>
                                      <p:cBhvr>
                                        <p:cTn id="162" dur="1" fill="hold">
                                          <p:stCondLst>
                                            <p:cond delay="0"/>
                                          </p:stCondLst>
                                        </p:cTn>
                                        <p:tgtEl>
                                          <p:spTgt spid="298"/>
                                        </p:tgtEl>
                                        <p:attrNameLst>
                                          <p:attrName>style.visibility</p:attrName>
                                        </p:attrNameLst>
                                      </p:cBhvr>
                                      <p:to>
                                        <p:strVal val="visible"/>
                                      </p:to>
                                    </p:set>
                                    <p:animEffect transition="in" filter="strips(upLeft)">
                                      <p:cBhvr>
                                        <p:cTn id="163" dur="1000"/>
                                        <p:tgtEl>
                                          <p:spTgt spid="298"/>
                                        </p:tgtEl>
                                      </p:cBhvr>
                                    </p:animEffect>
                                  </p:childTnLst>
                                </p:cTn>
                              </p:par>
                              <p:par>
                                <p:cTn id="164" presetID="18" presetClass="entr" presetSubtype="9" fill="hold" grpId="0" nodeType="withEffect">
                                  <p:stCondLst>
                                    <p:cond delay="0"/>
                                  </p:stCondLst>
                                  <p:childTnLst>
                                    <p:set>
                                      <p:cBhvr>
                                        <p:cTn id="165" dur="1" fill="hold">
                                          <p:stCondLst>
                                            <p:cond delay="0"/>
                                          </p:stCondLst>
                                        </p:cTn>
                                        <p:tgtEl>
                                          <p:spTgt spid="299"/>
                                        </p:tgtEl>
                                        <p:attrNameLst>
                                          <p:attrName>style.visibility</p:attrName>
                                        </p:attrNameLst>
                                      </p:cBhvr>
                                      <p:to>
                                        <p:strVal val="visible"/>
                                      </p:to>
                                    </p:set>
                                    <p:animEffect transition="in" filter="strips(upLeft)">
                                      <p:cBhvr>
                                        <p:cTn id="166" dur="1000"/>
                                        <p:tgtEl>
                                          <p:spTgt spid="299"/>
                                        </p:tgtEl>
                                      </p:cBhvr>
                                    </p:animEffect>
                                  </p:childTnLst>
                                </p:cTn>
                              </p:par>
                              <p:par>
                                <p:cTn id="167" presetID="18" presetClass="entr" presetSubtype="9" fill="hold" grpId="0" nodeType="withEffect">
                                  <p:stCondLst>
                                    <p:cond delay="0"/>
                                  </p:stCondLst>
                                  <p:childTnLst>
                                    <p:set>
                                      <p:cBhvr>
                                        <p:cTn id="168" dur="1" fill="hold">
                                          <p:stCondLst>
                                            <p:cond delay="0"/>
                                          </p:stCondLst>
                                        </p:cTn>
                                        <p:tgtEl>
                                          <p:spTgt spid="300"/>
                                        </p:tgtEl>
                                        <p:attrNameLst>
                                          <p:attrName>style.visibility</p:attrName>
                                        </p:attrNameLst>
                                      </p:cBhvr>
                                      <p:to>
                                        <p:strVal val="visible"/>
                                      </p:to>
                                    </p:set>
                                    <p:animEffect transition="in" filter="strips(upLeft)">
                                      <p:cBhvr>
                                        <p:cTn id="169" dur="1000"/>
                                        <p:tgtEl>
                                          <p:spTgt spid="300"/>
                                        </p:tgtEl>
                                      </p:cBhvr>
                                    </p:animEffect>
                                  </p:childTnLst>
                                </p:cTn>
                              </p:par>
                              <p:par>
                                <p:cTn id="170" presetID="18" presetClass="entr" presetSubtype="9" fill="hold" grpId="0" nodeType="withEffect">
                                  <p:stCondLst>
                                    <p:cond delay="0"/>
                                  </p:stCondLst>
                                  <p:childTnLst>
                                    <p:set>
                                      <p:cBhvr>
                                        <p:cTn id="171" dur="1" fill="hold">
                                          <p:stCondLst>
                                            <p:cond delay="0"/>
                                          </p:stCondLst>
                                        </p:cTn>
                                        <p:tgtEl>
                                          <p:spTgt spid="301"/>
                                        </p:tgtEl>
                                        <p:attrNameLst>
                                          <p:attrName>style.visibility</p:attrName>
                                        </p:attrNameLst>
                                      </p:cBhvr>
                                      <p:to>
                                        <p:strVal val="visible"/>
                                      </p:to>
                                    </p:set>
                                    <p:animEffect transition="in" filter="strips(upLeft)">
                                      <p:cBhvr>
                                        <p:cTn id="172" dur="1000"/>
                                        <p:tgtEl>
                                          <p:spTgt spid="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p:bldP spid="243" grpId="0"/>
      <p:bldP spid="244" grpId="0"/>
      <p:bldP spid="245" grpId="0"/>
      <p:bldP spid="246" grpId="0"/>
      <p:bldP spid="247" grpId="0"/>
      <p:bldP spid="248" grpId="0"/>
      <p:bldP spid="249" grpId="0"/>
      <p:bldP spid="250" grpId="0"/>
      <p:bldP spid="251" grpId="0"/>
      <p:bldP spid="254" grpId="0"/>
      <p:bldP spid="291" grpId="0"/>
      <p:bldP spid="292" grpId="0"/>
      <p:bldP spid="293" grpId="0"/>
      <p:bldP spid="294" grpId="0"/>
      <p:bldP spid="295" grpId="0"/>
      <p:bldP spid="296" grpId="0"/>
      <p:bldP spid="297" grpId="0"/>
      <p:bldP spid="298" grpId="0"/>
      <p:bldP spid="299" grpId="0"/>
      <p:bldP spid="300" grpId="0"/>
      <p:bldP spid="3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4"/>
          <p:cNvGrpSpPr/>
          <p:nvPr/>
        </p:nvGrpSpPr>
        <p:grpSpPr>
          <a:xfrm>
            <a:off x="3205603" y="1907798"/>
            <a:ext cx="623725" cy="622534"/>
            <a:chOff x="3241675" y="2678113"/>
            <a:chExt cx="831850" cy="830262"/>
          </a:xfrm>
        </p:grpSpPr>
        <p:sp>
          <p:nvSpPr>
            <p:cNvPr id="66" name="Oval 7"/>
            <p:cNvSpPr>
              <a:spLocks noChangeArrowheads="1"/>
            </p:cNvSpPr>
            <p:nvPr/>
          </p:nvSpPr>
          <p:spPr bwMode="auto">
            <a:xfrm>
              <a:off x="3241675" y="2678113"/>
              <a:ext cx="831850" cy="830262"/>
            </a:xfrm>
            <a:prstGeom prst="ellipse">
              <a:avLst/>
            </a:prstGeom>
            <a:solidFill>
              <a:schemeClr val="accent2"/>
            </a:solidFill>
            <a:ln>
              <a:noFill/>
            </a:ln>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67" name="Freeform 10"/>
            <p:cNvSpPr>
              <a:spLocks noEditPoints="1"/>
            </p:cNvSpPr>
            <p:nvPr/>
          </p:nvSpPr>
          <p:spPr bwMode="auto">
            <a:xfrm>
              <a:off x="3376613" y="2879725"/>
              <a:ext cx="396875" cy="361950"/>
            </a:xfrm>
            <a:custGeom>
              <a:avLst/>
              <a:gdLst>
                <a:gd name="T0" fmla="*/ 568 w 580"/>
                <a:gd name="T1" fmla="*/ 207 h 528"/>
                <a:gd name="T2" fmla="*/ 580 w 580"/>
                <a:gd name="T3" fmla="*/ 207 h 528"/>
                <a:gd name="T4" fmla="*/ 292 w 580"/>
                <a:gd name="T5" fmla="*/ 0 h 528"/>
                <a:gd name="T6" fmla="*/ 0 w 580"/>
                <a:gd name="T7" fmla="*/ 244 h 528"/>
                <a:gd name="T8" fmla="*/ 114 w 580"/>
                <a:gd name="T9" fmla="*/ 438 h 528"/>
                <a:gd name="T10" fmla="*/ 117 w 580"/>
                <a:gd name="T11" fmla="*/ 440 h 528"/>
                <a:gd name="T12" fmla="*/ 89 w 580"/>
                <a:gd name="T13" fmla="*/ 528 h 528"/>
                <a:gd name="T14" fmla="*/ 194 w 580"/>
                <a:gd name="T15" fmla="*/ 475 h 528"/>
                <a:gd name="T16" fmla="*/ 199 w 580"/>
                <a:gd name="T17" fmla="*/ 476 h 528"/>
                <a:gd name="T18" fmla="*/ 292 w 580"/>
                <a:gd name="T19" fmla="*/ 488 h 528"/>
                <a:gd name="T20" fmla="*/ 311 w 580"/>
                <a:gd name="T21" fmla="*/ 488 h 528"/>
                <a:gd name="T22" fmla="*/ 302 w 580"/>
                <a:gd name="T23" fmla="*/ 430 h 528"/>
                <a:gd name="T24" fmla="*/ 568 w 580"/>
                <a:gd name="T25" fmla="*/ 207 h 528"/>
                <a:gd name="T26" fmla="*/ 393 w 580"/>
                <a:gd name="T27" fmla="*/ 121 h 528"/>
                <a:gd name="T28" fmla="*/ 393 w 580"/>
                <a:gd name="T29" fmla="*/ 121 h 528"/>
                <a:gd name="T30" fmla="*/ 434 w 580"/>
                <a:gd name="T31" fmla="*/ 160 h 528"/>
                <a:gd name="T32" fmla="*/ 393 w 580"/>
                <a:gd name="T33" fmla="*/ 200 h 528"/>
                <a:gd name="T34" fmla="*/ 352 w 580"/>
                <a:gd name="T35" fmla="*/ 160 h 528"/>
                <a:gd name="T36" fmla="*/ 393 w 580"/>
                <a:gd name="T37" fmla="*/ 121 h 528"/>
                <a:gd name="T38" fmla="*/ 190 w 580"/>
                <a:gd name="T39" fmla="*/ 200 h 528"/>
                <a:gd name="T40" fmla="*/ 190 w 580"/>
                <a:gd name="T41" fmla="*/ 200 h 528"/>
                <a:gd name="T42" fmla="*/ 149 w 580"/>
                <a:gd name="T43" fmla="*/ 160 h 528"/>
                <a:gd name="T44" fmla="*/ 190 w 580"/>
                <a:gd name="T45" fmla="*/ 121 h 528"/>
                <a:gd name="T46" fmla="*/ 231 w 580"/>
                <a:gd name="T47" fmla="*/ 160 h 528"/>
                <a:gd name="T48" fmla="*/ 190 w 580"/>
                <a:gd name="T49" fmla="*/ 200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80" h="528">
                  <a:moveTo>
                    <a:pt x="568" y="207"/>
                  </a:moveTo>
                  <a:cubicBezTo>
                    <a:pt x="572" y="207"/>
                    <a:pt x="576" y="207"/>
                    <a:pt x="580" y="207"/>
                  </a:cubicBezTo>
                  <a:cubicBezTo>
                    <a:pt x="559" y="90"/>
                    <a:pt x="438" y="0"/>
                    <a:pt x="292" y="0"/>
                  </a:cubicBezTo>
                  <a:cubicBezTo>
                    <a:pt x="130" y="0"/>
                    <a:pt x="0" y="110"/>
                    <a:pt x="0" y="244"/>
                  </a:cubicBezTo>
                  <a:cubicBezTo>
                    <a:pt x="0" y="323"/>
                    <a:pt x="45" y="394"/>
                    <a:pt x="114" y="438"/>
                  </a:cubicBezTo>
                  <a:cubicBezTo>
                    <a:pt x="115" y="439"/>
                    <a:pt x="117" y="440"/>
                    <a:pt x="117" y="440"/>
                  </a:cubicBezTo>
                  <a:lnTo>
                    <a:pt x="89" y="528"/>
                  </a:lnTo>
                  <a:lnTo>
                    <a:pt x="194" y="475"/>
                  </a:lnTo>
                  <a:cubicBezTo>
                    <a:pt x="194" y="475"/>
                    <a:pt x="198" y="476"/>
                    <a:pt x="199" y="476"/>
                  </a:cubicBezTo>
                  <a:cubicBezTo>
                    <a:pt x="228" y="484"/>
                    <a:pt x="259" y="488"/>
                    <a:pt x="292" y="488"/>
                  </a:cubicBezTo>
                  <a:cubicBezTo>
                    <a:pt x="298" y="488"/>
                    <a:pt x="305" y="488"/>
                    <a:pt x="311" y="488"/>
                  </a:cubicBezTo>
                  <a:cubicBezTo>
                    <a:pt x="305" y="469"/>
                    <a:pt x="302" y="450"/>
                    <a:pt x="302" y="430"/>
                  </a:cubicBezTo>
                  <a:cubicBezTo>
                    <a:pt x="302" y="307"/>
                    <a:pt x="421" y="207"/>
                    <a:pt x="568" y="207"/>
                  </a:cubicBezTo>
                  <a:close/>
                  <a:moveTo>
                    <a:pt x="393" y="121"/>
                  </a:moveTo>
                  <a:lnTo>
                    <a:pt x="393" y="121"/>
                  </a:lnTo>
                  <a:cubicBezTo>
                    <a:pt x="416" y="121"/>
                    <a:pt x="434" y="138"/>
                    <a:pt x="434" y="160"/>
                  </a:cubicBezTo>
                  <a:cubicBezTo>
                    <a:pt x="434" y="182"/>
                    <a:pt x="416" y="200"/>
                    <a:pt x="393" y="200"/>
                  </a:cubicBezTo>
                  <a:cubicBezTo>
                    <a:pt x="370" y="200"/>
                    <a:pt x="352" y="182"/>
                    <a:pt x="352" y="160"/>
                  </a:cubicBezTo>
                  <a:cubicBezTo>
                    <a:pt x="352" y="138"/>
                    <a:pt x="370" y="121"/>
                    <a:pt x="393" y="121"/>
                  </a:cubicBezTo>
                  <a:close/>
                  <a:moveTo>
                    <a:pt x="190" y="200"/>
                  </a:moveTo>
                  <a:lnTo>
                    <a:pt x="190" y="200"/>
                  </a:lnTo>
                  <a:cubicBezTo>
                    <a:pt x="167" y="200"/>
                    <a:pt x="149" y="182"/>
                    <a:pt x="149" y="160"/>
                  </a:cubicBezTo>
                  <a:cubicBezTo>
                    <a:pt x="149" y="138"/>
                    <a:pt x="167" y="121"/>
                    <a:pt x="190" y="121"/>
                  </a:cubicBezTo>
                  <a:cubicBezTo>
                    <a:pt x="213" y="121"/>
                    <a:pt x="231" y="138"/>
                    <a:pt x="231" y="160"/>
                  </a:cubicBezTo>
                  <a:cubicBezTo>
                    <a:pt x="231" y="182"/>
                    <a:pt x="213" y="200"/>
                    <a:pt x="190" y="20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68" name="Freeform 11"/>
            <p:cNvSpPr>
              <a:spLocks noEditPoints="1"/>
            </p:cNvSpPr>
            <p:nvPr/>
          </p:nvSpPr>
          <p:spPr bwMode="auto">
            <a:xfrm>
              <a:off x="3598863" y="3033713"/>
              <a:ext cx="336550" cy="306387"/>
            </a:xfrm>
            <a:custGeom>
              <a:avLst/>
              <a:gdLst>
                <a:gd name="T0" fmla="*/ 0 w 493"/>
                <a:gd name="T1" fmla="*/ 206 h 446"/>
                <a:gd name="T2" fmla="*/ 247 w 493"/>
                <a:gd name="T3" fmla="*/ 412 h 446"/>
                <a:gd name="T4" fmla="*/ 325 w 493"/>
                <a:gd name="T5" fmla="*/ 402 h 446"/>
                <a:gd name="T6" fmla="*/ 329 w 493"/>
                <a:gd name="T7" fmla="*/ 401 h 446"/>
                <a:gd name="T8" fmla="*/ 418 w 493"/>
                <a:gd name="T9" fmla="*/ 446 h 446"/>
                <a:gd name="T10" fmla="*/ 394 w 493"/>
                <a:gd name="T11" fmla="*/ 371 h 446"/>
                <a:gd name="T12" fmla="*/ 397 w 493"/>
                <a:gd name="T13" fmla="*/ 370 h 446"/>
                <a:gd name="T14" fmla="*/ 493 w 493"/>
                <a:gd name="T15" fmla="*/ 206 h 446"/>
                <a:gd name="T16" fmla="*/ 247 w 493"/>
                <a:gd name="T17" fmla="*/ 0 h 446"/>
                <a:gd name="T18" fmla="*/ 0 w 493"/>
                <a:gd name="T19" fmla="*/ 206 h 446"/>
                <a:gd name="T20" fmla="*/ 298 w 493"/>
                <a:gd name="T21" fmla="*/ 135 h 446"/>
                <a:gd name="T22" fmla="*/ 298 w 493"/>
                <a:gd name="T23" fmla="*/ 135 h 446"/>
                <a:gd name="T24" fmla="*/ 333 w 493"/>
                <a:gd name="T25" fmla="*/ 102 h 446"/>
                <a:gd name="T26" fmla="*/ 367 w 493"/>
                <a:gd name="T27" fmla="*/ 135 h 446"/>
                <a:gd name="T28" fmla="*/ 333 w 493"/>
                <a:gd name="T29" fmla="*/ 169 h 446"/>
                <a:gd name="T30" fmla="*/ 298 w 493"/>
                <a:gd name="T31" fmla="*/ 135 h 446"/>
                <a:gd name="T32" fmla="*/ 127 w 493"/>
                <a:gd name="T33" fmla="*/ 135 h 446"/>
                <a:gd name="T34" fmla="*/ 127 w 493"/>
                <a:gd name="T35" fmla="*/ 135 h 446"/>
                <a:gd name="T36" fmla="*/ 161 w 493"/>
                <a:gd name="T37" fmla="*/ 102 h 446"/>
                <a:gd name="T38" fmla="*/ 196 w 493"/>
                <a:gd name="T39" fmla="*/ 135 h 446"/>
                <a:gd name="T40" fmla="*/ 161 w 493"/>
                <a:gd name="T41" fmla="*/ 169 h 446"/>
                <a:gd name="T42" fmla="*/ 127 w 493"/>
                <a:gd name="T43" fmla="*/ 135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93" h="446">
                  <a:moveTo>
                    <a:pt x="0" y="206"/>
                  </a:moveTo>
                  <a:cubicBezTo>
                    <a:pt x="0" y="320"/>
                    <a:pt x="111" y="412"/>
                    <a:pt x="247" y="412"/>
                  </a:cubicBezTo>
                  <a:cubicBezTo>
                    <a:pt x="274" y="412"/>
                    <a:pt x="300" y="409"/>
                    <a:pt x="325" y="402"/>
                  </a:cubicBezTo>
                  <a:cubicBezTo>
                    <a:pt x="326" y="401"/>
                    <a:pt x="329" y="401"/>
                    <a:pt x="329" y="401"/>
                  </a:cubicBezTo>
                  <a:lnTo>
                    <a:pt x="418" y="446"/>
                  </a:lnTo>
                  <a:lnTo>
                    <a:pt x="394" y="371"/>
                  </a:lnTo>
                  <a:cubicBezTo>
                    <a:pt x="394" y="371"/>
                    <a:pt x="396" y="370"/>
                    <a:pt x="397" y="370"/>
                  </a:cubicBezTo>
                  <a:cubicBezTo>
                    <a:pt x="455" y="332"/>
                    <a:pt x="493" y="273"/>
                    <a:pt x="493" y="206"/>
                  </a:cubicBezTo>
                  <a:cubicBezTo>
                    <a:pt x="493" y="92"/>
                    <a:pt x="383" y="0"/>
                    <a:pt x="247" y="0"/>
                  </a:cubicBezTo>
                  <a:cubicBezTo>
                    <a:pt x="111" y="0"/>
                    <a:pt x="0" y="92"/>
                    <a:pt x="0" y="206"/>
                  </a:cubicBezTo>
                  <a:close/>
                  <a:moveTo>
                    <a:pt x="298" y="135"/>
                  </a:moveTo>
                  <a:lnTo>
                    <a:pt x="298" y="135"/>
                  </a:lnTo>
                  <a:cubicBezTo>
                    <a:pt x="298" y="117"/>
                    <a:pt x="314" y="102"/>
                    <a:pt x="333" y="102"/>
                  </a:cubicBezTo>
                  <a:cubicBezTo>
                    <a:pt x="352" y="102"/>
                    <a:pt x="367" y="117"/>
                    <a:pt x="367" y="135"/>
                  </a:cubicBezTo>
                  <a:cubicBezTo>
                    <a:pt x="367" y="154"/>
                    <a:pt x="352" y="169"/>
                    <a:pt x="333" y="169"/>
                  </a:cubicBezTo>
                  <a:cubicBezTo>
                    <a:pt x="314" y="169"/>
                    <a:pt x="298" y="154"/>
                    <a:pt x="298" y="135"/>
                  </a:cubicBezTo>
                  <a:close/>
                  <a:moveTo>
                    <a:pt x="127" y="135"/>
                  </a:moveTo>
                  <a:lnTo>
                    <a:pt x="127" y="135"/>
                  </a:lnTo>
                  <a:cubicBezTo>
                    <a:pt x="127" y="117"/>
                    <a:pt x="142" y="102"/>
                    <a:pt x="161" y="102"/>
                  </a:cubicBezTo>
                  <a:cubicBezTo>
                    <a:pt x="180" y="102"/>
                    <a:pt x="196" y="117"/>
                    <a:pt x="196" y="135"/>
                  </a:cubicBezTo>
                  <a:cubicBezTo>
                    <a:pt x="196" y="154"/>
                    <a:pt x="180" y="169"/>
                    <a:pt x="161" y="169"/>
                  </a:cubicBezTo>
                  <a:cubicBezTo>
                    <a:pt x="142" y="169"/>
                    <a:pt x="127" y="154"/>
                    <a:pt x="127" y="1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grpSp>
      <p:grpSp>
        <p:nvGrpSpPr>
          <p:cNvPr id="3" name="组合 68"/>
          <p:cNvGrpSpPr/>
          <p:nvPr/>
        </p:nvGrpSpPr>
        <p:grpSpPr>
          <a:xfrm>
            <a:off x="2818751" y="1012682"/>
            <a:ext cx="623725" cy="623725"/>
            <a:chOff x="2725738" y="1484313"/>
            <a:chExt cx="831850" cy="831850"/>
          </a:xfrm>
        </p:grpSpPr>
        <p:sp>
          <p:nvSpPr>
            <p:cNvPr id="70" name="Oval 6"/>
            <p:cNvSpPr>
              <a:spLocks noChangeArrowheads="1"/>
            </p:cNvSpPr>
            <p:nvPr/>
          </p:nvSpPr>
          <p:spPr bwMode="auto">
            <a:xfrm>
              <a:off x="2725738" y="1484313"/>
              <a:ext cx="831850" cy="831850"/>
            </a:xfrm>
            <a:prstGeom prst="ellipse">
              <a:avLst/>
            </a:prstGeom>
            <a:solidFill>
              <a:schemeClr val="accent1"/>
            </a:solidFill>
            <a:ln>
              <a:noFill/>
            </a:ln>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1" name="Freeform 12"/>
            <p:cNvSpPr/>
            <p:nvPr/>
          </p:nvSpPr>
          <p:spPr bwMode="auto">
            <a:xfrm>
              <a:off x="2851150" y="1598613"/>
              <a:ext cx="573087" cy="544512"/>
            </a:xfrm>
            <a:custGeom>
              <a:avLst/>
              <a:gdLst>
                <a:gd name="T0" fmla="*/ 244 w 836"/>
                <a:gd name="T1" fmla="*/ 537 h 795"/>
                <a:gd name="T2" fmla="*/ 510 w 836"/>
                <a:gd name="T3" fmla="*/ 376 h 795"/>
                <a:gd name="T4" fmla="*/ 187 w 836"/>
                <a:gd name="T5" fmla="*/ 332 h 795"/>
                <a:gd name="T6" fmla="*/ 619 w 836"/>
                <a:gd name="T7" fmla="*/ 327 h 795"/>
                <a:gd name="T8" fmla="*/ 619 w 836"/>
                <a:gd name="T9" fmla="*/ 358 h 795"/>
                <a:gd name="T10" fmla="*/ 374 w 836"/>
                <a:gd name="T11" fmla="*/ 533 h 795"/>
                <a:gd name="T12" fmla="*/ 635 w 836"/>
                <a:gd name="T13" fmla="*/ 554 h 795"/>
                <a:gd name="T14" fmla="*/ 627 w 836"/>
                <a:gd name="T15" fmla="*/ 508 h 795"/>
                <a:gd name="T16" fmla="*/ 836 w 836"/>
                <a:gd name="T17" fmla="*/ 304 h 795"/>
                <a:gd name="T18" fmla="*/ 547 w 836"/>
                <a:gd name="T19" fmla="*/ 262 h 795"/>
                <a:gd name="T20" fmla="*/ 418 w 836"/>
                <a:gd name="T21" fmla="*/ 0 h 795"/>
                <a:gd name="T22" fmla="*/ 289 w 836"/>
                <a:gd name="T23" fmla="*/ 262 h 795"/>
                <a:gd name="T24" fmla="*/ 0 w 836"/>
                <a:gd name="T25" fmla="*/ 304 h 795"/>
                <a:gd name="T26" fmla="*/ 209 w 836"/>
                <a:gd name="T27" fmla="*/ 508 h 795"/>
                <a:gd name="T28" fmla="*/ 159 w 836"/>
                <a:gd name="T29" fmla="*/ 795 h 795"/>
                <a:gd name="T30" fmla="*/ 418 w 836"/>
                <a:gd name="T31" fmla="*/ 660 h 795"/>
                <a:gd name="T32" fmla="*/ 676 w 836"/>
                <a:gd name="T33" fmla="*/ 795 h 795"/>
                <a:gd name="T34" fmla="*/ 636 w 836"/>
                <a:gd name="T35" fmla="*/ 559 h 795"/>
                <a:gd name="T36" fmla="*/ 244 w 836"/>
                <a:gd name="T37" fmla="*/ 576 h 795"/>
                <a:gd name="T38" fmla="*/ 244 w 836"/>
                <a:gd name="T39" fmla="*/ 537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36" h="795">
                  <a:moveTo>
                    <a:pt x="244" y="537"/>
                  </a:moveTo>
                  <a:cubicBezTo>
                    <a:pt x="263" y="515"/>
                    <a:pt x="510" y="376"/>
                    <a:pt x="510" y="376"/>
                  </a:cubicBezTo>
                  <a:lnTo>
                    <a:pt x="187" y="332"/>
                  </a:lnTo>
                  <a:lnTo>
                    <a:pt x="619" y="327"/>
                  </a:lnTo>
                  <a:cubicBezTo>
                    <a:pt x="619" y="327"/>
                    <a:pt x="634" y="340"/>
                    <a:pt x="619" y="358"/>
                  </a:cubicBezTo>
                  <a:cubicBezTo>
                    <a:pt x="603" y="376"/>
                    <a:pt x="374" y="533"/>
                    <a:pt x="374" y="533"/>
                  </a:cubicBezTo>
                  <a:lnTo>
                    <a:pt x="635" y="554"/>
                  </a:lnTo>
                  <a:lnTo>
                    <a:pt x="627" y="508"/>
                  </a:lnTo>
                  <a:lnTo>
                    <a:pt x="836" y="304"/>
                  </a:lnTo>
                  <a:lnTo>
                    <a:pt x="547" y="262"/>
                  </a:lnTo>
                  <a:lnTo>
                    <a:pt x="418" y="0"/>
                  </a:lnTo>
                  <a:lnTo>
                    <a:pt x="289" y="262"/>
                  </a:lnTo>
                  <a:lnTo>
                    <a:pt x="0" y="304"/>
                  </a:lnTo>
                  <a:lnTo>
                    <a:pt x="209" y="508"/>
                  </a:lnTo>
                  <a:lnTo>
                    <a:pt x="159" y="795"/>
                  </a:lnTo>
                  <a:lnTo>
                    <a:pt x="418" y="660"/>
                  </a:lnTo>
                  <a:lnTo>
                    <a:pt x="676" y="795"/>
                  </a:lnTo>
                  <a:lnTo>
                    <a:pt x="636" y="559"/>
                  </a:lnTo>
                  <a:lnTo>
                    <a:pt x="244" y="576"/>
                  </a:lnTo>
                  <a:cubicBezTo>
                    <a:pt x="244" y="576"/>
                    <a:pt x="225" y="559"/>
                    <a:pt x="244" y="53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2" name="Freeform 13"/>
            <p:cNvSpPr/>
            <p:nvPr/>
          </p:nvSpPr>
          <p:spPr bwMode="auto">
            <a:xfrm>
              <a:off x="3286125" y="1978025"/>
              <a:ext cx="30162" cy="3175"/>
            </a:xfrm>
            <a:custGeom>
              <a:avLst/>
              <a:gdLst>
                <a:gd name="T0" fmla="*/ 0 w 43"/>
                <a:gd name="T1" fmla="*/ 0 h 5"/>
                <a:gd name="T2" fmla="*/ 1 w 43"/>
                <a:gd name="T3" fmla="*/ 5 h 5"/>
                <a:gd name="T4" fmla="*/ 43 w 43"/>
                <a:gd name="T5" fmla="*/ 3 h 5"/>
                <a:gd name="T6" fmla="*/ 0 w 43"/>
                <a:gd name="T7" fmla="*/ 0 h 5"/>
              </a:gdLst>
              <a:ahLst/>
              <a:cxnLst>
                <a:cxn ang="0">
                  <a:pos x="T0" y="T1"/>
                </a:cxn>
                <a:cxn ang="0">
                  <a:pos x="T2" y="T3"/>
                </a:cxn>
                <a:cxn ang="0">
                  <a:pos x="T4" y="T5"/>
                </a:cxn>
                <a:cxn ang="0">
                  <a:pos x="T6" y="T7"/>
                </a:cxn>
              </a:cxnLst>
              <a:rect l="0" t="0" r="r" b="b"/>
              <a:pathLst>
                <a:path w="43" h="5">
                  <a:moveTo>
                    <a:pt x="0" y="0"/>
                  </a:moveTo>
                  <a:lnTo>
                    <a:pt x="1" y="5"/>
                  </a:lnTo>
                  <a:lnTo>
                    <a:pt x="43" y="3"/>
                  </a:lnTo>
                  <a:lnTo>
                    <a:pt x="0" y="0"/>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grpSp>
      <p:grpSp>
        <p:nvGrpSpPr>
          <p:cNvPr id="4" name="组合 72"/>
          <p:cNvGrpSpPr/>
          <p:nvPr/>
        </p:nvGrpSpPr>
        <p:grpSpPr>
          <a:xfrm>
            <a:off x="3205603" y="2999316"/>
            <a:ext cx="623725" cy="623725"/>
            <a:chOff x="3241675" y="4133850"/>
            <a:chExt cx="831850" cy="831850"/>
          </a:xfrm>
        </p:grpSpPr>
        <p:sp>
          <p:nvSpPr>
            <p:cNvPr id="74" name="Oval 9"/>
            <p:cNvSpPr>
              <a:spLocks noChangeArrowheads="1"/>
            </p:cNvSpPr>
            <p:nvPr/>
          </p:nvSpPr>
          <p:spPr bwMode="auto">
            <a:xfrm>
              <a:off x="3241675" y="4133850"/>
              <a:ext cx="831850" cy="831850"/>
            </a:xfrm>
            <a:prstGeom prst="ellipse">
              <a:avLst/>
            </a:prstGeom>
            <a:solidFill>
              <a:schemeClr val="accent3"/>
            </a:solidFill>
            <a:ln>
              <a:noFill/>
            </a:ln>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5" name="Freeform 14"/>
            <p:cNvSpPr>
              <a:spLocks noEditPoints="1"/>
            </p:cNvSpPr>
            <p:nvPr/>
          </p:nvSpPr>
          <p:spPr bwMode="auto">
            <a:xfrm>
              <a:off x="3379788" y="4394200"/>
              <a:ext cx="482600" cy="384175"/>
            </a:xfrm>
            <a:custGeom>
              <a:avLst/>
              <a:gdLst>
                <a:gd name="T0" fmla="*/ 580 w 704"/>
                <a:gd name="T1" fmla="*/ 236 h 561"/>
                <a:gd name="T2" fmla="*/ 564 w 704"/>
                <a:gd name="T3" fmla="*/ 214 h 561"/>
                <a:gd name="T4" fmla="*/ 558 w 704"/>
                <a:gd name="T5" fmla="*/ 130 h 561"/>
                <a:gd name="T6" fmla="*/ 409 w 704"/>
                <a:gd name="T7" fmla="*/ 136 h 561"/>
                <a:gd name="T8" fmla="*/ 385 w 704"/>
                <a:gd name="T9" fmla="*/ 99 h 561"/>
                <a:gd name="T10" fmla="*/ 264 w 704"/>
                <a:gd name="T11" fmla="*/ 37 h 561"/>
                <a:gd name="T12" fmla="*/ 64 w 704"/>
                <a:gd name="T13" fmla="*/ 203 h 561"/>
                <a:gd name="T14" fmla="*/ 8 w 704"/>
                <a:gd name="T15" fmla="*/ 355 h 561"/>
                <a:gd name="T16" fmla="*/ 301 w 704"/>
                <a:gd name="T17" fmla="*/ 551 h 561"/>
                <a:gd name="T18" fmla="*/ 652 w 704"/>
                <a:gd name="T19" fmla="*/ 396 h 561"/>
                <a:gd name="T20" fmla="*/ 580 w 704"/>
                <a:gd name="T21" fmla="*/ 236 h 561"/>
                <a:gd name="T22" fmla="*/ 310 w 704"/>
                <a:gd name="T23" fmla="*/ 510 h 561"/>
                <a:gd name="T24" fmla="*/ 310 w 704"/>
                <a:gd name="T25" fmla="*/ 510 h 561"/>
                <a:gd name="T26" fmla="*/ 82 w 704"/>
                <a:gd name="T27" fmla="*/ 368 h 561"/>
                <a:gd name="T28" fmla="*/ 310 w 704"/>
                <a:gd name="T29" fmla="*/ 210 h 561"/>
                <a:gd name="T30" fmla="*/ 539 w 704"/>
                <a:gd name="T31" fmla="*/ 340 h 561"/>
                <a:gd name="T32" fmla="*/ 310 w 704"/>
                <a:gd name="T33" fmla="*/ 510 h 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4" h="561">
                  <a:moveTo>
                    <a:pt x="580" y="236"/>
                  </a:moveTo>
                  <a:cubicBezTo>
                    <a:pt x="550" y="230"/>
                    <a:pt x="564" y="214"/>
                    <a:pt x="564" y="214"/>
                  </a:cubicBezTo>
                  <a:cubicBezTo>
                    <a:pt x="564" y="214"/>
                    <a:pt x="594" y="165"/>
                    <a:pt x="558" y="130"/>
                  </a:cubicBezTo>
                  <a:cubicBezTo>
                    <a:pt x="515" y="86"/>
                    <a:pt x="409" y="136"/>
                    <a:pt x="409" y="136"/>
                  </a:cubicBezTo>
                  <a:cubicBezTo>
                    <a:pt x="368" y="148"/>
                    <a:pt x="379" y="130"/>
                    <a:pt x="385" y="99"/>
                  </a:cubicBezTo>
                  <a:cubicBezTo>
                    <a:pt x="385" y="62"/>
                    <a:pt x="372" y="0"/>
                    <a:pt x="264" y="37"/>
                  </a:cubicBezTo>
                  <a:cubicBezTo>
                    <a:pt x="157" y="74"/>
                    <a:pt x="64" y="203"/>
                    <a:pt x="64" y="203"/>
                  </a:cubicBezTo>
                  <a:cubicBezTo>
                    <a:pt x="0" y="289"/>
                    <a:pt x="8" y="355"/>
                    <a:pt x="8" y="355"/>
                  </a:cubicBezTo>
                  <a:cubicBezTo>
                    <a:pt x="24" y="501"/>
                    <a:pt x="180" y="542"/>
                    <a:pt x="301" y="551"/>
                  </a:cubicBezTo>
                  <a:cubicBezTo>
                    <a:pt x="428" y="561"/>
                    <a:pt x="600" y="507"/>
                    <a:pt x="652" y="396"/>
                  </a:cubicBezTo>
                  <a:cubicBezTo>
                    <a:pt x="704" y="286"/>
                    <a:pt x="610" y="242"/>
                    <a:pt x="580" y="236"/>
                  </a:cubicBezTo>
                  <a:close/>
                  <a:moveTo>
                    <a:pt x="310" y="510"/>
                  </a:moveTo>
                  <a:lnTo>
                    <a:pt x="310" y="510"/>
                  </a:lnTo>
                  <a:cubicBezTo>
                    <a:pt x="184" y="516"/>
                    <a:pt x="82" y="452"/>
                    <a:pt x="82" y="368"/>
                  </a:cubicBezTo>
                  <a:cubicBezTo>
                    <a:pt x="82" y="283"/>
                    <a:pt x="184" y="216"/>
                    <a:pt x="310" y="210"/>
                  </a:cubicBezTo>
                  <a:cubicBezTo>
                    <a:pt x="437" y="204"/>
                    <a:pt x="539" y="256"/>
                    <a:pt x="539" y="340"/>
                  </a:cubicBezTo>
                  <a:cubicBezTo>
                    <a:pt x="539" y="425"/>
                    <a:pt x="437" y="504"/>
                    <a:pt x="310" y="51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6" name="Freeform 15"/>
            <p:cNvSpPr>
              <a:spLocks noEditPoints="1"/>
            </p:cNvSpPr>
            <p:nvPr/>
          </p:nvSpPr>
          <p:spPr bwMode="auto">
            <a:xfrm>
              <a:off x="3487738" y="4565650"/>
              <a:ext cx="190500" cy="169862"/>
            </a:xfrm>
            <a:custGeom>
              <a:avLst/>
              <a:gdLst>
                <a:gd name="T0" fmla="*/ 127 w 277"/>
                <a:gd name="T1" fmla="*/ 15 h 246"/>
                <a:gd name="T2" fmla="*/ 15 w 277"/>
                <a:gd name="T3" fmla="*/ 148 h 246"/>
                <a:gd name="T4" fmla="*/ 49 w 277"/>
                <a:gd name="T5" fmla="*/ 205 h 246"/>
                <a:gd name="T6" fmla="*/ 239 w 277"/>
                <a:gd name="T7" fmla="*/ 171 h 246"/>
                <a:gd name="T8" fmla="*/ 127 w 277"/>
                <a:gd name="T9" fmla="*/ 15 h 246"/>
                <a:gd name="T10" fmla="*/ 95 w 277"/>
                <a:gd name="T11" fmla="*/ 182 h 246"/>
                <a:gd name="T12" fmla="*/ 95 w 277"/>
                <a:gd name="T13" fmla="*/ 182 h 246"/>
                <a:gd name="T14" fmla="*/ 52 w 277"/>
                <a:gd name="T15" fmla="*/ 151 h 246"/>
                <a:gd name="T16" fmla="*/ 93 w 277"/>
                <a:gd name="T17" fmla="*/ 108 h 246"/>
                <a:gd name="T18" fmla="*/ 138 w 277"/>
                <a:gd name="T19" fmla="*/ 141 h 246"/>
                <a:gd name="T20" fmla="*/ 95 w 277"/>
                <a:gd name="T21" fmla="*/ 182 h 246"/>
                <a:gd name="T22" fmla="*/ 170 w 277"/>
                <a:gd name="T23" fmla="*/ 118 h 246"/>
                <a:gd name="T24" fmla="*/ 170 w 277"/>
                <a:gd name="T25" fmla="*/ 118 h 246"/>
                <a:gd name="T26" fmla="*/ 148 w 277"/>
                <a:gd name="T27" fmla="*/ 116 h 246"/>
                <a:gd name="T28" fmla="*/ 153 w 277"/>
                <a:gd name="T29" fmla="*/ 92 h 246"/>
                <a:gd name="T30" fmla="*/ 177 w 277"/>
                <a:gd name="T31" fmla="*/ 94 h 246"/>
                <a:gd name="T32" fmla="*/ 170 w 277"/>
                <a:gd name="T33" fmla="*/ 118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7" h="246">
                  <a:moveTo>
                    <a:pt x="127" y="15"/>
                  </a:moveTo>
                  <a:cubicBezTo>
                    <a:pt x="0" y="29"/>
                    <a:pt x="15" y="148"/>
                    <a:pt x="15" y="148"/>
                  </a:cubicBezTo>
                  <a:cubicBezTo>
                    <a:pt x="15" y="148"/>
                    <a:pt x="13" y="186"/>
                    <a:pt x="49" y="205"/>
                  </a:cubicBezTo>
                  <a:cubicBezTo>
                    <a:pt x="123" y="246"/>
                    <a:pt x="200" y="221"/>
                    <a:pt x="239" y="171"/>
                  </a:cubicBezTo>
                  <a:cubicBezTo>
                    <a:pt x="277" y="121"/>
                    <a:pt x="255" y="0"/>
                    <a:pt x="127" y="15"/>
                  </a:cubicBezTo>
                  <a:close/>
                  <a:moveTo>
                    <a:pt x="95" y="182"/>
                  </a:moveTo>
                  <a:lnTo>
                    <a:pt x="95" y="182"/>
                  </a:lnTo>
                  <a:cubicBezTo>
                    <a:pt x="71" y="184"/>
                    <a:pt x="52" y="171"/>
                    <a:pt x="52" y="151"/>
                  </a:cubicBezTo>
                  <a:cubicBezTo>
                    <a:pt x="52" y="131"/>
                    <a:pt x="69" y="110"/>
                    <a:pt x="93" y="108"/>
                  </a:cubicBezTo>
                  <a:cubicBezTo>
                    <a:pt x="120" y="105"/>
                    <a:pt x="138" y="121"/>
                    <a:pt x="138" y="141"/>
                  </a:cubicBezTo>
                  <a:cubicBezTo>
                    <a:pt x="138" y="161"/>
                    <a:pt x="119" y="179"/>
                    <a:pt x="95" y="182"/>
                  </a:cubicBezTo>
                  <a:close/>
                  <a:moveTo>
                    <a:pt x="170" y="118"/>
                  </a:moveTo>
                  <a:lnTo>
                    <a:pt x="170" y="118"/>
                  </a:lnTo>
                  <a:cubicBezTo>
                    <a:pt x="162" y="124"/>
                    <a:pt x="152" y="123"/>
                    <a:pt x="148" y="116"/>
                  </a:cubicBezTo>
                  <a:cubicBezTo>
                    <a:pt x="143" y="109"/>
                    <a:pt x="145" y="98"/>
                    <a:pt x="153" y="92"/>
                  </a:cubicBezTo>
                  <a:cubicBezTo>
                    <a:pt x="163" y="85"/>
                    <a:pt x="173" y="87"/>
                    <a:pt x="177" y="94"/>
                  </a:cubicBezTo>
                  <a:cubicBezTo>
                    <a:pt x="181" y="101"/>
                    <a:pt x="178" y="112"/>
                    <a:pt x="170" y="118"/>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7" name="Freeform 16"/>
            <p:cNvSpPr/>
            <p:nvPr/>
          </p:nvSpPr>
          <p:spPr bwMode="auto">
            <a:xfrm>
              <a:off x="3727450" y="4325938"/>
              <a:ext cx="177800" cy="200025"/>
            </a:xfrm>
            <a:custGeom>
              <a:avLst/>
              <a:gdLst>
                <a:gd name="T0" fmla="*/ 256 w 259"/>
                <a:gd name="T1" fmla="*/ 269 h 293"/>
                <a:gd name="T2" fmla="*/ 257 w 259"/>
                <a:gd name="T3" fmla="*/ 262 h 293"/>
                <a:gd name="T4" fmla="*/ 259 w 259"/>
                <a:gd name="T5" fmla="*/ 228 h 293"/>
                <a:gd name="T6" fmla="*/ 32 w 259"/>
                <a:gd name="T7" fmla="*/ 0 h 293"/>
                <a:gd name="T8" fmla="*/ 0 w 259"/>
                <a:gd name="T9" fmla="*/ 31 h 293"/>
                <a:gd name="T10" fmla="*/ 32 w 259"/>
                <a:gd name="T11" fmla="*/ 63 h 293"/>
                <a:gd name="T12" fmla="*/ 196 w 259"/>
                <a:gd name="T13" fmla="*/ 228 h 293"/>
                <a:gd name="T14" fmla="*/ 194 w 259"/>
                <a:gd name="T15" fmla="*/ 258 h 293"/>
                <a:gd name="T16" fmla="*/ 194 w 259"/>
                <a:gd name="T17" fmla="*/ 258 h 293"/>
                <a:gd name="T18" fmla="*/ 194 w 259"/>
                <a:gd name="T19" fmla="*/ 261 h 293"/>
                <a:gd name="T20" fmla="*/ 225 w 259"/>
                <a:gd name="T21" fmla="*/ 293 h 293"/>
                <a:gd name="T22" fmla="*/ 256 w 259"/>
                <a:gd name="T23" fmla="*/ 269 h 293"/>
                <a:gd name="T24" fmla="*/ 256 w 259"/>
                <a:gd name="T25" fmla="*/ 269 h 293"/>
                <a:gd name="T26" fmla="*/ 256 w 259"/>
                <a:gd name="T27" fmla="*/ 269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9" h="293">
                  <a:moveTo>
                    <a:pt x="256" y="269"/>
                  </a:moveTo>
                  <a:cubicBezTo>
                    <a:pt x="256" y="267"/>
                    <a:pt x="257" y="264"/>
                    <a:pt x="257" y="262"/>
                  </a:cubicBezTo>
                  <a:cubicBezTo>
                    <a:pt x="258" y="250"/>
                    <a:pt x="259" y="239"/>
                    <a:pt x="259" y="228"/>
                  </a:cubicBezTo>
                  <a:cubicBezTo>
                    <a:pt x="259" y="102"/>
                    <a:pt x="157" y="0"/>
                    <a:pt x="32" y="0"/>
                  </a:cubicBezTo>
                  <a:cubicBezTo>
                    <a:pt x="14" y="0"/>
                    <a:pt x="0" y="14"/>
                    <a:pt x="0" y="31"/>
                  </a:cubicBezTo>
                  <a:cubicBezTo>
                    <a:pt x="0" y="49"/>
                    <a:pt x="14" y="63"/>
                    <a:pt x="32" y="63"/>
                  </a:cubicBezTo>
                  <a:cubicBezTo>
                    <a:pt x="123" y="63"/>
                    <a:pt x="196" y="137"/>
                    <a:pt x="196" y="228"/>
                  </a:cubicBezTo>
                  <a:cubicBezTo>
                    <a:pt x="196" y="238"/>
                    <a:pt x="196" y="248"/>
                    <a:pt x="194" y="258"/>
                  </a:cubicBezTo>
                  <a:lnTo>
                    <a:pt x="194" y="258"/>
                  </a:lnTo>
                  <a:cubicBezTo>
                    <a:pt x="194" y="259"/>
                    <a:pt x="194" y="260"/>
                    <a:pt x="194" y="261"/>
                  </a:cubicBezTo>
                  <a:cubicBezTo>
                    <a:pt x="194" y="279"/>
                    <a:pt x="208" y="293"/>
                    <a:pt x="225" y="293"/>
                  </a:cubicBezTo>
                  <a:cubicBezTo>
                    <a:pt x="240" y="293"/>
                    <a:pt x="252" y="283"/>
                    <a:pt x="256" y="269"/>
                  </a:cubicBezTo>
                  <a:lnTo>
                    <a:pt x="256" y="269"/>
                  </a:lnTo>
                  <a:cubicBezTo>
                    <a:pt x="256" y="269"/>
                    <a:pt x="256" y="269"/>
                    <a:pt x="256" y="26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78" name="Freeform 17"/>
            <p:cNvSpPr/>
            <p:nvPr/>
          </p:nvSpPr>
          <p:spPr bwMode="auto">
            <a:xfrm>
              <a:off x="3732213" y="4395788"/>
              <a:ext cx="103187" cy="112712"/>
            </a:xfrm>
            <a:custGeom>
              <a:avLst/>
              <a:gdLst>
                <a:gd name="T0" fmla="*/ 151 w 152"/>
                <a:gd name="T1" fmla="*/ 137 h 164"/>
                <a:gd name="T2" fmla="*/ 152 w 152"/>
                <a:gd name="T3" fmla="*/ 126 h 164"/>
                <a:gd name="T4" fmla="*/ 26 w 152"/>
                <a:gd name="T5" fmla="*/ 0 h 164"/>
                <a:gd name="T6" fmla="*/ 0 w 152"/>
                <a:gd name="T7" fmla="*/ 26 h 164"/>
                <a:gd name="T8" fmla="*/ 26 w 152"/>
                <a:gd name="T9" fmla="*/ 52 h 164"/>
                <a:gd name="T10" fmla="*/ 99 w 152"/>
                <a:gd name="T11" fmla="*/ 126 h 164"/>
                <a:gd name="T12" fmla="*/ 99 w 152"/>
                <a:gd name="T13" fmla="*/ 135 h 164"/>
                <a:gd name="T14" fmla="*/ 99 w 152"/>
                <a:gd name="T15" fmla="*/ 135 h 164"/>
                <a:gd name="T16" fmla="*/ 99 w 152"/>
                <a:gd name="T17" fmla="*/ 138 h 164"/>
                <a:gd name="T18" fmla="*/ 125 w 152"/>
                <a:gd name="T19" fmla="*/ 164 h 164"/>
                <a:gd name="T20" fmla="*/ 151 w 152"/>
                <a:gd name="T21" fmla="*/ 142 h 164"/>
                <a:gd name="T22" fmla="*/ 151 w 152"/>
                <a:gd name="T23" fmla="*/ 142 h 164"/>
                <a:gd name="T24" fmla="*/ 151 w 152"/>
                <a:gd name="T25" fmla="*/ 140 h 164"/>
                <a:gd name="T26" fmla="*/ 151 w 152"/>
                <a:gd name="T27" fmla="*/ 138 h 164"/>
                <a:gd name="T28" fmla="*/ 151 w 152"/>
                <a:gd name="T29" fmla="*/ 137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64">
                  <a:moveTo>
                    <a:pt x="151" y="137"/>
                  </a:moveTo>
                  <a:cubicBezTo>
                    <a:pt x="152" y="133"/>
                    <a:pt x="152" y="130"/>
                    <a:pt x="152" y="126"/>
                  </a:cubicBezTo>
                  <a:cubicBezTo>
                    <a:pt x="152" y="56"/>
                    <a:pt x="95" y="0"/>
                    <a:pt x="26" y="0"/>
                  </a:cubicBezTo>
                  <a:cubicBezTo>
                    <a:pt x="11" y="0"/>
                    <a:pt x="0" y="11"/>
                    <a:pt x="0" y="26"/>
                  </a:cubicBezTo>
                  <a:cubicBezTo>
                    <a:pt x="0" y="40"/>
                    <a:pt x="11" y="52"/>
                    <a:pt x="26" y="52"/>
                  </a:cubicBezTo>
                  <a:cubicBezTo>
                    <a:pt x="66" y="52"/>
                    <a:pt x="99" y="85"/>
                    <a:pt x="99" y="126"/>
                  </a:cubicBezTo>
                  <a:cubicBezTo>
                    <a:pt x="99" y="129"/>
                    <a:pt x="99" y="132"/>
                    <a:pt x="99" y="135"/>
                  </a:cubicBezTo>
                  <a:lnTo>
                    <a:pt x="99" y="135"/>
                  </a:lnTo>
                  <a:cubicBezTo>
                    <a:pt x="99" y="136"/>
                    <a:pt x="99" y="137"/>
                    <a:pt x="99" y="138"/>
                  </a:cubicBezTo>
                  <a:cubicBezTo>
                    <a:pt x="99" y="153"/>
                    <a:pt x="111" y="164"/>
                    <a:pt x="125" y="164"/>
                  </a:cubicBezTo>
                  <a:cubicBezTo>
                    <a:pt x="138" y="164"/>
                    <a:pt x="149" y="154"/>
                    <a:pt x="151" y="142"/>
                  </a:cubicBezTo>
                  <a:lnTo>
                    <a:pt x="151" y="142"/>
                  </a:lnTo>
                  <a:cubicBezTo>
                    <a:pt x="151" y="141"/>
                    <a:pt x="151" y="140"/>
                    <a:pt x="151" y="140"/>
                  </a:cubicBezTo>
                  <a:cubicBezTo>
                    <a:pt x="151" y="139"/>
                    <a:pt x="151" y="139"/>
                    <a:pt x="151" y="138"/>
                  </a:cubicBezTo>
                  <a:cubicBezTo>
                    <a:pt x="151" y="138"/>
                    <a:pt x="151" y="138"/>
                    <a:pt x="151" y="13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grpSp>
      <p:grpSp>
        <p:nvGrpSpPr>
          <p:cNvPr id="5" name="组合 78"/>
          <p:cNvGrpSpPr/>
          <p:nvPr/>
        </p:nvGrpSpPr>
        <p:grpSpPr>
          <a:xfrm>
            <a:off x="2818751" y="3894434"/>
            <a:ext cx="623725" cy="622534"/>
            <a:chOff x="2725738" y="5327650"/>
            <a:chExt cx="831850" cy="830262"/>
          </a:xfrm>
        </p:grpSpPr>
        <p:sp>
          <p:nvSpPr>
            <p:cNvPr id="84" name="Oval 8"/>
            <p:cNvSpPr>
              <a:spLocks noChangeArrowheads="1"/>
            </p:cNvSpPr>
            <p:nvPr/>
          </p:nvSpPr>
          <p:spPr bwMode="auto">
            <a:xfrm>
              <a:off x="2725738" y="5327650"/>
              <a:ext cx="831850" cy="830262"/>
            </a:xfrm>
            <a:prstGeom prst="ellipse">
              <a:avLst/>
            </a:prstGeom>
            <a:solidFill>
              <a:schemeClr val="accent4"/>
            </a:solidFill>
            <a:ln>
              <a:noFill/>
            </a:ln>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85" name="Freeform 18"/>
            <p:cNvSpPr>
              <a:spLocks noEditPoints="1"/>
            </p:cNvSpPr>
            <p:nvPr/>
          </p:nvSpPr>
          <p:spPr bwMode="auto">
            <a:xfrm>
              <a:off x="2870200" y="5516563"/>
              <a:ext cx="538162" cy="471487"/>
            </a:xfrm>
            <a:custGeom>
              <a:avLst/>
              <a:gdLst>
                <a:gd name="T0" fmla="*/ 417 w 785"/>
                <a:gd name="T1" fmla="*/ 0 h 690"/>
                <a:gd name="T2" fmla="*/ 417 w 785"/>
                <a:gd name="T3" fmla="*/ 593 h 690"/>
                <a:gd name="T4" fmla="*/ 646 w 785"/>
                <a:gd name="T5" fmla="*/ 690 h 690"/>
                <a:gd name="T6" fmla="*/ 626 w 785"/>
                <a:gd name="T7" fmla="*/ 540 h 690"/>
                <a:gd name="T8" fmla="*/ 30 w 785"/>
                <a:gd name="T9" fmla="*/ 315 h 690"/>
                <a:gd name="T10" fmla="*/ 0 w 785"/>
                <a:gd name="T11" fmla="*/ 396 h 690"/>
                <a:gd name="T12" fmla="*/ 122 w 785"/>
                <a:gd name="T13" fmla="*/ 600 h 690"/>
                <a:gd name="T14" fmla="*/ 214 w 785"/>
                <a:gd name="T15" fmla="*/ 613 h 690"/>
                <a:gd name="T16" fmla="*/ 355 w 785"/>
                <a:gd name="T17" fmla="*/ 609 h 690"/>
                <a:gd name="T18" fmla="*/ 189 w 785"/>
                <a:gd name="T19" fmla="*/ 400 h 690"/>
                <a:gd name="T20" fmla="*/ 257 w 785"/>
                <a:gd name="T21" fmla="*/ 219 h 690"/>
                <a:gd name="T22" fmla="*/ 310 w 785"/>
                <a:gd name="T23" fmla="*/ 241 h 690"/>
                <a:gd name="T24" fmla="*/ 311 w 785"/>
                <a:gd name="T25" fmla="*/ 287 h 690"/>
                <a:gd name="T26" fmla="*/ 317 w 785"/>
                <a:gd name="T27" fmla="*/ 320 h 690"/>
                <a:gd name="T28" fmla="*/ 320 w 785"/>
                <a:gd name="T29" fmla="*/ 371 h 690"/>
                <a:gd name="T30" fmla="*/ 287 w 785"/>
                <a:gd name="T31" fmla="*/ 397 h 690"/>
                <a:gd name="T32" fmla="*/ 189 w 785"/>
                <a:gd name="T33" fmla="*/ 400 h 690"/>
                <a:gd name="T34" fmla="*/ 252 w 785"/>
                <a:gd name="T35" fmla="*/ 295 h 690"/>
                <a:gd name="T36" fmla="*/ 289 w 785"/>
                <a:gd name="T37" fmla="*/ 284 h 690"/>
                <a:gd name="T38" fmla="*/ 289 w 785"/>
                <a:gd name="T39" fmla="*/ 252 h 690"/>
                <a:gd name="T40" fmla="*/ 249 w 785"/>
                <a:gd name="T41" fmla="*/ 240 h 690"/>
                <a:gd name="T42" fmla="*/ 213 w 785"/>
                <a:gd name="T43" fmla="*/ 295 h 690"/>
                <a:gd name="T44" fmla="*/ 258 w 785"/>
                <a:gd name="T45" fmla="*/ 379 h 690"/>
                <a:gd name="T46" fmla="*/ 288 w 785"/>
                <a:gd name="T47" fmla="*/ 373 h 690"/>
                <a:gd name="T48" fmla="*/ 301 w 785"/>
                <a:gd name="T49" fmla="*/ 348 h 690"/>
                <a:gd name="T50" fmla="*/ 281 w 785"/>
                <a:gd name="T51" fmla="*/ 320 h 690"/>
                <a:gd name="T52" fmla="*/ 213 w 785"/>
                <a:gd name="T53" fmla="*/ 317 h 690"/>
                <a:gd name="T54" fmla="*/ 372 w 785"/>
                <a:gd name="T55" fmla="*/ 400 h 690"/>
                <a:gd name="T56" fmla="*/ 440 w 785"/>
                <a:gd name="T57" fmla="*/ 219 h 690"/>
                <a:gd name="T58" fmla="*/ 493 w 785"/>
                <a:gd name="T59" fmla="*/ 241 h 690"/>
                <a:gd name="T60" fmla="*/ 494 w 785"/>
                <a:gd name="T61" fmla="*/ 287 h 690"/>
                <a:gd name="T62" fmla="*/ 500 w 785"/>
                <a:gd name="T63" fmla="*/ 320 h 690"/>
                <a:gd name="T64" fmla="*/ 503 w 785"/>
                <a:gd name="T65" fmla="*/ 371 h 690"/>
                <a:gd name="T66" fmla="*/ 470 w 785"/>
                <a:gd name="T67" fmla="*/ 397 h 690"/>
                <a:gd name="T68" fmla="*/ 372 w 785"/>
                <a:gd name="T69" fmla="*/ 400 h 690"/>
                <a:gd name="T70" fmla="*/ 435 w 785"/>
                <a:gd name="T71" fmla="*/ 295 h 690"/>
                <a:gd name="T72" fmla="*/ 472 w 785"/>
                <a:gd name="T73" fmla="*/ 284 h 690"/>
                <a:gd name="T74" fmla="*/ 472 w 785"/>
                <a:gd name="T75" fmla="*/ 252 h 690"/>
                <a:gd name="T76" fmla="*/ 432 w 785"/>
                <a:gd name="T77" fmla="*/ 240 h 690"/>
                <a:gd name="T78" fmla="*/ 396 w 785"/>
                <a:gd name="T79" fmla="*/ 295 h 690"/>
                <a:gd name="T80" fmla="*/ 441 w 785"/>
                <a:gd name="T81" fmla="*/ 379 h 690"/>
                <a:gd name="T82" fmla="*/ 471 w 785"/>
                <a:gd name="T83" fmla="*/ 373 h 690"/>
                <a:gd name="T84" fmla="*/ 484 w 785"/>
                <a:gd name="T85" fmla="*/ 348 h 690"/>
                <a:gd name="T86" fmla="*/ 464 w 785"/>
                <a:gd name="T87" fmla="*/ 320 h 690"/>
                <a:gd name="T88" fmla="*/ 396 w 785"/>
                <a:gd name="T89" fmla="*/ 317 h 690"/>
                <a:gd name="T90" fmla="*/ 548 w 785"/>
                <a:gd name="T91" fmla="*/ 342 h 690"/>
                <a:gd name="T92" fmla="*/ 578 w 785"/>
                <a:gd name="T93" fmla="*/ 362 h 690"/>
                <a:gd name="T94" fmla="*/ 624 w 785"/>
                <a:gd name="T95" fmla="*/ 382 h 690"/>
                <a:gd name="T96" fmla="*/ 664 w 785"/>
                <a:gd name="T97" fmla="*/ 367 h 690"/>
                <a:gd name="T98" fmla="*/ 664 w 785"/>
                <a:gd name="T99" fmla="*/ 336 h 690"/>
                <a:gd name="T100" fmla="*/ 615 w 785"/>
                <a:gd name="T101" fmla="*/ 317 h 690"/>
                <a:gd name="T102" fmla="*/ 561 w 785"/>
                <a:gd name="T103" fmla="*/ 288 h 690"/>
                <a:gd name="T104" fmla="*/ 562 w 785"/>
                <a:gd name="T105" fmla="*/ 240 h 690"/>
                <a:gd name="T106" fmla="*/ 618 w 785"/>
                <a:gd name="T107" fmla="*/ 216 h 690"/>
                <a:gd name="T108" fmla="*/ 678 w 785"/>
                <a:gd name="T109" fmla="*/ 241 h 690"/>
                <a:gd name="T110" fmla="*/ 664 w 785"/>
                <a:gd name="T111" fmla="*/ 272 h 690"/>
                <a:gd name="T112" fmla="*/ 619 w 785"/>
                <a:gd name="T113" fmla="*/ 237 h 690"/>
                <a:gd name="T114" fmla="*/ 578 w 785"/>
                <a:gd name="T115" fmla="*/ 264 h 690"/>
                <a:gd name="T116" fmla="*/ 621 w 785"/>
                <a:gd name="T117" fmla="*/ 293 h 690"/>
                <a:gd name="T118" fmla="*/ 685 w 785"/>
                <a:gd name="T119" fmla="*/ 323 h 690"/>
                <a:gd name="T120" fmla="*/ 684 w 785"/>
                <a:gd name="T121" fmla="*/ 376 h 690"/>
                <a:gd name="T122" fmla="*/ 625 w 785"/>
                <a:gd name="T123" fmla="*/ 403 h 690"/>
                <a:gd name="T124" fmla="*/ 558 w 785"/>
                <a:gd name="T125" fmla="*/ 375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5" h="690">
                  <a:moveTo>
                    <a:pt x="785" y="297"/>
                  </a:moveTo>
                  <a:cubicBezTo>
                    <a:pt x="785" y="133"/>
                    <a:pt x="620" y="0"/>
                    <a:pt x="417" y="0"/>
                  </a:cubicBezTo>
                  <a:cubicBezTo>
                    <a:pt x="213" y="0"/>
                    <a:pt x="49" y="133"/>
                    <a:pt x="49" y="297"/>
                  </a:cubicBezTo>
                  <a:cubicBezTo>
                    <a:pt x="49" y="460"/>
                    <a:pt x="213" y="593"/>
                    <a:pt x="417" y="593"/>
                  </a:cubicBezTo>
                  <a:cubicBezTo>
                    <a:pt x="436" y="593"/>
                    <a:pt x="455" y="592"/>
                    <a:pt x="473" y="589"/>
                  </a:cubicBezTo>
                  <a:cubicBezTo>
                    <a:pt x="507" y="646"/>
                    <a:pt x="571" y="685"/>
                    <a:pt x="646" y="690"/>
                  </a:cubicBezTo>
                  <a:cubicBezTo>
                    <a:pt x="626" y="664"/>
                    <a:pt x="615" y="632"/>
                    <a:pt x="615" y="598"/>
                  </a:cubicBezTo>
                  <a:cubicBezTo>
                    <a:pt x="615" y="577"/>
                    <a:pt x="619" y="559"/>
                    <a:pt x="626" y="540"/>
                  </a:cubicBezTo>
                  <a:cubicBezTo>
                    <a:pt x="722" y="487"/>
                    <a:pt x="785" y="398"/>
                    <a:pt x="785" y="297"/>
                  </a:cubicBezTo>
                  <a:close/>
                  <a:moveTo>
                    <a:pt x="30" y="315"/>
                  </a:moveTo>
                  <a:cubicBezTo>
                    <a:pt x="30" y="307"/>
                    <a:pt x="31" y="300"/>
                    <a:pt x="32" y="293"/>
                  </a:cubicBezTo>
                  <a:cubicBezTo>
                    <a:pt x="11" y="324"/>
                    <a:pt x="0" y="359"/>
                    <a:pt x="0" y="396"/>
                  </a:cubicBezTo>
                  <a:cubicBezTo>
                    <a:pt x="0" y="473"/>
                    <a:pt x="48" y="541"/>
                    <a:pt x="121" y="581"/>
                  </a:cubicBezTo>
                  <a:cubicBezTo>
                    <a:pt x="122" y="587"/>
                    <a:pt x="122" y="593"/>
                    <a:pt x="122" y="600"/>
                  </a:cubicBezTo>
                  <a:cubicBezTo>
                    <a:pt x="122" y="625"/>
                    <a:pt x="114" y="649"/>
                    <a:pt x="99" y="669"/>
                  </a:cubicBezTo>
                  <a:cubicBezTo>
                    <a:pt x="146" y="666"/>
                    <a:pt x="187" y="645"/>
                    <a:pt x="214" y="613"/>
                  </a:cubicBezTo>
                  <a:cubicBezTo>
                    <a:pt x="234" y="617"/>
                    <a:pt x="255" y="619"/>
                    <a:pt x="276" y="619"/>
                  </a:cubicBezTo>
                  <a:cubicBezTo>
                    <a:pt x="303" y="619"/>
                    <a:pt x="330" y="616"/>
                    <a:pt x="355" y="609"/>
                  </a:cubicBezTo>
                  <a:cubicBezTo>
                    <a:pt x="172" y="592"/>
                    <a:pt x="30" y="467"/>
                    <a:pt x="30" y="315"/>
                  </a:cubicBezTo>
                  <a:close/>
                  <a:moveTo>
                    <a:pt x="189" y="400"/>
                  </a:moveTo>
                  <a:lnTo>
                    <a:pt x="189" y="219"/>
                  </a:lnTo>
                  <a:lnTo>
                    <a:pt x="257" y="219"/>
                  </a:lnTo>
                  <a:cubicBezTo>
                    <a:pt x="271" y="219"/>
                    <a:pt x="282" y="221"/>
                    <a:pt x="290" y="224"/>
                  </a:cubicBezTo>
                  <a:cubicBezTo>
                    <a:pt x="299" y="228"/>
                    <a:pt x="305" y="234"/>
                    <a:pt x="310" y="241"/>
                  </a:cubicBezTo>
                  <a:cubicBezTo>
                    <a:pt x="315" y="249"/>
                    <a:pt x="317" y="257"/>
                    <a:pt x="317" y="265"/>
                  </a:cubicBezTo>
                  <a:cubicBezTo>
                    <a:pt x="317" y="273"/>
                    <a:pt x="315" y="280"/>
                    <a:pt x="311" y="287"/>
                  </a:cubicBezTo>
                  <a:cubicBezTo>
                    <a:pt x="306" y="294"/>
                    <a:pt x="300" y="300"/>
                    <a:pt x="292" y="304"/>
                  </a:cubicBezTo>
                  <a:cubicBezTo>
                    <a:pt x="303" y="307"/>
                    <a:pt x="311" y="312"/>
                    <a:pt x="317" y="320"/>
                  </a:cubicBezTo>
                  <a:cubicBezTo>
                    <a:pt x="323" y="328"/>
                    <a:pt x="326" y="337"/>
                    <a:pt x="326" y="348"/>
                  </a:cubicBezTo>
                  <a:cubicBezTo>
                    <a:pt x="326" y="356"/>
                    <a:pt x="324" y="364"/>
                    <a:pt x="320" y="371"/>
                  </a:cubicBezTo>
                  <a:cubicBezTo>
                    <a:pt x="317" y="379"/>
                    <a:pt x="312" y="384"/>
                    <a:pt x="307" y="388"/>
                  </a:cubicBezTo>
                  <a:cubicBezTo>
                    <a:pt x="302" y="392"/>
                    <a:pt x="295" y="395"/>
                    <a:pt x="287" y="397"/>
                  </a:cubicBezTo>
                  <a:cubicBezTo>
                    <a:pt x="279" y="399"/>
                    <a:pt x="270" y="400"/>
                    <a:pt x="258" y="400"/>
                  </a:cubicBezTo>
                  <a:lnTo>
                    <a:pt x="189" y="400"/>
                  </a:lnTo>
                  <a:close/>
                  <a:moveTo>
                    <a:pt x="213" y="295"/>
                  </a:moveTo>
                  <a:lnTo>
                    <a:pt x="252" y="295"/>
                  </a:lnTo>
                  <a:cubicBezTo>
                    <a:pt x="263" y="295"/>
                    <a:pt x="270" y="294"/>
                    <a:pt x="275" y="293"/>
                  </a:cubicBezTo>
                  <a:cubicBezTo>
                    <a:pt x="281" y="291"/>
                    <a:pt x="286" y="288"/>
                    <a:pt x="289" y="284"/>
                  </a:cubicBezTo>
                  <a:cubicBezTo>
                    <a:pt x="292" y="280"/>
                    <a:pt x="293" y="274"/>
                    <a:pt x="293" y="268"/>
                  </a:cubicBezTo>
                  <a:cubicBezTo>
                    <a:pt x="293" y="262"/>
                    <a:pt x="292" y="257"/>
                    <a:pt x="289" y="252"/>
                  </a:cubicBezTo>
                  <a:cubicBezTo>
                    <a:pt x="286" y="248"/>
                    <a:pt x="282" y="245"/>
                    <a:pt x="277" y="243"/>
                  </a:cubicBezTo>
                  <a:cubicBezTo>
                    <a:pt x="271" y="241"/>
                    <a:pt x="262" y="240"/>
                    <a:pt x="249" y="240"/>
                  </a:cubicBezTo>
                  <a:lnTo>
                    <a:pt x="213" y="240"/>
                  </a:lnTo>
                  <a:lnTo>
                    <a:pt x="213" y="295"/>
                  </a:lnTo>
                  <a:close/>
                  <a:moveTo>
                    <a:pt x="213" y="379"/>
                  </a:moveTo>
                  <a:lnTo>
                    <a:pt x="258" y="379"/>
                  </a:lnTo>
                  <a:cubicBezTo>
                    <a:pt x="266" y="379"/>
                    <a:pt x="271" y="379"/>
                    <a:pt x="274" y="378"/>
                  </a:cubicBezTo>
                  <a:cubicBezTo>
                    <a:pt x="280" y="377"/>
                    <a:pt x="284" y="375"/>
                    <a:pt x="288" y="373"/>
                  </a:cubicBezTo>
                  <a:cubicBezTo>
                    <a:pt x="292" y="371"/>
                    <a:pt x="295" y="367"/>
                    <a:pt x="297" y="363"/>
                  </a:cubicBezTo>
                  <a:cubicBezTo>
                    <a:pt x="300" y="359"/>
                    <a:pt x="301" y="353"/>
                    <a:pt x="301" y="348"/>
                  </a:cubicBezTo>
                  <a:cubicBezTo>
                    <a:pt x="301" y="341"/>
                    <a:pt x="299" y="335"/>
                    <a:pt x="296" y="330"/>
                  </a:cubicBezTo>
                  <a:cubicBezTo>
                    <a:pt x="292" y="325"/>
                    <a:pt x="287" y="322"/>
                    <a:pt x="281" y="320"/>
                  </a:cubicBezTo>
                  <a:cubicBezTo>
                    <a:pt x="275" y="318"/>
                    <a:pt x="266" y="317"/>
                    <a:pt x="255" y="317"/>
                  </a:cubicBezTo>
                  <a:lnTo>
                    <a:pt x="213" y="317"/>
                  </a:lnTo>
                  <a:lnTo>
                    <a:pt x="213" y="379"/>
                  </a:lnTo>
                  <a:close/>
                  <a:moveTo>
                    <a:pt x="372" y="400"/>
                  </a:moveTo>
                  <a:lnTo>
                    <a:pt x="372" y="219"/>
                  </a:lnTo>
                  <a:lnTo>
                    <a:pt x="440" y="219"/>
                  </a:lnTo>
                  <a:cubicBezTo>
                    <a:pt x="454" y="219"/>
                    <a:pt x="465" y="221"/>
                    <a:pt x="473" y="224"/>
                  </a:cubicBezTo>
                  <a:cubicBezTo>
                    <a:pt x="482" y="228"/>
                    <a:pt x="488" y="234"/>
                    <a:pt x="493" y="241"/>
                  </a:cubicBezTo>
                  <a:cubicBezTo>
                    <a:pt x="498" y="249"/>
                    <a:pt x="500" y="257"/>
                    <a:pt x="500" y="265"/>
                  </a:cubicBezTo>
                  <a:cubicBezTo>
                    <a:pt x="500" y="273"/>
                    <a:pt x="498" y="280"/>
                    <a:pt x="494" y="287"/>
                  </a:cubicBezTo>
                  <a:cubicBezTo>
                    <a:pt x="489" y="294"/>
                    <a:pt x="483" y="300"/>
                    <a:pt x="475" y="304"/>
                  </a:cubicBezTo>
                  <a:cubicBezTo>
                    <a:pt x="486" y="307"/>
                    <a:pt x="494" y="312"/>
                    <a:pt x="500" y="320"/>
                  </a:cubicBezTo>
                  <a:cubicBezTo>
                    <a:pt x="506" y="328"/>
                    <a:pt x="509" y="337"/>
                    <a:pt x="509" y="348"/>
                  </a:cubicBezTo>
                  <a:cubicBezTo>
                    <a:pt x="509" y="356"/>
                    <a:pt x="507" y="364"/>
                    <a:pt x="503" y="371"/>
                  </a:cubicBezTo>
                  <a:cubicBezTo>
                    <a:pt x="500" y="379"/>
                    <a:pt x="495" y="384"/>
                    <a:pt x="490" y="388"/>
                  </a:cubicBezTo>
                  <a:cubicBezTo>
                    <a:pt x="485" y="392"/>
                    <a:pt x="478" y="395"/>
                    <a:pt x="470" y="397"/>
                  </a:cubicBezTo>
                  <a:cubicBezTo>
                    <a:pt x="462" y="399"/>
                    <a:pt x="453" y="400"/>
                    <a:pt x="441" y="400"/>
                  </a:cubicBezTo>
                  <a:lnTo>
                    <a:pt x="372" y="400"/>
                  </a:lnTo>
                  <a:close/>
                  <a:moveTo>
                    <a:pt x="396" y="295"/>
                  </a:moveTo>
                  <a:lnTo>
                    <a:pt x="435" y="295"/>
                  </a:lnTo>
                  <a:cubicBezTo>
                    <a:pt x="446" y="295"/>
                    <a:pt x="453" y="294"/>
                    <a:pt x="458" y="293"/>
                  </a:cubicBezTo>
                  <a:cubicBezTo>
                    <a:pt x="464" y="291"/>
                    <a:pt x="469" y="288"/>
                    <a:pt x="472" y="284"/>
                  </a:cubicBezTo>
                  <a:cubicBezTo>
                    <a:pt x="475" y="280"/>
                    <a:pt x="476" y="274"/>
                    <a:pt x="476" y="268"/>
                  </a:cubicBezTo>
                  <a:cubicBezTo>
                    <a:pt x="476" y="262"/>
                    <a:pt x="475" y="257"/>
                    <a:pt x="472" y="252"/>
                  </a:cubicBezTo>
                  <a:cubicBezTo>
                    <a:pt x="469" y="248"/>
                    <a:pt x="465" y="245"/>
                    <a:pt x="460" y="243"/>
                  </a:cubicBezTo>
                  <a:cubicBezTo>
                    <a:pt x="454" y="241"/>
                    <a:pt x="445" y="240"/>
                    <a:pt x="432" y="240"/>
                  </a:cubicBezTo>
                  <a:lnTo>
                    <a:pt x="396" y="240"/>
                  </a:lnTo>
                  <a:lnTo>
                    <a:pt x="396" y="295"/>
                  </a:lnTo>
                  <a:close/>
                  <a:moveTo>
                    <a:pt x="396" y="379"/>
                  </a:moveTo>
                  <a:lnTo>
                    <a:pt x="441" y="379"/>
                  </a:lnTo>
                  <a:cubicBezTo>
                    <a:pt x="449" y="379"/>
                    <a:pt x="454" y="379"/>
                    <a:pt x="457" y="378"/>
                  </a:cubicBezTo>
                  <a:cubicBezTo>
                    <a:pt x="463" y="377"/>
                    <a:pt x="467" y="375"/>
                    <a:pt x="471" y="373"/>
                  </a:cubicBezTo>
                  <a:cubicBezTo>
                    <a:pt x="475" y="371"/>
                    <a:pt x="478" y="367"/>
                    <a:pt x="480" y="363"/>
                  </a:cubicBezTo>
                  <a:cubicBezTo>
                    <a:pt x="483" y="359"/>
                    <a:pt x="484" y="353"/>
                    <a:pt x="484" y="348"/>
                  </a:cubicBezTo>
                  <a:cubicBezTo>
                    <a:pt x="484" y="341"/>
                    <a:pt x="482" y="335"/>
                    <a:pt x="479" y="330"/>
                  </a:cubicBezTo>
                  <a:cubicBezTo>
                    <a:pt x="475" y="325"/>
                    <a:pt x="470" y="322"/>
                    <a:pt x="464" y="320"/>
                  </a:cubicBezTo>
                  <a:cubicBezTo>
                    <a:pt x="458" y="318"/>
                    <a:pt x="449" y="317"/>
                    <a:pt x="438" y="317"/>
                  </a:cubicBezTo>
                  <a:lnTo>
                    <a:pt x="396" y="317"/>
                  </a:lnTo>
                  <a:lnTo>
                    <a:pt x="396" y="379"/>
                  </a:lnTo>
                  <a:close/>
                  <a:moveTo>
                    <a:pt x="548" y="342"/>
                  </a:moveTo>
                  <a:lnTo>
                    <a:pt x="570" y="340"/>
                  </a:lnTo>
                  <a:cubicBezTo>
                    <a:pt x="571" y="349"/>
                    <a:pt x="574" y="357"/>
                    <a:pt x="578" y="362"/>
                  </a:cubicBezTo>
                  <a:cubicBezTo>
                    <a:pt x="582" y="368"/>
                    <a:pt x="588" y="373"/>
                    <a:pt x="596" y="376"/>
                  </a:cubicBezTo>
                  <a:cubicBezTo>
                    <a:pt x="604" y="380"/>
                    <a:pt x="614" y="382"/>
                    <a:pt x="624" y="382"/>
                  </a:cubicBezTo>
                  <a:cubicBezTo>
                    <a:pt x="633" y="382"/>
                    <a:pt x="641" y="380"/>
                    <a:pt x="648" y="378"/>
                  </a:cubicBezTo>
                  <a:cubicBezTo>
                    <a:pt x="655" y="375"/>
                    <a:pt x="660" y="371"/>
                    <a:pt x="664" y="367"/>
                  </a:cubicBezTo>
                  <a:cubicBezTo>
                    <a:pt x="667" y="362"/>
                    <a:pt x="669" y="357"/>
                    <a:pt x="669" y="351"/>
                  </a:cubicBezTo>
                  <a:cubicBezTo>
                    <a:pt x="669" y="345"/>
                    <a:pt x="667" y="340"/>
                    <a:pt x="664" y="336"/>
                  </a:cubicBezTo>
                  <a:cubicBezTo>
                    <a:pt x="661" y="332"/>
                    <a:pt x="655" y="328"/>
                    <a:pt x="648" y="325"/>
                  </a:cubicBezTo>
                  <a:cubicBezTo>
                    <a:pt x="643" y="324"/>
                    <a:pt x="632" y="321"/>
                    <a:pt x="615" y="317"/>
                  </a:cubicBezTo>
                  <a:cubicBezTo>
                    <a:pt x="599" y="313"/>
                    <a:pt x="587" y="309"/>
                    <a:pt x="580" y="305"/>
                  </a:cubicBezTo>
                  <a:cubicBezTo>
                    <a:pt x="572" y="301"/>
                    <a:pt x="565" y="295"/>
                    <a:pt x="561" y="288"/>
                  </a:cubicBezTo>
                  <a:cubicBezTo>
                    <a:pt x="557" y="282"/>
                    <a:pt x="555" y="274"/>
                    <a:pt x="555" y="266"/>
                  </a:cubicBezTo>
                  <a:cubicBezTo>
                    <a:pt x="555" y="257"/>
                    <a:pt x="557" y="248"/>
                    <a:pt x="562" y="240"/>
                  </a:cubicBezTo>
                  <a:cubicBezTo>
                    <a:pt x="568" y="232"/>
                    <a:pt x="575" y="226"/>
                    <a:pt x="585" y="222"/>
                  </a:cubicBezTo>
                  <a:cubicBezTo>
                    <a:pt x="595" y="218"/>
                    <a:pt x="606" y="216"/>
                    <a:pt x="618" y="216"/>
                  </a:cubicBezTo>
                  <a:cubicBezTo>
                    <a:pt x="632" y="216"/>
                    <a:pt x="644" y="218"/>
                    <a:pt x="654" y="222"/>
                  </a:cubicBezTo>
                  <a:cubicBezTo>
                    <a:pt x="664" y="227"/>
                    <a:pt x="672" y="233"/>
                    <a:pt x="678" y="241"/>
                  </a:cubicBezTo>
                  <a:cubicBezTo>
                    <a:pt x="683" y="250"/>
                    <a:pt x="686" y="259"/>
                    <a:pt x="687" y="270"/>
                  </a:cubicBezTo>
                  <a:lnTo>
                    <a:pt x="664" y="272"/>
                  </a:lnTo>
                  <a:cubicBezTo>
                    <a:pt x="662" y="260"/>
                    <a:pt x="658" y="252"/>
                    <a:pt x="651" y="246"/>
                  </a:cubicBezTo>
                  <a:cubicBezTo>
                    <a:pt x="644" y="240"/>
                    <a:pt x="633" y="237"/>
                    <a:pt x="619" y="237"/>
                  </a:cubicBezTo>
                  <a:cubicBezTo>
                    <a:pt x="605" y="237"/>
                    <a:pt x="594" y="240"/>
                    <a:pt x="588" y="245"/>
                  </a:cubicBezTo>
                  <a:cubicBezTo>
                    <a:pt x="581" y="250"/>
                    <a:pt x="578" y="257"/>
                    <a:pt x="578" y="264"/>
                  </a:cubicBezTo>
                  <a:cubicBezTo>
                    <a:pt x="578" y="271"/>
                    <a:pt x="580" y="276"/>
                    <a:pt x="585" y="280"/>
                  </a:cubicBezTo>
                  <a:cubicBezTo>
                    <a:pt x="589" y="284"/>
                    <a:pt x="601" y="289"/>
                    <a:pt x="621" y="293"/>
                  </a:cubicBezTo>
                  <a:cubicBezTo>
                    <a:pt x="640" y="298"/>
                    <a:pt x="654" y="301"/>
                    <a:pt x="661" y="305"/>
                  </a:cubicBezTo>
                  <a:cubicBezTo>
                    <a:pt x="672" y="310"/>
                    <a:pt x="679" y="316"/>
                    <a:pt x="685" y="323"/>
                  </a:cubicBezTo>
                  <a:cubicBezTo>
                    <a:pt x="690" y="331"/>
                    <a:pt x="692" y="339"/>
                    <a:pt x="692" y="349"/>
                  </a:cubicBezTo>
                  <a:cubicBezTo>
                    <a:pt x="692" y="359"/>
                    <a:pt x="689" y="368"/>
                    <a:pt x="684" y="376"/>
                  </a:cubicBezTo>
                  <a:cubicBezTo>
                    <a:pt x="678" y="385"/>
                    <a:pt x="670" y="391"/>
                    <a:pt x="660" y="396"/>
                  </a:cubicBezTo>
                  <a:cubicBezTo>
                    <a:pt x="650" y="401"/>
                    <a:pt x="638" y="403"/>
                    <a:pt x="625" y="403"/>
                  </a:cubicBezTo>
                  <a:cubicBezTo>
                    <a:pt x="609" y="403"/>
                    <a:pt x="595" y="401"/>
                    <a:pt x="584" y="396"/>
                  </a:cubicBezTo>
                  <a:cubicBezTo>
                    <a:pt x="573" y="391"/>
                    <a:pt x="564" y="384"/>
                    <a:pt x="558" y="375"/>
                  </a:cubicBezTo>
                  <a:cubicBezTo>
                    <a:pt x="551" y="365"/>
                    <a:pt x="548" y="354"/>
                    <a:pt x="548" y="34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grpSp>
      <p:grpSp>
        <p:nvGrpSpPr>
          <p:cNvPr id="6" name="组合 85"/>
          <p:cNvGrpSpPr/>
          <p:nvPr/>
        </p:nvGrpSpPr>
        <p:grpSpPr>
          <a:xfrm>
            <a:off x="1433223" y="2108962"/>
            <a:ext cx="1454565" cy="1454565"/>
            <a:chOff x="877888" y="2946400"/>
            <a:chExt cx="1939925" cy="1939925"/>
          </a:xfrm>
        </p:grpSpPr>
        <p:sp>
          <p:nvSpPr>
            <p:cNvPr id="87" name="Oval 5"/>
            <p:cNvSpPr>
              <a:spLocks noChangeArrowheads="1"/>
            </p:cNvSpPr>
            <p:nvPr/>
          </p:nvSpPr>
          <p:spPr bwMode="auto">
            <a:xfrm>
              <a:off x="877888" y="2946400"/>
              <a:ext cx="1939925" cy="1939925"/>
            </a:xfrm>
            <a:prstGeom prst="ellipse">
              <a:avLst/>
            </a:prstGeom>
            <a:solidFill>
              <a:schemeClr val="accent1"/>
            </a:solidFill>
            <a:ln>
              <a:noFill/>
            </a:ln>
          </p:spPr>
          <p:txBody>
            <a:bodyPr vert="horz" wrap="square" lIns="68562" tIns="34281" rIns="68562" bIns="34281" numCol="1" anchor="t" anchorCtr="0" compatLnSpc="1"/>
            <a:lstStyle/>
            <a:p>
              <a:endParaRPr lang="zh-CN" altLang="en-US" sz="1000" dirty="0">
                <a:latin typeface="微软雅黑" panose="020B0503020204020204" pitchFamily="34" charset="-122"/>
                <a:ea typeface="微软雅黑" panose="020B0503020204020204" pitchFamily="34" charset="-122"/>
              </a:endParaRPr>
            </a:p>
          </p:txBody>
        </p:sp>
        <p:sp>
          <p:nvSpPr>
            <p:cNvPr id="88" name="TextBox 87"/>
            <p:cNvSpPr txBox="1"/>
            <p:nvPr/>
          </p:nvSpPr>
          <p:spPr>
            <a:xfrm>
              <a:off x="1078684" y="3608621"/>
              <a:ext cx="1538332" cy="492419"/>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网络营销</a:t>
              </a:r>
            </a:p>
          </p:txBody>
        </p:sp>
      </p:grpSp>
      <p:sp>
        <p:nvSpPr>
          <p:cNvPr id="89" name="TextBox 88"/>
          <p:cNvSpPr txBox="1"/>
          <p:nvPr/>
        </p:nvSpPr>
        <p:spPr>
          <a:xfrm>
            <a:off x="3961824" y="844092"/>
            <a:ext cx="1497619" cy="276932"/>
          </a:xfrm>
          <a:prstGeom prst="rect">
            <a:avLst/>
          </a:prstGeom>
          <a:noFill/>
        </p:spPr>
        <p:txBody>
          <a:bodyPr wrap="square" lIns="91431" tIns="45715" rIns="91431" bIns="45715" rtlCol="0">
            <a:spAutoFit/>
          </a:bodyPr>
          <a:lstStyle/>
          <a:p>
            <a:r>
              <a:rPr lang="en-US" altLang="zh-CN" sz="1200" b="1" dirty="0">
                <a:solidFill>
                  <a:schemeClr val="bg1">
                    <a:lumMod val="50000"/>
                  </a:schemeClr>
                </a:solidFill>
                <a:latin typeface="微软雅黑" panose="020B0503020204020204" pitchFamily="34" charset="-122"/>
                <a:ea typeface="微软雅黑" panose="020B0503020204020204" pitchFamily="34" charset="-122"/>
              </a:rPr>
              <a:t>QQ</a:t>
            </a: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空间</a:t>
            </a:r>
          </a:p>
        </p:txBody>
      </p:sp>
      <p:sp>
        <p:nvSpPr>
          <p:cNvPr id="90" name="TextBox 89"/>
          <p:cNvSpPr txBox="1"/>
          <p:nvPr/>
        </p:nvSpPr>
        <p:spPr>
          <a:xfrm>
            <a:off x="4008616" y="1132034"/>
            <a:ext cx="3227218"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利用</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QQ</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空间来进行朋友圈间的传播，达到广告目的。利用</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QQ</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空间来进行朋友圈间的传播，达到广告目的</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3961824" y="3921632"/>
            <a:ext cx="1497619" cy="276932"/>
          </a:xfrm>
          <a:prstGeom prst="rect">
            <a:avLst/>
          </a:prstGeom>
          <a:noFill/>
        </p:spPr>
        <p:txBody>
          <a:bodyPr wrap="square" lIns="91431" tIns="45715" rIns="91431" bIns="45715"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本地论坛社区</a:t>
            </a:r>
          </a:p>
        </p:txBody>
      </p:sp>
      <p:sp>
        <p:nvSpPr>
          <p:cNvPr id="92" name="TextBox 91"/>
          <p:cNvSpPr txBox="1"/>
          <p:nvPr/>
        </p:nvSpPr>
        <p:spPr>
          <a:xfrm>
            <a:off x="4008616" y="4152031"/>
            <a:ext cx="3443204"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利用</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QQ</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空间来进行朋友圈间的传播，达到广告目的。利用</a:t>
            </a:r>
            <a:r>
              <a:rPr lang="en-US" altLang="zh-CN" sz="800" dirty="0">
                <a:solidFill>
                  <a:schemeClr val="bg1">
                    <a:lumMod val="50000"/>
                  </a:schemeClr>
                </a:solidFill>
                <a:latin typeface="微软雅黑" panose="020B0503020204020204" pitchFamily="34" charset="-122"/>
                <a:ea typeface="微软雅黑" panose="020B0503020204020204" pitchFamily="34" charset="-122"/>
              </a:rPr>
              <a:t>QQ</a:t>
            </a:r>
            <a:r>
              <a:rPr lang="zh-CN" altLang="en-US" sz="800" dirty="0">
                <a:solidFill>
                  <a:schemeClr val="bg1">
                    <a:lumMod val="50000"/>
                  </a:schemeClr>
                </a:solidFill>
                <a:latin typeface="微软雅黑" panose="020B0503020204020204" pitchFamily="34" charset="-122"/>
                <a:ea typeface="微软雅黑" panose="020B0503020204020204" pitchFamily="34" charset="-122"/>
              </a:rPr>
              <a:t>空间来进行朋友圈间的传播，达到广告目的。利</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用</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4340451" y="2848761"/>
            <a:ext cx="1497619" cy="276932"/>
          </a:xfrm>
          <a:prstGeom prst="rect">
            <a:avLst/>
          </a:prstGeom>
          <a:noFill/>
        </p:spPr>
        <p:txBody>
          <a:bodyPr wrap="square" lIns="91431" tIns="45715" rIns="91431" bIns="45715"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微博营销</a:t>
            </a:r>
          </a:p>
        </p:txBody>
      </p:sp>
      <p:sp>
        <p:nvSpPr>
          <p:cNvPr id="94" name="TextBox 93"/>
          <p:cNvSpPr txBox="1"/>
          <p:nvPr/>
        </p:nvSpPr>
        <p:spPr>
          <a:xfrm>
            <a:off x="4387242" y="3079160"/>
            <a:ext cx="3136573"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利用新浪微博来进行传播利用新浪微博来进行传播利用新浪微博来进行传播，利用新浪微博来进行传播利用新浪</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微</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95" name="TextBox 94"/>
          <p:cNvSpPr txBox="1"/>
          <p:nvPr/>
        </p:nvSpPr>
        <p:spPr>
          <a:xfrm>
            <a:off x="4340451" y="1774279"/>
            <a:ext cx="1497619" cy="276932"/>
          </a:xfrm>
          <a:prstGeom prst="rect">
            <a:avLst/>
          </a:prstGeom>
          <a:noFill/>
        </p:spPr>
        <p:txBody>
          <a:bodyPr wrap="square" lIns="91431" tIns="45715" rIns="91431" bIns="45715" rtlCol="0">
            <a:spAutoFit/>
          </a:bodyPr>
          <a:lstStyle/>
          <a:p>
            <a:r>
              <a:rPr lang="zh-CN" altLang="en-US" sz="1200" b="1" dirty="0">
                <a:solidFill>
                  <a:schemeClr val="bg1">
                    <a:lumMod val="50000"/>
                  </a:schemeClr>
                </a:solidFill>
                <a:latin typeface="微软雅黑" panose="020B0503020204020204" pitchFamily="34" charset="-122"/>
                <a:ea typeface="微软雅黑" panose="020B0503020204020204" pitchFamily="34" charset="-122"/>
              </a:rPr>
              <a:t>微信营销</a:t>
            </a:r>
          </a:p>
        </p:txBody>
      </p:sp>
      <p:sp>
        <p:nvSpPr>
          <p:cNvPr id="96" name="TextBox 95"/>
          <p:cNvSpPr txBox="1"/>
          <p:nvPr/>
        </p:nvSpPr>
        <p:spPr>
          <a:xfrm>
            <a:off x="4387242" y="2004678"/>
            <a:ext cx="3064578" cy="338468"/>
          </a:xfrm>
          <a:prstGeom prst="rect">
            <a:avLst/>
          </a:prstGeom>
          <a:noFill/>
        </p:spPr>
        <p:txBody>
          <a:bodyPr wrap="square" lIns="91431" tIns="45715" rIns="91431" bIns="45715" rtlCol="0">
            <a:spAutoFit/>
          </a:bodyPr>
          <a:lstStyle/>
          <a:p>
            <a:r>
              <a:rPr lang="zh-CN" altLang="en-US" sz="800" dirty="0">
                <a:solidFill>
                  <a:schemeClr val="bg1">
                    <a:lumMod val="50000"/>
                  </a:schemeClr>
                </a:solidFill>
                <a:latin typeface="微软雅黑" panose="020B0503020204020204" pitchFamily="34" charset="-122"/>
                <a:ea typeface="微软雅黑" panose="020B0503020204020204" pitchFamily="34" charset="-122"/>
              </a:rPr>
              <a:t>利用微信朋友圈间的传播，达到广告目的。利用微信朋友圈间的传播，达到广告目的，利用微信朋友圈间的传</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rPr>
              <a:t>播</a:t>
            </a:r>
            <a:endParaRPr lang="zh-CN" altLang="en-US" sz="800" dirty="0">
              <a:solidFill>
                <a:schemeClr val="bg1">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spd="med" advClick="0" advTm="0">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Scale>
                                      <p:cBhvr>
                                        <p:cTn id="7"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6"/>
                                        </p:tgtEl>
                                        <p:attrNameLst>
                                          <p:attrName>ppt_x</p:attrName>
                                          <p:attrName>ppt_y</p:attrName>
                                        </p:attrNameLst>
                                      </p:cBhvr>
                                    </p:animMotion>
                                    <p:animEffect transition="in" filter="fade">
                                      <p:cBhvr>
                                        <p:cTn id="9" dur="1000"/>
                                        <p:tgtEl>
                                          <p:spTgt spid="6"/>
                                        </p:tgtEl>
                                      </p:cBhvr>
                                    </p:animEffect>
                                  </p:childTnLst>
                                </p:cTn>
                              </p:par>
                            </p:childTnLst>
                          </p:cTn>
                        </p:par>
                        <p:par>
                          <p:cTn id="10" fill="hold">
                            <p:stCondLst>
                              <p:cond delay="100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56" presetClass="path" presetSubtype="0" accel="50000" decel="50000" fill="hold" nodeType="withEffect">
                                  <p:stCondLst>
                                    <p:cond delay="0"/>
                                  </p:stCondLst>
                                  <p:childTnLst>
                                    <p:animMotion origin="layout" path="M 2.36113E-6 -3.33333E-6 L -0.1059 0.29653 " pathEditMode="relative" rAng="0" ptsTypes="AA">
                                      <p:cBhvr>
                                        <p:cTn id="14" dur="500" spd="-100000" fill="hold"/>
                                        <p:tgtEl>
                                          <p:spTgt spid="3"/>
                                        </p:tgtEl>
                                        <p:attrNameLst>
                                          <p:attrName>ppt_x</p:attrName>
                                          <p:attrName>ppt_y</p:attrName>
                                        </p:attrNameLst>
                                      </p:cBhvr>
                                      <p:rCtr x="-5295" y="14815"/>
                                    </p:animMotion>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56" presetClass="path" presetSubtype="0" accel="50000" decel="50000" fill="hold" nodeType="withEffect">
                                  <p:stCondLst>
                                    <p:cond delay="0"/>
                                  </p:stCondLst>
                                  <p:childTnLst>
                                    <p:animMotion origin="layout" path="M 3.1885E-6 4.07407E-6 L -0.14818 0.12268 " pathEditMode="relative" rAng="0" ptsTypes="AA">
                                      <p:cBhvr>
                                        <p:cTn id="18" dur="500" spd="-100000" fill="hold"/>
                                        <p:tgtEl>
                                          <p:spTgt spid="2"/>
                                        </p:tgtEl>
                                        <p:attrNameLst>
                                          <p:attrName>ppt_x</p:attrName>
                                          <p:attrName>ppt_y</p:attrName>
                                        </p:attrNameLst>
                                      </p:cBhvr>
                                      <p:rCtr x="-7415" y="6134"/>
                                    </p:animMotion>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56" presetClass="path" presetSubtype="0" accel="50000" decel="50000" fill="hold" nodeType="withEffect">
                                  <p:stCondLst>
                                    <p:cond delay="0"/>
                                  </p:stCondLst>
                                  <p:childTnLst>
                                    <p:animMotion origin="layout" path="M 3.1885E-6 4.07407E-6 L -0.14818 -0.08982 " pathEditMode="relative" rAng="0" ptsTypes="AA">
                                      <p:cBhvr>
                                        <p:cTn id="22" dur="500" spd="-100000" fill="hold"/>
                                        <p:tgtEl>
                                          <p:spTgt spid="4"/>
                                        </p:tgtEl>
                                        <p:attrNameLst>
                                          <p:attrName>ppt_x</p:attrName>
                                          <p:attrName>ppt_y</p:attrName>
                                        </p:attrNameLst>
                                      </p:cBhvr>
                                      <p:rCtr x="-7415" y="-4491"/>
                                    </p:animMotion>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56" presetClass="path" presetSubtype="0" accel="50000" decel="50000" fill="hold" nodeType="withEffect">
                                  <p:stCondLst>
                                    <p:cond delay="0"/>
                                  </p:stCondLst>
                                  <p:childTnLst>
                                    <p:animMotion origin="layout" path="M 2.36113E-6 1.48148E-6 L -0.1059 -0.26366 " pathEditMode="relative" rAng="0" ptsTypes="AA">
                                      <p:cBhvr>
                                        <p:cTn id="26" dur="500" spd="-100000" fill="hold"/>
                                        <p:tgtEl>
                                          <p:spTgt spid="5"/>
                                        </p:tgtEl>
                                        <p:attrNameLst>
                                          <p:attrName>ppt_x</p:attrName>
                                          <p:attrName>ppt_y</p:attrName>
                                        </p:attrNameLst>
                                      </p:cBhvr>
                                      <p:rCtr x="-5295" y="-13194"/>
                                    </p:animMotion>
                                  </p:childTnLst>
                                </p:cTn>
                              </p:par>
                            </p:childTnLst>
                          </p:cTn>
                        </p:par>
                        <p:par>
                          <p:cTn id="27" fill="hold">
                            <p:stCondLst>
                              <p:cond delay="1000"/>
                            </p:stCondLst>
                            <p:childTnLst>
                              <p:par>
                                <p:cTn id="28" presetID="31" presetClass="entr" presetSubtype="0" fill="hold" grpId="0" nodeType="afterEffect">
                                  <p:stCondLst>
                                    <p:cond delay="0"/>
                                  </p:stCondLst>
                                  <p:childTnLst>
                                    <p:set>
                                      <p:cBhvr>
                                        <p:cTn id="29" dur="1" fill="hold">
                                          <p:stCondLst>
                                            <p:cond delay="0"/>
                                          </p:stCondLst>
                                        </p:cTn>
                                        <p:tgtEl>
                                          <p:spTgt spid="89"/>
                                        </p:tgtEl>
                                        <p:attrNameLst>
                                          <p:attrName>style.visibility</p:attrName>
                                        </p:attrNameLst>
                                      </p:cBhvr>
                                      <p:to>
                                        <p:strVal val="visible"/>
                                      </p:to>
                                    </p:set>
                                    <p:anim calcmode="lin" valueType="num">
                                      <p:cBhvr>
                                        <p:cTn id="30" dur="300" fill="hold"/>
                                        <p:tgtEl>
                                          <p:spTgt spid="89"/>
                                        </p:tgtEl>
                                        <p:attrNameLst>
                                          <p:attrName>ppt_w</p:attrName>
                                        </p:attrNameLst>
                                      </p:cBhvr>
                                      <p:tavLst>
                                        <p:tav tm="0">
                                          <p:val>
                                            <p:fltVal val="0"/>
                                          </p:val>
                                        </p:tav>
                                        <p:tav tm="100000">
                                          <p:val>
                                            <p:strVal val="#ppt_w"/>
                                          </p:val>
                                        </p:tav>
                                      </p:tavLst>
                                    </p:anim>
                                    <p:anim calcmode="lin" valueType="num">
                                      <p:cBhvr>
                                        <p:cTn id="31" dur="300" fill="hold"/>
                                        <p:tgtEl>
                                          <p:spTgt spid="89"/>
                                        </p:tgtEl>
                                        <p:attrNameLst>
                                          <p:attrName>ppt_h</p:attrName>
                                        </p:attrNameLst>
                                      </p:cBhvr>
                                      <p:tavLst>
                                        <p:tav tm="0">
                                          <p:val>
                                            <p:fltVal val="0"/>
                                          </p:val>
                                        </p:tav>
                                        <p:tav tm="100000">
                                          <p:val>
                                            <p:strVal val="#ppt_h"/>
                                          </p:val>
                                        </p:tav>
                                      </p:tavLst>
                                    </p:anim>
                                    <p:anim calcmode="lin" valueType="num">
                                      <p:cBhvr>
                                        <p:cTn id="32" dur="300" fill="hold"/>
                                        <p:tgtEl>
                                          <p:spTgt spid="89"/>
                                        </p:tgtEl>
                                        <p:attrNameLst>
                                          <p:attrName>style.rotation</p:attrName>
                                        </p:attrNameLst>
                                      </p:cBhvr>
                                      <p:tavLst>
                                        <p:tav tm="0">
                                          <p:val>
                                            <p:fltVal val="90"/>
                                          </p:val>
                                        </p:tav>
                                        <p:tav tm="100000">
                                          <p:val>
                                            <p:fltVal val="0"/>
                                          </p:val>
                                        </p:tav>
                                      </p:tavLst>
                                    </p:anim>
                                    <p:animEffect transition="in" filter="fade">
                                      <p:cBhvr>
                                        <p:cTn id="33" dur="300"/>
                                        <p:tgtEl>
                                          <p:spTgt spid="89"/>
                                        </p:tgtEl>
                                      </p:cBhvr>
                                    </p:animEffect>
                                  </p:childTnLst>
                                </p:cTn>
                              </p:par>
                            </p:childTnLst>
                          </p:cTn>
                        </p:par>
                        <p:par>
                          <p:cTn id="34" fill="hold">
                            <p:stCondLst>
                              <p:cond delay="1500"/>
                            </p:stCondLst>
                            <p:childTnLst>
                              <p:par>
                                <p:cTn id="35" presetID="22" presetClass="entr" presetSubtype="1" fill="hold" grpId="0" nodeType="after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up)">
                                      <p:cBhvr>
                                        <p:cTn id="37" dur="500"/>
                                        <p:tgtEl>
                                          <p:spTgt spid="90"/>
                                        </p:tgtEl>
                                      </p:cBhvr>
                                    </p:animEffect>
                                  </p:childTnLst>
                                </p:cTn>
                              </p:par>
                            </p:childTnLst>
                          </p:cTn>
                        </p:par>
                        <p:par>
                          <p:cTn id="38" fill="hold">
                            <p:stCondLst>
                              <p:cond delay="2000"/>
                            </p:stCondLst>
                            <p:childTnLst>
                              <p:par>
                                <p:cTn id="39" presetID="31" presetClass="entr" presetSubtype="0" fill="hold" grpId="0" nodeType="afterEffect">
                                  <p:stCondLst>
                                    <p:cond delay="0"/>
                                  </p:stCondLst>
                                  <p:childTnLst>
                                    <p:set>
                                      <p:cBhvr>
                                        <p:cTn id="40" dur="1" fill="hold">
                                          <p:stCondLst>
                                            <p:cond delay="0"/>
                                          </p:stCondLst>
                                        </p:cTn>
                                        <p:tgtEl>
                                          <p:spTgt spid="95"/>
                                        </p:tgtEl>
                                        <p:attrNameLst>
                                          <p:attrName>style.visibility</p:attrName>
                                        </p:attrNameLst>
                                      </p:cBhvr>
                                      <p:to>
                                        <p:strVal val="visible"/>
                                      </p:to>
                                    </p:set>
                                    <p:anim calcmode="lin" valueType="num">
                                      <p:cBhvr>
                                        <p:cTn id="41" dur="300" fill="hold"/>
                                        <p:tgtEl>
                                          <p:spTgt spid="95"/>
                                        </p:tgtEl>
                                        <p:attrNameLst>
                                          <p:attrName>ppt_w</p:attrName>
                                        </p:attrNameLst>
                                      </p:cBhvr>
                                      <p:tavLst>
                                        <p:tav tm="0">
                                          <p:val>
                                            <p:fltVal val="0"/>
                                          </p:val>
                                        </p:tav>
                                        <p:tav tm="100000">
                                          <p:val>
                                            <p:strVal val="#ppt_w"/>
                                          </p:val>
                                        </p:tav>
                                      </p:tavLst>
                                    </p:anim>
                                    <p:anim calcmode="lin" valueType="num">
                                      <p:cBhvr>
                                        <p:cTn id="42" dur="300" fill="hold"/>
                                        <p:tgtEl>
                                          <p:spTgt spid="95"/>
                                        </p:tgtEl>
                                        <p:attrNameLst>
                                          <p:attrName>ppt_h</p:attrName>
                                        </p:attrNameLst>
                                      </p:cBhvr>
                                      <p:tavLst>
                                        <p:tav tm="0">
                                          <p:val>
                                            <p:fltVal val="0"/>
                                          </p:val>
                                        </p:tav>
                                        <p:tav tm="100000">
                                          <p:val>
                                            <p:strVal val="#ppt_h"/>
                                          </p:val>
                                        </p:tav>
                                      </p:tavLst>
                                    </p:anim>
                                    <p:anim calcmode="lin" valueType="num">
                                      <p:cBhvr>
                                        <p:cTn id="43" dur="300" fill="hold"/>
                                        <p:tgtEl>
                                          <p:spTgt spid="95"/>
                                        </p:tgtEl>
                                        <p:attrNameLst>
                                          <p:attrName>style.rotation</p:attrName>
                                        </p:attrNameLst>
                                      </p:cBhvr>
                                      <p:tavLst>
                                        <p:tav tm="0">
                                          <p:val>
                                            <p:fltVal val="90"/>
                                          </p:val>
                                        </p:tav>
                                        <p:tav tm="100000">
                                          <p:val>
                                            <p:fltVal val="0"/>
                                          </p:val>
                                        </p:tav>
                                      </p:tavLst>
                                    </p:anim>
                                    <p:animEffect transition="in" filter="fade">
                                      <p:cBhvr>
                                        <p:cTn id="44" dur="300"/>
                                        <p:tgtEl>
                                          <p:spTgt spid="95"/>
                                        </p:tgtEl>
                                      </p:cBhvr>
                                    </p:animEffect>
                                  </p:childTnLst>
                                </p:cTn>
                              </p:par>
                            </p:childTnLst>
                          </p:cTn>
                        </p:par>
                        <p:par>
                          <p:cTn id="45" fill="hold">
                            <p:stCondLst>
                              <p:cond delay="2500"/>
                            </p:stCondLst>
                            <p:childTnLst>
                              <p:par>
                                <p:cTn id="46" presetID="22" presetClass="entr" presetSubtype="1" fill="hold" grpId="0" nodeType="after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wipe(up)">
                                      <p:cBhvr>
                                        <p:cTn id="48" dur="500"/>
                                        <p:tgtEl>
                                          <p:spTgt spid="96"/>
                                        </p:tgtEl>
                                      </p:cBhvr>
                                    </p:animEffect>
                                  </p:childTnLst>
                                </p:cTn>
                              </p:par>
                            </p:childTnLst>
                          </p:cTn>
                        </p:par>
                        <p:par>
                          <p:cTn id="49" fill="hold">
                            <p:stCondLst>
                              <p:cond delay="3000"/>
                            </p:stCondLst>
                            <p:childTnLst>
                              <p:par>
                                <p:cTn id="50" presetID="31" presetClass="entr" presetSubtype="0" fill="hold" grpId="0" nodeType="afterEffect">
                                  <p:stCondLst>
                                    <p:cond delay="0"/>
                                  </p:stCondLst>
                                  <p:childTnLst>
                                    <p:set>
                                      <p:cBhvr>
                                        <p:cTn id="51" dur="1" fill="hold">
                                          <p:stCondLst>
                                            <p:cond delay="0"/>
                                          </p:stCondLst>
                                        </p:cTn>
                                        <p:tgtEl>
                                          <p:spTgt spid="93"/>
                                        </p:tgtEl>
                                        <p:attrNameLst>
                                          <p:attrName>style.visibility</p:attrName>
                                        </p:attrNameLst>
                                      </p:cBhvr>
                                      <p:to>
                                        <p:strVal val="visible"/>
                                      </p:to>
                                    </p:set>
                                    <p:anim calcmode="lin" valueType="num">
                                      <p:cBhvr>
                                        <p:cTn id="52" dur="300" fill="hold"/>
                                        <p:tgtEl>
                                          <p:spTgt spid="93"/>
                                        </p:tgtEl>
                                        <p:attrNameLst>
                                          <p:attrName>ppt_w</p:attrName>
                                        </p:attrNameLst>
                                      </p:cBhvr>
                                      <p:tavLst>
                                        <p:tav tm="0">
                                          <p:val>
                                            <p:fltVal val="0"/>
                                          </p:val>
                                        </p:tav>
                                        <p:tav tm="100000">
                                          <p:val>
                                            <p:strVal val="#ppt_w"/>
                                          </p:val>
                                        </p:tav>
                                      </p:tavLst>
                                    </p:anim>
                                    <p:anim calcmode="lin" valueType="num">
                                      <p:cBhvr>
                                        <p:cTn id="53" dur="300" fill="hold"/>
                                        <p:tgtEl>
                                          <p:spTgt spid="93"/>
                                        </p:tgtEl>
                                        <p:attrNameLst>
                                          <p:attrName>ppt_h</p:attrName>
                                        </p:attrNameLst>
                                      </p:cBhvr>
                                      <p:tavLst>
                                        <p:tav tm="0">
                                          <p:val>
                                            <p:fltVal val="0"/>
                                          </p:val>
                                        </p:tav>
                                        <p:tav tm="100000">
                                          <p:val>
                                            <p:strVal val="#ppt_h"/>
                                          </p:val>
                                        </p:tav>
                                      </p:tavLst>
                                    </p:anim>
                                    <p:anim calcmode="lin" valueType="num">
                                      <p:cBhvr>
                                        <p:cTn id="54" dur="300" fill="hold"/>
                                        <p:tgtEl>
                                          <p:spTgt spid="93"/>
                                        </p:tgtEl>
                                        <p:attrNameLst>
                                          <p:attrName>style.rotation</p:attrName>
                                        </p:attrNameLst>
                                      </p:cBhvr>
                                      <p:tavLst>
                                        <p:tav tm="0">
                                          <p:val>
                                            <p:fltVal val="90"/>
                                          </p:val>
                                        </p:tav>
                                        <p:tav tm="100000">
                                          <p:val>
                                            <p:fltVal val="0"/>
                                          </p:val>
                                        </p:tav>
                                      </p:tavLst>
                                    </p:anim>
                                    <p:animEffect transition="in" filter="fade">
                                      <p:cBhvr>
                                        <p:cTn id="55" dur="300"/>
                                        <p:tgtEl>
                                          <p:spTgt spid="93"/>
                                        </p:tgtEl>
                                      </p:cBhvr>
                                    </p:animEffect>
                                  </p:childTnLst>
                                </p:cTn>
                              </p:par>
                            </p:childTnLst>
                          </p:cTn>
                        </p:par>
                        <p:par>
                          <p:cTn id="56" fill="hold">
                            <p:stCondLst>
                              <p:cond delay="3500"/>
                            </p:stCondLst>
                            <p:childTnLst>
                              <p:par>
                                <p:cTn id="57" presetID="22" presetClass="entr" presetSubtype="1" fill="hold" grpId="0" nodeType="afterEffect">
                                  <p:stCondLst>
                                    <p:cond delay="0"/>
                                  </p:stCondLst>
                                  <p:childTnLst>
                                    <p:set>
                                      <p:cBhvr>
                                        <p:cTn id="58" dur="1" fill="hold">
                                          <p:stCondLst>
                                            <p:cond delay="0"/>
                                          </p:stCondLst>
                                        </p:cTn>
                                        <p:tgtEl>
                                          <p:spTgt spid="94"/>
                                        </p:tgtEl>
                                        <p:attrNameLst>
                                          <p:attrName>style.visibility</p:attrName>
                                        </p:attrNameLst>
                                      </p:cBhvr>
                                      <p:to>
                                        <p:strVal val="visible"/>
                                      </p:to>
                                    </p:set>
                                    <p:animEffect transition="in" filter="wipe(up)">
                                      <p:cBhvr>
                                        <p:cTn id="59" dur="500"/>
                                        <p:tgtEl>
                                          <p:spTgt spid="94"/>
                                        </p:tgtEl>
                                      </p:cBhvr>
                                    </p:animEffect>
                                  </p:childTnLst>
                                </p:cTn>
                              </p:par>
                            </p:childTnLst>
                          </p:cTn>
                        </p:par>
                        <p:par>
                          <p:cTn id="60" fill="hold">
                            <p:stCondLst>
                              <p:cond delay="4000"/>
                            </p:stCondLst>
                            <p:childTnLst>
                              <p:par>
                                <p:cTn id="61" presetID="31" presetClass="entr" presetSubtype="0" fill="hold" grpId="0" nodeType="afterEffect">
                                  <p:stCondLst>
                                    <p:cond delay="0"/>
                                  </p:stCondLst>
                                  <p:childTnLst>
                                    <p:set>
                                      <p:cBhvr>
                                        <p:cTn id="62" dur="1" fill="hold">
                                          <p:stCondLst>
                                            <p:cond delay="0"/>
                                          </p:stCondLst>
                                        </p:cTn>
                                        <p:tgtEl>
                                          <p:spTgt spid="91"/>
                                        </p:tgtEl>
                                        <p:attrNameLst>
                                          <p:attrName>style.visibility</p:attrName>
                                        </p:attrNameLst>
                                      </p:cBhvr>
                                      <p:to>
                                        <p:strVal val="visible"/>
                                      </p:to>
                                    </p:set>
                                    <p:anim calcmode="lin" valueType="num">
                                      <p:cBhvr>
                                        <p:cTn id="63" dur="300" fill="hold"/>
                                        <p:tgtEl>
                                          <p:spTgt spid="91"/>
                                        </p:tgtEl>
                                        <p:attrNameLst>
                                          <p:attrName>ppt_w</p:attrName>
                                        </p:attrNameLst>
                                      </p:cBhvr>
                                      <p:tavLst>
                                        <p:tav tm="0">
                                          <p:val>
                                            <p:fltVal val="0"/>
                                          </p:val>
                                        </p:tav>
                                        <p:tav tm="100000">
                                          <p:val>
                                            <p:strVal val="#ppt_w"/>
                                          </p:val>
                                        </p:tav>
                                      </p:tavLst>
                                    </p:anim>
                                    <p:anim calcmode="lin" valueType="num">
                                      <p:cBhvr>
                                        <p:cTn id="64" dur="300" fill="hold"/>
                                        <p:tgtEl>
                                          <p:spTgt spid="91"/>
                                        </p:tgtEl>
                                        <p:attrNameLst>
                                          <p:attrName>ppt_h</p:attrName>
                                        </p:attrNameLst>
                                      </p:cBhvr>
                                      <p:tavLst>
                                        <p:tav tm="0">
                                          <p:val>
                                            <p:fltVal val="0"/>
                                          </p:val>
                                        </p:tav>
                                        <p:tav tm="100000">
                                          <p:val>
                                            <p:strVal val="#ppt_h"/>
                                          </p:val>
                                        </p:tav>
                                      </p:tavLst>
                                    </p:anim>
                                    <p:anim calcmode="lin" valueType="num">
                                      <p:cBhvr>
                                        <p:cTn id="65" dur="300" fill="hold"/>
                                        <p:tgtEl>
                                          <p:spTgt spid="91"/>
                                        </p:tgtEl>
                                        <p:attrNameLst>
                                          <p:attrName>style.rotation</p:attrName>
                                        </p:attrNameLst>
                                      </p:cBhvr>
                                      <p:tavLst>
                                        <p:tav tm="0">
                                          <p:val>
                                            <p:fltVal val="90"/>
                                          </p:val>
                                        </p:tav>
                                        <p:tav tm="100000">
                                          <p:val>
                                            <p:fltVal val="0"/>
                                          </p:val>
                                        </p:tav>
                                      </p:tavLst>
                                    </p:anim>
                                    <p:animEffect transition="in" filter="fade">
                                      <p:cBhvr>
                                        <p:cTn id="66" dur="300"/>
                                        <p:tgtEl>
                                          <p:spTgt spid="91"/>
                                        </p:tgtEl>
                                      </p:cBhvr>
                                    </p:animEffect>
                                  </p:childTnLst>
                                </p:cTn>
                              </p:par>
                            </p:childTnLst>
                          </p:cTn>
                        </p:par>
                        <p:par>
                          <p:cTn id="67" fill="hold">
                            <p:stCondLst>
                              <p:cond delay="4500"/>
                            </p:stCondLst>
                            <p:childTnLst>
                              <p:par>
                                <p:cTn id="68" presetID="22" presetClass="entr" presetSubtype="1" fill="hold" grpId="0" nodeType="after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up)">
                                      <p:cBhvr>
                                        <p:cTn id="7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P spid="91" grpId="0"/>
      <p:bldP spid="92" grpId="0"/>
      <p:bldP spid="93" grpId="0"/>
      <p:bldP spid="94" grpId="0"/>
      <p:bldP spid="95" grpId="0"/>
      <p:bldP spid="9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Administrator\Desktop\00\13578b1cc850748副本.png"/>
          <p:cNvPicPr>
            <a:picLocks noChangeAspect="1" noChangeArrowheads="1"/>
          </p:cNvPicPr>
          <p:nvPr/>
        </p:nvPicPr>
        <p:blipFill>
          <a:blip r:embed="rId3" cstate="print"/>
          <a:srcRect/>
          <a:stretch>
            <a:fillRect/>
          </a:stretch>
        </p:blipFill>
        <p:spPr bwMode="auto">
          <a:xfrm>
            <a:off x="-396552" y="-308570"/>
            <a:ext cx="5688632" cy="5688631"/>
          </a:xfrm>
          <a:prstGeom prst="rect">
            <a:avLst/>
          </a:prstGeom>
          <a:noFill/>
        </p:spPr>
      </p:pic>
      <p:sp>
        <p:nvSpPr>
          <p:cNvPr id="12" name="矩形 259"/>
          <p:cNvSpPr>
            <a:spLocks noChangeArrowheads="1"/>
          </p:cNvSpPr>
          <p:nvPr/>
        </p:nvSpPr>
        <p:spPr bwMode="auto">
          <a:xfrm>
            <a:off x="4390582" y="3706168"/>
            <a:ext cx="3367420" cy="16927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100" dirty="0">
                <a:solidFill>
                  <a:schemeClr val="tx1">
                    <a:lumMod val="75000"/>
                    <a:lumOff val="25000"/>
                  </a:schemeClr>
                </a:solidFill>
                <a:cs typeface="Arial" panose="020B0604020202020204" pitchFamily="34" charset="0"/>
              </a:rPr>
              <a:t>汇报人</a:t>
            </a:r>
            <a:r>
              <a:rPr lang="zh-CN" altLang="en-US" sz="1100" dirty="0" smtClean="0">
                <a:solidFill>
                  <a:schemeClr val="tx1">
                    <a:lumMod val="75000"/>
                    <a:lumOff val="25000"/>
                  </a:schemeClr>
                </a:solidFill>
                <a:cs typeface="Arial" panose="020B0604020202020204" pitchFamily="34" charset="0"/>
              </a:rPr>
              <a:t>：千图网</a:t>
            </a:r>
            <a:r>
              <a:rPr lang="en-US" altLang="zh-CN" sz="1100" dirty="0" smtClean="0">
                <a:solidFill>
                  <a:schemeClr val="tx1">
                    <a:lumMod val="75000"/>
                    <a:lumOff val="25000"/>
                  </a:schemeClr>
                </a:solidFill>
                <a:cs typeface="Arial" panose="020B0604020202020204" pitchFamily="34" charset="0"/>
              </a:rPr>
              <a:t>  </a:t>
            </a:r>
            <a:r>
              <a:rPr lang="en-US" altLang="zh-CN" sz="1100" dirty="0">
                <a:solidFill>
                  <a:schemeClr val="tx1">
                    <a:lumMod val="75000"/>
                    <a:lumOff val="25000"/>
                  </a:schemeClr>
                </a:solidFill>
                <a:cs typeface="Arial" panose="020B0604020202020204" pitchFamily="34" charset="0"/>
              </a:rPr>
              <a:t>Report Person: </a:t>
            </a:r>
            <a:r>
              <a:rPr lang="en-US" altLang="zh-CN" sz="1100" dirty="0" smtClean="0">
                <a:solidFill>
                  <a:schemeClr val="tx1">
                    <a:lumMod val="75000"/>
                    <a:lumOff val="25000"/>
                  </a:schemeClr>
                </a:solidFill>
                <a:cs typeface="Arial" panose="020B0604020202020204" pitchFamily="34" charset="0"/>
              </a:rPr>
              <a:t>QTW</a:t>
            </a:r>
            <a:endParaRPr lang="zh-CN" altLang="en-US" sz="1100" dirty="0">
              <a:solidFill>
                <a:schemeClr val="tx1">
                  <a:lumMod val="75000"/>
                  <a:lumOff val="25000"/>
                </a:schemeClr>
              </a:solidFill>
              <a:cs typeface="Arial" panose="020B0604020202020204" pitchFamily="34" charset="0"/>
            </a:endParaRPr>
          </a:p>
        </p:txBody>
      </p:sp>
      <p:sp>
        <p:nvSpPr>
          <p:cNvPr id="20" name="矩形 259"/>
          <p:cNvSpPr>
            <a:spLocks noChangeArrowheads="1"/>
          </p:cNvSpPr>
          <p:nvPr/>
        </p:nvSpPr>
        <p:spPr bwMode="auto">
          <a:xfrm>
            <a:off x="4390581" y="2900662"/>
            <a:ext cx="4352484" cy="49244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000" dirty="0">
                <a:solidFill>
                  <a:schemeClr val="tx1">
                    <a:lumMod val="75000"/>
                    <a:lumOff val="25000"/>
                  </a:schemeClr>
                </a:solidFill>
                <a:latin typeface="Arial" panose="020B0604020202020204" pitchFamily="34" charset="0"/>
                <a:cs typeface="Arial" panose="020B0604020202020204" pitchFamily="34" charset="0"/>
              </a:rPr>
              <a:t>BUSINESS FINANCING PPT</a:t>
            </a:r>
          </a:p>
          <a:p>
            <a:pPr>
              <a:buNone/>
            </a:pPr>
            <a:r>
              <a:rPr lang="zh-CN" altLang="en-US" sz="900" dirty="0">
                <a:solidFill>
                  <a:schemeClr val="tx1">
                    <a:lumMod val="75000"/>
                    <a:lumOff val="25000"/>
                  </a:schemeClr>
                </a:solidFill>
                <a:latin typeface="Arial" panose="020B0604020202020204" pitchFamily="34" charset="0"/>
                <a:cs typeface="Arial" panose="020B0604020202020204" pitchFamily="34" charset="0"/>
              </a:rPr>
              <a:t>工作计划 工作报告 销售培训 年终总结</a:t>
            </a:r>
            <a:endParaRPr lang="en-US" altLang="zh-CN" sz="900"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1" name="矩形 259"/>
          <p:cNvSpPr>
            <a:spLocks noChangeArrowheads="1"/>
          </p:cNvSpPr>
          <p:nvPr/>
        </p:nvSpPr>
        <p:spPr bwMode="auto">
          <a:xfrm>
            <a:off x="4390580" y="2204738"/>
            <a:ext cx="4717924" cy="61555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000" b="1" dirty="0" smtClean="0">
                <a:solidFill>
                  <a:schemeClr val="tx1">
                    <a:lumMod val="75000"/>
                    <a:lumOff val="25000"/>
                  </a:schemeClr>
                </a:solidFill>
                <a:latin typeface="Arial" panose="020B0604020202020204" pitchFamily="34" charset="0"/>
                <a:cs typeface="Arial" panose="020B0604020202020204" pitchFamily="34" charset="0"/>
              </a:rPr>
              <a:t>非常感谢您的观看</a:t>
            </a:r>
            <a:endParaRPr lang="en-US" altLang="zh-CN" sz="4000" b="1" dirty="0">
              <a:solidFill>
                <a:schemeClr val="tx1">
                  <a:lumMod val="75000"/>
                  <a:lumOff val="25000"/>
                </a:schemeClr>
              </a:solidFill>
              <a:latin typeface="Arial" panose="020B0604020202020204" pitchFamily="34" charset="0"/>
              <a:cs typeface="Arial" panose="020B0604020202020204" pitchFamily="34" charset="0"/>
            </a:endParaRPr>
          </a:p>
        </p:txBody>
      </p:sp>
      <p:sp>
        <p:nvSpPr>
          <p:cNvPr id="22" name="矩形 259"/>
          <p:cNvSpPr>
            <a:spLocks noChangeArrowheads="1"/>
          </p:cNvSpPr>
          <p:nvPr/>
        </p:nvSpPr>
        <p:spPr bwMode="auto">
          <a:xfrm>
            <a:off x="4392488" y="1131590"/>
            <a:ext cx="2664296" cy="10156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6600" b="1" dirty="0" smtClean="0">
                <a:solidFill>
                  <a:schemeClr val="accent1"/>
                </a:solidFill>
                <a:cs typeface="Arial" panose="020B0604020202020204" pitchFamily="34" charset="0"/>
              </a:rPr>
              <a:t>2019</a:t>
            </a:r>
            <a:endParaRPr lang="en-US" altLang="zh-CN" sz="6600" b="1" dirty="0">
              <a:solidFill>
                <a:schemeClr val="accent1"/>
              </a:solidFill>
              <a:cs typeface="Arial" panose="020B0604020202020204" pitchFamily="34" charset="0"/>
            </a:endParaRPr>
          </a:p>
        </p:txBody>
      </p:sp>
    </p:spTree>
    <p:extLst>
      <p:ext uri="{BB962C8B-B14F-4D97-AF65-F5344CB8AC3E}">
        <p14:creationId xmlns:p14="http://schemas.microsoft.com/office/powerpoint/2010/main" xmlns="" val="1557010203"/>
      </p:ext>
    </p:extLst>
  </p:cSld>
  <p:clrMapOvr>
    <a:masterClrMapping/>
  </p:clrMapOvr>
  <p:transition spd="med" advClick="0" advTm="0">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 calcmode="lin" valueType="num">
                                      <p:cBhvr>
                                        <p:cTn id="7" dur="1000" fill="hold"/>
                                        <p:tgtEl>
                                          <p:spTgt spid="1027"/>
                                        </p:tgtEl>
                                        <p:attrNameLst>
                                          <p:attrName>ppt_w</p:attrName>
                                        </p:attrNameLst>
                                      </p:cBhvr>
                                      <p:tavLst>
                                        <p:tav tm="0">
                                          <p:val>
                                            <p:strVal val="#ppt_w+.3"/>
                                          </p:val>
                                        </p:tav>
                                        <p:tav tm="100000">
                                          <p:val>
                                            <p:strVal val="#ppt_w"/>
                                          </p:val>
                                        </p:tav>
                                      </p:tavLst>
                                    </p:anim>
                                    <p:anim calcmode="lin" valueType="num">
                                      <p:cBhvr>
                                        <p:cTn id="8" dur="1000" fill="hold"/>
                                        <p:tgtEl>
                                          <p:spTgt spid="1027"/>
                                        </p:tgtEl>
                                        <p:attrNameLst>
                                          <p:attrName>ppt_h</p:attrName>
                                        </p:attrNameLst>
                                      </p:cBhvr>
                                      <p:tavLst>
                                        <p:tav tm="0">
                                          <p:val>
                                            <p:strVal val="#ppt_h"/>
                                          </p:val>
                                        </p:tav>
                                        <p:tav tm="100000">
                                          <p:val>
                                            <p:strVal val="#ppt_h"/>
                                          </p:val>
                                        </p:tav>
                                      </p:tavLst>
                                    </p:anim>
                                    <p:animEffect transition="in" filter="fade">
                                      <p:cBhvr>
                                        <p:cTn id="9" dur="1000"/>
                                        <p:tgtEl>
                                          <p:spTgt spid="1027"/>
                                        </p:tgtEl>
                                      </p:cBhvr>
                                    </p:animEffect>
                                  </p:childTnLst>
                                </p:cTn>
                              </p:par>
                            </p:childTnLst>
                          </p:cTn>
                        </p:par>
                      </p:childTnLst>
                    </p:cTn>
                  </p:par>
                  <p:par>
                    <p:cTn id="10" fill="hold">
                      <p:stCondLst>
                        <p:cond delay="indefinite"/>
                      </p:stCondLst>
                      <p:childTnLst>
                        <p:par>
                          <p:cTn id="11" fill="hold">
                            <p:stCondLst>
                              <p:cond delay="0"/>
                            </p:stCondLst>
                            <p:childTnLst>
                              <p:par>
                                <p:cTn id="12" presetID="41" presetClass="entr" presetSubtype="0" fill="hold" grpId="0" nodeType="clickEffect">
                                  <p:stCondLst>
                                    <p:cond delay="0"/>
                                  </p:stCondLst>
                                  <p:iterate type="lt">
                                    <p:tmPct val="10000"/>
                                  </p:iterate>
                                  <p:childTnLst>
                                    <p:set>
                                      <p:cBhvr>
                                        <p:cTn id="13" dur="1" fill="hold">
                                          <p:stCondLst>
                                            <p:cond delay="0"/>
                                          </p:stCondLst>
                                        </p:cTn>
                                        <p:tgtEl>
                                          <p:spTgt spid="22"/>
                                        </p:tgtEl>
                                        <p:attrNameLst>
                                          <p:attrName>style.visibility</p:attrName>
                                        </p:attrNameLst>
                                      </p:cBhvr>
                                      <p:to>
                                        <p:strVal val="visible"/>
                                      </p:to>
                                    </p:set>
                                    <p:anim calcmode="lin" valueType="num">
                                      <p:cBhvr>
                                        <p:cTn id="14" dur="500" fill="hold"/>
                                        <p:tgtEl>
                                          <p:spTgt spid="22"/>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22"/>
                                        </p:tgtEl>
                                        <p:attrNameLst>
                                          <p:attrName>ppt_y</p:attrName>
                                        </p:attrNameLst>
                                      </p:cBhvr>
                                      <p:tavLst>
                                        <p:tav tm="0">
                                          <p:val>
                                            <p:strVal val="#ppt_y"/>
                                          </p:val>
                                        </p:tav>
                                        <p:tav tm="100000">
                                          <p:val>
                                            <p:strVal val="#ppt_y"/>
                                          </p:val>
                                        </p:tav>
                                      </p:tavLst>
                                    </p:anim>
                                    <p:anim calcmode="lin" valueType="num">
                                      <p:cBhvr>
                                        <p:cTn id="16" dur="500" fill="hold"/>
                                        <p:tgtEl>
                                          <p:spTgt spid="22"/>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22"/>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22"/>
                                        </p:tgtEl>
                                      </p:cBhvr>
                                    </p:animEffect>
                                  </p:childTnLst>
                                </p:cTn>
                              </p:par>
                            </p:childTnLst>
                          </p:cTn>
                        </p:par>
                        <p:par>
                          <p:cTn id="19" fill="hold">
                            <p:stCondLst>
                              <p:cond delay="6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22"/>
                                        </p:tgtEl>
                                      </p:cBhvr>
                                    </p:animEffect>
                                    <p:animScale>
                                      <p:cBhvr>
                                        <p:cTn id="22" dur="250" autoRev="1" fill="hold"/>
                                        <p:tgtEl>
                                          <p:spTgt spid="22"/>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41" presetClass="entr" presetSubtype="0" fill="hold" grpId="0" nodeType="clickEffect">
                                  <p:stCondLst>
                                    <p:cond delay="0"/>
                                  </p:stCondLst>
                                  <p:iterate type="lt">
                                    <p:tmPct val="10000"/>
                                  </p:iterate>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21"/>
                                        </p:tgtEl>
                                        <p:attrNameLst>
                                          <p:attrName>ppt_y</p:attrName>
                                        </p:attrNameLst>
                                      </p:cBhvr>
                                      <p:tavLst>
                                        <p:tav tm="0">
                                          <p:val>
                                            <p:strVal val="#ppt_y"/>
                                          </p:val>
                                        </p:tav>
                                        <p:tav tm="100000">
                                          <p:val>
                                            <p:strVal val="#ppt_y"/>
                                          </p:val>
                                        </p:tav>
                                      </p:tavLst>
                                    </p:anim>
                                    <p:anim calcmode="lin" valueType="num">
                                      <p:cBhvr>
                                        <p:cTn id="2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21"/>
                                        </p:tgtEl>
                                      </p:cBhvr>
                                    </p:animEffect>
                                  </p:childTnLst>
                                </p:cTn>
                              </p:par>
                            </p:childTnLst>
                          </p:cTn>
                        </p:par>
                        <p:par>
                          <p:cTn id="32" fill="hold">
                            <p:stCondLst>
                              <p:cond delay="850"/>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21"/>
                                        </p:tgtEl>
                                      </p:cBhvr>
                                    </p:animEffect>
                                    <p:animScale>
                                      <p:cBhvr>
                                        <p:cTn id="35" dur="250" autoRev="1" fill="hold"/>
                                        <p:tgtEl>
                                          <p:spTgt spid="21"/>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41" presetClass="entr" presetSubtype="0" fill="hold" grpId="0" nodeType="clickEffect">
                                  <p:stCondLst>
                                    <p:cond delay="0"/>
                                  </p:stCondLst>
                                  <p:iterate type="lt">
                                    <p:tmPct val="10000"/>
                                  </p:iterate>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20"/>
                                        </p:tgtEl>
                                        <p:attrNameLst>
                                          <p:attrName>ppt_y</p:attrName>
                                        </p:attrNameLst>
                                      </p:cBhvr>
                                      <p:tavLst>
                                        <p:tav tm="0">
                                          <p:val>
                                            <p:strVal val="#ppt_y"/>
                                          </p:val>
                                        </p:tav>
                                        <p:tav tm="100000">
                                          <p:val>
                                            <p:strVal val="#ppt_y"/>
                                          </p:val>
                                        </p:tav>
                                      </p:tavLst>
                                    </p:anim>
                                    <p:anim calcmode="lin" valueType="num">
                                      <p:cBhvr>
                                        <p:cTn id="4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20"/>
                                        </p:tgtEl>
                                      </p:cBhvr>
                                    </p:animEffect>
                                  </p:childTnLst>
                                </p:cTn>
                              </p:par>
                            </p:childTnLst>
                          </p:cTn>
                        </p:par>
                        <p:par>
                          <p:cTn id="45" fill="hold">
                            <p:stCondLst>
                              <p:cond delay="2250"/>
                            </p:stCondLst>
                            <p:childTnLst>
                              <p:par>
                                <p:cTn id="46" presetID="26" presetClass="emph" presetSubtype="0" fill="hold" grpId="1" nodeType="afterEffect">
                                  <p:stCondLst>
                                    <p:cond delay="0"/>
                                  </p:stCondLst>
                                  <p:iterate type="lt">
                                    <p:tmPct val="0"/>
                                  </p:iterate>
                                  <p:childTnLst>
                                    <p:animEffect transition="out" filter="fade">
                                      <p:cBhvr>
                                        <p:cTn id="47" dur="500" tmFilter="0, 0; .2, .5; .8, .5; 1, 0"/>
                                        <p:tgtEl>
                                          <p:spTgt spid="20"/>
                                        </p:tgtEl>
                                      </p:cBhvr>
                                    </p:animEffect>
                                    <p:animScale>
                                      <p:cBhvr>
                                        <p:cTn id="48" dur="250" autoRev="1" fill="hold"/>
                                        <p:tgtEl>
                                          <p:spTgt spid="20"/>
                                        </p:tgtEl>
                                      </p:cBhvr>
                                      <p:by x="105000" y="105000"/>
                                    </p:animScale>
                                  </p:childTnLst>
                                </p:cTn>
                              </p:par>
                            </p:childTnLst>
                          </p:cTn>
                        </p:par>
                      </p:childTnLst>
                    </p:cTn>
                  </p:par>
                  <p:par>
                    <p:cTn id="49" fill="hold">
                      <p:stCondLst>
                        <p:cond delay="indefinite"/>
                      </p:stCondLst>
                      <p:childTnLst>
                        <p:par>
                          <p:cTn id="50" fill="hold">
                            <p:stCondLst>
                              <p:cond delay="0"/>
                            </p:stCondLst>
                            <p:childTnLst>
                              <p:par>
                                <p:cTn id="51" presetID="41" presetClass="entr" presetSubtype="0" fill="hold" grpId="0" nodeType="clickEffect">
                                  <p:stCondLst>
                                    <p:cond delay="0"/>
                                  </p:stCondLst>
                                  <p:iterate type="lt">
                                    <p:tmPct val="10000"/>
                                  </p:iterate>
                                  <p:childTnLst>
                                    <p:set>
                                      <p:cBhvr>
                                        <p:cTn id="52" dur="1" fill="hold">
                                          <p:stCondLst>
                                            <p:cond delay="0"/>
                                          </p:stCondLst>
                                        </p:cTn>
                                        <p:tgtEl>
                                          <p:spTgt spid="12"/>
                                        </p:tgtEl>
                                        <p:attrNameLst>
                                          <p:attrName>style.visibility</p:attrName>
                                        </p:attrNameLst>
                                      </p:cBhvr>
                                      <p:to>
                                        <p:strVal val="visible"/>
                                      </p:to>
                                    </p:set>
                                    <p:anim calcmode="lin" valueType="num">
                                      <p:cBhvr>
                                        <p:cTn id="53" dur="500" fill="hold"/>
                                        <p:tgtEl>
                                          <p:spTgt spid="12"/>
                                        </p:tgtEl>
                                        <p:attrNameLst>
                                          <p:attrName>ppt_x</p:attrName>
                                        </p:attrNameLst>
                                      </p:cBhvr>
                                      <p:tavLst>
                                        <p:tav tm="0">
                                          <p:val>
                                            <p:strVal val="#ppt_x"/>
                                          </p:val>
                                        </p:tav>
                                        <p:tav tm="50000">
                                          <p:val>
                                            <p:strVal val="#ppt_x+.1"/>
                                          </p:val>
                                        </p:tav>
                                        <p:tav tm="100000">
                                          <p:val>
                                            <p:strVal val="#ppt_x"/>
                                          </p:val>
                                        </p:tav>
                                      </p:tavLst>
                                    </p:anim>
                                    <p:anim calcmode="lin" valueType="num">
                                      <p:cBhvr>
                                        <p:cTn id="54" dur="500" fill="hold"/>
                                        <p:tgtEl>
                                          <p:spTgt spid="12"/>
                                        </p:tgtEl>
                                        <p:attrNameLst>
                                          <p:attrName>ppt_y</p:attrName>
                                        </p:attrNameLst>
                                      </p:cBhvr>
                                      <p:tavLst>
                                        <p:tav tm="0">
                                          <p:val>
                                            <p:strVal val="#ppt_y"/>
                                          </p:val>
                                        </p:tav>
                                        <p:tav tm="100000">
                                          <p:val>
                                            <p:strVal val="#ppt_y"/>
                                          </p:val>
                                        </p:tav>
                                      </p:tavLst>
                                    </p:anim>
                                    <p:anim calcmode="lin" valueType="num">
                                      <p:cBhvr>
                                        <p:cTn id="55" dur="500" fill="hold"/>
                                        <p:tgtEl>
                                          <p:spTgt spid="12"/>
                                        </p:tgtEl>
                                        <p:attrNameLst>
                                          <p:attrName>ppt_h</p:attrName>
                                        </p:attrNameLst>
                                      </p:cBhvr>
                                      <p:tavLst>
                                        <p:tav tm="0">
                                          <p:val>
                                            <p:strVal val="#ppt_h/10"/>
                                          </p:val>
                                        </p:tav>
                                        <p:tav tm="50000">
                                          <p:val>
                                            <p:strVal val="#ppt_h+.01"/>
                                          </p:val>
                                        </p:tav>
                                        <p:tav tm="100000">
                                          <p:val>
                                            <p:strVal val="#ppt_h"/>
                                          </p:val>
                                        </p:tav>
                                      </p:tavLst>
                                    </p:anim>
                                    <p:anim calcmode="lin" valueType="num">
                                      <p:cBhvr>
                                        <p:cTn id="56" dur="500" fill="hold"/>
                                        <p:tgtEl>
                                          <p:spTgt spid="12"/>
                                        </p:tgtEl>
                                        <p:attrNameLst>
                                          <p:attrName>ppt_w</p:attrName>
                                        </p:attrNameLst>
                                      </p:cBhvr>
                                      <p:tavLst>
                                        <p:tav tm="0">
                                          <p:val>
                                            <p:strVal val="#ppt_w/10"/>
                                          </p:val>
                                        </p:tav>
                                        <p:tav tm="50000">
                                          <p:val>
                                            <p:strVal val="#ppt_w+.01"/>
                                          </p:val>
                                        </p:tav>
                                        <p:tav tm="100000">
                                          <p:val>
                                            <p:strVal val="#ppt_w"/>
                                          </p:val>
                                        </p:tav>
                                      </p:tavLst>
                                    </p:anim>
                                    <p:animEffect transition="in" filter="fade">
                                      <p:cBhvr>
                                        <p:cTn id="57" dur="500" tmFilter="0,0; .5, 1; 1, 1"/>
                                        <p:tgtEl>
                                          <p:spTgt spid="12"/>
                                        </p:tgtEl>
                                      </p:cBhvr>
                                    </p:animEffect>
                                  </p:childTnLst>
                                </p:cTn>
                              </p:par>
                            </p:childTnLst>
                          </p:cTn>
                        </p:par>
                        <p:par>
                          <p:cTn id="58" fill="hold">
                            <p:stCondLst>
                              <p:cond delay="1600"/>
                            </p:stCondLst>
                            <p:childTnLst>
                              <p:par>
                                <p:cTn id="59" presetID="26" presetClass="emph" presetSubtype="0" fill="hold" grpId="1" nodeType="afterEffect">
                                  <p:stCondLst>
                                    <p:cond delay="0"/>
                                  </p:stCondLst>
                                  <p:iterate type="lt">
                                    <p:tmPct val="0"/>
                                  </p:iterate>
                                  <p:childTnLst>
                                    <p:animEffect transition="out" filter="fade">
                                      <p:cBhvr>
                                        <p:cTn id="60" dur="500" tmFilter="0, 0; .2, .5; .8, .5; 1, 0"/>
                                        <p:tgtEl>
                                          <p:spTgt spid="12"/>
                                        </p:tgtEl>
                                      </p:cBhvr>
                                    </p:animEffect>
                                    <p:animScale>
                                      <p:cBhvr>
                                        <p:cTn id="61"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20" grpId="0"/>
      <p:bldP spid="20" grpId="1"/>
      <p:bldP spid="21" grpId="0"/>
      <p:bldP spid="21" grpId="1"/>
      <p:bldP spid="22" grpId="0"/>
      <p:bldP spid="2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2235201" y="1104559"/>
            <a:ext cx="4932363" cy="299945"/>
          </a:xfrm>
          <a:prstGeom prst="rect">
            <a:avLst/>
          </a:prstGeom>
        </p:spPr>
        <p:txBody>
          <a:bodyPr/>
          <a:lstStyle/>
          <a:p>
            <a:pPr algn="ctr" fontAlgn="auto">
              <a:spcBef>
                <a:spcPts val="0"/>
              </a:spcBef>
              <a:spcAft>
                <a:spcPts val="0"/>
              </a:spcAft>
              <a:defRPr/>
            </a:pPr>
            <a:r>
              <a:rPr lang="en-US" sz="1600" dirty="0" err="1">
                <a:solidFill>
                  <a:srgbClr val="FF0000"/>
                </a:solidFill>
                <a:latin typeface="微软雅黑" panose="020B0503020204020204" pitchFamily="34" charset="-122"/>
                <a:ea typeface="微软雅黑" panose="020B0503020204020204" pitchFamily="34" charset="-122"/>
                <a:cs typeface="+mn-ea"/>
                <a:sym typeface="+mn-lt"/>
              </a:rPr>
              <a:t>感谢您支持原创设计事业，支持设计版权产品</a:t>
            </a:r>
            <a:r>
              <a:rPr lang="en-US" sz="1600" dirty="0">
                <a:solidFill>
                  <a:srgbClr val="FF0000"/>
                </a:solidFill>
                <a:latin typeface="微软雅黑" panose="020B0503020204020204" pitchFamily="34" charset="-122"/>
                <a:ea typeface="微软雅黑" panose="020B0503020204020204" pitchFamily="34" charset="-122"/>
                <a:cs typeface="+mn-ea"/>
                <a:sym typeface="+mn-lt"/>
              </a:rPr>
              <a:t>！</a:t>
            </a:r>
          </a:p>
        </p:txBody>
      </p:sp>
      <p:sp>
        <p:nvSpPr>
          <p:cNvPr id="10" name="Text Placeholder 4"/>
          <p:cNvSpPr txBox="1">
            <a:spLocks/>
          </p:cNvSpPr>
          <p:nvPr/>
        </p:nvSpPr>
        <p:spPr>
          <a:xfrm>
            <a:off x="1042988" y="1650490"/>
            <a:ext cx="7378700" cy="3008971"/>
          </a:xfrm>
          <a:prstGeom prst="rect">
            <a:avLst/>
          </a:prstGeom>
        </p:spPr>
        <p:txBody>
          <a:bodyPr/>
          <a:lstStyle/>
          <a:p>
            <a:pPr marL="342900" indent="-342900" eaLnBrk="0" hangingPunct="0">
              <a:spcBef>
                <a:spcPts val="1200"/>
              </a:spcBef>
              <a:buFont typeface="Arial" pitchFamily="34" charset="0"/>
              <a:buChar char="•"/>
              <a:defRPr/>
            </a:pP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感谢您下载千图网</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原创</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PPT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模板</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为了您和千图网以及原创作者的利益，请勿复制、传播、销售，否则将承担法律责任</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a:p>
            <a:pPr marL="342900" indent="-342900" eaLnBrk="0" hangingPunct="0">
              <a:spcBef>
                <a:spcPts val="1200"/>
              </a:spcBef>
              <a:buFont typeface="Arial" pitchFamily="34" charset="0"/>
              <a:buChar char="•"/>
              <a:defRPr/>
            </a:pP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千图网将对作品进行维权，按照传播下载次数的十倍进行索取赔偿</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金</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2、不得将千图网的PPT模版、PPT素材，本身用于再出售，或者出租、出借、转让、分销、发布或者作为礼物供他人使用，不得转授权、出卖、转让本协议或本协议中的权利。</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3、禁止把作品纳入商标或服务标记。</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4、禁止用户用下载格式在网上传播作品。</a:t>
            </a: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或者作品可以让第三方单独付费或共享免费下载、或通过转移电话服务系统传播</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p:txBody>
      </p:sp>
      <p:sp>
        <p:nvSpPr>
          <p:cNvPr id="4" name="Text Placeholder 3"/>
          <p:cNvSpPr txBox="1">
            <a:spLocks/>
          </p:cNvSpPr>
          <p:nvPr/>
        </p:nvSpPr>
        <p:spPr>
          <a:xfrm>
            <a:off x="2235200" y="1104900"/>
            <a:ext cx="4932363" cy="300038"/>
          </a:xfrm>
          <a:prstGeom prst="rect">
            <a:avLst/>
          </a:prstGeom>
        </p:spPr>
        <p:txBody>
          <a:bodyPr/>
          <a:lstStyle/>
          <a:p>
            <a:pPr algn="ctr" fontAlgn="auto">
              <a:spcBef>
                <a:spcPts val="0"/>
              </a:spcBef>
              <a:spcAft>
                <a:spcPts val="0"/>
              </a:spcAft>
              <a:defRPr/>
            </a:pPr>
            <a:r>
              <a:rPr lang="en-US" sz="1600" dirty="0" err="1">
                <a:solidFill>
                  <a:schemeClr val="accent1"/>
                </a:solidFill>
                <a:latin typeface="微软雅黑" panose="020B0503020204020204" pitchFamily="34" charset="-122"/>
                <a:ea typeface="微软雅黑" panose="020B0503020204020204" pitchFamily="34" charset="-122"/>
                <a:cs typeface="+mn-ea"/>
                <a:sym typeface="+mn-lt"/>
              </a:rPr>
              <a:t>感谢您支持原创设计事业，支持设计版权产品</a:t>
            </a:r>
            <a:r>
              <a:rPr lang="en-US" sz="1600" dirty="0">
                <a:solidFill>
                  <a:schemeClr val="accent1"/>
                </a:solidFill>
                <a:latin typeface="微软雅黑" panose="020B0503020204020204" pitchFamily="34" charset="-122"/>
                <a:ea typeface="微软雅黑" panose="020B0503020204020204" pitchFamily="34" charset="-122"/>
                <a:cs typeface="+mn-ea"/>
                <a:sym typeface="+mn-lt"/>
              </a:rPr>
              <a:t>！</a:t>
            </a:r>
          </a:p>
        </p:txBody>
      </p:sp>
      <p:sp>
        <p:nvSpPr>
          <p:cNvPr id="5" name="Text Placeholder 4"/>
          <p:cNvSpPr txBox="1">
            <a:spLocks/>
          </p:cNvSpPr>
          <p:nvPr/>
        </p:nvSpPr>
        <p:spPr>
          <a:xfrm>
            <a:off x="1042988" y="1651000"/>
            <a:ext cx="7378700" cy="3009900"/>
          </a:xfrm>
          <a:prstGeom prst="rect">
            <a:avLst/>
          </a:prstGeom>
        </p:spPr>
        <p:txBody>
          <a:bodyPr/>
          <a:lstStyle/>
          <a:p>
            <a:pPr marL="342900" indent="-342900" eaLnBrk="0" hangingPunct="0">
              <a:spcBef>
                <a:spcPts val="1200"/>
              </a:spcBef>
              <a:buFont typeface="Arial" pitchFamily="34" charset="0"/>
              <a:buChar char="•"/>
              <a:defRPr/>
            </a:pP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感谢您下载千图网</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原创</a:t>
            </a:r>
            <a:r>
              <a:rPr lang="en-US" altLang="zh-CN"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PPT</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模板</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为了您和千图网以及原创作者的利益，请勿复制、传播、销售，否则将承担法律责任</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a:p>
            <a:pPr marL="342900" indent="-342900" eaLnBrk="0" hangingPunct="0">
              <a:spcBef>
                <a:spcPts val="1200"/>
              </a:spcBef>
              <a:buFont typeface="Arial" pitchFamily="34" charset="0"/>
              <a:buChar char="•"/>
              <a:defRPr/>
            </a:pP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千图网将对作品进行维权，按照传播下载次数的十倍进行索取赔偿</a:t>
            </a:r>
            <a:r>
              <a:rPr lang="zh-CN" alt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金</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2、不得将千图网的PPT模版、PPT素材，本身用于再出售，或者出租、出借、转让、分销、发布或者作为礼物供他人使用，不得转授权、出卖、转让本协议或本协议中的权利。</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3、禁止把作品纳入商标或服务标记。</a:t>
            </a:r>
          </a:p>
          <a:p>
            <a:pPr marL="342900" indent="-342900" eaLnBrk="0" hangingPunct="0">
              <a:spcBef>
                <a:spcPts val="1200"/>
              </a:spcBef>
              <a:buFont typeface="Arial" pitchFamily="34" charset="0"/>
              <a:buChar char="•"/>
              <a:defRPr/>
            </a:pP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4、禁止用户用下载格式在网上传播作品。</a:t>
            </a:r>
            <a:r>
              <a:rPr lang="en-US" sz="1100" dirty="0" err="1">
                <a:solidFill>
                  <a:schemeClr val="bg1">
                    <a:lumMod val="50000"/>
                  </a:schemeClr>
                </a:solidFill>
                <a:latin typeface="微软雅黑" panose="020B0503020204020204" pitchFamily="34" charset="-122"/>
                <a:ea typeface="微软雅黑" panose="020B0503020204020204" pitchFamily="34" charset="-122"/>
                <a:cs typeface="+mn-ea"/>
                <a:sym typeface="+mn-lt"/>
              </a:rPr>
              <a:t>或者作品可以让第三方单独付费或共享免费下载、或通过转移电话服务系统传播</a:t>
            </a:r>
            <a:r>
              <a:rPr lang="en-US" sz="1100" dirty="0">
                <a:solidFill>
                  <a:schemeClr val="bg1">
                    <a:lumMod val="50000"/>
                  </a:schemeClr>
                </a:solidFill>
                <a:latin typeface="微软雅黑" panose="020B0503020204020204" pitchFamily="34" charset="-122"/>
                <a:ea typeface="微软雅黑" panose="020B0503020204020204" pitchFamily="34" charset="-122"/>
                <a:cs typeface="+mn-ea"/>
                <a:sym typeface="+mn-lt"/>
              </a:rPr>
              <a:t>。</a:t>
            </a:r>
          </a:p>
        </p:txBody>
      </p:sp>
      <p:sp>
        <p:nvSpPr>
          <p:cNvPr id="6" name="Text Placeholder 2"/>
          <p:cNvSpPr txBox="1">
            <a:spLocks/>
          </p:cNvSpPr>
          <p:nvPr/>
        </p:nvSpPr>
        <p:spPr bwMode="auto">
          <a:xfrm>
            <a:off x="2915816" y="484312"/>
            <a:ext cx="3383973" cy="505319"/>
          </a:xfrm>
          <a:prstGeom prst="rect">
            <a:avLst/>
          </a:prstGeom>
          <a:noFill/>
          <a:ln w="9525">
            <a:noFill/>
            <a:miter lim="800000"/>
            <a:headEnd/>
            <a:tailEnd/>
          </a:ln>
        </p:spPr>
        <p:txBody>
          <a:bodyPr vert="horz" wrap="square" lIns="0" tIns="40504" rIns="0" bIns="40504" numCol="1" anchor="t" anchorCtr="0" compatLnSpc="1">
            <a:prstTxWarp prst="textNoShape">
              <a:avLst/>
            </a:prstTxWarp>
          </a:bodyPr>
          <a:lstStyle/>
          <a:p>
            <a:pPr marL="0" marR="0" lvl="0" indent="0" algn="ctr" defTabSz="914400" rtl="0" eaLnBrk="0" fontAlgn="base" latinLnBrk="0" hangingPunct="0">
              <a:lnSpc>
                <a:spcPct val="100000"/>
              </a:lnSpc>
              <a:spcBef>
                <a:spcPts val="0"/>
              </a:spcBef>
              <a:spcAft>
                <a:spcPct val="0"/>
              </a:spcAft>
              <a:buClrTx/>
              <a:buSzTx/>
              <a:buFont typeface="Arial" pitchFamily="34" charset="0"/>
              <a:buNone/>
              <a:tabLst/>
              <a:defRPr/>
            </a:pPr>
            <a:r>
              <a:rPr kumimoji="0" lang="en-US" sz="3500" b="0" i="0" u="none" strike="noStrike" kern="1200" cap="none" spc="0" normalizeH="0" baseline="0" noProof="0" dirty="0" err="1">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rPr>
              <a:t>版权声明</a:t>
            </a:r>
            <a:endParaRPr kumimoji="0" lang="en-US" sz="35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ea"/>
              <a:sym typeface="+mn-lt"/>
            </a:endParaRPr>
          </a:p>
        </p:txBody>
      </p:sp>
    </p:spTree>
  </p:cSld>
  <p:clrMapOvr>
    <a:masterClrMapping/>
  </p:clrMapOvr>
  <p:transition spd="med" advClick="0" advTm="4000">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3" descr="C:\Users\Administrator\Desktop\00\13578b1cc850748副本.png"/>
          <p:cNvPicPr>
            <a:picLocks noChangeAspect="1" noChangeArrowheads="1"/>
          </p:cNvPicPr>
          <p:nvPr/>
        </p:nvPicPr>
        <p:blipFill>
          <a:blip r:embed="rId3" cstate="print"/>
          <a:srcRect/>
          <a:stretch>
            <a:fillRect/>
          </a:stretch>
        </p:blipFill>
        <p:spPr bwMode="auto">
          <a:xfrm>
            <a:off x="-396552" y="-308570"/>
            <a:ext cx="5688632" cy="5688631"/>
          </a:xfrm>
          <a:prstGeom prst="rect">
            <a:avLst/>
          </a:prstGeom>
          <a:noFill/>
        </p:spPr>
      </p:pic>
      <p:sp>
        <p:nvSpPr>
          <p:cNvPr id="2" name="椭圆 1">
            <a:extLst>
              <a:ext uri="{FF2B5EF4-FFF2-40B4-BE49-F238E27FC236}">
                <a16:creationId xmlns:a16="http://schemas.microsoft.com/office/drawing/2014/main" xmlns="" id="{2267A6B1-8B59-4C7D-850C-31925BB33F98}"/>
              </a:ext>
            </a:extLst>
          </p:cNvPr>
          <p:cNvSpPr/>
          <p:nvPr/>
        </p:nvSpPr>
        <p:spPr>
          <a:xfrm>
            <a:off x="500404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4760821" y="2723263"/>
            <a:ext cx="2816312" cy="492443"/>
          </a:xfrm>
          <a:prstGeom prst="rect">
            <a:avLst/>
          </a:prstGeom>
          <a:noFill/>
        </p:spPr>
        <p:txBody>
          <a:bodyPr wrap="square" lIns="0" tIns="0" rIns="0" bIns="0" rtlCol="0">
            <a:spAutoFit/>
          </a:bodyPr>
          <a:lstStyle/>
          <a:p>
            <a:r>
              <a:rPr lang="zh-CN" altLang="en-US" sz="3200" b="1" dirty="0">
                <a:solidFill>
                  <a:schemeClr val="bg1">
                    <a:lumMod val="50000"/>
                  </a:schemeClr>
                </a:solidFill>
                <a:latin typeface="微软雅黑" pitchFamily="34" charset="-122"/>
                <a:ea typeface="微软雅黑" pitchFamily="34" charset="-122"/>
                <a:cs typeface="宋体" charset="-122"/>
              </a:rPr>
              <a:t>项目介绍</a:t>
            </a:r>
            <a:endParaRPr lang="en-GB" altLang="zh-CN" sz="31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49"/>
          <p:cNvSpPr txBox="1"/>
          <p:nvPr/>
        </p:nvSpPr>
        <p:spPr>
          <a:xfrm>
            <a:off x="4139952" y="3302863"/>
            <a:ext cx="2979531" cy="276999"/>
          </a:xfrm>
          <a:prstGeom prst="rect">
            <a:avLst/>
          </a:prstGeom>
          <a:noFill/>
        </p:spPr>
        <p:txBody>
          <a:bodyPr wrap="square" lIns="0" tIns="0" rIns="0" bIns="0" rtlCol="0">
            <a:spAutoFit/>
          </a:bodyPr>
          <a:lstStyle/>
          <a:p>
            <a:pPr algn="ct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28" name="矩形 259"/>
          <p:cNvSpPr>
            <a:spLocks noChangeArrowheads="1"/>
          </p:cNvSpPr>
          <p:nvPr/>
        </p:nvSpPr>
        <p:spPr bwMode="auto">
          <a:xfrm>
            <a:off x="4768411" y="1724945"/>
            <a:ext cx="1561914" cy="74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20204" pitchFamily="34" charset="0"/>
              </a:rPr>
              <a:t>01</a:t>
            </a:r>
            <a:endParaRPr lang="zh-CN" altLang="en-US" sz="4400" b="1" cap="all" spc="213" dirty="0">
              <a:solidFill>
                <a:schemeClr val="bg1"/>
              </a:solidFill>
              <a:cs typeface="Arial" panose="020B0604020202020204" pitchFamily="34" charset="0"/>
            </a:endParaRPr>
          </a:p>
        </p:txBody>
      </p:sp>
    </p:spTree>
    <p:extLst>
      <p:ext uri="{BB962C8B-B14F-4D97-AF65-F5344CB8AC3E}">
        <p14:creationId xmlns:p14="http://schemas.microsoft.com/office/powerpoint/2010/main" xmlns="" val="176505173"/>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8"/>
                                        </p:tgtEl>
                                      </p:cBhvr>
                                    </p:animEffect>
                                  </p:childTnLst>
                                </p:cTn>
                              </p:par>
                            </p:childTnLst>
                          </p:cTn>
                        </p:par>
                        <p:par>
                          <p:cTn id="24" fill="hold">
                            <p:stCondLst>
                              <p:cond delay="1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1550"/>
                            </p:stCondLst>
                            <p:childTnLst>
                              <p:par>
                                <p:cTn id="29" presetID="22" presetClass="entr" presetSubtype="8" fill="hold" grpId="0" nodeType="afterEffect">
                                  <p:stCondLst>
                                    <p:cond delay="0"/>
                                  </p:stCondLst>
                                  <p:iterate type="lt">
                                    <p:tmPct val="30000"/>
                                  </p:iterate>
                                  <p:childTnLst>
                                    <p:set>
                                      <p:cBhvr>
                                        <p:cTn id="30" dur="1" fill="hold">
                                          <p:stCondLst>
                                            <p:cond delay="0"/>
                                          </p:stCondLst>
                                        </p:cTn>
                                        <p:tgtEl>
                                          <p:spTgt spid="26"/>
                                        </p:tgtEl>
                                        <p:attrNameLst>
                                          <p:attrName>style.visibility</p:attrName>
                                        </p:attrNameLst>
                                      </p:cBhvr>
                                      <p:to>
                                        <p:strVal val="visible"/>
                                      </p:to>
                                    </p:set>
                                    <p:animEffect transition="in" filter="wipe(left)">
                                      <p:cBhvr>
                                        <p:cTn id="31" dur="200"/>
                                        <p:tgtEl>
                                          <p:spTgt spid="26"/>
                                        </p:tgtEl>
                                      </p:cBhvr>
                                    </p:animEffect>
                                  </p:childTnLst>
                                </p:cTn>
                              </p:par>
                              <p:par>
                                <p:cTn id="32" presetID="36" presetClass="emph" presetSubtype="0" fill="hold" grpId="1" nodeType="withEffect">
                                  <p:stCondLst>
                                    <p:cond delay="0"/>
                                  </p:stCondLst>
                                  <p:iterate type="lt">
                                    <p:tmPct val="30000"/>
                                  </p:iterate>
                                  <p:childTnLst>
                                    <p:animScale>
                                      <p:cBhvr>
                                        <p:cTn id="33" dur="50" autoRev="1" fill="hold">
                                          <p:stCondLst>
                                            <p:cond delay="0"/>
                                          </p:stCondLst>
                                        </p:cTn>
                                        <p:tgtEl>
                                          <p:spTgt spid="26"/>
                                        </p:tgtEl>
                                      </p:cBhvr>
                                      <p:to x="80000" y="100000"/>
                                    </p:animScale>
                                    <p:anim by="(#ppt_w*0.10)" calcmode="lin" valueType="num">
                                      <p:cBhvr>
                                        <p:cTn id="34" dur="50" autoRev="1" fill="hold">
                                          <p:stCondLst>
                                            <p:cond delay="0"/>
                                          </p:stCondLst>
                                        </p:cTn>
                                        <p:tgtEl>
                                          <p:spTgt spid="26"/>
                                        </p:tgtEl>
                                        <p:attrNameLst>
                                          <p:attrName>ppt_x</p:attrName>
                                        </p:attrNameLst>
                                      </p:cBhvr>
                                    </p:anim>
                                    <p:anim by="(-#ppt_w*0.10)" calcmode="lin" valueType="num">
                                      <p:cBhvr>
                                        <p:cTn id="35" dur="50" autoRev="1" fill="hold">
                                          <p:stCondLst>
                                            <p:cond delay="0"/>
                                          </p:stCondLst>
                                        </p:cTn>
                                        <p:tgtEl>
                                          <p:spTgt spid="26"/>
                                        </p:tgtEl>
                                        <p:attrNameLst>
                                          <p:attrName>ppt_y</p:attrName>
                                        </p:attrNameLst>
                                      </p:cBhvr>
                                    </p:anim>
                                    <p:animRot by="-480000">
                                      <p:cBhvr>
                                        <p:cTn id="36" dur="50" autoRev="1" fill="hold">
                                          <p:stCondLst>
                                            <p:cond delay="0"/>
                                          </p:stCondLst>
                                        </p:cTn>
                                        <p:tgtEl>
                                          <p:spTgt spid="26"/>
                                        </p:tgtEl>
                                        <p:attrNameLst>
                                          <p:attrName>r</p:attrName>
                                        </p:attrNameLst>
                                      </p:cBhvr>
                                    </p:animRot>
                                  </p:childTnLst>
                                </p:cTn>
                              </p:par>
                            </p:childTnLst>
                          </p:cTn>
                        </p:par>
                        <p:par>
                          <p:cTn id="37" fill="hold">
                            <p:stCondLst>
                              <p:cond delay="193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27"/>
                                        </p:tgtEl>
                                      </p:cBhvr>
                                      <p:to x="80000" y="100000"/>
                                    </p:animScale>
                                    <p:anim by="(#ppt_w*0.10)" calcmode="lin" valueType="num">
                                      <p:cBhvr>
                                        <p:cTn id="43" dur="50" autoRev="1" fill="hold">
                                          <p:stCondLst>
                                            <p:cond delay="0"/>
                                          </p:stCondLst>
                                        </p:cTn>
                                        <p:tgtEl>
                                          <p:spTgt spid="27"/>
                                        </p:tgtEl>
                                        <p:attrNameLst>
                                          <p:attrName>ppt_x</p:attrName>
                                        </p:attrNameLst>
                                      </p:cBhvr>
                                    </p:anim>
                                    <p:anim by="(-#ppt_w*0.10)" calcmode="lin" valueType="num">
                                      <p:cBhvr>
                                        <p:cTn id="44" dur="50" autoRev="1" fill="hold">
                                          <p:stCondLst>
                                            <p:cond delay="0"/>
                                          </p:stCondLst>
                                        </p:cTn>
                                        <p:tgtEl>
                                          <p:spTgt spid="27"/>
                                        </p:tgtEl>
                                        <p:attrNameLst>
                                          <p:attrName>ppt_y</p:attrName>
                                        </p:attrNameLst>
                                      </p:cBhvr>
                                    </p:anim>
                                    <p:animRot by="-480000">
                                      <p:cBhvr>
                                        <p:cTn id="45" dur="50" autoRev="1"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26" grpId="1"/>
      <p:bldP spid="27" grpId="0"/>
      <p:bldP spid="27" grpId="1"/>
      <p:bldP spid="28" grpId="0"/>
      <p:bldP spid="2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rrowheads="1"/>
          </p:cNvSpPr>
          <p:nvPr/>
        </p:nvSpPr>
        <p:spPr bwMode="auto">
          <a:xfrm>
            <a:off x="1063312" y="1567669"/>
            <a:ext cx="1059718" cy="1060472"/>
          </a:xfrm>
          <a:prstGeom prst="ellipse">
            <a:avLst/>
          </a:prstGeom>
          <a:solidFill>
            <a:schemeClr val="accent1"/>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5" name="Oval 7"/>
          <p:cNvSpPr>
            <a:spLocks noChangeArrowheads="1"/>
          </p:cNvSpPr>
          <p:nvPr/>
        </p:nvSpPr>
        <p:spPr bwMode="auto">
          <a:xfrm>
            <a:off x="2817186" y="1832504"/>
            <a:ext cx="530425" cy="530048"/>
          </a:xfrm>
          <a:prstGeom prst="ellipse">
            <a:avLst/>
          </a:prstGeom>
          <a:solidFill>
            <a:schemeClr val="accent2"/>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6" name="Oval 8"/>
          <p:cNvSpPr>
            <a:spLocks noChangeArrowheads="1"/>
          </p:cNvSpPr>
          <p:nvPr/>
        </p:nvSpPr>
        <p:spPr bwMode="auto">
          <a:xfrm>
            <a:off x="4041764" y="1567669"/>
            <a:ext cx="1059341" cy="1060472"/>
          </a:xfrm>
          <a:prstGeom prst="ellipse">
            <a:avLst/>
          </a:prstGeom>
          <a:solidFill>
            <a:schemeClr val="accent3"/>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7" name="Oval 9"/>
          <p:cNvSpPr>
            <a:spLocks noChangeArrowheads="1"/>
          </p:cNvSpPr>
          <p:nvPr/>
        </p:nvSpPr>
        <p:spPr bwMode="auto">
          <a:xfrm>
            <a:off x="5796392" y="1832504"/>
            <a:ext cx="529293" cy="530048"/>
          </a:xfrm>
          <a:prstGeom prst="ellipse">
            <a:avLst/>
          </a:prstGeom>
          <a:solidFill>
            <a:schemeClr val="accent4"/>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1" name="Oval 10"/>
          <p:cNvSpPr>
            <a:spLocks noChangeArrowheads="1"/>
          </p:cNvSpPr>
          <p:nvPr/>
        </p:nvSpPr>
        <p:spPr bwMode="auto">
          <a:xfrm>
            <a:off x="7020971" y="1567669"/>
            <a:ext cx="1059718" cy="1060472"/>
          </a:xfrm>
          <a:prstGeom prst="ellipse">
            <a:avLst/>
          </a:prstGeom>
          <a:solidFill>
            <a:schemeClr val="accent1"/>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3" name="Oval 11"/>
          <p:cNvSpPr>
            <a:spLocks noChangeArrowheads="1"/>
          </p:cNvSpPr>
          <p:nvPr/>
        </p:nvSpPr>
        <p:spPr bwMode="auto">
          <a:xfrm>
            <a:off x="2418800" y="2046034"/>
            <a:ext cx="102614" cy="103369"/>
          </a:xfrm>
          <a:prstGeom prst="ellipse">
            <a:avLst/>
          </a:prstGeom>
          <a:solidFill>
            <a:schemeClr val="accent2">
              <a:alpha val="40000"/>
            </a:schemeClr>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4" name="Oval 12"/>
          <p:cNvSpPr>
            <a:spLocks noChangeArrowheads="1"/>
          </p:cNvSpPr>
          <p:nvPr/>
        </p:nvSpPr>
        <p:spPr bwMode="auto">
          <a:xfrm>
            <a:off x="3643380" y="2046034"/>
            <a:ext cx="102237" cy="103369"/>
          </a:xfrm>
          <a:prstGeom prst="ellipse">
            <a:avLst/>
          </a:prstGeom>
          <a:solidFill>
            <a:schemeClr val="accent3"/>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5" name="Oval 13"/>
          <p:cNvSpPr>
            <a:spLocks noChangeArrowheads="1"/>
          </p:cNvSpPr>
          <p:nvPr/>
        </p:nvSpPr>
        <p:spPr bwMode="auto">
          <a:xfrm>
            <a:off x="5397253" y="2046034"/>
            <a:ext cx="103369" cy="103369"/>
          </a:xfrm>
          <a:prstGeom prst="ellipse">
            <a:avLst/>
          </a:prstGeom>
          <a:solidFill>
            <a:schemeClr val="accent3"/>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6" name="Oval 14"/>
          <p:cNvSpPr>
            <a:spLocks noChangeArrowheads="1"/>
          </p:cNvSpPr>
          <p:nvPr/>
        </p:nvSpPr>
        <p:spPr bwMode="auto">
          <a:xfrm>
            <a:off x="6621455" y="2046034"/>
            <a:ext cx="103746" cy="103369"/>
          </a:xfrm>
          <a:prstGeom prst="ellipse">
            <a:avLst/>
          </a:prstGeom>
          <a:solidFill>
            <a:schemeClr val="accent4"/>
          </a:solidFill>
          <a:ln w="4" cap="flat">
            <a:noFill/>
            <a:prstDash val="solid"/>
            <a:miter lim="800000"/>
            <a:headEnd/>
            <a:tailEnd/>
          </a:ln>
        </p:spPr>
        <p:txBody>
          <a:bodyPr vert="horz" wrap="square" lIns="68573" tIns="34287" rIns="68573" bIns="34287" numCol="1" anchor="t" anchorCtr="0" compatLnSpc="1">
            <a:prstTxWarp prst="textNoShape">
              <a:avLst/>
            </a:prstTxWarp>
          </a:bodyPr>
          <a:lstStyle/>
          <a:p>
            <a:endParaRPr lang="zh-CN" altLang="en-US" sz="1000" dirty="0"/>
          </a:p>
        </p:txBody>
      </p:sp>
      <p:sp>
        <p:nvSpPr>
          <p:cNvPr id="17" name="Line 15"/>
          <p:cNvSpPr>
            <a:spLocks noChangeShapeType="1"/>
          </p:cNvSpPr>
          <p:nvPr/>
        </p:nvSpPr>
        <p:spPr bwMode="auto">
          <a:xfrm>
            <a:off x="1592605" y="2702838"/>
            <a:ext cx="0" cy="374618"/>
          </a:xfrm>
          <a:prstGeom prst="line">
            <a:avLst/>
          </a:prstGeom>
          <a:noFill/>
          <a:ln w="4" cap="flat">
            <a:noFill/>
            <a:prstDash val="solid"/>
            <a:miter lim="800000"/>
            <a:headEnd/>
            <a:tailEnd/>
          </a:ln>
          <a:extLst>
            <a:ext uri="{909E8E84-426E-40DD-AFC4-6F175D3DCCD1}">
              <a14:hiddenFill xmlns="" xmlns:a14="http://schemas.microsoft.com/office/drawing/2010/main">
                <a:noFill/>
              </a14:hiddenFill>
            </a:ext>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18" name="Line 16"/>
          <p:cNvSpPr>
            <a:spLocks noChangeShapeType="1"/>
          </p:cNvSpPr>
          <p:nvPr/>
        </p:nvSpPr>
        <p:spPr bwMode="auto">
          <a:xfrm>
            <a:off x="3082774" y="2422159"/>
            <a:ext cx="0" cy="228995"/>
          </a:xfrm>
          <a:prstGeom prst="line">
            <a:avLst/>
          </a:prstGeom>
          <a:noFill/>
          <a:ln w="4" cap="flat">
            <a:noFill/>
            <a:prstDash val="solid"/>
            <a:miter lim="800000"/>
            <a:headEnd/>
            <a:tailEnd/>
          </a:ln>
          <a:extLst>
            <a:ext uri="{909E8E84-426E-40DD-AFC4-6F175D3DCCD1}">
              <a14:hiddenFill xmlns="" xmlns:a14="http://schemas.microsoft.com/office/drawing/2010/main">
                <a:noFill/>
              </a14:hiddenFill>
            </a:ext>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19" name="Line 17"/>
          <p:cNvSpPr>
            <a:spLocks noChangeShapeType="1"/>
          </p:cNvSpPr>
          <p:nvPr/>
        </p:nvSpPr>
        <p:spPr bwMode="auto">
          <a:xfrm>
            <a:off x="4571811" y="2702838"/>
            <a:ext cx="0" cy="374618"/>
          </a:xfrm>
          <a:prstGeom prst="line">
            <a:avLst/>
          </a:prstGeom>
          <a:noFill/>
          <a:ln w="4" cap="flat">
            <a:noFill/>
            <a:prstDash val="solid"/>
            <a:miter lim="800000"/>
            <a:headEnd/>
            <a:tailEnd/>
          </a:ln>
          <a:extLst>
            <a:ext uri="{909E8E84-426E-40DD-AFC4-6F175D3DCCD1}">
              <a14:hiddenFill xmlns="" xmlns:a14="http://schemas.microsoft.com/office/drawing/2010/main">
                <a:noFill/>
              </a14:hiddenFill>
            </a:ext>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0" name="Line 18"/>
          <p:cNvSpPr>
            <a:spLocks noChangeShapeType="1"/>
          </p:cNvSpPr>
          <p:nvPr/>
        </p:nvSpPr>
        <p:spPr bwMode="auto">
          <a:xfrm>
            <a:off x="6061226" y="2422159"/>
            <a:ext cx="0" cy="228995"/>
          </a:xfrm>
          <a:prstGeom prst="line">
            <a:avLst/>
          </a:prstGeom>
          <a:noFill/>
          <a:ln w="4" cap="flat">
            <a:noFill/>
            <a:prstDash val="solid"/>
            <a:miter lim="800000"/>
            <a:headEnd/>
            <a:tailEnd/>
          </a:ln>
          <a:extLst>
            <a:ext uri="{909E8E84-426E-40DD-AFC4-6F175D3DCCD1}">
              <a14:hiddenFill xmlns="" xmlns:a14="http://schemas.microsoft.com/office/drawing/2010/main">
                <a:noFill/>
              </a14:hiddenFill>
            </a:ext>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1" name="Line 19"/>
          <p:cNvSpPr>
            <a:spLocks noChangeShapeType="1"/>
          </p:cNvSpPr>
          <p:nvPr/>
        </p:nvSpPr>
        <p:spPr bwMode="auto">
          <a:xfrm>
            <a:off x="7550264" y="2702838"/>
            <a:ext cx="0" cy="374618"/>
          </a:xfrm>
          <a:prstGeom prst="line">
            <a:avLst/>
          </a:prstGeom>
          <a:noFill/>
          <a:ln w="4" cap="flat">
            <a:noFill/>
            <a:prstDash val="solid"/>
            <a:miter lim="800000"/>
            <a:headEnd/>
            <a:tailEnd/>
          </a:ln>
          <a:extLst>
            <a:ext uri="{909E8E84-426E-40DD-AFC4-6F175D3DCCD1}">
              <a14:hiddenFill xmlns="" xmlns:a14="http://schemas.microsoft.com/office/drawing/2010/main">
                <a:noFill/>
              </a14:hiddenFill>
            </a:ext>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5" name="Freeform 24"/>
          <p:cNvSpPr>
            <a:spLocks noEditPoints="1"/>
          </p:cNvSpPr>
          <p:nvPr/>
        </p:nvSpPr>
        <p:spPr bwMode="auto">
          <a:xfrm>
            <a:off x="2936783" y="1951916"/>
            <a:ext cx="291227" cy="291227"/>
          </a:xfrm>
          <a:custGeom>
            <a:avLst/>
            <a:gdLst>
              <a:gd name="T0" fmla="*/ 919 w 1838"/>
              <a:gd name="T1" fmla="*/ 0 h 1838"/>
              <a:gd name="T2" fmla="*/ 0 w 1838"/>
              <a:gd name="T3" fmla="*/ 919 h 1838"/>
              <a:gd name="T4" fmla="*/ 919 w 1838"/>
              <a:gd name="T5" fmla="*/ 1838 h 1838"/>
              <a:gd name="T6" fmla="*/ 1838 w 1838"/>
              <a:gd name="T7" fmla="*/ 919 h 1838"/>
              <a:gd name="T8" fmla="*/ 919 w 1838"/>
              <a:gd name="T9" fmla="*/ 0 h 1838"/>
              <a:gd name="T10" fmla="*/ 919 w 1838"/>
              <a:gd name="T11" fmla="*/ 1608 h 1838"/>
              <a:gd name="T12" fmla="*/ 919 w 1838"/>
              <a:gd name="T13" fmla="*/ 1608 h 1838"/>
              <a:gd name="T14" fmla="*/ 230 w 1838"/>
              <a:gd name="T15" fmla="*/ 919 h 1838"/>
              <a:gd name="T16" fmla="*/ 919 w 1838"/>
              <a:gd name="T17" fmla="*/ 230 h 1838"/>
              <a:gd name="T18" fmla="*/ 1608 w 1838"/>
              <a:gd name="T19" fmla="*/ 919 h 1838"/>
              <a:gd name="T20" fmla="*/ 919 w 1838"/>
              <a:gd name="T21" fmla="*/ 1608 h 1838"/>
              <a:gd name="T22" fmla="*/ 1493 w 1838"/>
              <a:gd name="T23" fmla="*/ 919 h 1838"/>
              <a:gd name="T24" fmla="*/ 1493 w 1838"/>
              <a:gd name="T25" fmla="*/ 919 h 1838"/>
              <a:gd name="T26" fmla="*/ 1378 w 1838"/>
              <a:gd name="T27" fmla="*/ 1034 h 1838"/>
              <a:gd name="T28" fmla="*/ 919 w 1838"/>
              <a:gd name="T29" fmla="*/ 1034 h 1838"/>
              <a:gd name="T30" fmla="*/ 804 w 1838"/>
              <a:gd name="T31" fmla="*/ 919 h 1838"/>
              <a:gd name="T32" fmla="*/ 804 w 1838"/>
              <a:gd name="T33" fmla="*/ 460 h 1838"/>
              <a:gd name="T34" fmla="*/ 919 w 1838"/>
              <a:gd name="T35" fmla="*/ 345 h 1838"/>
              <a:gd name="T36" fmla="*/ 1034 w 1838"/>
              <a:gd name="T37" fmla="*/ 460 h 1838"/>
              <a:gd name="T38" fmla="*/ 1034 w 1838"/>
              <a:gd name="T39" fmla="*/ 804 h 1838"/>
              <a:gd name="T40" fmla="*/ 1378 w 1838"/>
              <a:gd name="T41" fmla="*/ 804 h 1838"/>
              <a:gd name="T42" fmla="*/ 1493 w 1838"/>
              <a:gd name="T43" fmla="*/ 919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838" h="1838">
                <a:moveTo>
                  <a:pt x="919" y="0"/>
                </a:moveTo>
                <a:cubicBezTo>
                  <a:pt x="411" y="0"/>
                  <a:pt x="0" y="412"/>
                  <a:pt x="0" y="919"/>
                </a:cubicBezTo>
                <a:cubicBezTo>
                  <a:pt x="0" y="1427"/>
                  <a:pt x="411" y="1838"/>
                  <a:pt x="919" y="1838"/>
                </a:cubicBezTo>
                <a:cubicBezTo>
                  <a:pt x="1426" y="1838"/>
                  <a:pt x="1838" y="1427"/>
                  <a:pt x="1838" y="919"/>
                </a:cubicBezTo>
                <a:cubicBezTo>
                  <a:pt x="1838" y="412"/>
                  <a:pt x="1426" y="0"/>
                  <a:pt x="919" y="0"/>
                </a:cubicBezTo>
                <a:close/>
                <a:moveTo>
                  <a:pt x="919" y="1608"/>
                </a:moveTo>
                <a:cubicBezTo>
                  <a:pt x="919" y="1608"/>
                  <a:pt x="919" y="1608"/>
                  <a:pt x="919" y="1608"/>
                </a:cubicBezTo>
                <a:cubicBezTo>
                  <a:pt x="539" y="1608"/>
                  <a:pt x="230" y="1299"/>
                  <a:pt x="230" y="919"/>
                </a:cubicBezTo>
                <a:cubicBezTo>
                  <a:pt x="230" y="539"/>
                  <a:pt x="539" y="230"/>
                  <a:pt x="919" y="230"/>
                </a:cubicBezTo>
                <a:cubicBezTo>
                  <a:pt x="1299" y="230"/>
                  <a:pt x="1608" y="539"/>
                  <a:pt x="1608" y="919"/>
                </a:cubicBezTo>
                <a:cubicBezTo>
                  <a:pt x="1608" y="1299"/>
                  <a:pt x="1299" y="1608"/>
                  <a:pt x="919" y="1608"/>
                </a:cubicBezTo>
                <a:close/>
                <a:moveTo>
                  <a:pt x="1493" y="919"/>
                </a:moveTo>
                <a:cubicBezTo>
                  <a:pt x="1493" y="919"/>
                  <a:pt x="1493" y="919"/>
                  <a:pt x="1493" y="919"/>
                </a:cubicBezTo>
                <a:cubicBezTo>
                  <a:pt x="1493" y="983"/>
                  <a:pt x="1442" y="1034"/>
                  <a:pt x="1378" y="1034"/>
                </a:cubicBezTo>
                <a:cubicBezTo>
                  <a:pt x="919" y="1034"/>
                  <a:pt x="919" y="1034"/>
                  <a:pt x="919" y="1034"/>
                </a:cubicBezTo>
                <a:cubicBezTo>
                  <a:pt x="856" y="1034"/>
                  <a:pt x="804" y="983"/>
                  <a:pt x="804" y="919"/>
                </a:cubicBezTo>
                <a:cubicBezTo>
                  <a:pt x="804" y="460"/>
                  <a:pt x="804" y="460"/>
                  <a:pt x="804" y="460"/>
                </a:cubicBezTo>
                <a:cubicBezTo>
                  <a:pt x="804" y="396"/>
                  <a:pt x="856" y="345"/>
                  <a:pt x="919" y="345"/>
                </a:cubicBezTo>
                <a:cubicBezTo>
                  <a:pt x="982" y="345"/>
                  <a:pt x="1034" y="396"/>
                  <a:pt x="1034" y="460"/>
                </a:cubicBezTo>
                <a:cubicBezTo>
                  <a:pt x="1034" y="804"/>
                  <a:pt x="1034" y="804"/>
                  <a:pt x="1034" y="804"/>
                </a:cubicBezTo>
                <a:cubicBezTo>
                  <a:pt x="1378" y="804"/>
                  <a:pt x="1378" y="804"/>
                  <a:pt x="1378" y="804"/>
                </a:cubicBezTo>
                <a:cubicBezTo>
                  <a:pt x="1442" y="804"/>
                  <a:pt x="1493" y="856"/>
                  <a:pt x="1493" y="919"/>
                </a:cubicBezTo>
                <a:close/>
              </a:path>
            </a:pathLst>
          </a:custGeom>
          <a:solidFill>
            <a:srgbClr val="FFFFFF"/>
          </a:solidFill>
          <a:ln w="9525">
            <a:noFill/>
            <a:round/>
            <a:headEnd/>
            <a:tailEnd/>
          </a:ln>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6" name="Freeform 25"/>
          <p:cNvSpPr>
            <a:spLocks/>
          </p:cNvSpPr>
          <p:nvPr/>
        </p:nvSpPr>
        <p:spPr bwMode="auto">
          <a:xfrm>
            <a:off x="1423162" y="1791326"/>
            <a:ext cx="340018" cy="613161"/>
          </a:xfrm>
          <a:custGeom>
            <a:avLst/>
            <a:gdLst>
              <a:gd name="T0" fmla="*/ 604 w 637"/>
              <a:gd name="T1" fmla="*/ 610 h 1149"/>
              <a:gd name="T2" fmla="*/ 604 w 637"/>
              <a:gd name="T3" fmla="*/ 610 h 1149"/>
              <a:gd name="T4" fmla="*/ 637 w 637"/>
              <a:gd name="T5" fmla="*/ 739 h 1149"/>
              <a:gd name="T6" fmla="*/ 569 w 637"/>
              <a:gd name="T7" fmla="*/ 929 h 1149"/>
              <a:gd name="T8" fmla="*/ 373 w 637"/>
              <a:gd name="T9" fmla="*/ 1019 h 1149"/>
              <a:gd name="T10" fmla="*/ 373 w 637"/>
              <a:gd name="T11" fmla="*/ 1149 h 1149"/>
              <a:gd name="T12" fmla="*/ 264 w 637"/>
              <a:gd name="T13" fmla="*/ 1149 h 1149"/>
              <a:gd name="T14" fmla="*/ 264 w 637"/>
              <a:gd name="T15" fmla="*/ 1019 h 1149"/>
              <a:gd name="T16" fmla="*/ 0 w 637"/>
              <a:gd name="T17" fmla="*/ 771 h 1149"/>
              <a:gd name="T18" fmla="*/ 168 w 637"/>
              <a:gd name="T19" fmla="*/ 728 h 1149"/>
              <a:gd name="T20" fmla="*/ 323 w 637"/>
              <a:gd name="T21" fmla="*/ 870 h 1149"/>
              <a:gd name="T22" fmla="*/ 413 w 637"/>
              <a:gd name="T23" fmla="*/ 839 h 1149"/>
              <a:gd name="T24" fmla="*/ 442 w 637"/>
              <a:gd name="T25" fmla="*/ 766 h 1149"/>
              <a:gd name="T26" fmla="*/ 413 w 637"/>
              <a:gd name="T27" fmla="*/ 698 h 1149"/>
              <a:gd name="T28" fmla="*/ 284 w 637"/>
              <a:gd name="T29" fmla="*/ 640 h 1149"/>
              <a:gd name="T30" fmla="*/ 144 w 637"/>
              <a:gd name="T31" fmla="*/ 578 h 1149"/>
              <a:gd name="T32" fmla="*/ 62 w 637"/>
              <a:gd name="T33" fmla="*/ 493 h 1149"/>
              <a:gd name="T34" fmla="*/ 31 w 637"/>
              <a:gd name="T35" fmla="*/ 366 h 1149"/>
              <a:gd name="T36" fmla="*/ 87 w 637"/>
              <a:gd name="T37" fmla="*/ 194 h 1149"/>
              <a:gd name="T38" fmla="*/ 264 w 637"/>
              <a:gd name="T39" fmla="*/ 101 h 1149"/>
              <a:gd name="T40" fmla="*/ 264 w 637"/>
              <a:gd name="T41" fmla="*/ 0 h 1149"/>
              <a:gd name="T42" fmla="*/ 373 w 637"/>
              <a:gd name="T43" fmla="*/ 0 h 1149"/>
              <a:gd name="T44" fmla="*/ 373 w 637"/>
              <a:gd name="T45" fmla="*/ 101 h 1149"/>
              <a:gd name="T46" fmla="*/ 609 w 637"/>
              <a:gd name="T47" fmla="*/ 307 h 1149"/>
              <a:gd name="T48" fmla="*/ 459 w 637"/>
              <a:gd name="T49" fmla="*/ 369 h 1149"/>
              <a:gd name="T50" fmla="*/ 323 w 637"/>
              <a:gd name="T51" fmla="*/ 242 h 1149"/>
              <a:gd name="T52" fmla="*/ 250 w 637"/>
              <a:gd name="T53" fmla="*/ 270 h 1149"/>
              <a:gd name="T54" fmla="*/ 222 w 637"/>
              <a:gd name="T55" fmla="*/ 339 h 1149"/>
              <a:gd name="T56" fmla="*/ 249 w 637"/>
              <a:gd name="T57" fmla="*/ 402 h 1149"/>
              <a:gd name="T58" fmla="*/ 364 w 637"/>
              <a:gd name="T59" fmla="*/ 456 h 1149"/>
              <a:gd name="T60" fmla="*/ 516 w 637"/>
              <a:gd name="T61" fmla="*/ 523 h 1149"/>
              <a:gd name="T62" fmla="*/ 604 w 637"/>
              <a:gd name="T63" fmla="*/ 610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37" h="1149">
                <a:moveTo>
                  <a:pt x="604" y="610"/>
                </a:moveTo>
                <a:cubicBezTo>
                  <a:pt x="604" y="610"/>
                  <a:pt x="604" y="610"/>
                  <a:pt x="604" y="610"/>
                </a:cubicBezTo>
                <a:cubicBezTo>
                  <a:pt x="626" y="647"/>
                  <a:pt x="637" y="690"/>
                  <a:pt x="637" y="739"/>
                </a:cubicBezTo>
                <a:cubicBezTo>
                  <a:pt x="637" y="815"/>
                  <a:pt x="614" y="879"/>
                  <a:pt x="569" y="929"/>
                </a:cubicBezTo>
                <a:cubicBezTo>
                  <a:pt x="523" y="980"/>
                  <a:pt x="458" y="1010"/>
                  <a:pt x="373" y="1019"/>
                </a:cubicBezTo>
                <a:cubicBezTo>
                  <a:pt x="373" y="1149"/>
                  <a:pt x="373" y="1149"/>
                  <a:pt x="373" y="1149"/>
                </a:cubicBezTo>
                <a:cubicBezTo>
                  <a:pt x="264" y="1149"/>
                  <a:pt x="264" y="1149"/>
                  <a:pt x="264" y="1149"/>
                </a:cubicBezTo>
                <a:cubicBezTo>
                  <a:pt x="264" y="1019"/>
                  <a:pt x="264" y="1019"/>
                  <a:pt x="264" y="1019"/>
                </a:cubicBezTo>
                <a:cubicBezTo>
                  <a:pt x="122" y="1005"/>
                  <a:pt x="34" y="922"/>
                  <a:pt x="0" y="771"/>
                </a:cubicBezTo>
                <a:cubicBezTo>
                  <a:pt x="168" y="728"/>
                  <a:pt x="168" y="728"/>
                  <a:pt x="168" y="728"/>
                </a:cubicBezTo>
                <a:cubicBezTo>
                  <a:pt x="184" y="822"/>
                  <a:pt x="235" y="870"/>
                  <a:pt x="323" y="870"/>
                </a:cubicBezTo>
                <a:cubicBezTo>
                  <a:pt x="364" y="870"/>
                  <a:pt x="394" y="860"/>
                  <a:pt x="413" y="839"/>
                </a:cubicBezTo>
                <a:cubicBezTo>
                  <a:pt x="432" y="819"/>
                  <a:pt x="442" y="795"/>
                  <a:pt x="442" y="766"/>
                </a:cubicBezTo>
                <a:cubicBezTo>
                  <a:pt x="442" y="736"/>
                  <a:pt x="432" y="714"/>
                  <a:pt x="413" y="698"/>
                </a:cubicBezTo>
                <a:cubicBezTo>
                  <a:pt x="394" y="683"/>
                  <a:pt x="351" y="664"/>
                  <a:pt x="284" y="640"/>
                </a:cubicBezTo>
                <a:cubicBezTo>
                  <a:pt x="225" y="619"/>
                  <a:pt x="178" y="599"/>
                  <a:pt x="144" y="578"/>
                </a:cubicBezTo>
                <a:cubicBezTo>
                  <a:pt x="111" y="558"/>
                  <a:pt x="83" y="530"/>
                  <a:pt x="62" y="493"/>
                </a:cubicBezTo>
                <a:cubicBezTo>
                  <a:pt x="41" y="457"/>
                  <a:pt x="31" y="414"/>
                  <a:pt x="31" y="366"/>
                </a:cubicBezTo>
                <a:cubicBezTo>
                  <a:pt x="31" y="302"/>
                  <a:pt x="50" y="245"/>
                  <a:pt x="87" y="194"/>
                </a:cubicBezTo>
                <a:cubicBezTo>
                  <a:pt x="125" y="143"/>
                  <a:pt x="184" y="112"/>
                  <a:pt x="264" y="101"/>
                </a:cubicBezTo>
                <a:cubicBezTo>
                  <a:pt x="264" y="0"/>
                  <a:pt x="264" y="0"/>
                  <a:pt x="264" y="0"/>
                </a:cubicBezTo>
                <a:cubicBezTo>
                  <a:pt x="373" y="0"/>
                  <a:pt x="373" y="0"/>
                  <a:pt x="373" y="0"/>
                </a:cubicBezTo>
                <a:cubicBezTo>
                  <a:pt x="373" y="101"/>
                  <a:pt x="373" y="101"/>
                  <a:pt x="373" y="101"/>
                </a:cubicBezTo>
                <a:cubicBezTo>
                  <a:pt x="494" y="115"/>
                  <a:pt x="573" y="184"/>
                  <a:pt x="609" y="307"/>
                </a:cubicBezTo>
                <a:cubicBezTo>
                  <a:pt x="459" y="369"/>
                  <a:pt x="459" y="369"/>
                  <a:pt x="459" y="369"/>
                </a:cubicBezTo>
                <a:cubicBezTo>
                  <a:pt x="430" y="284"/>
                  <a:pt x="385" y="242"/>
                  <a:pt x="323" y="242"/>
                </a:cubicBezTo>
                <a:cubicBezTo>
                  <a:pt x="293" y="242"/>
                  <a:pt x="268" y="252"/>
                  <a:pt x="250" y="270"/>
                </a:cubicBezTo>
                <a:cubicBezTo>
                  <a:pt x="231" y="289"/>
                  <a:pt x="222" y="312"/>
                  <a:pt x="222" y="339"/>
                </a:cubicBezTo>
                <a:cubicBezTo>
                  <a:pt x="222" y="366"/>
                  <a:pt x="231" y="387"/>
                  <a:pt x="249" y="402"/>
                </a:cubicBezTo>
                <a:cubicBezTo>
                  <a:pt x="267" y="416"/>
                  <a:pt x="305" y="435"/>
                  <a:pt x="364" y="456"/>
                </a:cubicBezTo>
                <a:cubicBezTo>
                  <a:pt x="428" y="480"/>
                  <a:pt x="479" y="502"/>
                  <a:pt x="516" y="523"/>
                </a:cubicBezTo>
                <a:cubicBezTo>
                  <a:pt x="552" y="544"/>
                  <a:pt x="582" y="573"/>
                  <a:pt x="604" y="610"/>
                </a:cubicBezTo>
                <a:close/>
              </a:path>
            </a:pathLst>
          </a:custGeom>
          <a:solidFill>
            <a:srgbClr val="FFFFFF"/>
          </a:solidFill>
          <a:ln w="9525">
            <a:noFill/>
            <a:round/>
            <a:headEnd/>
            <a:tailEnd/>
          </a:ln>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7" name="Freeform 26"/>
          <p:cNvSpPr>
            <a:spLocks noEditPoints="1"/>
          </p:cNvSpPr>
          <p:nvPr/>
        </p:nvSpPr>
        <p:spPr bwMode="auto">
          <a:xfrm>
            <a:off x="4287621" y="1822565"/>
            <a:ext cx="567626" cy="550680"/>
          </a:xfrm>
          <a:custGeom>
            <a:avLst/>
            <a:gdLst>
              <a:gd name="T0" fmla="*/ 1687 w 1687"/>
              <a:gd name="T1" fmla="*/ 89 h 1637"/>
              <a:gd name="T2" fmla="*/ 1598 w 1687"/>
              <a:gd name="T3" fmla="*/ 0 h 1637"/>
              <a:gd name="T4" fmla="*/ 959 w 1687"/>
              <a:gd name="T5" fmla="*/ 0 h 1637"/>
              <a:gd name="T6" fmla="*/ 869 w 1687"/>
              <a:gd name="T7" fmla="*/ 89 h 1637"/>
              <a:gd name="T8" fmla="*/ 869 w 1687"/>
              <a:gd name="T9" fmla="*/ 755 h 1637"/>
              <a:gd name="T10" fmla="*/ 920 w 1687"/>
              <a:gd name="T11" fmla="*/ 755 h 1637"/>
              <a:gd name="T12" fmla="*/ 920 w 1687"/>
              <a:gd name="T13" fmla="*/ 190 h 1637"/>
              <a:gd name="T14" fmla="*/ 1636 w 1687"/>
              <a:gd name="T15" fmla="*/ 190 h 1637"/>
              <a:gd name="T16" fmla="*/ 1636 w 1687"/>
              <a:gd name="T17" fmla="*/ 1214 h 1637"/>
              <a:gd name="T18" fmla="*/ 1535 w 1687"/>
              <a:gd name="T19" fmla="*/ 1214 h 1637"/>
              <a:gd name="T20" fmla="*/ 1535 w 1687"/>
              <a:gd name="T21" fmla="*/ 1469 h 1637"/>
              <a:gd name="T22" fmla="*/ 1598 w 1687"/>
              <a:gd name="T23" fmla="*/ 1469 h 1637"/>
              <a:gd name="T24" fmla="*/ 1687 w 1687"/>
              <a:gd name="T25" fmla="*/ 1380 h 1637"/>
              <a:gd name="T26" fmla="*/ 1687 w 1687"/>
              <a:gd name="T27" fmla="*/ 89 h 1637"/>
              <a:gd name="T28" fmla="*/ 1687 w 1687"/>
              <a:gd name="T29" fmla="*/ 89 h 1637"/>
              <a:gd name="T30" fmla="*/ 1548 w 1687"/>
              <a:gd name="T31" fmla="*/ 108 h 1637"/>
              <a:gd name="T32" fmla="*/ 1548 w 1687"/>
              <a:gd name="T33" fmla="*/ 108 h 1637"/>
              <a:gd name="T34" fmla="*/ 1008 w 1687"/>
              <a:gd name="T35" fmla="*/ 108 h 1637"/>
              <a:gd name="T36" fmla="*/ 990 w 1687"/>
              <a:gd name="T37" fmla="*/ 89 h 1637"/>
              <a:gd name="T38" fmla="*/ 1008 w 1687"/>
              <a:gd name="T39" fmla="*/ 71 h 1637"/>
              <a:gd name="T40" fmla="*/ 1548 w 1687"/>
              <a:gd name="T41" fmla="*/ 71 h 1637"/>
              <a:gd name="T42" fmla="*/ 1567 w 1687"/>
              <a:gd name="T43" fmla="*/ 89 h 1637"/>
              <a:gd name="T44" fmla="*/ 1548 w 1687"/>
              <a:gd name="T45" fmla="*/ 108 h 1637"/>
              <a:gd name="T46" fmla="*/ 1470 w 1687"/>
              <a:gd name="T47" fmla="*/ 1548 h 1637"/>
              <a:gd name="T48" fmla="*/ 1381 w 1687"/>
              <a:gd name="T49" fmla="*/ 1637 h 1637"/>
              <a:gd name="T50" fmla="*/ 89 w 1687"/>
              <a:gd name="T51" fmla="*/ 1637 h 1637"/>
              <a:gd name="T52" fmla="*/ 0 w 1687"/>
              <a:gd name="T53" fmla="*/ 1548 h 1637"/>
              <a:gd name="T54" fmla="*/ 0 w 1687"/>
              <a:gd name="T55" fmla="*/ 908 h 1637"/>
              <a:gd name="T56" fmla="*/ 89 w 1687"/>
              <a:gd name="T57" fmla="*/ 819 h 1637"/>
              <a:gd name="T58" fmla="*/ 1381 w 1687"/>
              <a:gd name="T59" fmla="*/ 819 h 1637"/>
              <a:gd name="T60" fmla="*/ 1470 w 1687"/>
              <a:gd name="T61" fmla="*/ 908 h 1637"/>
              <a:gd name="T62" fmla="*/ 1470 w 1687"/>
              <a:gd name="T63" fmla="*/ 1548 h 1637"/>
              <a:gd name="T64" fmla="*/ 1399 w 1687"/>
              <a:gd name="T65" fmla="*/ 958 h 1637"/>
              <a:gd name="T66" fmla="*/ 1399 w 1687"/>
              <a:gd name="T67" fmla="*/ 958 h 1637"/>
              <a:gd name="T68" fmla="*/ 1399 w 1687"/>
              <a:gd name="T69" fmla="*/ 1498 h 1637"/>
              <a:gd name="T70" fmla="*/ 1380 w 1687"/>
              <a:gd name="T71" fmla="*/ 1517 h 1637"/>
              <a:gd name="T72" fmla="*/ 1362 w 1687"/>
              <a:gd name="T73" fmla="*/ 1498 h 1637"/>
              <a:gd name="T74" fmla="*/ 1362 w 1687"/>
              <a:gd name="T75" fmla="*/ 958 h 1637"/>
              <a:gd name="T76" fmla="*/ 1380 w 1687"/>
              <a:gd name="T77" fmla="*/ 939 h 1637"/>
              <a:gd name="T78" fmla="*/ 1399 w 1687"/>
              <a:gd name="T79" fmla="*/ 958 h 1637"/>
              <a:gd name="T80" fmla="*/ 65 w 1687"/>
              <a:gd name="T81" fmla="*/ 1228 h 1637"/>
              <a:gd name="T82" fmla="*/ 118 w 1687"/>
              <a:gd name="T83" fmla="*/ 1282 h 1637"/>
              <a:gd name="T84" fmla="*/ 172 w 1687"/>
              <a:gd name="T85" fmla="*/ 1228 h 1637"/>
              <a:gd name="T86" fmla="*/ 118 w 1687"/>
              <a:gd name="T87" fmla="*/ 1174 h 1637"/>
              <a:gd name="T88" fmla="*/ 65 w 1687"/>
              <a:gd name="T89" fmla="*/ 1228 h 1637"/>
              <a:gd name="T90" fmla="*/ 65 w 1687"/>
              <a:gd name="T91" fmla="*/ 1228 h 1637"/>
              <a:gd name="T92" fmla="*/ 255 w 1687"/>
              <a:gd name="T93" fmla="*/ 870 h 1637"/>
              <a:gd name="T94" fmla="*/ 255 w 1687"/>
              <a:gd name="T95" fmla="*/ 870 h 1637"/>
              <a:gd name="T96" fmla="*/ 1280 w 1687"/>
              <a:gd name="T97" fmla="*/ 870 h 1637"/>
              <a:gd name="T98" fmla="*/ 1280 w 1687"/>
              <a:gd name="T99" fmla="*/ 1586 h 1637"/>
              <a:gd name="T100" fmla="*/ 255 w 1687"/>
              <a:gd name="T101" fmla="*/ 1586 h 1637"/>
              <a:gd name="T102" fmla="*/ 255 w 1687"/>
              <a:gd name="T103" fmla="*/ 870 h 16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687" h="1637">
                <a:moveTo>
                  <a:pt x="1687" y="89"/>
                </a:moveTo>
                <a:cubicBezTo>
                  <a:pt x="1687" y="40"/>
                  <a:pt x="1647" y="0"/>
                  <a:pt x="1598" y="0"/>
                </a:cubicBezTo>
                <a:cubicBezTo>
                  <a:pt x="959" y="0"/>
                  <a:pt x="959" y="0"/>
                  <a:pt x="959" y="0"/>
                </a:cubicBezTo>
                <a:cubicBezTo>
                  <a:pt x="909" y="0"/>
                  <a:pt x="869" y="40"/>
                  <a:pt x="869" y="89"/>
                </a:cubicBezTo>
                <a:cubicBezTo>
                  <a:pt x="869" y="755"/>
                  <a:pt x="869" y="755"/>
                  <a:pt x="869" y="755"/>
                </a:cubicBezTo>
                <a:cubicBezTo>
                  <a:pt x="920" y="755"/>
                  <a:pt x="920" y="755"/>
                  <a:pt x="920" y="755"/>
                </a:cubicBezTo>
                <a:cubicBezTo>
                  <a:pt x="920" y="190"/>
                  <a:pt x="920" y="190"/>
                  <a:pt x="920" y="190"/>
                </a:cubicBezTo>
                <a:cubicBezTo>
                  <a:pt x="1636" y="190"/>
                  <a:pt x="1636" y="190"/>
                  <a:pt x="1636" y="190"/>
                </a:cubicBezTo>
                <a:cubicBezTo>
                  <a:pt x="1636" y="1214"/>
                  <a:pt x="1636" y="1214"/>
                  <a:pt x="1636" y="1214"/>
                </a:cubicBezTo>
                <a:cubicBezTo>
                  <a:pt x="1535" y="1214"/>
                  <a:pt x="1535" y="1214"/>
                  <a:pt x="1535" y="1214"/>
                </a:cubicBezTo>
                <a:cubicBezTo>
                  <a:pt x="1535" y="1469"/>
                  <a:pt x="1535" y="1469"/>
                  <a:pt x="1535" y="1469"/>
                </a:cubicBezTo>
                <a:cubicBezTo>
                  <a:pt x="1598" y="1469"/>
                  <a:pt x="1598" y="1469"/>
                  <a:pt x="1598" y="1469"/>
                </a:cubicBezTo>
                <a:cubicBezTo>
                  <a:pt x="1647" y="1469"/>
                  <a:pt x="1687" y="1430"/>
                  <a:pt x="1687" y="1380"/>
                </a:cubicBezTo>
                <a:cubicBezTo>
                  <a:pt x="1687" y="89"/>
                  <a:pt x="1687" y="89"/>
                  <a:pt x="1687" y="89"/>
                </a:cubicBezTo>
                <a:cubicBezTo>
                  <a:pt x="1687" y="89"/>
                  <a:pt x="1687" y="89"/>
                  <a:pt x="1687" y="89"/>
                </a:cubicBezTo>
                <a:close/>
                <a:moveTo>
                  <a:pt x="1548" y="108"/>
                </a:moveTo>
                <a:cubicBezTo>
                  <a:pt x="1548" y="108"/>
                  <a:pt x="1548" y="108"/>
                  <a:pt x="1548" y="108"/>
                </a:cubicBezTo>
                <a:cubicBezTo>
                  <a:pt x="1008" y="108"/>
                  <a:pt x="1008" y="108"/>
                  <a:pt x="1008" y="108"/>
                </a:cubicBezTo>
                <a:cubicBezTo>
                  <a:pt x="998" y="108"/>
                  <a:pt x="990" y="100"/>
                  <a:pt x="990" y="89"/>
                </a:cubicBezTo>
                <a:cubicBezTo>
                  <a:pt x="990" y="79"/>
                  <a:pt x="998" y="71"/>
                  <a:pt x="1008" y="71"/>
                </a:cubicBezTo>
                <a:cubicBezTo>
                  <a:pt x="1548" y="71"/>
                  <a:pt x="1548" y="71"/>
                  <a:pt x="1548" y="71"/>
                </a:cubicBezTo>
                <a:cubicBezTo>
                  <a:pt x="1558" y="71"/>
                  <a:pt x="1567" y="79"/>
                  <a:pt x="1567" y="89"/>
                </a:cubicBezTo>
                <a:cubicBezTo>
                  <a:pt x="1567" y="100"/>
                  <a:pt x="1558" y="108"/>
                  <a:pt x="1548" y="108"/>
                </a:cubicBezTo>
                <a:close/>
                <a:moveTo>
                  <a:pt x="1470" y="1548"/>
                </a:moveTo>
                <a:cubicBezTo>
                  <a:pt x="1470" y="1597"/>
                  <a:pt x="1430" y="1637"/>
                  <a:pt x="1381" y="1637"/>
                </a:cubicBezTo>
                <a:cubicBezTo>
                  <a:pt x="89" y="1637"/>
                  <a:pt x="89" y="1637"/>
                  <a:pt x="89" y="1637"/>
                </a:cubicBezTo>
                <a:cubicBezTo>
                  <a:pt x="40" y="1637"/>
                  <a:pt x="0" y="1597"/>
                  <a:pt x="0" y="1548"/>
                </a:cubicBezTo>
                <a:cubicBezTo>
                  <a:pt x="0" y="908"/>
                  <a:pt x="0" y="908"/>
                  <a:pt x="0" y="908"/>
                </a:cubicBezTo>
                <a:cubicBezTo>
                  <a:pt x="0" y="859"/>
                  <a:pt x="40" y="819"/>
                  <a:pt x="89" y="819"/>
                </a:cubicBezTo>
                <a:cubicBezTo>
                  <a:pt x="1381" y="819"/>
                  <a:pt x="1381" y="819"/>
                  <a:pt x="1381" y="819"/>
                </a:cubicBezTo>
                <a:cubicBezTo>
                  <a:pt x="1430" y="819"/>
                  <a:pt x="1470" y="859"/>
                  <a:pt x="1470" y="908"/>
                </a:cubicBezTo>
                <a:cubicBezTo>
                  <a:pt x="1470" y="1548"/>
                  <a:pt x="1470" y="1548"/>
                  <a:pt x="1470" y="1548"/>
                </a:cubicBezTo>
                <a:close/>
                <a:moveTo>
                  <a:pt x="1399" y="958"/>
                </a:moveTo>
                <a:cubicBezTo>
                  <a:pt x="1399" y="958"/>
                  <a:pt x="1399" y="958"/>
                  <a:pt x="1399" y="958"/>
                </a:cubicBezTo>
                <a:cubicBezTo>
                  <a:pt x="1399" y="1498"/>
                  <a:pt x="1399" y="1498"/>
                  <a:pt x="1399" y="1498"/>
                </a:cubicBezTo>
                <a:cubicBezTo>
                  <a:pt x="1399" y="1508"/>
                  <a:pt x="1391" y="1517"/>
                  <a:pt x="1380" y="1517"/>
                </a:cubicBezTo>
                <a:cubicBezTo>
                  <a:pt x="1370" y="1517"/>
                  <a:pt x="1362" y="1508"/>
                  <a:pt x="1362" y="1498"/>
                </a:cubicBezTo>
                <a:cubicBezTo>
                  <a:pt x="1362" y="958"/>
                  <a:pt x="1362" y="958"/>
                  <a:pt x="1362" y="958"/>
                </a:cubicBezTo>
                <a:cubicBezTo>
                  <a:pt x="1362" y="948"/>
                  <a:pt x="1370" y="939"/>
                  <a:pt x="1380" y="939"/>
                </a:cubicBezTo>
                <a:cubicBezTo>
                  <a:pt x="1391" y="939"/>
                  <a:pt x="1399" y="948"/>
                  <a:pt x="1399" y="958"/>
                </a:cubicBezTo>
                <a:close/>
                <a:moveTo>
                  <a:pt x="65" y="1228"/>
                </a:moveTo>
                <a:cubicBezTo>
                  <a:pt x="65" y="1258"/>
                  <a:pt x="88" y="1282"/>
                  <a:pt x="118" y="1282"/>
                </a:cubicBezTo>
                <a:cubicBezTo>
                  <a:pt x="148" y="1282"/>
                  <a:pt x="172" y="1258"/>
                  <a:pt x="172" y="1228"/>
                </a:cubicBezTo>
                <a:cubicBezTo>
                  <a:pt x="172" y="1198"/>
                  <a:pt x="148" y="1174"/>
                  <a:pt x="118" y="1174"/>
                </a:cubicBezTo>
                <a:cubicBezTo>
                  <a:pt x="88" y="1174"/>
                  <a:pt x="65" y="1198"/>
                  <a:pt x="65" y="1228"/>
                </a:cubicBezTo>
                <a:cubicBezTo>
                  <a:pt x="65" y="1228"/>
                  <a:pt x="65" y="1228"/>
                  <a:pt x="65" y="1228"/>
                </a:cubicBezTo>
                <a:close/>
                <a:moveTo>
                  <a:pt x="255" y="870"/>
                </a:moveTo>
                <a:cubicBezTo>
                  <a:pt x="255" y="870"/>
                  <a:pt x="255" y="870"/>
                  <a:pt x="255" y="870"/>
                </a:cubicBezTo>
                <a:cubicBezTo>
                  <a:pt x="1280" y="870"/>
                  <a:pt x="1280" y="870"/>
                  <a:pt x="1280" y="870"/>
                </a:cubicBezTo>
                <a:cubicBezTo>
                  <a:pt x="1280" y="1586"/>
                  <a:pt x="1280" y="1586"/>
                  <a:pt x="1280" y="1586"/>
                </a:cubicBezTo>
                <a:cubicBezTo>
                  <a:pt x="255" y="1586"/>
                  <a:pt x="255" y="1586"/>
                  <a:pt x="255" y="1586"/>
                </a:cubicBezTo>
                <a:lnTo>
                  <a:pt x="255" y="870"/>
                </a:lnTo>
                <a:close/>
              </a:path>
            </a:pathLst>
          </a:custGeom>
          <a:solidFill>
            <a:srgbClr val="FFFFFF"/>
          </a:solidFill>
          <a:ln w="9525">
            <a:noFill/>
            <a:round/>
            <a:headEnd/>
            <a:tailEnd/>
          </a:ln>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8" name="Freeform 27"/>
          <p:cNvSpPr>
            <a:spLocks noEditPoints="1"/>
          </p:cNvSpPr>
          <p:nvPr/>
        </p:nvSpPr>
        <p:spPr bwMode="auto">
          <a:xfrm>
            <a:off x="5919754" y="1956244"/>
            <a:ext cx="282571" cy="282571"/>
          </a:xfrm>
          <a:custGeom>
            <a:avLst/>
            <a:gdLst>
              <a:gd name="T0" fmla="*/ 1723 w 1838"/>
              <a:gd name="T1" fmla="*/ 0 h 1838"/>
              <a:gd name="T2" fmla="*/ 115 w 1838"/>
              <a:gd name="T3" fmla="*/ 0 h 1838"/>
              <a:gd name="T4" fmla="*/ 0 w 1838"/>
              <a:gd name="T5" fmla="*/ 115 h 1838"/>
              <a:gd name="T6" fmla="*/ 0 w 1838"/>
              <a:gd name="T7" fmla="*/ 1321 h 1838"/>
              <a:gd name="T8" fmla="*/ 115 w 1838"/>
              <a:gd name="T9" fmla="*/ 1436 h 1838"/>
              <a:gd name="T10" fmla="*/ 1723 w 1838"/>
              <a:gd name="T11" fmla="*/ 1436 h 1838"/>
              <a:gd name="T12" fmla="*/ 1838 w 1838"/>
              <a:gd name="T13" fmla="*/ 1321 h 1838"/>
              <a:gd name="T14" fmla="*/ 1838 w 1838"/>
              <a:gd name="T15" fmla="*/ 115 h 1838"/>
              <a:gd name="T16" fmla="*/ 1723 w 1838"/>
              <a:gd name="T17" fmla="*/ 0 h 1838"/>
              <a:gd name="T18" fmla="*/ 1723 w 1838"/>
              <a:gd name="T19" fmla="*/ 1034 h 1838"/>
              <a:gd name="T20" fmla="*/ 1723 w 1838"/>
              <a:gd name="T21" fmla="*/ 1034 h 1838"/>
              <a:gd name="T22" fmla="*/ 1608 w 1838"/>
              <a:gd name="T23" fmla="*/ 1149 h 1838"/>
              <a:gd name="T24" fmla="*/ 230 w 1838"/>
              <a:gd name="T25" fmla="*/ 1149 h 1838"/>
              <a:gd name="T26" fmla="*/ 115 w 1838"/>
              <a:gd name="T27" fmla="*/ 1034 h 1838"/>
              <a:gd name="T28" fmla="*/ 115 w 1838"/>
              <a:gd name="T29" fmla="*/ 230 h 1838"/>
              <a:gd name="T30" fmla="*/ 230 w 1838"/>
              <a:gd name="T31" fmla="*/ 115 h 1838"/>
              <a:gd name="T32" fmla="*/ 1608 w 1838"/>
              <a:gd name="T33" fmla="*/ 115 h 1838"/>
              <a:gd name="T34" fmla="*/ 1723 w 1838"/>
              <a:gd name="T35" fmla="*/ 230 h 1838"/>
              <a:gd name="T36" fmla="*/ 1723 w 1838"/>
              <a:gd name="T37" fmla="*/ 1034 h 1838"/>
              <a:gd name="T38" fmla="*/ 1034 w 1838"/>
              <a:gd name="T39" fmla="*/ 1493 h 1838"/>
              <a:gd name="T40" fmla="*/ 1034 w 1838"/>
              <a:gd name="T41" fmla="*/ 1493 h 1838"/>
              <a:gd name="T42" fmla="*/ 1091 w 1838"/>
              <a:gd name="T43" fmla="*/ 1551 h 1838"/>
              <a:gd name="T44" fmla="*/ 1091 w 1838"/>
              <a:gd name="T45" fmla="*/ 1608 h 1838"/>
              <a:gd name="T46" fmla="*/ 1137 w 1838"/>
              <a:gd name="T47" fmla="*/ 1700 h 1838"/>
              <a:gd name="T48" fmla="*/ 1275 w 1838"/>
              <a:gd name="T49" fmla="*/ 1804 h 1838"/>
              <a:gd name="T50" fmla="*/ 1264 w 1838"/>
              <a:gd name="T51" fmla="*/ 1838 h 1838"/>
              <a:gd name="T52" fmla="*/ 574 w 1838"/>
              <a:gd name="T53" fmla="*/ 1838 h 1838"/>
              <a:gd name="T54" fmla="*/ 563 w 1838"/>
              <a:gd name="T55" fmla="*/ 1804 h 1838"/>
              <a:gd name="T56" fmla="*/ 701 w 1838"/>
              <a:gd name="T57" fmla="*/ 1700 h 1838"/>
              <a:gd name="T58" fmla="*/ 747 w 1838"/>
              <a:gd name="T59" fmla="*/ 1608 h 1838"/>
              <a:gd name="T60" fmla="*/ 747 w 1838"/>
              <a:gd name="T61" fmla="*/ 1551 h 1838"/>
              <a:gd name="T62" fmla="*/ 804 w 1838"/>
              <a:gd name="T63" fmla="*/ 1493 h 1838"/>
              <a:gd name="T64" fmla="*/ 1034 w 1838"/>
              <a:gd name="T65" fmla="*/ 1493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38" h="1838">
                <a:moveTo>
                  <a:pt x="1723" y="0"/>
                </a:moveTo>
                <a:cubicBezTo>
                  <a:pt x="115" y="0"/>
                  <a:pt x="115" y="0"/>
                  <a:pt x="115" y="0"/>
                </a:cubicBezTo>
                <a:cubicBezTo>
                  <a:pt x="52" y="0"/>
                  <a:pt x="0" y="52"/>
                  <a:pt x="0" y="115"/>
                </a:cubicBezTo>
                <a:cubicBezTo>
                  <a:pt x="0" y="1321"/>
                  <a:pt x="0" y="1321"/>
                  <a:pt x="0" y="1321"/>
                </a:cubicBezTo>
                <a:cubicBezTo>
                  <a:pt x="0" y="1385"/>
                  <a:pt x="52" y="1436"/>
                  <a:pt x="115" y="1436"/>
                </a:cubicBezTo>
                <a:cubicBezTo>
                  <a:pt x="1723" y="1436"/>
                  <a:pt x="1723" y="1436"/>
                  <a:pt x="1723" y="1436"/>
                </a:cubicBezTo>
                <a:cubicBezTo>
                  <a:pt x="1786" y="1436"/>
                  <a:pt x="1838" y="1385"/>
                  <a:pt x="1838" y="1321"/>
                </a:cubicBezTo>
                <a:cubicBezTo>
                  <a:pt x="1838" y="115"/>
                  <a:pt x="1838" y="115"/>
                  <a:pt x="1838" y="115"/>
                </a:cubicBezTo>
                <a:cubicBezTo>
                  <a:pt x="1838" y="52"/>
                  <a:pt x="1786" y="0"/>
                  <a:pt x="1723" y="0"/>
                </a:cubicBezTo>
                <a:close/>
                <a:moveTo>
                  <a:pt x="1723" y="1034"/>
                </a:moveTo>
                <a:cubicBezTo>
                  <a:pt x="1723" y="1034"/>
                  <a:pt x="1723" y="1034"/>
                  <a:pt x="1723" y="1034"/>
                </a:cubicBezTo>
                <a:cubicBezTo>
                  <a:pt x="1723" y="1098"/>
                  <a:pt x="1671" y="1149"/>
                  <a:pt x="1608" y="1149"/>
                </a:cubicBezTo>
                <a:cubicBezTo>
                  <a:pt x="230" y="1149"/>
                  <a:pt x="230" y="1149"/>
                  <a:pt x="230" y="1149"/>
                </a:cubicBezTo>
                <a:cubicBezTo>
                  <a:pt x="166" y="1149"/>
                  <a:pt x="115" y="1098"/>
                  <a:pt x="115" y="1034"/>
                </a:cubicBezTo>
                <a:cubicBezTo>
                  <a:pt x="115" y="230"/>
                  <a:pt x="115" y="230"/>
                  <a:pt x="115" y="230"/>
                </a:cubicBezTo>
                <a:cubicBezTo>
                  <a:pt x="115" y="167"/>
                  <a:pt x="167" y="115"/>
                  <a:pt x="230" y="115"/>
                </a:cubicBezTo>
                <a:cubicBezTo>
                  <a:pt x="1608" y="115"/>
                  <a:pt x="1608" y="115"/>
                  <a:pt x="1608" y="115"/>
                </a:cubicBezTo>
                <a:cubicBezTo>
                  <a:pt x="1671" y="115"/>
                  <a:pt x="1723" y="167"/>
                  <a:pt x="1723" y="230"/>
                </a:cubicBezTo>
                <a:cubicBezTo>
                  <a:pt x="1723" y="1034"/>
                  <a:pt x="1723" y="1034"/>
                  <a:pt x="1723" y="1034"/>
                </a:cubicBezTo>
                <a:close/>
                <a:moveTo>
                  <a:pt x="1034" y="1493"/>
                </a:moveTo>
                <a:cubicBezTo>
                  <a:pt x="1034" y="1493"/>
                  <a:pt x="1034" y="1493"/>
                  <a:pt x="1034" y="1493"/>
                </a:cubicBezTo>
                <a:cubicBezTo>
                  <a:pt x="1065" y="1493"/>
                  <a:pt x="1091" y="1519"/>
                  <a:pt x="1091" y="1551"/>
                </a:cubicBezTo>
                <a:cubicBezTo>
                  <a:pt x="1091" y="1608"/>
                  <a:pt x="1091" y="1608"/>
                  <a:pt x="1091" y="1608"/>
                </a:cubicBezTo>
                <a:cubicBezTo>
                  <a:pt x="1091" y="1640"/>
                  <a:pt x="1112" y="1681"/>
                  <a:pt x="1137" y="1700"/>
                </a:cubicBezTo>
                <a:cubicBezTo>
                  <a:pt x="1275" y="1804"/>
                  <a:pt x="1275" y="1804"/>
                  <a:pt x="1275" y="1804"/>
                </a:cubicBezTo>
                <a:cubicBezTo>
                  <a:pt x="1300" y="1823"/>
                  <a:pt x="1295" y="1838"/>
                  <a:pt x="1264" y="1838"/>
                </a:cubicBezTo>
                <a:cubicBezTo>
                  <a:pt x="574" y="1838"/>
                  <a:pt x="574" y="1838"/>
                  <a:pt x="574" y="1838"/>
                </a:cubicBezTo>
                <a:cubicBezTo>
                  <a:pt x="543" y="1838"/>
                  <a:pt x="538" y="1823"/>
                  <a:pt x="563" y="1804"/>
                </a:cubicBezTo>
                <a:cubicBezTo>
                  <a:pt x="701" y="1700"/>
                  <a:pt x="701" y="1700"/>
                  <a:pt x="701" y="1700"/>
                </a:cubicBezTo>
                <a:cubicBezTo>
                  <a:pt x="726" y="1681"/>
                  <a:pt x="747" y="1640"/>
                  <a:pt x="747" y="1608"/>
                </a:cubicBezTo>
                <a:cubicBezTo>
                  <a:pt x="747" y="1551"/>
                  <a:pt x="747" y="1551"/>
                  <a:pt x="747" y="1551"/>
                </a:cubicBezTo>
                <a:cubicBezTo>
                  <a:pt x="747" y="1519"/>
                  <a:pt x="773" y="1493"/>
                  <a:pt x="804" y="1493"/>
                </a:cubicBezTo>
                <a:lnTo>
                  <a:pt x="1034" y="1493"/>
                </a:lnTo>
                <a:close/>
              </a:path>
            </a:pathLst>
          </a:custGeom>
          <a:solidFill>
            <a:srgbClr val="FFFFFF"/>
          </a:solidFill>
          <a:ln w="9525">
            <a:noFill/>
            <a:round/>
            <a:headEnd/>
            <a:tailEnd/>
          </a:ln>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29" name="Freeform 28"/>
          <p:cNvSpPr>
            <a:spLocks noEditPoints="1"/>
          </p:cNvSpPr>
          <p:nvPr/>
        </p:nvSpPr>
        <p:spPr bwMode="auto">
          <a:xfrm>
            <a:off x="7352935" y="1780952"/>
            <a:ext cx="395790" cy="633906"/>
          </a:xfrm>
          <a:custGeom>
            <a:avLst/>
            <a:gdLst>
              <a:gd name="T0" fmla="*/ 804 w 1148"/>
              <a:gd name="T1" fmla="*/ 1493 h 1838"/>
              <a:gd name="T2" fmla="*/ 746 w 1148"/>
              <a:gd name="T3" fmla="*/ 1551 h 1838"/>
              <a:gd name="T4" fmla="*/ 402 w 1148"/>
              <a:gd name="T5" fmla="*/ 1551 h 1838"/>
              <a:gd name="T6" fmla="*/ 344 w 1148"/>
              <a:gd name="T7" fmla="*/ 1493 h 1838"/>
              <a:gd name="T8" fmla="*/ 402 w 1148"/>
              <a:gd name="T9" fmla="*/ 1436 h 1838"/>
              <a:gd name="T10" fmla="*/ 746 w 1148"/>
              <a:gd name="T11" fmla="*/ 1436 h 1838"/>
              <a:gd name="T12" fmla="*/ 804 w 1148"/>
              <a:gd name="T13" fmla="*/ 1493 h 1838"/>
              <a:gd name="T14" fmla="*/ 746 w 1148"/>
              <a:gd name="T15" fmla="*/ 1608 h 1838"/>
              <a:gd name="T16" fmla="*/ 746 w 1148"/>
              <a:gd name="T17" fmla="*/ 1608 h 1838"/>
              <a:gd name="T18" fmla="*/ 402 w 1148"/>
              <a:gd name="T19" fmla="*/ 1608 h 1838"/>
              <a:gd name="T20" fmla="*/ 344 w 1148"/>
              <a:gd name="T21" fmla="*/ 1666 h 1838"/>
              <a:gd name="T22" fmla="*/ 402 w 1148"/>
              <a:gd name="T23" fmla="*/ 1723 h 1838"/>
              <a:gd name="T24" fmla="*/ 516 w 1148"/>
              <a:gd name="T25" fmla="*/ 1838 h 1838"/>
              <a:gd name="T26" fmla="*/ 631 w 1148"/>
              <a:gd name="T27" fmla="*/ 1838 h 1838"/>
              <a:gd name="T28" fmla="*/ 746 w 1148"/>
              <a:gd name="T29" fmla="*/ 1723 h 1838"/>
              <a:gd name="T30" fmla="*/ 804 w 1148"/>
              <a:gd name="T31" fmla="*/ 1666 h 1838"/>
              <a:gd name="T32" fmla="*/ 746 w 1148"/>
              <a:gd name="T33" fmla="*/ 1608 h 1838"/>
              <a:gd name="T34" fmla="*/ 574 w 1148"/>
              <a:gd name="T35" fmla="*/ 115 h 1838"/>
              <a:gd name="T36" fmla="*/ 574 w 1148"/>
              <a:gd name="T37" fmla="*/ 115 h 1838"/>
              <a:gd name="T38" fmla="*/ 1033 w 1148"/>
              <a:gd name="T39" fmla="*/ 575 h 1838"/>
              <a:gd name="T40" fmla="*/ 803 w 1148"/>
              <a:gd name="T41" fmla="*/ 970 h 1838"/>
              <a:gd name="T42" fmla="*/ 746 w 1148"/>
              <a:gd name="T43" fmla="*/ 1003 h 1838"/>
              <a:gd name="T44" fmla="*/ 746 w 1148"/>
              <a:gd name="T45" fmla="*/ 1264 h 1838"/>
              <a:gd name="T46" fmla="*/ 402 w 1148"/>
              <a:gd name="T47" fmla="*/ 1264 h 1838"/>
              <a:gd name="T48" fmla="*/ 402 w 1148"/>
              <a:gd name="T49" fmla="*/ 1003 h 1838"/>
              <a:gd name="T50" fmla="*/ 345 w 1148"/>
              <a:gd name="T51" fmla="*/ 970 h 1838"/>
              <a:gd name="T52" fmla="*/ 115 w 1148"/>
              <a:gd name="T53" fmla="*/ 575 h 1838"/>
              <a:gd name="T54" fmla="*/ 574 w 1148"/>
              <a:gd name="T55" fmla="*/ 115 h 1838"/>
              <a:gd name="T56" fmla="*/ 574 w 1148"/>
              <a:gd name="T57" fmla="*/ 0 h 1838"/>
              <a:gd name="T58" fmla="*/ 574 w 1148"/>
              <a:gd name="T59" fmla="*/ 0 h 1838"/>
              <a:gd name="T60" fmla="*/ 0 w 1148"/>
              <a:gd name="T61" fmla="*/ 575 h 1838"/>
              <a:gd name="T62" fmla="*/ 287 w 1148"/>
              <a:gd name="T63" fmla="*/ 1069 h 1838"/>
              <a:gd name="T64" fmla="*/ 287 w 1148"/>
              <a:gd name="T65" fmla="*/ 1264 h 1838"/>
              <a:gd name="T66" fmla="*/ 402 w 1148"/>
              <a:gd name="T67" fmla="*/ 1379 h 1838"/>
              <a:gd name="T68" fmla="*/ 746 w 1148"/>
              <a:gd name="T69" fmla="*/ 1379 h 1838"/>
              <a:gd name="T70" fmla="*/ 861 w 1148"/>
              <a:gd name="T71" fmla="*/ 1264 h 1838"/>
              <a:gd name="T72" fmla="*/ 861 w 1148"/>
              <a:gd name="T73" fmla="*/ 1069 h 1838"/>
              <a:gd name="T74" fmla="*/ 1148 w 1148"/>
              <a:gd name="T75" fmla="*/ 575 h 1838"/>
              <a:gd name="T76" fmla="*/ 574 w 1148"/>
              <a:gd name="T77" fmla="*/ 0 h 1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48" h="1838">
                <a:moveTo>
                  <a:pt x="804" y="1493"/>
                </a:moveTo>
                <a:cubicBezTo>
                  <a:pt x="804" y="1525"/>
                  <a:pt x="778" y="1551"/>
                  <a:pt x="746" y="1551"/>
                </a:cubicBezTo>
                <a:cubicBezTo>
                  <a:pt x="402" y="1551"/>
                  <a:pt x="402" y="1551"/>
                  <a:pt x="402" y="1551"/>
                </a:cubicBezTo>
                <a:cubicBezTo>
                  <a:pt x="370" y="1551"/>
                  <a:pt x="344" y="1525"/>
                  <a:pt x="344" y="1493"/>
                </a:cubicBezTo>
                <a:cubicBezTo>
                  <a:pt x="344" y="1462"/>
                  <a:pt x="370" y="1436"/>
                  <a:pt x="402" y="1436"/>
                </a:cubicBezTo>
                <a:cubicBezTo>
                  <a:pt x="746" y="1436"/>
                  <a:pt x="746" y="1436"/>
                  <a:pt x="746" y="1436"/>
                </a:cubicBezTo>
                <a:cubicBezTo>
                  <a:pt x="778" y="1436"/>
                  <a:pt x="804" y="1462"/>
                  <a:pt x="804" y="1493"/>
                </a:cubicBezTo>
                <a:close/>
                <a:moveTo>
                  <a:pt x="746" y="1608"/>
                </a:moveTo>
                <a:cubicBezTo>
                  <a:pt x="746" y="1608"/>
                  <a:pt x="746" y="1608"/>
                  <a:pt x="746" y="1608"/>
                </a:cubicBezTo>
                <a:cubicBezTo>
                  <a:pt x="402" y="1608"/>
                  <a:pt x="402" y="1608"/>
                  <a:pt x="402" y="1608"/>
                </a:cubicBezTo>
                <a:cubicBezTo>
                  <a:pt x="370" y="1608"/>
                  <a:pt x="344" y="1634"/>
                  <a:pt x="344" y="1666"/>
                </a:cubicBezTo>
                <a:cubicBezTo>
                  <a:pt x="344" y="1697"/>
                  <a:pt x="370" y="1723"/>
                  <a:pt x="402" y="1723"/>
                </a:cubicBezTo>
                <a:cubicBezTo>
                  <a:pt x="402" y="1787"/>
                  <a:pt x="453" y="1838"/>
                  <a:pt x="516" y="1838"/>
                </a:cubicBezTo>
                <a:cubicBezTo>
                  <a:pt x="631" y="1838"/>
                  <a:pt x="631" y="1838"/>
                  <a:pt x="631" y="1838"/>
                </a:cubicBezTo>
                <a:cubicBezTo>
                  <a:pt x="695" y="1838"/>
                  <a:pt x="746" y="1787"/>
                  <a:pt x="746" y="1723"/>
                </a:cubicBezTo>
                <a:cubicBezTo>
                  <a:pt x="778" y="1723"/>
                  <a:pt x="804" y="1697"/>
                  <a:pt x="804" y="1666"/>
                </a:cubicBezTo>
                <a:cubicBezTo>
                  <a:pt x="804" y="1634"/>
                  <a:pt x="778" y="1608"/>
                  <a:pt x="746" y="1608"/>
                </a:cubicBezTo>
                <a:close/>
                <a:moveTo>
                  <a:pt x="574" y="115"/>
                </a:moveTo>
                <a:cubicBezTo>
                  <a:pt x="574" y="115"/>
                  <a:pt x="574" y="115"/>
                  <a:pt x="574" y="115"/>
                </a:cubicBezTo>
                <a:cubicBezTo>
                  <a:pt x="827" y="115"/>
                  <a:pt x="1033" y="321"/>
                  <a:pt x="1033" y="575"/>
                </a:cubicBezTo>
                <a:cubicBezTo>
                  <a:pt x="1033" y="738"/>
                  <a:pt x="947" y="886"/>
                  <a:pt x="803" y="970"/>
                </a:cubicBezTo>
                <a:cubicBezTo>
                  <a:pt x="746" y="1003"/>
                  <a:pt x="746" y="1003"/>
                  <a:pt x="746" y="1003"/>
                </a:cubicBezTo>
                <a:cubicBezTo>
                  <a:pt x="746" y="1264"/>
                  <a:pt x="746" y="1264"/>
                  <a:pt x="746" y="1264"/>
                </a:cubicBezTo>
                <a:cubicBezTo>
                  <a:pt x="402" y="1264"/>
                  <a:pt x="402" y="1264"/>
                  <a:pt x="402" y="1264"/>
                </a:cubicBezTo>
                <a:cubicBezTo>
                  <a:pt x="402" y="1003"/>
                  <a:pt x="402" y="1003"/>
                  <a:pt x="402" y="1003"/>
                </a:cubicBezTo>
                <a:cubicBezTo>
                  <a:pt x="345" y="970"/>
                  <a:pt x="345" y="970"/>
                  <a:pt x="345" y="970"/>
                </a:cubicBezTo>
                <a:cubicBezTo>
                  <a:pt x="200" y="886"/>
                  <a:pt x="115" y="738"/>
                  <a:pt x="115" y="575"/>
                </a:cubicBezTo>
                <a:cubicBezTo>
                  <a:pt x="115" y="321"/>
                  <a:pt x="321" y="115"/>
                  <a:pt x="574" y="115"/>
                </a:cubicBezTo>
                <a:close/>
                <a:moveTo>
                  <a:pt x="574" y="0"/>
                </a:moveTo>
                <a:cubicBezTo>
                  <a:pt x="574" y="0"/>
                  <a:pt x="574" y="0"/>
                  <a:pt x="574" y="0"/>
                </a:cubicBezTo>
                <a:cubicBezTo>
                  <a:pt x="257" y="0"/>
                  <a:pt x="0" y="258"/>
                  <a:pt x="0" y="575"/>
                </a:cubicBezTo>
                <a:cubicBezTo>
                  <a:pt x="0" y="787"/>
                  <a:pt x="116" y="970"/>
                  <a:pt x="287" y="1069"/>
                </a:cubicBezTo>
                <a:cubicBezTo>
                  <a:pt x="287" y="1264"/>
                  <a:pt x="287" y="1264"/>
                  <a:pt x="287" y="1264"/>
                </a:cubicBezTo>
                <a:cubicBezTo>
                  <a:pt x="287" y="1327"/>
                  <a:pt x="338" y="1379"/>
                  <a:pt x="402" y="1379"/>
                </a:cubicBezTo>
                <a:cubicBezTo>
                  <a:pt x="746" y="1379"/>
                  <a:pt x="746" y="1379"/>
                  <a:pt x="746" y="1379"/>
                </a:cubicBezTo>
                <a:cubicBezTo>
                  <a:pt x="810" y="1379"/>
                  <a:pt x="861" y="1327"/>
                  <a:pt x="861" y="1264"/>
                </a:cubicBezTo>
                <a:cubicBezTo>
                  <a:pt x="861" y="1069"/>
                  <a:pt x="861" y="1069"/>
                  <a:pt x="861" y="1069"/>
                </a:cubicBezTo>
                <a:cubicBezTo>
                  <a:pt x="1032" y="970"/>
                  <a:pt x="1148" y="787"/>
                  <a:pt x="1148" y="575"/>
                </a:cubicBezTo>
                <a:cubicBezTo>
                  <a:pt x="1148" y="258"/>
                  <a:pt x="891" y="0"/>
                  <a:pt x="574" y="0"/>
                </a:cubicBezTo>
                <a:close/>
              </a:path>
            </a:pathLst>
          </a:custGeom>
          <a:solidFill>
            <a:srgbClr val="FFFFFF"/>
          </a:solidFill>
          <a:ln w="9525">
            <a:noFill/>
            <a:round/>
            <a:headEnd/>
            <a:tailEnd/>
          </a:ln>
          <a:extLst/>
        </p:spPr>
        <p:txBody>
          <a:bodyPr vert="horz" wrap="square" lIns="68573" tIns="34287" rIns="68573" bIns="34287" numCol="1" anchor="t" anchorCtr="0" compatLnSpc="1">
            <a:prstTxWarp prst="textNoShape">
              <a:avLst/>
            </a:prstTxWarp>
          </a:bodyPr>
          <a:lstStyle/>
          <a:p>
            <a:endParaRPr lang="zh-CN" altLang="en-US" sz="1000" dirty="0"/>
          </a:p>
        </p:txBody>
      </p:sp>
      <p:sp>
        <p:nvSpPr>
          <p:cNvPr id="33" name="矩形 32"/>
          <p:cNvSpPr/>
          <p:nvPr/>
        </p:nvSpPr>
        <p:spPr>
          <a:xfrm>
            <a:off x="979599" y="3172900"/>
            <a:ext cx="1227142" cy="369322"/>
          </a:xfrm>
          <a:prstGeom prst="rect">
            <a:avLst/>
          </a:prstGeom>
        </p:spPr>
        <p:txBody>
          <a:bodyPr wrap="square" lIns="91431" tIns="45715" rIns="91431"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矩形 33"/>
          <p:cNvSpPr/>
          <p:nvPr/>
        </p:nvSpPr>
        <p:spPr>
          <a:xfrm>
            <a:off x="979599" y="3545165"/>
            <a:ext cx="1227143" cy="461541"/>
          </a:xfrm>
          <a:prstGeom prst="rect">
            <a:avLst/>
          </a:prstGeom>
        </p:spPr>
        <p:txBody>
          <a:bodyPr wrap="square" lIns="91431" tIns="45715" rIns="91431" bIns="45715">
            <a:spAutoFit/>
          </a:bodyPr>
          <a:lstStyle/>
          <a:p>
            <a:pPr algn="ctr"/>
            <a:r>
              <a:rPr lang="zh-CN" altLang="en-US" sz="800" dirty="0">
                <a:solidFill>
                  <a:schemeClr val="bg1">
                    <a:lumMod val="50000"/>
                  </a:schemeClr>
                </a:solidFill>
                <a:latin typeface="微软雅黑" pitchFamily="34" charset="-122"/>
                <a:ea typeface="微软雅黑" pitchFamily="34" charset="-122"/>
                <a:cs typeface="华文黑体" pitchFamily="2" charset="-122"/>
              </a:rPr>
              <a:t>点击添加文本点击添加文本点击添加文本点击添加文本</a:t>
            </a:r>
            <a:endParaRPr lang="zh-CN" altLang="en-US" sz="800" dirty="0">
              <a:solidFill>
                <a:schemeClr val="bg1">
                  <a:lumMod val="50000"/>
                </a:schemeClr>
              </a:solidFill>
              <a:latin typeface="微软雅黑" pitchFamily="34" charset="-122"/>
              <a:ea typeface="微软雅黑" pitchFamily="34" charset="-122"/>
            </a:endParaRPr>
          </a:p>
        </p:txBody>
      </p:sp>
      <p:sp>
        <p:nvSpPr>
          <p:cNvPr id="35" name="矩形 34"/>
          <p:cNvSpPr/>
          <p:nvPr/>
        </p:nvSpPr>
        <p:spPr>
          <a:xfrm>
            <a:off x="2467357" y="2700822"/>
            <a:ext cx="1227142" cy="369322"/>
          </a:xfrm>
          <a:prstGeom prst="rect">
            <a:avLst/>
          </a:prstGeom>
          <a:ln>
            <a:noFill/>
          </a:ln>
        </p:spPr>
        <p:txBody>
          <a:bodyPr wrap="square" lIns="91431" tIns="45715" rIns="91431"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矩形 35"/>
          <p:cNvSpPr/>
          <p:nvPr/>
        </p:nvSpPr>
        <p:spPr>
          <a:xfrm>
            <a:off x="2467355" y="3073086"/>
            <a:ext cx="1227143" cy="461541"/>
          </a:xfrm>
          <a:prstGeom prst="rect">
            <a:avLst/>
          </a:prstGeom>
        </p:spPr>
        <p:txBody>
          <a:bodyPr wrap="square" lIns="91431" tIns="45715" rIns="91431" bIns="45715">
            <a:spAutoFit/>
          </a:bodyPr>
          <a:lstStyle/>
          <a:p>
            <a:pPr algn="ctr"/>
            <a:r>
              <a:rPr lang="zh-CN" altLang="en-US" sz="800" dirty="0">
                <a:solidFill>
                  <a:schemeClr val="bg1">
                    <a:lumMod val="50000"/>
                  </a:schemeClr>
                </a:solidFill>
                <a:latin typeface="微软雅黑" pitchFamily="34" charset="-122"/>
                <a:ea typeface="微软雅黑" pitchFamily="34" charset="-122"/>
                <a:cs typeface="华文黑体" pitchFamily="2" charset="-122"/>
              </a:rPr>
              <a:t>点击添加文本点击添加文本点击添加文本点击添加文本</a:t>
            </a:r>
            <a:endParaRPr lang="zh-CN" altLang="en-US" sz="800" dirty="0">
              <a:solidFill>
                <a:schemeClr val="bg1">
                  <a:lumMod val="50000"/>
                </a:schemeClr>
              </a:solidFill>
              <a:latin typeface="微软雅黑" pitchFamily="34" charset="-122"/>
              <a:ea typeface="微软雅黑" pitchFamily="34" charset="-122"/>
            </a:endParaRPr>
          </a:p>
        </p:txBody>
      </p:sp>
      <p:sp>
        <p:nvSpPr>
          <p:cNvPr id="37" name="矩形 36"/>
          <p:cNvSpPr/>
          <p:nvPr/>
        </p:nvSpPr>
        <p:spPr>
          <a:xfrm>
            <a:off x="3958240" y="3172900"/>
            <a:ext cx="1227142" cy="369322"/>
          </a:xfrm>
          <a:prstGeom prst="rect">
            <a:avLst/>
          </a:prstGeom>
        </p:spPr>
        <p:txBody>
          <a:bodyPr wrap="square" lIns="91431" tIns="45715" rIns="91431"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38" name="矩形 37"/>
          <p:cNvSpPr/>
          <p:nvPr/>
        </p:nvSpPr>
        <p:spPr>
          <a:xfrm>
            <a:off x="3958240" y="3545165"/>
            <a:ext cx="1227143" cy="461541"/>
          </a:xfrm>
          <a:prstGeom prst="rect">
            <a:avLst/>
          </a:prstGeom>
        </p:spPr>
        <p:txBody>
          <a:bodyPr wrap="square" lIns="91431" tIns="45715" rIns="91431" bIns="45715">
            <a:spAutoFit/>
          </a:bodyPr>
          <a:lstStyle/>
          <a:p>
            <a:pPr algn="ctr"/>
            <a:r>
              <a:rPr lang="zh-CN" altLang="en-US" sz="800" dirty="0">
                <a:solidFill>
                  <a:schemeClr val="bg1">
                    <a:lumMod val="50000"/>
                  </a:schemeClr>
                </a:solidFill>
                <a:latin typeface="微软雅黑" pitchFamily="34" charset="-122"/>
                <a:ea typeface="微软雅黑" pitchFamily="34" charset="-122"/>
                <a:cs typeface="华文黑体" pitchFamily="2" charset="-122"/>
              </a:rPr>
              <a:t>点击添加文本点击添加文本点击添加文本点击添加文本</a:t>
            </a:r>
            <a:endParaRPr lang="zh-CN" altLang="en-US" sz="800" dirty="0">
              <a:solidFill>
                <a:schemeClr val="bg1">
                  <a:lumMod val="50000"/>
                </a:schemeClr>
              </a:solidFill>
              <a:latin typeface="微软雅黑" pitchFamily="34" charset="-122"/>
              <a:ea typeface="微软雅黑" pitchFamily="34" charset="-122"/>
            </a:endParaRPr>
          </a:p>
        </p:txBody>
      </p:sp>
      <p:sp>
        <p:nvSpPr>
          <p:cNvPr id="39" name="矩形 38"/>
          <p:cNvSpPr/>
          <p:nvPr/>
        </p:nvSpPr>
        <p:spPr>
          <a:xfrm>
            <a:off x="5446187" y="2700822"/>
            <a:ext cx="1227142" cy="369322"/>
          </a:xfrm>
          <a:prstGeom prst="rect">
            <a:avLst/>
          </a:prstGeom>
          <a:ln>
            <a:noFill/>
          </a:ln>
        </p:spPr>
        <p:txBody>
          <a:bodyPr wrap="square" lIns="91431" tIns="45715" rIns="91431"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0" name="矩形 39"/>
          <p:cNvSpPr/>
          <p:nvPr/>
        </p:nvSpPr>
        <p:spPr>
          <a:xfrm>
            <a:off x="5446185" y="3073086"/>
            <a:ext cx="1227143" cy="461541"/>
          </a:xfrm>
          <a:prstGeom prst="rect">
            <a:avLst/>
          </a:prstGeom>
        </p:spPr>
        <p:txBody>
          <a:bodyPr wrap="square" lIns="91431" tIns="45715" rIns="91431" bIns="45715">
            <a:spAutoFit/>
          </a:bodyPr>
          <a:lstStyle/>
          <a:p>
            <a:pPr algn="ctr"/>
            <a:r>
              <a:rPr lang="zh-CN" altLang="en-US" sz="800" dirty="0">
                <a:solidFill>
                  <a:schemeClr val="bg1">
                    <a:lumMod val="50000"/>
                  </a:schemeClr>
                </a:solidFill>
                <a:latin typeface="微软雅黑" pitchFamily="34" charset="-122"/>
                <a:ea typeface="微软雅黑" pitchFamily="34" charset="-122"/>
                <a:cs typeface="华文黑体" pitchFamily="2" charset="-122"/>
              </a:rPr>
              <a:t>点击添加文本点击添加文本点击添加文本点击添加文本</a:t>
            </a:r>
            <a:endParaRPr lang="zh-CN" altLang="en-US" sz="800" dirty="0">
              <a:solidFill>
                <a:schemeClr val="bg1">
                  <a:lumMod val="50000"/>
                </a:schemeClr>
              </a:solidFill>
              <a:latin typeface="微软雅黑" pitchFamily="34" charset="-122"/>
              <a:ea typeface="微软雅黑" pitchFamily="34" charset="-122"/>
            </a:endParaRPr>
          </a:p>
        </p:txBody>
      </p:sp>
      <p:sp>
        <p:nvSpPr>
          <p:cNvPr id="41" name="矩形 40"/>
          <p:cNvSpPr/>
          <p:nvPr/>
        </p:nvSpPr>
        <p:spPr>
          <a:xfrm>
            <a:off x="6966094" y="3172900"/>
            <a:ext cx="1227142" cy="369322"/>
          </a:xfrm>
          <a:prstGeom prst="rect">
            <a:avLst/>
          </a:prstGeom>
        </p:spPr>
        <p:txBody>
          <a:bodyPr wrap="square" lIns="91431" tIns="45715" rIns="91431" bIns="45715" anchor="ctr" anchorCtr="0">
            <a:spAutoFit/>
          </a:bodyPr>
          <a:lstStyle/>
          <a:p>
            <a:pPr algn="ctr">
              <a:lnSpc>
                <a:spcPct val="150000"/>
              </a:lnSpc>
            </a:pPr>
            <a:r>
              <a:rPr lang="zh-CN" altLang="en-US" sz="12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12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矩形 41"/>
          <p:cNvSpPr/>
          <p:nvPr/>
        </p:nvSpPr>
        <p:spPr>
          <a:xfrm>
            <a:off x="6966091" y="3545165"/>
            <a:ext cx="1227143" cy="461541"/>
          </a:xfrm>
          <a:prstGeom prst="rect">
            <a:avLst/>
          </a:prstGeom>
        </p:spPr>
        <p:txBody>
          <a:bodyPr wrap="square" lIns="91431" tIns="45715" rIns="91431" bIns="45715">
            <a:spAutoFit/>
          </a:bodyPr>
          <a:lstStyle/>
          <a:p>
            <a:pPr algn="ctr"/>
            <a:r>
              <a:rPr lang="zh-CN" altLang="en-US" sz="800" dirty="0">
                <a:solidFill>
                  <a:schemeClr val="bg1">
                    <a:lumMod val="50000"/>
                  </a:schemeClr>
                </a:solidFill>
                <a:latin typeface="微软雅黑" pitchFamily="34" charset="-122"/>
                <a:ea typeface="微软雅黑" pitchFamily="34" charset="-122"/>
                <a:cs typeface="华文黑体" pitchFamily="2" charset="-122"/>
              </a:rPr>
              <a:t>点击添加文本点击添加文本点击添加文本点击添加文本</a:t>
            </a:r>
            <a:endParaRPr lang="zh-CN" altLang="en-US" sz="800" dirty="0">
              <a:solidFill>
                <a:schemeClr val="bg1">
                  <a:lumMod val="50000"/>
                </a:schemeClr>
              </a:solidFill>
              <a:latin typeface="微软雅黑" pitchFamily="34" charset="-122"/>
              <a:ea typeface="微软雅黑" pitchFamily="34" charset="-122"/>
            </a:endParaRPr>
          </a:p>
        </p:txBody>
      </p:sp>
    </p:spTree>
    <p:extLst>
      <p:ext uri="{BB962C8B-B14F-4D97-AF65-F5344CB8AC3E}">
        <p14:creationId xmlns="" xmlns:p14="http://schemas.microsoft.com/office/powerpoint/2010/main" val="1498835740"/>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 calcmode="lin" valueType="num">
                                      <p:cBhvr>
                                        <p:cTn id="9" dur="500" fill="hold"/>
                                        <p:tgtEl>
                                          <p:spTgt spid="6"/>
                                        </p:tgtEl>
                                        <p:attrNameLst>
                                          <p:attrName>ppt_x</p:attrName>
                                        </p:attrNameLst>
                                      </p:cBhvr>
                                      <p:tavLst>
                                        <p:tav tm="0">
                                          <p:val>
                                            <p:fltVal val="0.5"/>
                                          </p:val>
                                        </p:tav>
                                        <p:tav tm="100000">
                                          <p:val>
                                            <p:strVal val="#ppt_x"/>
                                          </p:val>
                                        </p:tav>
                                      </p:tavLst>
                                    </p:anim>
                                    <p:anim calcmode="lin" valueType="num">
                                      <p:cBhvr>
                                        <p:cTn id="10" dur="500" fill="hold"/>
                                        <p:tgtEl>
                                          <p:spTgt spid="6"/>
                                        </p:tgtEl>
                                        <p:attrNameLst>
                                          <p:attrName>ppt_y</p:attrName>
                                        </p:attrNameLst>
                                      </p:cBhvr>
                                      <p:tavLst>
                                        <p:tav tm="0">
                                          <p:val>
                                            <p:fltVal val="0.5"/>
                                          </p:val>
                                        </p:tav>
                                        <p:tav tm="100000">
                                          <p:val>
                                            <p:strVal val="#ppt_y"/>
                                          </p:val>
                                        </p:tav>
                                      </p:tavLst>
                                    </p:anim>
                                  </p:childTnLst>
                                </p:cTn>
                              </p:par>
                              <p:par>
                                <p:cTn id="11" presetID="23" presetClass="entr" presetSubtype="528"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ppt_x</p:attrName>
                                        </p:attrNameLst>
                                      </p:cBhvr>
                                      <p:tavLst>
                                        <p:tav tm="0">
                                          <p:val>
                                            <p:fltVal val="0.5"/>
                                          </p:val>
                                        </p:tav>
                                        <p:tav tm="100000">
                                          <p:val>
                                            <p:strVal val="#ppt_x"/>
                                          </p:val>
                                        </p:tav>
                                      </p:tavLst>
                                    </p:anim>
                                    <p:anim calcmode="lin" valueType="num">
                                      <p:cBhvr>
                                        <p:cTn id="16" dur="500" fill="hold"/>
                                        <p:tgtEl>
                                          <p:spTgt spid="5"/>
                                        </p:tgtEl>
                                        <p:attrNameLst>
                                          <p:attrName>ppt_y</p:attrName>
                                        </p:attrNameLst>
                                      </p:cBhvr>
                                      <p:tavLst>
                                        <p:tav tm="0">
                                          <p:val>
                                            <p:fltVal val="0.5"/>
                                          </p:val>
                                        </p:tav>
                                        <p:tav tm="100000">
                                          <p:val>
                                            <p:strVal val="#ppt_y"/>
                                          </p:val>
                                        </p:tav>
                                      </p:tavLst>
                                    </p:anim>
                                  </p:childTnLst>
                                </p:cTn>
                              </p:par>
                              <p:par>
                                <p:cTn id="17" presetID="23" presetClass="entr" presetSubtype="528" fill="hold" grpId="0" nodeType="withEffect">
                                  <p:stCondLst>
                                    <p:cond delay="10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 calcmode="lin" valueType="num">
                                      <p:cBhvr>
                                        <p:cTn id="21" dur="500" fill="hold"/>
                                        <p:tgtEl>
                                          <p:spTgt spid="7"/>
                                        </p:tgtEl>
                                        <p:attrNameLst>
                                          <p:attrName>ppt_x</p:attrName>
                                        </p:attrNameLst>
                                      </p:cBhvr>
                                      <p:tavLst>
                                        <p:tav tm="0">
                                          <p:val>
                                            <p:fltVal val="0.5"/>
                                          </p:val>
                                        </p:tav>
                                        <p:tav tm="100000">
                                          <p:val>
                                            <p:strVal val="#ppt_x"/>
                                          </p:val>
                                        </p:tav>
                                      </p:tavLst>
                                    </p:anim>
                                    <p:anim calcmode="lin" valueType="num">
                                      <p:cBhvr>
                                        <p:cTn id="22" dur="500" fill="hold"/>
                                        <p:tgtEl>
                                          <p:spTgt spid="7"/>
                                        </p:tgtEl>
                                        <p:attrNameLst>
                                          <p:attrName>ppt_y</p:attrName>
                                        </p:attrNameLst>
                                      </p:cBhvr>
                                      <p:tavLst>
                                        <p:tav tm="0">
                                          <p:val>
                                            <p:fltVal val="0.5"/>
                                          </p:val>
                                        </p:tav>
                                        <p:tav tm="100000">
                                          <p:val>
                                            <p:strVal val="#ppt_y"/>
                                          </p:val>
                                        </p:tav>
                                      </p:tavLst>
                                    </p:anim>
                                  </p:childTnLst>
                                </p:cTn>
                              </p:par>
                              <p:par>
                                <p:cTn id="23" presetID="23" presetClass="entr" presetSubtype="528"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 calcmode="lin" valueType="num">
                                      <p:cBhvr>
                                        <p:cTn id="25" dur="500" fill="hold"/>
                                        <p:tgtEl>
                                          <p:spTgt spid="4"/>
                                        </p:tgtEl>
                                        <p:attrNameLst>
                                          <p:attrName>ppt_w</p:attrName>
                                        </p:attrNameLst>
                                      </p:cBhvr>
                                      <p:tavLst>
                                        <p:tav tm="0">
                                          <p:val>
                                            <p:fltVal val="0"/>
                                          </p:val>
                                        </p:tav>
                                        <p:tav tm="100000">
                                          <p:val>
                                            <p:strVal val="#ppt_w"/>
                                          </p:val>
                                        </p:tav>
                                      </p:tavLst>
                                    </p:anim>
                                    <p:anim calcmode="lin" valueType="num">
                                      <p:cBhvr>
                                        <p:cTn id="26" dur="500" fill="hold"/>
                                        <p:tgtEl>
                                          <p:spTgt spid="4"/>
                                        </p:tgtEl>
                                        <p:attrNameLst>
                                          <p:attrName>ppt_h</p:attrName>
                                        </p:attrNameLst>
                                      </p:cBhvr>
                                      <p:tavLst>
                                        <p:tav tm="0">
                                          <p:val>
                                            <p:fltVal val="0"/>
                                          </p:val>
                                        </p:tav>
                                        <p:tav tm="100000">
                                          <p:val>
                                            <p:strVal val="#ppt_h"/>
                                          </p:val>
                                        </p:tav>
                                      </p:tavLst>
                                    </p:anim>
                                    <p:anim calcmode="lin" valueType="num">
                                      <p:cBhvr>
                                        <p:cTn id="27" dur="500" fill="hold"/>
                                        <p:tgtEl>
                                          <p:spTgt spid="4"/>
                                        </p:tgtEl>
                                        <p:attrNameLst>
                                          <p:attrName>ppt_x</p:attrName>
                                        </p:attrNameLst>
                                      </p:cBhvr>
                                      <p:tavLst>
                                        <p:tav tm="0">
                                          <p:val>
                                            <p:fltVal val="0.5"/>
                                          </p:val>
                                        </p:tav>
                                        <p:tav tm="100000">
                                          <p:val>
                                            <p:strVal val="#ppt_x"/>
                                          </p:val>
                                        </p:tav>
                                      </p:tavLst>
                                    </p:anim>
                                    <p:anim calcmode="lin" valueType="num">
                                      <p:cBhvr>
                                        <p:cTn id="28" dur="500" fill="hold"/>
                                        <p:tgtEl>
                                          <p:spTgt spid="4"/>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20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 calcmode="lin" valueType="num">
                                      <p:cBhvr>
                                        <p:cTn id="33" dur="500" fill="hold"/>
                                        <p:tgtEl>
                                          <p:spTgt spid="11"/>
                                        </p:tgtEl>
                                        <p:attrNameLst>
                                          <p:attrName>ppt_x</p:attrName>
                                        </p:attrNameLst>
                                      </p:cBhvr>
                                      <p:tavLst>
                                        <p:tav tm="0">
                                          <p:val>
                                            <p:fltVal val="0.5"/>
                                          </p:val>
                                        </p:tav>
                                        <p:tav tm="100000">
                                          <p:val>
                                            <p:strVal val="#ppt_x"/>
                                          </p:val>
                                        </p:tav>
                                      </p:tavLst>
                                    </p:anim>
                                    <p:anim calcmode="lin" valueType="num">
                                      <p:cBhvr>
                                        <p:cTn id="34" dur="500" fill="hold"/>
                                        <p:tgtEl>
                                          <p:spTgt spid="11"/>
                                        </p:tgtEl>
                                        <p:attrNameLst>
                                          <p:attrName>ppt_y</p:attrName>
                                        </p:attrNameLst>
                                      </p:cBhvr>
                                      <p:tavLst>
                                        <p:tav tm="0">
                                          <p:val>
                                            <p:fltVal val="0.5"/>
                                          </p:val>
                                        </p:tav>
                                        <p:tav tm="100000">
                                          <p:val>
                                            <p:strVal val="#ppt_y"/>
                                          </p:val>
                                        </p:tav>
                                      </p:tavLst>
                                    </p:anim>
                                  </p:childTnLst>
                                </p:cTn>
                              </p:par>
                              <p:par>
                                <p:cTn id="35" presetID="23" presetClass="entr" presetSubtype="528" fill="hold" grpId="0" nodeType="withEffect">
                                  <p:stCondLst>
                                    <p:cond delay="3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 calcmode="lin" valueType="num">
                                      <p:cBhvr>
                                        <p:cTn id="39" dur="500" fill="hold"/>
                                        <p:tgtEl>
                                          <p:spTgt spid="14"/>
                                        </p:tgtEl>
                                        <p:attrNameLst>
                                          <p:attrName>ppt_x</p:attrName>
                                        </p:attrNameLst>
                                      </p:cBhvr>
                                      <p:tavLst>
                                        <p:tav tm="0">
                                          <p:val>
                                            <p:fltVal val="0.5"/>
                                          </p:val>
                                        </p:tav>
                                        <p:tav tm="100000">
                                          <p:val>
                                            <p:strVal val="#ppt_x"/>
                                          </p:val>
                                        </p:tav>
                                      </p:tavLst>
                                    </p:anim>
                                    <p:anim calcmode="lin" valueType="num">
                                      <p:cBhvr>
                                        <p:cTn id="40" dur="500" fill="hold"/>
                                        <p:tgtEl>
                                          <p:spTgt spid="14"/>
                                        </p:tgtEl>
                                        <p:attrNameLst>
                                          <p:attrName>ppt_y</p:attrName>
                                        </p:attrNameLst>
                                      </p:cBhvr>
                                      <p:tavLst>
                                        <p:tav tm="0">
                                          <p:val>
                                            <p:fltVal val="0.5"/>
                                          </p:val>
                                        </p:tav>
                                        <p:tav tm="100000">
                                          <p:val>
                                            <p:strVal val="#ppt_y"/>
                                          </p:val>
                                        </p:tav>
                                      </p:tavLst>
                                    </p:anim>
                                  </p:childTnLst>
                                </p:cTn>
                              </p:par>
                              <p:par>
                                <p:cTn id="41" presetID="23" presetClass="entr" presetSubtype="528" fill="hold" grpId="0" nodeType="withEffect">
                                  <p:stCondLst>
                                    <p:cond delay="300"/>
                                  </p:stCondLst>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ppt_w</p:attrName>
                                        </p:attrNameLst>
                                      </p:cBhvr>
                                      <p:tavLst>
                                        <p:tav tm="0">
                                          <p:val>
                                            <p:fltVal val="0"/>
                                          </p:val>
                                        </p:tav>
                                        <p:tav tm="100000">
                                          <p:val>
                                            <p:strVal val="#ppt_w"/>
                                          </p:val>
                                        </p:tav>
                                      </p:tavLst>
                                    </p:anim>
                                    <p:anim calcmode="lin" valueType="num">
                                      <p:cBhvr>
                                        <p:cTn id="44" dur="500" fill="hold"/>
                                        <p:tgtEl>
                                          <p:spTgt spid="15"/>
                                        </p:tgtEl>
                                        <p:attrNameLst>
                                          <p:attrName>ppt_h</p:attrName>
                                        </p:attrNameLst>
                                      </p:cBhvr>
                                      <p:tavLst>
                                        <p:tav tm="0">
                                          <p:val>
                                            <p:fltVal val="0"/>
                                          </p:val>
                                        </p:tav>
                                        <p:tav tm="100000">
                                          <p:val>
                                            <p:strVal val="#ppt_h"/>
                                          </p:val>
                                        </p:tav>
                                      </p:tavLst>
                                    </p:anim>
                                    <p:anim calcmode="lin" valueType="num">
                                      <p:cBhvr>
                                        <p:cTn id="45" dur="500" fill="hold"/>
                                        <p:tgtEl>
                                          <p:spTgt spid="15"/>
                                        </p:tgtEl>
                                        <p:attrNameLst>
                                          <p:attrName>ppt_x</p:attrName>
                                        </p:attrNameLst>
                                      </p:cBhvr>
                                      <p:tavLst>
                                        <p:tav tm="0">
                                          <p:val>
                                            <p:fltVal val="0.5"/>
                                          </p:val>
                                        </p:tav>
                                        <p:tav tm="100000">
                                          <p:val>
                                            <p:strVal val="#ppt_x"/>
                                          </p:val>
                                        </p:tav>
                                      </p:tavLst>
                                    </p:anim>
                                    <p:anim calcmode="lin" valueType="num">
                                      <p:cBhvr>
                                        <p:cTn id="46" dur="500" fill="hold"/>
                                        <p:tgtEl>
                                          <p:spTgt spid="15"/>
                                        </p:tgtEl>
                                        <p:attrNameLst>
                                          <p:attrName>ppt_y</p:attrName>
                                        </p:attrNameLst>
                                      </p:cBhvr>
                                      <p:tavLst>
                                        <p:tav tm="0">
                                          <p:val>
                                            <p:fltVal val="0.5"/>
                                          </p:val>
                                        </p:tav>
                                        <p:tav tm="100000">
                                          <p:val>
                                            <p:strVal val="#ppt_y"/>
                                          </p:val>
                                        </p:tav>
                                      </p:tavLst>
                                    </p:anim>
                                  </p:childTnLst>
                                </p:cTn>
                              </p:par>
                              <p:par>
                                <p:cTn id="47" presetID="23" presetClass="entr" presetSubtype="528" fill="hold" grpId="0" nodeType="withEffect">
                                  <p:stCondLst>
                                    <p:cond delay="40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 calcmode="lin" valueType="num">
                                      <p:cBhvr>
                                        <p:cTn id="51" dur="500" fill="hold"/>
                                        <p:tgtEl>
                                          <p:spTgt spid="13"/>
                                        </p:tgtEl>
                                        <p:attrNameLst>
                                          <p:attrName>ppt_x</p:attrName>
                                        </p:attrNameLst>
                                      </p:cBhvr>
                                      <p:tavLst>
                                        <p:tav tm="0">
                                          <p:val>
                                            <p:fltVal val="0.5"/>
                                          </p:val>
                                        </p:tav>
                                        <p:tav tm="100000">
                                          <p:val>
                                            <p:strVal val="#ppt_x"/>
                                          </p:val>
                                        </p:tav>
                                      </p:tavLst>
                                    </p:anim>
                                    <p:anim calcmode="lin" valueType="num">
                                      <p:cBhvr>
                                        <p:cTn id="52" dur="500" fill="hold"/>
                                        <p:tgtEl>
                                          <p:spTgt spid="13"/>
                                        </p:tgtEl>
                                        <p:attrNameLst>
                                          <p:attrName>ppt_y</p:attrName>
                                        </p:attrNameLst>
                                      </p:cBhvr>
                                      <p:tavLst>
                                        <p:tav tm="0">
                                          <p:val>
                                            <p:fltVal val="0.5"/>
                                          </p:val>
                                        </p:tav>
                                        <p:tav tm="100000">
                                          <p:val>
                                            <p:strVal val="#ppt_y"/>
                                          </p:val>
                                        </p:tav>
                                      </p:tavLst>
                                    </p:anim>
                                  </p:childTnLst>
                                </p:cTn>
                              </p:par>
                              <p:par>
                                <p:cTn id="53" presetID="23" presetClass="entr" presetSubtype="528" fill="hold" grpId="0" nodeType="withEffect">
                                  <p:stCondLst>
                                    <p:cond delay="4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 calcmode="lin" valueType="num">
                                      <p:cBhvr>
                                        <p:cTn id="57" dur="500" fill="hold"/>
                                        <p:tgtEl>
                                          <p:spTgt spid="16"/>
                                        </p:tgtEl>
                                        <p:attrNameLst>
                                          <p:attrName>ppt_x</p:attrName>
                                        </p:attrNameLst>
                                      </p:cBhvr>
                                      <p:tavLst>
                                        <p:tav tm="0">
                                          <p:val>
                                            <p:fltVal val="0.5"/>
                                          </p:val>
                                        </p:tav>
                                        <p:tav tm="100000">
                                          <p:val>
                                            <p:strVal val="#ppt_x"/>
                                          </p:val>
                                        </p:tav>
                                      </p:tavLst>
                                    </p:anim>
                                    <p:anim calcmode="lin" valueType="num">
                                      <p:cBhvr>
                                        <p:cTn id="58" dur="500" fill="hold"/>
                                        <p:tgtEl>
                                          <p:spTgt spid="16"/>
                                        </p:tgtEl>
                                        <p:attrNameLst>
                                          <p:attrName>ppt_y</p:attrName>
                                        </p:attrNameLst>
                                      </p:cBhvr>
                                      <p:tavLst>
                                        <p:tav tm="0">
                                          <p:val>
                                            <p:fltVal val="0.5"/>
                                          </p:val>
                                        </p:tav>
                                        <p:tav tm="100000">
                                          <p:val>
                                            <p:strVal val="#ppt_y"/>
                                          </p:val>
                                        </p:tav>
                                      </p:tavLst>
                                    </p:anim>
                                  </p:childTnLst>
                                </p:cTn>
                              </p:par>
                            </p:childTnLst>
                          </p:cTn>
                        </p:par>
                        <p:par>
                          <p:cTn id="59" fill="hold">
                            <p:stCondLst>
                              <p:cond delay="900"/>
                            </p:stCondLst>
                            <p:childTnLst>
                              <p:par>
                                <p:cTn id="60" presetID="55" presetClass="entr" presetSubtype="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strVal val="#ppt_w*0.70"/>
                                          </p:val>
                                        </p:tav>
                                        <p:tav tm="100000">
                                          <p:val>
                                            <p:strVal val="#ppt_w"/>
                                          </p:val>
                                        </p:tav>
                                      </p:tavLst>
                                    </p:anim>
                                    <p:anim calcmode="lin" valueType="num">
                                      <p:cBhvr>
                                        <p:cTn id="63" dur="500" fill="hold"/>
                                        <p:tgtEl>
                                          <p:spTgt spid="27"/>
                                        </p:tgtEl>
                                        <p:attrNameLst>
                                          <p:attrName>ppt_h</p:attrName>
                                        </p:attrNameLst>
                                      </p:cBhvr>
                                      <p:tavLst>
                                        <p:tav tm="0">
                                          <p:val>
                                            <p:strVal val="#ppt_h"/>
                                          </p:val>
                                        </p:tav>
                                        <p:tav tm="100000">
                                          <p:val>
                                            <p:strVal val="#ppt_h"/>
                                          </p:val>
                                        </p:tav>
                                      </p:tavLst>
                                    </p:anim>
                                    <p:animEffect transition="in" filter="fade">
                                      <p:cBhvr>
                                        <p:cTn id="64" dur="500"/>
                                        <p:tgtEl>
                                          <p:spTgt spid="27"/>
                                        </p:tgtEl>
                                      </p:cBhvr>
                                    </p:animEffect>
                                  </p:childTnLst>
                                </p:cTn>
                              </p:par>
                              <p:par>
                                <p:cTn id="65" presetID="55"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p:cTn id="67" dur="500" fill="hold"/>
                                        <p:tgtEl>
                                          <p:spTgt spid="25"/>
                                        </p:tgtEl>
                                        <p:attrNameLst>
                                          <p:attrName>ppt_w</p:attrName>
                                        </p:attrNameLst>
                                      </p:cBhvr>
                                      <p:tavLst>
                                        <p:tav tm="0">
                                          <p:val>
                                            <p:strVal val="#ppt_w*0.70"/>
                                          </p:val>
                                        </p:tav>
                                        <p:tav tm="100000">
                                          <p:val>
                                            <p:strVal val="#ppt_w"/>
                                          </p:val>
                                        </p:tav>
                                      </p:tavLst>
                                    </p:anim>
                                    <p:anim calcmode="lin" valueType="num">
                                      <p:cBhvr>
                                        <p:cTn id="68" dur="500" fill="hold"/>
                                        <p:tgtEl>
                                          <p:spTgt spid="25"/>
                                        </p:tgtEl>
                                        <p:attrNameLst>
                                          <p:attrName>ppt_h</p:attrName>
                                        </p:attrNameLst>
                                      </p:cBhvr>
                                      <p:tavLst>
                                        <p:tav tm="0">
                                          <p:val>
                                            <p:strVal val="#ppt_h"/>
                                          </p:val>
                                        </p:tav>
                                        <p:tav tm="100000">
                                          <p:val>
                                            <p:strVal val="#ppt_h"/>
                                          </p:val>
                                        </p:tav>
                                      </p:tavLst>
                                    </p:anim>
                                    <p:animEffect transition="in" filter="fade">
                                      <p:cBhvr>
                                        <p:cTn id="69" dur="500"/>
                                        <p:tgtEl>
                                          <p:spTgt spid="25"/>
                                        </p:tgtEl>
                                      </p:cBhvr>
                                    </p:animEffect>
                                  </p:childTnLst>
                                </p:cTn>
                              </p:par>
                              <p:par>
                                <p:cTn id="70" presetID="55" presetClass="entr" presetSubtype="0" fill="hold" grpId="0" nodeType="with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p:cTn id="72" dur="500" fill="hold"/>
                                        <p:tgtEl>
                                          <p:spTgt spid="28"/>
                                        </p:tgtEl>
                                        <p:attrNameLst>
                                          <p:attrName>ppt_w</p:attrName>
                                        </p:attrNameLst>
                                      </p:cBhvr>
                                      <p:tavLst>
                                        <p:tav tm="0">
                                          <p:val>
                                            <p:strVal val="#ppt_w*0.70"/>
                                          </p:val>
                                        </p:tav>
                                        <p:tav tm="100000">
                                          <p:val>
                                            <p:strVal val="#ppt_w"/>
                                          </p:val>
                                        </p:tav>
                                      </p:tavLst>
                                    </p:anim>
                                    <p:anim calcmode="lin" valueType="num">
                                      <p:cBhvr>
                                        <p:cTn id="73" dur="500" fill="hold"/>
                                        <p:tgtEl>
                                          <p:spTgt spid="28"/>
                                        </p:tgtEl>
                                        <p:attrNameLst>
                                          <p:attrName>ppt_h</p:attrName>
                                        </p:attrNameLst>
                                      </p:cBhvr>
                                      <p:tavLst>
                                        <p:tav tm="0">
                                          <p:val>
                                            <p:strVal val="#ppt_h"/>
                                          </p:val>
                                        </p:tav>
                                        <p:tav tm="100000">
                                          <p:val>
                                            <p:strVal val="#ppt_h"/>
                                          </p:val>
                                        </p:tav>
                                      </p:tavLst>
                                    </p:anim>
                                    <p:animEffect transition="in" filter="fade">
                                      <p:cBhvr>
                                        <p:cTn id="74" dur="500"/>
                                        <p:tgtEl>
                                          <p:spTgt spid="28"/>
                                        </p:tgtEl>
                                      </p:cBhvr>
                                    </p:animEffect>
                                  </p:childTnLst>
                                </p:cTn>
                              </p:par>
                              <p:par>
                                <p:cTn id="75" presetID="55"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 calcmode="lin" valueType="num">
                                      <p:cBhvr>
                                        <p:cTn id="77" dur="500" fill="hold"/>
                                        <p:tgtEl>
                                          <p:spTgt spid="26"/>
                                        </p:tgtEl>
                                        <p:attrNameLst>
                                          <p:attrName>ppt_w</p:attrName>
                                        </p:attrNameLst>
                                      </p:cBhvr>
                                      <p:tavLst>
                                        <p:tav tm="0">
                                          <p:val>
                                            <p:strVal val="#ppt_w*0.70"/>
                                          </p:val>
                                        </p:tav>
                                        <p:tav tm="100000">
                                          <p:val>
                                            <p:strVal val="#ppt_w"/>
                                          </p:val>
                                        </p:tav>
                                      </p:tavLst>
                                    </p:anim>
                                    <p:anim calcmode="lin" valueType="num">
                                      <p:cBhvr>
                                        <p:cTn id="78" dur="500" fill="hold"/>
                                        <p:tgtEl>
                                          <p:spTgt spid="26"/>
                                        </p:tgtEl>
                                        <p:attrNameLst>
                                          <p:attrName>ppt_h</p:attrName>
                                        </p:attrNameLst>
                                      </p:cBhvr>
                                      <p:tavLst>
                                        <p:tav tm="0">
                                          <p:val>
                                            <p:strVal val="#ppt_h"/>
                                          </p:val>
                                        </p:tav>
                                        <p:tav tm="100000">
                                          <p:val>
                                            <p:strVal val="#ppt_h"/>
                                          </p:val>
                                        </p:tav>
                                      </p:tavLst>
                                    </p:anim>
                                    <p:animEffect transition="in" filter="fade">
                                      <p:cBhvr>
                                        <p:cTn id="79" dur="500"/>
                                        <p:tgtEl>
                                          <p:spTgt spid="26"/>
                                        </p:tgtEl>
                                      </p:cBhvr>
                                    </p:animEffect>
                                  </p:childTnLst>
                                </p:cTn>
                              </p:par>
                              <p:par>
                                <p:cTn id="80" presetID="55"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 calcmode="lin" valueType="num">
                                      <p:cBhvr>
                                        <p:cTn id="82" dur="500" fill="hold"/>
                                        <p:tgtEl>
                                          <p:spTgt spid="29"/>
                                        </p:tgtEl>
                                        <p:attrNameLst>
                                          <p:attrName>ppt_w</p:attrName>
                                        </p:attrNameLst>
                                      </p:cBhvr>
                                      <p:tavLst>
                                        <p:tav tm="0">
                                          <p:val>
                                            <p:strVal val="#ppt_w*0.70"/>
                                          </p:val>
                                        </p:tav>
                                        <p:tav tm="100000">
                                          <p:val>
                                            <p:strVal val="#ppt_w"/>
                                          </p:val>
                                        </p:tav>
                                      </p:tavLst>
                                    </p:anim>
                                    <p:anim calcmode="lin" valueType="num">
                                      <p:cBhvr>
                                        <p:cTn id="83" dur="500" fill="hold"/>
                                        <p:tgtEl>
                                          <p:spTgt spid="29"/>
                                        </p:tgtEl>
                                        <p:attrNameLst>
                                          <p:attrName>ppt_h</p:attrName>
                                        </p:attrNameLst>
                                      </p:cBhvr>
                                      <p:tavLst>
                                        <p:tav tm="0">
                                          <p:val>
                                            <p:strVal val="#ppt_h"/>
                                          </p:val>
                                        </p:tav>
                                        <p:tav tm="100000">
                                          <p:val>
                                            <p:strVal val="#ppt_h"/>
                                          </p:val>
                                        </p:tav>
                                      </p:tavLst>
                                    </p:anim>
                                    <p:animEffect transition="in" filter="fade">
                                      <p:cBhvr>
                                        <p:cTn id="84" dur="500"/>
                                        <p:tgtEl>
                                          <p:spTgt spid="29"/>
                                        </p:tgtEl>
                                      </p:cBhvr>
                                    </p:animEffect>
                                  </p:childTnLst>
                                </p:cTn>
                              </p:par>
                              <p:par>
                                <p:cTn id="85" presetID="22" presetClass="entr" presetSubtype="1" fill="hold" grpId="0" nodeType="withEffect" nodePh="1">
                                  <p:stCondLst>
                                    <p:cond delay="0"/>
                                  </p:stCondLst>
                                  <p:endCondLst>
                                    <p:cond evt="begin" delay="0">
                                      <p:tn val="85"/>
                                    </p:cond>
                                  </p:endCondLst>
                                  <p:childTnLst>
                                    <p:set>
                                      <p:cBhvr>
                                        <p:cTn id="86" dur="1" fill="hold">
                                          <p:stCondLst>
                                            <p:cond delay="0"/>
                                          </p:stCondLst>
                                        </p:cTn>
                                        <p:tgtEl>
                                          <p:spTgt spid="17"/>
                                        </p:tgtEl>
                                        <p:attrNameLst>
                                          <p:attrName>style.visibility</p:attrName>
                                        </p:attrNameLst>
                                      </p:cBhvr>
                                      <p:to>
                                        <p:strVal val="visible"/>
                                      </p:to>
                                    </p:set>
                                    <p:animEffect transition="in" filter="wipe(up)">
                                      <p:cBhvr>
                                        <p:cTn id="87" dur="500"/>
                                        <p:tgtEl>
                                          <p:spTgt spid="17"/>
                                        </p:tgtEl>
                                      </p:cBhvr>
                                    </p:animEffect>
                                  </p:childTnLst>
                                </p:cTn>
                              </p:par>
                              <p:par>
                                <p:cTn id="88" presetID="22" presetClass="entr" presetSubtype="1" fill="hold" grpId="0" nodeType="withEffect" nodePh="1">
                                  <p:stCondLst>
                                    <p:cond delay="0"/>
                                  </p:stCondLst>
                                  <p:endCondLst>
                                    <p:cond evt="begin" delay="0">
                                      <p:tn val="88"/>
                                    </p:cond>
                                  </p:endCondLst>
                                  <p:childTnLst>
                                    <p:set>
                                      <p:cBhvr>
                                        <p:cTn id="89" dur="1" fill="hold">
                                          <p:stCondLst>
                                            <p:cond delay="0"/>
                                          </p:stCondLst>
                                        </p:cTn>
                                        <p:tgtEl>
                                          <p:spTgt spid="18"/>
                                        </p:tgtEl>
                                        <p:attrNameLst>
                                          <p:attrName>style.visibility</p:attrName>
                                        </p:attrNameLst>
                                      </p:cBhvr>
                                      <p:to>
                                        <p:strVal val="visible"/>
                                      </p:to>
                                    </p:set>
                                    <p:animEffect transition="in" filter="wipe(up)">
                                      <p:cBhvr>
                                        <p:cTn id="90" dur="500"/>
                                        <p:tgtEl>
                                          <p:spTgt spid="18"/>
                                        </p:tgtEl>
                                      </p:cBhvr>
                                    </p:animEffect>
                                  </p:childTnLst>
                                </p:cTn>
                              </p:par>
                              <p:par>
                                <p:cTn id="91" presetID="22" presetClass="entr" presetSubtype="1" fill="hold" grpId="0" nodeType="withEffect" nodePh="1">
                                  <p:stCondLst>
                                    <p:cond delay="0"/>
                                  </p:stCondLst>
                                  <p:endCondLst>
                                    <p:cond evt="begin" delay="0">
                                      <p:tn val="91"/>
                                    </p:cond>
                                  </p:endCondLst>
                                  <p:childTnLst>
                                    <p:set>
                                      <p:cBhvr>
                                        <p:cTn id="92" dur="1" fill="hold">
                                          <p:stCondLst>
                                            <p:cond delay="0"/>
                                          </p:stCondLst>
                                        </p:cTn>
                                        <p:tgtEl>
                                          <p:spTgt spid="19"/>
                                        </p:tgtEl>
                                        <p:attrNameLst>
                                          <p:attrName>style.visibility</p:attrName>
                                        </p:attrNameLst>
                                      </p:cBhvr>
                                      <p:to>
                                        <p:strVal val="visible"/>
                                      </p:to>
                                    </p:set>
                                    <p:animEffect transition="in" filter="wipe(up)">
                                      <p:cBhvr>
                                        <p:cTn id="93" dur="500"/>
                                        <p:tgtEl>
                                          <p:spTgt spid="19"/>
                                        </p:tgtEl>
                                      </p:cBhvr>
                                    </p:animEffect>
                                  </p:childTnLst>
                                </p:cTn>
                              </p:par>
                              <p:par>
                                <p:cTn id="94" presetID="22" presetClass="entr" presetSubtype="1" fill="hold" grpId="0" nodeType="withEffect" nodePh="1">
                                  <p:stCondLst>
                                    <p:cond delay="0"/>
                                  </p:stCondLst>
                                  <p:endCondLst>
                                    <p:cond evt="begin" delay="0">
                                      <p:tn val="94"/>
                                    </p:cond>
                                  </p:endCondLst>
                                  <p:childTnLst>
                                    <p:set>
                                      <p:cBhvr>
                                        <p:cTn id="95" dur="1" fill="hold">
                                          <p:stCondLst>
                                            <p:cond delay="0"/>
                                          </p:stCondLst>
                                        </p:cTn>
                                        <p:tgtEl>
                                          <p:spTgt spid="20"/>
                                        </p:tgtEl>
                                        <p:attrNameLst>
                                          <p:attrName>style.visibility</p:attrName>
                                        </p:attrNameLst>
                                      </p:cBhvr>
                                      <p:to>
                                        <p:strVal val="visible"/>
                                      </p:to>
                                    </p:set>
                                    <p:animEffect transition="in" filter="wipe(up)">
                                      <p:cBhvr>
                                        <p:cTn id="96" dur="500"/>
                                        <p:tgtEl>
                                          <p:spTgt spid="20"/>
                                        </p:tgtEl>
                                      </p:cBhvr>
                                    </p:animEffect>
                                  </p:childTnLst>
                                </p:cTn>
                              </p:par>
                              <p:par>
                                <p:cTn id="97" presetID="22" presetClass="entr" presetSubtype="1" fill="hold" grpId="0" nodeType="withEffect" nodePh="1">
                                  <p:stCondLst>
                                    <p:cond delay="0"/>
                                  </p:stCondLst>
                                  <p:endCondLst>
                                    <p:cond evt="begin" delay="0">
                                      <p:tn val="97"/>
                                    </p:cond>
                                  </p:endCondLst>
                                  <p:childTnLst>
                                    <p:set>
                                      <p:cBhvr>
                                        <p:cTn id="98" dur="1" fill="hold">
                                          <p:stCondLst>
                                            <p:cond delay="0"/>
                                          </p:stCondLst>
                                        </p:cTn>
                                        <p:tgtEl>
                                          <p:spTgt spid="21"/>
                                        </p:tgtEl>
                                        <p:attrNameLst>
                                          <p:attrName>style.visibility</p:attrName>
                                        </p:attrNameLst>
                                      </p:cBhvr>
                                      <p:to>
                                        <p:strVal val="visible"/>
                                      </p:to>
                                    </p:set>
                                    <p:animEffect transition="in" filter="wipe(up)">
                                      <p:cBhvr>
                                        <p:cTn id="99" dur="500"/>
                                        <p:tgtEl>
                                          <p:spTgt spid="21"/>
                                        </p:tgtEl>
                                      </p:cBhvr>
                                    </p:animEffect>
                                  </p:childTnLst>
                                </p:cTn>
                              </p:par>
                            </p:childTnLst>
                          </p:cTn>
                        </p:par>
                        <p:par>
                          <p:cTn id="100" fill="hold">
                            <p:stCondLst>
                              <p:cond delay="1400"/>
                            </p:stCondLst>
                            <p:childTnLst>
                              <p:par>
                                <p:cTn id="101" presetID="10" presetClass="entr" presetSubtype="0" fill="hold" grpId="0" nodeType="afterEffect">
                                  <p:stCondLst>
                                    <p:cond delay="0"/>
                                  </p:stCondLst>
                                  <p:childTnLst>
                                    <p:set>
                                      <p:cBhvr>
                                        <p:cTn id="102" dur="1" fill="hold">
                                          <p:stCondLst>
                                            <p:cond delay="0"/>
                                          </p:stCondLst>
                                        </p:cTn>
                                        <p:tgtEl>
                                          <p:spTgt spid="33"/>
                                        </p:tgtEl>
                                        <p:attrNameLst>
                                          <p:attrName>style.visibility</p:attrName>
                                        </p:attrNameLst>
                                      </p:cBhvr>
                                      <p:to>
                                        <p:strVal val="visible"/>
                                      </p:to>
                                    </p:set>
                                    <p:animEffect transition="in" filter="fade">
                                      <p:cBhvr>
                                        <p:cTn id="103" dur="500"/>
                                        <p:tgtEl>
                                          <p:spTgt spid="33"/>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4"/>
                                        </p:tgtEl>
                                        <p:attrNameLst>
                                          <p:attrName>style.visibility</p:attrName>
                                        </p:attrNameLst>
                                      </p:cBhvr>
                                      <p:to>
                                        <p:strVal val="visible"/>
                                      </p:to>
                                    </p:set>
                                    <p:animEffect transition="in" filter="fade">
                                      <p:cBhvr>
                                        <p:cTn id="106" dur="500"/>
                                        <p:tgtEl>
                                          <p:spTgt spid="34"/>
                                        </p:tgtEl>
                                      </p:cBhvr>
                                    </p:animEffect>
                                  </p:childTnLst>
                                </p:cTn>
                              </p:par>
                            </p:childTnLst>
                          </p:cTn>
                        </p:par>
                        <p:par>
                          <p:cTn id="107" fill="hold">
                            <p:stCondLst>
                              <p:cond delay="1900"/>
                            </p:stCondLst>
                            <p:childTnLst>
                              <p:par>
                                <p:cTn id="108" presetID="10" presetClass="entr" presetSubtype="0" fill="hold" grpId="0" nodeType="afterEffect">
                                  <p:stCondLst>
                                    <p:cond delay="0"/>
                                  </p:stCondLst>
                                  <p:childTnLst>
                                    <p:set>
                                      <p:cBhvr>
                                        <p:cTn id="109" dur="1" fill="hold">
                                          <p:stCondLst>
                                            <p:cond delay="0"/>
                                          </p:stCondLst>
                                        </p:cTn>
                                        <p:tgtEl>
                                          <p:spTgt spid="35"/>
                                        </p:tgtEl>
                                        <p:attrNameLst>
                                          <p:attrName>style.visibility</p:attrName>
                                        </p:attrNameLst>
                                      </p:cBhvr>
                                      <p:to>
                                        <p:strVal val="visible"/>
                                      </p:to>
                                    </p:set>
                                    <p:animEffect transition="in" filter="fade">
                                      <p:cBhvr>
                                        <p:cTn id="110" dur="500"/>
                                        <p:tgtEl>
                                          <p:spTgt spid="35"/>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500"/>
                                        <p:tgtEl>
                                          <p:spTgt spid="36"/>
                                        </p:tgtEl>
                                      </p:cBhvr>
                                    </p:animEffect>
                                  </p:childTnLst>
                                </p:cTn>
                              </p:par>
                            </p:childTnLst>
                          </p:cTn>
                        </p:par>
                        <p:par>
                          <p:cTn id="114" fill="hold">
                            <p:stCondLst>
                              <p:cond delay="2400"/>
                            </p:stCondLst>
                            <p:childTnLst>
                              <p:par>
                                <p:cTn id="115" presetID="10" presetClass="entr" presetSubtype="0" fill="hold" grpId="0" nodeType="afterEffect">
                                  <p:stCondLst>
                                    <p:cond delay="0"/>
                                  </p:stCondLst>
                                  <p:childTnLst>
                                    <p:set>
                                      <p:cBhvr>
                                        <p:cTn id="116" dur="1" fill="hold">
                                          <p:stCondLst>
                                            <p:cond delay="0"/>
                                          </p:stCondLst>
                                        </p:cTn>
                                        <p:tgtEl>
                                          <p:spTgt spid="37"/>
                                        </p:tgtEl>
                                        <p:attrNameLst>
                                          <p:attrName>style.visibility</p:attrName>
                                        </p:attrNameLst>
                                      </p:cBhvr>
                                      <p:to>
                                        <p:strVal val="visible"/>
                                      </p:to>
                                    </p:set>
                                    <p:animEffect transition="in" filter="fade">
                                      <p:cBhvr>
                                        <p:cTn id="117" dur="500"/>
                                        <p:tgtEl>
                                          <p:spTgt spid="37"/>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38"/>
                                        </p:tgtEl>
                                        <p:attrNameLst>
                                          <p:attrName>style.visibility</p:attrName>
                                        </p:attrNameLst>
                                      </p:cBhvr>
                                      <p:to>
                                        <p:strVal val="visible"/>
                                      </p:to>
                                    </p:set>
                                    <p:animEffect transition="in" filter="fade">
                                      <p:cBhvr>
                                        <p:cTn id="120" dur="500"/>
                                        <p:tgtEl>
                                          <p:spTgt spid="38"/>
                                        </p:tgtEl>
                                      </p:cBhvr>
                                    </p:animEffect>
                                  </p:childTnLst>
                                </p:cTn>
                              </p:par>
                            </p:childTnLst>
                          </p:cTn>
                        </p:par>
                        <p:par>
                          <p:cTn id="121" fill="hold">
                            <p:stCondLst>
                              <p:cond delay="2900"/>
                            </p:stCondLst>
                            <p:childTnLst>
                              <p:par>
                                <p:cTn id="122" presetID="10" presetClass="entr" presetSubtype="0" fill="hold" grpId="0" nodeType="afterEffect">
                                  <p:stCondLst>
                                    <p:cond delay="0"/>
                                  </p:stCondLst>
                                  <p:childTnLst>
                                    <p:set>
                                      <p:cBhvr>
                                        <p:cTn id="123" dur="1" fill="hold">
                                          <p:stCondLst>
                                            <p:cond delay="0"/>
                                          </p:stCondLst>
                                        </p:cTn>
                                        <p:tgtEl>
                                          <p:spTgt spid="39"/>
                                        </p:tgtEl>
                                        <p:attrNameLst>
                                          <p:attrName>style.visibility</p:attrName>
                                        </p:attrNameLst>
                                      </p:cBhvr>
                                      <p:to>
                                        <p:strVal val="visible"/>
                                      </p:to>
                                    </p:set>
                                    <p:animEffect transition="in" filter="fade">
                                      <p:cBhvr>
                                        <p:cTn id="124" dur="500"/>
                                        <p:tgtEl>
                                          <p:spTgt spid="3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fade">
                                      <p:cBhvr>
                                        <p:cTn id="127" dur="500"/>
                                        <p:tgtEl>
                                          <p:spTgt spid="40"/>
                                        </p:tgtEl>
                                      </p:cBhvr>
                                    </p:animEffect>
                                  </p:childTnLst>
                                </p:cTn>
                              </p:par>
                            </p:childTnLst>
                          </p:cTn>
                        </p:par>
                        <p:par>
                          <p:cTn id="128" fill="hold">
                            <p:stCondLst>
                              <p:cond delay="3400"/>
                            </p:stCondLst>
                            <p:childTnLst>
                              <p:par>
                                <p:cTn id="129" presetID="10" presetClass="entr" presetSubtype="0" fill="hold" grpId="0"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fade">
                                      <p:cBhvr>
                                        <p:cTn id="131" dur="500"/>
                                        <p:tgtEl>
                                          <p:spTgt spid="41"/>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fade">
                                      <p:cBhvr>
                                        <p:cTn id="13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1" grpId="0" animBg="1"/>
      <p:bldP spid="13" grpId="0" animBg="1"/>
      <p:bldP spid="14" grpId="0" animBg="1"/>
      <p:bldP spid="15" grpId="0" animBg="1"/>
      <p:bldP spid="16" grpId="0" animBg="1"/>
      <p:bldP spid="17" grpId="0"/>
      <p:bldP spid="18" grpId="0"/>
      <p:bldP spid="19" grpId="0"/>
      <p:bldP spid="20" grpId="0"/>
      <p:bldP spid="21" grpId="0"/>
      <p:bldP spid="25" grpId="0" animBg="1"/>
      <p:bldP spid="26" grpId="0" animBg="1"/>
      <p:bldP spid="27" grpId="0" animBg="1"/>
      <p:bldP spid="28" grpId="0" animBg="1"/>
      <p:bldP spid="29" grpId="0" animBg="1"/>
      <p:bldP spid="33" grpId="0"/>
      <p:bldP spid="34" grpId="0"/>
      <p:bldP spid="35" grpId="0"/>
      <p:bldP spid="36" grpId="0"/>
      <p:bldP spid="37" grpId="0"/>
      <p:bldP spid="38" grpId="0"/>
      <p:bldP spid="39" grpId="0"/>
      <p:bldP spid="40" grpId="0"/>
      <p:bldP spid="41" grpId="0"/>
      <p:bldP spid="4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Freeform 6"/>
          <p:cNvSpPr>
            <a:spLocks noChangeArrowheads="1"/>
          </p:cNvSpPr>
          <p:nvPr/>
        </p:nvSpPr>
        <p:spPr bwMode="auto">
          <a:xfrm>
            <a:off x="1241192" y="3918694"/>
            <a:ext cx="2043239" cy="953195"/>
          </a:xfrm>
          <a:custGeom>
            <a:avLst/>
            <a:gdLst>
              <a:gd name="T0" fmla="*/ 2147483647 w 4367"/>
              <a:gd name="T1" fmla="*/ 2147483647 h 2224"/>
              <a:gd name="T2" fmla="*/ 2147483647 w 4367"/>
              <a:gd name="T3" fmla="*/ 2147483647 h 2224"/>
              <a:gd name="T4" fmla="*/ 2147483647 w 4367"/>
              <a:gd name="T5" fmla="*/ 2147483647 h 2224"/>
              <a:gd name="T6" fmla="*/ 2147483647 w 4367"/>
              <a:gd name="T7" fmla="*/ 0 h 2224"/>
              <a:gd name="T8" fmla="*/ 2147483647 w 4367"/>
              <a:gd name="T9" fmla="*/ 2147483647 h 2224"/>
              <a:gd name="T10" fmla="*/ 2147483647 w 4367"/>
              <a:gd name="T11" fmla="*/ 2147483647 h 2224"/>
              <a:gd name="T12" fmla="*/ 2147483647 w 4367"/>
              <a:gd name="T13" fmla="*/ 2147483647 h 2224"/>
              <a:gd name="T14" fmla="*/ 2147483647 w 4367"/>
              <a:gd name="T15" fmla="*/ 2147483647 h 2224"/>
              <a:gd name="T16" fmla="*/ 2147483647 w 4367"/>
              <a:gd name="T17" fmla="*/ 2147483647 h 2224"/>
              <a:gd name="T18" fmla="*/ 2147483647 w 4367"/>
              <a:gd name="T19" fmla="*/ 2147483647 h 2224"/>
              <a:gd name="T20" fmla="*/ 2147483647 w 4367"/>
              <a:gd name="T21" fmla="*/ 2147483647 h 2224"/>
              <a:gd name="T22" fmla="*/ 0 w 4367"/>
              <a:gd name="T23" fmla="*/ 2147483647 h 2224"/>
              <a:gd name="T24" fmla="*/ 0 w 4367"/>
              <a:gd name="T25" fmla="*/ 2147483647 h 2224"/>
              <a:gd name="T26" fmla="*/ 2147483647 w 4367"/>
              <a:gd name="T27" fmla="*/ 2147483647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67"/>
              <a:gd name="T43" fmla="*/ 0 h 2224"/>
              <a:gd name="T44" fmla="*/ 4367 w 4367"/>
              <a:gd name="T45" fmla="*/ 2224 h 2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chemeClr val="accent1"/>
          </a:solidFill>
          <a:ln>
            <a:noFill/>
          </a:ln>
        </p:spPr>
        <p:txBody>
          <a:bodyPr lIns="91435" tIns="45717" rIns="91435" bIns="45717"/>
          <a:lstStyle/>
          <a:p>
            <a:endParaRPr lang="zh-CN" altLang="en-US" sz="1000" dirty="0"/>
          </a:p>
        </p:txBody>
      </p:sp>
      <p:sp>
        <p:nvSpPr>
          <p:cNvPr id="33" name="Freeform 7"/>
          <p:cNvSpPr>
            <a:spLocks noChangeArrowheads="1"/>
          </p:cNvSpPr>
          <p:nvPr/>
        </p:nvSpPr>
        <p:spPr bwMode="auto">
          <a:xfrm>
            <a:off x="1241192" y="1413733"/>
            <a:ext cx="2043239" cy="2578741"/>
          </a:xfrm>
          <a:custGeom>
            <a:avLst/>
            <a:gdLst>
              <a:gd name="T0" fmla="*/ 2147483647 w 4367"/>
              <a:gd name="T1" fmla="*/ 0 h 6013"/>
              <a:gd name="T2" fmla="*/ 2147483647 w 4367"/>
              <a:gd name="T3" fmla="*/ 0 h 6013"/>
              <a:gd name="T4" fmla="*/ 2147483647 w 4367"/>
              <a:gd name="T5" fmla="*/ 2147483647 h 6013"/>
              <a:gd name="T6" fmla="*/ 2147483647 w 4367"/>
              <a:gd name="T7" fmla="*/ 2147483647 h 6013"/>
              <a:gd name="T8" fmla="*/ 2147483647 w 4367"/>
              <a:gd name="T9" fmla="*/ 2147483647 h 6013"/>
              <a:gd name="T10" fmla="*/ 2147483647 w 4367"/>
              <a:gd name="T11" fmla="*/ 2147483647 h 6013"/>
              <a:gd name="T12" fmla="*/ 2147483647 w 4367"/>
              <a:gd name="T13" fmla="*/ 2147483647 h 6013"/>
              <a:gd name="T14" fmla="*/ 2147483647 w 4367"/>
              <a:gd name="T15" fmla="*/ 2147483647 h 6013"/>
              <a:gd name="T16" fmla="*/ 2147483647 w 4367"/>
              <a:gd name="T17" fmla="*/ 2147483647 h 6013"/>
              <a:gd name="T18" fmla="*/ 0 w 4367"/>
              <a:gd name="T19" fmla="*/ 2147483647 h 6013"/>
              <a:gd name="T20" fmla="*/ 0 w 4367"/>
              <a:gd name="T21" fmla="*/ 2147483647 h 6013"/>
              <a:gd name="T22" fmla="*/ 2147483647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67"/>
              <a:gd name="T37" fmla="*/ 0 h 6013"/>
              <a:gd name="T38" fmla="*/ 4367 w 4367"/>
              <a:gd name="T39" fmla="*/ 6013 h 60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3" cstate="print"/>
            <a:srcRect/>
            <a:stretch>
              <a:fillRect/>
            </a:stretch>
          </a:blipFill>
          <a:ln>
            <a:noFill/>
          </a:ln>
          <a:extLst>
            <a:ext uri="{91240B29-F687-4F45-9708-019B960494DF}">
              <a14:hiddenLine xmlns:a14="http://schemas.microsoft.com/office/drawing/2010/main" xmlns="" w="9525" cmpd="sng">
                <a:solidFill>
                  <a:srgbClr val="000000"/>
                </a:solidFill>
                <a:bevel/>
                <a:headEnd/>
                <a:tailEnd/>
              </a14:hiddenLine>
            </a:ext>
          </a:extLst>
        </p:spPr>
        <p:txBody>
          <a:bodyPr lIns="91435" tIns="45717" rIns="91435" bIns="45717"/>
          <a:lstStyle/>
          <a:p>
            <a:endParaRPr lang="zh-CN" altLang="en-US" sz="1200" dirty="0"/>
          </a:p>
        </p:txBody>
      </p:sp>
      <p:sp>
        <p:nvSpPr>
          <p:cNvPr id="34" name="Freeform 6"/>
          <p:cNvSpPr>
            <a:spLocks noChangeArrowheads="1"/>
          </p:cNvSpPr>
          <p:nvPr/>
        </p:nvSpPr>
        <p:spPr bwMode="auto">
          <a:xfrm>
            <a:off x="3509342" y="3918694"/>
            <a:ext cx="2043239" cy="953195"/>
          </a:xfrm>
          <a:custGeom>
            <a:avLst/>
            <a:gdLst>
              <a:gd name="T0" fmla="*/ 2147483647 w 4367"/>
              <a:gd name="T1" fmla="*/ 2147483647 h 2224"/>
              <a:gd name="T2" fmla="*/ 2147483647 w 4367"/>
              <a:gd name="T3" fmla="*/ 2147483647 h 2224"/>
              <a:gd name="T4" fmla="*/ 2147483647 w 4367"/>
              <a:gd name="T5" fmla="*/ 2147483647 h 2224"/>
              <a:gd name="T6" fmla="*/ 2147483647 w 4367"/>
              <a:gd name="T7" fmla="*/ 0 h 2224"/>
              <a:gd name="T8" fmla="*/ 2147483647 w 4367"/>
              <a:gd name="T9" fmla="*/ 2147483647 h 2224"/>
              <a:gd name="T10" fmla="*/ 2147483647 w 4367"/>
              <a:gd name="T11" fmla="*/ 2147483647 h 2224"/>
              <a:gd name="T12" fmla="*/ 2147483647 w 4367"/>
              <a:gd name="T13" fmla="*/ 2147483647 h 2224"/>
              <a:gd name="T14" fmla="*/ 2147483647 w 4367"/>
              <a:gd name="T15" fmla="*/ 2147483647 h 2224"/>
              <a:gd name="T16" fmla="*/ 2147483647 w 4367"/>
              <a:gd name="T17" fmla="*/ 2147483647 h 2224"/>
              <a:gd name="T18" fmla="*/ 2147483647 w 4367"/>
              <a:gd name="T19" fmla="*/ 2147483647 h 2224"/>
              <a:gd name="T20" fmla="*/ 2147483647 w 4367"/>
              <a:gd name="T21" fmla="*/ 2147483647 h 2224"/>
              <a:gd name="T22" fmla="*/ 0 w 4367"/>
              <a:gd name="T23" fmla="*/ 2147483647 h 2224"/>
              <a:gd name="T24" fmla="*/ 0 w 4367"/>
              <a:gd name="T25" fmla="*/ 2147483647 h 2224"/>
              <a:gd name="T26" fmla="*/ 2147483647 w 4367"/>
              <a:gd name="T27" fmla="*/ 2147483647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67"/>
              <a:gd name="T43" fmla="*/ 0 h 2224"/>
              <a:gd name="T44" fmla="*/ 4367 w 4367"/>
              <a:gd name="T45" fmla="*/ 2224 h 2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chemeClr val="accent2"/>
          </a:solidFill>
          <a:ln>
            <a:noFill/>
          </a:ln>
        </p:spPr>
        <p:txBody>
          <a:bodyPr lIns="91435" tIns="45717" rIns="91435" bIns="45717"/>
          <a:lstStyle/>
          <a:p>
            <a:endParaRPr lang="zh-CN" altLang="en-US" sz="1000" dirty="0"/>
          </a:p>
        </p:txBody>
      </p:sp>
      <p:sp>
        <p:nvSpPr>
          <p:cNvPr id="35" name="Freeform 7"/>
          <p:cNvSpPr>
            <a:spLocks noChangeArrowheads="1"/>
          </p:cNvSpPr>
          <p:nvPr/>
        </p:nvSpPr>
        <p:spPr bwMode="auto">
          <a:xfrm>
            <a:off x="3509342" y="1413733"/>
            <a:ext cx="2043239" cy="2578741"/>
          </a:xfrm>
          <a:custGeom>
            <a:avLst/>
            <a:gdLst>
              <a:gd name="T0" fmla="*/ 2147483647 w 4367"/>
              <a:gd name="T1" fmla="*/ 0 h 6013"/>
              <a:gd name="T2" fmla="*/ 2147483647 w 4367"/>
              <a:gd name="T3" fmla="*/ 0 h 6013"/>
              <a:gd name="T4" fmla="*/ 2147483647 w 4367"/>
              <a:gd name="T5" fmla="*/ 2147483647 h 6013"/>
              <a:gd name="T6" fmla="*/ 2147483647 w 4367"/>
              <a:gd name="T7" fmla="*/ 2147483647 h 6013"/>
              <a:gd name="T8" fmla="*/ 2147483647 w 4367"/>
              <a:gd name="T9" fmla="*/ 2147483647 h 6013"/>
              <a:gd name="T10" fmla="*/ 2147483647 w 4367"/>
              <a:gd name="T11" fmla="*/ 2147483647 h 6013"/>
              <a:gd name="T12" fmla="*/ 2147483647 w 4367"/>
              <a:gd name="T13" fmla="*/ 2147483647 h 6013"/>
              <a:gd name="T14" fmla="*/ 2147483647 w 4367"/>
              <a:gd name="T15" fmla="*/ 2147483647 h 6013"/>
              <a:gd name="T16" fmla="*/ 2147483647 w 4367"/>
              <a:gd name="T17" fmla="*/ 2147483647 h 6013"/>
              <a:gd name="T18" fmla="*/ 0 w 4367"/>
              <a:gd name="T19" fmla="*/ 2147483647 h 6013"/>
              <a:gd name="T20" fmla="*/ 0 w 4367"/>
              <a:gd name="T21" fmla="*/ 2147483647 h 6013"/>
              <a:gd name="T22" fmla="*/ 2147483647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67"/>
              <a:gd name="T37" fmla="*/ 0 h 6013"/>
              <a:gd name="T38" fmla="*/ 4367 w 4367"/>
              <a:gd name="T39" fmla="*/ 6013 h 60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4" cstate="print"/>
            <a:srcRect/>
            <a:stretch>
              <a:fillRect/>
            </a:stretch>
          </a:blipFill>
          <a:ln>
            <a:noFill/>
          </a:ln>
          <a:extLst>
            <a:ext uri="{91240B29-F687-4F45-9708-019B960494DF}">
              <a14:hiddenLine xmlns:a14="http://schemas.microsoft.com/office/drawing/2010/main" xmlns="" w="9525" cmpd="sng">
                <a:solidFill>
                  <a:srgbClr val="000000"/>
                </a:solidFill>
                <a:bevel/>
                <a:headEnd/>
                <a:tailEnd/>
              </a14:hiddenLine>
            </a:ext>
          </a:extLst>
        </p:spPr>
        <p:txBody>
          <a:bodyPr lIns="91435" tIns="45717" rIns="91435" bIns="45717"/>
          <a:lstStyle/>
          <a:p>
            <a:endParaRPr lang="zh-CN" altLang="en-US" sz="1200" dirty="0"/>
          </a:p>
        </p:txBody>
      </p:sp>
      <p:sp>
        <p:nvSpPr>
          <p:cNvPr id="36" name="Freeform 6"/>
          <p:cNvSpPr>
            <a:spLocks noChangeArrowheads="1"/>
          </p:cNvSpPr>
          <p:nvPr/>
        </p:nvSpPr>
        <p:spPr bwMode="auto">
          <a:xfrm>
            <a:off x="5815572" y="3918694"/>
            <a:ext cx="2043239" cy="953195"/>
          </a:xfrm>
          <a:custGeom>
            <a:avLst/>
            <a:gdLst>
              <a:gd name="T0" fmla="*/ 2147483647 w 4367"/>
              <a:gd name="T1" fmla="*/ 2147483647 h 2224"/>
              <a:gd name="T2" fmla="*/ 2147483647 w 4367"/>
              <a:gd name="T3" fmla="*/ 2147483647 h 2224"/>
              <a:gd name="T4" fmla="*/ 2147483647 w 4367"/>
              <a:gd name="T5" fmla="*/ 2147483647 h 2224"/>
              <a:gd name="T6" fmla="*/ 2147483647 w 4367"/>
              <a:gd name="T7" fmla="*/ 0 h 2224"/>
              <a:gd name="T8" fmla="*/ 2147483647 w 4367"/>
              <a:gd name="T9" fmla="*/ 2147483647 h 2224"/>
              <a:gd name="T10" fmla="*/ 2147483647 w 4367"/>
              <a:gd name="T11" fmla="*/ 2147483647 h 2224"/>
              <a:gd name="T12" fmla="*/ 2147483647 w 4367"/>
              <a:gd name="T13" fmla="*/ 2147483647 h 2224"/>
              <a:gd name="T14" fmla="*/ 2147483647 w 4367"/>
              <a:gd name="T15" fmla="*/ 2147483647 h 2224"/>
              <a:gd name="T16" fmla="*/ 2147483647 w 4367"/>
              <a:gd name="T17" fmla="*/ 2147483647 h 2224"/>
              <a:gd name="T18" fmla="*/ 2147483647 w 4367"/>
              <a:gd name="T19" fmla="*/ 2147483647 h 2224"/>
              <a:gd name="T20" fmla="*/ 2147483647 w 4367"/>
              <a:gd name="T21" fmla="*/ 2147483647 h 2224"/>
              <a:gd name="T22" fmla="*/ 0 w 4367"/>
              <a:gd name="T23" fmla="*/ 2147483647 h 2224"/>
              <a:gd name="T24" fmla="*/ 0 w 4367"/>
              <a:gd name="T25" fmla="*/ 2147483647 h 2224"/>
              <a:gd name="T26" fmla="*/ 2147483647 w 4367"/>
              <a:gd name="T27" fmla="*/ 2147483647 h 222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367"/>
              <a:gd name="T43" fmla="*/ 0 h 2224"/>
              <a:gd name="T44" fmla="*/ 4367 w 4367"/>
              <a:gd name="T45" fmla="*/ 2224 h 222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367" h="2224">
                <a:moveTo>
                  <a:pt x="222" y="230"/>
                </a:moveTo>
                <a:lnTo>
                  <a:pt x="3400" y="230"/>
                </a:lnTo>
                <a:lnTo>
                  <a:pt x="3433" y="174"/>
                </a:lnTo>
                <a:lnTo>
                  <a:pt x="3533" y="0"/>
                </a:lnTo>
                <a:lnTo>
                  <a:pt x="3634" y="174"/>
                </a:lnTo>
                <a:lnTo>
                  <a:pt x="3667" y="230"/>
                </a:lnTo>
                <a:lnTo>
                  <a:pt x="4146" y="230"/>
                </a:lnTo>
                <a:cubicBezTo>
                  <a:pt x="4267" y="230"/>
                  <a:pt x="4367" y="330"/>
                  <a:pt x="4367" y="452"/>
                </a:cubicBezTo>
                <a:lnTo>
                  <a:pt x="4367" y="2003"/>
                </a:lnTo>
                <a:cubicBezTo>
                  <a:pt x="4367" y="2124"/>
                  <a:pt x="4267" y="2224"/>
                  <a:pt x="4146" y="2224"/>
                </a:cubicBezTo>
                <a:lnTo>
                  <a:pt x="222" y="2224"/>
                </a:lnTo>
                <a:cubicBezTo>
                  <a:pt x="100" y="2224"/>
                  <a:pt x="0" y="2124"/>
                  <a:pt x="0" y="2003"/>
                </a:cubicBezTo>
                <a:lnTo>
                  <a:pt x="0" y="452"/>
                </a:lnTo>
                <a:cubicBezTo>
                  <a:pt x="0" y="330"/>
                  <a:pt x="100" y="230"/>
                  <a:pt x="222" y="230"/>
                </a:cubicBezTo>
                <a:close/>
              </a:path>
            </a:pathLst>
          </a:custGeom>
          <a:solidFill>
            <a:schemeClr val="accent3"/>
          </a:solidFill>
          <a:ln>
            <a:noFill/>
          </a:ln>
        </p:spPr>
        <p:txBody>
          <a:bodyPr lIns="91435" tIns="45717" rIns="91435" bIns="45717"/>
          <a:lstStyle/>
          <a:p>
            <a:endParaRPr lang="zh-CN" altLang="en-US" sz="1000" dirty="0"/>
          </a:p>
        </p:txBody>
      </p:sp>
      <p:sp>
        <p:nvSpPr>
          <p:cNvPr id="37" name="Freeform 7"/>
          <p:cNvSpPr>
            <a:spLocks noChangeArrowheads="1"/>
          </p:cNvSpPr>
          <p:nvPr/>
        </p:nvSpPr>
        <p:spPr bwMode="auto">
          <a:xfrm>
            <a:off x="5815572" y="1413733"/>
            <a:ext cx="2043239" cy="2578741"/>
          </a:xfrm>
          <a:custGeom>
            <a:avLst/>
            <a:gdLst>
              <a:gd name="T0" fmla="*/ 2147483647 w 4367"/>
              <a:gd name="T1" fmla="*/ 0 h 6013"/>
              <a:gd name="T2" fmla="*/ 2147483647 w 4367"/>
              <a:gd name="T3" fmla="*/ 0 h 6013"/>
              <a:gd name="T4" fmla="*/ 2147483647 w 4367"/>
              <a:gd name="T5" fmla="*/ 2147483647 h 6013"/>
              <a:gd name="T6" fmla="*/ 2147483647 w 4367"/>
              <a:gd name="T7" fmla="*/ 2147483647 h 6013"/>
              <a:gd name="T8" fmla="*/ 2147483647 w 4367"/>
              <a:gd name="T9" fmla="*/ 2147483647 h 6013"/>
              <a:gd name="T10" fmla="*/ 2147483647 w 4367"/>
              <a:gd name="T11" fmla="*/ 2147483647 h 6013"/>
              <a:gd name="T12" fmla="*/ 2147483647 w 4367"/>
              <a:gd name="T13" fmla="*/ 2147483647 h 6013"/>
              <a:gd name="T14" fmla="*/ 2147483647 w 4367"/>
              <a:gd name="T15" fmla="*/ 2147483647 h 6013"/>
              <a:gd name="T16" fmla="*/ 2147483647 w 4367"/>
              <a:gd name="T17" fmla="*/ 2147483647 h 6013"/>
              <a:gd name="T18" fmla="*/ 0 w 4367"/>
              <a:gd name="T19" fmla="*/ 2147483647 h 6013"/>
              <a:gd name="T20" fmla="*/ 0 w 4367"/>
              <a:gd name="T21" fmla="*/ 2147483647 h 6013"/>
              <a:gd name="T22" fmla="*/ 2147483647 w 4367"/>
              <a:gd name="T23" fmla="*/ 0 h 601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367"/>
              <a:gd name="T37" fmla="*/ 0 h 6013"/>
              <a:gd name="T38" fmla="*/ 4367 w 4367"/>
              <a:gd name="T39" fmla="*/ 6013 h 601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367" h="6013">
                <a:moveTo>
                  <a:pt x="222" y="0"/>
                </a:moveTo>
                <a:lnTo>
                  <a:pt x="4146" y="0"/>
                </a:lnTo>
                <a:cubicBezTo>
                  <a:pt x="4267" y="0"/>
                  <a:pt x="4367" y="100"/>
                  <a:pt x="4367" y="222"/>
                </a:cubicBezTo>
                <a:lnTo>
                  <a:pt x="4367" y="5791"/>
                </a:lnTo>
                <a:cubicBezTo>
                  <a:pt x="4367" y="5913"/>
                  <a:pt x="4267" y="6013"/>
                  <a:pt x="4146" y="6013"/>
                </a:cubicBezTo>
                <a:lnTo>
                  <a:pt x="3730" y="6013"/>
                </a:lnTo>
                <a:lnTo>
                  <a:pt x="3533" y="5672"/>
                </a:lnTo>
                <a:lnTo>
                  <a:pt x="3337" y="6013"/>
                </a:lnTo>
                <a:lnTo>
                  <a:pt x="222" y="6013"/>
                </a:lnTo>
                <a:cubicBezTo>
                  <a:pt x="100" y="6013"/>
                  <a:pt x="0" y="5913"/>
                  <a:pt x="0" y="5791"/>
                </a:cubicBezTo>
                <a:lnTo>
                  <a:pt x="0" y="222"/>
                </a:lnTo>
                <a:cubicBezTo>
                  <a:pt x="0" y="100"/>
                  <a:pt x="100" y="0"/>
                  <a:pt x="222" y="0"/>
                </a:cubicBezTo>
                <a:close/>
              </a:path>
            </a:pathLst>
          </a:custGeom>
          <a:blipFill dpi="0" rotWithShape="1">
            <a:blip r:embed="rId5" cstate="print"/>
            <a:srcRect/>
            <a:stretch>
              <a:fillRect/>
            </a:stretch>
          </a:blipFill>
          <a:ln>
            <a:noFill/>
          </a:ln>
          <a:extLst>
            <a:ext uri="{91240B29-F687-4F45-9708-019B960494DF}">
              <a14:hiddenLine xmlns:a14="http://schemas.microsoft.com/office/drawing/2010/main" xmlns="" w="9525" cmpd="sng">
                <a:solidFill>
                  <a:srgbClr val="000000"/>
                </a:solidFill>
                <a:bevel/>
                <a:headEnd/>
                <a:tailEnd/>
              </a14:hiddenLine>
            </a:ext>
          </a:extLst>
        </p:spPr>
        <p:txBody>
          <a:bodyPr lIns="91435" tIns="45717" rIns="91435" bIns="45717"/>
          <a:lstStyle/>
          <a:p>
            <a:endParaRPr lang="zh-CN" altLang="en-US" sz="1200" dirty="0"/>
          </a:p>
        </p:txBody>
      </p:sp>
      <p:sp>
        <p:nvSpPr>
          <p:cNvPr id="38" name="TextBox 9"/>
          <p:cNvSpPr>
            <a:spLocks noChangeArrowheads="1"/>
          </p:cNvSpPr>
          <p:nvPr/>
        </p:nvSpPr>
        <p:spPr bwMode="auto">
          <a:xfrm>
            <a:off x="1288791" y="4082914"/>
            <a:ext cx="1913528" cy="60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
        <p:nvSpPr>
          <p:cNvPr id="39" name="TextBox 10"/>
          <p:cNvSpPr>
            <a:spLocks noChangeArrowheads="1"/>
          </p:cNvSpPr>
          <p:nvPr/>
        </p:nvSpPr>
        <p:spPr bwMode="auto">
          <a:xfrm>
            <a:off x="3547422" y="4149554"/>
            <a:ext cx="1912339" cy="60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
        <p:nvSpPr>
          <p:cNvPr id="40" name="TextBox 11"/>
          <p:cNvSpPr>
            <a:spLocks noChangeArrowheads="1"/>
          </p:cNvSpPr>
          <p:nvPr/>
        </p:nvSpPr>
        <p:spPr bwMode="auto">
          <a:xfrm>
            <a:off x="5863171" y="4149554"/>
            <a:ext cx="1913528" cy="600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headEnd/>
                <a:tailEnd/>
              </a14:hiddenLine>
            </a:ext>
          </a:extLst>
        </p:spPr>
        <p:txBody>
          <a:bodyPr lIns="91435" tIns="45717" rIns="91435" bIns="45717">
            <a:spAutoFit/>
          </a:bodyPr>
          <a:lstStyle>
            <a:lvl1pPr eaLnBrk="0" hangingPunct="0">
              <a:defRPr sz="2100">
                <a:solidFill>
                  <a:schemeClr val="tx1"/>
                </a:solidFill>
                <a:latin typeface="Arial" panose="020B0604020202020204" pitchFamily="34" charset="0"/>
                <a:ea typeface="宋体" panose="02010600030101010101" pitchFamily="2" charset="-122"/>
              </a:defRPr>
            </a:lvl1pPr>
            <a:lvl2pPr marL="742950" indent="-285750" eaLnBrk="0" hangingPunct="0">
              <a:defRPr sz="2100">
                <a:solidFill>
                  <a:schemeClr val="tx1"/>
                </a:solidFill>
                <a:latin typeface="Arial" panose="020B0604020202020204" pitchFamily="34" charset="0"/>
                <a:ea typeface="宋体" panose="02010600030101010101" pitchFamily="2" charset="-122"/>
              </a:defRPr>
            </a:lvl2pPr>
            <a:lvl3pPr marL="1143000" indent="-228600" eaLnBrk="0" hangingPunct="0">
              <a:defRPr sz="2100">
                <a:solidFill>
                  <a:schemeClr val="tx1"/>
                </a:solidFill>
                <a:latin typeface="Arial" panose="020B0604020202020204" pitchFamily="34" charset="0"/>
                <a:ea typeface="宋体" panose="02010600030101010101" pitchFamily="2" charset="-122"/>
              </a:defRPr>
            </a:lvl3pPr>
            <a:lvl4pPr marL="1600200" indent="-228600" eaLnBrk="0" hangingPunct="0">
              <a:defRPr sz="2100">
                <a:solidFill>
                  <a:schemeClr val="tx1"/>
                </a:solidFill>
                <a:latin typeface="Arial" panose="020B0604020202020204" pitchFamily="34" charset="0"/>
                <a:ea typeface="宋体" panose="02010600030101010101" pitchFamily="2" charset="-122"/>
              </a:defRPr>
            </a:lvl4pPr>
            <a:lvl5pPr marL="2057400" indent="-228600" eaLnBrk="0" hangingPunct="0">
              <a:defRPr sz="2100">
                <a:solidFill>
                  <a:schemeClr val="tx1"/>
                </a:solidFill>
                <a:latin typeface="Arial" panose="020B0604020202020204" pitchFamily="34" charset="0"/>
                <a:ea typeface="宋体" panose="02010600030101010101" pitchFamily="2" charset="-122"/>
              </a:defRPr>
            </a:lvl5pPr>
            <a:lvl6pPr marL="25146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6pPr>
            <a:lvl7pPr marL="29718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7pPr>
            <a:lvl8pPr marL="34290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8pPr>
            <a:lvl9pPr marL="3886200" indent="-228600" defTabSz="1089025" eaLnBrk="0" fontAlgn="base" hangingPunct="0">
              <a:spcBef>
                <a:spcPct val="0"/>
              </a:spcBef>
              <a:spcAft>
                <a:spcPct val="0"/>
              </a:spcAft>
              <a:buFont typeface="Arial" panose="020B0604020202020204" pitchFamily="34" charset="0"/>
              <a:defRPr sz="21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点击输入你的亮出内容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或复制文本内容</a:t>
            </a:r>
            <a:endParaRPr 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a:p>
            <a:pPr algn="ctr" eaLnBrk="1" hangingPunct="1"/>
            <a:r>
              <a:rPr lang="zh-CN" altLang="en-US" sz="11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图片随意更改</a:t>
            </a:r>
          </a:p>
        </p:txBody>
      </p:sp>
    </p:spTree>
    <p:extLst>
      <p:ext uri="{BB962C8B-B14F-4D97-AF65-F5344CB8AC3E}">
        <p14:creationId xmlns:p14="http://schemas.microsoft.com/office/powerpoint/2010/main" xmlns="" val="4204859454"/>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200"/>
                                  </p:stCondLst>
                                  <p:childTnLst>
                                    <p:set>
                                      <p:cBhvr>
                                        <p:cTn id="11" dur="1" fill="hold">
                                          <p:stCondLst>
                                            <p:cond delay="0"/>
                                          </p:stCondLst>
                                        </p:cTn>
                                        <p:tgtEl>
                                          <p:spTgt spid="35"/>
                                        </p:tgtEl>
                                        <p:attrNameLst>
                                          <p:attrName>style.visibility</p:attrName>
                                        </p:attrNameLst>
                                      </p:cBhvr>
                                      <p:to>
                                        <p:strVal val="visible"/>
                                      </p:to>
                                    </p:set>
                                    <p:animEffect>
                                      <p:cBhvr>
                                        <p:cTn id="12" dur="1000"/>
                                        <p:tgtEl>
                                          <p:spTgt spid="35"/>
                                        </p:tgtEl>
                                      </p:cBhvr>
                                    </p:animEffect>
                                    <p:anim calcmode="lin" valueType="num">
                                      <p:cBhvr>
                                        <p:cTn id="13" dur="1000" fill="hold"/>
                                        <p:tgtEl>
                                          <p:spTgt spid="35"/>
                                        </p:tgtEl>
                                        <p:attrNameLst>
                                          <p:attrName>ppt_x</p:attrName>
                                        </p:attrNameLst>
                                      </p:cBhvr>
                                      <p:tavLst>
                                        <p:tav tm="0">
                                          <p:val>
                                            <p:strVal val="#ppt_x"/>
                                          </p:val>
                                        </p:tav>
                                        <p:tav tm="100000">
                                          <p:val>
                                            <p:strVal val="#ppt_x"/>
                                          </p:val>
                                        </p:tav>
                                      </p:tavLst>
                                    </p:anim>
                                    <p:anim calcmode="lin" valueType="num">
                                      <p:cBhvr>
                                        <p:cTn id="14" dur="1000" fill="hold"/>
                                        <p:tgtEl>
                                          <p:spTgt spid="35"/>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37"/>
                                        </p:tgtEl>
                                        <p:attrNameLst>
                                          <p:attrName>style.visibility</p:attrName>
                                        </p:attrNameLst>
                                      </p:cBhvr>
                                      <p:to>
                                        <p:strVal val="visible"/>
                                      </p:to>
                                    </p:set>
                                    <p:animEffect>
                                      <p:cBhvr>
                                        <p:cTn id="17" dur="1000"/>
                                        <p:tgtEl>
                                          <p:spTgt spid="37"/>
                                        </p:tgtEl>
                                      </p:cBhvr>
                                    </p:animEffect>
                                    <p:anim calcmode="lin" valueType="num">
                                      <p:cBhvr>
                                        <p:cTn id="18" dur="1000" fill="hold"/>
                                        <p:tgtEl>
                                          <p:spTgt spid="37"/>
                                        </p:tgtEl>
                                        <p:attrNameLst>
                                          <p:attrName>ppt_x</p:attrName>
                                        </p:attrNameLst>
                                      </p:cBhvr>
                                      <p:tavLst>
                                        <p:tav tm="0">
                                          <p:val>
                                            <p:strVal val="#ppt_x"/>
                                          </p:val>
                                        </p:tav>
                                        <p:tav tm="100000">
                                          <p:val>
                                            <p:strVal val="#ppt_x"/>
                                          </p:val>
                                        </p:tav>
                                      </p:tavLst>
                                    </p:anim>
                                    <p:anim calcmode="lin" valueType="num">
                                      <p:cBhvr>
                                        <p:cTn id="19" dur="1000" fill="hold"/>
                                        <p:tgtEl>
                                          <p:spTgt spid="37"/>
                                        </p:tgtEl>
                                        <p:attrNameLst>
                                          <p:attrName>ppt_y</p:attrName>
                                        </p:attrNameLst>
                                      </p:cBhvr>
                                      <p:tavLst>
                                        <p:tav tm="0">
                                          <p:val>
                                            <p:strVal val="#ppt_y-.1"/>
                                          </p:val>
                                        </p:tav>
                                        <p:tav tm="100000">
                                          <p:val>
                                            <p:strVal val="#ppt_y"/>
                                          </p:val>
                                        </p:tav>
                                      </p:tavLst>
                                    </p:anim>
                                  </p:childTnLst>
                                </p:cTn>
                              </p:par>
                            </p:childTnLst>
                          </p:cTn>
                        </p:par>
                        <p:par>
                          <p:cTn id="20" fill="hold">
                            <p:stCondLst>
                              <p:cond delay="1400"/>
                            </p:stCondLst>
                            <p:childTnLst>
                              <p:par>
                                <p:cTn id="21" presetID="42" presetClass="entr" presetSubtype="0" fill="hold" grpId="0"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p:cBhvr>
                                        <p:cTn id="23" dur="1000"/>
                                        <p:tgtEl>
                                          <p:spTgt spid="32"/>
                                        </p:tgtEl>
                                      </p:cBhvr>
                                    </p:animEffect>
                                    <p:anim calcmode="lin" valueType="num">
                                      <p:cBhvr>
                                        <p:cTn id="24" dur="1000" fill="hold"/>
                                        <p:tgtEl>
                                          <p:spTgt spid="32"/>
                                        </p:tgtEl>
                                        <p:attrNameLst>
                                          <p:attrName>ppt_x</p:attrName>
                                        </p:attrNameLst>
                                      </p:cBhvr>
                                      <p:tavLst>
                                        <p:tav tm="0">
                                          <p:val>
                                            <p:strVal val="#ppt_x"/>
                                          </p:val>
                                        </p:tav>
                                        <p:tav tm="100000">
                                          <p:val>
                                            <p:strVal val="#ppt_x"/>
                                          </p:val>
                                        </p:tav>
                                      </p:tavLst>
                                    </p:anim>
                                    <p:anim calcmode="lin" valueType="num">
                                      <p:cBhvr>
                                        <p:cTn id="25" dur="1000" fill="hold"/>
                                        <p:tgtEl>
                                          <p:spTgt spid="32"/>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200"/>
                                  </p:stCondLst>
                                  <p:childTnLst>
                                    <p:set>
                                      <p:cBhvr>
                                        <p:cTn id="27" dur="1" fill="hold">
                                          <p:stCondLst>
                                            <p:cond delay="0"/>
                                          </p:stCondLst>
                                        </p:cTn>
                                        <p:tgtEl>
                                          <p:spTgt spid="34"/>
                                        </p:tgtEl>
                                        <p:attrNameLst>
                                          <p:attrName>style.visibility</p:attrName>
                                        </p:attrNameLst>
                                      </p:cBhvr>
                                      <p:to>
                                        <p:strVal val="visible"/>
                                      </p:to>
                                    </p:set>
                                    <p:animEffect>
                                      <p:cBhvr>
                                        <p:cTn id="28" dur="1000"/>
                                        <p:tgtEl>
                                          <p:spTgt spid="34"/>
                                        </p:tgtEl>
                                      </p:cBhvr>
                                    </p:animEffect>
                                    <p:anim calcmode="lin" valueType="num">
                                      <p:cBhvr>
                                        <p:cTn id="29" dur="1000" fill="hold"/>
                                        <p:tgtEl>
                                          <p:spTgt spid="34"/>
                                        </p:tgtEl>
                                        <p:attrNameLst>
                                          <p:attrName>ppt_x</p:attrName>
                                        </p:attrNameLst>
                                      </p:cBhvr>
                                      <p:tavLst>
                                        <p:tav tm="0">
                                          <p:val>
                                            <p:strVal val="#ppt_x"/>
                                          </p:val>
                                        </p:tav>
                                        <p:tav tm="100000">
                                          <p:val>
                                            <p:strVal val="#ppt_x"/>
                                          </p:val>
                                        </p:tav>
                                      </p:tavLst>
                                    </p:anim>
                                    <p:anim calcmode="lin" valueType="num">
                                      <p:cBhvr>
                                        <p:cTn id="30" dur="1000" fill="hold"/>
                                        <p:tgtEl>
                                          <p:spTgt spid="34"/>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400"/>
                                  </p:stCondLst>
                                  <p:childTnLst>
                                    <p:set>
                                      <p:cBhvr>
                                        <p:cTn id="32" dur="1" fill="hold">
                                          <p:stCondLst>
                                            <p:cond delay="0"/>
                                          </p:stCondLst>
                                        </p:cTn>
                                        <p:tgtEl>
                                          <p:spTgt spid="36"/>
                                        </p:tgtEl>
                                        <p:attrNameLst>
                                          <p:attrName>style.visibility</p:attrName>
                                        </p:attrNameLst>
                                      </p:cBhvr>
                                      <p:to>
                                        <p:strVal val="visible"/>
                                      </p:to>
                                    </p:set>
                                    <p:animEffect>
                                      <p:cBhvr>
                                        <p:cTn id="33" dur="1000"/>
                                        <p:tgtEl>
                                          <p:spTgt spid="36"/>
                                        </p:tgtEl>
                                      </p:cBhvr>
                                    </p:animEffect>
                                    <p:anim calcmode="lin" valueType="num">
                                      <p:cBhvr>
                                        <p:cTn id="34" dur="1000" fill="hold"/>
                                        <p:tgtEl>
                                          <p:spTgt spid="36"/>
                                        </p:tgtEl>
                                        <p:attrNameLst>
                                          <p:attrName>ppt_x</p:attrName>
                                        </p:attrNameLst>
                                      </p:cBhvr>
                                      <p:tavLst>
                                        <p:tav tm="0">
                                          <p:val>
                                            <p:strVal val="#ppt_x"/>
                                          </p:val>
                                        </p:tav>
                                        <p:tav tm="100000">
                                          <p:val>
                                            <p:strVal val="#ppt_x"/>
                                          </p:val>
                                        </p:tav>
                                      </p:tavLst>
                                    </p:anim>
                                    <p:anim calcmode="lin" valueType="num">
                                      <p:cBhvr>
                                        <p:cTn id="35" dur="1000" fill="hold"/>
                                        <p:tgtEl>
                                          <p:spTgt spid="36"/>
                                        </p:tgtEl>
                                        <p:attrNameLst>
                                          <p:attrName>ppt_y</p:attrName>
                                        </p:attrNameLst>
                                      </p:cBhvr>
                                      <p:tavLst>
                                        <p:tav tm="0">
                                          <p:val>
                                            <p:strVal val="#ppt_y+.1"/>
                                          </p:val>
                                        </p:tav>
                                        <p:tav tm="100000">
                                          <p:val>
                                            <p:strVal val="#ppt_y"/>
                                          </p:val>
                                        </p:tav>
                                      </p:tavLst>
                                    </p:anim>
                                  </p:childTnLst>
                                </p:cTn>
                              </p:par>
                            </p:childTnLst>
                          </p:cTn>
                        </p:par>
                        <p:par>
                          <p:cTn id="36" fill="hold">
                            <p:stCondLst>
                              <p:cond delay="2800"/>
                            </p:stCondLst>
                            <p:childTnLst>
                              <p:par>
                                <p:cTn id="37" presetID="22" presetClass="entr" presetSubtype="1" fill="hold" grpId="0" nodeType="afterEffect">
                                  <p:stCondLst>
                                    <p:cond delay="0"/>
                                  </p:stCondLst>
                                  <p:childTnLst>
                                    <p:set>
                                      <p:cBhvr>
                                        <p:cTn id="38" dur="1" fill="hold">
                                          <p:stCondLst>
                                            <p:cond delay="0"/>
                                          </p:stCondLst>
                                        </p:cTn>
                                        <p:tgtEl>
                                          <p:spTgt spid="38"/>
                                        </p:tgtEl>
                                        <p:attrNameLst>
                                          <p:attrName>style.visibility</p:attrName>
                                        </p:attrNameLst>
                                      </p:cBhvr>
                                      <p:to>
                                        <p:strVal val="visible"/>
                                      </p:to>
                                    </p:set>
                                    <p:animEffect>
                                      <p:cBhvr>
                                        <p:cTn id="39" dur="500"/>
                                        <p:tgtEl>
                                          <p:spTgt spid="38"/>
                                        </p:tgtEl>
                                      </p:cBhvr>
                                    </p:animEffect>
                                  </p:childTnLst>
                                </p:cTn>
                              </p:par>
                            </p:childTnLst>
                          </p:cTn>
                        </p:par>
                        <p:par>
                          <p:cTn id="40" fill="hold">
                            <p:stCondLst>
                              <p:cond delay="3300"/>
                            </p:stCondLst>
                            <p:childTnLst>
                              <p:par>
                                <p:cTn id="41" presetID="22"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p:cBhvr>
                                        <p:cTn id="43" dur="500"/>
                                        <p:tgtEl>
                                          <p:spTgt spid="39"/>
                                        </p:tgtEl>
                                      </p:cBhvr>
                                    </p:animEffect>
                                  </p:childTnLst>
                                </p:cTn>
                              </p:par>
                            </p:childTnLst>
                          </p:cTn>
                        </p:par>
                        <p:par>
                          <p:cTn id="44" fill="hold">
                            <p:stCondLst>
                              <p:cond delay="3800"/>
                            </p:stCondLst>
                            <p:childTnLst>
                              <p:par>
                                <p:cTn id="45" presetID="22" presetClass="entr" presetSubtype="1" fill="hold" grpId="0" nodeType="afterEffect">
                                  <p:stCondLst>
                                    <p:cond delay="0"/>
                                  </p:stCondLst>
                                  <p:childTnLst>
                                    <p:set>
                                      <p:cBhvr>
                                        <p:cTn id="46" dur="1" fill="hold">
                                          <p:stCondLst>
                                            <p:cond delay="0"/>
                                          </p:stCondLst>
                                        </p:cTn>
                                        <p:tgtEl>
                                          <p:spTgt spid="40"/>
                                        </p:tgtEl>
                                        <p:attrNameLst>
                                          <p:attrName>style.visibility</p:attrName>
                                        </p:attrNameLst>
                                      </p:cBhvr>
                                      <p:to>
                                        <p:strVal val="visible"/>
                                      </p:to>
                                    </p:set>
                                    <p:animEffect>
                                      <p:cBhvr>
                                        <p:cTn id="4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bldLvl="0" autoUpdateAnimBg="0"/>
      <p:bldP spid="39" grpId="0" bldLvl="0" autoUpdateAnimBg="0"/>
      <p:bldP spid="40" grpId="0" bldLvl="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hart 9"/>
          <p:cNvGraphicFramePr/>
          <p:nvPr>
            <p:extLst/>
          </p:nvPr>
        </p:nvGraphicFramePr>
        <p:xfrm>
          <a:off x="3963582" y="1496372"/>
          <a:ext cx="4549978" cy="2666093"/>
        </p:xfrm>
        <a:graphic>
          <a:graphicData uri="http://schemas.openxmlformats.org/drawingml/2006/chart">
            <c:chart xmlns:c="http://schemas.openxmlformats.org/drawingml/2006/chart" xmlns:r="http://schemas.openxmlformats.org/officeDocument/2006/relationships" r:id="rId3"/>
          </a:graphicData>
        </a:graphic>
      </p:graphicFrame>
      <p:sp>
        <p:nvSpPr>
          <p:cNvPr id="11" name="Content Placeholder 2"/>
          <p:cNvSpPr txBox="1">
            <a:spLocks/>
          </p:cNvSpPr>
          <p:nvPr/>
        </p:nvSpPr>
        <p:spPr>
          <a:xfrm>
            <a:off x="1300886" y="1763968"/>
            <a:ext cx="2256963" cy="22159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defRPr/>
            </a:pPr>
            <a:r>
              <a:rPr lang="en-US" altLang="zh-CN"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Content Placeholder 2"/>
          <p:cNvSpPr txBox="1">
            <a:spLocks/>
          </p:cNvSpPr>
          <p:nvPr/>
        </p:nvSpPr>
        <p:spPr>
          <a:xfrm>
            <a:off x="1289665" y="2391120"/>
            <a:ext cx="2256963" cy="22159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defRPr/>
            </a:pPr>
            <a:r>
              <a:rPr lang="en-US" altLang="zh-CN"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3" name="Content Placeholder 2"/>
          <p:cNvSpPr txBox="1">
            <a:spLocks/>
          </p:cNvSpPr>
          <p:nvPr/>
        </p:nvSpPr>
        <p:spPr>
          <a:xfrm>
            <a:off x="1289665" y="3018272"/>
            <a:ext cx="2256963" cy="22159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defRPr/>
            </a:pPr>
            <a:r>
              <a:rPr lang="en-US" altLang="zh-CN"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Content Placeholder 2"/>
          <p:cNvSpPr txBox="1">
            <a:spLocks/>
          </p:cNvSpPr>
          <p:nvPr/>
        </p:nvSpPr>
        <p:spPr>
          <a:xfrm>
            <a:off x="1300886" y="3645425"/>
            <a:ext cx="2256963" cy="221599"/>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just">
              <a:lnSpc>
                <a:spcPct val="120000"/>
              </a:lnSpc>
              <a:defRPr/>
            </a:pPr>
            <a:r>
              <a:rPr lang="en-US" altLang="zh-CN" sz="600" dirty="0" smtClean="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Please replace text, click add relevant headline, modify the text content, also can copy your content to this directly.</a:t>
            </a:r>
            <a:endParaRPr lang="en-US" altLang="zh-CN" sz="6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 xmlns:p14="http://schemas.microsoft.com/office/powerpoint/2010/main" val="3949707238"/>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250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wheel(1)">
                                      <p:cBhvr>
                                        <p:cTn id="7" dur="2000"/>
                                        <p:tgtEl>
                                          <p:spTgt spid="10">
                                            <p:graphicEl>
                                              <a:chart seriesIdx="-3" categoryIdx="-3" bldStep="gridLegend"/>
                                            </p:graphicEl>
                                          </p:spTgt>
                                        </p:tgtEl>
                                      </p:cBhvr>
                                    </p:animEffect>
                                  </p:childTnLst>
                                </p:cTn>
                              </p:par>
                              <p:par>
                                <p:cTn id="8" presetID="21" presetClass="entr" presetSubtype="1" fill="hold" grpId="0" nodeType="withEffect">
                                  <p:stCondLst>
                                    <p:cond delay="500"/>
                                  </p:stCondLst>
                                  <p:childTnLst>
                                    <p:set>
                                      <p:cBhvr>
                                        <p:cTn id="9"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wheel(1)">
                                      <p:cBhvr>
                                        <p:cTn id="10" dur="2000"/>
                                        <p:tgtEl>
                                          <p:spTgt spid="10">
                                            <p:graphicEl>
                                              <a:chart seriesIdx="0" categoryIdx="-4" bldStep="series"/>
                                            </p:graphicEl>
                                          </p:spTgt>
                                        </p:tgtEl>
                                      </p:cBhvr>
                                    </p:animEffect>
                                  </p:childTnLst>
                                </p:cTn>
                              </p:par>
                              <p:par>
                                <p:cTn id="11" presetID="22" presetClass="entr" presetSubtype="8" fill="hold" grpId="0" nodeType="withEffect">
                                  <p:stCondLst>
                                    <p:cond delay="325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750"/>
                                        <p:tgtEl>
                                          <p:spTgt spid="11"/>
                                        </p:tgtEl>
                                      </p:cBhvr>
                                    </p:animEffect>
                                  </p:childTnLst>
                                </p:cTn>
                              </p:par>
                              <p:par>
                                <p:cTn id="14" presetID="22" presetClass="entr" presetSubtype="8" fill="hold" grpId="0" nodeType="withEffect">
                                  <p:stCondLst>
                                    <p:cond delay="325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750"/>
                                        <p:tgtEl>
                                          <p:spTgt spid="12"/>
                                        </p:tgtEl>
                                      </p:cBhvr>
                                    </p:animEffect>
                                  </p:childTnLst>
                                </p:cTn>
                              </p:par>
                              <p:par>
                                <p:cTn id="17" presetID="22" presetClass="entr" presetSubtype="8" fill="hold" grpId="0" nodeType="withEffect">
                                  <p:stCondLst>
                                    <p:cond delay="325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750"/>
                                        <p:tgtEl>
                                          <p:spTgt spid="13"/>
                                        </p:tgtEl>
                                      </p:cBhvr>
                                    </p:animEffect>
                                  </p:childTnLst>
                                </p:cTn>
                              </p:par>
                              <p:par>
                                <p:cTn id="20" presetID="22" presetClass="entr" presetSubtype="8" fill="hold" grpId="0" nodeType="withEffect">
                                  <p:stCondLst>
                                    <p:cond delay="325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Chart bld="series"/>
        </p:bldSub>
      </p:bldGraphic>
      <p:bldP spid="11" grpId="0"/>
      <p:bldP spid="12" grpId="0"/>
      <p:bldP spid="13"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Box 115"/>
          <p:cNvSpPr txBox="1"/>
          <p:nvPr/>
        </p:nvSpPr>
        <p:spPr>
          <a:xfrm>
            <a:off x="10733573" y="113206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sp>
        <p:nvSpPr>
          <p:cNvPr id="117" name="TextBox 116"/>
          <p:cNvSpPr txBox="1"/>
          <p:nvPr/>
        </p:nvSpPr>
        <p:spPr>
          <a:xfrm>
            <a:off x="10901955" y="785816"/>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19" name="TextBox 118"/>
          <p:cNvSpPr txBox="1"/>
          <p:nvPr/>
        </p:nvSpPr>
        <p:spPr>
          <a:xfrm>
            <a:off x="13766084" y="791998"/>
            <a:ext cx="1330707" cy="346249"/>
          </a:xfrm>
          <a:prstGeom prst="rect">
            <a:avLst/>
          </a:prstGeom>
          <a:noFill/>
        </p:spPr>
        <p:txBody>
          <a:bodyPr wrap="square" lIns="68566" tIns="0" rIns="68566" bIns="0" rtlCol="0" anchor="t">
            <a:spAutoFit/>
          </a:bodyPr>
          <a:lstStyle/>
          <a:p>
            <a:pPr algn="ctr">
              <a:lnSpc>
                <a:spcPct val="150000"/>
              </a:lnSpc>
            </a:pPr>
            <a:r>
              <a:rPr lang="zh-CN" altLang="en-US" sz="1500" dirty="0">
                <a:solidFill>
                  <a:schemeClr val="bg1">
                    <a:lumMod val="75000"/>
                  </a:schemeClr>
                </a:solidFill>
                <a:latin typeface="微软雅黑" pitchFamily="34" charset="-122"/>
                <a:ea typeface="微软雅黑" pitchFamily="34" charset="-122"/>
                <a:cs typeface="华文黑体" pitchFamily="2" charset="-122"/>
              </a:rPr>
              <a:t>添加标题</a:t>
            </a:r>
          </a:p>
        </p:txBody>
      </p:sp>
      <p:sp>
        <p:nvSpPr>
          <p:cNvPr id="124" name="TextBox 123"/>
          <p:cNvSpPr txBox="1"/>
          <p:nvPr/>
        </p:nvSpPr>
        <p:spPr>
          <a:xfrm>
            <a:off x="13624713" y="1138242"/>
            <a:ext cx="1674186" cy="429334"/>
          </a:xfrm>
          <a:prstGeom prst="rect">
            <a:avLst/>
          </a:prstGeom>
          <a:noFill/>
        </p:spPr>
        <p:txBody>
          <a:bodyPr wrap="square" lIns="68566" tIns="34283" rIns="68566" bIns="34283" rtlCol="0">
            <a:spAutoFit/>
          </a:bodyPr>
          <a:lstStyle/>
          <a:p>
            <a:pPr algn="ctr">
              <a:lnSpc>
                <a:spcPct val="130000"/>
              </a:lnSpc>
            </a:pPr>
            <a:r>
              <a:rPr lang="zh-CN" altLang="en-US" sz="900" dirty="0">
                <a:solidFill>
                  <a:schemeClr val="bg1">
                    <a:lumMod val="75000"/>
                  </a:schemeClr>
                </a:solidFill>
                <a:latin typeface="微软雅黑" pitchFamily="34" charset="-122"/>
                <a:ea typeface="微软雅黑" pitchFamily="34" charset="-122"/>
              </a:rPr>
              <a:t>您的内容打在这里，或者通过复制您的文本后，</a:t>
            </a:r>
          </a:p>
        </p:txBody>
      </p:sp>
      <p:grpSp>
        <p:nvGrpSpPr>
          <p:cNvPr id="2" name="组合 3"/>
          <p:cNvGrpSpPr/>
          <p:nvPr/>
        </p:nvGrpSpPr>
        <p:grpSpPr>
          <a:xfrm>
            <a:off x="1095046" y="1479967"/>
            <a:ext cx="2725193" cy="2058398"/>
            <a:chOff x="1061987" y="1994163"/>
            <a:chExt cx="4169575" cy="2926069"/>
          </a:xfrm>
        </p:grpSpPr>
        <p:sp>
          <p:nvSpPr>
            <p:cNvPr id="80" name="矩形 79"/>
            <p:cNvSpPr/>
            <p:nvPr/>
          </p:nvSpPr>
          <p:spPr>
            <a:xfrm rot="16200000">
              <a:off x="4044692" y="3940802"/>
              <a:ext cx="929078" cy="3726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81" name="矩形 80"/>
            <p:cNvSpPr/>
            <p:nvPr/>
          </p:nvSpPr>
          <p:spPr>
            <a:xfrm rot="16200000">
              <a:off x="2915758" y="3570745"/>
              <a:ext cx="1668414" cy="372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89" name="矩形 88"/>
            <p:cNvSpPr/>
            <p:nvPr/>
          </p:nvSpPr>
          <p:spPr>
            <a:xfrm rot="16200000">
              <a:off x="1953189" y="3367444"/>
              <a:ext cx="2075017" cy="372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90" name="矩形 89"/>
            <p:cNvSpPr/>
            <p:nvPr/>
          </p:nvSpPr>
          <p:spPr>
            <a:xfrm rot="16200000">
              <a:off x="1540667" y="3714190"/>
              <a:ext cx="1381522" cy="3726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96" name="TextBox 95"/>
            <p:cNvSpPr txBox="1"/>
            <p:nvPr/>
          </p:nvSpPr>
          <p:spPr>
            <a:xfrm>
              <a:off x="1988380" y="2915203"/>
              <a:ext cx="669579" cy="360937"/>
            </a:xfrm>
            <a:prstGeom prst="rect">
              <a:avLst/>
            </a:prstGeom>
            <a:noFill/>
          </p:spPr>
          <p:txBody>
            <a:bodyPr wrap="square" lIns="68573" tIns="34286" rIns="68573" bIns="34286" rtlCol="0">
              <a:spAutoFit/>
            </a:bodyPr>
            <a:lstStyle/>
            <a:p>
              <a:r>
                <a:rPr lang="en-US" altLang="zh-CN" sz="1200" spc="-113" dirty="0">
                  <a:solidFill>
                    <a:schemeClr val="bg1">
                      <a:lumMod val="50000"/>
                    </a:schemeClr>
                  </a:solidFill>
                  <a:latin typeface="微软雅黑" pitchFamily="34" charset="-122"/>
                  <a:ea typeface="微软雅黑" pitchFamily="34" charset="-122"/>
                </a:rPr>
                <a:t>66%</a:t>
              </a:r>
              <a:endParaRPr lang="zh-CN" altLang="en-US" sz="1200" spc="-113" dirty="0">
                <a:solidFill>
                  <a:schemeClr val="bg1">
                    <a:lumMod val="50000"/>
                  </a:schemeClr>
                </a:solidFill>
                <a:latin typeface="微软雅黑" pitchFamily="34" charset="-122"/>
                <a:ea typeface="微软雅黑" pitchFamily="34" charset="-122"/>
              </a:endParaRPr>
            </a:p>
          </p:txBody>
        </p:sp>
        <p:sp>
          <p:nvSpPr>
            <p:cNvPr id="103" name="TextBox 102"/>
            <p:cNvSpPr txBox="1"/>
            <p:nvPr/>
          </p:nvSpPr>
          <p:spPr>
            <a:xfrm>
              <a:off x="3512306" y="2634258"/>
              <a:ext cx="669579" cy="404563"/>
            </a:xfrm>
            <a:prstGeom prst="rect">
              <a:avLst/>
            </a:prstGeom>
            <a:noFill/>
          </p:spPr>
          <p:txBody>
            <a:bodyPr wrap="square" lIns="68573" tIns="34286" rIns="68573" bIns="34286" rtlCol="0">
              <a:spAutoFit/>
            </a:bodyPr>
            <a:lstStyle/>
            <a:p>
              <a:r>
                <a:rPr lang="en-US" altLang="zh-CN" sz="1400" spc="-113" dirty="0">
                  <a:solidFill>
                    <a:schemeClr val="bg1">
                      <a:lumMod val="50000"/>
                    </a:schemeClr>
                  </a:solidFill>
                </a:rPr>
                <a:t>79%</a:t>
              </a:r>
              <a:endParaRPr lang="zh-CN" altLang="en-US" sz="1400" spc="-113" dirty="0">
                <a:solidFill>
                  <a:schemeClr val="bg1">
                    <a:lumMod val="50000"/>
                  </a:schemeClr>
                </a:solidFill>
              </a:endParaRPr>
            </a:p>
          </p:txBody>
        </p:sp>
        <p:sp>
          <p:nvSpPr>
            <p:cNvPr id="104" name="TextBox 103"/>
            <p:cNvSpPr txBox="1"/>
            <p:nvPr/>
          </p:nvSpPr>
          <p:spPr>
            <a:xfrm>
              <a:off x="4259098" y="3364068"/>
              <a:ext cx="669579" cy="404563"/>
            </a:xfrm>
            <a:prstGeom prst="rect">
              <a:avLst/>
            </a:prstGeom>
            <a:noFill/>
          </p:spPr>
          <p:txBody>
            <a:bodyPr wrap="square" lIns="68573" tIns="34286" rIns="68573" bIns="34286" rtlCol="0">
              <a:spAutoFit/>
            </a:bodyPr>
            <a:lstStyle/>
            <a:p>
              <a:r>
                <a:rPr lang="en-US" altLang="zh-CN" sz="1400" spc="-113" dirty="0">
                  <a:solidFill>
                    <a:schemeClr val="bg1">
                      <a:lumMod val="50000"/>
                    </a:schemeClr>
                  </a:solidFill>
                </a:rPr>
                <a:t>43%</a:t>
              </a:r>
              <a:endParaRPr lang="zh-CN" altLang="en-US" sz="1400" spc="-113" dirty="0">
                <a:solidFill>
                  <a:schemeClr val="bg1">
                    <a:lumMod val="50000"/>
                  </a:schemeClr>
                </a:solidFill>
              </a:endParaRPr>
            </a:p>
          </p:txBody>
        </p:sp>
        <p:sp>
          <p:nvSpPr>
            <p:cNvPr id="105" name="TextBox 104"/>
            <p:cNvSpPr txBox="1"/>
            <p:nvPr/>
          </p:nvSpPr>
          <p:spPr>
            <a:xfrm>
              <a:off x="2751607" y="2243684"/>
              <a:ext cx="669579" cy="360937"/>
            </a:xfrm>
            <a:prstGeom prst="rect">
              <a:avLst/>
            </a:prstGeom>
            <a:noFill/>
          </p:spPr>
          <p:txBody>
            <a:bodyPr wrap="square" lIns="68573" tIns="34286" rIns="68573" bIns="34286" rtlCol="0">
              <a:spAutoFit/>
            </a:bodyPr>
            <a:lstStyle/>
            <a:p>
              <a:r>
                <a:rPr lang="en-US" altLang="zh-CN" sz="1200" spc="-113" dirty="0">
                  <a:solidFill>
                    <a:schemeClr val="bg1">
                      <a:lumMod val="50000"/>
                    </a:schemeClr>
                  </a:solidFill>
                </a:rPr>
                <a:t>95%</a:t>
              </a:r>
              <a:endParaRPr lang="zh-CN" altLang="en-US" sz="1200" spc="-113" dirty="0">
                <a:solidFill>
                  <a:schemeClr val="bg1">
                    <a:lumMod val="50000"/>
                  </a:schemeClr>
                </a:solidFill>
              </a:endParaRPr>
            </a:p>
          </p:txBody>
        </p:sp>
        <p:sp>
          <p:nvSpPr>
            <p:cNvPr id="148" name="TextBox 147"/>
            <p:cNvSpPr txBox="1"/>
            <p:nvPr/>
          </p:nvSpPr>
          <p:spPr>
            <a:xfrm>
              <a:off x="1989161" y="4663798"/>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149" name="TextBox 148"/>
            <p:cNvSpPr txBox="1"/>
            <p:nvPr/>
          </p:nvSpPr>
          <p:spPr>
            <a:xfrm>
              <a:off x="2826646"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150" name="TextBox 149"/>
            <p:cNvSpPr txBox="1"/>
            <p:nvPr/>
          </p:nvSpPr>
          <p:spPr>
            <a:xfrm>
              <a:off x="3496225"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151" name="TextBox 150"/>
            <p:cNvSpPr txBox="1"/>
            <p:nvPr/>
          </p:nvSpPr>
          <p:spPr>
            <a:xfrm>
              <a:off x="4309946"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grpSp>
          <p:nvGrpSpPr>
            <p:cNvPr id="3" name="组合 2"/>
            <p:cNvGrpSpPr/>
            <p:nvPr/>
          </p:nvGrpSpPr>
          <p:grpSpPr>
            <a:xfrm>
              <a:off x="1061987" y="1994163"/>
              <a:ext cx="4169575" cy="2597744"/>
              <a:chOff x="1061987" y="1994163"/>
              <a:chExt cx="4169575" cy="2597744"/>
            </a:xfrm>
          </p:grpSpPr>
          <p:cxnSp>
            <p:nvCxnSpPr>
              <p:cNvPr id="91" name="直接箭头连接符 90"/>
              <p:cNvCxnSpPr/>
              <p:nvPr/>
            </p:nvCxnSpPr>
            <p:spPr>
              <a:xfrm flipV="1">
                <a:off x="1650042" y="1994163"/>
                <a:ext cx="0" cy="2597744"/>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a:off x="1610809" y="4591453"/>
                <a:ext cx="3620753"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1061987" y="4318601"/>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100</a:t>
                </a:r>
                <a:endParaRPr lang="zh-CN" altLang="en-US" sz="800" dirty="0">
                  <a:solidFill>
                    <a:schemeClr val="bg1">
                      <a:lumMod val="50000"/>
                    </a:schemeClr>
                  </a:solidFill>
                </a:endParaRPr>
              </a:p>
            </p:txBody>
          </p:sp>
          <p:sp>
            <p:nvSpPr>
              <p:cNvPr id="132" name="TextBox 131"/>
              <p:cNvSpPr txBox="1"/>
              <p:nvPr/>
            </p:nvSpPr>
            <p:spPr>
              <a:xfrm>
                <a:off x="1061987" y="4109016"/>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200</a:t>
                </a:r>
                <a:endParaRPr lang="zh-CN" altLang="en-US" sz="800" dirty="0">
                  <a:solidFill>
                    <a:schemeClr val="bg1">
                      <a:lumMod val="50000"/>
                    </a:schemeClr>
                  </a:solidFill>
                </a:endParaRPr>
              </a:p>
            </p:txBody>
          </p:sp>
          <p:sp>
            <p:nvSpPr>
              <p:cNvPr id="143" name="TextBox 142"/>
              <p:cNvSpPr txBox="1"/>
              <p:nvPr/>
            </p:nvSpPr>
            <p:spPr>
              <a:xfrm>
                <a:off x="1061987" y="3871788"/>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300</a:t>
                </a:r>
                <a:endParaRPr lang="zh-CN" altLang="en-US" sz="800" dirty="0">
                  <a:solidFill>
                    <a:schemeClr val="bg1">
                      <a:lumMod val="50000"/>
                    </a:schemeClr>
                  </a:solidFill>
                </a:endParaRPr>
              </a:p>
            </p:txBody>
          </p:sp>
          <p:sp>
            <p:nvSpPr>
              <p:cNvPr id="144" name="TextBox 143"/>
              <p:cNvSpPr txBox="1"/>
              <p:nvPr/>
            </p:nvSpPr>
            <p:spPr>
              <a:xfrm>
                <a:off x="1061987" y="3634563"/>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400</a:t>
                </a:r>
                <a:endParaRPr lang="zh-CN" altLang="en-US" sz="800" dirty="0">
                  <a:solidFill>
                    <a:schemeClr val="bg1">
                      <a:lumMod val="50000"/>
                    </a:schemeClr>
                  </a:solidFill>
                </a:endParaRPr>
              </a:p>
            </p:txBody>
          </p:sp>
          <p:sp>
            <p:nvSpPr>
              <p:cNvPr id="145" name="TextBox 144"/>
              <p:cNvSpPr txBox="1"/>
              <p:nvPr/>
            </p:nvSpPr>
            <p:spPr>
              <a:xfrm>
                <a:off x="1061987" y="3397337"/>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500</a:t>
                </a:r>
                <a:endParaRPr lang="zh-CN" altLang="en-US" sz="800" dirty="0">
                  <a:solidFill>
                    <a:schemeClr val="bg1">
                      <a:lumMod val="50000"/>
                    </a:schemeClr>
                  </a:solidFill>
                </a:endParaRPr>
              </a:p>
            </p:txBody>
          </p:sp>
          <p:sp>
            <p:nvSpPr>
              <p:cNvPr id="146" name="TextBox 145"/>
              <p:cNvSpPr txBox="1"/>
              <p:nvPr/>
            </p:nvSpPr>
            <p:spPr>
              <a:xfrm>
                <a:off x="1061987" y="3160109"/>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600</a:t>
                </a:r>
                <a:endParaRPr lang="zh-CN" altLang="en-US" sz="800" dirty="0">
                  <a:solidFill>
                    <a:schemeClr val="bg1">
                      <a:lumMod val="50000"/>
                    </a:schemeClr>
                  </a:solidFill>
                </a:endParaRPr>
              </a:p>
            </p:txBody>
          </p:sp>
          <p:sp>
            <p:nvSpPr>
              <p:cNvPr id="147" name="TextBox 146"/>
              <p:cNvSpPr txBox="1"/>
              <p:nvPr/>
            </p:nvSpPr>
            <p:spPr>
              <a:xfrm>
                <a:off x="1061987" y="2922884"/>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700</a:t>
                </a:r>
                <a:endParaRPr lang="zh-CN" altLang="en-US" sz="800" dirty="0">
                  <a:solidFill>
                    <a:schemeClr val="bg1">
                      <a:lumMod val="50000"/>
                    </a:schemeClr>
                  </a:solidFill>
                </a:endParaRPr>
              </a:p>
            </p:txBody>
          </p:sp>
          <p:sp>
            <p:nvSpPr>
              <p:cNvPr id="180" name="TextBox 179"/>
              <p:cNvSpPr txBox="1"/>
              <p:nvPr/>
            </p:nvSpPr>
            <p:spPr>
              <a:xfrm>
                <a:off x="1061987" y="2695449"/>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800</a:t>
                </a:r>
                <a:endParaRPr lang="zh-CN" altLang="en-US" sz="800" dirty="0">
                  <a:solidFill>
                    <a:schemeClr val="bg1">
                      <a:lumMod val="50000"/>
                    </a:schemeClr>
                  </a:solidFill>
                </a:endParaRPr>
              </a:p>
            </p:txBody>
          </p:sp>
          <p:sp>
            <p:nvSpPr>
              <p:cNvPr id="181" name="TextBox 180"/>
              <p:cNvSpPr txBox="1"/>
              <p:nvPr/>
            </p:nvSpPr>
            <p:spPr>
              <a:xfrm>
                <a:off x="1061987" y="2516281"/>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900</a:t>
                </a:r>
                <a:endParaRPr lang="zh-CN" altLang="en-US" sz="800" dirty="0">
                  <a:solidFill>
                    <a:schemeClr val="bg1">
                      <a:lumMod val="50000"/>
                    </a:schemeClr>
                  </a:solidFill>
                </a:endParaRPr>
              </a:p>
            </p:txBody>
          </p:sp>
          <p:sp>
            <p:nvSpPr>
              <p:cNvPr id="182" name="TextBox 181"/>
              <p:cNvSpPr txBox="1"/>
              <p:nvPr/>
            </p:nvSpPr>
            <p:spPr>
              <a:xfrm>
                <a:off x="1061987" y="2326314"/>
                <a:ext cx="487256"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1000</a:t>
                </a:r>
                <a:endParaRPr lang="zh-CN" altLang="en-US" sz="800" dirty="0">
                  <a:solidFill>
                    <a:schemeClr val="bg1">
                      <a:lumMod val="50000"/>
                    </a:schemeClr>
                  </a:solidFill>
                </a:endParaRPr>
              </a:p>
            </p:txBody>
          </p:sp>
          <p:sp>
            <p:nvSpPr>
              <p:cNvPr id="106" name="Line 6"/>
              <p:cNvSpPr>
                <a:spLocks noChangeShapeType="1"/>
              </p:cNvSpPr>
              <p:nvPr/>
            </p:nvSpPr>
            <p:spPr bwMode="auto">
              <a:xfrm>
                <a:off x="1396955" y="3081174"/>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07" name="Line 7"/>
              <p:cNvSpPr>
                <a:spLocks noChangeShapeType="1"/>
              </p:cNvSpPr>
              <p:nvPr/>
            </p:nvSpPr>
            <p:spPr bwMode="auto">
              <a:xfrm>
                <a:off x="1396955" y="3310689"/>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08" name="Line 8"/>
              <p:cNvSpPr>
                <a:spLocks noChangeShapeType="1"/>
              </p:cNvSpPr>
              <p:nvPr/>
            </p:nvSpPr>
            <p:spPr bwMode="auto">
              <a:xfrm>
                <a:off x="1396955" y="3534805"/>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09" name="Line 9"/>
              <p:cNvSpPr>
                <a:spLocks noChangeShapeType="1"/>
              </p:cNvSpPr>
              <p:nvPr/>
            </p:nvSpPr>
            <p:spPr bwMode="auto">
              <a:xfrm>
                <a:off x="1396955" y="3764321"/>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10" name="Line 10"/>
              <p:cNvSpPr>
                <a:spLocks noChangeShapeType="1"/>
              </p:cNvSpPr>
              <p:nvPr/>
            </p:nvSpPr>
            <p:spPr bwMode="auto">
              <a:xfrm>
                <a:off x="1396955" y="3993837"/>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11" name="Line 11"/>
              <p:cNvSpPr>
                <a:spLocks noChangeShapeType="1"/>
              </p:cNvSpPr>
              <p:nvPr/>
            </p:nvSpPr>
            <p:spPr bwMode="auto">
              <a:xfrm>
                <a:off x="1396955" y="4223352"/>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21" name="Line 12"/>
              <p:cNvSpPr>
                <a:spLocks noChangeShapeType="1"/>
              </p:cNvSpPr>
              <p:nvPr/>
            </p:nvSpPr>
            <p:spPr bwMode="auto">
              <a:xfrm>
                <a:off x="1396955" y="4426304"/>
                <a:ext cx="369119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77" name="Line 10"/>
              <p:cNvSpPr>
                <a:spLocks noChangeShapeType="1"/>
              </p:cNvSpPr>
              <p:nvPr/>
            </p:nvSpPr>
            <p:spPr bwMode="auto">
              <a:xfrm>
                <a:off x="1540366" y="2411493"/>
                <a:ext cx="3547789"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78" name="Line 11"/>
              <p:cNvSpPr>
                <a:spLocks noChangeShapeType="1"/>
              </p:cNvSpPr>
              <p:nvPr/>
            </p:nvSpPr>
            <p:spPr bwMode="auto">
              <a:xfrm>
                <a:off x="1540365" y="2641008"/>
                <a:ext cx="3547787"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79" name="Line 12"/>
              <p:cNvSpPr>
                <a:spLocks noChangeShapeType="1"/>
              </p:cNvSpPr>
              <p:nvPr/>
            </p:nvSpPr>
            <p:spPr bwMode="auto">
              <a:xfrm>
                <a:off x="1509073" y="2843960"/>
                <a:ext cx="3579080"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183" name="Line 10"/>
              <p:cNvSpPr>
                <a:spLocks noChangeShapeType="1"/>
              </p:cNvSpPr>
              <p:nvPr/>
            </p:nvSpPr>
            <p:spPr bwMode="auto">
              <a:xfrm>
                <a:off x="1540366" y="2172083"/>
                <a:ext cx="3547788" cy="0"/>
              </a:xfrm>
              <a:prstGeom prst="line">
                <a:avLst/>
              </a:prstGeom>
              <a:noFill/>
              <a:ln w="5" cap="flat">
                <a:solidFill>
                  <a:schemeClr val="bg1">
                    <a:lumMod val="50000"/>
                    <a:alpha val="25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grpSp>
      </p:grpSp>
      <p:grpSp>
        <p:nvGrpSpPr>
          <p:cNvPr id="4" name="组合 4"/>
          <p:cNvGrpSpPr/>
          <p:nvPr/>
        </p:nvGrpSpPr>
        <p:grpSpPr>
          <a:xfrm>
            <a:off x="5577204" y="1479967"/>
            <a:ext cx="2725193" cy="2058398"/>
            <a:chOff x="7038199" y="1994163"/>
            <a:chExt cx="4169575" cy="2926069"/>
          </a:xfrm>
        </p:grpSpPr>
        <p:sp>
          <p:nvSpPr>
            <p:cNvPr id="185" name="矩形 184"/>
            <p:cNvSpPr/>
            <p:nvPr/>
          </p:nvSpPr>
          <p:spPr>
            <a:xfrm rot="16200000">
              <a:off x="9537325" y="3457222"/>
              <a:ext cx="1896238" cy="3726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186" name="矩形 185"/>
            <p:cNvSpPr/>
            <p:nvPr/>
          </p:nvSpPr>
          <p:spPr>
            <a:xfrm rot="16200000">
              <a:off x="9010585" y="3689357"/>
              <a:ext cx="1431187" cy="3726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187" name="矩形 186"/>
            <p:cNvSpPr/>
            <p:nvPr/>
          </p:nvSpPr>
          <p:spPr>
            <a:xfrm rot="16200000">
              <a:off x="7929401" y="3367444"/>
              <a:ext cx="2075017" cy="3726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sp>
          <p:nvSpPr>
            <p:cNvPr id="188" name="矩形 187"/>
            <p:cNvSpPr/>
            <p:nvPr/>
          </p:nvSpPr>
          <p:spPr>
            <a:xfrm rot="16200000">
              <a:off x="7124673" y="3321984"/>
              <a:ext cx="2165935" cy="3726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3" tIns="34286" rIns="68573" bIns="34286" spcCol="0" rtlCol="0" anchor="ctr"/>
            <a:lstStyle/>
            <a:p>
              <a:pPr algn="ctr"/>
              <a:endParaRPr lang="zh-CN" altLang="en-US"/>
            </a:p>
          </p:txBody>
        </p:sp>
        <p:cxnSp>
          <p:nvCxnSpPr>
            <p:cNvPr id="189" name="直接箭头连接符 188"/>
            <p:cNvCxnSpPr/>
            <p:nvPr/>
          </p:nvCxnSpPr>
          <p:spPr>
            <a:xfrm flipV="1">
              <a:off x="7626254" y="1994163"/>
              <a:ext cx="0" cy="2597744"/>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0" name="直接箭头连接符 189"/>
            <p:cNvCxnSpPr/>
            <p:nvPr/>
          </p:nvCxnSpPr>
          <p:spPr>
            <a:xfrm>
              <a:off x="7587021" y="4591453"/>
              <a:ext cx="3620753" cy="0"/>
            </a:xfrm>
            <a:prstGeom prst="straightConnector1">
              <a:avLst/>
            </a:prstGeom>
            <a:ln>
              <a:solidFill>
                <a:schemeClr val="bg1">
                  <a:lumMod val="6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1" name="TextBox 190"/>
            <p:cNvSpPr txBox="1"/>
            <p:nvPr/>
          </p:nvSpPr>
          <p:spPr>
            <a:xfrm>
              <a:off x="7953435" y="2133288"/>
              <a:ext cx="669579" cy="360937"/>
            </a:xfrm>
            <a:prstGeom prst="rect">
              <a:avLst/>
            </a:prstGeom>
            <a:noFill/>
          </p:spPr>
          <p:txBody>
            <a:bodyPr wrap="square" lIns="68573" tIns="34286" rIns="68573" bIns="34286" rtlCol="0">
              <a:spAutoFit/>
            </a:bodyPr>
            <a:lstStyle/>
            <a:p>
              <a:r>
                <a:rPr lang="en-US" altLang="zh-CN" sz="1200" spc="-113" dirty="0">
                  <a:solidFill>
                    <a:schemeClr val="bg1">
                      <a:lumMod val="50000"/>
                    </a:schemeClr>
                  </a:solidFill>
                  <a:latin typeface="微软雅黑" pitchFamily="34" charset="-122"/>
                  <a:ea typeface="微软雅黑" pitchFamily="34" charset="-122"/>
                </a:rPr>
                <a:t>99%</a:t>
              </a:r>
              <a:endParaRPr lang="zh-CN" altLang="en-US" sz="1200" spc="-113" dirty="0">
                <a:solidFill>
                  <a:schemeClr val="bg1">
                    <a:lumMod val="50000"/>
                  </a:schemeClr>
                </a:solidFill>
                <a:latin typeface="微软雅黑" pitchFamily="34" charset="-122"/>
                <a:ea typeface="微软雅黑" pitchFamily="34" charset="-122"/>
              </a:endParaRPr>
            </a:p>
          </p:txBody>
        </p:sp>
        <p:sp>
          <p:nvSpPr>
            <p:cNvPr id="192" name="TextBox 191"/>
            <p:cNvSpPr txBox="1"/>
            <p:nvPr/>
          </p:nvSpPr>
          <p:spPr>
            <a:xfrm>
              <a:off x="9459489" y="2839693"/>
              <a:ext cx="669579" cy="404563"/>
            </a:xfrm>
            <a:prstGeom prst="rect">
              <a:avLst/>
            </a:prstGeom>
            <a:noFill/>
          </p:spPr>
          <p:txBody>
            <a:bodyPr wrap="square" lIns="68573" tIns="34286" rIns="68573" bIns="34286" rtlCol="0">
              <a:spAutoFit/>
            </a:bodyPr>
            <a:lstStyle/>
            <a:p>
              <a:r>
                <a:rPr lang="en-US" altLang="zh-CN" sz="1400" spc="-113" dirty="0">
                  <a:solidFill>
                    <a:schemeClr val="bg1">
                      <a:lumMod val="50000"/>
                    </a:schemeClr>
                  </a:solidFill>
                </a:rPr>
                <a:t>69%</a:t>
              </a:r>
              <a:endParaRPr lang="zh-CN" altLang="en-US" sz="1400" spc="-113" dirty="0">
                <a:solidFill>
                  <a:schemeClr val="bg1">
                    <a:lumMod val="50000"/>
                  </a:schemeClr>
                </a:solidFill>
              </a:endParaRPr>
            </a:p>
          </p:txBody>
        </p:sp>
        <p:sp>
          <p:nvSpPr>
            <p:cNvPr id="193" name="TextBox 192"/>
            <p:cNvSpPr txBox="1"/>
            <p:nvPr/>
          </p:nvSpPr>
          <p:spPr>
            <a:xfrm>
              <a:off x="10207190" y="2401664"/>
              <a:ext cx="669579" cy="404563"/>
            </a:xfrm>
            <a:prstGeom prst="rect">
              <a:avLst/>
            </a:prstGeom>
            <a:noFill/>
          </p:spPr>
          <p:txBody>
            <a:bodyPr wrap="square" lIns="68573" tIns="34286" rIns="68573" bIns="34286" rtlCol="0">
              <a:spAutoFit/>
            </a:bodyPr>
            <a:lstStyle/>
            <a:p>
              <a:r>
                <a:rPr lang="en-US" altLang="zh-CN" sz="1400" spc="-113" dirty="0">
                  <a:solidFill>
                    <a:schemeClr val="bg1">
                      <a:lumMod val="50000"/>
                    </a:schemeClr>
                  </a:solidFill>
                </a:rPr>
                <a:t>88%</a:t>
              </a:r>
              <a:endParaRPr lang="zh-CN" altLang="en-US" sz="1400" spc="-113" dirty="0">
                <a:solidFill>
                  <a:schemeClr val="bg1">
                    <a:lumMod val="50000"/>
                  </a:schemeClr>
                </a:solidFill>
              </a:endParaRPr>
            </a:p>
          </p:txBody>
        </p:sp>
        <p:sp>
          <p:nvSpPr>
            <p:cNvPr id="194" name="TextBox 193"/>
            <p:cNvSpPr txBox="1"/>
            <p:nvPr/>
          </p:nvSpPr>
          <p:spPr>
            <a:xfrm>
              <a:off x="8727819" y="2243684"/>
              <a:ext cx="669579" cy="360937"/>
            </a:xfrm>
            <a:prstGeom prst="rect">
              <a:avLst/>
            </a:prstGeom>
            <a:noFill/>
          </p:spPr>
          <p:txBody>
            <a:bodyPr wrap="square" lIns="68573" tIns="34286" rIns="68573" bIns="34286" rtlCol="0">
              <a:spAutoFit/>
            </a:bodyPr>
            <a:lstStyle/>
            <a:p>
              <a:r>
                <a:rPr lang="en-US" altLang="zh-CN" sz="1200" spc="-113" dirty="0">
                  <a:solidFill>
                    <a:schemeClr val="bg1">
                      <a:lumMod val="50000"/>
                    </a:schemeClr>
                  </a:solidFill>
                </a:rPr>
                <a:t>95%</a:t>
              </a:r>
              <a:endParaRPr lang="zh-CN" altLang="en-US" sz="1200" spc="-113" dirty="0">
                <a:solidFill>
                  <a:schemeClr val="bg1">
                    <a:lumMod val="50000"/>
                  </a:schemeClr>
                </a:solidFill>
              </a:endParaRPr>
            </a:p>
          </p:txBody>
        </p:sp>
        <p:sp>
          <p:nvSpPr>
            <p:cNvPr id="195" name="TextBox 194"/>
            <p:cNvSpPr txBox="1"/>
            <p:nvPr/>
          </p:nvSpPr>
          <p:spPr>
            <a:xfrm>
              <a:off x="7038199" y="4318602"/>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100</a:t>
              </a:r>
              <a:endParaRPr lang="zh-CN" altLang="en-US" sz="800" dirty="0">
                <a:solidFill>
                  <a:schemeClr val="bg1">
                    <a:lumMod val="50000"/>
                  </a:schemeClr>
                </a:solidFill>
              </a:endParaRPr>
            </a:p>
          </p:txBody>
        </p:sp>
        <p:sp>
          <p:nvSpPr>
            <p:cNvPr id="196" name="TextBox 195"/>
            <p:cNvSpPr txBox="1"/>
            <p:nvPr/>
          </p:nvSpPr>
          <p:spPr>
            <a:xfrm>
              <a:off x="7038199" y="4109017"/>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200</a:t>
              </a:r>
              <a:endParaRPr lang="zh-CN" altLang="en-US" sz="800" dirty="0">
                <a:solidFill>
                  <a:schemeClr val="bg1">
                    <a:lumMod val="50000"/>
                  </a:schemeClr>
                </a:solidFill>
              </a:endParaRPr>
            </a:p>
          </p:txBody>
        </p:sp>
        <p:sp>
          <p:nvSpPr>
            <p:cNvPr id="197" name="TextBox 196"/>
            <p:cNvSpPr txBox="1"/>
            <p:nvPr/>
          </p:nvSpPr>
          <p:spPr>
            <a:xfrm>
              <a:off x="7038199" y="3871789"/>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300</a:t>
              </a:r>
              <a:endParaRPr lang="zh-CN" altLang="en-US" sz="800" dirty="0">
                <a:solidFill>
                  <a:schemeClr val="bg1">
                    <a:lumMod val="50000"/>
                  </a:schemeClr>
                </a:solidFill>
              </a:endParaRPr>
            </a:p>
          </p:txBody>
        </p:sp>
        <p:sp>
          <p:nvSpPr>
            <p:cNvPr id="198" name="TextBox 197"/>
            <p:cNvSpPr txBox="1"/>
            <p:nvPr/>
          </p:nvSpPr>
          <p:spPr>
            <a:xfrm>
              <a:off x="7038199" y="3634563"/>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400</a:t>
              </a:r>
              <a:endParaRPr lang="zh-CN" altLang="en-US" sz="800" dirty="0">
                <a:solidFill>
                  <a:schemeClr val="bg1">
                    <a:lumMod val="50000"/>
                  </a:schemeClr>
                </a:solidFill>
              </a:endParaRPr>
            </a:p>
          </p:txBody>
        </p:sp>
        <p:sp>
          <p:nvSpPr>
            <p:cNvPr id="199" name="TextBox 198"/>
            <p:cNvSpPr txBox="1"/>
            <p:nvPr/>
          </p:nvSpPr>
          <p:spPr>
            <a:xfrm>
              <a:off x="7038199" y="3397336"/>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500</a:t>
              </a:r>
              <a:endParaRPr lang="zh-CN" altLang="en-US" sz="800" dirty="0">
                <a:solidFill>
                  <a:schemeClr val="bg1">
                    <a:lumMod val="50000"/>
                  </a:schemeClr>
                </a:solidFill>
              </a:endParaRPr>
            </a:p>
          </p:txBody>
        </p:sp>
        <p:sp>
          <p:nvSpPr>
            <p:cNvPr id="200" name="TextBox 199"/>
            <p:cNvSpPr txBox="1"/>
            <p:nvPr/>
          </p:nvSpPr>
          <p:spPr>
            <a:xfrm>
              <a:off x="7038199" y="3160110"/>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600</a:t>
              </a:r>
              <a:endParaRPr lang="zh-CN" altLang="en-US" sz="800" dirty="0">
                <a:solidFill>
                  <a:schemeClr val="bg1">
                    <a:lumMod val="50000"/>
                  </a:schemeClr>
                </a:solidFill>
              </a:endParaRPr>
            </a:p>
          </p:txBody>
        </p:sp>
        <p:sp>
          <p:nvSpPr>
            <p:cNvPr id="201" name="TextBox 200"/>
            <p:cNvSpPr txBox="1"/>
            <p:nvPr/>
          </p:nvSpPr>
          <p:spPr>
            <a:xfrm>
              <a:off x="7038199" y="2922884"/>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700</a:t>
              </a:r>
              <a:endParaRPr lang="zh-CN" altLang="en-US" sz="800" dirty="0">
                <a:solidFill>
                  <a:schemeClr val="bg1">
                    <a:lumMod val="50000"/>
                  </a:schemeClr>
                </a:solidFill>
              </a:endParaRPr>
            </a:p>
          </p:txBody>
        </p:sp>
        <p:sp>
          <p:nvSpPr>
            <p:cNvPr id="202" name="TextBox 201"/>
            <p:cNvSpPr txBox="1"/>
            <p:nvPr/>
          </p:nvSpPr>
          <p:spPr>
            <a:xfrm>
              <a:off x="7965373" y="4663798"/>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203" name="TextBox 202"/>
            <p:cNvSpPr txBox="1"/>
            <p:nvPr/>
          </p:nvSpPr>
          <p:spPr>
            <a:xfrm>
              <a:off x="8802858"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204" name="TextBox 203"/>
            <p:cNvSpPr txBox="1"/>
            <p:nvPr/>
          </p:nvSpPr>
          <p:spPr>
            <a:xfrm>
              <a:off x="9472437"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205" name="TextBox 204"/>
            <p:cNvSpPr txBox="1"/>
            <p:nvPr/>
          </p:nvSpPr>
          <p:spPr>
            <a:xfrm>
              <a:off x="10286158" y="4663797"/>
              <a:ext cx="487256" cy="256434"/>
            </a:xfrm>
            <a:prstGeom prst="rect">
              <a:avLst/>
            </a:prstGeom>
            <a:noFill/>
          </p:spPr>
          <p:txBody>
            <a:bodyPr wrap="none" lIns="52918" tIns="26459" rIns="52918" bIns="26459" rtlCol="0">
              <a:spAutoFit/>
            </a:bodyPr>
            <a:lstStyle/>
            <a:p>
              <a:r>
                <a:rPr lang="zh-CN" altLang="en-US" sz="800" dirty="0">
                  <a:solidFill>
                    <a:schemeClr val="bg1">
                      <a:lumMod val="50000"/>
                    </a:schemeClr>
                  </a:solidFill>
                  <a:latin typeface="微软雅黑" pitchFamily="34" charset="-122"/>
                  <a:ea typeface="微软雅黑" pitchFamily="34" charset="-122"/>
                </a:rPr>
                <a:t>标题</a:t>
              </a:r>
            </a:p>
          </p:txBody>
        </p:sp>
        <p:sp>
          <p:nvSpPr>
            <p:cNvPr id="206" name="TextBox 205"/>
            <p:cNvSpPr txBox="1"/>
            <p:nvPr/>
          </p:nvSpPr>
          <p:spPr>
            <a:xfrm>
              <a:off x="7038199" y="2695449"/>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800</a:t>
              </a:r>
              <a:endParaRPr lang="zh-CN" altLang="en-US" sz="800" dirty="0">
                <a:solidFill>
                  <a:schemeClr val="bg1">
                    <a:lumMod val="50000"/>
                  </a:schemeClr>
                </a:solidFill>
              </a:endParaRPr>
            </a:p>
          </p:txBody>
        </p:sp>
        <p:sp>
          <p:nvSpPr>
            <p:cNvPr id="207" name="TextBox 206"/>
            <p:cNvSpPr txBox="1"/>
            <p:nvPr/>
          </p:nvSpPr>
          <p:spPr>
            <a:xfrm>
              <a:off x="7038199" y="2516281"/>
              <a:ext cx="406320"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900</a:t>
              </a:r>
              <a:endParaRPr lang="zh-CN" altLang="en-US" sz="800" dirty="0">
                <a:solidFill>
                  <a:schemeClr val="bg1">
                    <a:lumMod val="50000"/>
                  </a:schemeClr>
                </a:solidFill>
              </a:endParaRPr>
            </a:p>
          </p:txBody>
        </p:sp>
        <p:sp>
          <p:nvSpPr>
            <p:cNvPr id="208" name="TextBox 207"/>
            <p:cNvSpPr txBox="1"/>
            <p:nvPr/>
          </p:nvSpPr>
          <p:spPr>
            <a:xfrm>
              <a:off x="7038199" y="2326314"/>
              <a:ext cx="487256" cy="256434"/>
            </a:xfrm>
            <a:prstGeom prst="rect">
              <a:avLst/>
            </a:prstGeom>
            <a:noFill/>
          </p:spPr>
          <p:txBody>
            <a:bodyPr wrap="none" lIns="52918" tIns="26459" rIns="52918" bIns="26459" rtlCol="0">
              <a:spAutoFit/>
            </a:bodyPr>
            <a:lstStyle/>
            <a:p>
              <a:r>
                <a:rPr lang="en-US" altLang="zh-CN" sz="800" dirty="0">
                  <a:solidFill>
                    <a:schemeClr val="bg1">
                      <a:lumMod val="50000"/>
                    </a:schemeClr>
                  </a:solidFill>
                </a:rPr>
                <a:t>1000</a:t>
              </a:r>
              <a:endParaRPr lang="zh-CN" altLang="en-US" sz="800" dirty="0">
                <a:solidFill>
                  <a:schemeClr val="bg1">
                    <a:lumMod val="50000"/>
                  </a:schemeClr>
                </a:solidFill>
              </a:endParaRPr>
            </a:p>
          </p:txBody>
        </p:sp>
        <p:sp>
          <p:nvSpPr>
            <p:cNvPr id="209" name="Line 6"/>
            <p:cNvSpPr>
              <a:spLocks noChangeShapeType="1"/>
            </p:cNvSpPr>
            <p:nvPr/>
          </p:nvSpPr>
          <p:spPr bwMode="auto">
            <a:xfrm>
              <a:off x="7373167" y="3081174"/>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0" name="Line 7"/>
            <p:cNvSpPr>
              <a:spLocks noChangeShapeType="1"/>
            </p:cNvSpPr>
            <p:nvPr/>
          </p:nvSpPr>
          <p:spPr bwMode="auto">
            <a:xfrm>
              <a:off x="7373167" y="3310689"/>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1" name="Line 8"/>
            <p:cNvSpPr>
              <a:spLocks noChangeShapeType="1"/>
            </p:cNvSpPr>
            <p:nvPr/>
          </p:nvSpPr>
          <p:spPr bwMode="auto">
            <a:xfrm>
              <a:off x="7373167" y="3534805"/>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2" name="Line 9"/>
            <p:cNvSpPr>
              <a:spLocks noChangeShapeType="1"/>
            </p:cNvSpPr>
            <p:nvPr/>
          </p:nvSpPr>
          <p:spPr bwMode="auto">
            <a:xfrm>
              <a:off x="7373167" y="3764321"/>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3" name="Line 10"/>
            <p:cNvSpPr>
              <a:spLocks noChangeShapeType="1"/>
            </p:cNvSpPr>
            <p:nvPr/>
          </p:nvSpPr>
          <p:spPr bwMode="auto">
            <a:xfrm>
              <a:off x="7373167" y="3993837"/>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4" name="Line 11"/>
            <p:cNvSpPr>
              <a:spLocks noChangeShapeType="1"/>
            </p:cNvSpPr>
            <p:nvPr/>
          </p:nvSpPr>
          <p:spPr bwMode="auto">
            <a:xfrm>
              <a:off x="7373167" y="4223352"/>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5" name="Line 12"/>
            <p:cNvSpPr>
              <a:spLocks noChangeShapeType="1"/>
            </p:cNvSpPr>
            <p:nvPr/>
          </p:nvSpPr>
          <p:spPr bwMode="auto">
            <a:xfrm>
              <a:off x="7373167" y="4426304"/>
              <a:ext cx="369119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6" name="Line 10"/>
            <p:cNvSpPr>
              <a:spLocks noChangeShapeType="1"/>
            </p:cNvSpPr>
            <p:nvPr/>
          </p:nvSpPr>
          <p:spPr bwMode="auto">
            <a:xfrm>
              <a:off x="7516578" y="2411492"/>
              <a:ext cx="3547788"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7" name="Line 11"/>
            <p:cNvSpPr>
              <a:spLocks noChangeShapeType="1"/>
            </p:cNvSpPr>
            <p:nvPr/>
          </p:nvSpPr>
          <p:spPr bwMode="auto">
            <a:xfrm>
              <a:off x="7516577" y="2641008"/>
              <a:ext cx="3547787"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8" name="Line 12"/>
            <p:cNvSpPr>
              <a:spLocks noChangeShapeType="1"/>
            </p:cNvSpPr>
            <p:nvPr/>
          </p:nvSpPr>
          <p:spPr bwMode="auto">
            <a:xfrm>
              <a:off x="7485285" y="2843960"/>
              <a:ext cx="3579080"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sp>
          <p:nvSpPr>
            <p:cNvPr id="219" name="Line 10"/>
            <p:cNvSpPr>
              <a:spLocks noChangeShapeType="1"/>
            </p:cNvSpPr>
            <p:nvPr/>
          </p:nvSpPr>
          <p:spPr bwMode="auto">
            <a:xfrm>
              <a:off x="7516578" y="2172083"/>
              <a:ext cx="3547788" cy="0"/>
            </a:xfrm>
            <a:prstGeom prst="line">
              <a:avLst/>
            </a:prstGeom>
            <a:noFill/>
            <a:ln w="5" cap="flat">
              <a:solidFill>
                <a:schemeClr val="bg1">
                  <a:lumMod val="50000"/>
                  <a:alpha val="21000"/>
                </a:schemeClr>
              </a:solidFill>
              <a:prstDash val="solid"/>
              <a:miter lim="800000"/>
              <a:headEnd/>
              <a:tailEnd/>
            </a:ln>
            <a:extLst>
              <a:ext uri="{909E8E84-426E-40DD-AFC4-6F175D3DCCD1}">
                <a14:hiddenFill xmlns:a14="http://schemas.microsoft.com/office/drawing/2010/main" xmlns="">
                  <a:noFill/>
                </a14:hiddenFill>
              </a:ext>
            </a:extLst>
          </p:spPr>
          <p:txBody>
            <a:bodyPr vert="horz" wrap="square" lIns="52918" tIns="26459" rIns="52918" bIns="26459" numCol="1" anchor="t" anchorCtr="0" compatLnSpc="1">
              <a:prstTxWarp prst="textNoShape">
                <a:avLst/>
              </a:prstTxWarp>
            </a:bodyPr>
            <a:lstStyle/>
            <a:p>
              <a:endParaRPr lang="zh-CN" altLang="en-US"/>
            </a:p>
          </p:txBody>
        </p:sp>
      </p:grpSp>
      <p:grpSp>
        <p:nvGrpSpPr>
          <p:cNvPr id="5" name="组合 6"/>
          <p:cNvGrpSpPr/>
          <p:nvPr/>
        </p:nvGrpSpPr>
        <p:grpSpPr>
          <a:xfrm>
            <a:off x="4416036" y="1419978"/>
            <a:ext cx="790649" cy="1987259"/>
            <a:chOff x="5489974" y="1916832"/>
            <a:chExt cx="1209702" cy="2824944"/>
          </a:xfrm>
          <a:solidFill>
            <a:schemeClr val="accent1"/>
          </a:solidFill>
        </p:grpSpPr>
        <p:cxnSp>
          <p:nvCxnSpPr>
            <p:cNvPr id="20" name="直接连接符 19"/>
            <p:cNvCxnSpPr/>
            <p:nvPr/>
          </p:nvCxnSpPr>
          <p:spPr>
            <a:xfrm>
              <a:off x="6102733" y="1916832"/>
              <a:ext cx="0" cy="2824944"/>
            </a:xfrm>
            <a:prstGeom prst="line">
              <a:avLst/>
            </a:prstGeom>
            <a:grpFill/>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489974" y="2562739"/>
              <a:ext cx="1209702" cy="1147008"/>
            </a:xfrm>
            <a:prstGeom prst="ellips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15"/>
          <p:cNvSpPr txBox="1"/>
          <p:nvPr/>
        </p:nvSpPr>
        <p:spPr>
          <a:xfrm>
            <a:off x="4416036" y="1822733"/>
            <a:ext cx="894211" cy="854080"/>
          </a:xfrm>
          <a:prstGeom prst="rect">
            <a:avLst/>
          </a:prstGeom>
          <a:noFill/>
        </p:spPr>
        <p:txBody>
          <a:bodyPr wrap="square" lIns="91431" tIns="45715" rIns="91431" bIns="45715" rtlCol="0">
            <a:spAutoFit/>
          </a:bodyPr>
          <a:lstStyle/>
          <a:p>
            <a:r>
              <a:rPr lang="en-US" altLang="zh-CN" sz="5000" dirty="0" err="1">
                <a:solidFill>
                  <a:schemeClr val="bg1"/>
                </a:solidFill>
                <a:latin typeface="方正大黑_GBK" pitchFamily="65" charset="-122"/>
                <a:ea typeface="方正大黑_GBK" pitchFamily="65" charset="-122"/>
              </a:rPr>
              <a:t>vs</a:t>
            </a:r>
            <a:endParaRPr lang="zh-CN" altLang="en-US" sz="5000" dirty="0">
              <a:solidFill>
                <a:schemeClr val="bg1"/>
              </a:solidFill>
              <a:latin typeface="方正大黑_GBK" pitchFamily="65" charset="-122"/>
              <a:ea typeface="方正大黑_GBK" pitchFamily="65" charset="-122"/>
            </a:endParaRPr>
          </a:p>
        </p:txBody>
      </p:sp>
      <p:sp>
        <p:nvSpPr>
          <p:cNvPr id="222" name="TextBox 221"/>
          <p:cNvSpPr txBox="1"/>
          <p:nvPr/>
        </p:nvSpPr>
        <p:spPr>
          <a:xfrm>
            <a:off x="6042811" y="3925428"/>
            <a:ext cx="1757063" cy="429334"/>
          </a:xfrm>
          <a:prstGeom prst="rect">
            <a:avLst/>
          </a:prstGeom>
          <a:noFill/>
        </p:spPr>
        <p:txBody>
          <a:bodyPr wrap="square" lIns="68566" tIns="34283" rIns="68566" bIns="34283" rtlCol="0">
            <a:spAutoFit/>
          </a:bodyPr>
          <a:lstStyle/>
          <a:p>
            <a:pPr>
              <a:lnSpc>
                <a:spcPct val="130000"/>
              </a:lnSpc>
            </a:pPr>
            <a:r>
              <a:rPr lang="zh-CN" altLang="en-US" sz="9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223" name="TextBox 222"/>
          <p:cNvSpPr txBox="1"/>
          <p:nvPr/>
        </p:nvSpPr>
        <p:spPr>
          <a:xfrm>
            <a:off x="6076208" y="3626576"/>
            <a:ext cx="902648" cy="305468"/>
          </a:xfrm>
          <a:prstGeom prst="rect">
            <a:avLst/>
          </a:prstGeom>
          <a:noFill/>
        </p:spPr>
        <p:txBody>
          <a:bodyPr wrap="square" lIns="68566" tIns="0" rIns="68566" bIns="0" rtlCol="0" anchor="t">
            <a:spAutoFit/>
          </a:bodyPr>
          <a:lstStyle/>
          <a:p>
            <a:pPr>
              <a:lnSpc>
                <a:spcPct val="150000"/>
              </a:lnSpc>
            </a:pPr>
            <a:r>
              <a:rPr lang="en-US" altLang="zh-CN" sz="1500" dirty="0" smtClean="0">
                <a:solidFill>
                  <a:schemeClr val="bg1">
                    <a:lumMod val="50000"/>
                  </a:schemeClr>
                </a:solidFill>
                <a:latin typeface="方正黑体_GBK" pitchFamily="65" charset="-122"/>
                <a:ea typeface="方正黑体_GBK" pitchFamily="65" charset="-122"/>
                <a:cs typeface="华文黑体" pitchFamily="2" charset="-122"/>
              </a:rPr>
              <a:t>2019</a:t>
            </a:r>
            <a:r>
              <a:rPr lang="zh-CN" altLang="en-US" sz="1500" dirty="0" smtClean="0">
                <a:solidFill>
                  <a:schemeClr val="bg1">
                    <a:lumMod val="50000"/>
                  </a:schemeClr>
                </a:solidFill>
                <a:latin typeface="方正黑体_GBK" pitchFamily="65" charset="-122"/>
                <a:ea typeface="方正黑体_GBK" pitchFamily="65" charset="-122"/>
                <a:cs typeface="华文黑体" pitchFamily="2" charset="-122"/>
              </a:rPr>
              <a:t>年</a:t>
            </a:r>
            <a:endParaRPr lang="zh-CN" altLang="en-US" sz="1500" dirty="0">
              <a:solidFill>
                <a:schemeClr val="bg1">
                  <a:lumMod val="50000"/>
                </a:schemeClr>
              </a:solidFill>
              <a:latin typeface="方正黑体_GBK" pitchFamily="65" charset="-122"/>
              <a:ea typeface="方正黑体_GBK" pitchFamily="65" charset="-122"/>
              <a:cs typeface="华文黑体" pitchFamily="2" charset="-122"/>
            </a:endParaRPr>
          </a:p>
        </p:txBody>
      </p:sp>
      <p:sp>
        <p:nvSpPr>
          <p:cNvPr id="224" name="圆角矩形 223"/>
          <p:cNvSpPr/>
          <p:nvPr/>
        </p:nvSpPr>
        <p:spPr>
          <a:xfrm>
            <a:off x="5572037" y="3717912"/>
            <a:ext cx="514325" cy="1958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rtlCol="0" anchor="ctr"/>
          <a:lstStyle/>
          <a:p>
            <a:pPr algn="ctr"/>
            <a:r>
              <a:rPr lang="zh-CN" altLang="en-US" sz="1100" dirty="0">
                <a:solidFill>
                  <a:prstClr val="white"/>
                </a:solidFill>
                <a:latin typeface="微软雅黑" pitchFamily="34" charset="-122"/>
                <a:ea typeface="微软雅黑" pitchFamily="34" charset="-122"/>
              </a:rPr>
              <a:t>去年</a:t>
            </a:r>
          </a:p>
        </p:txBody>
      </p:sp>
      <p:sp>
        <p:nvSpPr>
          <p:cNvPr id="228" name="TextBox 227"/>
          <p:cNvSpPr txBox="1"/>
          <p:nvPr/>
        </p:nvSpPr>
        <p:spPr>
          <a:xfrm>
            <a:off x="1625739" y="3925428"/>
            <a:ext cx="1757063" cy="429334"/>
          </a:xfrm>
          <a:prstGeom prst="rect">
            <a:avLst/>
          </a:prstGeom>
          <a:noFill/>
        </p:spPr>
        <p:txBody>
          <a:bodyPr wrap="square" lIns="68566" tIns="34283" rIns="68566" bIns="34283" rtlCol="0">
            <a:spAutoFit/>
          </a:bodyPr>
          <a:lstStyle/>
          <a:p>
            <a:pPr>
              <a:lnSpc>
                <a:spcPct val="130000"/>
              </a:lnSpc>
            </a:pPr>
            <a:r>
              <a:rPr lang="zh-CN" altLang="en-US" sz="900" dirty="0">
                <a:solidFill>
                  <a:schemeClr val="bg1">
                    <a:lumMod val="50000"/>
                  </a:schemeClr>
                </a:solidFill>
                <a:latin typeface="微软雅黑" pitchFamily="34" charset="-122"/>
                <a:ea typeface="微软雅黑" pitchFamily="34" charset="-122"/>
              </a:rPr>
              <a:t>您的内容打在这里，或者通过复制您的文本后</a:t>
            </a:r>
          </a:p>
        </p:txBody>
      </p:sp>
      <p:sp>
        <p:nvSpPr>
          <p:cNvPr id="229" name="TextBox 228"/>
          <p:cNvSpPr txBox="1"/>
          <p:nvPr/>
        </p:nvSpPr>
        <p:spPr>
          <a:xfrm>
            <a:off x="1664462" y="3626576"/>
            <a:ext cx="902648" cy="346249"/>
          </a:xfrm>
          <a:prstGeom prst="rect">
            <a:avLst/>
          </a:prstGeom>
          <a:noFill/>
        </p:spPr>
        <p:txBody>
          <a:bodyPr wrap="square" lIns="68566" tIns="0" rIns="68566" bIns="0" rtlCol="0" anchor="t">
            <a:spAutoFit/>
          </a:bodyPr>
          <a:lstStyle/>
          <a:p>
            <a:pPr>
              <a:lnSpc>
                <a:spcPct val="150000"/>
              </a:lnSpc>
            </a:pPr>
            <a:r>
              <a:rPr lang="en-US" altLang="zh-CN" sz="1500" dirty="0" smtClean="0">
                <a:solidFill>
                  <a:schemeClr val="bg1">
                    <a:lumMod val="50000"/>
                  </a:schemeClr>
                </a:solidFill>
                <a:latin typeface="方正黑体_GBK" pitchFamily="65" charset="-122"/>
                <a:ea typeface="方正黑体_GBK" pitchFamily="65" charset="-122"/>
                <a:cs typeface="华文黑体" pitchFamily="2" charset="-122"/>
              </a:rPr>
              <a:t>2018</a:t>
            </a:r>
            <a:r>
              <a:rPr lang="zh-CN" altLang="en-US" sz="1500" dirty="0" smtClean="0">
                <a:solidFill>
                  <a:schemeClr val="bg1">
                    <a:lumMod val="50000"/>
                  </a:schemeClr>
                </a:solidFill>
                <a:latin typeface="方正黑体_GBK" pitchFamily="65" charset="-122"/>
                <a:ea typeface="方正黑体_GBK" pitchFamily="65" charset="-122"/>
                <a:cs typeface="华文黑体" pitchFamily="2" charset="-122"/>
              </a:rPr>
              <a:t>年</a:t>
            </a:r>
            <a:endParaRPr lang="zh-CN" altLang="en-US" sz="1500" dirty="0">
              <a:solidFill>
                <a:schemeClr val="bg1">
                  <a:lumMod val="50000"/>
                </a:schemeClr>
              </a:solidFill>
              <a:latin typeface="方正黑体_GBK" pitchFamily="65" charset="-122"/>
              <a:ea typeface="方正黑体_GBK" pitchFamily="65" charset="-122"/>
              <a:cs typeface="华文黑体" pitchFamily="2" charset="-122"/>
            </a:endParaRPr>
          </a:p>
        </p:txBody>
      </p:sp>
      <p:sp>
        <p:nvSpPr>
          <p:cNvPr id="230" name="圆角矩形 229"/>
          <p:cNvSpPr/>
          <p:nvPr/>
        </p:nvSpPr>
        <p:spPr>
          <a:xfrm>
            <a:off x="1082453" y="3717912"/>
            <a:ext cx="573225" cy="19581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66" tIns="34283" rIns="68566" bIns="34283" rtlCol="0" anchor="ctr"/>
          <a:lstStyle/>
          <a:p>
            <a:pPr algn="ctr"/>
            <a:r>
              <a:rPr lang="zh-CN" altLang="en-US" sz="1100" dirty="0">
                <a:solidFill>
                  <a:prstClr val="white"/>
                </a:solidFill>
                <a:latin typeface="微软雅黑" pitchFamily="34" charset="-122"/>
                <a:ea typeface="微软雅黑" pitchFamily="34" charset="-122"/>
              </a:rPr>
              <a:t>今年</a:t>
            </a:r>
          </a:p>
        </p:txBody>
      </p:sp>
    </p:spTree>
    <p:extLst>
      <p:ext uri="{BB962C8B-B14F-4D97-AF65-F5344CB8AC3E}">
        <p14:creationId xmlns:p14="http://schemas.microsoft.com/office/powerpoint/2010/main" xmlns="" val="3099643173"/>
      </p:ext>
    </p:extLst>
  </p:cSld>
  <p:clrMapOvr>
    <a:masterClrMapping/>
  </p:clrMapOvr>
  <p:transition spd="med" advClick="0" advTm="0">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afterEffect">
                                  <p:stCondLst>
                                    <p:cond delay="0"/>
                                  </p:stCondLst>
                                  <p:childTnLst>
                                    <p:set>
                                      <p:cBhvr>
                                        <p:cTn id="6" dur="1" fill="hold">
                                          <p:stCondLst>
                                            <p:cond delay="0"/>
                                          </p:stCondLst>
                                        </p:cTn>
                                        <p:tgtEl>
                                          <p:spTgt spid="223"/>
                                        </p:tgtEl>
                                        <p:attrNameLst>
                                          <p:attrName>style.visibility</p:attrName>
                                        </p:attrNameLst>
                                      </p:cBhvr>
                                      <p:to>
                                        <p:strVal val="visible"/>
                                      </p:to>
                                    </p:set>
                                    <p:anim calcmode="lin" valueType="num">
                                      <p:cBhvr additive="base">
                                        <p:cTn id="7" dur="500"/>
                                        <p:tgtEl>
                                          <p:spTgt spid="223"/>
                                        </p:tgtEl>
                                        <p:attrNameLst>
                                          <p:attrName>ppt_x</p:attrName>
                                        </p:attrNameLst>
                                      </p:cBhvr>
                                      <p:tavLst>
                                        <p:tav tm="0">
                                          <p:val>
                                            <p:strVal val="#ppt_x+#ppt_w*1.125000"/>
                                          </p:val>
                                        </p:tav>
                                        <p:tav tm="100000">
                                          <p:val>
                                            <p:strVal val="#ppt_x"/>
                                          </p:val>
                                        </p:tav>
                                      </p:tavLst>
                                    </p:anim>
                                    <p:animEffect transition="in" filter="wipe(left)">
                                      <p:cBhvr>
                                        <p:cTn id="8" dur="500"/>
                                        <p:tgtEl>
                                          <p:spTgt spid="223"/>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222"/>
                                        </p:tgtEl>
                                        <p:attrNameLst>
                                          <p:attrName>style.visibility</p:attrName>
                                        </p:attrNameLst>
                                      </p:cBhvr>
                                      <p:to>
                                        <p:strVal val="visible"/>
                                      </p:to>
                                    </p:set>
                                    <p:anim calcmode="lin" valueType="num">
                                      <p:cBhvr additive="base">
                                        <p:cTn id="11" dur="500"/>
                                        <p:tgtEl>
                                          <p:spTgt spid="222"/>
                                        </p:tgtEl>
                                        <p:attrNameLst>
                                          <p:attrName>ppt_x</p:attrName>
                                        </p:attrNameLst>
                                      </p:cBhvr>
                                      <p:tavLst>
                                        <p:tav tm="0">
                                          <p:val>
                                            <p:strVal val="#ppt_x+#ppt_w*1.125000"/>
                                          </p:val>
                                        </p:tav>
                                        <p:tav tm="100000">
                                          <p:val>
                                            <p:strVal val="#ppt_x"/>
                                          </p:val>
                                        </p:tav>
                                      </p:tavLst>
                                    </p:anim>
                                    <p:animEffect transition="in" filter="wipe(left)">
                                      <p:cBhvr>
                                        <p:cTn id="12" dur="500"/>
                                        <p:tgtEl>
                                          <p:spTgt spid="22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24"/>
                                        </p:tgtEl>
                                        <p:attrNameLst>
                                          <p:attrName>style.visibility</p:attrName>
                                        </p:attrNameLst>
                                      </p:cBhvr>
                                      <p:to>
                                        <p:strVal val="visible"/>
                                      </p:to>
                                    </p:set>
                                    <p:anim calcmode="lin" valueType="num">
                                      <p:cBhvr>
                                        <p:cTn id="15" dur="500" fill="hold"/>
                                        <p:tgtEl>
                                          <p:spTgt spid="224"/>
                                        </p:tgtEl>
                                        <p:attrNameLst>
                                          <p:attrName>ppt_w</p:attrName>
                                        </p:attrNameLst>
                                      </p:cBhvr>
                                      <p:tavLst>
                                        <p:tav tm="0">
                                          <p:val>
                                            <p:fltVal val="0"/>
                                          </p:val>
                                        </p:tav>
                                        <p:tav tm="100000">
                                          <p:val>
                                            <p:strVal val="#ppt_w"/>
                                          </p:val>
                                        </p:tav>
                                      </p:tavLst>
                                    </p:anim>
                                    <p:anim calcmode="lin" valueType="num">
                                      <p:cBhvr>
                                        <p:cTn id="16" dur="500" fill="hold"/>
                                        <p:tgtEl>
                                          <p:spTgt spid="224"/>
                                        </p:tgtEl>
                                        <p:attrNameLst>
                                          <p:attrName>ppt_h</p:attrName>
                                        </p:attrNameLst>
                                      </p:cBhvr>
                                      <p:tavLst>
                                        <p:tav tm="0">
                                          <p:val>
                                            <p:fltVal val="0"/>
                                          </p:val>
                                        </p:tav>
                                        <p:tav tm="100000">
                                          <p:val>
                                            <p:strVal val="#ppt_h"/>
                                          </p:val>
                                        </p:tav>
                                      </p:tavLst>
                                    </p:anim>
                                    <p:animEffect transition="in" filter="fade">
                                      <p:cBhvr>
                                        <p:cTn id="17" dur="500"/>
                                        <p:tgtEl>
                                          <p:spTgt spid="224"/>
                                        </p:tgtEl>
                                      </p:cBhvr>
                                    </p:animEffect>
                                  </p:childTnLst>
                                </p:cTn>
                              </p:par>
                            </p:childTnLst>
                          </p:cTn>
                        </p:par>
                        <p:par>
                          <p:cTn id="18" fill="hold">
                            <p:stCondLst>
                              <p:cond delay="500"/>
                            </p:stCondLst>
                            <p:childTnLst>
                              <p:par>
                                <p:cTn id="19" presetID="12" presetClass="entr" presetSubtype="2" fill="hold" grpId="0" nodeType="afterEffect">
                                  <p:stCondLst>
                                    <p:cond delay="0"/>
                                  </p:stCondLst>
                                  <p:childTnLst>
                                    <p:set>
                                      <p:cBhvr>
                                        <p:cTn id="20" dur="1" fill="hold">
                                          <p:stCondLst>
                                            <p:cond delay="0"/>
                                          </p:stCondLst>
                                        </p:cTn>
                                        <p:tgtEl>
                                          <p:spTgt spid="229"/>
                                        </p:tgtEl>
                                        <p:attrNameLst>
                                          <p:attrName>style.visibility</p:attrName>
                                        </p:attrNameLst>
                                      </p:cBhvr>
                                      <p:to>
                                        <p:strVal val="visible"/>
                                      </p:to>
                                    </p:set>
                                    <p:anim calcmode="lin" valueType="num">
                                      <p:cBhvr additive="base">
                                        <p:cTn id="21" dur="500"/>
                                        <p:tgtEl>
                                          <p:spTgt spid="229"/>
                                        </p:tgtEl>
                                        <p:attrNameLst>
                                          <p:attrName>ppt_x</p:attrName>
                                        </p:attrNameLst>
                                      </p:cBhvr>
                                      <p:tavLst>
                                        <p:tav tm="0">
                                          <p:val>
                                            <p:strVal val="#ppt_x+#ppt_w*1.125000"/>
                                          </p:val>
                                        </p:tav>
                                        <p:tav tm="100000">
                                          <p:val>
                                            <p:strVal val="#ppt_x"/>
                                          </p:val>
                                        </p:tav>
                                      </p:tavLst>
                                    </p:anim>
                                    <p:animEffect transition="in" filter="wipe(left)">
                                      <p:cBhvr>
                                        <p:cTn id="22" dur="500"/>
                                        <p:tgtEl>
                                          <p:spTgt spid="229"/>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228"/>
                                        </p:tgtEl>
                                        <p:attrNameLst>
                                          <p:attrName>style.visibility</p:attrName>
                                        </p:attrNameLst>
                                      </p:cBhvr>
                                      <p:to>
                                        <p:strVal val="visible"/>
                                      </p:to>
                                    </p:set>
                                    <p:anim calcmode="lin" valueType="num">
                                      <p:cBhvr additive="base">
                                        <p:cTn id="25" dur="500"/>
                                        <p:tgtEl>
                                          <p:spTgt spid="228"/>
                                        </p:tgtEl>
                                        <p:attrNameLst>
                                          <p:attrName>ppt_x</p:attrName>
                                        </p:attrNameLst>
                                      </p:cBhvr>
                                      <p:tavLst>
                                        <p:tav tm="0">
                                          <p:val>
                                            <p:strVal val="#ppt_x+#ppt_w*1.125000"/>
                                          </p:val>
                                        </p:tav>
                                        <p:tav tm="100000">
                                          <p:val>
                                            <p:strVal val="#ppt_x"/>
                                          </p:val>
                                        </p:tav>
                                      </p:tavLst>
                                    </p:anim>
                                    <p:animEffect transition="in" filter="wipe(left)">
                                      <p:cBhvr>
                                        <p:cTn id="26" dur="500"/>
                                        <p:tgtEl>
                                          <p:spTgt spid="22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30"/>
                                        </p:tgtEl>
                                        <p:attrNameLst>
                                          <p:attrName>style.visibility</p:attrName>
                                        </p:attrNameLst>
                                      </p:cBhvr>
                                      <p:to>
                                        <p:strVal val="visible"/>
                                      </p:to>
                                    </p:set>
                                    <p:anim calcmode="lin" valueType="num">
                                      <p:cBhvr>
                                        <p:cTn id="29" dur="500" fill="hold"/>
                                        <p:tgtEl>
                                          <p:spTgt spid="230"/>
                                        </p:tgtEl>
                                        <p:attrNameLst>
                                          <p:attrName>ppt_w</p:attrName>
                                        </p:attrNameLst>
                                      </p:cBhvr>
                                      <p:tavLst>
                                        <p:tav tm="0">
                                          <p:val>
                                            <p:fltVal val="0"/>
                                          </p:val>
                                        </p:tav>
                                        <p:tav tm="100000">
                                          <p:val>
                                            <p:strVal val="#ppt_w"/>
                                          </p:val>
                                        </p:tav>
                                      </p:tavLst>
                                    </p:anim>
                                    <p:anim calcmode="lin" valueType="num">
                                      <p:cBhvr>
                                        <p:cTn id="30" dur="500" fill="hold"/>
                                        <p:tgtEl>
                                          <p:spTgt spid="230"/>
                                        </p:tgtEl>
                                        <p:attrNameLst>
                                          <p:attrName>ppt_h</p:attrName>
                                        </p:attrNameLst>
                                      </p:cBhvr>
                                      <p:tavLst>
                                        <p:tav tm="0">
                                          <p:val>
                                            <p:fltVal val="0"/>
                                          </p:val>
                                        </p:tav>
                                        <p:tav tm="100000">
                                          <p:val>
                                            <p:strVal val="#ppt_h"/>
                                          </p:val>
                                        </p:tav>
                                      </p:tavLst>
                                    </p:anim>
                                    <p:animEffect transition="in" filter="fade">
                                      <p:cBhvr>
                                        <p:cTn id="31" dur="500"/>
                                        <p:tgtEl>
                                          <p:spTgt spid="230"/>
                                        </p:tgtEl>
                                      </p:cBhvr>
                                    </p:animEffect>
                                  </p:childTnLst>
                                </p:cTn>
                              </p:par>
                            </p:childTnLst>
                          </p:cTn>
                        </p:par>
                        <p:par>
                          <p:cTn id="32" fill="hold">
                            <p:stCondLst>
                              <p:cond delay="1000"/>
                            </p:stCondLst>
                            <p:childTnLst>
                              <p:par>
                                <p:cTn id="33" presetID="22" presetClass="entr" presetSubtype="4"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par>
                          <p:cTn id="36" fill="hold">
                            <p:stCondLst>
                              <p:cond delay="1500"/>
                            </p:stCondLst>
                            <p:childTnLst>
                              <p:par>
                                <p:cTn id="37" presetID="2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par>
                          <p:cTn id="40" fill="hold">
                            <p:stCondLst>
                              <p:cond delay="2000"/>
                            </p:stCondLst>
                            <p:childTnLst>
                              <p:par>
                                <p:cTn id="41" presetID="45" presetClass="entr" presetSubtype="0"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anim calcmode="lin" valueType="num">
                                      <p:cBhvr>
                                        <p:cTn id="44" dur="500" fill="hold"/>
                                        <p:tgtEl>
                                          <p:spTgt spid="5"/>
                                        </p:tgtEl>
                                        <p:attrNameLst>
                                          <p:attrName>ppt_w</p:attrName>
                                        </p:attrNameLst>
                                      </p:cBhvr>
                                      <p:tavLst>
                                        <p:tav tm="0" fmla="#ppt_w*sin(2.5*pi*$)">
                                          <p:val>
                                            <p:fltVal val="0"/>
                                          </p:val>
                                        </p:tav>
                                        <p:tav tm="100000">
                                          <p:val>
                                            <p:fltVal val="1"/>
                                          </p:val>
                                        </p:tav>
                                      </p:tavLst>
                                    </p:anim>
                                    <p:anim calcmode="lin" valueType="num">
                                      <p:cBhvr>
                                        <p:cTn id="45" dur="500" fill="hold"/>
                                        <p:tgtEl>
                                          <p:spTgt spid="5"/>
                                        </p:tgtEl>
                                        <p:attrNameLst>
                                          <p:attrName>ppt_h</p:attrName>
                                        </p:attrNameLst>
                                      </p:cBhvr>
                                      <p:tavLst>
                                        <p:tav tm="0">
                                          <p:val>
                                            <p:strVal val="#ppt_h"/>
                                          </p:val>
                                        </p:tav>
                                        <p:tav tm="100000">
                                          <p:val>
                                            <p:strVal val="#ppt_h"/>
                                          </p:val>
                                        </p:tav>
                                      </p:tavLst>
                                    </p:anim>
                                  </p:childTnLst>
                                </p:cTn>
                              </p:par>
                            </p:childTnLst>
                          </p:cTn>
                        </p:par>
                        <p:par>
                          <p:cTn id="46" fill="hold">
                            <p:stCondLst>
                              <p:cond delay="2500"/>
                            </p:stCondLst>
                            <p:childTnLst>
                              <p:par>
                                <p:cTn id="47" presetID="23" presetClass="entr" presetSubtype="32"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strVal val="4*#ppt_w"/>
                                          </p:val>
                                        </p:tav>
                                        <p:tav tm="100000">
                                          <p:val>
                                            <p:strVal val="#ppt_w"/>
                                          </p:val>
                                        </p:tav>
                                      </p:tavLst>
                                    </p:anim>
                                    <p:anim calcmode="lin" valueType="num">
                                      <p:cBhvr>
                                        <p:cTn id="50" dur="500" fill="hold"/>
                                        <p:tgtEl>
                                          <p:spTgt spid="1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2" grpId="0"/>
      <p:bldP spid="223" grpId="0"/>
      <p:bldP spid="224" grpId="0" animBg="1"/>
      <p:bldP spid="228" grpId="0"/>
      <p:bldP spid="229" grpId="0"/>
      <p:bldP spid="2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xmlns="" id="{2267A6B1-8B59-4C7D-850C-31925BB33F98}"/>
              </a:ext>
            </a:extLst>
          </p:cNvPr>
          <p:cNvSpPr/>
          <p:nvPr/>
        </p:nvSpPr>
        <p:spPr>
          <a:xfrm>
            <a:off x="5004048" y="1580929"/>
            <a:ext cx="1037768" cy="10377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TextBox 48"/>
          <p:cNvSpPr txBox="1"/>
          <p:nvPr/>
        </p:nvSpPr>
        <p:spPr>
          <a:xfrm>
            <a:off x="4760821" y="2723263"/>
            <a:ext cx="2816312" cy="492443"/>
          </a:xfrm>
          <a:prstGeom prst="rect">
            <a:avLst/>
          </a:prstGeom>
          <a:noFill/>
        </p:spPr>
        <p:txBody>
          <a:bodyPr wrap="square" lIns="0" tIns="0" rIns="0" bIns="0" rtlCol="0">
            <a:spAutoFit/>
          </a:bodyPr>
          <a:lstStyle/>
          <a:p>
            <a:r>
              <a:rPr lang="zh-CN" altLang="en-US" sz="3200" b="1" dirty="0">
                <a:solidFill>
                  <a:schemeClr val="bg1">
                    <a:lumMod val="50000"/>
                  </a:schemeClr>
                </a:solidFill>
                <a:latin typeface="微软雅黑" pitchFamily="34" charset="-122"/>
                <a:ea typeface="微软雅黑" pitchFamily="34" charset="-122"/>
                <a:cs typeface="宋体" charset="-122"/>
              </a:rPr>
              <a:t>产品运行</a:t>
            </a:r>
            <a:endParaRPr lang="en-GB" altLang="zh-CN" sz="3100" b="1"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49"/>
          <p:cNvSpPr txBox="1"/>
          <p:nvPr/>
        </p:nvSpPr>
        <p:spPr>
          <a:xfrm>
            <a:off x="4139952" y="3302863"/>
            <a:ext cx="2979531" cy="276999"/>
          </a:xfrm>
          <a:prstGeom prst="rect">
            <a:avLst/>
          </a:prstGeom>
          <a:noFill/>
        </p:spPr>
        <p:txBody>
          <a:bodyPr wrap="square" lIns="0" tIns="0" rIns="0" bIns="0" rtlCol="0">
            <a:spAutoFit/>
          </a:bodyPr>
          <a:lstStyle/>
          <a:p>
            <a:pPr algn="ctr" eaLnBrk="0" hangingPunct="0"/>
            <a:r>
              <a:rPr lang="zh-CN" altLang="en-US" sz="900" dirty="0">
                <a:solidFill>
                  <a:schemeClr val="bg1">
                    <a:lumMod val="50000"/>
                  </a:schemeClr>
                </a:solidFill>
                <a:latin typeface="微软雅黑" panose="020B0503020204020204" pitchFamily="34" charset="-122"/>
                <a:ea typeface="微软雅黑" panose="020B0503020204020204" pitchFamily="34" charset="-122"/>
                <a:cs typeface="+mn-ea"/>
                <a:sym typeface="+mn-lt"/>
              </a:rPr>
              <a:t>请替换文字内容，点击添加相关标题文字，修改文字内容，也可以直接复制你的内容到此。</a:t>
            </a:r>
          </a:p>
        </p:txBody>
      </p:sp>
      <p:sp>
        <p:nvSpPr>
          <p:cNvPr id="28" name="矩形 259"/>
          <p:cNvSpPr>
            <a:spLocks noChangeArrowheads="1"/>
          </p:cNvSpPr>
          <p:nvPr/>
        </p:nvSpPr>
        <p:spPr bwMode="auto">
          <a:xfrm>
            <a:off x="4768411" y="1724945"/>
            <a:ext cx="1561914" cy="74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5023" tIns="32511" rIns="65023" bIns="32511">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4400" b="1" cap="all" spc="213" dirty="0">
                <a:solidFill>
                  <a:schemeClr val="bg1"/>
                </a:solidFill>
                <a:cs typeface="Arial" panose="020B0604020202020204" pitchFamily="34" charset="0"/>
              </a:rPr>
              <a:t>02</a:t>
            </a:r>
            <a:endParaRPr lang="zh-CN" altLang="en-US" sz="4400" b="1" cap="all" spc="213" dirty="0">
              <a:solidFill>
                <a:schemeClr val="bg1"/>
              </a:solidFill>
              <a:cs typeface="Arial" panose="020B0604020202020204" pitchFamily="34" charset="0"/>
            </a:endParaRPr>
          </a:p>
        </p:txBody>
      </p:sp>
      <p:pic>
        <p:nvPicPr>
          <p:cNvPr id="7" name="Picture 3" descr="C:\Users\Administrator\Desktop\00\13578b1cc850748副本.png"/>
          <p:cNvPicPr>
            <a:picLocks noChangeAspect="1" noChangeArrowheads="1"/>
          </p:cNvPicPr>
          <p:nvPr/>
        </p:nvPicPr>
        <p:blipFill>
          <a:blip r:embed="rId3" cstate="print"/>
          <a:srcRect/>
          <a:stretch>
            <a:fillRect/>
          </a:stretch>
        </p:blipFill>
        <p:spPr bwMode="auto">
          <a:xfrm>
            <a:off x="-396552" y="-308570"/>
            <a:ext cx="5688632" cy="5688631"/>
          </a:xfrm>
          <a:prstGeom prst="rect">
            <a:avLst/>
          </a:prstGeom>
          <a:noFill/>
        </p:spPr>
      </p:pic>
    </p:spTree>
    <p:extLst>
      <p:ext uri="{BB962C8B-B14F-4D97-AF65-F5344CB8AC3E}">
        <p14:creationId xmlns:p14="http://schemas.microsoft.com/office/powerpoint/2010/main" xmlns="" val="3728329324"/>
      </p:ext>
    </p:extLst>
  </p:cSld>
  <p:clrMapOvr>
    <a:masterClrMapping/>
  </p:clrMapOvr>
  <p:transition spd="med" advClick="0" advTm="0">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3"/>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8"/>
                                        </p:tgtEl>
                                        <p:attrNameLst>
                                          <p:attrName>style.visibility</p:attrName>
                                        </p:attrNameLst>
                                      </p:cBhvr>
                                      <p:to>
                                        <p:strVal val="visible"/>
                                      </p:to>
                                    </p:set>
                                    <p:anim calcmode="lin" valueType="num">
                                      <p:cBhvr>
                                        <p:cTn id="19" dur="500" fill="hold"/>
                                        <p:tgtEl>
                                          <p:spTgt spid="28"/>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8"/>
                                        </p:tgtEl>
                                        <p:attrNameLst>
                                          <p:attrName>ppt_y</p:attrName>
                                        </p:attrNameLst>
                                      </p:cBhvr>
                                      <p:tavLst>
                                        <p:tav tm="0">
                                          <p:val>
                                            <p:strVal val="#ppt_y"/>
                                          </p:val>
                                        </p:tav>
                                        <p:tav tm="100000">
                                          <p:val>
                                            <p:strVal val="#ppt_y"/>
                                          </p:val>
                                        </p:tav>
                                      </p:tavLst>
                                    </p:anim>
                                    <p:anim calcmode="lin" valueType="num">
                                      <p:cBhvr>
                                        <p:cTn id="21" dur="500" fill="hold"/>
                                        <p:tgtEl>
                                          <p:spTgt spid="28"/>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8"/>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8"/>
                                        </p:tgtEl>
                                      </p:cBhvr>
                                    </p:animEffect>
                                  </p:childTnLst>
                                </p:cTn>
                              </p:par>
                            </p:childTnLst>
                          </p:cTn>
                        </p:par>
                        <p:par>
                          <p:cTn id="24" fill="hold">
                            <p:stCondLst>
                              <p:cond delay="1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8"/>
                                        </p:tgtEl>
                                      </p:cBhvr>
                                    </p:animEffect>
                                    <p:animScale>
                                      <p:cBhvr>
                                        <p:cTn id="27" dur="250" autoRev="1" fill="hold"/>
                                        <p:tgtEl>
                                          <p:spTgt spid="28"/>
                                        </p:tgtEl>
                                      </p:cBhvr>
                                      <p:by x="105000" y="105000"/>
                                    </p:animScale>
                                  </p:childTnLst>
                                </p:cTn>
                              </p:par>
                            </p:childTnLst>
                          </p:cTn>
                        </p:par>
                        <p:par>
                          <p:cTn id="28" fill="hold">
                            <p:stCondLst>
                              <p:cond delay="1550"/>
                            </p:stCondLst>
                            <p:childTnLst>
                              <p:par>
                                <p:cTn id="29" presetID="22" presetClass="entr" presetSubtype="8" fill="hold" grpId="0" nodeType="afterEffect">
                                  <p:stCondLst>
                                    <p:cond delay="0"/>
                                  </p:stCondLst>
                                  <p:iterate type="lt">
                                    <p:tmPct val="30000"/>
                                  </p:iterate>
                                  <p:childTnLst>
                                    <p:set>
                                      <p:cBhvr>
                                        <p:cTn id="30" dur="1" fill="hold">
                                          <p:stCondLst>
                                            <p:cond delay="0"/>
                                          </p:stCondLst>
                                        </p:cTn>
                                        <p:tgtEl>
                                          <p:spTgt spid="26"/>
                                        </p:tgtEl>
                                        <p:attrNameLst>
                                          <p:attrName>style.visibility</p:attrName>
                                        </p:attrNameLst>
                                      </p:cBhvr>
                                      <p:to>
                                        <p:strVal val="visible"/>
                                      </p:to>
                                    </p:set>
                                    <p:animEffect transition="in" filter="wipe(left)">
                                      <p:cBhvr>
                                        <p:cTn id="31" dur="200"/>
                                        <p:tgtEl>
                                          <p:spTgt spid="26"/>
                                        </p:tgtEl>
                                      </p:cBhvr>
                                    </p:animEffect>
                                  </p:childTnLst>
                                </p:cTn>
                              </p:par>
                              <p:par>
                                <p:cTn id="32" presetID="36" presetClass="emph" presetSubtype="0" fill="hold" grpId="1" nodeType="withEffect">
                                  <p:stCondLst>
                                    <p:cond delay="0"/>
                                  </p:stCondLst>
                                  <p:iterate type="lt">
                                    <p:tmPct val="30000"/>
                                  </p:iterate>
                                  <p:childTnLst>
                                    <p:animScale>
                                      <p:cBhvr>
                                        <p:cTn id="33" dur="50" autoRev="1" fill="hold">
                                          <p:stCondLst>
                                            <p:cond delay="0"/>
                                          </p:stCondLst>
                                        </p:cTn>
                                        <p:tgtEl>
                                          <p:spTgt spid="26"/>
                                        </p:tgtEl>
                                      </p:cBhvr>
                                      <p:to x="80000" y="100000"/>
                                    </p:animScale>
                                    <p:anim by="(#ppt_w*0.10)" calcmode="lin" valueType="num">
                                      <p:cBhvr>
                                        <p:cTn id="34" dur="50" autoRev="1" fill="hold">
                                          <p:stCondLst>
                                            <p:cond delay="0"/>
                                          </p:stCondLst>
                                        </p:cTn>
                                        <p:tgtEl>
                                          <p:spTgt spid="26"/>
                                        </p:tgtEl>
                                        <p:attrNameLst>
                                          <p:attrName>ppt_x</p:attrName>
                                        </p:attrNameLst>
                                      </p:cBhvr>
                                    </p:anim>
                                    <p:anim by="(-#ppt_w*0.10)" calcmode="lin" valueType="num">
                                      <p:cBhvr>
                                        <p:cTn id="35" dur="50" autoRev="1" fill="hold">
                                          <p:stCondLst>
                                            <p:cond delay="0"/>
                                          </p:stCondLst>
                                        </p:cTn>
                                        <p:tgtEl>
                                          <p:spTgt spid="26"/>
                                        </p:tgtEl>
                                        <p:attrNameLst>
                                          <p:attrName>ppt_y</p:attrName>
                                        </p:attrNameLst>
                                      </p:cBhvr>
                                    </p:anim>
                                    <p:animRot by="-480000">
                                      <p:cBhvr>
                                        <p:cTn id="36" dur="50" autoRev="1" fill="hold">
                                          <p:stCondLst>
                                            <p:cond delay="0"/>
                                          </p:stCondLst>
                                        </p:cTn>
                                        <p:tgtEl>
                                          <p:spTgt spid="26"/>
                                        </p:tgtEl>
                                        <p:attrNameLst>
                                          <p:attrName>r</p:attrName>
                                        </p:attrNameLst>
                                      </p:cBhvr>
                                    </p:animRot>
                                  </p:childTnLst>
                                </p:cTn>
                              </p:par>
                            </p:childTnLst>
                          </p:cTn>
                        </p:par>
                        <p:par>
                          <p:cTn id="37" fill="hold">
                            <p:stCondLst>
                              <p:cond delay="1930"/>
                            </p:stCondLst>
                            <p:childTnLst>
                              <p:par>
                                <p:cTn id="38" presetID="22" presetClass="entr" presetSubtype="8" fill="hold" grpId="0" nodeType="afterEffect">
                                  <p:stCondLst>
                                    <p:cond delay="0"/>
                                  </p:stCondLst>
                                  <p:iterate type="lt">
                                    <p:tmPct val="30000"/>
                                  </p:iterate>
                                  <p:childTnLst>
                                    <p:set>
                                      <p:cBhvr>
                                        <p:cTn id="39" dur="1" fill="hold">
                                          <p:stCondLst>
                                            <p:cond delay="0"/>
                                          </p:stCondLst>
                                        </p:cTn>
                                        <p:tgtEl>
                                          <p:spTgt spid="27"/>
                                        </p:tgtEl>
                                        <p:attrNameLst>
                                          <p:attrName>style.visibility</p:attrName>
                                        </p:attrNameLst>
                                      </p:cBhvr>
                                      <p:to>
                                        <p:strVal val="visible"/>
                                      </p:to>
                                    </p:set>
                                    <p:animEffect transition="in" filter="wipe(left)">
                                      <p:cBhvr>
                                        <p:cTn id="40" dur="200"/>
                                        <p:tgtEl>
                                          <p:spTgt spid="27"/>
                                        </p:tgtEl>
                                      </p:cBhvr>
                                    </p:animEffect>
                                  </p:childTnLst>
                                </p:cTn>
                              </p:par>
                              <p:par>
                                <p:cTn id="41" presetID="36" presetClass="emph" presetSubtype="0" fill="hold" grpId="1" nodeType="withEffect">
                                  <p:stCondLst>
                                    <p:cond delay="0"/>
                                  </p:stCondLst>
                                  <p:iterate type="lt">
                                    <p:tmPct val="30000"/>
                                  </p:iterate>
                                  <p:childTnLst>
                                    <p:animScale>
                                      <p:cBhvr>
                                        <p:cTn id="42" dur="50" autoRev="1" fill="hold">
                                          <p:stCondLst>
                                            <p:cond delay="0"/>
                                          </p:stCondLst>
                                        </p:cTn>
                                        <p:tgtEl>
                                          <p:spTgt spid="27"/>
                                        </p:tgtEl>
                                      </p:cBhvr>
                                      <p:to x="80000" y="100000"/>
                                    </p:animScale>
                                    <p:anim by="(#ppt_w*0.10)" calcmode="lin" valueType="num">
                                      <p:cBhvr>
                                        <p:cTn id="43" dur="50" autoRev="1" fill="hold">
                                          <p:stCondLst>
                                            <p:cond delay="0"/>
                                          </p:stCondLst>
                                        </p:cTn>
                                        <p:tgtEl>
                                          <p:spTgt spid="27"/>
                                        </p:tgtEl>
                                        <p:attrNameLst>
                                          <p:attrName>ppt_x</p:attrName>
                                        </p:attrNameLst>
                                      </p:cBhvr>
                                    </p:anim>
                                    <p:anim by="(-#ppt_w*0.10)" calcmode="lin" valueType="num">
                                      <p:cBhvr>
                                        <p:cTn id="44" dur="50" autoRev="1" fill="hold">
                                          <p:stCondLst>
                                            <p:cond delay="0"/>
                                          </p:stCondLst>
                                        </p:cTn>
                                        <p:tgtEl>
                                          <p:spTgt spid="27"/>
                                        </p:tgtEl>
                                        <p:attrNameLst>
                                          <p:attrName>ppt_y</p:attrName>
                                        </p:attrNameLst>
                                      </p:cBhvr>
                                    </p:anim>
                                    <p:animRot by="-480000">
                                      <p:cBhvr>
                                        <p:cTn id="45" dur="50" autoRev="1" fill="hold">
                                          <p:stCondLst>
                                            <p:cond delay="0"/>
                                          </p:stCondLst>
                                        </p:cTn>
                                        <p:tgtEl>
                                          <p:spTgt spid="2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6" grpId="0"/>
      <p:bldP spid="26" grpId="1"/>
      <p:bldP spid="27" grpId="0"/>
      <p:bldP spid="27" grpId="1"/>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4" name="Freeform 2351"/>
          <p:cNvSpPr>
            <a:spLocks/>
          </p:cNvSpPr>
          <p:nvPr/>
        </p:nvSpPr>
        <p:spPr bwMode="auto">
          <a:xfrm>
            <a:off x="2999460" y="1347992"/>
            <a:ext cx="3127022" cy="844455"/>
          </a:xfrm>
          <a:custGeom>
            <a:avLst/>
            <a:gdLst>
              <a:gd name="T0" fmla="*/ 101 w 5540"/>
              <a:gd name="T1" fmla="*/ 0 h 1497"/>
              <a:gd name="T2" fmla="*/ 144 w 5540"/>
              <a:gd name="T3" fmla="*/ 8 h 1497"/>
              <a:gd name="T4" fmla="*/ 226 w 5540"/>
              <a:gd name="T5" fmla="*/ 24 h 1497"/>
              <a:gd name="T6" fmla="*/ 346 w 5540"/>
              <a:gd name="T7" fmla="*/ 44 h 1497"/>
              <a:gd name="T8" fmla="*/ 501 w 5540"/>
              <a:gd name="T9" fmla="*/ 69 h 1497"/>
              <a:gd name="T10" fmla="*/ 687 w 5540"/>
              <a:gd name="T11" fmla="*/ 95 h 1497"/>
              <a:gd name="T12" fmla="*/ 905 w 5540"/>
              <a:gd name="T13" fmla="*/ 122 h 1497"/>
              <a:gd name="T14" fmla="*/ 1150 w 5540"/>
              <a:gd name="T15" fmla="*/ 147 h 1497"/>
              <a:gd name="T16" fmla="*/ 1420 w 5540"/>
              <a:gd name="T17" fmla="*/ 171 h 1497"/>
              <a:gd name="T18" fmla="*/ 1712 w 5540"/>
              <a:gd name="T19" fmla="*/ 189 h 1497"/>
              <a:gd name="T20" fmla="*/ 2023 w 5540"/>
              <a:gd name="T21" fmla="*/ 203 h 1497"/>
              <a:gd name="T22" fmla="*/ 2352 w 5540"/>
              <a:gd name="T23" fmla="*/ 208 h 1497"/>
              <a:gd name="T24" fmla="*/ 2697 w 5540"/>
              <a:gd name="T25" fmla="*/ 204 h 1497"/>
              <a:gd name="T26" fmla="*/ 3053 w 5540"/>
              <a:gd name="T27" fmla="*/ 191 h 1497"/>
              <a:gd name="T28" fmla="*/ 3458 w 5540"/>
              <a:gd name="T29" fmla="*/ 176 h 1497"/>
              <a:gd name="T30" fmla="*/ 3824 w 5540"/>
              <a:gd name="T31" fmla="*/ 169 h 1497"/>
              <a:gd name="T32" fmla="*/ 4154 w 5540"/>
              <a:gd name="T33" fmla="*/ 174 h 1497"/>
              <a:gd name="T34" fmla="*/ 4446 w 5540"/>
              <a:gd name="T35" fmla="*/ 188 h 1497"/>
              <a:gd name="T36" fmla="*/ 4701 w 5540"/>
              <a:gd name="T37" fmla="*/ 210 h 1497"/>
              <a:gd name="T38" fmla="*/ 4922 w 5540"/>
              <a:gd name="T39" fmla="*/ 238 h 1497"/>
              <a:gd name="T40" fmla="*/ 5108 w 5540"/>
              <a:gd name="T41" fmla="*/ 274 h 1497"/>
              <a:gd name="T42" fmla="*/ 5258 w 5540"/>
              <a:gd name="T43" fmla="*/ 313 h 1497"/>
              <a:gd name="T44" fmla="*/ 5376 w 5540"/>
              <a:gd name="T45" fmla="*/ 356 h 1497"/>
              <a:gd name="T46" fmla="*/ 5462 w 5540"/>
              <a:gd name="T47" fmla="*/ 402 h 1497"/>
              <a:gd name="T48" fmla="*/ 5516 w 5540"/>
              <a:gd name="T49" fmla="*/ 448 h 1497"/>
              <a:gd name="T50" fmla="*/ 5540 w 5540"/>
              <a:gd name="T51" fmla="*/ 497 h 1497"/>
              <a:gd name="T52" fmla="*/ 5496 w 5540"/>
              <a:gd name="T53" fmla="*/ 566 h 1497"/>
              <a:gd name="T54" fmla="*/ 5418 w 5540"/>
              <a:gd name="T55" fmla="*/ 623 h 1497"/>
              <a:gd name="T56" fmla="*/ 5310 w 5540"/>
              <a:gd name="T57" fmla="*/ 667 h 1497"/>
              <a:gd name="T58" fmla="*/ 5174 w 5540"/>
              <a:gd name="T59" fmla="*/ 701 h 1497"/>
              <a:gd name="T60" fmla="*/ 5010 w 5540"/>
              <a:gd name="T61" fmla="*/ 727 h 1497"/>
              <a:gd name="T62" fmla="*/ 4822 w 5540"/>
              <a:gd name="T63" fmla="*/ 747 h 1497"/>
              <a:gd name="T64" fmla="*/ 4613 w 5540"/>
              <a:gd name="T65" fmla="*/ 762 h 1497"/>
              <a:gd name="T66" fmla="*/ 4382 w 5540"/>
              <a:gd name="T67" fmla="*/ 776 h 1497"/>
              <a:gd name="T68" fmla="*/ 4133 w 5540"/>
              <a:gd name="T69" fmla="*/ 789 h 1497"/>
              <a:gd name="T70" fmla="*/ 3870 w 5540"/>
              <a:gd name="T71" fmla="*/ 804 h 1497"/>
              <a:gd name="T72" fmla="*/ 3591 w 5540"/>
              <a:gd name="T73" fmla="*/ 823 h 1497"/>
              <a:gd name="T74" fmla="*/ 3304 w 5540"/>
              <a:gd name="T75" fmla="*/ 850 h 1497"/>
              <a:gd name="T76" fmla="*/ 3006 w 5540"/>
              <a:gd name="T77" fmla="*/ 884 h 1497"/>
              <a:gd name="T78" fmla="*/ 2702 w 5540"/>
              <a:gd name="T79" fmla="*/ 928 h 1497"/>
              <a:gd name="T80" fmla="*/ 2393 w 5540"/>
              <a:gd name="T81" fmla="*/ 983 h 1497"/>
              <a:gd name="T82" fmla="*/ 2082 w 5540"/>
              <a:gd name="T83" fmla="*/ 1054 h 1497"/>
              <a:gd name="T84" fmla="*/ 1852 w 5540"/>
              <a:gd name="T85" fmla="*/ 1122 h 1497"/>
              <a:gd name="T86" fmla="*/ 1653 w 5540"/>
              <a:gd name="T87" fmla="*/ 1203 h 1497"/>
              <a:gd name="T88" fmla="*/ 1484 w 5540"/>
              <a:gd name="T89" fmla="*/ 1293 h 1497"/>
              <a:gd name="T90" fmla="*/ 1339 w 5540"/>
              <a:gd name="T91" fmla="*/ 1392 h 1497"/>
              <a:gd name="T92" fmla="*/ 1221 w 5540"/>
              <a:gd name="T93" fmla="*/ 1497 h 1497"/>
              <a:gd name="T94" fmla="*/ 981 w 5540"/>
              <a:gd name="T95" fmla="*/ 1489 h 1497"/>
              <a:gd name="T96" fmla="*/ 745 w 5540"/>
              <a:gd name="T97" fmla="*/ 1477 h 1497"/>
              <a:gd name="T98" fmla="*/ 518 w 5540"/>
              <a:gd name="T99" fmla="*/ 1463 h 1497"/>
              <a:gd name="T100" fmla="*/ 312 w 5540"/>
              <a:gd name="T101" fmla="*/ 1448 h 1497"/>
              <a:gd name="T102" fmla="*/ 137 w 5540"/>
              <a:gd name="T103" fmla="*/ 1433 h 1497"/>
              <a:gd name="T104" fmla="*/ 0 w 5540"/>
              <a:gd name="T105" fmla="*/ 1418 h 1497"/>
              <a:gd name="T106" fmla="*/ 96 w 5540"/>
              <a:gd name="T107" fmla="*/ 0 h 1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540" h="1497">
                <a:moveTo>
                  <a:pt x="96" y="0"/>
                </a:moveTo>
                <a:lnTo>
                  <a:pt x="101" y="0"/>
                </a:lnTo>
                <a:lnTo>
                  <a:pt x="117" y="3"/>
                </a:lnTo>
                <a:lnTo>
                  <a:pt x="144" y="8"/>
                </a:lnTo>
                <a:lnTo>
                  <a:pt x="181" y="15"/>
                </a:lnTo>
                <a:lnTo>
                  <a:pt x="226" y="24"/>
                </a:lnTo>
                <a:lnTo>
                  <a:pt x="282" y="34"/>
                </a:lnTo>
                <a:lnTo>
                  <a:pt x="346" y="44"/>
                </a:lnTo>
                <a:lnTo>
                  <a:pt x="419" y="56"/>
                </a:lnTo>
                <a:lnTo>
                  <a:pt x="501" y="69"/>
                </a:lnTo>
                <a:lnTo>
                  <a:pt x="591" y="81"/>
                </a:lnTo>
                <a:lnTo>
                  <a:pt x="687" y="95"/>
                </a:lnTo>
                <a:lnTo>
                  <a:pt x="794" y="108"/>
                </a:lnTo>
                <a:lnTo>
                  <a:pt x="905" y="122"/>
                </a:lnTo>
                <a:lnTo>
                  <a:pt x="1025" y="135"/>
                </a:lnTo>
                <a:lnTo>
                  <a:pt x="1150" y="147"/>
                </a:lnTo>
                <a:lnTo>
                  <a:pt x="1282" y="159"/>
                </a:lnTo>
                <a:lnTo>
                  <a:pt x="1420" y="171"/>
                </a:lnTo>
                <a:lnTo>
                  <a:pt x="1564" y="181"/>
                </a:lnTo>
                <a:lnTo>
                  <a:pt x="1712" y="189"/>
                </a:lnTo>
                <a:lnTo>
                  <a:pt x="1866" y="196"/>
                </a:lnTo>
                <a:lnTo>
                  <a:pt x="2023" y="203"/>
                </a:lnTo>
                <a:lnTo>
                  <a:pt x="2187" y="206"/>
                </a:lnTo>
                <a:lnTo>
                  <a:pt x="2352" y="208"/>
                </a:lnTo>
                <a:lnTo>
                  <a:pt x="2523" y="208"/>
                </a:lnTo>
                <a:lnTo>
                  <a:pt x="2697" y="204"/>
                </a:lnTo>
                <a:lnTo>
                  <a:pt x="2874" y="199"/>
                </a:lnTo>
                <a:lnTo>
                  <a:pt x="3053" y="191"/>
                </a:lnTo>
                <a:lnTo>
                  <a:pt x="3260" y="182"/>
                </a:lnTo>
                <a:lnTo>
                  <a:pt x="3458" y="176"/>
                </a:lnTo>
                <a:lnTo>
                  <a:pt x="3647" y="171"/>
                </a:lnTo>
                <a:lnTo>
                  <a:pt x="3824" y="169"/>
                </a:lnTo>
                <a:lnTo>
                  <a:pt x="3993" y="171"/>
                </a:lnTo>
                <a:lnTo>
                  <a:pt x="4154" y="174"/>
                </a:lnTo>
                <a:lnTo>
                  <a:pt x="4304" y="181"/>
                </a:lnTo>
                <a:lnTo>
                  <a:pt x="4446" y="188"/>
                </a:lnTo>
                <a:lnTo>
                  <a:pt x="4577" y="198"/>
                </a:lnTo>
                <a:lnTo>
                  <a:pt x="4701" y="210"/>
                </a:lnTo>
                <a:lnTo>
                  <a:pt x="4816" y="223"/>
                </a:lnTo>
                <a:lnTo>
                  <a:pt x="4922" y="238"/>
                </a:lnTo>
                <a:lnTo>
                  <a:pt x="5018" y="255"/>
                </a:lnTo>
                <a:lnTo>
                  <a:pt x="5108" y="274"/>
                </a:lnTo>
                <a:lnTo>
                  <a:pt x="5187" y="292"/>
                </a:lnTo>
                <a:lnTo>
                  <a:pt x="5258" y="313"/>
                </a:lnTo>
                <a:lnTo>
                  <a:pt x="5322" y="335"/>
                </a:lnTo>
                <a:lnTo>
                  <a:pt x="5376" y="356"/>
                </a:lnTo>
                <a:lnTo>
                  <a:pt x="5423" y="378"/>
                </a:lnTo>
                <a:lnTo>
                  <a:pt x="5462" y="402"/>
                </a:lnTo>
                <a:lnTo>
                  <a:pt x="5493" y="424"/>
                </a:lnTo>
                <a:lnTo>
                  <a:pt x="5516" y="448"/>
                </a:lnTo>
                <a:lnTo>
                  <a:pt x="5531" y="471"/>
                </a:lnTo>
                <a:lnTo>
                  <a:pt x="5540" y="497"/>
                </a:lnTo>
                <a:lnTo>
                  <a:pt x="5521" y="534"/>
                </a:lnTo>
                <a:lnTo>
                  <a:pt x="5496" y="566"/>
                </a:lnTo>
                <a:lnTo>
                  <a:pt x="5461" y="596"/>
                </a:lnTo>
                <a:lnTo>
                  <a:pt x="5418" y="623"/>
                </a:lnTo>
                <a:lnTo>
                  <a:pt x="5369" y="647"/>
                </a:lnTo>
                <a:lnTo>
                  <a:pt x="5310" y="667"/>
                </a:lnTo>
                <a:lnTo>
                  <a:pt x="5246" y="686"/>
                </a:lnTo>
                <a:lnTo>
                  <a:pt x="5174" y="701"/>
                </a:lnTo>
                <a:lnTo>
                  <a:pt x="5096" y="715"/>
                </a:lnTo>
                <a:lnTo>
                  <a:pt x="5010" y="727"/>
                </a:lnTo>
                <a:lnTo>
                  <a:pt x="4920" y="737"/>
                </a:lnTo>
                <a:lnTo>
                  <a:pt x="4822" y="747"/>
                </a:lnTo>
                <a:lnTo>
                  <a:pt x="4719" y="754"/>
                </a:lnTo>
                <a:lnTo>
                  <a:pt x="4613" y="762"/>
                </a:lnTo>
                <a:lnTo>
                  <a:pt x="4500" y="769"/>
                </a:lnTo>
                <a:lnTo>
                  <a:pt x="4382" y="776"/>
                </a:lnTo>
                <a:lnTo>
                  <a:pt x="4260" y="782"/>
                </a:lnTo>
                <a:lnTo>
                  <a:pt x="4133" y="789"/>
                </a:lnTo>
                <a:lnTo>
                  <a:pt x="4003" y="796"/>
                </a:lnTo>
                <a:lnTo>
                  <a:pt x="3870" y="804"/>
                </a:lnTo>
                <a:lnTo>
                  <a:pt x="3733" y="813"/>
                </a:lnTo>
                <a:lnTo>
                  <a:pt x="3591" y="823"/>
                </a:lnTo>
                <a:lnTo>
                  <a:pt x="3450" y="835"/>
                </a:lnTo>
                <a:lnTo>
                  <a:pt x="3304" y="850"/>
                </a:lnTo>
                <a:lnTo>
                  <a:pt x="3156" y="865"/>
                </a:lnTo>
                <a:lnTo>
                  <a:pt x="3006" y="884"/>
                </a:lnTo>
                <a:lnTo>
                  <a:pt x="2855" y="904"/>
                </a:lnTo>
                <a:lnTo>
                  <a:pt x="2702" y="928"/>
                </a:lnTo>
                <a:lnTo>
                  <a:pt x="2548" y="953"/>
                </a:lnTo>
                <a:lnTo>
                  <a:pt x="2393" y="983"/>
                </a:lnTo>
                <a:lnTo>
                  <a:pt x="2237" y="1017"/>
                </a:lnTo>
                <a:lnTo>
                  <a:pt x="2082" y="1054"/>
                </a:lnTo>
                <a:lnTo>
                  <a:pt x="1964" y="1086"/>
                </a:lnTo>
                <a:lnTo>
                  <a:pt x="1852" y="1122"/>
                </a:lnTo>
                <a:lnTo>
                  <a:pt x="1749" y="1161"/>
                </a:lnTo>
                <a:lnTo>
                  <a:pt x="1653" y="1203"/>
                </a:lnTo>
                <a:lnTo>
                  <a:pt x="1565" y="1247"/>
                </a:lnTo>
                <a:lnTo>
                  <a:pt x="1484" y="1293"/>
                </a:lnTo>
                <a:lnTo>
                  <a:pt x="1408" y="1342"/>
                </a:lnTo>
                <a:lnTo>
                  <a:pt x="1339" y="1392"/>
                </a:lnTo>
                <a:lnTo>
                  <a:pt x="1276" y="1445"/>
                </a:lnTo>
                <a:lnTo>
                  <a:pt x="1221" y="1497"/>
                </a:lnTo>
                <a:lnTo>
                  <a:pt x="1101" y="1494"/>
                </a:lnTo>
                <a:lnTo>
                  <a:pt x="981" y="1489"/>
                </a:lnTo>
                <a:lnTo>
                  <a:pt x="863" y="1483"/>
                </a:lnTo>
                <a:lnTo>
                  <a:pt x="745" y="1477"/>
                </a:lnTo>
                <a:lnTo>
                  <a:pt x="630" y="1470"/>
                </a:lnTo>
                <a:lnTo>
                  <a:pt x="518" y="1463"/>
                </a:lnTo>
                <a:lnTo>
                  <a:pt x="412" y="1455"/>
                </a:lnTo>
                <a:lnTo>
                  <a:pt x="312" y="1448"/>
                </a:lnTo>
                <a:lnTo>
                  <a:pt x="221" y="1440"/>
                </a:lnTo>
                <a:lnTo>
                  <a:pt x="137" y="1433"/>
                </a:lnTo>
                <a:lnTo>
                  <a:pt x="62" y="1424"/>
                </a:lnTo>
                <a:lnTo>
                  <a:pt x="0" y="1418"/>
                </a:lnTo>
                <a:lnTo>
                  <a:pt x="785" y="853"/>
                </a:lnTo>
                <a:lnTo>
                  <a:pt x="96" y="0"/>
                </a:lnTo>
                <a:close/>
              </a:path>
            </a:pathLst>
          </a:custGeom>
          <a:solidFill>
            <a:schemeClr val="bg1">
              <a:lumMod val="85000"/>
            </a:schemeClr>
          </a:solidFill>
          <a:ln w="0">
            <a:noFill/>
            <a:prstDash val="solid"/>
            <a:round/>
            <a:headEnd/>
            <a:tailEnd/>
          </a:ln>
        </p:spPr>
        <p:txBody>
          <a:bodyPr vert="horz" wrap="square" lIns="65012" tIns="32506" rIns="65012" bIns="32506" numCol="1" anchor="t" anchorCtr="0" compatLnSpc="1">
            <a:prstTxWarp prst="textNoShape">
              <a:avLst/>
            </a:prstTxWarp>
          </a:bodyPr>
          <a:lstStyle/>
          <a:p>
            <a:endParaRPr lang="zh-CN" altLang="en-US"/>
          </a:p>
        </p:txBody>
      </p:sp>
      <p:sp>
        <p:nvSpPr>
          <p:cNvPr id="4145" name="Freeform 2352"/>
          <p:cNvSpPr>
            <a:spLocks noEditPoints="1"/>
          </p:cNvSpPr>
          <p:nvPr/>
        </p:nvSpPr>
        <p:spPr bwMode="auto">
          <a:xfrm>
            <a:off x="3551484" y="2392272"/>
            <a:ext cx="2295031" cy="723658"/>
          </a:xfrm>
          <a:custGeom>
            <a:avLst/>
            <a:gdLst>
              <a:gd name="T0" fmla="*/ 0 w 4066"/>
              <a:gd name="T1" fmla="*/ 951 h 1280"/>
              <a:gd name="T2" fmla="*/ 0 w 4066"/>
              <a:gd name="T3" fmla="*/ 951 h 1280"/>
              <a:gd name="T4" fmla="*/ 3571 w 4066"/>
              <a:gd name="T5" fmla="*/ 39 h 1280"/>
              <a:gd name="T6" fmla="*/ 3733 w 4066"/>
              <a:gd name="T7" fmla="*/ 121 h 1280"/>
              <a:gd name="T8" fmla="*/ 3867 w 4066"/>
              <a:gd name="T9" fmla="*/ 207 h 1280"/>
              <a:gd name="T10" fmla="*/ 3968 w 4066"/>
              <a:gd name="T11" fmla="*/ 294 h 1280"/>
              <a:gd name="T12" fmla="*/ 4036 w 4066"/>
              <a:gd name="T13" fmla="*/ 378 h 1280"/>
              <a:gd name="T14" fmla="*/ 4066 w 4066"/>
              <a:gd name="T15" fmla="*/ 459 h 1280"/>
              <a:gd name="T16" fmla="*/ 4064 w 4066"/>
              <a:gd name="T17" fmla="*/ 456 h 1280"/>
              <a:gd name="T18" fmla="*/ 4024 w 4066"/>
              <a:gd name="T19" fmla="*/ 518 h 1280"/>
              <a:gd name="T20" fmla="*/ 3950 w 4066"/>
              <a:gd name="T21" fmla="*/ 566 h 1280"/>
              <a:gd name="T22" fmla="*/ 3845 w 4066"/>
              <a:gd name="T23" fmla="*/ 601 h 1280"/>
              <a:gd name="T24" fmla="*/ 3710 w 4066"/>
              <a:gd name="T25" fmla="*/ 628 h 1280"/>
              <a:gd name="T26" fmla="*/ 3549 w 4066"/>
              <a:gd name="T27" fmla="*/ 647 h 1280"/>
              <a:gd name="T28" fmla="*/ 3367 w 4066"/>
              <a:gd name="T29" fmla="*/ 662 h 1280"/>
              <a:gd name="T30" fmla="*/ 3163 w 4066"/>
              <a:gd name="T31" fmla="*/ 674 h 1280"/>
              <a:gd name="T32" fmla="*/ 2940 w 4066"/>
              <a:gd name="T33" fmla="*/ 686 h 1280"/>
              <a:gd name="T34" fmla="*/ 2702 w 4066"/>
              <a:gd name="T35" fmla="*/ 699 h 1280"/>
              <a:gd name="T36" fmla="*/ 2452 w 4066"/>
              <a:gd name="T37" fmla="*/ 719 h 1280"/>
              <a:gd name="T38" fmla="*/ 2190 w 4066"/>
              <a:gd name="T39" fmla="*/ 745 h 1280"/>
              <a:gd name="T40" fmla="*/ 1920 w 4066"/>
              <a:gd name="T41" fmla="*/ 780 h 1280"/>
              <a:gd name="T42" fmla="*/ 1646 w 4066"/>
              <a:gd name="T43" fmla="*/ 829 h 1280"/>
              <a:gd name="T44" fmla="*/ 1370 w 4066"/>
              <a:gd name="T45" fmla="*/ 890 h 1280"/>
              <a:gd name="T46" fmla="*/ 1153 w 4066"/>
              <a:gd name="T47" fmla="*/ 958 h 1280"/>
              <a:gd name="T48" fmla="*/ 973 w 4066"/>
              <a:gd name="T49" fmla="*/ 1037 h 1280"/>
              <a:gd name="T50" fmla="*/ 824 w 4066"/>
              <a:gd name="T51" fmla="*/ 1128 h 1280"/>
              <a:gd name="T52" fmla="*/ 704 w 4066"/>
              <a:gd name="T53" fmla="*/ 1228 h 1280"/>
              <a:gd name="T54" fmla="*/ 549 w 4066"/>
              <a:gd name="T55" fmla="*/ 1255 h 1280"/>
              <a:gd name="T56" fmla="*/ 360 w 4066"/>
              <a:gd name="T57" fmla="*/ 1198 h 1280"/>
              <a:gd name="T58" fmla="*/ 206 w 4066"/>
              <a:gd name="T59" fmla="*/ 1133 h 1280"/>
              <a:gd name="T60" fmla="*/ 91 w 4066"/>
              <a:gd name="T61" fmla="*/ 1064 h 1280"/>
              <a:gd name="T62" fmla="*/ 20 w 4066"/>
              <a:gd name="T63" fmla="*/ 990 h 1280"/>
              <a:gd name="T64" fmla="*/ 12 w 4066"/>
              <a:gd name="T65" fmla="*/ 885 h 1280"/>
              <a:gd name="T66" fmla="*/ 61 w 4066"/>
              <a:gd name="T67" fmla="*/ 763 h 1280"/>
              <a:gd name="T68" fmla="*/ 139 w 4066"/>
              <a:gd name="T69" fmla="*/ 657 h 1280"/>
              <a:gd name="T70" fmla="*/ 243 w 4066"/>
              <a:gd name="T71" fmla="*/ 566 h 1280"/>
              <a:gd name="T72" fmla="*/ 372 w 4066"/>
              <a:gd name="T73" fmla="*/ 486 h 1280"/>
              <a:gd name="T74" fmla="*/ 520 w 4066"/>
              <a:gd name="T75" fmla="*/ 420 h 1280"/>
              <a:gd name="T76" fmla="*/ 687 w 4066"/>
              <a:gd name="T77" fmla="*/ 365 h 1280"/>
              <a:gd name="T78" fmla="*/ 868 w 4066"/>
              <a:gd name="T79" fmla="*/ 317 h 1280"/>
              <a:gd name="T80" fmla="*/ 1061 w 4066"/>
              <a:gd name="T81" fmla="*/ 280 h 1280"/>
              <a:gd name="T82" fmla="*/ 1262 w 4066"/>
              <a:gd name="T83" fmla="*/ 248 h 1280"/>
              <a:gd name="T84" fmla="*/ 1467 w 4066"/>
              <a:gd name="T85" fmla="*/ 224 h 1280"/>
              <a:gd name="T86" fmla="*/ 1677 w 4066"/>
              <a:gd name="T87" fmla="*/ 204 h 1280"/>
              <a:gd name="T88" fmla="*/ 1883 w 4066"/>
              <a:gd name="T89" fmla="*/ 189 h 1280"/>
              <a:gd name="T90" fmla="*/ 2087 w 4066"/>
              <a:gd name="T91" fmla="*/ 175 h 1280"/>
              <a:gd name="T92" fmla="*/ 2281 w 4066"/>
              <a:gd name="T93" fmla="*/ 164 h 1280"/>
              <a:gd name="T94" fmla="*/ 2467 w 4066"/>
              <a:gd name="T95" fmla="*/ 152 h 1280"/>
              <a:gd name="T96" fmla="*/ 2639 w 4066"/>
              <a:gd name="T97" fmla="*/ 140 h 1280"/>
              <a:gd name="T98" fmla="*/ 2795 w 4066"/>
              <a:gd name="T99" fmla="*/ 126 h 1280"/>
              <a:gd name="T100" fmla="*/ 3095 w 4066"/>
              <a:gd name="T101" fmla="*/ 86 h 1280"/>
              <a:gd name="T102" fmla="*/ 3359 w 4066"/>
              <a:gd name="T103" fmla="*/ 30 h 1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66" h="1280">
                <a:moveTo>
                  <a:pt x="0" y="951"/>
                </a:moveTo>
                <a:lnTo>
                  <a:pt x="0" y="951"/>
                </a:lnTo>
                <a:lnTo>
                  <a:pt x="0" y="951"/>
                </a:lnTo>
                <a:lnTo>
                  <a:pt x="0" y="951"/>
                </a:lnTo>
                <a:close/>
                <a:moveTo>
                  <a:pt x="3478" y="0"/>
                </a:moveTo>
                <a:lnTo>
                  <a:pt x="3571" y="39"/>
                </a:lnTo>
                <a:lnTo>
                  <a:pt x="3656" y="79"/>
                </a:lnTo>
                <a:lnTo>
                  <a:pt x="3733" y="121"/>
                </a:lnTo>
                <a:lnTo>
                  <a:pt x="3804" y="164"/>
                </a:lnTo>
                <a:lnTo>
                  <a:pt x="3867" y="207"/>
                </a:lnTo>
                <a:lnTo>
                  <a:pt x="3921" y="250"/>
                </a:lnTo>
                <a:lnTo>
                  <a:pt x="3968" y="294"/>
                </a:lnTo>
                <a:lnTo>
                  <a:pt x="4005" y="336"/>
                </a:lnTo>
                <a:lnTo>
                  <a:pt x="4036" y="378"/>
                </a:lnTo>
                <a:lnTo>
                  <a:pt x="4056" y="420"/>
                </a:lnTo>
                <a:lnTo>
                  <a:pt x="4066" y="459"/>
                </a:lnTo>
                <a:lnTo>
                  <a:pt x="4066" y="456"/>
                </a:lnTo>
                <a:lnTo>
                  <a:pt x="4064" y="456"/>
                </a:lnTo>
                <a:lnTo>
                  <a:pt x="4049" y="488"/>
                </a:lnTo>
                <a:lnTo>
                  <a:pt x="4024" y="518"/>
                </a:lnTo>
                <a:lnTo>
                  <a:pt x="3992" y="544"/>
                </a:lnTo>
                <a:lnTo>
                  <a:pt x="3950" y="566"/>
                </a:lnTo>
                <a:lnTo>
                  <a:pt x="3901" y="584"/>
                </a:lnTo>
                <a:lnTo>
                  <a:pt x="3845" y="601"/>
                </a:lnTo>
                <a:lnTo>
                  <a:pt x="3781" y="616"/>
                </a:lnTo>
                <a:lnTo>
                  <a:pt x="3710" y="628"/>
                </a:lnTo>
                <a:lnTo>
                  <a:pt x="3634" y="638"/>
                </a:lnTo>
                <a:lnTo>
                  <a:pt x="3549" y="647"/>
                </a:lnTo>
                <a:lnTo>
                  <a:pt x="3462" y="655"/>
                </a:lnTo>
                <a:lnTo>
                  <a:pt x="3367" y="662"/>
                </a:lnTo>
                <a:lnTo>
                  <a:pt x="3267" y="667"/>
                </a:lnTo>
                <a:lnTo>
                  <a:pt x="3163" y="674"/>
                </a:lnTo>
                <a:lnTo>
                  <a:pt x="3053" y="679"/>
                </a:lnTo>
                <a:lnTo>
                  <a:pt x="2940" y="686"/>
                </a:lnTo>
                <a:lnTo>
                  <a:pt x="2823" y="692"/>
                </a:lnTo>
                <a:lnTo>
                  <a:pt x="2702" y="699"/>
                </a:lnTo>
                <a:lnTo>
                  <a:pt x="2579" y="709"/>
                </a:lnTo>
                <a:lnTo>
                  <a:pt x="2452" y="719"/>
                </a:lnTo>
                <a:lnTo>
                  <a:pt x="2322" y="731"/>
                </a:lnTo>
                <a:lnTo>
                  <a:pt x="2190" y="745"/>
                </a:lnTo>
                <a:lnTo>
                  <a:pt x="2057" y="762"/>
                </a:lnTo>
                <a:lnTo>
                  <a:pt x="1920" y="780"/>
                </a:lnTo>
                <a:lnTo>
                  <a:pt x="1783" y="804"/>
                </a:lnTo>
                <a:lnTo>
                  <a:pt x="1646" y="829"/>
                </a:lnTo>
                <a:lnTo>
                  <a:pt x="1508" y="858"/>
                </a:lnTo>
                <a:lnTo>
                  <a:pt x="1370" y="890"/>
                </a:lnTo>
                <a:lnTo>
                  <a:pt x="1256" y="922"/>
                </a:lnTo>
                <a:lnTo>
                  <a:pt x="1153" y="958"/>
                </a:lnTo>
                <a:lnTo>
                  <a:pt x="1059" y="997"/>
                </a:lnTo>
                <a:lnTo>
                  <a:pt x="973" y="1037"/>
                </a:lnTo>
                <a:lnTo>
                  <a:pt x="893" y="1083"/>
                </a:lnTo>
                <a:lnTo>
                  <a:pt x="824" y="1128"/>
                </a:lnTo>
                <a:lnTo>
                  <a:pt x="762" y="1177"/>
                </a:lnTo>
                <a:lnTo>
                  <a:pt x="704" y="1228"/>
                </a:lnTo>
                <a:lnTo>
                  <a:pt x="655" y="1280"/>
                </a:lnTo>
                <a:lnTo>
                  <a:pt x="549" y="1255"/>
                </a:lnTo>
                <a:lnTo>
                  <a:pt x="451" y="1228"/>
                </a:lnTo>
                <a:lnTo>
                  <a:pt x="360" y="1198"/>
                </a:lnTo>
                <a:lnTo>
                  <a:pt x="279" y="1167"/>
                </a:lnTo>
                <a:lnTo>
                  <a:pt x="206" y="1133"/>
                </a:lnTo>
                <a:lnTo>
                  <a:pt x="144" y="1100"/>
                </a:lnTo>
                <a:lnTo>
                  <a:pt x="91" y="1064"/>
                </a:lnTo>
                <a:lnTo>
                  <a:pt x="51" y="1027"/>
                </a:lnTo>
                <a:lnTo>
                  <a:pt x="20" y="990"/>
                </a:lnTo>
                <a:lnTo>
                  <a:pt x="0" y="951"/>
                </a:lnTo>
                <a:lnTo>
                  <a:pt x="12" y="885"/>
                </a:lnTo>
                <a:lnTo>
                  <a:pt x="32" y="822"/>
                </a:lnTo>
                <a:lnTo>
                  <a:pt x="61" y="763"/>
                </a:lnTo>
                <a:lnTo>
                  <a:pt x="96" y="709"/>
                </a:lnTo>
                <a:lnTo>
                  <a:pt x="139" y="657"/>
                </a:lnTo>
                <a:lnTo>
                  <a:pt x="188" y="610"/>
                </a:lnTo>
                <a:lnTo>
                  <a:pt x="243" y="566"/>
                </a:lnTo>
                <a:lnTo>
                  <a:pt x="304" y="525"/>
                </a:lnTo>
                <a:lnTo>
                  <a:pt x="372" y="486"/>
                </a:lnTo>
                <a:lnTo>
                  <a:pt x="444" y="452"/>
                </a:lnTo>
                <a:lnTo>
                  <a:pt x="520" y="420"/>
                </a:lnTo>
                <a:lnTo>
                  <a:pt x="601" y="392"/>
                </a:lnTo>
                <a:lnTo>
                  <a:pt x="687" y="365"/>
                </a:lnTo>
                <a:lnTo>
                  <a:pt x="777" y="339"/>
                </a:lnTo>
                <a:lnTo>
                  <a:pt x="868" y="317"/>
                </a:lnTo>
                <a:lnTo>
                  <a:pt x="964" y="297"/>
                </a:lnTo>
                <a:lnTo>
                  <a:pt x="1061" y="280"/>
                </a:lnTo>
                <a:lnTo>
                  <a:pt x="1160" y="263"/>
                </a:lnTo>
                <a:lnTo>
                  <a:pt x="1262" y="248"/>
                </a:lnTo>
                <a:lnTo>
                  <a:pt x="1365" y="236"/>
                </a:lnTo>
                <a:lnTo>
                  <a:pt x="1467" y="224"/>
                </a:lnTo>
                <a:lnTo>
                  <a:pt x="1572" y="214"/>
                </a:lnTo>
                <a:lnTo>
                  <a:pt x="1677" y="204"/>
                </a:lnTo>
                <a:lnTo>
                  <a:pt x="1780" y="196"/>
                </a:lnTo>
                <a:lnTo>
                  <a:pt x="1883" y="189"/>
                </a:lnTo>
                <a:lnTo>
                  <a:pt x="1986" y="182"/>
                </a:lnTo>
                <a:lnTo>
                  <a:pt x="2087" y="175"/>
                </a:lnTo>
                <a:lnTo>
                  <a:pt x="2185" y="169"/>
                </a:lnTo>
                <a:lnTo>
                  <a:pt x="2281" y="164"/>
                </a:lnTo>
                <a:lnTo>
                  <a:pt x="2376" y="157"/>
                </a:lnTo>
                <a:lnTo>
                  <a:pt x="2467" y="152"/>
                </a:lnTo>
                <a:lnTo>
                  <a:pt x="2555" y="147"/>
                </a:lnTo>
                <a:lnTo>
                  <a:pt x="2639" y="140"/>
                </a:lnTo>
                <a:lnTo>
                  <a:pt x="2719" y="133"/>
                </a:lnTo>
                <a:lnTo>
                  <a:pt x="2795" y="126"/>
                </a:lnTo>
                <a:lnTo>
                  <a:pt x="2948" y="108"/>
                </a:lnTo>
                <a:lnTo>
                  <a:pt x="3095" y="86"/>
                </a:lnTo>
                <a:lnTo>
                  <a:pt x="3230" y="59"/>
                </a:lnTo>
                <a:lnTo>
                  <a:pt x="3359" y="30"/>
                </a:lnTo>
                <a:lnTo>
                  <a:pt x="3478" y="0"/>
                </a:lnTo>
                <a:close/>
              </a:path>
            </a:pathLst>
          </a:custGeom>
          <a:solidFill>
            <a:schemeClr val="bg1">
              <a:lumMod val="85000"/>
            </a:schemeClr>
          </a:solidFill>
          <a:ln w="0">
            <a:noFill/>
            <a:prstDash val="solid"/>
            <a:round/>
            <a:headEnd/>
            <a:tailEnd/>
          </a:ln>
        </p:spPr>
        <p:txBody>
          <a:bodyPr vert="horz" wrap="square" lIns="65012" tIns="32506" rIns="65012" bIns="32506" numCol="1" anchor="t" anchorCtr="0" compatLnSpc="1">
            <a:prstTxWarp prst="textNoShape">
              <a:avLst/>
            </a:prstTxWarp>
          </a:bodyPr>
          <a:lstStyle/>
          <a:p>
            <a:endParaRPr lang="zh-CN" altLang="en-US"/>
          </a:p>
        </p:txBody>
      </p:sp>
      <p:sp>
        <p:nvSpPr>
          <p:cNvPr id="4146" name="Freeform 2353"/>
          <p:cNvSpPr>
            <a:spLocks/>
          </p:cNvSpPr>
          <p:nvPr/>
        </p:nvSpPr>
        <p:spPr bwMode="auto">
          <a:xfrm>
            <a:off x="3837094" y="3285271"/>
            <a:ext cx="1710267" cy="557702"/>
          </a:xfrm>
          <a:custGeom>
            <a:avLst/>
            <a:gdLst>
              <a:gd name="T0" fmla="*/ 2348 w 3030"/>
              <a:gd name="T1" fmla="*/ 25 h 988"/>
              <a:gd name="T2" fmla="*/ 2537 w 3030"/>
              <a:gd name="T3" fmla="*/ 82 h 988"/>
              <a:gd name="T4" fmla="*/ 2700 w 3030"/>
              <a:gd name="T5" fmla="*/ 150 h 988"/>
              <a:gd name="T6" fmla="*/ 2833 w 3030"/>
              <a:gd name="T7" fmla="*/ 221 h 988"/>
              <a:gd name="T8" fmla="*/ 2934 w 3030"/>
              <a:gd name="T9" fmla="*/ 297 h 988"/>
              <a:gd name="T10" fmla="*/ 3000 w 3030"/>
              <a:gd name="T11" fmla="*/ 371 h 988"/>
              <a:gd name="T12" fmla="*/ 3030 w 3030"/>
              <a:gd name="T13" fmla="*/ 442 h 988"/>
              <a:gd name="T14" fmla="*/ 3029 w 3030"/>
              <a:gd name="T15" fmla="*/ 441 h 988"/>
              <a:gd name="T16" fmla="*/ 2992 w 3030"/>
              <a:gd name="T17" fmla="*/ 493 h 988"/>
              <a:gd name="T18" fmla="*/ 2924 w 3030"/>
              <a:gd name="T19" fmla="*/ 532 h 988"/>
              <a:gd name="T20" fmla="*/ 2826 w 3030"/>
              <a:gd name="T21" fmla="*/ 559 h 988"/>
              <a:gd name="T22" fmla="*/ 2701 w 3030"/>
              <a:gd name="T23" fmla="*/ 579 h 988"/>
              <a:gd name="T24" fmla="*/ 2553 w 3030"/>
              <a:gd name="T25" fmla="*/ 593 h 988"/>
              <a:gd name="T26" fmla="*/ 2384 w 3030"/>
              <a:gd name="T27" fmla="*/ 604 h 988"/>
              <a:gd name="T28" fmla="*/ 2196 w 3030"/>
              <a:gd name="T29" fmla="*/ 615 h 988"/>
              <a:gd name="T30" fmla="*/ 1994 w 3030"/>
              <a:gd name="T31" fmla="*/ 626 h 988"/>
              <a:gd name="T32" fmla="*/ 1778 w 3030"/>
              <a:gd name="T33" fmla="*/ 643 h 988"/>
              <a:gd name="T34" fmla="*/ 1553 w 3030"/>
              <a:gd name="T35" fmla="*/ 667 h 988"/>
              <a:gd name="T36" fmla="*/ 1320 w 3030"/>
              <a:gd name="T37" fmla="*/ 699 h 988"/>
              <a:gd name="T38" fmla="*/ 1084 w 3030"/>
              <a:gd name="T39" fmla="*/ 745 h 988"/>
              <a:gd name="T40" fmla="*/ 879 w 3030"/>
              <a:gd name="T41" fmla="*/ 797 h 988"/>
              <a:gd name="T42" fmla="*/ 729 w 3030"/>
              <a:gd name="T43" fmla="*/ 853 h 988"/>
              <a:gd name="T44" fmla="*/ 606 w 3030"/>
              <a:gd name="T45" fmla="*/ 917 h 988"/>
              <a:gd name="T46" fmla="*/ 503 w 3030"/>
              <a:gd name="T47" fmla="*/ 988 h 988"/>
              <a:gd name="T48" fmla="*/ 339 w 3030"/>
              <a:gd name="T49" fmla="*/ 925 h 988"/>
              <a:gd name="T50" fmla="*/ 202 w 3030"/>
              <a:gd name="T51" fmla="*/ 856 h 988"/>
              <a:gd name="T52" fmla="*/ 98 w 3030"/>
              <a:gd name="T53" fmla="*/ 787 h 988"/>
              <a:gd name="T54" fmla="*/ 28 w 3030"/>
              <a:gd name="T55" fmla="*/ 716 h 988"/>
              <a:gd name="T56" fmla="*/ 0 w 3030"/>
              <a:gd name="T57" fmla="*/ 650 h 988"/>
              <a:gd name="T58" fmla="*/ 10 w 3030"/>
              <a:gd name="T59" fmla="*/ 591 h 988"/>
              <a:gd name="T60" fmla="*/ 55 w 3030"/>
              <a:gd name="T61" fmla="*/ 486 h 988"/>
              <a:gd name="T62" fmla="*/ 131 w 3030"/>
              <a:gd name="T63" fmla="*/ 397 h 988"/>
              <a:gd name="T64" fmla="*/ 231 w 3030"/>
              <a:gd name="T65" fmla="*/ 321 h 988"/>
              <a:gd name="T66" fmla="*/ 354 w 3030"/>
              <a:gd name="T67" fmla="*/ 256 h 988"/>
              <a:gd name="T68" fmla="*/ 496 w 3030"/>
              <a:gd name="T69" fmla="*/ 204 h 988"/>
              <a:gd name="T70" fmla="*/ 653 w 3030"/>
              <a:gd name="T71" fmla="*/ 162 h 988"/>
              <a:gd name="T72" fmla="*/ 820 w 3030"/>
              <a:gd name="T73" fmla="*/ 126 h 988"/>
              <a:gd name="T74" fmla="*/ 998 w 3030"/>
              <a:gd name="T75" fmla="*/ 101 h 988"/>
              <a:gd name="T76" fmla="*/ 1180 w 3030"/>
              <a:gd name="T77" fmla="*/ 79 h 988"/>
              <a:gd name="T78" fmla="*/ 1362 w 3030"/>
              <a:gd name="T79" fmla="*/ 64 h 988"/>
              <a:gd name="T80" fmla="*/ 1545 w 3030"/>
              <a:gd name="T81" fmla="*/ 50 h 988"/>
              <a:gd name="T82" fmla="*/ 1719 w 3030"/>
              <a:gd name="T83" fmla="*/ 40 h 988"/>
              <a:gd name="T84" fmla="*/ 1886 w 3030"/>
              <a:gd name="T85" fmla="*/ 30 h 988"/>
              <a:gd name="T86" fmla="*/ 2039 w 3030"/>
              <a:gd name="T87" fmla="*/ 20 h 988"/>
              <a:gd name="T88" fmla="*/ 2176 w 3030"/>
              <a:gd name="T89" fmla="*/ 6 h 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030" h="988">
                <a:moveTo>
                  <a:pt x="2244" y="0"/>
                </a:moveTo>
                <a:lnTo>
                  <a:pt x="2348" y="25"/>
                </a:lnTo>
                <a:lnTo>
                  <a:pt x="2446" y="52"/>
                </a:lnTo>
                <a:lnTo>
                  <a:pt x="2537" y="82"/>
                </a:lnTo>
                <a:lnTo>
                  <a:pt x="2622" y="114"/>
                </a:lnTo>
                <a:lnTo>
                  <a:pt x="2700" y="150"/>
                </a:lnTo>
                <a:lnTo>
                  <a:pt x="2770" y="185"/>
                </a:lnTo>
                <a:lnTo>
                  <a:pt x="2833" y="221"/>
                </a:lnTo>
                <a:lnTo>
                  <a:pt x="2887" y="260"/>
                </a:lnTo>
                <a:lnTo>
                  <a:pt x="2934" y="297"/>
                </a:lnTo>
                <a:lnTo>
                  <a:pt x="2971" y="334"/>
                </a:lnTo>
                <a:lnTo>
                  <a:pt x="3000" y="371"/>
                </a:lnTo>
                <a:lnTo>
                  <a:pt x="3020" y="408"/>
                </a:lnTo>
                <a:lnTo>
                  <a:pt x="3030" y="442"/>
                </a:lnTo>
                <a:lnTo>
                  <a:pt x="3029" y="441"/>
                </a:lnTo>
                <a:lnTo>
                  <a:pt x="3029" y="441"/>
                </a:lnTo>
                <a:lnTo>
                  <a:pt x="3015" y="468"/>
                </a:lnTo>
                <a:lnTo>
                  <a:pt x="2992" y="493"/>
                </a:lnTo>
                <a:lnTo>
                  <a:pt x="2961" y="513"/>
                </a:lnTo>
                <a:lnTo>
                  <a:pt x="2924" y="532"/>
                </a:lnTo>
                <a:lnTo>
                  <a:pt x="2879" y="547"/>
                </a:lnTo>
                <a:lnTo>
                  <a:pt x="2826" y="559"/>
                </a:lnTo>
                <a:lnTo>
                  <a:pt x="2765" y="571"/>
                </a:lnTo>
                <a:lnTo>
                  <a:pt x="2701" y="579"/>
                </a:lnTo>
                <a:lnTo>
                  <a:pt x="2629" y="586"/>
                </a:lnTo>
                <a:lnTo>
                  <a:pt x="2553" y="593"/>
                </a:lnTo>
                <a:lnTo>
                  <a:pt x="2470" y="599"/>
                </a:lnTo>
                <a:lnTo>
                  <a:pt x="2384" y="604"/>
                </a:lnTo>
                <a:lnTo>
                  <a:pt x="2291" y="610"/>
                </a:lnTo>
                <a:lnTo>
                  <a:pt x="2196" y="615"/>
                </a:lnTo>
                <a:lnTo>
                  <a:pt x="2097" y="620"/>
                </a:lnTo>
                <a:lnTo>
                  <a:pt x="1994" y="626"/>
                </a:lnTo>
                <a:lnTo>
                  <a:pt x="1887" y="633"/>
                </a:lnTo>
                <a:lnTo>
                  <a:pt x="1778" y="643"/>
                </a:lnTo>
                <a:lnTo>
                  <a:pt x="1666" y="653"/>
                </a:lnTo>
                <a:lnTo>
                  <a:pt x="1553" y="667"/>
                </a:lnTo>
                <a:lnTo>
                  <a:pt x="1437" y="682"/>
                </a:lnTo>
                <a:lnTo>
                  <a:pt x="1320" y="699"/>
                </a:lnTo>
                <a:lnTo>
                  <a:pt x="1202" y="721"/>
                </a:lnTo>
                <a:lnTo>
                  <a:pt x="1084" y="745"/>
                </a:lnTo>
                <a:lnTo>
                  <a:pt x="964" y="773"/>
                </a:lnTo>
                <a:lnTo>
                  <a:pt x="879" y="797"/>
                </a:lnTo>
                <a:lnTo>
                  <a:pt x="802" y="822"/>
                </a:lnTo>
                <a:lnTo>
                  <a:pt x="729" y="853"/>
                </a:lnTo>
                <a:lnTo>
                  <a:pt x="665" y="883"/>
                </a:lnTo>
                <a:lnTo>
                  <a:pt x="606" y="917"/>
                </a:lnTo>
                <a:lnTo>
                  <a:pt x="552" y="952"/>
                </a:lnTo>
                <a:lnTo>
                  <a:pt x="503" y="988"/>
                </a:lnTo>
                <a:lnTo>
                  <a:pt x="418" y="958"/>
                </a:lnTo>
                <a:lnTo>
                  <a:pt x="339" y="925"/>
                </a:lnTo>
                <a:lnTo>
                  <a:pt x="266" y="892"/>
                </a:lnTo>
                <a:lnTo>
                  <a:pt x="202" y="856"/>
                </a:lnTo>
                <a:lnTo>
                  <a:pt x="145" y="821"/>
                </a:lnTo>
                <a:lnTo>
                  <a:pt x="98" y="787"/>
                </a:lnTo>
                <a:lnTo>
                  <a:pt x="59" y="751"/>
                </a:lnTo>
                <a:lnTo>
                  <a:pt x="28" y="716"/>
                </a:lnTo>
                <a:lnTo>
                  <a:pt x="10" y="682"/>
                </a:lnTo>
                <a:lnTo>
                  <a:pt x="0" y="650"/>
                </a:lnTo>
                <a:lnTo>
                  <a:pt x="0" y="650"/>
                </a:lnTo>
                <a:lnTo>
                  <a:pt x="10" y="591"/>
                </a:lnTo>
                <a:lnTo>
                  <a:pt x="28" y="537"/>
                </a:lnTo>
                <a:lnTo>
                  <a:pt x="55" y="486"/>
                </a:lnTo>
                <a:lnTo>
                  <a:pt x="89" y="439"/>
                </a:lnTo>
                <a:lnTo>
                  <a:pt x="131" y="397"/>
                </a:lnTo>
                <a:lnTo>
                  <a:pt x="179" y="356"/>
                </a:lnTo>
                <a:lnTo>
                  <a:pt x="231" y="321"/>
                </a:lnTo>
                <a:lnTo>
                  <a:pt x="290" y="287"/>
                </a:lnTo>
                <a:lnTo>
                  <a:pt x="354" y="256"/>
                </a:lnTo>
                <a:lnTo>
                  <a:pt x="422" y="229"/>
                </a:lnTo>
                <a:lnTo>
                  <a:pt x="496" y="204"/>
                </a:lnTo>
                <a:lnTo>
                  <a:pt x="572" y="182"/>
                </a:lnTo>
                <a:lnTo>
                  <a:pt x="653" y="162"/>
                </a:lnTo>
                <a:lnTo>
                  <a:pt x="736" y="143"/>
                </a:lnTo>
                <a:lnTo>
                  <a:pt x="820" y="126"/>
                </a:lnTo>
                <a:lnTo>
                  <a:pt x="908" y="113"/>
                </a:lnTo>
                <a:lnTo>
                  <a:pt x="998" y="101"/>
                </a:lnTo>
                <a:lnTo>
                  <a:pt x="1089" y="89"/>
                </a:lnTo>
                <a:lnTo>
                  <a:pt x="1180" y="79"/>
                </a:lnTo>
                <a:lnTo>
                  <a:pt x="1271" y="71"/>
                </a:lnTo>
                <a:lnTo>
                  <a:pt x="1362" y="64"/>
                </a:lnTo>
                <a:lnTo>
                  <a:pt x="1453" y="57"/>
                </a:lnTo>
                <a:lnTo>
                  <a:pt x="1545" y="50"/>
                </a:lnTo>
                <a:lnTo>
                  <a:pt x="1632" y="45"/>
                </a:lnTo>
                <a:lnTo>
                  <a:pt x="1719" y="40"/>
                </a:lnTo>
                <a:lnTo>
                  <a:pt x="1803" y="35"/>
                </a:lnTo>
                <a:lnTo>
                  <a:pt x="1886" y="30"/>
                </a:lnTo>
                <a:lnTo>
                  <a:pt x="1963" y="25"/>
                </a:lnTo>
                <a:lnTo>
                  <a:pt x="2039" y="20"/>
                </a:lnTo>
                <a:lnTo>
                  <a:pt x="2110" y="13"/>
                </a:lnTo>
                <a:lnTo>
                  <a:pt x="2176" y="6"/>
                </a:lnTo>
                <a:lnTo>
                  <a:pt x="2244" y="0"/>
                </a:lnTo>
                <a:close/>
              </a:path>
            </a:pathLst>
          </a:custGeom>
          <a:solidFill>
            <a:schemeClr val="bg1">
              <a:lumMod val="85000"/>
            </a:schemeClr>
          </a:solidFill>
          <a:ln w="0">
            <a:noFill/>
            <a:prstDash val="solid"/>
            <a:round/>
            <a:headEnd/>
            <a:tailEnd/>
          </a:ln>
        </p:spPr>
        <p:txBody>
          <a:bodyPr vert="horz" wrap="square" lIns="65012" tIns="32506" rIns="65012" bIns="32506" numCol="1" anchor="t" anchorCtr="0" compatLnSpc="1">
            <a:prstTxWarp prst="textNoShape">
              <a:avLst/>
            </a:prstTxWarp>
          </a:bodyPr>
          <a:lstStyle/>
          <a:p>
            <a:endParaRPr lang="zh-CN" altLang="en-US"/>
          </a:p>
        </p:txBody>
      </p:sp>
      <p:sp>
        <p:nvSpPr>
          <p:cNvPr id="4147" name="Freeform 2354"/>
          <p:cNvSpPr>
            <a:spLocks/>
          </p:cNvSpPr>
          <p:nvPr/>
        </p:nvSpPr>
        <p:spPr bwMode="auto">
          <a:xfrm>
            <a:off x="3982720" y="3533641"/>
            <a:ext cx="1574801" cy="782363"/>
          </a:xfrm>
          <a:custGeom>
            <a:avLst/>
            <a:gdLst>
              <a:gd name="T0" fmla="*/ 2772 w 2789"/>
              <a:gd name="T1" fmla="*/ 1 h 1385"/>
              <a:gd name="T2" fmla="*/ 2776 w 2789"/>
              <a:gd name="T3" fmla="*/ 18 h 1385"/>
              <a:gd name="T4" fmla="*/ 2783 w 2789"/>
              <a:gd name="T5" fmla="*/ 52 h 1385"/>
              <a:gd name="T6" fmla="*/ 2788 w 2789"/>
              <a:gd name="T7" fmla="*/ 99 h 1385"/>
              <a:gd name="T8" fmla="*/ 2789 w 2789"/>
              <a:gd name="T9" fmla="*/ 157 h 1385"/>
              <a:gd name="T10" fmla="*/ 2784 w 2789"/>
              <a:gd name="T11" fmla="*/ 224 h 1385"/>
              <a:gd name="T12" fmla="*/ 2769 w 2789"/>
              <a:gd name="T13" fmla="*/ 297 h 1385"/>
              <a:gd name="T14" fmla="*/ 2742 w 2789"/>
              <a:gd name="T15" fmla="*/ 375 h 1385"/>
              <a:gd name="T16" fmla="*/ 2698 w 2789"/>
              <a:gd name="T17" fmla="*/ 456 h 1385"/>
              <a:gd name="T18" fmla="*/ 2637 w 2789"/>
              <a:gd name="T19" fmla="*/ 535 h 1385"/>
              <a:gd name="T20" fmla="*/ 2555 w 2789"/>
              <a:gd name="T21" fmla="*/ 615 h 1385"/>
              <a:gd name="T22" fmla="*/ 2448 w 2789"/>
              <a:gd name="T23" fmla="*/ 687 h 1385"/>
              <a:gd name="T24" fmla="*/ 2315 w 2789"/>
              <a:gd name="T25" fmla="*/ 755 h 1385"/>
              <a:gd name="T26" fmla="*/ 2153 w 2789"/>
              <a:gd name="T27" fmla="*/ 812 h 1385"/>
              <a:gd name="T28" fmla="*/ 1957 w 2789"/>
              <a:gd name="T29" fmla="*/ 860 h 1385"/>
              <a:gd name="T30" fmla="*/ 1727 w 2789"/>
              <a:gd name="T31" fmla="*/ 893 h 1385"/>
              <a:gd name="T32" fmla="*/ 1604 w 2789"/>
              <a:gd name="T33" fmla="*/ 903 h 1385"/>
              <a:gd name="T34" fmla="*/ 1467 w 2789"/>
              <a:gd name="T35" fmla="*/ 914 h 1385"/>
              <a:gd name="T36" fmla="*/ 1317 w 2789"/>
              <a:gd name="T37" fmla="*/ 922 h 1385"/>
              <a:gd name="T38" fmla="*/ 1160 w 2789"/>
              <a:gd name="T39" fmla="*/ 932 h 1385"/>
              <a:gd name="T40" fmla="*/ 1000 w 2789"/>
              <a:gd name="T41" fmla="*/ 946 h 1385"/>
              <a:gd name="T42" fmla="*/ 839 w 2789"/>
              <a:gd name="T43" fmla="*/ 963 h 1385"/>
              <a:gd name="T44" fmla="*/ 684 w 2789"/>
              <a:gd name="T45" fmla="*/ 986 h 1385"/>
              <a:gd name="T46" fmla="*/ 535 w 2789"/>
              <a:gd name="T47" fmla="*/ 1017 h 1385"/>
              <a:gd name="T48" fmla="*/ 402 w 2789"/>
              <a:gd name="T49" fmla="*/ 1057 h 1385"/>
              <a:gd name="T50" fmla="*/ 284 w 2789"/>
              <a:gd name="T51" fmla="*/ 1106 h 1385"/>
              <a:gd name="T52" fmla="*/ 186 w 2789"/>
              <a:gd name="T53" fmla="*/ 1169 h 1385"/>
              <a:gd name="T54" fmla="*/ 113 w 2789"/>
              <a:gd name="T55" fmla="*/ 1245 h 1385"/>
              <a:gd name="T56" fmla="*/ 69 w 2789"/>
              <a:gd name="T57" fmla="*/ 1334 h 1385"/>
              <a:gd name="T58" fmla="*/ 57 w 2789"/>
              <a:gd name="T59" fmla="*/ 1383 h 1385"/>
              <a:gd name="T60" fmla="*/ 49 w 2789"/>
              <a:gd name="T61" fmla="*/ 1361 h 1385"/>
              <a:gd name="T62" fmla="*/ 37 w 2789"/>
              <a:gd name="T63" fmla="*/ 1321 h 1385"/>
              <a:gd name="T64" fmla="*/ 22 w 2789"/>
              <a:gd name="T65" fmla="*/ 1265 h 1385"/>
              <a:gd name="T66" fmla="*/ 10 w 2789"/>
              <a:gd name="T67" fmla="*/ 1194 h 1385"/>
              <a:gd name="T68" fmla="*/ 2 w 2789"/>
              <a:gd name="T69" fmla="*/ 1113 h 1385"/>
              <a:gd name="T70" fmla="*/ 2 w 2789"/>
              <a:gd name="T71" fmla="*/ 1023 h 1385"/>
              <a:gd name="T72" fmla="*/ 15 w 2789"/>
              <a:gd name="T73" fmla="*/ 929 h 1385"/>
              <a:gd name="T74" fmla="*/ 42 w 2789"/>
              <a:gd name="T75" fmla="*/ 831 h 1385"/>
              <a:gd name="T76" fmla="*/ 88 w 2789"/>
              <a:gd name="T77" fmla="*/ 733 h 1385"/>
              <a:gd name="T78" fmla="*/ 155 w 2789"/>
              <a:gd name="T79" fmla="*/ 637 h 1385"/>
              <a:gd name="T80" fmla="*/ 246 w 2789"/>
              <a:gd name="T81" fmla="*/ 547 h 1385"/>
              <a:gd name="T82" fmla="*/ 368 w 2789"/>
              <a:gd name="T83" fmla="*/ 464 h 1385"/>
              <a:gd name="T84" fmla="*/ 520 w 2789"/>
              <a:gd name="T85" fmla="*/ 392 h 1385"/>
              <a:gd name="T86" fmla="*/ 706 w 2789"/>
              <a:gd name="T87" fmla="*/ 332 h 1385"/>
              <a:gd name="T88" fmla="*/ 944 w 2789"/>
              <a:gd name="T89" fmla="*/ 280 h 1385"/>
              <a:gd name="T90" fmla="*/ 1179 w 2789"/>
              <a:gd name="T91" fmla="*/ 241 h 1385"/>
              <a:gd name="T92" fmla="*/ 1408 w 2789"/>
              <a:gd name="T93" fmla="*/ 212 h 1385"/>
              <a:gd name="T94" fmla="*/ 1629 w 2789"/>
              <a:gd name="T95" fmla="*/ 192 h 1385"/>
              <a:gd name="T96" fmla="*/ 1839 w 2789"/>
              <a:gd name="T97" fmla="*/ 179 h 1385"/>
              <a:gd name="T98" fmla="*/ 2033 w 2789"/>
              <a:gd name="T99" fmla="*/ 169 h 1385"/>
              <a:gd name="T100" fmla="*/ 2212 w 2789"/>
              <a:gd name="T101" fmla="*/ 158 h 1385"/>
              <a:gd name="T102" fmla="*/ 2371 w 2789"/>
              <a:gd name="T103" fmla="*/ 145 h 1385"/>
              <a:gd name="T104" fmla="*/ 2507 w 2789"/>
              <a:gd name="T105" fmla="*/ 130 h 1385"/>
              <a:gd name="T106" fmla="*/ 2621 w 2789"/>
              <a:gd name="T107" fmla="*/ 106 h 1385"/>
              <a:gd name="T108" fmla="*/ 2703 w 2789"/>
              <a:gd name="T109" fmla="*/ 72 h 1385"/>
              <a:gd name="T110" fmla="*/ 2757 w 2789"/>
              <a:gd name="T111" fmla="*/ 27 h 13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789" h="1385">
                <a:moveTo>
                  <a:pt x="2771" y="0"/>
                </a:moveTo>
                <a:lnTo>
                  <a:pt x="2772" y="1"/>
                </a:lnTo>
                <a:lnTo>
                  <a:pt x="2774" y="8"/>
                </a:lnTo>
                <a:lnTo>
                  <a:pt x="2776" y="18"/>
                </a:lnTo>
                <a:lnTo>
                  <a:pt x="2779" y="33"/>
                </a:lnTo>
                <a:lnTo>
                  <a:pt x="2783" y="52"/>
                </a:lnTo>
                <a:lnTo>
                  <a:pt x="2786" y="74"/>
                </a:lnTo>
                <a:lnTo>
                  <a:pt x="2788" y="99"/>
                </a:lnTo>
                <a:lnTo>
                  <a:pt x="2789" y="126"/>
                </a:lnTo>
                <a:lnTo>
                  <a:pt x="2789" y="157"/>
                </a:lnTo>
                <a:lnTo>
                  <a:pt x="2788" y="189"/>
                </a:lnTo>
                <a:lnTo>
                  <a:pt x="2784" y="224"/>
                </a:lnTo>
                <a:lnTo>
                  <a:pt x="2778" y="260"/>
                </a:lnTo>
                <a:lnTo>
                  <a:pt x="2769" y="297"/>
                </a:lnTo>
                <a:lnTo>
                  <a:pt x="2757" y="336"/>
                </a:lnTo>
                <a:lnTo>
                  <a:pt x="2742" y="375"/>
                </a:lnTo>
                <a:lnTo>
                  <a:pt x="2722" y="415"/>
                </a:lnTo>
                <a:lnTo>
                  <a:pt x="2698" y="456"/>
                </a:lnTo>
                <a:lnTo>
                  <a:pt x="2671" y="496"/>
                </a:lnTo>
                <a:lnTo>
                  <a:pt x="2637" y="535"/>
                </a:lnTo>
                <a:lnTo>
                  <a:pt x="2599" y="576"/>
                </a:lnTo>
                <a:lnTo>
                  <a:pt x="2555" y="615"/>
                </a:lnTo>
                <a:lnTo>
                  <a:pt x="2506" y="652"/>
                </a:lnTo>
                <a:lnTo>
                  <a:pt x="2448" y="687"/>
                </a:lnTo>
                <a:lnTo>
                  <a:pt x="2386" y="723"/>
                </a:lnTo>
                <a:lnTo>
                  <a:pt x="2315" y="755"/>
                </a:lnTo>
                <a:lnTo>
                  <a:pt x="2239" y="785"/>
                </a:lnTo>
                <a:lnTo>
                  <a:pt x="2153" y="812"/>
                </a:lnTo>
                <a:lnTo>
                  <a:pt x="2060" y="838"/>
                </a:lnTo>
                <a:lnTo>
                  <a:pt x="1957" y="860"/>
                </a:lnTo>
                <a:lnTo>
                  <a:pt x="1847" y="878"/>
                </a:lnTo>
                <a:lnTo>
                  <a:pt x="1727" y="893"/>
                </a:lnTo>
                <a:lnTo>
                  <a:pt x="1668" y="898"/>
                </a:lnTo>
                <a:lnTo>
                  <a:pt x="1604" y="903"/>
                </a:lnTo>
                <a:lnTo>
                  <a:pt x="1536" y="909"/>
                </a:lnTo>
                <a:lnTo>
                  <a:pt x="1467" y="914"/>
                </a:lnTo>
                <a:lnTo>
                  <a:pt x="1393" y="917"/>
                </a:lnTo>
                <a:lnTo>
                  <a:pt x="1317" y="922"/>
                </a:lnTo>
                <a:lnTo>
                  <a:pt x="1239" y="927"/>
                </a:lnTo>
                <a:lnTo>
                  <a:pt x="1160" y="932"/>
                </a:lnTo>
                <a:lnTo>
                  <a:pt x="1079" y="939"/>
                </a:lnTo>
                <a:lnTo>
                  <a:pt x="1000" y="946"/>
                </a:lnTo>
                <a:lnTo>
                  <a:pt x="919" y="954"/>
                </a:lnTo>
                <a:lnTo>
                  <a:pt x="839" y="963"/>
                </a:lnTo>
                <a:lnTo>
                  <a:pt x="760" y="974"/>
                </a:lnTo>
                <a:lnTo>
                  <a:pt x="684" y="986"/>
                </a:lnTo>
                <a:lnTo>
                  <a:pt x="608" y="1001"/>
                </a:lnTo>
                <a:lnTo>
                  <a:pt x="535" y="1017"/>
                </a:lnTo>
                <a:lnTo>
                  <a:pt x="466" y="1035"/>
                </a:lnTo>
                <a:lnTo>
                  <a:pt x="402" y="1057"/>
                </a:lnTo>
                <a:lnTo>
                  <a:pt x="339" y="1081"/>
                </a:lnTo>
                <a:lnTo>
                  <a:pt x="284" y="1106"/>
                </a:lnTo>
                <a:lnTo>
                  <a:pt x="231" y="1137"/>
                </a:lnTo>
                <a:lnTo>
                  <a:pt x="186" y="1169"/>
                </a:lnTo>
                <a:lnTo>
                  <a:pt x="145" y="1204"/>
                </a:lnTo>
                <a:lnTo>
                  <a:pt x="113" y="1245"/>
                </a:lnTo>
                <a:lnTo>
                  <a:pt x="88" y="1287"/>
                </a:lnTo>
                <a:lnTo>
                  <a:pt x="69" y="1334"/>
                </a:lnTo>
                <a:lnTo>
                  <a:pt x="59" y="1385"/>
                </a:lnTo>
                <a:lnTo>
                  <a:pt x="57" y="1383"/>
                </a:lnTo>
                <a:lnTo>
                  <a:pt x="54" y="1375"/>
                </a:lnTo>
                <a:lnTo>
                  <a:pt x="49" y="1361"/>
                </a:lnTo>
                <a:lnTo>
                  <a:pt x="44" y="1343"/>
                </a:lnTo>
                <a:lnTo>
                  <a:pt x="37" y="1321"/>
                </a:lnTo>
                <a:lnTo>
                  <a:pt x="29" y="1294"/>
                </a:lnTo>
                <a:lnTo>
                  <a:pt x="22" y="1265"/>
                </a:lnTo>
                <a:lnTo>
                  <a:pt x="15" y="1231"/>
                </a:lnTo>
                <a:lnTo>
                  <a:pt x="10" y="1194"/>
                </a:lnTo>
                <a:lnTo>
                  <a:pt x="5" y="1155"/>
                </a:lnTo>
                <a:lnTo>
                  <a:pt x="2" y="1113"/>
                </a:lnTo>
                <a:lnTo>
                  <a:pt x="0" y="1069"/>
                </a:lnTo>
                <a:lnTo>
                  <a:pt x="2" y="1023"/>
                </a:lnTo>
                <a:lnTo>
                  <a:pt x="7" y="976"/>
                </a:lnTo>
                <a:lnTo>
                  <a:pt x="15" y="929"/>
                </a:lnTo>
                <a:lnTo>
                  <a:pt x="27" y="880"/>
                </a:lnTo>
                <a:lnTo>
                  <a:pt x="42" y="831"/>
                </a:lnTo>
                <a:lnTo>
                  <a:pt x="62" y="782"/>
                </a:lnTo>
                <a:lnTo>
                  <a:pt x="88" y="733"/>
                </a:lnTo>
                <a:lnTo>
                  <a:pt x="118" y="684"/>
                </a:lnTo>
                <a:lnTo>
                  <a:pt x="155" y="637"/>
                </a:lnTo>
                <a:lnTo>
                  <a:pt x="198" y="591"/>
                </a:lnTo>
                <a:lnTo>
                  <a:pt x="246" y="547"/>
                </a:lnTo>
                <a:lnTo>
                  <a:pt x="304" y="503"/>
                </a:lnTo>
                <a:lnTo>
                  <a:pt x="368" y="464"/>
                </a:lnTo>
                <a:lnTo>
                  <a:pt x="439" y="425"/>
                </a:lnTo>
                <a:lnTo>
                  <a:pt x="520" y="392"/>
                </a:lnTo>
                <a:lnTo>
                  <a:pt x="608" y="359"/>
                </a:lnTo>
                <a:lnTo>
                  <a:pt x="706" y="332"/>
                </a:lnTo>
                <a:lnTo>
                  <a:pt x="826" y="304"/>
                </a:lnTo>
                <a:lnTo>
                  <a:pt x="944" y="280"/>
                </a:lnTo>
                <a:lnTo>
                  <a:pt x="1062" y="258"/>
                </a:lnTo>
                <a:lnTo>
                  <a:pt x="1179" y="241"/>
                </a:lnTo>
                <a:lnTo>
                  <a:pt x="1295" y="226"/>
                </a:lnTo>
                <a:lnTo>
                  <a:pt x="1408" y="212"/>
                </a:lnTo>
                <a:lnTo>
                  <a:pt x="1520" y="202"/>
                </a:lnTo>
                <a:lnTo>
                  <a:pt x="1629" y="192"/>
                </a:lnTo>
                <a:lnTo>
                  <a:pt x="1736" y="185"/>
                </a:lnTo>
                <a:lnTo>
                  <a:pt x="1839" y="179"/>
                </a:lnTo>
                <a:lnTo>
                  <a:pt x="1938" y="174"/>
                </a:lnTo>
                <a:lnTo>
                  <a:pt x="2033" y="169"/>
                </a:lnTo>
                <a:lnTo>
                  <a:pt x="2126" y="163"/>
                </a:lnTo>
                <a:lnTo>
                  <a:pt x="2212" y="158"/>
                </a:lnTo>
                <a:lnTo>
                  <a:pt x="2295" y="152"/>
                </a:lnTo>
                <a:lnTo>
                  <a:pt x="2371" y="145"/>
                </a:lnTo>
                <a:lnTo>
                  <a:pt x="2443" y="138"/>
                </a:lnTo>
                <a:lnTo>
                  <a:pt x="2507" y="130"/>
                </a:lnTo>
                <a:lnTo>
                  <a:pt x="2568" y="118"/>
                </a:lnTo>
                <a:lnTo>
                  <a:pt x="2621" y="106"/>
                </a:lnTo>
                <a:lnTo>
                  <a:pt x="2666" y="91"/>
                </a:lnTo>
                <a:lnTo>
                  <a:pt x="2703" y="72"/>
                </a:lnTo>
                <a:lnTo>
                  <a:pt x="2734" y="52"/>
                </a:lnTo>
                <a:lnTo>
                  <a:pt x="2757" y="27"/>
                </a:lnTo>
                <a:lnTo>
                  <a:pt x="2771" y="0"/>
                </a:lnTo>
                <a:close/>
              </a:path>
            </a:pathLst>
          </a:custGeom>
          <a:solidFill>
            <a:schemeClr val="accent3"/>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endParaRPr>
          </a:p>
        </p:txBody>
      </p:sp>
      <p:sp>
        <p:nvSpPr>
          <p:cNvPr id="4148" name="Freeform 2355"/>
          <p:cNvSpPr>
            <a:spLocks/>
          </p:cNvSpPr>
          <p:nvPr/>
        </p:nvSpPr>
        <p:spPr bwMode="auto">
          <a:xfrm>
            <a:off x="3804355" y="2639512"/>
            <a:ext cx="2055707" cy="1022829"/>
          </a:xfrm>
          <a:custGeom>
            <a:avLst/>
            <a:gdLst>
              <a:gd name="T0" fmla="*/ 3620 w 3642"/>
              <a:gd name="T1" fmla="*/ 8 h 1811"/>
              <a:gd name="T2" fmla="*/ 3630 w 3642"/>
              <a:gd name="T3" fmla="*/ 52 h 1811"/>
              <a:gd name="T4" fmla="*/ 3640 w 3642"/>
              <a:gd name="T5" fmla="*/ 127 h 1811"/>
              <a:gd name="T6" fmla="*/ 3640 w 3642"/>
              <a:gd name="T7" fmla="*/ 226 h 1811"/>
              <a:gd name="T8" fmla="*/ 3625 w 3642"/>
              <a:gd name="T9" fmla="*/ 343 h 1811"/>
              <a:gd name="T10" fmla="*/ 3586 w 3642"/>
              <a:gd name="T11" fmla="*/ 473 h 1811"/>
              <a:gd name="T12" fmla="*/ 3515 w 3642"/>
              <a:gd name="T13" fmla="*/ 608 h 1811"/>
              <a:gd name="T14" fmla="*/ 3402 w 3642"/>
              <a:gd name="T15" fmla="*/ 743 h 1811"/>
              <a:gd name="T16" fmla="*/ 3242 w 3642"/>
              <a:gd name="T17" fmla="*/ 870 h 1811"/>
              <a:gd name="T18" fmla="*/ 3025 w 3642"/>
              <a:gd name="T19" fmla="*/ 985 h 1811"/>
              <a:gd name="T20" fmla="*/ 2743 w 3642"/>
              <a:gd name="T21" fmla="*/ 1081 h 1811"/>
              <a:gd name="T22" fmla="*/ 2389 w 3642"/>
              <a:gd name="T23" fmla="*/ 1152 h 1811"/>
              <a:gd name="T24" fmla="*/ 2115 w 3642"/>
              <a:gd name="T25" fmla="*/ 1181 h 1811"/>
              <a:gd name="T26" fmla="*/ 1879 w 3642"/>
              <a:gd name="T27" fmla="*/ 1196 h 1811"/>
              <a:gd name="T28" fmla="*/ 1621 w 3642"/>
              <a:gd name="T29" fmla="*/ 1211 h 1811"/>
              <a:gd name="T30" fmla="*/ 1347 w 3642"/>
              <a:gd name="T31" fmla="*/ 1232 h 1811"/>
              <a:gd name="T32" fmla="*/ 1074 w 3642"/>
              <a:gd name="T33" fmla="*/ 1262 h 1811"/>
              <a:gd name="T34" fmla="*/ 812 w 3642"/>
              <a:gd name="T35" fmla="*/ 1304 h 1811"/>
              <a:gd name="T36" fmla="*/ 572 w 3642"/>
              <a:gd name="T37" fmla="*/ 1365 h 1811"/>
              <a:gd name="T38" fmla="*/ 366 w 3642"/>
              <a:gd name="T39" fmla="*/ 1448 h 1811"/>
              <a:gd name="T40" fmla="*/ 207 w 3642"/>
              <a:gd name="T41" fmla="*/ 1558 h 1811"/>
              <a:gd name="T42" fmla="*/ 104 w 3642"/>
              <a:gd name="T43" fmla="*/ 1698 h 1811"/>
              <a:gd name="T44" fmla="*/ 74 w 3642"/>
              <a:gd name="T45" fmla="*/ 1808 h 1811"/>
              <a:gd name="T46" fmla="*/ 60 w 3642"/>
              <a:gd name="T47" fmla="*/ 1771 h 1811"/>
              <a:gd name="T48" fmla="*/ 37 w 3642"/>
              <a:gd name="T49" fmla="*/ 1693 h 1811"/>
              <a:gd name="T50" fmla="*/ 15 w 3642"/>
              <a:gd name="T51" fmla="*/ 1583 h 1811"/>
              <a:gd name="T52" fmla="*/ 0 w 3642"/>
              <a:gd name="T53" fmla="*/ 1449 h 1811"/>
              <a:gd name="T54" fmla="*/ 5 w 3642"/>
              <a:gd name="T55" fmla="*/ 1297 h 1811"/>
              <a:gd name="T56" fmla="*/ 37 w 3642"/>
              <a:gd name="T57" fmla="*/ 1137 h 1811"/>
              <a:gd name="T58" fmla="*/ 104 w 3642"/>
              <a:gd name="T59" fmla="*/ 973 h 1811"/>
              <a:gd name="T60" fmla="*/ 217 w 3642"/>
              <a:gd name="T61" fmla="*/ 813 h 1811"/>
              <a:gd name="T62" fmla="*/ 386 w 3642"/>
              <a:gd name="T63" fmla="*/ 666 h 1811"/>
              <a:gd name="T64" fmla="*/ 618 w 3642"/>
              <a:gd name="T65" fmla="*/ 537 h 1811"/>
              <a:gd name="T66" fmla="*/ 922 w 3642"/>
              <a:gd name="T67" fmla="*/ 434 h 1811"/>
              <a:gd name="T68" fmla="*/ 1335 w 3642"/>
              <a:gd name="T69" fmla="*/ 348 h 1811"/>
              <a:gd name="T70" fmla="*/ 1742 w 3642"/>
              <a:gd name="T71" fmla="*/ 289 h 1811"/>
              <a:gd name="T72" fmla="*/ 2131 w 3642"/>
              <a:gd name="T73" fmla="*/ 252 h 1811"/>
              <a:gd name="T74" fmla="*/ 2492 w 3642"/>
              <a:gd name="T75" fmla="*/ 230 h 1811"/>
              <a:gd name="T76" fmla="*/ 2819 w 3642"/>
              <a:gd name="T77" fmla="*/ 211 h 1811"/>
              <a:gd name="T78" fmla="*/ 3101 w 3642"/>
              <a:gd name="T79" fmla="*/ 191 h 1811"/>
              <a:gd name="T80" fmla="*/ 3333 w 3642"/>
              <a:gd name="T81" fmla="*/ 159 h 1811"/>
              <a:gd name="T82" fmla="*/ 3502 w 3642"/>
              <a:gd name="T83" fmla="*/ 110 h 1811"/>
              <a:gd name="T84" fmla="*/ 3601 w 3642"/>
              <a:gd name="T85" fmla="*/ 32 h 1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642" h="1811">
                <a:moveTo>
                  <a:pt x="3618" y="0"/>
                </a:moveTo>
                <a:lnTo>
                  <a:pt x="3618" y="2"/>
                </a:lnTo>
                <a:lnTo>
                  <a:pt x="3620" y="8"/>
                </a:lnTo>
                <a:lnTo>
                  <a:pt x="3623" y="18"/>
                </a:lnTo>
                <a:lnTo>
                  <a:pt x="3627" y="34"/>
                </a:lnTo>
                <a:lnTo>
                  <a:pt x="3630" y="52"/>
                </a:lnTo>
                <a:lnTo>
                  <a:pt x="3633" y="74"/>
                </a:lnTo>
                <a:lnTo>
                  <a:pt x="3637" y="98"/>
                </a:lnTo>
                <a:lnTo>
                  <a:pt x="3640" y="127"/>
                </a:lnTo>
                <a:lnTo>
                  <a:pt x="3642" y="157"/>
                </a:lnTo>
                <a:lnTo>
                  <a:pt x="3642" y="191"/>
                </a:lnTo>
                <a:lnTo>
                  <a:pt x="3640" y="226"/>
                </a:lnTo>
                <a:lnTo>
                  <a:pt x="3638" y="263"/>
                </a:lnTo>
                <a:lnTo>
                  <a:pt x="3633" y="302"/>
                </a:lnTo>
                <a:lnTo>
                  <a:pt x="3625" y="343"/>
                </a:lnTo>
                <a:lnTo>
                  <a:pt x="3616" y="385"/>
                </a:lnTo>
                <a:lnTo>
                  <a:pt x="3603" y="429"/>
                </a:lnTo>
                <a:lnTo>
                  <a:pt x="3586" y="473"/>
                </a:lnTo>
                <a:lnTo>
                  <a:pt x="3566" y="517"/>
                </a:lnTo>
                <a:lnTo>
                  <a:pt x="3542" y="562"/>
                </a:lnTo>
                <a:lnTo>
                  <a:pt x="3515" y="608"/>
                </a:lnTo>
                <a:lnTo>
                  <a:pt x="3483" y="654"/>
                </a:lnTo>
                <a:lnTo>
                  <a:pt x="3446" y="698"/>
                </a:lnTo>
                <a:lnTo>
                  <a:pt x="3402" y="743"/>
                </a:lnTo>
                <a:lnTo>
                  <a:pt x="3355" y="785"/>
                </a:lnTo>
                <a:lnTo>
                  <a:pt x="3302" y="829"/>
                </a:lnTo>
                <a:lnTo>
                  <a:pt x="3242" y="870"/>
                </a:lnTo>
                <a:lnTo>
                  <a:pt x="3176" y="911"/>
                </a:lnTo>
                <a:lnTo>
                  <a:pt x="3105" y="949"/>
                </a:lnTo>
                <a:lnTo>
                  <a:pt x="3025" y="985"/>
                </a:lnTo>
                <a:lnTo>
                  <a:pt x="2939" y="1020"/>
                </a:lnTo>
                <a:lnTo>
                  <a:pt x="2845" y="1052"/>
                </a:lnTo>
                <a:lnTo>
                  <a:pt x="2743" y="1081"/>
                </a:lnTo>
                <a:lnTo>
                  <a:pt x="2634" y="1108"/>
                </a:lnTo>
                <a:lnTo>
                  <a:pt x="2515" y="1132"/>
                </a:lnTo>
                <a:lnTo>
                  <a:pt x="2389" y="1152"/>
                </a:lnTo>
                <a:lnTo>
                  <a:pt x="2252" y="1167"/>
                </a:lnTo>
                <a:lnTo>
                  <a:pt x="2186" y="1174"/>
                </a:lnTo>
                <a:lnTo>
                  <a:pt x="2115" y="1181"/>
                </a:lnTo>
                <a:lnTo>
                  <a:pt x="2039" y="1186"/>
                </a:lnTo>
                <a:lnTo>
                  <a:pt x="1962" y="1191"/>
                </a:lnTo>
                <a:lnTo>
                  <a:pt x="1879" y="1196"/>
                </a:lnTo>
                <a:lnTo>
                  <a:pt x="1795" y="1201"/>
                </a:lnTo>
                <a:lnTo>
                  <a:pt x="1708" y="1206"/>
                </a:lnTo>
                <a:lnTo>
                  <a:pt x="1621" y="1211"/>
                </a:lnTo>
                <a:lnTo>
                  <a:pt x="1529" y="1218"/>
                </a:lnTo>
                <a:lnTo>
                  <a:pt x="1438" y="1225"/>
                </a:lnTo>
                <a:lnTo>
                  <a:pt x="1347" y="1232"/>
                </a:lnTo>
                <a:lnTo>
                  <a:pt x="1256" y="1240"/>
                </a:lnTo>
                <a:lnTo>
                  <a:pt x="1165" y="1250"/>
                </a:lnTo>
                <a:lnTo>
                  <a:pt x="1074" y="1262"/>
                </a:lnTo>
                <a:lnTo>
                  <a:pt x="984" y="1274"/>
                </a:lnTo>
                <a:lnTo>
                  <a:pt x="896" y="1287"/>
                </a:lnTo>
                <a:lnTo>
                  <a:pt x="812" y="1304"/>
                </a:lnTo>
                <a:lnTo>
                  <a:pt x="729" y="1323"/>
                </a:lnTo>
                <a:lnTo>
                  <a:pt x="648" y="1343"/>
                </a:lnTo>
                <a:lnTo>
                  <a:pt x="572" y="1365"/>
                </a:lnTo>
                <a:lnTo>
                  <a:pt x="498" y="1390"/>
                </a:lnTo>
                <a:lnTo>
                  <a:pt x="430" y="1417"/>
                </a:lnTo>
                <a:lnTo>
                  <a:pt x="366" y="1448"/>
                </a:lnTo>
                <a:lnTo>
                  <a:pt x="307" y="1482"/>
                </a:lnTo>
                <a:lnTo>
                  <a:pt x="255" y="1517"/>
                </a:lnTo>
                <a:lnTo>
                  <a:pt x="207" y="1558"/>
                </a:lnTo>
                <a:lnTo>
                  <a:pt x="165" y="1600"/>
                </a:lnTo>
                <a:lnTo>
                  <a:pt x="131" y="1647"/>
                </a:lnTo>
                <a:lnTo>
                  <a:pt x="104" y="1698"/>
                </a:lnTo>
                <a:lnTo>
                  <a:pt x="86" y="1752"/>
                </a:lnTo>
                <a:lnTo>
                  <a:pt x="76" y="1811"/>
                </a:lnTo>
                <a:lnTo>
                  <a:pt x="74" y="1808"/>
                </a:lnTo>
                <a:lnTo>
                  <a:pt x="71" y="1799"/>
                </a:lnTo>
                <a:lnTo>
                  <a:pt x="66" y="1787"/>
                </a:lnTo>
                <a:lnTo>
                  <a:pt x="60" y="1771"/>
                </a:lnTo>
                <a:lnTo>
                  <a:pt x="54" y="1749"/>
                </a:lnTo>
                <a:lnTo>
                  <a:pt x="45" y="1722"/>
                </a:lnTo>
                <a:lnTo>
                  <a:pt x="37" y="1693"/>
                </a:lnTo>
                <a:lnTo>
                  <a:pt x="28" y="1659"/>
                </a:lnTo>
                <a:lnTo>
                  <a:pt x="22" y="1624"/>
                </a:lnTo>
                <a:lnTo>
                  <a:pt x="15" y="1583"/>
                </a:lnTo>
                <a:lnTo>
                  <a:pt x="8" y="1541"/>
                </a:lnTo>
                <a:lnTo>
                  <a:pt x="3" y="1497"/>
                </a:lnTo>
                <a:lnTo>
                  <a:pt x="0" y="1449"/>
                </a:lnTo>
                <a:lnTo>
                  <a:pt x="0" y="1400"/>
                </a:lnTo>
                <a:lnTo>
                  <a:pt x="1" y="1350"/>
                </a:lnTo>
                <a:lnTo>
                  <a:pt x="5" y="1297"/>
                </a:lnTo>
                <a:lnTo>
                  <a:pt x="11" y="1245"/>
                </a:lnTo>
                <a:lnTo>
                  <a:pt x="22" y="1191"/>
                </a:lnTo>
                <a:lnTo>
                  <a:pt x="37" y="1137"/>
                </a:lnTo>
                <a:lnTo>
                  <a:pt x="55" y="1083"/>
                </a:lnTo>
                <a:lnTo>
                  <a:pt x="77" y="1027"/>
                </a:lnTo>
                <a:lnTo>
                  <a:pt x="104" y="973"/>
                </a:lnTo>
                <a:lnTo>
                  <a:pt x="136" y="919"/>
                </a:lnTo>
                <a:lnTo>
                  <a:pt x="175" y="865"/>
                </a:lnTo>
                <a:lnTo>
                  <a:pt x="217" y="813"/>
                </a:lnTo>
                <a:lnTo>
                  <a:pt x="268" y="762"/>
                </a:lnTo>
                <a:lnTo>
                  <a:pt x="324" y="713"/>
                </a:lnTo>
                <a:lnTo>
                  <a:pt x="386" y="666"/>
                </a:lnTo>
                <a:lnTo>
                  <a:pt x="456" y="620"/>
                </a:lnTo>
                <a:lnTo>
                  <a:pt x="532" y="578"/>
                </a:lnTo>
                <a:lnTo>
                  <a:pt x="618" y="537"/>
                </a:lnTo>
                <a:lnTo>
                  <a:pt x="711" y="500"/>
                </a:lnTo>
                <a:lnTo>
                  <a:pt x="810" y="466"/>
                </a:lnTo>
                <a:lnTo>
                  <a:pt x="922" y="434"/>
                </a:lnTo>
                <a:lnTo>
                  <a:pt x="1060" y="402"/>
                </a:lnTo>
                <a:lnTo>
                  <a:pt x="1198" y="373"/>
                </a:lnTo>
                <a:lnTo>
                  <a:pt x="1335" y="348"/>
                </a:lnTo>
                <a:lnTo>
                  <a:pt x="1472" y="324"/>
                </a:lnTo>
                <a:lnTo>
                  <a:pt x="1609" y="306"/>
                </a:lnTo>
                <a:lnTo>
                  <a:pt x="1742" y="289"/>
                </a:lnTo>
                <a:lnTo>
                  <a:pt x="1874" y="275"/>
                </a:lnTo>
                <a:lnTo>
                  <a:pt x="2004" y="263"/>
                </a:lnTo>
                <a:lnTo>
                  <a:pt x="2131" y="252"/>
                </a:lnTo>
                <a:lnTo>
                  <a:pt x="2254" y="243"/>
                </a:lnTo>
                <a:lnTo>
                  <a:pt x="2375" y="236"/>
                </a:lnTo>
                <a:lnTo>
                  <a:pt x="2492" y="230"/>
                </a:lnTo>
                <a:lnTo>
                  <a:pt x="2605" y="223"/>
                </a:lnTo>
                <a:lnTo>
                  <a:pt x="2715" y="218"/>
                </a:lnTo>
                <a:lnTo>
                  <a:pt x="2819" y="211"/>
                </a:lnTo>
                <a:lnTo>
                  <a:pt x="2919" y="204"/>
                </a:lnTo>
                <a:lnTo>
                  <a:pt x="3014" y="198"/>
                </a:lnTo>
                <a:lnTo>
                  <a:pt x="3101" y="191"/>
                </a:lnTo>
                <a:lnTo>
                  <a:pt x="3186" y="182"/>
                </a:lnTo>
                <a:lnTo>
                  <a:pt x="3262" y="172"/>
                </a:lnTo>
                <a:lnTo>
                  <a:pt x="3333" y="159"/>
                </a:lnTo>
                <a:lnTo>
                  <a:pt x="3397" y="145"/>
                </a:lnTo>
                <a:lnTo>
                  <a:pt x="3453" y="128"/>
                </a:lnTo>
                <a:lnTo>
                  <a:pt x="3502" y="110"/>
                </a:lnTo>
                <a:lnTo>
                  <a:pt x="3544" y="88"/>
                </a:lnTo>
                <a:lnTo>
                  <a:pt x="3576" y="61"/>
                </a:lnTo>
                <a:lnTo>
                  <a:pt x="3601" y="32"/>
                </a:lnTo>
                <a:lnTo>
                  <a:pt x="3618" y="0"/>
                </a:lnTo>
                <a:close/>
              </a:path>
            </a:pathLst>
          </a:custGeom>
          <a:solidFill>
            <a:schemeClr val="accent2"/>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endParaRPr>
          </a:p>
        </p:txBody>
      </p:sp>
      <p:sp>
        <p:nvSpPr>
          <p:cNvPr id="4149" name="Freeform 2356"/>
          <p:cNvSpPr>
            <a:spLocks/>
          </p:cNvSpPr>
          <p:nvPr/>
        </p:nvSpPr>
        <p:spPr bwMode="auto">
          <a:xfrm>
            <a:off x="3507458" y="1617812"/>
            <a:ext cx="2635956" cy="1311841"/>
          </a:xfrm>
          <a:custGeom>
            <a:avLst/>
            <a:gdLst>
              <a:gd name="T0" fmla="*/ 4642 w 4670"/>
              <a:gd name="T1" fmla="*/ 10 h 2325"/>
              <a:gd name="T2" fmla="*/ 4652 w 4670"/>
              <a:gd name="T3" fmla="*/ 54 h 2325"/>
              <a:gd name="T4" fmla="*/ 4664 w 4670"/>
              <a:gd name="T5" fmla="*/ 128 h 2325"/>
              <a:gd name="T6" fmla="*/ 4670 w 4670"/>
              <a:gd name="T7" fmla="*/ 230 h 2325"/>
              <a:gd name="T8" fmla="*/ 4664 w 4670"/>
              <a:gd name="T9" fmla="*/ 353 h 2325"/>
              <a:gd name="T10" fmla="*/ 4638 w 4670"/>
              <a:gd name="T11" fmla="*/ 492 h 2325"/>
              <a:gd name="T12" fmla="*/ 4586 w 4670"/>
              <a:gd name="T13" fmla="*/ 640 h 2325"/>
              <a:gd name="T14" fmla="*/ 4501 w 4670"/>
              <a:gd name="T15" fmla="*/ 792 h 2325"/>
              <a:gd name="T16" fmla="*/ 4375 w 4670"/>
              <a:gd name="T17" fmla="*/ 945 h 2325"/>
              <a:gd name="T18" fmla="*/ 4201 w 4670"/>
              <a:gd name="T19" fmla="*/ 1090 h 2325"/>
              <a:gd name="T20" fmla="*/ 3973 w 4670"/>
              <a:gd name="T21" fmla="*/ 1223 h 2325"/>
              <a:gd name="T22" fmla="*/ 3683 w 4670"/>
              <a:gd name="T23" fmla="*/ 1340 h 2325"/>
              <a:gd name="T24" fmla="*/ 3325 w 4670"/>
              <a:gd name="T25" fmla="*/ 1434 h 2325"/>
              <a:gd name="T26" fmla="*/ 2891 w 4670"/>
              <a:gd name="T27" fmla="*/ 1500 h 2325"/>
              <a:gd name="T28" fmla="*/ 2651 w 4670"/>
              <a:gd name="T29" fmla="*/ 1521 h 2325"/>
              <a:gd name="T30" fmla="*/ 2377 w 4670"/>
              <a:gd name="T31" fmla="*/ 1538 h 2325"/>
              <a:gd name="T32" fmla="*/ 2082 w 4670"/>
              <a:gd name="T33" fmla="*/ 1556 h 2325"/>
              <a:gd name="T34" fmla="*/ 1773 w 4670"/>
              <a:gd name="T35" fmla="*/ 1578 h 2325"/>
              <a:gd name="T36" fmla="*/ 1461 w 4670"/>
              <a:gd name="T37" fmla="*/ 1610 h 2325"/>
              <a:gd name="T38" fmla="*/ 1157 w 4670"/>
              <a:gd name="T39" fmla="*/ 1654 h 2325"/>
              <a:gd name="T40" fmla="*/ 873 w 4670"/>
              <a:gd name="T41" fmla="*/ 1713 h 2325"/>
              <a:gd name="T42" fmla="*/ 616 w 4670"/>
              <a:gd name="T43" fmla="*/ 1794 h 2325"/>
              <a:gd name="T44" fmla="*/ 400 w 4670"/>
              <a:gd name="T45" fmla="*/ 1899 h 2325"/>
              <a:gd name="T46" fmla="*/ 235 w 4670"/>
              <a:gd name="T47" fmla="*/ 2031 h 2325"/>
              <a:gd name="T48" fmla="*/ 128 w 4670"/>
              <a:gd name="T49" fmla="*/ 2196 h 2325"/>
              <a:gd name="T50" fmla="*/ 96 w 4670"/>
              <a:gd name="T51" fmla="*/ 2323 h 2325"/>
              <a:gd name="T52" fmla="*/ 81 w 4670"/>
              <a:gd name="T53" fmla="*/ 2283 h 2325"/>
              <a:gd name="T54" fmla="*/ 56 w 4670"/>
              <a:gd name="T55" fmla="*/ 2203 h 2325"/>
              <a:gd name="T56" fmla="*/ 29 w 4670"/>
              <a:gd name="T57" fmla="*/ 2087 h 2325"/>
              <a:gd name="T58" fmla="*/ 7 w 4670"/>
              <a:gd name="T59" fmla="*/ 1943 h 2325"/>
              <a:gd name="T60" fmla="*/ 0 w 4670"/>
              <a:gd name="T61" fmla="*/ 1779 h 2325"/>
              <a:gd name="T62" fmla="*/ 15 w 4670"/>
              <a:gd name="T63" fmla="*/ 1600 h 2325"/>
              <a:gd name="T64" fmla="*/ 62 w 4670"/>
              <a:gd name="T65" fmla="*/ 1413 h 2325"/>
              <a:gd name="T66" fmla="*/ 149 w 4670"/>
              <a:gd name="T67" fmla="*/ 1225 h 2325"/>
              <a:gd name="T68" fmla="*/ 284 w 4670"/>
              <a:gd name="T69" fmla="*/ 1041 h 2325"/>
              <a:gd name="T70" fmla="*/ 473 w 4670"/>
              <a:gd name="T71" fmla="*/ 872 h 2325"/>
              <a:gd name="T72" fmla="*/ 728 w 4670"/>
              <a:gd name="T73" fmla="*/ 720 h 2325"/>
              <a:gd name="T74" fmla="*/ 1055 w 4670"/>
              <a:gd name="T75" fmla="*/ 595 h 2325"/>
              <a:gd name="T76" fmla="*/ 1493 w 4670"/>
              <a:gd name="T77" fmla="*/ 488 h 2325"/>
              <a:gd name="T78" fmla="*/ 1955 w 4670"/>
              <a:gd name="T79" fmla="*/ 409 h 2325"/>
              <a:gd name="T80" fmla="*/ 2404 w 4670"/>
              <a:gd name="T81" fmla="*/ 355 h 2325"/>
              <a:gd name="T82" fmla="*/ 2833 w 4670"/>
              <a:gd name="T83" fmla="*/ 318 h 2325"/>
              <a:gd name="T84" fmla="*/ 3233 w 4670"/>
              <a:gd name="T85" fmla="*/ 294 h 2325"/>
              <a:gd name="T86" fmla="*/ 3600 w 4670"/>
              <a:gd name="T87" fmla="*/ 274 h 2325"/>
              <a:gd name="T88" fmla="*/ 3922 w 4670"/>
              <a:gd name="T89" fmla="*/ 252 h 2325"/>
              <a:gd name="T90" fmla="*/ 4196 w 4670"/>
              <a:gd name="T91" fmla="*/ 220 h 2325"/>
              <a:gd name="T92" fmla="*/ 4412 w 4670"/>
              <a:gd name="T93" fmla="*/ 172 h 2325"/>
              <a:gd name="T94" fmla="*/ 4562 w 4670"/>
              <a:gd name="T95" fmla="*/ 101 h 2325"/>
              <a:gd name="T96" fmla="*/ 4640 w 4670"/>
              <a:gd name="T97" fmla="*/ 0 h 2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70" h="2325">
                <a:moveTo>
                  <a:pt x="4640" y="0"/>
                </a:moveTo>
                <a:lnTo>
                  <a:pt x="4640" y="3"/>
                </a:lnTo>
                <a:lnTo>
                  <a:pt x="4642" y="10"/>
                </a:lnTo>
                <a:lnTo>
                  <a:pt x="4645" y="20"/>
                </a:lnTo>
                <a:lnTo>
                  <a:pt x="4648" y="36"/>
                </a:lnTo>
                <a:lnTo>
                  <a:pt x="4652" y="54"/>
                </a:lnTo>
                <a:lnTo>
                  <a:pt x="4657" y="74"/>
                </a:lnTo>
                <a:lnTo>
                  <a:pt x="4660" y="100"/>
                </a:lnTo>
                <a:lnTo>
                  <a:pt x="4664" y="128"/>
                </a:lnTo>
                <a:lnTo>
                  <a:pt x="4667" y="161"/>
                </a:lnTo>
                <a:lnTo>
                  <a:pt x="4669" y="194"/>
                </a:lnTo>
                <a:lnTo>
                  <a:pt x="4670" y="230"/>
                </a:lnTo>
                <a:lnTo>
                  <a:pt x="4670" y="269"/>
                </a:lnTo>
                <a:lnTo>
                  <a:pt x="4669" y="311"/>
                </a:lnTo>
                <a:lnTo>
                  <a:pt x="4664" y="353"/>
                </a:lnTo>
                <a:lnTo>
                  <a:pt x="4658" y="399"/>
                </a:lnTo>
                <a:lnTo>
                  <a:pt x="4650" y="444"/>
                </a:lnTo>
                <a:lnTo>
                  <a:pt x="4638" y="492"/>
                </a:lnTo>
                <a:lnTo>
                  <a:pt x="4625" y="541"/>
                </a:lnTo>
                <a:lnTo>
                  <a:pt x="4608" y="590"/>
                </a:lnTo>
                <a:lnTo>
                  <a:pt x="4586" y="640"/>
                </a:lnTo>
                <a:lnTo>
                  <a:pt x="4562" y="691"/>
                </a:lnTo>
                <a:lnTo>
                  <a:pt x="4534" y="742"/>
                </a:lnTo>
                <a:lnTo>
                  <a:pt x="4501" y="792"/>
                </a:lnTo>
                <a:lnTo>
                  <a:pt x="4464" y="843"/>
                </a:lnTo>
                <a:lnTo>
                  <a:pt x="4422" y="894"/>
                </a:lnTo>
                <a:lnTo>
                  <a:pt x="4375" y="945"/>
                </a:lnTo>
                <a:lnTo>
                  <a:pt x="4322" y="994"/>
                </a:lnTo>
                <a:lnTo>
                  <a:pt x="4265" y="1043"/>
                </a:lnTo>
                <a:lnTo>
                  <a:pt x="4201" y="1090"/>
                </a:lnTo>
                <a:lnTo>
                  <a:pt x="4132" y="1135"/>
                </a:lnTo>
                <a:lnTo>
                  <a:pt x="4056" y="1181"/>
                </a:lnTo>
                <a:lnTo>
                  <a:pt x="3973" y="1223"/>
                </a:lnTo>
                <a:lnTo>
                  <a:pt x="3883" y="1264"/>
                </a:lnTo>
                <a:lnTo>
                  <a:pt x="3787" y="1304"/>
                </a:lnTo>
                <a:lnTo>
                  <a:pt x="3683" y="1340"/>
                </a:lnTo>
                <a:lnTo>
                  <a:pt x="3571" y="1374"/>
                </a:lnTo>
                <a:lnTo>
                  <a:pt x="3451" y="1406"/>
                </a:lnTo>
                <a:lnTo>
                  <a:pt x="3325" y="1434"/>
                </a:lnTo>
                <a:lnTo>
                  <a:pt x="3188" y="1460"/>
                </a:lnTo>
                <a:lnTo>
                  <a:pt x="3044" y="1482"/>
                </a:lnTo>
                <a:lnTo>
                  <a:pt x="2891" y="1500"/>
                </a:lnTo>
                <a:lnTo>
                  <a:pt x="2815" y="1507"/>
                </a:lnTo>
                <a:lnTo>
                  <a:pt x="2735" y="1514"/>
                </a:lnTo>
                <a:lnTo>
                  <a:pt x="2651" y="1521"/>
                </a:lnTo>
                <a:lnTo>
                  <a:pt x="2563" y="1526"/>
                </a:lnTo>
                <a:lnTo>
                  <a:pt x="2472" y="1531"/>
                </a:lnTo>
                <a:lnTo>
                  <a:pt x="2377" y="1538"/>
                </a:lnTo>
                <a:lnTo>
                  <a:pt x="2281" y="1543"/>
                </a:lnTo>
                <a:lnTo>
                  <a:pt x="2183" y="1549"/>
                </a:lnTo>
                <a:lnTo>
                  <a:pt x="2082" y="1556"/>
                </a:lnTo>
                <a:lnTo>
                  <a:pt x="1979" y="1563"/>
                </a:lnTo>
                <a:lnTo>
                  <a:pt x="1876" y="1570"/>
                </a:lnTo>
                <a:lnTo>
                  <a:pt x="1773" y="1578"/>
                </a:lnTo>
                <a:lnTo>
                  <a:pt x="1668" y="1588"/>
                </a:lnTo>
                <a:lnTo>
                  <a:pt x="1563" y="1598"/>
                </a:lnTo>
                <a:lnTo>
                  <a:pt x="1461" y="1610"/>
                </a:lnTo>
                <a:lnTo>
                  <a:pt x="1358" y="1622"/>
                </a:lnTo>
                <a:lnTo>
                  <a:pt x="1256" y="1637"/>
                </a:lnTo>
                <a:lnTo>
                  <a:pt x="1157" y="1654"/>
                </a:lnTo>
                <a:lnTo>
                  <a:pt x="1060" y="1671"/>
                </a:lnTo>
                <a:lnTo>
                  <a:pt x="964" y="1691"/>
                </a:lnTo>
                <a:lnTo>
                  <a:pt x="873" y="1713"/>
                </a:lnTo>
                <a:lnTo>
                  <a:pt x="783" y="1739"/>
                </a:lnTo>
                <a:lnTo>
                  <a:pt x="697" y="1766"/>
                </a:lnTo>
                <a:lnTo>
                  <a:pt x="616" y="1794"/>
                </a:lnTo>
                <a:lnTo>
                  <a:pt x="540" y="1826"/>
                </a:lnTo>
                <a:lnTo>
                  <a:pt x="468" y="1860"/>
                </a:lnTo>
                <a:lnTo>
                  <a:pt x="400" y="1899"/>
                </a:lnTo>
                <a:lnTo>
                  <a:pt x="339" y="1940"/>
                </a:lnTo>
                <a:lnTo>
                  <a:pt x="284" y="1984"/>
                </a:lnTo>
                <a:lnTo>
                  <a:pt x="235" y="2031"/>
                </a:lnTo>
                <a:lnTo>
                  <a:pt x="192" y="2083"/>
                </a:lnTo>
                <a:lnTo>
                  <a:pt x="157" y="2137"/>
                </a:lnTo>
                <a:lnTo>
                  <a:pt x="128" y="2196"/>
                </a:lnTo>
                <a:lnTo>
                  <a:pt x="108" y="2259"/>
                </a:lnTo>
                <a:lnTo>
                  <a:pt x="96" y="2325"/>
                </a:lnTo>
                <a:lnTo>
                  <a:pt x="96" y="2323"/>
                </a:lnTo>
                <a:lnTo>
                  <a:pt x="93" y="2315"/>
                </a:lnTo>
                <a:lnTo>
                  <a:pt x="88" y="2301"/>
                </a:lnTo>
                <a:lnTo>
                  <a:pt x="81" y="2283"/>
                </a:lnTo>
                <a:lnTo>
                  <a:pt x="73" y="2261"/>
                </a:lnTo>
                <a:lnTo>
                  <a:pt x="64" y="2234"/>
                </a:lnTo>
                <a:lnTo>
                  <a:pt x="56" y="2203"/>
                </a:lnTo>
                <a:lnTo>
                  <a:pt x="47" y="2168"/>
                </a:lnTo>
                <a:lnTo>
                  <a:pt x="37" y="2129"/>
                </a:lnTo>
                <a:lnTo>
                  <a:pt x="29" y="2087"/>
                </a:lnTo>
                <a:lnTo>
                  <a:pt x="20" y="2043"/>
                </a:lnTo>
                <a:lnTo>
                  <a:pt x="13" y="1994"/>
                </a:lnTo>
                <a:lnTo>
                  <a:pt x="7" y="1943"/>
                </a:lnTo>
                <a:lnTo>
                  <a:pt x="3" y="1891"/>
                </a:lnTo>
                <a:lnTo>
                  <a:pt x="0" y="1835"/>
                </a:lnTo>
                <a:lnTo>
                  <a:pt x="0" y="1779"/>
                </a:lnTo>
                <a:lnTo>
                  <a:pt x="2" y="1720"/>
                </a:lnTo>
                <a:lnTo>
                  <a:pt x="8" y="1661"/>
                </a:lnTo>
                <a:lnTo>
                  <a:pt x="15" y="1600"/>
                </a:lnTo>
                <a:lnTo>
                  <a:pt x="27" y="1538"/>
                </a:lnTo>
                <a:lnTo>
                  <a:pt x="44" y="1475"/>
                </a:lnTo>
                <a:lnTo>
                  <a:pt x="62" y="1413"/>
                </a:lnTo>
                <a:lnTo>
                  <a:pt x="88" y="1350"/>
                </a:lnTo>
                <a:lnTo>
                  <a:pt x="116" y="1286"/>
                </a:lnTo>
                <a:lnTo>
                  <a:pt x="149" y="1225"/>
                </a:lnTo>
                <a:lnTo>
                  <a:pt x="189" y="1162"/>
                </a:lnTo>
                <a:lnTo>
                  <a:pt x="233" y="1102"/>
                </a:lnTo>
                <a:lnTo>
                  <a:pt x="284" y="1041"/>
                </a:lnTo>
                <a:lnTo>
                  <a:pt x="339" y="983"/>
                </a:lnTo>
                <a:lnTo>
                  <a:pt x="404" y="926"/>
                </a:lnTo>
                <a:lnTo>
                  <a:pt x="473" y="872"/>
                </a:lnTo>
                <a:lnTo>
                  <a:pt x="550" y="818"/>
                </a:lnTo>
                <a:lnTo>
                  <a:pt x="635" y="767"/>
                </a:lnTo>
                <a:lnTo>
                  <a:pt x="728" y="720"/>
                </a:lnTo>
                <a:lnTo>
                  <a:pt x="829" y="674"/>
                </a:lnTo>
                <a:lnTo>
                  <a:pt x="937" y="634"/>
                </a:lnTo>
                <a:lnTo>
                  <a:pt x="1055" y="595"/>
                </a:lnTo>
                <a:lnTo>
                  <a:pt x="1182" y="559"/>
                </a:lnTo>
                <a:lnTo>
                  <a:pt x="1337" y="522"/>
                </a:lnTo>
                <a:lnTo>
                  <a:pt x="1493" y="488"/>
                </a:lnTo>
                <a:lnTo>
                  <a:pt x="1648" y="458"/>
                </a:lnTo>
                <a:lnTo>
                  <a:pt x="1802" y="433"/>
                </a:lnTo>
                <a:lnTo>
                  <a:pt x="1955" y="409"/>
                </a:lnTo>
                <a:lnTo>
                  <a:pt x="2106" y="389"/>
                </a:lnTo>
                <a:lnTo>
                  <a:pt x="2256" y="370"/>
                </a:lnTo>
                <a:lnTo>
                  <a:pt x="2404" y="355"/>
                </a:lnTo>
                <a:lnTo>
                  <a:pt x="2550" y="340"/>
                </a:lnTo>
                <a:lnTo>
                  <a:pt x="2693" y="328"/>
                </a:lnTo>
                <a:lnTo>
                  <a:pt x="2833" y="318"/>
                </a:lnTo>
                <a:lnTo>
                  <a:pt x="2970" y="309"/>
                </a:lnTo>
                <a:lnTo>
                  <a:pt x="3103" y="301"/>
                </a:lnTo>
                <a:lnTo>
                  <a:pt x="3233" y="294"/>
                </a:lnTo>
                <a:lnTo>
                  <a:pt x="3360" y="287"/>
                </a:lnTo>
                <a:lnTo>
                  <a:pt x="3482" y="281"/>
                </a:lnTo>
                <a:lnTo>
                  <a:pt x="3600" y="274"/>
                </a:lnTo>
                <a:lnTo>
                  <a:pt x="3713" y="267"/>
                </a:lnTo>
                <a:lnTo>
                  <a:pt x="3821" y="259"/>
                </a:lnTo>
                <a:lnTo>
                  <a:pt x="3922" y="252"/>
                </a:lnTo>
                <a:lnTo>
                  <a:pt x="4020" y="242"/>
                </a:lnTo>
                <a:lnTo>
                  <a:pt x="4111" y="232"/>
                </a:lnTo>
                <a:lnTo>
                  <a:pt x="4196" y="220"/>
                </a:lnTo>
                <a:lnTo>
                  <a:pt x="4274" y="206"/>
                </a:lnTo>
                <a:lnTo>
                  <a:pt x="4346" y="189"/>
                </a:lnTo>
                <a:lnTo>
                  <a:pt x="4412" y="172"/>
                </a:lnTo>
                <a:lnTo>
                  <a:pt x="4469" y="152"/>
                </a:lnTo>
                <a:lnTo>
                  <a:pt x="4518" y="128"/>
                </a:lnTo>
                <a:lnTo>
                  <a:pt x="4562" y="101"/>
                </a:lnTo>
                <a:lnTo>
                  <a:pt x="4596" y="71"/>
                </a:lnTo>
                <a:lnTo>
                  <a:pt x="4621" y="37"/>
                </a:lnTo>
                <a:lnTo>
                  <a:pt x="4640" y="0"/>
                </a:lnTo>
                <a:close/>
              </a:path>
            </a:pathLst>
          </a:custGeom>
          <a:solidFill>
            <a:schemeClr val="accent1"/>
          </a:solidFill>
          <a:ln w="25400" cap="flat" cmpd="sng" algn="ctr">
            <a:noFill/>
            <a:prstDash val="solid"/>
          </a:ln>
          <a:effectLst/>
        </p:spPr>
        <p:txBody>
          <a:bodyPr rot="0" spcFirstLastPara="0" vertOverflow="overflow" horzOverflow="overflow" vert="horz" wrap="square" lIns="68551" tIns="34276" rIns="68551" bIns="34276" numCol="1" spcCol="0" rtlCol="0" fromWordArt="0" anchor="ctr" anchorCtr="0" forceAA="0" compatLnSpc="1">
            <a:prstTxWarp prst="textNoShape">
              <a:avLst/>
            </a:prstTxWarp>
            <a:noAutofit/>
          </a:bodyPr>
          <a:lstStyle/>
          <a:p>
            <a:pPr algn="ctr">
              <a:lnSpc>
                <a:spcPct val="130000"/>
              </a:lnSpc>
            </a:pPr>
            <a:endParaRPr lang="zh-CN" altLang="en-US" sz="1400" kern="0" dirty="0">
              <a:solidFill>
                <a:sysClr val="window" lastClr="FFFFFF"/>
              </a:solidFill>
              <a:latin typeface="Arial" panose="020B0604020202020204" pitchFamily="34" charset="0"/>
              <a:ea typeface="微软雅黑" panose="020B0503020204020204" pitchFamily="34" charset="-122"/>
            </a:endParaRPr>
          </a:p>
        </p:txBody>
      </p:sp>
      <p:grpSp>
        <p:nvGrpSpPr>
          <p:cNvPr id="2" name="组合 1"/>
          <p:cNvGrpSpPr/>
          <p:nvPr/>
        </p:nvGrpSpPr>
        <p:grpSpPr>
          <a:xfrm>
            <a:off x="5199663" y="1919242"/>
            <a:ext cx="488809" cy="1980180"/>
            <a:chOff x="7312026" y="2874963"/>
            <a:chExt cx="687388" cy="2784475"/>
          </a:xfrm>
        </p:grpSpPr>
        <p:sp>
          <p:nvSpPr>
            <p:cNvPr id="4150" name="Freeform 2357"/>
            <p:cNvSpPr>
              <a:spLocks/>
            </p:cNvSpPr>
            <p:nvPr/>
          </p:nvSpPr>
          <p:spPr bwMode="auto">
            <a:xfrm>
              <a:off x="7312026" y="5386388"/>
              <a:ext cx="206375" cy="273050"/>
            </a:xfrm>
            <a:custGeom>
              <a:avLst/>
              <a:gdLst>
                <a:gd name="T0" fmla="*/ 132 w 262"/>
                <a:gd name="T1" fmla="*/ 0 h 344"/>
                <a:gd name="T2" fmla="*/ 149 w 262"/>
                <a:gd name="T3" fmla="*/ 1 h 344"/>
                <a:gd name="T4" fmla="*/ 96 w 262"/>
                <a:gd name="T5" fmla="*/ 54 h 344"/>
                <a:gd name="T6" fmla="*/ 120 w 262"/>
                <a:gd name="T7" fmla="*/ 138 h 344"/>
                <a:gd name="T8" fmla="*/ 204 w 262"/>
                <a:gd name="T9" fmla="*/ 162 h 344"/>
                <a:gd name="T10" fmla="*/ 260 w 262"/>
                <a:gd name="T11" fmla="*/ 106 h 344"/>
                <a:gd name="T12" fmla="*/ 262 w 262"/>
                <a:gd name="T13" fmla="*/ 118 h 344"/>
                <a:gd name="T14" fmla="*/ 262 w 262"/>
                <a:gd name="T15" fmla="*/ 131 h 344"/>
                <a:gd name="T16" fmla="*/ 258 w 262"/>
                <a:gd name="T17" fmla="*/ 162 h 344"/>
                <a:gd name="T18" fmla="*/ 248 w 262"/>
                <a:gd name="T19" fmla="*/ 190 h 344"/>
                <a:gd name="T20" fmla="*/ 231 w 262"/>
                <a:gd name="T21" fmla="*/ 216 h 344"/>
                <a:gd name="T22" fmla="*/ 209 w 262"/>
                <a:gd name="T23" fmla="*/ 236 h 344"/>
                <a:gd name="T24" fmla="*/ 184 w 262"/>
                <a:gd name="T25" fmla="*/ 251 h 344"/>
                <a:gd name="T26" fmla="*/ 154 w 262"/>
                <a:gd name="T27" fmla="*/ 260 h 344"/>
                <a:gd name="T28" fmla="*/ 154 w 262"/>
                <a:gd name="T29" fmla="*/ 344 h 344"/>
                <a:gd name="T30" fmla="*/ 46 w 262"/>
                <a:gd name="T31" fmla="*/ 344 h 344"/>
                <a:gd name="T32" fmla="*/ 46 w 262"/>
                <a:gd name="T33" fmla="*/ 231 h 344"/>
                <a:gd name="T34" fmla="*/ 27 w 262"/>
                <a:gd name="T35" fmla="*/ 211 h 344"/>
                <a:gd name="T36" fmla="*/ 14 w 262"/>
                <a:gd name="T37" fmla="*/ 187 h 344"/>
                <a:gd name="T38" fmla="*/ 3 w 262"/>
                <a:gd name="T39" fmla="*/ 160 h 344"/>
                <a:gd name="T40" fmla="*/ 0 w 262"/>
                <a:gd name="T41" fmla="*/ 131 h 344"/>
                <a:gd name="T42" fmla="*/ 5 w 262"/>
                <a:gd name="T43" fmla="*/ 96 h 344"/>
                <a:gd name="T44" fmla="*/ 19 w 262"/>
                <a:gd name="T45" fmla="*/ 65 h 344"/>
                <a:gd name="T46" fmla="*/ 39 w 262"/>
                <a:gd name="T47" fmla="*/ 38 h 344"/>
                <a:gd name="T48" fmla="*/ 66 w 262"/>
                <a:gd name="T49" fmla="*/ 18 h 344"/>
                <a:gd name="T50" fmla="*/ 96 w 262"/>
                <a:gd name="T51" fmla="*/ 5 h 344"/>
                <a:gd name="T52" fmla="*/ 132 w 262"/>
                <a:gd name="T53" fmla="*/ 0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62" h="344">
                  <a:moveTo>
                    <a:pt x="132" y="0"/>
                  </a:moveTo>
                  <a:lnTo>
                    <a:pt x="149" y="1"/>
                  </a:lnTo>
                  <a:lnTo>
                    <a:pt x="96" y="54"/>
                  </a:lnTo>
                  <a:lnTo>
                    <a:pt x="120" y="138"/>
                  </a:lnTo>
                  <a:lnTo>
                    <a:pt x="204" y="162"/>
                  </a:lnTo>
                  <a:lnTo>
                    <a:pt x="260" y="106"/>
                  </a:lnTo>
                  <a:lnTo>
                    <a:pt x="262" y="118"/>
                  </a:lnTo>
                  <a:lnTo>
                    <a:pt x="262" y="131"/>
                  </a:lnTo>
                  <a:lnTo>
                    <a:pt x="258" y="162"/>
                  </a:lnTo>
                  <a:lnTo>
                    <a:pt x="248" y="190"/>
                  </a:lnTo>
                  <a:lnTo>
                    <a:pt x="231" y="216"/>
                  </a:lnTo>
                  <a:lnTo>
                    <a:pt x="209" y="236"/>
                  </a:lnTo>
                  <a:lnTo>
                    <a:pt x="184" y="251"/>
                  </a:lnTo>
                  <a:lnTo>
                    <a:pt x="154" y="260"/>
                  </a:lnTo>
                  <a:lnTo>
                    <a:pt x="154" y="344"/>
                  </a:lnTo>
                  <a:lnTo>
                    <a:pt x="46" y="344"/>
                  </a:lnTo>
                  <a:lnTo>
                    <a:pt x="46" y="231"/>
                  </a:lnTo>
                  <a:lnTo>
                    <a:pt x="27" y="211"/>
                  </a:lnTo>
                  <a:lnTo>
                    <a:pt x="14" y="187"/>
                  </a:lnTo>
                  <a:lnTo>
                    <a:pt x="3" y="160"/>
                  </a:lnTo>
                  <a:lnTo>
                    <a:pt x="0" y="131"/>
                  </a:lnTo>
                  <a:lnTo>
                    <a:pt x="5" y="96"/>
                  </a:lnTo>
                  <a:lnTo>
                    <a:pt x="19" y="65"/>
                  </a:lnTo>
                  <a:lnTo>
                    <a:pt x="39" y="38"/>
                  </a:lnTo>
                  <a:lnTo>
                    <a:pt x="66" y="18"/>
                  </a:lnTo>
                  <a:lnTo>
                    <a:pt x="96" y="5"/>
                  </a:lnTo>
                  <a:lnTo>
                    <a:pt x="132" y="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434" name="任意多边形 2433"/>
            <p:cNvSpPr>
              <a:spLocks/>
            </p:cNvSpPr>
            <p:nvPr/>
          </p:nvSpPr>
          <p:spPr bwMode="auto">
            <a:xfrm>
              <a:off x="7405687" y="4200525"/>
              <a:ext cx="339726" cy="341313"/>
            </a:xfrm>
            <a:custGeom>
              <a:avLst/>
              <a:gdLst>
                <a:gd name="connsiteX0" fmla="*/ 185739 w 339726"/>
                <a:gd name="connsiteY0" fmla="*/ 211138 h 341313"/>
                <a:gd name="connsiteX1" fmla="*/ 189707 w 339726"/>
                <a:gd name="connsiteY1" fmla="*/ 211138 h 341313"/>
                <a:gd name="connsiteX2" fmla="*/ 189707 w 339726"/>
                <a:gd name="connsiteY2" fmla="*/ 212707 h 341313"/>
                <a:gd name="connsiteX3" fmla="*/ 189707 w 339726"/>
                <a:gd name="connsiteY3" fmla="*/ 215059 h 341313"/>
                <a:gd name="connsiteX4" fmla="*/ 189707 w 339726"/>
                <a:gd name="connsiteY4" fmla="*/ 218980 h 341313"/>
                <a:gd name="connsiteX5" fmla="*/ 191295 w 339726"/>
                <a:gd name="connsiteY5" fmla="*/ 226038 h 341313"/>
                <a:gd name="connsiteX6" fmla="*/ 191295 w 339726"/>
                <a:gd name="connsiteY6" fmla="*/ 232311 h 341313"/>
                <a:gd name="connsiteX7" fmla="*/ 191295 w 339726"/>
                <a:gd name="connsiteY7" fmla="*/ 241722 h 341313"/>
                <a:gd name="connsiteX8" fmla="*/ 192089 w 339726"/>
                <a:gd name="connsiteY8" fmla="*/ 251132 h 341313"/>
                <a:gd name="connsiteX9" fmla="*/ 192089 w 339726"/>
                <a:gd name="connsiteY9" fmla="*/ 261326 h 341313"/>
                <a:gd name="connsiteX10" fmla="*/ 192089 w 339726"/>
                <a:gd name="connsiteY10" fmla="*/ 273873 h 341313"/>
                <a:gd name="connsiteX11" fmla="*/ 193676 w 339726"/>
                <a:gd name="connsiteY11" fmla="*/ 285636 h 341313"/>
                <a:gd name="connsiteX12" fmla="*/ 193676 w 339726"/>
                <a:gd name="connsiteY12" fmla="*/ 291909 h 341313"/>
                <a:gd name="connsiteX13" fmla="*/ 193676 w 339726"/>
                <a:gd name="connsiteY13" fmla="*/ 298967 h 341313"/>
                <a:gd name="connsiteX14" fmla="*/ 193676 w 339726"/>
                <a:gd name="connsiteY14" fmla="*/ 313083 h 341313"/>
                <a:gd name="connsiteX15" fmla="*/ 192089 w 339726"/>
                <a:gd name="connsiteY15" fmla="*/ 327982 h 341313"/>
                <a:gd name="connsiteX16" fmla="*/ 192089 w 339726"/>
                <a:gd name="connsiteY16" fmla="*/ 341313 h 341313"/>
                <a:gd name="connsiteX17" fmla="*/ 169863 w 339726"/>
                <a:gd name="connsiteY17" fmla="*/ 341313 h 341313"/>
                <a:gd name="connsiteX18" fmla="*/ 169863 w 339726"/>
                <a:gd name="connsiteY18" fmla="*/ 339745 h 341313"/>
                <a:gd name="connsiteX19" fmla="*/ 172245 w 339726"/>
                <a:gd name="connsiteY19" fmla="*/ 324845 h 341313"/>
                <a:gd name="connsiteX20" fmla="*/ 174626 w 339726"/>
                <a:gd name="connsiteY20" fmla="*/ 312298 h 341313"/>
                <a:gd name="connsiteX21" fmla="*/ 176213 w 339726"/>
                <a:gd name="connsiteY21" fmla="*/ 297399 h 341313"/>
                <a:gd name="connsiteX22" fmla="*/ 178595 w 339726"/>
                <a:gd name="connsiteY22" fmla="*/ 285636 h 341313"/>
                <a:gd name="connsiteX23" fmla="*/ 180182 w 339726"/>
                <a:gd name="connsiteY23" fmla="*/ 272305 h 341313"/>
                <a:gd name="connsiteX24" fmla="*/ 181770 w 339726"/>
                <a:gd name="connsiteY24" fmla="*/ 261326 h 341313"/>
                <a:gd name="connsiteX25" fmla="*/ 183357 w 339726"/>
                <a:gd name="connsiteY25" fmla="*/ 251132 h 341313"/>
                <a:gd name="connsiteX26" fmla="*/ 183357 w 339726"/>
                <a:gd name="connsiteY26" fmla="*/ 240153 h 341313"/>
                <a:gd name="connsiteX27" fmla="*/ 184151 w 339726"/>
                <a:gd name="connsiteY27" fmla="*/ 232311 h 341313"/>
                <a:gd name="connsiteX28" fmla="*/ 184151 w 339726"/>
                <a:gd name="connsiteY28" fmla="*/ 226038 h 341313"/>
                <a:gd name="connsiteX29" fmla="*/ 185739 w 339726"/>
                <a:gd name="connsiteY29" fmla="*/ 218980 h 341313"/>
                <a:gd name="connsiteX30" fmla="*/ 185739 w 339726"/>
                <a:gd name="connsiteY30" fmla="*/ 215059 h 341313"/>
                <a:gd name="connsiteX31" fmla="*/ 185739 w 339726"/>
                <a:gd name="connsiteY31" fmla="*/ 212707 h 341313"/>
                <a:gd name="connsiteX32" fmla="*/ 298218 w 339726"/>
                <a:gd name="connsiteY32" fmla="*/ 173038 h 341313"/>
                <a:gd name="connsiteX33" fmla="*/ 314183 w 339726"/>
                <a:gd name="connsiteY33" fmla="*/ 173038 h 341313"/>
                <a:gd name="connsiteX34" fmla="*/ 327753 w 339726"/>
                <a:gd name="connsiteY34" fmla="*/ 174614 h 341313"/>
                <a:gd name="connsiteX35" fmla="*/ 337332 w 339726"/>
                <a:gd name="connsiteY35" fmla="*/ 175402 h 341313"/>
                <a:gd name="connsiteX36" fmla="*/ 339726 w 339726"/>
                <a:gd name="connsiteY36" fmla="*/ 175402 h 341313"/>
                <a:gd name="connsiteX37" fmla="*/ 339726 w 339726"/>
                <a:gd name="connsiteY37" fmla="*/ 179341 h 341313"/>
                <a:gd name="connsiteX38" fmla="*/ 338130 w 339726"/>
                <a:gd name="connsiteY38" fmla="*/ 188797 h 341313"/>
                <a:gd name="connsiteX39" fmla="*/ 334139 w 339726"/>
                <a:gd name="connsiteY39" fmla="*/ 200616 h 341313"/>
                <a:gd name="connsiteX40" fmla="*/ 329349 w 339726"/>
                <a:gd name="connsiteY40" fmla="*/ 217164 h 341313"/>
                <a:gd name="connsiteX41" fmla="*/ 320569 w 339726"/>
                <a:gd name="connsiteY41" fmla="*/ 234499 h 341313"/>
                <a:gd name="connsiteX42" fmla="*/ 310191 w 339726"/>
                <a:gd name="connsiteY42" fmla="*/ 250258 h 341313"/>
                <a:gd name="connsiteX43" fmla="*/ 294227 w 339726"/>
                <a:gd name="connsiteY43" fmla="*/ 263653 h 341313"/>
                <a:gd name="connsiteX44" fmla="*/ 272674 w 339726"/>
                <a:gd name="connsiteY44" fmla="*/ 273897 h 341313"/>
                <a:gd name="connsiteX45" fmla="*/ 249525 w 339726"/>
                <a:gd name="connsiteY45" fmla="*/ 279412 h 341313"/>
                <a:gd name="connsiteX46" fmla="*/ 229570 w 339726"/>
                <a:gd name="connsiteY46" fmla="*/ 280988 h 341313"/>
                <a:gd name="connsiteX47" fmla="*/ 212008 w 339726"/>
                <a:gd name="connsiteY47" fmla="*/ 279412 h 341313"/>
                <a:gd name="connsiteX48" fmla="*/ 199236 w 339726"/>
                <a:gd name="connsiteY48" fmla="*/ 277048 h 341313"/>
                <a:gd name="connsiteX49" fmla="*/ 206421 w 339726"/>
                <a:gd name="connsiteY49" fmla="*/ 271533 h 341313"/>
                <a:gd name="connsiteX50" fmla="*/ 216798 w 339726"/>
                <a:gd name="connsiteY50" fmla="*/ 262077 h 341313"/>
                <a:gd name="connsiteX51" fmla="*/ 222385 w 339726"/>
                <a:gd name="connsiteY51" fmla="*/ 256562 h 341313"/>
                <a:gd name="connsiteX52" fmla="*/ 227973 w 339726"/>
                <a:gd name="connsiteY52" fmla="*/ 252622 h 341313"/>
                <a:gd name="connsiteX53" fmla="*/ 241543 w 339726"/>
                <a:gd name="connsiteY53" fmla="*/ 242378 h 341313"/>
                <a:gd name="connsiteX54" fmla="*/ 243938 w 339726"/>
                <a:gd name="connsiteY54" fmla="*/ 240802 h 341313"/>
                <a:gd name="connsiteX55" fmla="*/ 247131 w 339726"/>
                <a:gd name="connsiteY55" fmla="*/ 238439 h 341313"/>
                <a:gd name="connsiteX56" fmla="*/ 253517 w 339726"/>
                <a:gd name="connsiteY56" fmla="*/ 232923 h 341313"/>
                <a:gd name="connsiteX57" fmla="*/ 259903 w 339726"/>
                <a:gd name="connsiteY57" fmla="*/ 228983 h 341313"/>
                <a:gd name="connsiteX58" fmla="*/ 265490 w 339726"/>
                <a:gd name="connsiteY58" fmla="*/ 223467 h 341313"/>
                <a:gd name="connsiteX59" fmla="*/ 272674 w 339726"/>
                <a:gd name="connsiteY59" fmla="*/ 219528 h 341313"/>
                <a:gd name="connsiteX60" fmla="*/ 277464 w 339726"/>
                <a:gd name="connsiteY60" fmla="*/ 215588 h 341313"/>
                <a:gd name="connsiteX61" fmla="*/ 288639 w 339726"/>
                <a:gd name="connsiteY61" fmla="*/ 209284 h 341313"/>
                <a:gd name="connsiteX62" fmla="*/ 292630 w 339726"/>
                <a:gd name="connsiteY62" fmla="*/ 206132 h 341313"/>
                <a:gd name="connsiteX63" fmla="*/ 298218 w 339726"/>
                <a:gd name="connsiteY63" fmla="*/ 202192 h 341313"/>
                <a:gd name="connsiteX64" fmla="*/ 300613 w 339726"/>
                <a:gd name="connsiteY64" fmla="*/ 200616 h 341313"/>
                <a:gd name="connsiteX65" fmla="*/ 304604 w 339726"/>
                <a:gd name="connsiteY65" fmla="*/ 198252 h 341313"/>
                <a:gd name="connsiteX66" fmla="*/ 307797 w 339726"/>
                <a:gd name="connsiteY66" fmla="*/ 196676 h 341313"/>
                <a:gd name="connsiteX67" fmla="*/ 310191 w 339726"/>
                <a:gd name="connsiteY67" fmla="*/ 195888 h 341313"/>
                <a:gd name="connsiteX68" fmla="*/ 311788 w 339726"/>
                <a:gd name="connsiteY68" fmla="*/ 194313 h 341313"/>
                <a:gd name="connsiteX69" fmla="*/ 310191 w 339726"/>
                <a:gd name="connsiteY69" fmla="*/ 194313 h 341313"/>
                <a:gd name="connsiteX70" fmla="*/ 307797 w 339726"/>
                <a:gd name="connsiteY70" fmla="*/ 195888 h 341313"/>
                <a:gd name="connsiteX71" fmla="*/ 304604 w 339726"/>
                <a:gd name="connsiteY71" fmla="*/ 198252 h 341313"/>
                <a:gd name="connsiteX72" fmla="*/ 300613 w 339726"/>
                <a:gd name="connsiteY72" fmla="*/ 199828 h 341313"/>
                <a:gd name="connsiteX73" fmla="*/ 296621 w 339726"/>
                <a:gd name="connsiteY73" fmla="*/ 202192 h 341313"/>
                <a:gd name="connsiteX74" fmla="*/ 292630 w 339726"/>
                <a:gd name="connsiteY74" fmla="*/ 204556 h 341313"/>
                <a:gd name="connsiteX75" fmla="*/ 287043 w 339726"/>
                <a:gd name="connsiteY75" fmla="*/ 207708 h 341313"/>
                <a:gd name="connsiteX76" fmla="*/ 276666 w 339726"/>
                <a:gd name="connsiteY76" fmla="*/ 213224 h 341313"/>
                <a:gd name="connsiteX77" fmla="*/ 269481 w 339726"/>
                <a:gd name="connsiteY77" fmla="*/ 217164 h 341313"/>
                <a:gd name="connsiteX78" fmla="*/ 264692 w 339726"/>
                <a:gd name="connsiteY78" fmla="*/ 221104 h 341313"/>
                <a:gd name="connsiteX79" fmla="*/ 257508 w 339726"/>
                <a:gd name="connsiteY79" fmla="*/ 225043 h 341313"/>
                <a:gd name="connsiteX80" fmla="*/ 251122 w 339726"/>
                <a:gd name="connsiteY80" fmla="*/ 228983 h 341313"/>
                <a:gd name="connsiteX81" fmla="*/ 243938 w 339726"/>
                <a:gd name="connsiteY81" fmla="*/ 232923 h 341313"/>
                <a:gd name="connsiteX82" fmla="*/ 239947 w 339726"/>
                <a:gd name="connsiteY82" fmla="*/ 235287 h 341313"/>
                <a:gd name="connsiteX83" fmla="*/ 237552 w 339726"/>
                <a:gd name="connsiteY83" fmla="*/ 238439 h 341313"/>
                <a:gd name="connsiteX84" fmla="*/ 223982 w 339726"/>
                <a:gd name="connsiteY84" fmla="*/ 246318 h 341313"/>
                <a:gd name="connsiteX85" fmla="*/ 216798 w 339726"/>
                <a:gd name="connsiteY85" fmla="*/ 251834 h 341313"/>
                <a:gd name="connsiteX86" fmla="*/ 212008 w 339726"/>
                <a:gd name="connsiteY86" fmla="*/ 255774 h 341313"/>
                <a:gd name="connsiteX87" fmla="*/ 199236 w 339726"/>
                <a:gd name="connsiteY87" fmla="*/ 264441 h 341313"/>
                <a:gd name="connsiteX88" fmla="*/ 198438 w 339726"/>
                <a:gd name="connsiteY88" fmla="*/ 266017 h 341313"/>
                <a:gd name="connsiteX89" fmla="*/ 200833 w 339726"/>
                <a:gd name="connsiteY89" fmla="*/ 252622 h 341313"/>
                <a:gd name="connsiteX90" fmla="*/ 206421 w 339726"/>
                <a:gd name="connsiteY90" fmla="*/ 236863 h 341313"/>
                <a:gd name="connsiteX91" fmla="*/ 214403 w 339726"/>
                <a:gd name="connsiteY91" fmla="*/ 219528 h 341313"/>
                <a:gd name="connsiteX92" fmla="*/ 226377 w 339726"/>
                <a:gd name="connsiteY92" fmla="*/ 203768 h 341313"/>
                <a:gd name="connsiteX93" fmla="*/ 241543 w 339726"/>
                <a:gd name="connsiteY93" fmla="*/ 188797 h 341313"/>
                <a:gd name="connsiteX94" fmla="*/ 259903 w 339726"/>
                <a:gd name="connsiteY94" fmla="*/ 179341 h 341313"/>
                <a:gd name="connsiteX95" fmla="*/ 279060 w 339726"/>
                <a:gd name="connsiteY95" fmla="*/ 174614 h 341313"/>
                <a:gd name="connsiteX96" fmla="*/ 54523 w 339726"/>
                <a:gd name="connsiteY96" fmla="*/ 128588 h 341313"/>
                <a:gd name="connsiteX97" fmla="*/ 73488 w 339726"/>
                <a:gd name="connsiteY97" fmla="*/ 128588 h 341313"/>
                <a:gd name="connsiteX98" fmla="*/ 93243 w 339726"/>
                <a:gd name="connsiteY98" fmla="*/ 131763 h 341313"/>
                <a:gd name="connsiteX99" fmla="*/ 112207 w 339726"/>
                <a:gd name="connsiteY99" fmla="*/ 138113 h 341313"/>
                <a:gd name="connsiteX100" fmla="*/ 131172 w 339726"/>
                <a:gd name="connsiteY100" fmla="*/ 151607 h 341313"/>
                <a:gd name="connsiteX101" fmla="*/ 145395 w 339726"/>
                <a:gd name="connsiteY101" fmla="*/ 167482 h 341313"/>
                <a:gd name="connsiteX102" fmla="*/ 157248 w 339726"/>
                <a:gd name="connsiteY102" fmla="*/ 183357 h 341313"/>
                <a:gd name="connsiteX103" fmla="*/ 166730 w 339726"/>
                <a:gd name="connsiteY103" fmla="*/ 200819 h 341313"/>
                <a:gd name="connsiteX104" fmla="*/ 172262 w 339726"/>
                <a:gd name="connsiteY104" fmla="*/ 214314 h 341313"/>
                <a:gd name="connsiteX105" fmla="*/ 176213 w 339726"/>
                <a:gd name="connsiteY105" fmla="*/ 225426 h 341313"/>
                <a:gd name="connsiteX106" fmla="*/ 166730 w 339726"/>
                <a:gd name="connsiteY106" fmla="*/ 221457 h 341313"/>
                <a:gd name="connsiteX107" fmla="*/ 152507 w 339726"/>
                <a:gd name="connsiteY107" fmla="*/ 215901 h 341313"/>
                <a:gd name="connsiteX108" fmla="*/ 144605 w 339726"/>
                <a:gd name="connsiteY108" fmla="*/ 213520 h 341313"/>
                <a:gd name="connsiteX109" fmla="*/ 135913 w 339726"/>
                <a:gd name="connsiteY109" fmla="*/ 209551 h 341313"/>
                <a:gd name="connsiteX110" fmla="*/ 120109 w 339726"/>
                <a:gd name="connsiteY110" fmla="*/ 202407 h 341313"/>
                <a:gd name="connsiteX111" fmla="*/ 116158 w 339726"/>
                <a:gd name="connsiteY111" fmla="*/ 200819 h 341313"/>
                <a:gd name="connsiteX112" fmla="*/ 110627 w 339726"/>
                <a:gd name="connsiteY112" fmla="*/ 198438 h 341313"/>
                <a:gd name="connsiteX113" fmla="*/ 102725 w 339726"/>
                <a:gd name="connsiteY113" fmla="*/ 196057 h 341313"/>
                <a:gd name="connsiteX114" fmla="*/ 96403 w 339726"/>
                <a:gd name="connsiteY114" fmla="*/ 192088 h 341313"/>
                <a:gd name="connsiteX115" fmla="*/ 88501 w 339726"/>
                <a:gd name="connsiteY115" fmla="*/ 187326 h 341313"/>
                <a:gd name="connsiteX116" fmla="*/ 80599 w 339726"/>
                <a:gd name="connsiteY116" fmla="*/ 183357 h 341313"/>
                <a:gd name="connsiteX117" fmla="*/ 73488 w 339726"/>
                <a:gd name="connsiteY117" fmla="*/ 180975 h 341313"/>
                <a:gd name="connsiteX118" fmla="*/ 67166 w 339726"/>
                <a:gd name="connsiteY118" fmla="*/ 177007 h 341313"/>
                <a:gd name="connsiteX119" fmla="*/ 60054 w 339726"/>
                <a:gd name="connsiteY119" fmla="*/ 174625 h 341313"/>
                <a:gd name="connsiteX120" fmla="*/ 54523 w 339726"/>
                <a:gd name="connsiteY120" fmla="*/ 170657 h 341313"/>
                <a:gd name="connsiteX121" fmla="*/ 49782 w 339726"/>
                <a:gd name="connsiteY121" fmla="*/ 167482 h 341313"/>
                <a:gd name="connsiteX122" fmla="*/ 45831 w 339726"/>
                <a:gd name="connsiteY122" fmla="*/ 165100 h 341313"/>
                <a:gd name="connsiteX123" fmla="*/ 41880 w 339726"/>
                <a:gd name="connsiteY123" fmla="*/ 163513 h 341313"/>
                <a:gd name="connsiteX124" fmla="*/ 45831 w 339726"/>
                <a:gd name="connsiteY124" fmla="*/ 165894 h 341313"/>
                <a:gd name="connsiteX125" fmla="*/ 49782 w 339726"/>
                <a:gd name="connsiteY125" fmla="*/ 169069 h 341313"/>
                <a:gd name="connsiteX126" fmla="*/ 53733 w 339726"/>
                <a:gd name="connsiteY126" fmla="*/ 173038 h 341313"/>
                <a:gd name="connsiteX127" fmla="*/ 60054 w 339726"/>
                <a:gd name="connsiteY127" fmla="*/ 175419 h 341313"/>
                <a:gd name="connsiteX128" fmla="*/ 65586 w 339726"/>
                <a:gd name="connsiteY128" fmla="*/ 179388 h 341313"/>
                <a:gd name="connsiteX129" fmla="*/ 71907 w 339726"/>
                <a:gd name="connsiteY129" fmla="*/ 183357 h 341313"/>
                <a:gd name="connsiteX130" fmla="*/ 79019 w 339726"/>
                <a:gd name="connsiteY130" fmla="*/ 187326 h 341313"/>
                <a:gd name="connsiteX131" fmla="*/ 85341 w 339726"/>
                <a:gd name="connsiteY131" fmla="*/ 192088 h 341313"/>
                <a:gd name="connsiteX132" fmla="*/ 93243 w 339726"/>
                <a:gd name="connsiteY132" fmla="*/ 196057 h 341313"/>
                <a:gd name="connsiteX133" fmla="*/ 100354 w 339726"/>
                <a:gd name="connsiteY133" fmla="*/ 200819 h 341313"/>
                <a:gd name="connsiteX134" fmla="*/ 108256 w 339726"/>
                <a:gd name="connsiteY134" fmla="*/ 204788 h 341313"/>
                <a:gd name="connsiteX135" fmla="*/ 112207 w 339726"/>
                <a:gd name="connsiteY135" fmla="*/ 206376 h 341313"/>
                <a:gd name="connsiteX136" fmla="*/ 116158 w 339726"/>
                <a:gd name="connsiteY136" fmla="*/ 209551 h 341313"/>
                <a:gd name="connsiteX137" fmla="*/ 131962 w 339726"/>
                <a:gd name="connsiteY137" fmla="*/ 217489 h 341313"/>
                <a:gd name="connsiteX138" fmla="*/ 140654 w 339726"/>
                <a:gd name="connsiteY138" fmla="*/ 221457 h 341313"/>
                <a:gd name="connsiteX139" fmla="*/ 148556 w 339726"/>
                <a:gd name="connsiteY139" fmla="*/ 225426 h 341313"/>
                <a:gd name="connsiteX140" fmla="*/ 162779 w 339726"/>
                <a:gd name="connsiteY140" fmla="*/ 231776 h 341313"/>
                <a:gd name="connsiteX141" fmla="*/ 165940 w 339726"/>
                <a:gd name="connsiteY141" fmla="*/ 233364 h 341313"/>
                <a:gd name="connsiteX142" fmla="*/ 150927 w 339726"/>
                <a:gd name="connsiteY142" fmla="*/ 237332 h 341313"/>
                <a:gd name="connsiteX143" fmla="*/ 131962 w 339726"/>
                <a:gd name="connsiteY143" fmla="*/ 239714 h 341313"/>
                <a:gd name="connsiteX144" fmla="*/ 110627 w 339726"/>
                <a:gd name="connsiteY144" fmla="*/ 241301 h 341313"/>
                <a:gd name="connsiteX145" fmla="*/ 88501 w 339726"/>
                <a:gd name="connsiteY145" fmla="*/ 238920 h 341313"/>
                <a:gd name="connsiteX146" fmla="*/ 65586 w 339726"/>
                <a:gd name="connsiteY146" fmla="*/ 230982 h 341313"/>
                <a:gd name="connsiteX147" fmla="*/ 46621 w 339726"/>
                <a:gd name="connsiteY147" fmla="*/ 217489 h 341313"/>
                <a:gd name="connsiteX148" fmla="*/ 32398 w 339726"/>
                <a:gd name="connsiteY148" fmla="*/ 200819 h 341313"/>
                <a:gd name="connsiteX149" fmla="*/ 20545 w 339726"/>
                <a:gd name="connsiteY149" fmla="*/ 184944 h 341313"/>
                <a:gd name="connsiteX150" fmla="*/ 11062 w 339726"/>
                <a:gd name="connsiteY150" fmla="*/ 167482 h 341313"/>
                <a:gd name="connsiteX151" fmla="*/ 5531 w 339726"/>
                <a:gd name="connsiteY151" fmla="*/ 153988 h 341313"/>
                <a:gd name="connsiteX152" fmla="*/ 1580 w 339726"/>
                <a:gd name="connsiteY152" fmla="*/ 143669 h 341313"/>
                <a:gd name="connsiteX153" fmla="*/ 0 w 339726"/>
                <a:gd name="connsiteY153" fmla="*/ 139700 h 341313"/>
                <a:gd name="connsiteX154" fmla="*/ 3161 w 339726"/>
                <a:gd name="connsiteY154" fmla="*/ 139700 h 341313"/>
                <a:gd name="connsiteX155" fmla="*/ 11062 w 339726"/>
                <a:gd name="connsiteY155" fmla="*/ 136525 h 341313"/>
                <a:gd name="connsiteX156" fmla="*/ 22915 w 339726"/>
                <a:gd name="connsiteY156" fmla="*/ 132557 h 341313"/>
                <a:gd name="connsiteX157" fmla="*/ 37139 w 339726"/>
                <a:gd name="connsiteY157" fmla="*/ 130175 h 341313"/>
                <a:gd name="connsiteX158" fmla="*/ 191688 w 339726"/>
                <a:gd name="connsiteY158" fmla="*/ 0 h 341313"/>
                <a:gd name="connsiteX159" fmla="*/ 194052 w 339726"/>
                <a:gd name="connsiteY159" fmla="*/ 2381 h 341313"/>
                <a:gd name="connsiteX160" fmla="*/ 200357 w 339726"/>
                <a:gd name="connsiteY160" fmla="*/ 7937 h 341313"/>
                <a:gd name="connsiteX161" fmla="*/ 209025 w 339726"/>
                <a:gd name="connsiteY161" fmla="*/ 19050 h 341313"/>
                <a:gd name="connsiteX162" fmla="*/ 219270 w 339726"/>
                <a:gd name="connsiteY162" fmla="*/ 30956 h 341313"/>
                <a:gd name="connsiteX163" fmla="*/ 228726 w 339726"/>
                <a:gd name="connsiteY163" fmla="*/ 46831 h 341313"/>
                <a:gd name="connsiteX164" fmla="*/ 238183 w 339726"/>
                <a:gd name="connsiteY164" fmla="*/ 64294 h 341313"/>
                <a:gd name="connsiteX165" fmla="*/ 243699 w 339726"/>
                <a:gd name="connsiteY165" fmla="*/ 84137 h 341313"/>
                <a:gd name="connsiteX166" fmla="*/ 246063 w 339726"/>
                <a:gd name="connsiteY166" fmla="*/ 105569 h 341313"/>
                <a:gd name="connsiteX167" fmla="*/ 243699 w 339726"/>
                <a:gd name="connsiteY167" fmla="*/ 130175 h 341313"/>
                <a:gd name="connsiteX168" fmla="*/ 235031 w 339726"/>
                <a:gd name="connsiteY168" fmla="*/ 153194 h 341313"/>
                <a:gd name="connsiteX169" fmla="*/ 224786 w 339726"/>
                <a:gd name="connsiteY169" fmla="*/ 171450 h 341313"/>
                <a:gd name="connsiteX170" fmla="*/ 212965 w 339726"/>
                <a:gd name="connsiteY170" fmla="*/ 188912 h 341313"/>
                <a:gd name="connsiteX171" fmla="*/ 203509 w 339726"/>
                <a:gd name="connsiteY171" fmla="*/ 200819 h 341313"/>
                <a:gd name="connsiteX172" fmla="*/ 195628 w 339726"/>
                <a:gd name="connsiteY172" fmla="*/ 209550 h 341313"/>
                <a:gd name="connsiteX173" fmla="*/ 194052 w 339726"/>
                <a:gd name="connsiteY173" fmla="*/ 198437 h 341313"/>
                <a:gd name="connsiteX174" fmla="*/ 191688 w 339726"/>
                <a:gd name="connsiteY174" fmla="*/ 182562 h 341313"/>
                <a:gd name="connsiteX175" fmla="*/ 191688 w 339726"/>
                <a:gd name="connsiteY175" fmla="*/ 173037 h 341313"/>
                <a:gd name="connsiteX176" fmla="*/ 190112 w 339726"/>
                <a:gd name="connsiteY176" fmla="*/ 163512 h 341313"/>
                <a:gd name="connsiteX177" fmla="*/ 188536 w 339726"/>
                <a:gd name="connsiteY177" fmla="*/ 144462 h 341313"/>
                <a:gd name="connsiteX178" fmla="*/ 188536 w 339726"/>
                <a:gd name="connsiteY178" fmla="*/ 139700 h 341313"/>
                <a:gd name="connsiteX179" fmla="*/ 188536 w 339726"/>
                <a:gd name="connsiteY179" fmla="*/ 135731 h 341313"/>
                <a:gd name="connsiteX180" fmla="*/ 188536 w 339726"/>
                <a:gd name="connsiteY180" fmla="*/ 124619 h 341313"/>
                <a:gd name="connsiteX181" fmla="*/ 188536 w 339726"/>
                <a:gd name="connsiteY181" fmla="*/ 116681 h 341313"/>
                <a:gd name="connsiteX182" fmla="*/ 187748 w 339726"/>
                <a:gd name="connsiteY182" fmla="*/ 107156 h 341313"/>
                <a:gd name="connsiteX183" fmla="*/ 187748 w 339726"/>
                <a:gd name="connsiteY183" fmla="*/ 97631 h 341313"/>
                <a:gd name="connsiteX184" fmla="*/ 187748 w 339726"/>
                <a:gd name="connsiteY184" fmla="*/ 89694 h 341313"/>
                <a:gd name="connsiteX185" fmla="*/ 188536 w 339726"/>
                <a:gd name="connsiteY185" fmla="*/ 81756 h 341313"/>
                <a:gd name="connsiteX186" fmla="*/ 188536 w 339726"/>
                <a:gd name="connsiteY186" fmla="*/ 73819 h 341313"/>
                <a:gd name="connsiteX187" fmla="*/ 188536 w 339726"/>
                <a:gd name="connsiteY187" fmla="*/ 66675 h 341313"/>
                <a:gd name="connsiteX188" fmla="*/ 188536 w 339726"/>
                <a:gd name="connsiteY188" fmla="*/ 60325 h 341313"/>
                <a:gd name="connsiteX189" fmla="*/ 188536 w 339726"/>
                <a:gd name="connsiteY189" fmla="*/ 54769 h 341313"/>
                <a:gd name="connsiteX190" fmla="*/ 188536 w 339726"/>
                <a:gd name="connsiteY190" fmla="*/ 50800 h 341313"/>
                <a:gd name="connsiteX191" fmla="*/ 190112 w 339726"/>
                <a:gd name="connsiteY191" fmla="*/ 45244 h 341313"/>
                <a:gd name="connsiteX192" fmla="*/ 190112 w 339726"/>
                <a:gd name="connsiteY192" fmla="*/ 42862 h 341313"/>
                <a:gd name="connsiteX193" fmla="*/ 188536 w 339726"/>
                <a:gd name="connsiteY193" fmla="*/ 45244 h 341313"/>
                <a:gd name="connsiteX194" fmla="*/ 188536 w 339726"/>
                <a:gd name="connsiteY194" fmla="*/ 50800 h 341313"/>
                <a:gd name="connsiteX195" fmla="*/ 187748 w 339726"/>
                <a:gd name="connsiteY195" fmla="*/ 54769 h 341313"/>
                <a:gd name="connsiteX196" fmla="*/ 187748 w 339726"/>
                <a:gd name="connsiteY196" fmla="*/ 60325 h 341313"/>
                <a:gd name="connsiteX197" fmla="*/ 186172 w 339726"/>
                <a:gd name="connsiteY197" fmla="*/ 66675 h 341313"/>
                <a:gd name="connsiteX198" fmla="*/ 186172 w 339726"/>
                <a:gd name="connsiteY198" fmla="*/ 73819 h 341313"/>
                <a:gd name="connsiteX199" fmla="*/ 184596 w 339726"/>
                <a:gd name="connsiteY199" fmla="*/ 81756 h 341313"/>
                <a:gd name="connsiteX200" fmla="*/ 184596 w 339726"/>
                <a:gd name="connsiteY200" fmla="*/ 89694 h 341313"/>
                <a:gd name="connsiteX201" fmla="*/ 183808 w 339726"/>
                <a:gd name="connsiteY201" fmla="*/ 97631 h 341313"/>
                <a:gd name="connsiteX202" fmla="*/ 183808 w 339726"/>
                <a:gd name="connsiteY202" fmla="*/ 107156 h 341313"/>
                <a:gd name="connsiteX203" fmla="*/ 183808 w 339726"/>
                <a:gd name="connsiteY203" fmla="*/ 115094 h 341313"/>
                <a:gd name="connsiteX204" fmla="*/ 182232 w 339726"/>
                <a:gd name="connsiteY204" fmla="*/ 124619 h 341313"/>
                <a:gd name="connsiteX205" fmla="*/ 182232 w 339726"/>
                <a:gd name="connsiteY205" fmla="*/ 135731 h 341313"/>
                <a:gd name="connsiteX206" fmla="*/ 182232 w 339726"/>
                <a:gd name="connsiteY206" fmla="*/ 139700 h 341313"/>
                <a:gd name="connsiteX207" fmla="*/ 182232 w 339726"/>
                <a:gd name="connsiteY207" fmla="*/ 144462 h 341313"/>
                <a:gd name="connsiteX208" fmla="*/ 182232 w 339726"/>
                <a:gd name="connsiteY208" fmla="*/ 163512 h 341313"/>
                <a:gd name="connsiteX209" fmla="*/ 182232 w 339726"/>
                <a:gd name="connsiteY209" fmla="*/ 173037 h 341313"/>
                <a:gd name="connsiteX210" fmla="*/ 182232 w 339726"/>
                <a:gd name="connsiteY210" fmla="*/ 182562 h 341313"/>
                <a:gd name="connsiteX211" fmla="*/ 182232 w 339726"/>
                <a:gd name="connsiteY211" fmla="*/ 192087 h 341313"/>
                <a:gd name="connsiteX212" fmla="*/ 182232 w 339726"/>
                <a:gd name="connsiteY212" fmla="*/ 200025 h 341313"/>
                <a:gd name="connsiteX213" fmla="*/ 182232 w 339726"/>
                <a:gd name="connsiteY213" fmla="*/ 202406 h 341313"/>
                <a:gd name="connsiteX214" fmla="*/ 171199 w 339726"/>
                <a:gd name="connsiteY214" fmla="*/ 190500 h 341313"/>
                <a:gd name="connsiteX215" fmla="*/ 159378 w 339726"/>
                <a:gd name="connsiteY215" fmla="*/ 174625 h 341313"/>
                <a:gd name="connsiteX216" fmla="*/ 149133 w 339726"/>
                <a:gd name="connsiteY216" fmla="*/ 153987 h 341313"/>
                <a:gd name="connsiteX217" fmla="*/ 141253 w 339726"/>
                <a:gd name="connsiteY217" fmla="*/ 131762 h 341313"/>
                <a:gd name="connsiteX218" fmla="*/ 136525 w 339726"/>
                <a:gd name="connsiteY218" fmla="*/ 105569 h 341313"/>
                <a:gd name="connsiteX219" fmla="*/ 139677 w 339726"/>
                <a:gd name="connsiteY219" fmla="*/ 84137 h 341313"/>
                <a:gd name="connsiteX220" fmla="*/ 145981 w 339726"/>
                <a:gd name="connsiteY220" fmla="*/ 64294 h 341313"/>
                <a:gd name="connsiteX221" fmla="*/ 153862 w 339726"/>
                <a:gd name="connsiteY221" fmla="*/ 46831 h 341313"/>
                <a:gd name="connsiteX222" fmla="*/ 164894 w 339726"/>
                <a:gd name="connsiteY222" fmla="*/ 30956 h 341313"/>
                <a:gd name="connsiteX223" fmla="*/ 174351 w 339726"/>
                <a:gd name="connsiteY223" fmla="*/ 19050 h 341313"/>
                <a:gd name="connsiteX224" fmla="*/ 183808 w 339726"/>
                <a:gd name="connsiteY224" fmla="*/ 7937 h 341313"/>
                <a:gd name="connsiteX225" fmla="*/ 188536 w 339726"/>
                <a:gd name="connsiteY225" fmla="*/ 2381 h 341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339726" h="341313">
                  <a:moveTo>
                    <a:pt x="185739" y="211138"/>
                  </a:moveTo>
                  <a:lnTo>
                    <a:pt x="189707" y="211138"/>
                  </a:lnTo>
                  <a:lnTo>
                    <a:pt x="189707" y="212707"/>
                  </a:lnTo>
                  <a:lnTo>
                    <a:pt x="189707" y="215059"/>
                  </a:lnTo>
                  <a:lnTo>
                    <a:pt x="189707" y="218980"/>
                  </a:lnTo>
                  <a:lnTo>
                    <a:pt x="191295" y="226038"/>
                  </a:lnTo>
                  <a:lnTo>
                    <a:pt x="191295" y="232311"/>
                  </a:lnTo>
                  <a:lnTo>
                    <a:pt x="191295" y="241722"/>
                  </a:lnTo>
                  <a:lnTo>
                    <a:pt x="192089" y="251132"/>
                  </a:lnTo>
                  <a:lnTo>
                    <a:pt x="192089" y="261326"/>
                  </a:lnTo>
                  <a:lnTo>
                    <a:pt x="192089" y="273873"/>
                  </a:lnTo>
                  <a:lnTo>
                    <a:pt x="193676" y="285636"/>
                  </a:lnTo>
                  <a:lnTo>
                    <a:pt x="193676" y="291909"/>
                  </a:lnTo>
                  <a:lnTo>
                    <a:pt x="193676" y="298967"/>
                  </a:lnTo>
                  <a:lnTo>
                    <a:pt x="193676" y="313083"/>
                  </a:lnTo>
                  <a:lnTo>
                    <a:pt x="192089" y="327982"/>
                  </a:lnTo>
                  <a:lnTo>
                    <a:pt x="192089" y="341313"/>
                  </a:lnTo>
                  <a:lnTo>
                    <a:pt x="169863" y="341313"/>
                  </a:lnTo>
                  <a:lnTo>
                    <a:pt x="169863" y="339745"/>
                  </a:lnTo>
                  <a:lnTo>
                    <a:pt x="172245" y="324845"/>
                  </a:lnTo>
                  <a:lnTo>
                    <a:pt x="174626" y="312298"/>
                  </a:lnTo>
                  <a:lnTo>
                    <a:pt x="176213" y="297399"/>
                  </a:lnTo>
                  <a:lnTo>
                    <a:pt x="178595" y="285636"/>
                  </a:lnTo>
                  <a:lnTo>
                    <a:pt x="180182" y="272305"/>
                  </a:lnTo>
                  <a:lnTo>
                    <a:pt x="181770" y="261326"/>
                  </a:lnTo>
                  <a:lnTo>
                    <a:pt x="183357" y="251132"/>
                  </a:lnTo>
                  <a:lnTo>
                    <a:pt x="183357" y="240153"/>
                  </a:lnTo>
                  <a:lnTo>
                    <a:pt x="184151" y="232311"/>
                  </a:lnTo>
                  <a:lnTo>
                    <a:pt x="184151" y="226038"/>
                  </a:lnTo>
                  <a:lnTo>
                    <a:pt x="185739" y="218980"/>
                  </a:lnTo>
                  <a:lnTo>
                    <a:pt x="185739" y="215059"/>
                  </a:lnTo>
                  <a:lnTo>
                    <a:pt x="185739" y="212707"/>
                  </a:lnTo>
                  <a:close/>
                  <a:moveTo>
                    <a:pt x="298218" y="173038"/>
                  </a:moveTo>
                  <a:lnTo>
                    <a:pt x="314183" y="173038"/>
                  </a:lnTo>
                  <a:lnTo>
                    <a:pt x="327753" y="174614"/>
                  </a:lnTo>
                  <a:lnTo>
                    <a:pt x="337332" y="175402"/>
                  </a:lnTo>
                  <a:lnTo>
                    <a:pt x="339726" y="175402"/>
                  </a:lnTo>
                  <a:lnTo>
                    <a:pt x="339726" y="179341"/>
                  </a:lnTo>
                  <a:lnTo>
                    <a:pt x="338130" y="188797"/>
                  </a:lnTo>
                  <a:lnTo>
                    <a:pt x="334139" y="200616"/>
                  </a:lnTo>
                  <a:lnTo>
                    <a:pt x="329349" y="217164"/>
                  </a:lnTo>
                  <a:lnTo>
                    <a:pt x="320569" y="234499"/>
                  </a:lnTo>
                  <a:lnTo>
                    <a:pt x="310191" y="250258"/>
                  </a:lnTo>
                  <a:lnTo>
                    <a:pt x="294227" y="263653"/>
                  </a:lnTo>
                  <a:lnTo>
                    <a:pt x="272674" y="273897"/>
                  </a:lnTo>
                  <a:lnTo>
                    <a:pt x="249525" y="279412"/>
                  </a:lnTo>
                  <a:lnTo>
                    <a:pt x="229570" y="280988"/>
                  </a:lnTo>
                  <a:lnTo>
                    <a:pt x="212008" y="279412"/>
                  </a:lnTo>
                  <a:lnTo>
                    <a:pt x="199236" y="277048"/>
                  </a:lnTo>
                  <a:lnTo>
                    <a:pt x="206421" y="271533"/>
                  </a:lnTo>
                  <a:lnTo>
                    <a:pt x="216798" y="262077"/>
                  </a:lnTo>
                  <a:lnTo>
                    <a:pt x="222385" y="256562"/>
                  </a:lnTo>
                  <a:lnTo>
                    <a:pt x="227973" y="252622"/>
                  </a:lnTo>
                  <a:lnTo>
                    <a:pt x="241543" y="242378"/>
                  </a:lnTo>
                  <a:lnTo>
                    <a:pt x="243938" y="240802"/>
                  </a:lnTo>
                  <a:lnTo>
                    <a:pt x="247131" y="238439"/>
                  </a:lnTo>
                  <a:lnTo>
                    <a:pt x="253517" y="232923"/>
                  </a:lnTo>
                  <a:lnTo>
                    <a:pt x="259903" y="228983"/>
                  </a:lnTo>
                  <a:lnTo>
                    <a:pt x="265490" y="223467"/>
                  </a:lnTo>
                  <a:lnTo>
                    <a:pt x="272674" y="219528"/>
                  </a:lnTo>
                  <a:lnTo>
                    <a:pt x="277464" y="215588"/>
                  </a:lnTo>
                  <a:lnTo>
                    <a:pt x="288639" y="209284"/>
                  </a:lnTo>
                  <a:lnTo>
                    <a:pt x="292630" y="206132"/>
                  </a:lnTo>
                  <a:lnTo>
                    <a:pt x="298218" y="202192"/>
                  </a:lnTo>
                  <a:lnTo>
                    <a:pt x="300613" y="200616"/>
                  </a:lnTo>
                  <a:lnTo>
                    <a:pt x="304604" y="198252"/>
                  </a:lnTo>
                  <a:lnTo>
                    <a:pt x="307797" y="196676"/>
                  </a:lnTo>
                  <a:lnTo>
                    <a:pt x="310191" y="195888"/>
                  </a:lnTo>
                  <a:lnTo>
                    <a:pt x="311788" y="194313"/>
                  </a:lnTo>
                  <a:lnTo>
                    <a:pt x="310191" y="194313"/>
                  </a:lnTo>
                  <a:lnTo>
                    <a:pt x="307797" y="195888"/>
                  </a:lnTo>
                  <a:lnTo>
                    <a:pt x="304604" y="198252"/>
                  </a:lnTo>
                  <a:lnTo>
                    <a:pt x="300613" y="199828"/>
                  </a:lnTo>
                  <a:lnTo>
                    <a:pt x="296621" y="202192"/>
                  </a:lnTo>
                  <a:lnTo>
                    <a:pt x="292630" y="204556"/>
                  </a:lnTo>
                  <a:lnTo>
                    <a:pt x="287043" y="207708"/>
                  </a:lnTo>
                  <a:lnTo>
                    <a:pt x="276666" y="213224"/>
                  </a:lnTo>
                  <a:lnTo>
                    <a:pt x="269481" y="217164"/>
                  </a:lnTo>
                  <a:lnTo>
                    <a:pt x="264692" y="221104"/>
                  </a:lnTo>
                  <a:lnTo>
                    <a:pt x="257508" y="225043"/>
                  </a:lnTo>
                  <a:lnTo>
                    <a:pt x="251122" y="228983"/>
                  </a:lnTo>
                  <a:lnTo>
                    <a:pt x="243938" y="232923"/>
                  </a:lnTo>
                  <a:lnTo>
                    <a:pt x="239947" y="235287"/>
                  </a:lnTo>
                  <a:lnTo>
                    <a:pt x="237552" y="238439"/>
                  </a:lnTo>
                  <a:lnTo>
                    <a:pt x="223982" y="246318"/>
                  </a:lnTo>
                  <a:lnTo>
                    <a:pt x="216798" y="251834"/>
                  </a:lnTo>
                  <a:lnTo>
                    <a:pt x="212008" y="255774"/>
                  </a:lnTo>
                  <a:lnTo>
                    <a:pt x="199236" y="264441"/>
                  </a:lnTo>
                  <a:lnTo>
                    <a:pt x="198438" y="266017"/>
                  </a:lnTo>
                  <a:lnTo>
                    <a:pt x="200833" y="252622"/>
                  </a:lnTo>
                  <a:lnTo>
                    <a:pt x="206421" y="236863"/>
                  </a:lnTo>
                  <a:lnTo>
                    <a:pt x="214403" y="219528"/>
                  </a:lnTo>
                  <a:lnTo>
                    <a:pt x="226377" y="203768"/>
                  </a:lnTo>
                  <a:lnTo>
                    <a:pt x="241543" y="188797"/>
                  </a:lnTo>
                  <a:lnTo>
                    <a:pt x="259903" y="179341"/>
                  </a:lnTo>
                  <a:lnTo>
                    <a:pt x="279060" y="174614"/>
                  </a:lnTo>
                  <a:close/>
                  <a:moveTo>
                    <a:pt x="54523" y="128588"/>
                  </a:moveTo>
                  <a:lnTo>
                    <a:pt x="73488" y="128588"/>
                  </a:lnTo>
                  <a:lnTo>
                    <a:pt x="93243" y="131763"/>
                  </a:lnTo>
                  <a:lnTo>
                    <a:pt x="112207" y="138113"/>
                  </a:lnTo>
                  <a:lnTo>
                    <a:pt x="131172" y="151607"/>
                  </a:lnTo>
                  <a:lnTo>
                    <a:pt x="145395" y="167482"/>
                  </a:lnTo>
                  <a:lnTo>
                    <a:pt x="157248" y="183357"/>
                  </a:lnTo>
                  <a:lnTo>
                    <a:pt x="166730" y="200819"/>
                  </a:lnTo>
                  <a:lnTo>
                    <a:pt x="172262" y="214314"/>
                  </a:lnTo>
                  <a:lnTo>
                    <a:pt x="176213" y="225426"/>
                  </a:lnTo>
                  <a:lnTo>
                    <a:pt x="166730" y="221457"/>
                  </a:lnTo>
                  <a:lnTo>
                    <a:pt x="152507" y="215901"/>
                  </a:lnTo>
                  <a:lnTo>
                    <a:pt x="144605" y="213520"/>
                  </a:lnTo>
                  <a:lnTo>
                    <a:pt x="135913" y="209551"/>
                  </a:lnTo>
                  <a:lnTo>
                    <a:pt x="120109" y="202407"/>
                  </a:lnTo>
                  <a:lnTo>
                    <a:pt x="116158" y="200819"/>
                  </a:lnTo>
                  <a:lnTo>
                    <a:pt x="110627" y="198438"/>
                  </a:lnTo>
                  <a:lnTo>
                    <a:pt x="102725" y="196057"/>
                  </a:lnTo>
                  <a:lnTo>
                    <a:pt x="96403" y="192088"/>
                  </a:lnTo>
                  <a:lnTo>
                    <a:pt x="88501" y="187326"/>
                  </a:lnTo>
                  <a:lnTo>
                    <a:pt x="80599" y="183357"/>
                  </a:lnTo>
                  <a:lnTo>
                    <a:pt x="73488" y="180975"/>
                  </a:lnTo>
                  <a:lnTo>
                    <a:pt x="67166" y="177007"/>
                  </a:lnTo>
                  <a:lnTo>
                    <a:pt x="60054" y="174625"/>
                  </a:lnTo>
                  <a:lnTo>
                    <a:pt x="54523" y="170657"/>
                  </a:lnTo>
                  <a:lnTo>
                    <a:pt x="49782" y="167482"/>
                  </a:lnTo>
                  <a:lnTo>
                    <a:pt x="45831" y="165100"/>
                  </a:lnTo>
                  <a:lnTo>
                    <a:pt x="41880" y="163513"/>
                  </a:lnTo>
                  <a:lnTo>
                    <a:pt x="45831" y="165894"/>
                  </a:lnTo>
                  <a:lnTo>
                    <a:pt x="49782" y="169069"/>
                  </a:lnTo>
                  <a:lnTo>
                    <a:pt x="53733" y="173038"/>
                  </a:lnTo>
                  <a:lnTo>
                    <a:pt x="60054" y="175419"/>
                  </a:lnTo>
                  <a:lnTo>
                    <a:pt x="65586" y="179388"/>
                  </a:lnTo>
                  <a:lnTo>
                    <a:pt x="71907" y="183357"/>
                  </a:lnTo>
                  <a:lnTo>
                    <a:pt x="79019" y="187326"/>
                  </a:lnTo>
                  <a:lnTo>
                    <a:pt x="85341" y="192088"/>
                  </a:lnTo>
                  <a:lnTo>
                    <a:pt x="93243" y="196057"/>
                  </a:lnTo>
                  <a:lnTo>
                    <a:pt x="100354" y="200819"/>
                  </a:lnTo>
                  <a:lnTo>
                    <a:pt x="108256" y="204788"/>
                  </a:lnTo>
                  <a:lnTo>
                    <a:pt x="112207" y="206376"/>
                  </a:lnTo>
                  <a:lnTo>
                    <a:pt x="116158" y="209551"/>
                  </a:lnTo>
                  <a:lnTo>
                    <a:pt x="131962" y="217489"/>
                  </a:lnTo>
                  <a:lnTo>
                    <a:pt x="140654" y="221457"/>
                  </a:lnTo>
                  <a:lnTo>
                    <a:pt x="148556" y="225426"/>
                  </a:lnTo>
                  <a:lnTo>
                    <a:pt x="162779" y="231776"/>
                  </a:lnTo>
                  <a:lnTo>
                    <a:pt x="165940" y="233364"/>
                  </a:lnTo>
                  <a:lnTo>
                    <a:pt x="150927" y="237332"/>
                  </a:lnTo>
                  <a:lnTo>
                    <a:pt x="131962" y="239714"/>
                  </a:lnTo>
                  <a:lnTo>
                    <a:pt x="110627" y="241301"/>
                  </a:lnTo>
                  <a:lnTo>
                    <a:pt x="88501" y="238920"/>
                  </a:lnTo>
                  <a:lnTo>
                    <a:pt x="65586" y="230982"/>
                  </a:lnTo>
                  <a:lnTo>
                    <a:pt x="46621" y="217489"/>
                  </a:lnTo>
                  <a:lnTo>
                    <a:pt x="32398" y="200819"/>
                  </a:lnTo>
                  <a:lnTo>
                    <a:pt x="20545" y="184944"/>
                  </a:lnTo>
                  <a:lnTo>
                    <a:pt x="11062" y="167482"/>
                  </a:lnTo>
                  <a:lnTo>
                    <a:pt x="5531" y="153988"/>
                  </a:lnTo>
                  <a:lnTo>
                    <a:pt x="1580" y="143669"/>
                  </a:lnTo>
                  <a:lnTo>
                    <a:pt x="0" y="139700"/>
                  </a:lnTo>
                  <a:lnTo>
                    <a:pt x="3161" y="139700"/>
                  </a:lnTo>
                  <a:lnTo>
                    <a:pt x="11062" y="136525"/>
                  </a:lnTo>
                  <a:lnTo>
                    <a:pt x="22915" y="132557"/>
                  </a:lnTo>
                  <a:lnTo>
                    <a:pt x="37139" y="130175"/>
                  </a:lnTo>
                  <a:close/>
                  <a:moveTo>
                    <a:pt x="191688" y="0"/>
                  </a:moveTo>
                  <a:lnTo>
                    <a:pt x="194052" y="2381"/>
                  </a:lnTo>
                  <a:lnTo>
                    <a:pt x="200357" y="7937"/>
                  </a:lnTo>
                  <a:lnTo>
                    <a:pt x="209025" y="19050"/>
                  </a:lnTo>
                  <a:lnTo>
                    <a:pt x="219270" y="30956"/>
                  </a:lnTo>
                  <a:lnTo>
                    <a:pt x="228726" y="46831"/>
                  </a:lnTo>
                  <a:lnTo>
                    <a:pt x="238183" y="64294"/>
                  </a:lnTo>
                  <a:lnTo>
                    <a:pt x="243699" y="84137"/>
                  </a:lnTo>
                  <a:lnTo>
                    <a:pt x="246063" y="105569"/>
                  </a:lnTo>
                  <a:lnTo>
                    <a:pt x="243699" y="130175"/>
                  </a:lnTo>
                  <a:lnTo>
                    <a:pt x="235031" y="153194"/>
                  </a:lnTo>
                  <a:lnTo>
                    <a:pt x="224786" y="171450"/>
                  </a:lnTo>
                  <a:lnTo>
                    <a:pt x="212965" y="188912"/>
                  </a:lnTo>
                  <a:lnTo>
                    <a:pt x="203509" y="200819"/>
                  </a:lnTo>
                  <a:lnTo>
                    <a:pt x="195628" y="209550"/>
                  </a:lnTo>
                  <a:lnTo>
                    <a:pt x="194052" y="198437"/>
                  </a:lnTo>
                  <a:lnTo>
                    <a:pt x="191688" y="182562"/>
                  </a:lnTo>
                  <a:lnTo>
                    <a:pt x="191688" y="173037"/>
                  </a:lnTo>
                  <a:lnTo>
                    <a:pt x="190112" y="163512"/>
                  </a:lnTo>
                  <a:lnTo>
                    <a:pt x="188536" y="144462"/>
                  </a:lnTo>
                  <a:lnTo>
                    <a:pt x="188536" y="139700"/>
                  </a:lnTo>
                  <a:lnTo>
                    <a:pt x="188536" y="135731"/>
                  </a:lnTo>
                  <a:lnTo>
                    <a:pt x="188536" y="124619"/>
                  </a:lnTo>
                  <a:lnTo>
                    <a:pt x="188536" y="116681"/>
                  </a:lnTo>
                  <a:lnTo>
                    <a:pt x="187748" y="107156"/>
                  </a:lnTo>
                  <a:lnTo>
                    <a:pt x="187748" y="97631"/>
                  </a:lnTo>
                  <a:lnTo>
                    <a:pt x="187748" y="89694"/>
                  </a:lnTo>
                  <a:lnTo>
                    <a:pt x="188536" y="81756"/>
                  </a:lnTo>
                  <a:lnTo>
                    <a:pt x="188536" y="73819"/>
                  </a:lnTo>
                  <a:lnTo>
                    <a:pt x="188536" y="66675"/>
                  </a:lnTo>
                  <a:lnTo>
                    <a:pt x="188536" y="60325"/>
                  </a:lnTo>
                  <a:lnTo>
                    <a:pt x="188536" y="54769"/>
                  </a:lnTo>
                  <a:lnTo>
                    <a:pt x="188536" y="50800"/>
                  </a:lnTo>
                  <a:lnTo>
                    <a:pt x="190112" y="45244"/>
                  </a:lnTo>
                  <a:lnTo>
                    <a:pt x="190112" y="42862"/>
                  </a:lnTo>
                  <a:lnTo>
                    <a:pt x="188536" y="45244"/>
                  </a:lnTo>
                  <a:lnTo>
                    <a:pt x="188536" y="50800"/>
                  </a:lnTo>
                  <a:lnTo>
                    <a:pt x="187748" y="54769"/>
                  </a:lnTo>
                  <a:lnTo>
                    <a:pt x="187748" y="60325"/>
                  </a:lnTo>
                  <a:lnTo>
                    <a:pt x="186172" y="66675"/>
                  </a:lnTo>
                  <a:lnTo>
                    <a:pt x="186172" y="73819"/>
                  </a:lnTo>
                  <a:lnTo>
                    <a:pt x="184596" y="81756"/>
                  </a:lnTo>
                  <a:lnTo>
                    <a:pt x="184596" y="89694"/>
                  </a:lnTo>
                  <a:lnTo>
                    <a:pt x="183808" y="97631"/>
                  </a:lnTo>
                  <a:lnTo>
                    <a:pt x="183808" y="107156"/>
                  </a:lnTo>
                  <a:lnTo>
                    <a:pt x="183808" y="115094"/>
                  </a:lnTo>
                  <a:lnTo>
                    <a:pt x="182232" y="124619"/>
                  </a:lnTo>
                  <a:lnTo>
                    <a:pt x="182232" y="135731"/>
                  </a:lnTo>
                  <a:lnTo>
                    <a:pt x="182232" y="139700"/>
                  </a:lnTo>
                  <a:lnTo>
                    <a:pt x="182232" y="144462"/>
                  </a:lnTo>
                  <a:lnTo>
                    <a:pt x="182232" y="163512"/>
                  </a:lnTo>
                  <a:lnTo>
                    <a:pt x="182232" y="173037"/>
                  </a:lnTo>
                  <a:lnTo>
                    <a:pt x="182232" y="182562"/>
                  </a:lnTo>
                  <a:lnTo>
                    <a:pt x="182232" y="192087"/>
                  </a:lnTo>
                  <a:lnTo>
                    <a:pt x="182232" y="200025"/>
                  </a:lnTo>
                  <a:lnTo>
                    <a:pt x="182232" y="202406"/>
                  </a:lnTo>
                  <a:lnTo>
                    <a:pt x="171199" y="190500"/>
                  </a:lnTo>
                  <a:lnTo>
                    <a:pt x="159378" y="174625"/>
                  </a:lnTo>
                  <a:lnTo>
                    <a:pt x="149133" y="153987"/>
                  </a:lnTo>
                  <a:lnTo>
                    <a:pt x="141253" y="131762"/>
                  </a:lnTo>
                  <a:lnTo>
                    <a:pt x="136525" y="105569"/>
                  </a:lnTo>
                  <a:lnTo>
                    <a:pt x="139677" y="84137"/>
                  </a:lnTo>
                  <a:lnTo>
                    <a:pt x="145981" y="64294"/>
                  </a:lnTo>
                  <a:lnTo>
                    <a:pt x="153862" y="46831"/>
                  </a:lnTo>
                  <a:lnTo>
                    <a:pt x="164894" y="30956"/>
                  </a:lnTo>
                  <a:lnTo>
                    <a:pt x="174351" y="19050"/>
                  </a:lnTo>
                  <a:lnTo>
                    <a:pt x="183808" y="7937"/>
                  </a:lnTo>
                  <a:lnTo>
                    <a:pt x="188536" y="238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sp>
          <p:nvSpPr>
            <p:cNvPr id="2433" name="任意多边形 2432"/>
            <p:cNvSpPr>
              <a:spLocks/>
            </p:cNvSpPr>
            <p:nvPr/>
          </p:nvSpPr>
          <p:spPr bwMode="auto">
            <a:xfrm>
              <a:off x="7632701" y="2874963"/>
              <a:ext cx="366713" cy="301625"/>
            </a:xfrm>
            <a:custGeom>
              <a:avLst/>
              <a:gdLst>
                <a:gd name="connsiteX0" fmla="*/ 79375 w 366713"/>
                <a:gd name="connsiteY0" fmla="*/ 201612 h 301625"/>
                <a:gd name="connsiteX1" fmla="*/ 79375 w 366713"/>
                <a:gd name="connsiteY1" fmla="*/ 301625 h 301625"/>
                <a:gd name="connsiteX2" fmla="*/ 14287 w 366713"/>
                <a:gd name="connsiteY2" fmla="*/ 301625 h 301625"/>
                <a:gd name="connsiteX3" fmla="*/ 14287 w 366713"/>
                <a:gd name="connsiteY3" fmla="*/ 250418 h 301625"/>
                <a:gd name="connsiteX4" fmla="*/ 131743 w 366713"/>
                <a:gd name="connsiteY4" fmla="*/ 163512 h 301625"/>
                <a:gd name="connsiteX5" fmla="*/ 161925 w 366713"/>
                <a:gd name="connsiteY5" fmla="*/ 182562 h 301625"/>
                <a:gd name="connsiteX6" fmla="*/ 161925 w 366713"/>
                <a:gd name="connsiteY6" fmla="*/ 301625 h 301625"/>
                <a:gd name="connsiteX7" fmla="*/ 100012 w 366713"/>
                <a:gd name="connsiteY7" fmla="*/ 301625 h 301625"/>
                <a:gd name="connsiteX8" fmla="*/ 100012 w 366713"/>
                <a:gd name="connsiteY8" fmla="*/ 187325 h 301625"/>
                <a:gd name="connsiteX9" fmla="*/ 246062 w 366713"/>
                <a:gd name="connsiteY9" fmla="*/ 139700 h 301625"/>
                <a:gd name="connsiteX10" fmla="*/ 246062 w 366713"/>
                <a:gd name="connsiteY10" fmla="*/ 301625 h 301625"/>
                <a:gd name="connsiteX11" fmla="*/ 182562 w 366713"/>
                <a:gd name="connsiteY11" fmla="*/ 301625 h 301625"/>
                <a:gd name="connsiteX12" fmla="*/ 182562 w 366713"/>
                <a:gd name="connsiteY12" fmla="*/ 192346 h 301625"/>
                <a:gd name="connsiteX13" fmla="*/ 184130 w 366713"/>
                <a:gd name="connsiteY13" fmla="*/ 193941 h 301625"/>
                <a:gd name="connsiteX14" fmla="*/ 330200 w 366713"/>
                <a:gd name="connsiteY14" fmla="*/ 69850 h 301625"/>
                <a:gd name="connsiteX15" fmla="*/ 330200 w 366713"/>
                <a:gd name="connsiteY15" fmla="*/ 301625 h 301625"/>
                <a:gd name="connsiteX16" fmla="*/ 265112 w 366713"/>
                <a:gd name="connsiteY16" fmla="*/ 301625 h 301625"/>
                <a:gd name="connsiteX17" fmla="*/ 265112 w 366713"/>
                <a:gd name="connsiteY17" fmla="*/ 124011 h 301625"/>
                <a:gd name="connsiteX18" fmla="*/ 279211 w 366713"/>
                <a:gd name="connsiteY18" fmla="*/ 0 h 301625"/>
                <a:gd name="connsiteX19" fmla="*/ 366713 w 366713"/>
                <a:gd name="connsiteY19" fmla="*/ 3996 h 301625"/>
                <a:gd name="connsiteX20" fmla="*/ 356372 w 366713"/>
                <a:gd name="connsiteY20" fmla="*/ 90312 h 301625"/>
                <a:gd name="connsiteX21" fmla="*/ 333303 w 366713"/>
                <a:gd name="connsiteY21" fmla="*/ 88714 h 301625"/>
                <a:gd name="connsiteX22" fmla="*/ 338872 w 366713"/>
                <a:gd name="connsiteY22" fmla="*/ 43158 h 301625"/>
                <a:gd name="connsiteX23" fmla="*/ 184550 w 366713"/>
                <a:gd name="connsiteY23" fmla="*/ 174231 h 301625"/>
                <a:gd name="connsiteX24" fmla="*/ 132049 w 366713"/>
                <a:gd name="connsiteY24" fmla="*/ 143860 h 301625"/>
                <a:gd name="connsiteX25" fmla="*/ 15114 w 366713"/>
                <a:gd name="connsiteY25" fmla="*/ 231775 h 301625"/>
                <a:gd name="connsiteX26" fmla="*/ 0 w 366713"/>
                <a:gd name="connsiteY26" fmla="*/ 213393 h 301625"/>
                <a:gd name="connsiteX27" fmla="*/ 130458 w 366713"/>
                <a:gd name="connsiteY27" fmla="*/ 114289 h 301625"/>
                <a:gd name="connsiteX28" fmla="*/ 181368 w 366713"/>
                <a:gd name="connsiteY28" fmla="*/ 143860 h 301625"/>
                <a:gd name="connsiteX29" fmla="*/ 322167 w 366713"/>
                <a:gd name="connsiteY29" fmla="*/ 25575 h 301625"/>
                <a:gd name="connsiteX30" fmla="*/ 278416 w 366713"/>
                <a:gd name="connsiteY30" fmla="*/ 22378 h 30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66713" h="301625">
                  <a:moveTo>
                    <a:pt x="79375" y="201612"/>
                  </a:moveTo>
                  <a:lnTo>
                    <a:pt x="79375" y="301625"/>
                  </a:lnTo>
                  <a:lnTo>
                    <a:pt x="14287" y="301625"/>
                  </a:lnTo>
                  <a:lnTo>
                    <a:pt x="14287" y="250418"/>
                  </a:lnTo>
                  <a:close/>
                  <a:moveTo>
                    <a:pt x="131743" y="163512"/>
                  </a:moveTo>
                  <a:lnTo>
                    <a:pt x="161925" y="182562"/>
                  </a:lnTo>
                  <a:lnTo>
                    <a:pt x="161925" y="301625"/>
                  </a:lnTo>
                  <a:lnTo>
                    <a:pt x="100012" y="301625"/>
                  </a:lnTo>
                  <a:lnTo>
                    <a:pt x="100012" y="187325"/>
                  </a:lnTo>
                  <a:close/>
                  <a:moveTo>
                    <a:pt x="246062" y="139700"/>
                  </a:moveTo>
                  <a:lnTo>
                    <a:pt x="246062" y="301625"/>
                  </a:lnTo>
                  <a:lnTo>
                    <a:pt x="182562" y="301625"/>
                  </a:lnTo>
                  <a:lnTo>
                    <a:pt x="182562" y="192346"/>
                  </a:lnTo>
                  <a:lnTo>
                    <a:pt x="184130" y="193941"/>
                  </a:lnTo>
                  <a:close/>
                  <a:moveTo>
                    <a:pt x="330200" y="69850"/>
                  </a:moveTo>
                  <a:lnTo>
                    <a:pt x="330200" y="301625"/>
                  </a:lnTo>
                  <a:lnTo>
                    <a:pt x="265112" y="301625"/>
                  </a:lnTo>
                  <a:lnTo>
                    <a:pt x="265112" y="124011"/>
                  </a:lnTo>
                  <a:close/>
                  <a:moveTo>
                    <a:pt x="279211" y="0"/>
                  </a:moveTo>
                  <a:lnTo>
                    <a:pt x="366713" y="3996"/>
                  </a:lnTo>
                  <a:lnTo>
                    <a:pt x="356372" y="90312"/>
                  </a:lnTo>
                  <a:lnTo>
                    <a:pt x="333303" y="88714"/>
                  </a:lnTo>
                  <a:lnTo>
                    <a:pt x="338872" y="43158"/>
                  </a:lnTo>
                  <a:lnTo>
                    <a:pt x="184550" y="174231"/>
                  </a:lnTo>
                  <a:lnTo>
                    <a:pt x="132049" y="143860"/>
                  </a:lnTo>
                  <a:lnTo>
                    <a:pt x="15114" y="231775"/>
                  </a:lnTo>
                  <a:lnTo>
                    <a:pt x="0" y="213393"/>
                  </a:lnTo>
                  <a:lnTo>
                    <a:pt x="130458" y="114289"/>
                  </a:lnTo>
                  <a:lnTo>
                    <a:pt x="181368" y="143860"/>
                  </a:lnTo>
                  <a:lnTo>
                    <a:pt x="322167" y="25575"/>
                  </a:lnTo>
                  <a:lnTo>
                    <a:pt x="278416" y="22378"/>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zh-CN" altLang="en-US"/>
            </a:p>
          </p:txBody>
        </p:sp>
      </p:grpSp>
      <p:sp>
        <p:nvSpPr>
          <p:cNvPr id="11" name="TextBox 23"/>
          <p:cNvSpPr txBox="1"/>
          <p:nvPr/>
        </p:nvSpPr>
        <p:spPr>
          <a:xfrm>
            <a:off x="1124236" y="1541030"/>
            <a:ext cx="1748787"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字</a:t>
            </a:r>
            <a:r>
              <a:rPr lang="en-US" altLang="zh-CN"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2" name="TextBox 24"/>
          <p:cNvSpPr txBox="1"/>
          <p:nvPr/>
        </p:nvSpPr>
        <p:spPr>
          <a:xfrm>
            <a:off x="1124237" y="135224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13" name="TextBox 23"/>
          <p:cNvSpPr txBox="1"/>
          <p:nvPr/>
        </p:nvSpPr>
        <p:spPr>
          <a:xfrm>
            <a:off x="1124236" y="3392071"/>
            <a:ext cx="1748787" cy="619474"/>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字</a:t>
            </a:r>
            <a:r>
              <a:rPr lang="en-US" altLang="zh-CN"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4" name="TextBox 24"/>
          <p:cNvSpPr txBox="1"/>
          <p:nvPr/>
        </p:nvSpPr>
        <p:spPr>
          <a:xfrm>
            <a:off x="1124237" y="3203284"/>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
        <p:nvSpPr>
          <p:cNvPr id="15" name="TextBox 23"/>
          <p:cNvSpPr txBox="1"/>
          <p:nvPr/>
        </p:nvSpPr>
        <p:spPr>
          <a:xfrm>
            <a:off x="6393419" y="2531687"/>
            <a:ext cx="1748787" cy="619645"/>
          </a:xfrm>
          <a:prstGeom prst="rect">
            <a:avLst/>
          </a:prstGeom>
          <a:noFill/>
        </p:spPr>
        <p:txBody>
          <a:bodyPr wrap="square" lIns="65012" tIns="32506" rIns="65012" bIns="32506" rtlCol="0">
            <a:spAutoFit/>
          </a:bodyPr>
          <a:lstStyle/>
          <a:p>
            <a:pPr>
              <a:lnSpc>
                <a:spcPct val="150000"/>
              </a:lnSpc>
            </a:pPr>
            <a:r>
              <a:rPr lang="zh-CN" altLang="en-US" sz="800" dirty="0">
                <a:solidFill>
                  <a:schemeClr val="bg1">
                    <a:lumMod val="50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a:t>
            </a:r>
            <a:r>
              <a:rPr lang="zh-CN" altLang="en-US"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字</a:t>
            </a:r>
            <a:r>
              <a:rPr lang="en-US" altLang="zh-CN" sz="800" dirty="0" smtClean="0">
                <a:solidFill>
                  <a:schemeClr val="bg1">
                    <a:lumMod val="50000"/>
                  </a:schemeClr>
                </a:solidFill>
                <a:latin typeface="微软雅黑" panose="020B0503020204020204" pitchFamily="34" charset="-122"/>
                <a:ea typeface="微软雅黑" panose="020B0503020204020204" pitchFamily="34" charset="-122"/>
                <a:cs typeface="+mn-ea"/>
                <a:sym typeface="+mn-lt"/>
              </a:rPr>
              <a:t>.</a:t>
            </a:r>
            <a:endParaRPr lang="en-GB" altLang="zh-CN" sz="800" dirty="0">
              <a:solidFill>
                <a:schemeClr val="bg1">
                  <a:lumMod val="50000"/>
                </a:schemeClr>
              </a:solidFill>
              <a:latin typeface="微软雅黑" panose="020B0503020204020204" pitchFamily="34" charset="-122"/>
              <a:ea typeface="微软雅黑" panose="020B0503020204020204" pitchFamily="34" charset="-122"/>
              <a:cs typeface="+mn-ea"/>
              <a:sym typeface="+mn-lt"/>
            </a:endParaRPr>
          </a:p>
        </p:txBody>
      </p:sp>
      <p:sp>
        <p:nvSpPr>
          <p:cNvPr id="16" name="TextBox 24"/>
          <p:cNvSpPr txBox="1"/>
          <p:nvPr/>
        </p:nvSpPr>
        <p:spPr>
          <a:xfrm>
            <a:off x="6393420" y="2342900"/>
            <a:ext cx="1208342" cy="250256"/>
          </a:xfrm>
          <a:prstGeom prst="rect">
            <a:avLst/>
          </a:prstGeom>
          <a:noFill/>
        </p:spPr>
        <p:txBody>
          <a:bodyPr wrap="none" lIns="65012" tIns="32506" rIns="65012" bIns="32506" rtlCol="0">
            <a:spAutoFit/>
          </a:bodyPr>
          <a:lstStyle/>
          <a:p>
            <a:r>
              <a:rPr lang="zh-CN" altLang="en-US" sz="1200" b="1" dirty="0">
                <a:solidFill>
                  <a:schemeClr val="bg1">
                    <a:lumMod val="50000"/>
                  </a:schemeClr>
                </a:solidFill>
                <a:ea typeface="微软雅黑" panose="020B0503020204020204" pitchFamily="34" charset="-122"/>
              </a:rPr>
              <a:t>请替换文字内容</a:t>
            </a:r>
          </a:p>
        </p:txBody>
      </p:sp>
    </p:spTree>
    <p:extLst>
      <p:ext uri="{BB962C8B-B14F-4D97-AF65-F5344CB8AC3E}">
        <p14:creationId xmlns:p14="http://schemas.microsoft.com/office/powerpoint/2010/main" xmlns="" val="627575586"/>
      </p:ext>
    </p:extLst>
  </p:cSld>
  <p:clrMapOvr>
    <a:masterClrMapping/>
  </p:clrMapOvr>
  <p:transition spd="med" advClick="0" advTm="0">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147"/>
                                        </p:tgtEl>
                                        <p:attrNameLst>
                                          <p:attrName>style.visibility</p:attrName>
                                        </p:attrNameLst>
                                      </p:cBhvr>
                                      <p:to>
                                        <p:strVal val="visible"/>
                                      </p:to>
                                    </p:set>
                                    <p:animEffect transition="in" filter="wipe(left)">
                                      <p:cBhvr>
                                        <p:cTn id="7" dur="500"/>
                                        <p:tgtEl>
                                          <p:spTgt spid="414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4146"/>
                                        </p:tgtEl>
                                        <p:attrNameLst>
                                          <p:attrName>style.visibility</p:attrName>
                                        </p:attrNameLst>
                                      </p:cBhvr>
                                      <p:to>
                                        <p:strVal val="visible"/>
                                      </p:to>
                                    </p:set>
                                    <p:animEffect transition="in" filter="wipe(right)">
                                      <p:cBhvr>
                                        <p:cTn id="11" dur="250"/>
                                        <p:tgtEl>
                                          <p:spTgt spid="4146"/>
                                        </p:tgtEl>
                                      </p:cBhvr>
                                    </p:animEffect>
                                  </p:childTnLst>
                                </p:cTn>
                              </p:par>
                            </p:childTnLst>
                          </p:cTn>
                        </p:par>
                        <p:par>
                          <p:cTn id="12" fill="hold">
                            <p:stCondLst>
                              <p:cond delay="750"/>
                            </p:stCondLst>
                            <p:childTnLst>
                              <p:par>
                                <p:cTn id="13" presetID="22" presetClass="entr" presetSubtype="8" fill="hold" grpId="0" nodeType="afterEffect">
                                  <p:stCondLst>
                                    <p:cond delay="0"/>
                                  </p:stCondLst>
                                  <p:childTnLst>
                                    <p:set>
                                      <p:cBhvr>
                                        <p:cTn id="14" dur="1" fill="hold">
                                          <p:stCondLst>
                                            <p:cond delay="0"/>
                                          </p:stCondLst>
                                        </p:cTn>
                                        <p:tgtEl>
                                          <p:spTgt spid="4148"/>
                                        </p:tgtEl>
                                        <p:attrNameLst>
                                          <p:attrName>style.visibility</p:attrName>
                                        </p:attrNameLst>
                                      </p:cBhvr>
                                      <p:to>
                                        <p:strVal val="visible"/>
                                      </p:to>
                                    </p:set>
                                    <p:animEffect transition="in" filter="wipe(left)">
                                      <p:cBhvr>
                                        <p:cTn id="15" dur="250"/>
                                        <p:tgtEl>
                                          <p:spTgt spid="4148"/>
                                        </p:tgtEl>
                                      </p:cBhvr>
                                    </p:animEffect>
                                  </p:childTnLst>
                                </p:cTn>
                              </p:par>
                            </p:childTnLst>
                          </p:cTn>
                        </p:par>
                        <p:par>
                          <p:cTn id="16" fill="hold">
                            <p:stCondLst>
                              <p:cond delay="1000"/>
                            </p:stCondLst>
                            <p:childTnLst>
                              <p:par>
                                <p:cTn id="17" presetID="22" presetClass="entr" presetSubtype="2" fill="hold" grpId="0" nodeType="afterEffect">
                                  <p:stCondLst>
                                    <p:cond delay="0"/>
                                  </p:stCondLst>
                                  <p:childTnLst>
                                    <p:set>
                                      <p:cBhvr>
                                        <p:cTn id="18" dur="1" fill="hold">
                                          <p:stCondLst>
                                            <p:cond delay="0"/>
                                          </p:stCondLst>
                                        </p:cTn>
                                        <p:tgtEl>
                                          <p:spTgt spid="4145"/>
                                        </p:tgtEl>
                                        <p:attrNameLst>
                                          <p:attrName>style.visibility</p:attrName>
                                        </p:attrNameLst>
                                      </p:cBhvr>
                                      <p:to>
                                        <p:strVal val="visible"/>
                                      </p:to>
                                    </p:set>
                                    <p:animEffect transition="in" filter="wipe(right)">
                                      <p:cBhvr>
                                        <p:cTn id="19" dur="250"/>
                                        <p:tgtEl>
                                          <p:spTgt spid="4145"/>
                                        </p:tgtEl>
                                      </p:cBhvr>
                                    </p:animEffect>
                                  </p:childTnLst>
                                </p:cTn>
                              </p:par>
                            </p:childTnLst>
                          </p:cTn>
                        </p:par>
                        <p:par>
                          <p:cTn id="20" fill="hold">
                            <p:stCondLst>
                              <p:cond delay="1250"/>
                            </p:stCondLst>
                            <p:childTnLst>
                              <p:par>
                                <p:cTn id="21" presetID="22" presetClass="entr" presetSubtype="8" fill="hold" grpId="0" nodeType="afterEffect">
                                  <p:stCondLst>
                                    <p:cond delay="0"/>
                                  </p:stCondLst>
                                  <p:childTnLst>
                                    <p:set>
                                      <p:cBhvr>
                                        <p:cTn id="22" dur="1" fill="hold">
                                          <p:stCondLst>
                                            <p:cond delay="0"/>
                                          </p:stCondLst>
                                        </p:cTn>
                                        <p:tgtEl>
                                          <p:spTgt spid="4149"/>
                                        </p:tgtEl>
                                        <p:attrNameLst>
                                          <p:attrName>style.visibility</p:attrName>
                                        </p:attrNameLst>
                                      </p:cBhvr>
                                      <p:to>
                                        <p:strVal val="visible"/>
                                      </p:to>
                                    </p:set>
                                    <p:animEffect transition="in" filter="wipe(left)">
                                      <p:cBhvr>
                                        <p:cTn id="23" dur="250"/>
                                        <p:tgtEl>
                                          <p:spTgt spid="4149"/>
                                        </p:tgtEl>
                                      </p:cBhvr>
                                    </p:animEffect>
                                  </p:childTnLst>
                                </p:cTn>
                              </p:par>
                            </p:childTnLst>
                          </p:cTn>
                        </p:par>
                        <p:par>
                          <p:cTn id="24" fill="hold">
                            <p:stCondLst>
                              <p:cond delay="1500"/>
                            </p:stCondLst>
                            <p:childTnLst>
                              <p:par>
                                <p:cTn id="25" presetID="22" presetClass="entr" presetSubtype="2" fill="hold" grpId="0" nodeType="afterEffect">
                                  <p:stCondLst>
                                    <p:cond delay="0"/>
                                  </p:stCondLst>
                                  <p:childTnLst>
                                    <p:set>
                                      <p:cBhvr>
                                        <p:cTn id="26" dur="1" fill="hold">
                                          <p:stCondLst>
                                            <p:cond delay="0"/>
                                          </p:stCondLst>
                                        </p:cTn>
                                        <p:tgtEl>
                                          <p:spTgt spid="4144"/>
                                        </p:tgtEl>
                                        <p:attrNameLst>
                                          <p:attrName>style.visibility</p:attrName>
                                        </p:attrNameLst>
                                      </p:cBhvr>
                                      <p:to>
                                        <p:strVal val="visible"/>
                                      </p:to>
                                    </p:set>
                                    <p:animEffect transition="in" filter="wipe(right)">
                                      <p:cBhvr>
                                        <p:cTn id="27" dur="250"/>
                                        <p:tgtEl>
                                          <p:spTgt spid="4144"/>
                                        </p:tgtEl>
                                      </p:cBhvr>
                                    </p:animEffect>
                                  </p:childTnLst>
                                </p:cTn>
                              </p:par>
                            </p:childTnLst>
                          </p:cTn>
                        </p:par>
                        <p:par>
                          <p:cTn id="28" fill="hold">
                            <p:stCondLst>
                              <p:cond delay="175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p:stCondLst>
                              <p:cond delay="2250"/>
                            </p:stCondLst>
                            <p:childTnLst>
                              <p:par>
                                <p:cTn id="35" presetID="12" presetClass="entr" presetSubtype="4" fill="hold" grpId="0" nodeType="after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p:tgtEl>
                                          <p:spTgt spid="11"/>
                                        </p:tgtEl>
                                        <p:attrNameLst>
                                          <p:attrName>ppt_y</p:attrName>
                                        </p:attrNameLst>
                                      </p:cBhvr>
                                      <p:tavLst>
                                        <p:tav tm="0">
                                          <p:val>
                                            <p:strVal val="#ppt_y+#ppt_h*1.125000"/>
                                          </p:val>
                                        </p:tav>
                                        <p:tav tm="100000">
                                          <p:val>
                                            <p:strVal val="#ppt_y"/>
                                          </p:val>
                                        </p:tav>
                                      </p:tavLst>
                                    </p:anim>
                                    <p:animEffect transition="in" filter="wipe(up)">
                                      <p:cBhvr>
                                        <p:cTn id="38" dur="500"/>
                                        <p:tgtEl>
                                          <p:spTgt spid="11"/>
                                        </p:tgtEl>
                                      </p:cBhvr>
                                    </p:animEffect>
                                  </p:childTnLst>
                                </p:cTn>
                              </p:par>
                              <p:par>
                                <p:cTn id="39" presetID="12" presetClass="entr" presetSubtype="1"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p:tgtEl>
                                          <p:spTgt spid="12"/>
                                        </p:tgtEl>
                                        <p:attrNameLst>
                                          <p:attrName>ppt_y</p:attrName>
                                        </p:attrNameLst>
                                      </p:cBhvr>
                                      <p:tavLst>
                                        <p:tav tm="0">
                                          <p:val>
                                            <p:strVal val="#ppt_y-#ppt_h*1.125000"/>
                                          </p:val>
                                        </p:tav>
                                        <p:tav tm="100000">
                                          <p:val>
                                            <p:strVal val="#ppt_y"/>
                                          </p:val>
                                        </p:tav>
                                      </p:tavLst>
                                    </p:anim>
                                    <p:animEffect transition="in" filter="wipe(down)">
                                      <p:cBhvr>
                                        <p:cTn id="42" dur="500"/>
                                        <p:tgtEl>
                                          <p:spTgt spid="12"/>
                                        </p:tgtEl>
                                      </p:cBhvr>
                                    </p:animEffect>
                                  </p:childTnLst>
                                </p:cTn>
                              </p:par>
                            </p:childTnLst>
                          </p:cTn>
                        </p:par>
                        <p:par>
                          <p:cTn id="43" fill="hold">
                            <p:stCondLst>
                              <p:cond delay="2750"/>
                            </p:stCondLst>
                            <p:childTnLst>
                              <p:par>
                                <p:cTn id="44" presetID="12" presetClass="entr" presetSubtype="4"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p:tgtEl>
                                          <p:spTgt spid="13"/>
                                        </p:tgtEl>
                                        <p:attrNameLst>
                                          <p:attrName>ppt_y</p:attrName>
                                        </p:attrNameLst>
                                      </p:cBhvr>
                                      <p:tavLst>
                                        <p:tav tm="0">
                                          <p:val>
                                            <p:strVal val="#ppt_y+#ppt_h*1.125000"/>
                                          </p:val>
                                        </p:tav>
                                        <p:tav tm="100000">
                                          <p:val>
                                            <p:strVal val="#ppt_y"/>
                                          </p:val>
                                        </p:tav>
                                      </p:tavLst>
                                    </p:anim>
                                    <p:animEffect transition="in" filter="wipe(up)">
                                      <p:cBhvr>
                                        <p:cTn id="47" dur="500"/>
                                        <p:tgtEl>
                                          <p:spTgt spid="13"/>
                                        </p:tgtEl>
                                      </p:cBhvr>
                                    </p:animEffect>
                                  </p:childTnLst>
                                </p:cTn>
                              </p:par>
                              <p:par>
                                <p:cTn id="48" presetID="12" presetClass="entr" presetSubtype="1"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p:tgtEl>
                                          <p:spTgt spid="14"/>
                                        </p:tgtEl>
                                        <p:attrNameLst>
                                          <p:attrName>ppt_y</p:attrName>
                                        </p:attrNameLst>
                                      </p:cBhvr>
                                      <p:tavLst>
                                        <p:tav tm="0">
                                          <p:val>
                                            <p:strVal val="#ppt_y-#ppt_h*1.125000"/>
                                          </p:val>
                                        </p:tav>
                                        <p:tav tm="100000">
                                          <p:val>
                                            <p:strVal val="#ppt_y"/>
                                          </p:val>
                                        </p:tav>
                                      </p:tavLst>
                                    </p:anim>
                                    <p:animEffect transition="in" filter="wipe(down)">
                                      <p:cBhvr>
                                        <p:cTn id="51" dur="500"/>
                                        <p:tgtEl>
                                          <p:spTgt spid="14"/>
                                        </p:tgtEl>
                                      </p:cBhvr>
                                    </p:animEffect>
                                  </p:childTnLst>
                                </p:cTn>
                              </p:par>
                            </p:childTnLst>
                          </p:cTn>
                        </p:par>
                        <p:par>
                          <p:cTn id="52" fill="hold">
                            <p:stCondLst>
                              <p:cond delay="3250"/>
                            </p:stCondLst>
                            <p:childTnLst>
                              <p:par>
                                <p:cTn id="53" presetID="12" presetClass="entr" presetSubtype="4" fill="hold" grpId="0" nodeType="after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p:tgtEl>
                                          <p:spTgt spid="15"/>
                                        </p:tgtEl>
                                        <p:attrNameLst>
                                          <p:attrName>ppt_y</p:attrName>
                                        </p:attrNameLst>
                                      </p:cBhvr>
                                      <p:tavLst>
                                        <p:tav tm="0">
                                          <p:val>
                                            <p:strVal val="#ppt_y+#ppt_h*1.125000"/>
                                          </p:val>
                                        </p:tav>
                                        <p:tav tm="100000">
                                          <p:val>
                                            <p:strVal val="#ppt_y"/>
                                          </p:val>
                                        </p:tav>
                                      </p:tavLst>
                                    </p:anim>
                                    <p:animEffect transition="in" filter="wipe(up)">
                                      <p:cBhvr>
                                        <p:cTn id="56" dur="500"/>
                                        <p:tgtEl>
                                          <p:spTgt spid="15"/>
                                        </p:tgtEl>
                                      </p:cBhvr>
                                    </p:animEffect>
                                  </p:childTnLst>
                                </p:cTn>
                              </p:par>
                              <p:par>
                                <p:cTn id="57" presetID="12" presetClass="entr" presetSubtype="1"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p:tgtEl>
                                          <p:spTgt spid="16"/>
                                        </p:tgtEl>
                                        <p:attrNameLst>
                                          <p:attrName>ppt_y</p:attrName>
                                        </p:attrNameLst>
                                      </p:cBhvr>
                                      <p:tavLst>
                                        <p:tav tm="0">
                                          <p:val>
                                            <p:strVal val="#ppt_y-#ppt_h*1.125000"/>
                                          </p:val>
                                        </p:tav>
                                        <p:tav tm="100000">
                                          <p:val>
                                            <p:strVal val="#ppt_y"/>
                                          </p:val>
                                        </p:tav>
                                      </p:tavLst>
                                    </p:anim>
                                    <p:animEffect transition="in" filter="wipe(down)">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4" grpId="0" animBg="1"/>
      <p:bldP spid="4145" grpId="0" animBg="1"/>
      <p:bldP spid="4146" grpId="0" animBg="1"/>
      <p:bldP spid="4147" grpId="0" animBg="1"/>
      <p:bldP spid="4148" grpId="0" animBg="1"/>
      <p:bldP spid="4149" grpId="0" animBg="1"/>
      <p:bldP spid="11" grpId="0"/>
      <p:bldP spid="12" grpId="0"/>
      <p:bldP spid="13" grpId="0"/>
      <p:bldP spid="14" grpId="0"/>
      <p:bldP spid="15" grpId="0"/>
      <p:bldP spid="1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6"/>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1352">
      <a:dk1>
        <a:sysClr val="windowText" lastClr="000000"/>
      </a:dk1>
      <a:lt1>
        <a:sysClr val="window" lastClr="FFFFFF"/>
      </a:lt1>
      <a:dk2>
        <a:srgbClr val="5A6378"/>
      </a:dk2>
      <a:lt2>
        <a:srgbClr val="D4D4D6"/>
      </a:lt2>
      <a:accent1>
        <a:srgbClr val="E66C7D"/>
      </a:accent1>
      <a:accent2>
        <a:srgbClr val="F0AD00"/>
      </a:accent2>
      <a:accent3>
        <a:srgbClr val="60B5CC"/>
      </a:accent3>
      <a:accent4>
        <a:srgbClr val="6BB76D"/>
      </a:accent4>
      <a:accent5>
        <a:srgbClr val="E66C7D"/>
      </a:accent5>
      <a:accent6>
        <a:srgbClr val="F0AD00"/>
      </a:accent6>
      <a:hlink>
        <a:srgbClr val="168BBA"/>
      </a:hlink>
      <a:folHlink>
        <a:srgbClr val="68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3905</TotalTime>
  <Words>3942</Words>
  <Application>Microsoft Office PowerPoint</Application>
  <PresentationFormat>全屏显示(16:9)</PresentationFormat>
  <Paragraphs>300</Paragraphs>
  <Slides>25</Slides>
  <Notes>23</Notes>
  <HiddenSlides>0</HiddenSlides>
  <MMClips>1</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Company>CHINA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dc:title>
  <dc:creator>USER</dc:creator>
  <cp:lastModifiedBy>Administrator</cp:lastModifiedBy>
  <cp:revision>415</cp:revision>
  <dcterms:created xsi:type="dcterms:W3CDTF">2014-11-09T01:07:25Z</dcterms:created>
  <dcterms:modified xsi:type="dcterms:W3CDTF">2017-07-08T09:31:18Z</dcterms:modified>
</cp:coreProperties>
</file>