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411" r:id="rId3"/>
    <p:sldId id="261" r:id="rId4"/>
    <p:sldId id="3578" r:id="rId5"/>
    <p:sldId id="3594" r:id="rId6"/>
    <p:sldId id="3604" r:id="rId7"/>
    <p:sldId id="3640" r:id="rId8"/>
    <p:sldId id="3413" r:id="rId9"/>
    <p:sldId id="3504" r:id="rId10"/>
    <p:sldId id="3535" r:id="rId11"/>
    <p:sldId id="3547" r:id="rId12"/>
    <p:sldId id="3762" r:id="rId13"/>
    <p:sldId id="289" r:id="rId14"/>
    <p:sldId id="3414" r:id="rId15"/>
    <p:sldId id="3612" r:id="rId16"/>
    <p:sldId id="3616" r:id="rId17"/>
    <p:sldId id="3629" r:id="rId18"/>
    <p:sldId id="3638" r:id="rId19"/>
    <p:sldId id="3415" r:id="rId20"/>
    <p:sldId id="2399" r:id="rId21"/>
    <p:sldId id="3549" r:id="rId22"/>
    <p:sldId id="3670" r:id="rId23"/>
    <p:sldId id="3810" r:id="rId24"/>
    <p:sldId id="3412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725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674136713989258"/>
          <c:y val="8.2206610035764627E-2"/>
          <c:w val="0.46322589728140223"/>
          <c:h val="0.79151892021667836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F4F-46CE-A284-26AE1757B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8E6-402C-A879-096A4D714EDB}"/>
              </c:ext>
            </c:extLst>
          </c:dPt>
          <c:dPt>
            <c:idx val="2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8E6-402C-A879-096A4D714EDB}"/>
              </c:ext>
            </c:extLst>
          </c:dPt>
          <c:dPt>
            <c:idx val="3"/>
            <c:bubble3D val="0"/>
            <c:spPr>
              <a:solidFill>
                <a:srgbClr val="A07928">
                  <a:alpha val="60000"/>
                </a:srgb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F8E6-402C-A879-096A4D714EDB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8E6-402C-A879-096A4D714EDB}"/>
              </c:ext>
            </c:extLst>
          </c:dPt>
          <c:dPt>
            <c:idx val="5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F8E6-402C-A879-096A4D714EDB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2400" b="1">
                        <a:solidFill>
                          <a:schemeClr val="tx2"/>
                        </a:solidFill>
                        <a:latin typeface="+mj-lt"/>
                      </a:defRPr>
                    </a:pPr>
                    <a:fld id="{4CC2AB4C-CFF6-4A54-A083-6CAF9B6E54E4}" type="VALUE">
                      <a:rPr lang="en-US" altLang="zh-CN" sz="2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2400" b="1">
                          <a:solidFill>
                            <a:schemeClr val="tx2"/>
                          </a:solidFill>
                          <a:latin typeface="+mj-lt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F4F-46CE-A284-26AE1757B55A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2400" b="1">
                        <a:solidFill>
                          <a:schemeClr val="tx1"/>
                        </a:solidFill>
                        <a:latin typeface="+mj-lt"/>
                      </a:defRPr>
                    </a:pPr>
                    <a:fld id="{1A22CC1D-CF35-4B76-A626-EB2B489731E8}" type="VALUE">
                      <a:rPr lang="en-US" altLang="zh-CN" sz="2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2400" b="1">
                          <a:solidFill>
                            <a:schemeClr val="tx1"/>
                          </a:solidFill>
                          <a:latin typeface="+mj-lt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8E6-402C-A879-096A4D714EDB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2400" b="1">
                        <a:solidFill>
                          <a:schemeClr val="tx1"/>
                        </a:solidFill>
                        <a:latin typeface="+mj-lt"/>
                      </a:defRPr>
                    </a:pPr>
                    <a:fld id="{E3550ED8-B284-47BA-B392-5BDD65BD33AA}" type="VALUE">
                      <a:rPr lang="en-US" altLang="zh-CN" sz="2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2400" b="1">
                          <a:solidFill>
                            <a:schemeClr val="tx1"/>
                          </a:solidFill>
                          <a:latin typeface="+mj-lt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8E6-402C-A879-096A4D714E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1">
                    <a:solidFill>
                      <a:schemeClr val="bg1"/>
                    </a:solidFill>
                    <a:latin typeface="+mj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标题内容</c:v>
                </c:pt>
                <c:pt idx="1">
                  <c:v>标题内容</c:v>
                </c:pt>
                <c:pt idx="2">
                  <c:v>标题内容</c:v>
                </c:pt>
                <c:pt idx="3">
                  <c:v>标题内容</c:v>
                </c:pt>
                <c:pt idx="4">
                  <c:v>标题内容</c:v>
                </c:pt>
                <c:pt idx="5">
                  <c:v>标题内容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3.5</c:v>
                </c:pt>
                <c:pt idx="1">
                  <c:v>4.5</c:v>
                </c:pt>
                <c:pt idx="2">
                  <c:v>3.5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6-402C-A879-096A4D71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legend>
      <c:legendPos val="l"/>
      <c:layout>
        <c:manualLayout>
          <c:xMode val="edge"/>
          <c:yMode val="edge"/>
          <c:x val="0.80219007951533505"/>
          <c:y val="0.32875235277337822"/>
          <c:w val="0.17762750875007033"/>
          <c:h val="0.50013833173597377"/>
        </c:manualLayout>
      </c:layout>
      <c:overlay val="0"/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A4885-7245-4C60-98D4-4417F7408B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4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7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63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A4885-7245-4C60-98D4-4417F7408B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86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7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1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A4885-7245-4C60-98D4-4417F7408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61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88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40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6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A6F0-3477-4318-A885-D9933DC124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7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1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5B46D-C0D5-427F-A599-A8625B7BEF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6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39EA9-A605-41EF-846F-A7077B732E0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B8331-9DF8-4033-A17B-945CD7D8D027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1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A4885-7245-4C60-98D4-4417F7408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0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9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8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043BF-D1A4-4C91-8FCE-AE11E63873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6307-B339-4BB6-917D-3C234732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72071-EDC3-4497-9CF5-D380D826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51E2-6110-42B6-AD1C-2A061E7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077BF-E70D-46F2-806A-019D5E9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0F3DE-A7B7-4C33-862E-179405C3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56CA-60B2-41D2-9BC1-9F491180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36413-0D1F-49C6-ABC3-E88B00AA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967AC-5B2E-4CE5-B02B-28F41E9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432D6-B28E-4415-90A8-1491910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1B169-DE41-4C59-B264-6376E14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B3E7E-5BF0-4A59-8E75-85A61178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94D29-58BB-4975-B376-EF1A5BC2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8C711-39DA-4EF0-8F62-5B95855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4A974-65FE-4464-B01A-02E8F7E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20632-8296-4676-AD40-600AE63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00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8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:blinds/>
      </p:transition>
    </mc:Choice>
    <mc:Fallback xmlns="">
      <p:transition spd="slow" advTm="0">
        <p:blinds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1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77EB-7B1C-4797-B807-1B765A21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B334-C061-42FA-A5AE-07BFA353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535A-CA5C-4FEB-8741-595DAE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168A3-DC42-4431-B2A4-33DDF8F9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EB0B5-8941-4C75-B707-5940D44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5127F-20D8-4068-878F-48890575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8F518-0D22-4132-8C68-ED1D5468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2D2F-B897-46FD-A83C-A03ED06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671F4-D60B-47B4-BB35-3100C47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399D-A2E8-4CAD-B3BB-26E911D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A8BC-975A-4B24-8DA5-BFD4085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331B-1258-49A7-A448-BA619BD2C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32F10-E7A1-4918-9586-614F8931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5400-E657-44A6-9431-0775D13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E32A-A4EE-4002-9DA3-2E867BA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ECE8-9536-4F2A-A2C6-F24A7E3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8D4C-61C7-4860-85A6-A3F6A9C4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5404-67DA-47BC-BDC7-CFE0371E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7319B-9EFD-4F2B-AFB4-6F8FF9B7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08BC7-5813-4F8F-A400-9C517B3D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17C35-FA6D-40CF-817E-CED56FC4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08C43-40B8-47E0-BEE5-4D569B3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C5204-5B7E-43D5-BD5A-EE4E204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37292-8C9A-410B-BA66-F187000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04C9-D928-41DE-A839-3EAEC1F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AC134-AFFB-4EBC-8577-3763C77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0B644-513C-4606-84A6-087331D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4FFAE-F259-4982-A5E1-51E8751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FB671-D110-4C75-BC20-D71012F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5A602-2A66-4B9D-AC99-DCA045F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C037-E85D-4B1C-AAF2-707E200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E56B-88A9-4A63-AA39-EEC66F4B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D1967-9EA4-49D8-B47A-A4928B9B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0B7C7-9F69-405B-A724-A56FFE8CF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3FB0E-9CF1-484B-B4E7-EDED727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58464-C1D5-4E69-91AB-FEEADBE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4698F-D47F-464C-8A82-581E076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E7E5-5001-424A-AA19-22C73E29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281FE-6EDA-43D6-9015-553BF16E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39A6-BBC0-4016-B558-EF17FDE3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275C6-0447-48E4-871A-D2274E6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0A44-B67C-432B-AF7A-A261D75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500BC-68D8-47FB-87BF-3CAD99B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264FB-0618-4E18-959B-77CB113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56141-EDC8-4561-B210-A15B1651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7860-1501-44BF-BDA2-4ECAC48F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86E5-F721-4A39-860D-941C9E93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B4B5-A198-4FFC-8349-20B0234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B13C5F-BBD8-4D91-822C-CC9C06CE66F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725" y="3157"/>
            <a:ext cx="12243840" cy="68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chart" Target="../charts/char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mboo">
            <a:hlinkClick r:id="" action="ppaction://media"/>
            <a:extLst>
              <a:ext uri="{FF2B5EF4-FFF2-40B4-BE49-F238E27FC236}">
                <a16:creationId xmlns:a16="http://schemas.microsoft.com/office/drawing/2014/main" id="{246EF104-D9FB-4050-AF5B-475F762078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0" out="5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595574" y="0"/>
            <a:ext cx="487363" cy="4873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3A3FEE-6641-4858-A9A9-195DE0B8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" y="2413"/>
            <a:ext cx="12243840" cy="68397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D107F1-DB58-4CCE-8031-A1B9B9E35ECE}"/>
              </a:ext>
            </a:extLst>
          </p:cNvPr>
          <p:cNvSpPr txBox="1"/>
          <p:nvPr/>
        </p:nvSpPr>
        <p:spPr>
          <a:xfrm>
            <a:off x="8305799" y="4464794"/>
            <a:ext cx="3269343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88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2018</a:t>
            </a:r>
            <a:endParaRPr lang="zh-CN" altLang="en-US" sz="88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" name="文本框 56">
            <a:extLst>
              <a:ext uri="{FF2B5EF4-FFF2-40B4-BE49-F238E27FC236}">
                <a16:creationId xmlns:a16="http://schemas.microsoft.com/office/drawing/2014/main" id="{B3127F58-B483-4391-B6ED-C6977661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758" y="2538359"/>
            <a:ext cx="6956385" cy="671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05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000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The spring and autumn period and the visual studio is one of the enterprises and individuals to provide professional creativity, brand integration design consultants</a:t>
            </a:r>
            <a:endParaRPr lang="zh-CN" altLang="zh-CN" sz="1000" spc="3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A8131180-2CFC-4E3B-A5F4-35CB63C4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844" y="3420074"/>
            <a:ext cx="4305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汇报时间：</a:t>
            </a:r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201X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年</a:t>
            </a:r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XX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月      汇报人：千图网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B4861-FDE4-47A2-9D19-35B0F3F46F62}"/>
              </a:ext>
            </a:extLst>
          </p:cNvPr>
          <p:cNvSpPr txBox="1"/>
          <p:nvPr/>
        </p:nvSpPr>
        <p:spPr>
          <a:xfrm>
            <a:off x="3200582" y="1521557"/>
            <a:ext cx="8461646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4800" b="1" spc="6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科技人工智能</a:t>
            </a:r>
            <a:r>
              <a:rPr lang="en-US" altLang="zh-CN" sz="4800" b="1" spc="6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PPT</a:t>
            </a:r>
            <a:r>
              <a:rPr lang="zh-CN" altLang="en-US" sz="4800" b="1" spc="6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63546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2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2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9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2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2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9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FD91E5C-EFAF-448D-8744-14E580D4A681}"/>
              </a:ext>
            </a:extLst>
          </p:cNvPr>
          <p:cNvGrpSpPr/>
          <p:nvPr/>
        </p:nvGrpSpPr>
        <p:grpSpPr>
          <a:xfrm>
            <a:off x="1642845" y="1925660"/>
            <a:ext cx="5041288" cy="3920315"/>
            <a:chOff x="1621735" y="-1584827"/>
            <a:chExt cx="5594552" cy="4350556"/>
          </a:xfrm>
        </p:grpSpPr>
        <p:sp>
          <p:nvSpPr>
            <p:cNvPr id="7" name="Rectangle 56">
              <a:extLst>
                <a:ext uri="{FF2B5EF4-FFF2-40B4-BE49-F238E27FC236}">
                  <a16:creationId xmlns:a16="http://schemas.microsoft.com/office/drawing/2014/main" id="{AF33EF00-CB83-4569-8E9D-793D6F24F48A}"/>
                </a:ext>
              </a:extLst>
            </p:cNvPr>
            <p:cNvSpPr/>
            <p:nvPr/>
          </p:nvSpPr>
          <p:spPr>
            <a:xfrm>
              <a:off x="1621735" y="1898383"/>
              <a:ext cx="5594552" cy="867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0EF555C-ED59-4D0C-9FEA-7FEFB59E20F2}"/>
                </a:ext>
              </a:extLst>
            </p:cNvPr>
            <p:cNvSpPr/>
            <p:nvPr/>
          </p:nvSpPr>
          <p:spPr>
            <a:xfrm>
              <a:off x="1664007" y="-1584827"/>
              <a:ext cx="5205267" cy="334877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872C1C-3E2B-4E1E-9BDC-50AEC39C38E5}"/>
              </a:ext>
            </a:extLst>
          </p:cNvPr>
          <p:cNvGrpSpPr/>
          <p:nvPr/>
        </p:nvGrpSpPr>
        <p:grpSpPr>
          <a:xfrm>
            <a:off x="7109675" y="2625722"/>
            <a:ext cx="4586400" cy="2899199"/>
            <a:chOff x="6140874" y="1855696"/>
            <a:chExt cx="5295632" cy="3347527"/>
          </a:xfrm>
        </p:grpSpPr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CF0E1DBA-9ADF-4E05-AD34-3A9460AF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538" y="1970813"/>
              <a:ext cx="4039968" cy="64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F4E97EF-293B-497A-BF60-5AE8B68CD53B}"/>
                </a:ext>
              </a:extLst>
            </p:cNvPr>
            <p:cNvSpPr/>
            <p:nvPr/>
          </p:nvSpPr>
          <p:spPr>
            <a:xfrm>
              <a:off x="6140874" y="1855696"/>
              <a:ext cx="764318" cy="7645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799" dirty="0">
                  <a:solidFill>
                    <a:schemeClr val="bg1"/>
                  </a:solidFill>
                </a:rPr>
                <a:t>01</a:t>
              </a:r>
              <a:endParaRPr lang="zh-CN" alt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24">
              <a:extLst>
                <a:ext uri="{FF2B5EF4-FFF2-40B4-BE49-F238E27FC236}">
                  <a16:creationId xmlns:a16="http://schemas.microsoft.com/office/drawing/2014/main" id="{67613E35-ECA9-445D-BD5A-5DABBB1E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538" y="3267324"/>
              <a:ext cx="4039968" cy="64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E116B24-6307-42F5-B25E-57EE3458841A}"/>
                </a:ext>
              </a:extLst>
            </p:cNvPr>
            <p:cNvSpPr/>
            <p:nvPr/>
          </p:nvSpPr>
          <p:spPr>
            <a:xfrm>
              <a:off x="6140874" y="3152207"/>
              <a:ext cx="764318" cy="764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799" dirty="0">
                  <a:solidFill>
                    <a:schemeClr val="bg1"/>
                  </a:solidFill>
                </a:rPr>
                <a:t>02</a:t>
              </a:r>
              <a:endParaRPr lang="zh-CN" alt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44CCFA1-618E-4624-8CD4-D627ACBC5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538" y="4553785"/>
              <a:ext cx="4039968" cy="64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D356A5D-1835-408C-A0E9-5C765E479906}"/>
                </a:ext>
              </a:extLst>
            </p:cNvPr>
            <p:cNvSpPr/>
            <p:nvPr/>
          </p:nvSpPr>
          <p:spPr>
            <a:xfrm>
              <a:off x="6140874" y="4438669"/>
              <a:ext cx="764318" cy="7645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799" dirty="0">
                  <a:solidFill>
                    <a:schemeClr val="bg1"/>
                  </a:solidFill>
                </a:rPr>
                <a:t>03</a:t>
              </a:r>
              <a:endParaRPr lang="zh-CN" altLang="en-US" sz="2799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8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">
        <p:randomBar dir="vert"/>
      </p:transition>
    </mc:Choice>
    <mc:Fallback>
      <p:transition spd="slow" advClick="0" advTm="100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0c93663c-500d-4796-926b-9803a34e9438"/>
          <p:cNvGrpSpPr>
            <a:grpSpLocks noChangeAspect="1"/>
          </p:cNvGrpSpPr>
          <p:nvPr/>
        </p:nvGrpSpPr>
        <p:grpSpPr>
          <a:xfrm>
            <a:off x="1193800" y="1911363"/>
            <a:ext cx="9804400" cy="3650067"/>
            <a:chOff x="1193800" y="1911363"/>
            <a:chExt cx="9804400" cy="3650067"/>
          </a:xfrm>
        </p:grpSpPr>
        <p:grpSp>
          <p:nvGrpSpPr>
            <p:cNvPr id="8" name="组合 7"/>
            <p:cNvGrpSpPr/>
            <p:nvPr/>
          </p:nvGrpSpPr>
          <p:grpSpPr>
            <a:xfrm>
              <a:off x="1479550" y="1911363"/>
              <a:ext cx="9213850" cy="1110621"/>
              <a:chOff x="839692" y="2377879"/>
              <a:chExt cx="10493566" cy="1110621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3713912" y="2377879"/>
                <a:ext cx="2020976" cy="1110621"/>
                <a:chOff x="5122025" y="342933"/>
                <a:chExt cx="2020976" cy="1110621"/>
              </a:xfrm>
            </p:grpSpPr>
            <p:sp>
              <p:nvSpPr>
                <p:cNvPr id="31" name="íṡľíḍè-文本框 10"/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</a:p>
              </p:txBody>
            </p:sp>
            <p:sp>
              <p:nvSpPr>
                <p:cNvPr id="32" name="íṡľíḍè-Rectangle 28"/>
                <p:cNvSpPr/>
                <p:nvPr/>
              </p:nvSpPr>
              <p:spPr>
                <a:xfrm>
                  <a:off x="5122025" y="342933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小标题</a:t>
                  </a: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6456335" y="2377879"/>
                <a:ext cx="2020976" cy="1110621"/>
                <a:chOff x="5122025" y="342933"/>
                <a:chExt cx="2020976" cy="1110621"/>
              </a:xfrm>
            </p:grpSpPr>
            <p:sp>
              <p:nvSpPr>
                <p:cNvPr id="29" name="íṡľíḍè-文本框 13"/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</a:p>
              </p:txBody>
            </p:sp>
            <p:sp>
              <p:nvSpPr>
                <p:cNvPr id="30" name="íṡľíḍè-Rectangle 26"/>
                <p:cNvSpPr/>
                <p:nvPr/>
              </p:nvSpPr>
              <p:spPr>
                <a:xfrm>
                  <a:off x="5122025" y="342933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小标题</a:t>
                  </a: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9312282" y="2377879"/>
                <a:ext cx="2020976" cy="1110621"/>
                <a:chOff x="5122025" y="342933"/>
                <a:chExt cx="2020976" cy="1110621"/>
              </a:xfrm>
            </p:grpSpPr>
            <p:sp>
              <p:nvSpPr>
                <p:cNvPr id="27" name="íṡľíḍè-文本框 16"/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</a:p>
              </p:txBody>
            </p:sp>
            <p:sp>
              <p:nvSpPr>
                <p:cNvPr id="28" name="íṡľíḍè-Rectangle 24"/>
                <p:cNvSpPr/>
                <p:nvPr/>
              </p:nvSpPr>
              <p:spPr>
                <a:xfrm>
                  <a:off x="5122025" y="342933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小标题</a:t>
                  </a: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9692" y="2377879"/>
                <a:ext cx="2020976" cy="1110621"/>
                <a:chOff x="5122025" y="342933"/>
                <a:chExt cx="2020976" cy="1110621"/>
              </a:xfrm>
            </p:grpSpPr>
            <p:sp>
              <p:nvSpPr>
                <p:cNvPr id="25" name="íṡľíḍè-文本框 24"/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58pic.com</a:t>
                  </a:r>
                </a:p>
              </p:txBody>
            </p:sp>
            <p:sp>
              <p:nvSpPr>
                <p:cNvPr id="26" name="íṡľíḍè-Rectangle 22"/>
                <p:cNvSpPr/>
                <p:nvPr/>
              </p:nvSpPr>
              <p:spPr>
                <a:xfrm>
                  <a:off x="5122025" y="342933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小标题</a:t>
                  </a:r>
                </a:p>
              </p:txBody>
            </p:sp>
          </p:grpSp>
        </p:grpSp>
        <p:cxnSp>
          <p:nvCxnSpPr>
            <p:cNvPr id="9" name="íṡľíḍè-Straight Connector 5"/>
            <p:cNvCxnSpPr/>
            <p:nvPr/>
          </p:nvCxnSpPr>
          <p:spPr>
            <a:xfrm flipV="1">
              <a:off x="2672120" y="3140968"/>
              <a:ext cx="0" cy="84206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ľíḍè-任意多边形: 形状 18"/>
            <p:cNvSpPr/>
            <p:nvPr/>
          </p:nvSpPr>
          <p:spPr>
            <a:xfrm flipV="1">
              <a:off x="1193800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íṡľíḍè-任意多边形: 形状 19"/>
            <p:cNvSpPr/>
            <p:nvPr/>
          </p:nvSpPr>
          <p:spPr>
            <a:xfrm flipV="1">
              <a:off x="3459819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íṡľíḍè-任意多边形: 形状 20"/>
            <p:cNvSpPr/>
            <p:nvPr/>
          </p:nvSpPr>
          <p:spPr>
            <a:xfrm flipV="1">
              <a:off x="5725836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íṡľíḍè-任意多边形: 形状 21"/>
            <p:cNvSpPr/>
            <p:nvPr/>
          </p:nvSpPr>
          <p:spPr>
            <a:xfrm flipV="1">
              <a:off x="7991855" y="3906937"/>
              <a:ext cx="3006345" cy="1654493"/>
            </a:xfrm>
            <a:custGeom>
              <a:avLst/>
              <a:gdLst>
                <a:gd name="connsiteX0" fmla="*/ 0 w 3390900"/>
                <a:gd name="connsiteY0" fmla="*/ 0 h 1695450"/>
                <a:gd name="connsiteX1" fmla="*/ 3390900 w 3390900"/>
                <a:gd name="connsiteY1" fmla="*/ 0 h 1695450"/>
                <a:gd name="connsiteX2" fmla="*/ 1695450 w 3390900"/>
                <a:gd name="connsiteY2" fmla="*/ 1695450 h 1695450"/>
                <a:gd name="connsiteX3" fmla="*/ 0 w 3390900"/>
                <a:gd name="connsiteY3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íṡľíḍè-Straight Connector 10"/>
            <p:cNvCxnSpPr/>
            <p:nvPr/>
          </p:nvCxnSpPr>
          <p:spPr>
            <a:xfrm flipV="1">
              <a:off x="7183676" y="3140968"/>
              <a:ext cx="0" cy="842068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íṡľíḍè-Straight Connector 11"/>
            <p:cNvCxnSpPr/>
            <p:nvPr/>
          </p:nvCxnSpPr>
          <p:spPr>
            <a:xfrm flipV="1">
              <a:off x="9504561" y="3140968"/>
              <a:ext cx="0" cy="842068"/>
            </a:xfrm>
            <a:prstGeom prst="line">
              <a:avLst/>
            </a:prstGeom>
            <a:ln w="12700">
              <a:solidFill>
                <a:schemeClr val="accent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íṡľíḍè-Straight Connector 12"/>
            <p:cNvCxnSpPr/>
            <p:nvPr/>
          </p:nvCxnSpPr>
          <p:spPr>
            <a:xfrm flipV="1">
              <a:off x="4993005" y="3140968"/>
              <a:ext cx="0" cy="842068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ṡľíḍè-任意多边形: 形状 85"/>
            <p:cNvSpPr>
              <a:spLocks/>
            </p:cNvSpPr>
            <p:nvPr/>
          </p:nvSpPr>
          <p:spPr bwMode="auto">
            <a:xfrm>
              <a:off x="6943494" y="4522241"/>
              <a:ext cx="509753" cy="43077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ṡľíḍè-任意多边形: 形状 86"/>
            <p:cNvSpPr>
              <a:spLocks noChangeAspect="1"/>
            </p:cNvSpPr>
            <p:nvPr/>
          </p:nvSpPr>
          <p:spPr bwMode="auto">
            <a:xfrm>
              <a:off x="4711876" y="4487110"/>
              <a:ext cx="592896" cy="50104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ṡľíḍè-任意多边形: 形状 87"/>
            <p:cNvSpPr>
              <a:spLocks/>
            </p:cNvSpPr>
            <p:nvPr/>
          </p:nvSpPr>
          <p:spPr bwMode="auto">
            <a:xfrm>
              <a:off x="2388711" y="4498130"/>
              <a:ext cx="566817" cy="47900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íṡľíḍè-任意多边形: 形状 88"/>
            <p:cNvSpPr>
              <a:spLocks/>
            </p:cNvSpPr>
            <p:nvPr/>
          </p:nvSpPr>
          <p:spPr bwMode="auto">
            <a:xfrm>
              <a:off x="9192885" y="4482298"/>
              <a:ext cx="604285" cy="5106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1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162150" y="3794508"/>
            <a:ext cx="445722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íṥ1ïďe"/>
          <p:cNvGrpSpPr/>
          <p:nvPr/>
        </p:nvGrpSpPr>
        <p:grpSpPr>
          <a:xfrm>
            <a:off x="5717392" y="2232559"/>
            <a:ext cx="5630999" cy="3113608"/>
            <a:chOff x="503602" y="2132856"/>
            <a:chExt cx="5859098" cy="3239723"/>
          </a:xfrm>
        </p:grpSpPr>
        <p:grpSp>
          <p:nvGrpSpPr>
            <p:cNvPr id="10" name="ïṣļîḑe"/>
            <p:cNvGrpSpPr/>
            <p:nvPr/>
          </p:nvGrpSpPr>
          <p:grpSpPr>
            <a:xfrm>
              <a:off x="503602" y="5249660"/>
              <a:ext cx="5859098" cy="122919"/>
              <a:chOff x="-1348120" y="5777968"/>
              <a:chExt cx="9361040" cy="187524"/>
            </a:xfrm>
          </p:grpSpPr>
          <p:sp>
            <p:nvSpPr>
              <p:cNvPr id="2" name="ïṡľîḍe"/>
              <p:cNvSpPr/>
              <p:nvPr/>
            </p:nvSpPr>
            <p:spPr>
              <a:xfrm flipV="1">
                <a:off x="-1348120" y="5928916"/>
                <a:ext cx="9361040" cy="36576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" name="iṧḻíḑe"/>
              <p:cNvSpPr/>
              <p:nvPr/>
            </p:nvSpPr>
            <p:spPr>
              <a:xfrm>
                <a:off x="-1348120" y="5777968"/>
                <a:ext cx="9361040" cy="15109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ïṩlíḍe"/>
            <p:cNvGrpSpPr/>
            <p:nvPr/>
          </p:nvGrpSpPr>
          <p:grpSpPr>
            <a:xfrm>
              <a:off x="1002671" y="2132856"/>
              <a:ext cx="4860960" cy="3080807"/>
              <a:chOff x="-375492" y="1139528"/>
              <a:chExt cx="7415785" cy="4700016"/>
            </a:xfrm>
          </p:grpSpPr>
          <p:grpSp>
            <p:nvGrpSpPr>
              <p:cNvPr id="13" name="ïsľiďe"/>
              <p:cNvGrpSpPr/>
              <p:nvPr/>
            </p:nvGrpSpPr>
            <p:grpSpPr>
              <a:xfrm>
                <a:off x="-375492" y="1139528"/>
                <a:ext cx="7415785" cy="4700016"/>
                <a:chOff x="-375492" y="1139528"/>
                <a:chExt cx="7415785" cy="4700016"/>
              </a:xfrm>
            </p:grpSpPr>
            <p:sp>
              <p:nvSpPr>
                <p:cNvPr id="15" name="îsľíḍe"/>
                <p:cNvSpPr/>
                <p:nvPr/>
              </p:nvSpPr>
              <p:spPr>
                <a:xfrm>
                  <a:off x="-375492" y="1139528"/>
                  <a:ext cx="7415784" cy="4700016"/>
                </a:xfrm>
                <a:custGeom>
                  <a:avLst/>
                  <a:gdLst>
                    <a:gd name="connsiteX0" fmla="*/ 224028 w 7415784"/>
                    <a:gd name="connsiteY0" fmla="*/ 269748 h 4700016"/>
                    <a:gd name="connsiteX1" fmla="*/ 224028 w 7415784"/>
                    <a:gd name="connsiteY1" fmla="*/ 4430268 h 4700016"/>
                    <a:gd name="connsiteX2" fmla="*/ 7191756 w 7415784"/>
                    <a:gd name="connsiteY2" fmla="*/ 4430268 h 4700016"/>
                    <a:gd name="connsiteX3" fmla="*/ 7191756 w 7415784"/>
                    <a:gd name="connsiteY3" fmla="*/ 269748 h 4700016"/>
                    <a:gd name="connsiteX4" fmla="*/ 266867 w 7415784"/>
                    <a:gd name="connsiteY4" fmla="*/ 0 h 4700016"/>
                    <a:gd name="connsiteX5" fmla="*/ 7148917 w 7415784"/>
                    <a:gd name="connsiteY5" fmla="*/ 0 h 4700016"/>
                    <a:gd name="connsiteX6" fmla="*/ 7415784 w 7415784"/>
                    <a:gd name="connsiteY6" fmla="*/ 266867 h 4700016"/>
                    <a:gd name="connsiteX7" fmla="*/ 7415784 w 7415784"/>
                    <a:gd name="connsiteY7" fmla="*/ 4433149 h 4700016"/>
                    <a:gd name="connsiteX8" fmla="*/ 7148917 w 7415784"/>
                    <a:gd name="connsiteY8" fmla="*/ 4700016 h 4700016"/>
                    <a:gd name="connsiteX9" fmla="*/ 266867 w 7415784"/>
                    <a:gd name="connsiteY9" fmla="*/ 4700016 h 4700016"/>
                    <a:gd name="connsiteX10" fmla="*/ 0 w 7415784"/>
                    <a:gd name="connsiteY10" fmla="*/ 4433149 h 4700016"/>
                    <a:gd name="connsiteX11" fmla="*/ 0 w 7415784"/>
                    <a:gd name="connsiteY11" fmla="*/ 266867 h 4700016"/>
                    <a:gd name="connsiteX12" fmla="*/ 266867 w 7415784"/>
                    <a:gd name="connsiteY12" fmla="*/ 0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15784" h="4700016">
                      <a:moveTo>
                        <a:pt x="224028" y="269748"/>
                      </a:moveTo>
                      <a:lnTo>
                        <a:pt x="224028" y="4430268"/>
                      </a:lnTo>
                      <a:lnTo>
                        <a:pt x="7191756" y="4430268"/>
                      </a:lnTo>
                      <a:lnTo>
                        <a:pt x="7191756" y="269748"/>
                      </a:lnTo>
                      <a:close/>
                      <a:moveTo>
                        <a:pt x="266867" y="0"/>
                      </a:moveTo>
                      <a:lnTo>
                        <a:pt x="7148917" y="0"/>
                      </a:lnTo>
                      <a:cubicBezTo>
                        <a:pt x="7296304" y="0"/>
                        <a:pt x="7415784" y="119480"/>
                        <a:pt x="7415784" y="266867"/>
                      </a:cubicBezTo>
                      <a:lnTo>
                        <a:pt x="7415784" y="4433149"/>
                      </a:lnTo>
                      <a:cubicBezTo>
                        <a:pt x="7415784" y="4580536"/>
                        <a:pt x="7296304" y="4700016"/>
                        <a:pt x="7148917" y="4700016"/>
                      </a:cubicBezTo>
                      <a:lnTo>
                        <a:pt x="266867" y="4700016"/>
                      </a:lnTo>
                      <a:cubicBezTo>
                        <a:pt x="119480" y="4700016"/>
                        <a:pt x="0" y="4580536"/>
                        <a:pt x="0" y="4433149"/>
                      </a:cubicBezTo>
                      <a:lnTo>
                        <a:pt x="0" y="266867"/>
                      </a:lnTo>
                      <a:cubicBezTo>
                        <a:pt x="0" y="119480"/>
                        <a:pt x="119480" y="0"/>
                        <a:pt x="26686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ṡlïḓé"/>
                <p:cNvSpPr/>
                <p:nvPr/>
              </p:nvSpPr>
              <p:spPr>
                <a:xfrm>
                  <a:off x="-358011" y="1160080"/>
                  <a:ext cx="7380820" cy="4658913"/>
                </a:xfrm>
                <a:custGeom>
                  <a:avLst/>
                  <a:gdLst>
                    <a:gd name="connsiteX0" fmla="*/ 252028 w 7380820"/>
                    <a:gd name="connsiteY0" fmla="*/ 295230 h 4658912"/>
                    <a:gd name="connsiteX1" fmla="*/ 252028 w 7380820"/>
                    <a:gd name="connsiteY1" fmla="*/ 4363682 h 4658912"/>
                    <a:gd name="connsiteX2" fmla="*/ 7128792 w 7380820"/>
                    <a:gd name="connsiteY2" fmla="*/ 4363682 h 4658912"/>
                    <a:gd name="connsiteX3" fmla="*/ 7128792 w 7380820"/>
                    <a:gd name="connsiteY3" fmla="*/ 295230 h 4658912"/>
                    <a:gd name="connsiteX4" fmla="*/ 264533 w 7380820"/>
                    <a:gd name="connsiteY4" fmla="*/ 0 h 4658912"/>
                    <a:gd name="connsiteX5" fmla="*/ 7116287 w 7380820"/>
                    <a:gd name="connsiteY5" fmla="*/ 0 h 4658912"/>
                    <a:gd name="connsiteX6" fmla="*/ 7380820 w 7380820"/>
                    <a:gd name="connsiteY6" fmla="*/ 264533 h 4658912"/>
                    <a:gd name="connsiteX7" fmla="*/ 7380820 w 7380820"/>
                    <a:gd name="connsiteY7" fmla="*/ 4394379 h 4658912"/>
                    <a:gd name="connsiteX8" fmla="*/ 7116287 w 7380820"/>
                    <a:gd name="connsiteY8" fmla="*/ 4658912 h 4658912"/>
                    <a:gd name="connsiteX9" fmla="*/ 264533 w 7380820"/>
                    <a:gd name="connsiteY9" fmla="*/ 4658912 h 4658912"/>
                    <a:gd name="connsiteX10" fmla="*/ 0 w 7380820"/>
                    <a:gd name="connsiteY10" fmla="*/ 4394379 h 4658912"/>
                    <a:gd name="connsiteX11" fmla="*/ 0 w 7380820"/>
                    <a:gd name="connsiteY11" fmla="*/ 264533 h 4658912"/>
                    <a:gd name="connsiteX12" fmla="*/ 264533 w 7380820"/>
                    <a:gd name="connsiteY12" fmla="*/ 0 h 4658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380820" h="4658912">
                      <a:moveTo>
                        <a:pt x="252028" y="295230"/>
                      </a:moveTo>
                      <a:lnTo>
                        <a:pt x="252028" y="4363682"/>
                      </a:lnTo>
                      <a:lnTo>
                        <a:pt x="7128792" y="4363682"/>
                      </a:lnTo>
                      <a:lnTo>
                        <a:pt x="7128792" y="295230"/>
                      </a:lnTo>
                      <a:close/>
                      <a:moveTo>
                        <a:pt x="264533" y="0"/>
                      </a:moveTo>
                      <a:lnTo>
                        <a:pt x="7116287" y="0"/>
                      </a:lnTo>
                      <a:cubicBezTo>
                        <a:pt x="7262385" y="0"/>
                        <a:pt x="7380820" y="118435"/>
                        <a:pt x="7380820" y="264533"/>
                      </a:cubicBezTo>
                      <a:lnTo>
                        <a:pt x="7380820" y="4394379"/>
                      </a:lnTo>
                      <a:cubicBezTo>
                        <a:pt x="7380820" y="4540477"/>
                        <a:pt x="7262385" y="4658912"/>
                        <a:pt x="7116287" y="4658912"/>
                      </a:cubicBezTo>
                      <a:lnTo>
                        <a:pt x="264533" y="4658912"/>
                      </a:lnTo>
                      <a:cubicBezTo>
                        <a:pt x="118435" y="4658912"/>
                        <a:pt x="0" y="4540477"/>
                        <a:pt x="0" y="4394379"/>
                      </a:cubicBezTo>
                      <a:lnTo>
                        <a:pt x="0" y="264533"/>
                      </a:lnTo>
                      <a:cubicBezTo>
                        <a:pt x="0" y="118435"/>
                        <a:pt x="118435" y="0"/>
                        <a:pt x="264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" name="ïsľîḑé" hidden="1"/>
                <p:cNvSpPr/>
                <p:nvPr/>
              </p:nvSpPr>
              <p:spPr>
                <a:xfrm>
                  <a:off x="4509683" y="1139528"/>
                  <a:ext cx="2530610" cy="4700016"/>
                </a:xfrm>
                <a:custGeom>
                  <a:avLst/>
                  <a:gdLst>
                    <a:gd name="connsiteX0" fmla="*/ 0 w 2530610"/>
                    <a:gd name="connsiteY0" fmla="*/ 0 h 4700016"/>
                    <a:gd name="connsiteX1" fmla="*/ 2263743 w 2530610"/>
                    <a:gd name="connsiteY1" fmla="*/ 0 h 4700016"/>
                    <a:gd name="connsiteX2" fmla="*/ 2530610 w 2530610"/>
                    <a:gd name="connsiteY2" fmla="*/ 266867 h 4700016"/>
                    <a:gd name="connsiteX3" fmla="*/ 2530610 w 2530610"/>
                    <a:gd name="connsiteY3" fmla="*/ 4433149 h 4700016"/>
                    <a:gd name="connsiteX4" fmla="*/ 2263743 w 2530610"/>
                    <a:gd name="connsiteY4" fmla="*/ 4700016 h 4700016"/>
                    <a:gd name="connsiteX5" fmla="*/ 1961175 w 2530610"/>
                    <a:gd name="connsiteY5" fmla="*/ 4700016 h 470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0610" h="4700016">
                      <a:moveTo>
                        <a:pt x="0" y="0"/>
                      </a:moveTo>
                      <a:lnTo>
                        <a:pt x="2263743" y="0"/>
                      </a:lnTo>
                      <a:cubicBezTo>
                        <a:pt x="2411130" y="0"/>
                        <a:pt x="2530610" y="119480"/>
                        <a:pt x="2530610" y="266867"/>
                      </a:cubicBezTo>
                      <a:lnTo>
                        <a:pt x="2530610" y="4433149"/>
                      </a:lnTo>
                      <a:cubicBezTo>
                        <a:pt x="2530610" y="4580536"/>
                        <a:pt x="2411130" y="4700016"/>
                        <a:pt x="2263743" y="4700016"/>
                      </a:cubicBezTo>
                      <a:lnTo>
                        <a:pt x="1961175" y="47000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4" name="îṥļidè"/>
              <p:cNvSpPr/>
              <p:nvPr/>
            </p:nvSpPr>
            <p:spPr>
              <a:xfrm>
                <a:off x="3260392" y="1241052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17000">
                    <a:schemeClr val="tx1"/>
                  </a:gs>
                  <a:gs pos="34000">
                    <a:srgbClr val="000000">
                      <a:lumMod val="84000"/>
                      <a:lumOff val="16000"/>
                    </a:srgb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í$lïḓé"/>
            <p:cNvSpPr/>
            <p:nvPr/>
          </p:nvSpPr>
          <p:spPr>
            <a:xfrm>
              <a:off x="1125953" y="2313358"/>
              <a:ext cx="4588140" cy="2699819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52625" y="2434944"/>
            <a:ext cx="4856143" cy="1009650"/>
            <a:chOff x="1152625" y="2434944"/>
            <a:chExt cx="4856143" cy="1009650"/>
          </a:xfrm>
        </p:grpSpPr>
        <p:grpSp>
          <p:nvGrpSpPr>
            <p:cNvPr id="6" name="işļîḑè"/>
            <p:cNvGrpSpPr/>
            <p:nvPr/>
          </p:nvGrpSpPr>
          <p:grpSpPr>
            <a:xfrm>
              <a:off x="1152625" y="2434944"/>
              <a:ext cx="1190855" cy="1009650"/>
              <a:chOff x="905188" y="4738440"/>
              <a:chExt cx="1190855" cy="1009650"/>
            </a:xfrm>
          </p:grpSpPr>
          <p:sp>
            <p:nvSpPr>
              <p:cNvPr id="7" name="iṥļïḍe"/>
              <p:cNvSpPr/>
              <p:nvPr/>
            </p:nvSpPr>
            <p:spPr bwMode="auto">
              <a:xfrm>
                <a:off x="905188" y="4738440"/>
                <a:ext cx="964142" cy="1009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l"/>
                <a:r>
                  <a:rPr lang="en-US" sz="5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47</a:t>
                </a:r>
              </a:p>
            </p:txBody>
          </p:sp>
          <p:sp>
            <p:nvSpPr>
              <p:cNvPr id="23" name="ïṡ1iďé"/>
              <p:cNvSpPr/>
              <p:nvPr/>
            </p:nvSpPr>
            <p:spPr bwMode="auto">
              <a:xfrm>
                <a:off x="1701716" y="4955928"/>
                <a:ext cx="365125" cy="492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l"/>
                <a:r>
                  <a:rPr lang="en-US" sz="3200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096043" y="4955928"/>
                <a:ext cx="0" cy="777328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2433536" y="2613353"/>
              <a:ext cx="3575232" cy="647549"/>
              <a:chOff x="1085274" y="2349127"/>
              <a:chExt cx="3575232" cy="647549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小标题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085274" y="2687681"/>
                <a:ext cx="3575232" cy="30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152625" y="4042056"/>
            <a:ext cx="4856143" cy="1009650"/>
            <a:chOff x="1152625" y="4042056"/>
            <a:chExt cx="4856143" cy="1009650"/>
          </a:xfrm>
        </p:grpSpPr>
        <p:grpSp>
          <p:nvGrpSpPr>
            <p:cNvPr id="48" name="ïṩlíḓe"/>
            <p:cNvGrpSpPr/>
            <p:nvPr/>
          </p:nvGrpSpPr>
          <p:grpSpPr>
            <a:xfrm>
              <a:off x="1152625" y="4042056"/>
              <a:ext cx="1190855" cy="1009650"/>
              <a:chOff x="905188" y="4738440"/>
              <a:chExt cx="1190855" cy="1009650"/>
            </a:xfrm>
          </p:grpSpPr>
          <p:sp>
            <p:nvSpPr>
              <p:cNvPr id="49" name="iśļïďê"/>
              <p:cNvSpPr/>
              <p:nvPr/>
            </p:nvSpPr>
            <p:spPr bwMode="auto">
              <a:xfrm>
                <a:off x="905188" y="4738440"/>
                <a:ext cx="964142" cy="1009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l"/>
                <a:r>
                  <a:rPr lang="en-US" sz="5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33</a:t>
                </a:r>
              </a:p>
            </p:txBody>
          </p:sp>
          <p:sp>
            <p:nvSpPr>
              <p:cNvPr id="50" name="ïṣ1ïḋe"/>
              <p:cNvSpPr/>
              <p:nvPr/>
            </p:nvSpPr>
            <p:spPr bwMode="auto">
              <a:xfrm>
                <a:off x="1701716" y="4955928"/>
                <a:ext cx="365125" cy="492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l"/>
                <a:r>
                  <a:rPr lang="en-US" sz="3200">
                    <a:solidFill>
                      <a:schemeClr val="bg1"/>
                    </a:solidFill>
                  </a:rPr>
                  <a:t>%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2096043" y="4955928"/>
                <a:ext cx="0" cy="777328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2433536" y="4222258"/>
              <a:ext cx="3575232" cy="647549"/>
              <a:chOff x="1085274" y="2349127"/>
              <a:chExt cx="3575232" cy="647549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小标题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085274" y="2687681"/>
                <a:ext cx="3575232" cy="30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91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>
            <a:extLst>
              <a:ext uri="{FF2B5EF4-FFF2-40B4-BE49-F238E27FC236}">
                <a16:creationId xmlns:a16="http://schemas.microsoft.com/office/drawing/2014/main" id="{1F5BC6A1-DE78-42DF-99A3-3D7B0CA923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26749" y="2052460"/>
            <a:ext cx="3335338" cy="903916"/>
            <a:chOff x="4426749" y="2052460"/>
            <a:chExt cx="3335338" cy="903916"/>
          </a:xfrm>
        </p:grpSpPr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C8D68CD1-C041-4EB8-99C3-CD53F1D2A44C}"/>
                </a:ext>
              </a:extLst>
            </p:cNvPr>
            <p:cNvSpPr txBox="1">
              <a:spLocks/>
            </p:cNvSpPr>
            <p:nvPr/>
          </p:nvSpPr>
          <p:spPr>
            <a:xfrm>
              <a:off x="4641850" y="2052460"/>
              <a:ext cx="2908300" cy="40874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855AA51A-2BC7-421E-8DF2-1688DDD96442}"/>
                </a:ext>
              </a:extLst>
            </p:cNvPr>
            <p:cNvSpPr txBox="1">
              <a:spLocks/>
            </p:cNvSpPr>
            <p:nvPr/>
          </p:nvSpPr>
          <p:spPr>
            <a:xfrm>
              <a:off x="4426749" y="2545399"/>
              <a:ext cx="3335338" cy="41097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 anchor="ctr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5" name="千图PPT彼岸天：ID 8661124库_组合 44">
            <a:extLst>
              <a:ext uri="{FF2B5EF4-FFF2-40B4-BE49-F238E27FC236}">
                <a16:creationId xmlns:a16="http://schemas.microsoft.com/office/drawing/2014/main" id="{A69C07AB-E901-4E03-A0D3-AEFABF3727A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452302" y="2988815"/>
            <a:ext cx="3157539" cy="932607"/>
            <a:chOff x="7452302" y="2988815"/>
            <a:chExt cx="3157539" cy="93260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2CA89EE-ED9C-4E9A-ACEC-B1ED5E21B90A}"/>
                </a:ext>
              </a:extLst>
            </p:cNvPr>
            <p:cNvSpPr/>
            <p:nvPr/>
          </p:nvSpPr>
          <p:spPr>
            <a:xfrm>
              <a:off x="7642151" y="3257550"/>
              <a:ext cx="2967690" cy="6638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DFB3977-1A6A-43EB-A2D2-0AC4B0862F24}"/>
                </a:ext>
              </a:extLst>
            </p:cNvPr>
            <p:cNvSpPr/>
            <p:nvPr/>
          </p:nvSpPr>
          <p:spPr>
            <a:xfrm>
              <a:off x="7452302" y="2988815"/>
              <a:ext cx="1273348" cy="4075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</p:grpSp>
      <p:grpSp>
        <p:nvGrpSpPr>
          <p:cNvPr id="46" name="千图PPT彼岸天：ID 8661124库_组合 45">
            <a:extLst>
              <a:ext uri="{FF2B5EF4-FFF2-40B4-BE49-F238E27FC236}">
                <a16:creationId xmlns:a16="http://schemas.microsoft.com/office/drawing/2014/main" id="{904FA422-0C7E-4288-928B-97000CDD2E5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286500" y="3994990"/>
            <a:ext cx="3000998" cy="1006373"/>
            <a:chOff x="8286500" y="3994990"/>
            <a:chExt cx="3000998" cy="1006373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D9C188FC-03A3-4DFA-BAB9-EF32A9CFF588}"/>
                </a:ext>
              </a:extLst>
            </p:cNvPr>
            <p:cNvSpPr/>
            <p:nvPr/>
          </p:nvSpPr>
          <p:spPr>
            <a:xfrm>
              <a:off x="8319808" y="4337491"/>
              <a:ext cx="2967690" cy="6638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CF94426-EDE8-4062-85AA-3535E4851117}"/>
                </a:ext>
              </a:extLst>
            </p:cNvPr>
            <p:cNvSpPr/>
            <p:nvPr/>
          </p:nvSpPr>
          <p:spPr>
            <a:xfrm>
              <a:off x="8286500" y="3994990"/>
              <a:ext cx="1273347" cy="407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</p:grpSp>
      <p:grpSp>
        <p:nvGrpSpPr>
          <p:cNvPr id="47" name="千图PPT彼岸天：ID 8661124库_组合 46">
            <a:extLst>
              <a:ext uri="{FF2B5EF4-FFF2-40B4-BE49-F238E27FC236}">
                <a16:creationId xmlns:a16="http://schemas.microsoft.com/office/drawing/2014/main" id="{CE957E8F-C9D3-4E7E-8445-AA53703E0A5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8061" y="4006773"/>
            <a:ext cx="3130817" cy="916005"/>
            <a:chOff x="778061" y="4006773"/>
            <a:chExt cx="3130817" cy="916005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8521774-B6C4-42D5-B2AE-2E432502E095}"/>
                </a:ext>
              </a:extLst>
            </p:cNvPr>
            <p:cNvSpPr/>
            <p:nvPr/>
          </p:nvSpPr>
          <p:spPr>
            <a:xfrm>
              <a:off x="778061" y="4337489"/>
              <a:ext cx="3094132" cy="5852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FA88E83-3953-4D45-B835-85DEADD92F8D}"/>
                </a:ext>
              </a:extLst>
            </p:cNvPr>
            <p:cNvSpPr/>
            <p:nvPr/>
          </p:nvSpPr>
          <p:spPr>
            <a:xfrm>
              <a:off x="1295932" y="4006773"/>
              <a:ext cx="2612946" cy="407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</p:grpSp>
      <p:grpSp>
        <p:nvGrpSpPr>
          <p:cNvPr id="44" name="千图PPT彼岸天：ID 8661124库_组合 43">
            <a:extLst>
              <a:ext uri="{FF2B5EF4-FFF2-40B4-BE49-F238E27FC236}">
                <a16:creationId xmlns:a16="http://schemas.microsoft.com/office/drawing/2014/main" id="{02F9FAE5-1CE4-46E6-AAE0-D48345C542C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22729" y="2986240"/>
            <a:ext cx="3121893" cy="885283"/>
            <a:chOff x="1622729" y="2986240"/>
            <a:chExt cx="3121893" cy="885283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D1CB19B0-8EBB-452C-B3A5-BCF2EBAE677F}"/>
                </a:ext>
              </a:extLst>
            </p:cNvPr>
            <p:cNvSpPr/>
            <p:nvPr/>
          </p:nvSpPr>
          <p:spPr>
            <a:xfrm>
              <a:off x="1622729" y="3286234"/>
              <a:ext cx="3094132" cy="5852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5A361284-A58C-40F6-9F90-16EAFFC8B642}"/>
                </a:ext>
              </a:extLst>
            </p:cNvPr>
            <p:cNvSpPr/>
            <p:nvPr/>
          </p:nvSpPr>
          <p:spPr>
            <a:xfrm>
              <a:off x="2131676" y="2986240"/>
              <a:ext cx="2612946" cy="4075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rial"/>
                  <a:ea typeface="微软雅黑"/>
                </a:rPr>
                <a:t>小标题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14" name="千图PPT彼岸天：ID 8661124库_组合 11">
            <a:extLst>
              <a:ext uri="{FF2B5EF4-FFF2-40B4-BE49-F238E27FC236}">
                <a16:creationId xmlns:a16="http://schemas.microsoft.com/office/drawing/2014/main" id="{7508D9F2-5014-480D-A8AB-719675D5259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087575" y="4076066"/>
            <a:ext cx="1423993" cy="2857335"/>
            <a:chOff x="4087575" y="4076066"/>
            <a:chExt cx="1423993" cy="2857335"/>
          </a:xfrm>
        </p:grpSpPr>
        <p:sp>
          <p:nvSpPr>
            <p:cNvPr id="39" name="Freeform: Shape 12">
              <a:extLst>
                <a:ext uri="{FF2B5EF4-FFF2-40B4-BE49-F238E27FC236}">
                  <a16:creationId xmlns:a16="http://schemas.microsoft.com/office/drawing/2014/main" id="{75D066BC-081B-4388-8EBD-62EC23D2F114}"/>
                </a:ext>
              </a:extLst>
            </p:cNvPr>
            <p:cNvSpPr/>
            <p:nvPr/>
          </p:nvSpPr>
          <p:spPr>
            <a:xfrm>
              <a:off x="4087575" y="6201193"/>
              <a:ext cx="1119673" cy="73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"/>
                  </a:moveTo>
                  <a:lnTo>
                    <a:pt x="21600" y="0"/>
                  </a:lnTo>
                  <a:cubicBezTo>
                    <a:pt x="21573" y="7200"/>
                    <a:pt x="21545" y="14400"/>
                    <a:pt x="21518" y="21600"/>
                  </a:cubicBezTo>
                  <a:lnTo>
                    <a:pt x="0" y="2160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" name="Freeform: Shape 13">
              <a:extLst>
                <a:ext uri="{FF2B5EF4-FFF2-40B4-BE49-F238E27FC236}">
                  <a16:creationId xmlns:a16="http://schemas.microsoft.com/office/drawing/2014/main" id="{B7AA3314-E625-4612-99E8-FE0DCD1E7D7D}"/>
                </a:ext>
              </a:extLst>
            </p:cNvPr>
            <p:cNvSpPr/>
            <p:nvPr/>
          </p:nvSpPr>
          <p:spPr>
            <a:xfrm>
              <a:off x="4087575" y="4076066"/>
              <a:ext cx="1423993" cy="213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extrusionOk="0">
                  <a:moveTo>
                    <a:pt x="9693" y="0"/>
                  </a:moveTo>
                  <a:lnTo>
                    <a:pt x="9693" y="16921"/>
                  </a:lnTo>
                  <a:cubicBezTo>
                    <a:pt x="9414" y="17911"/>
                    <a:pt x="9030" y="18397"/>
                    <a:pt x="7110" y="18984"/>
                  </a:cubicBezTo>
                  <a:lnTo>
                    <a:pt x="0" y="21600"/>
                  </a:lnTo>
                  <a:lnTo>
                    <a:pt x="16960" y="21583"/>
                  </a:lnTo>
                  <a:lnTo>
                    <a:pt x="20122" y="18984"/>
                  </a:lnTo>
                  <a:cubicBezTo>
                    <a:pt x="21338" y="18162"/>
                    <a:pt x="21600" y="18045"/>
                    <a:pt x="21545" y="16418"/>
                  </a:cubicBezTo>
                  <a:lnTo>
                    <a:pt x="21545" y="17"/>
                  </a:lnTo>
                  <a:lnTo>
                    <a:pt x="9693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41" name="Group 14">
              <a:extLst>
                <a:ext uri="{FF2B5EF4-FFF2-40B4-BE49-F238E27FC236}">
                  <a16:creationId xmlns:a16="http://schemas.microsoft.com/office/drawing/2014/main" id="{03061B6F-085C-4267-A0E9-3B285D5BAB54}"/>
                </a:ext>
              </a:extLst>
            </p:cNvPr>
            <p:cNvGrpSpPr/>
            <p:nvPr/>
          </p:nvGrpSpPr>
          <p:grpSpPr>
            <a:xfrm>
              <a:off x="4861052" y="4256682"/>
              <a:ext cx="531900" cy="528283"/>
              <a:chOff x="4861052" y="4256682"/>
              <a:chExt cx="531900" cy="528283"/>
            </a:xfrm>
          </p:grpSpPr>
          <p:sp>
            <p:nvSpPr>
              <p:cNvPr id="42" name="Oval 15">
                <a:extLst>
                  <a:ext uri="{FF2B5EF4-FFF2-40B4-BE49-F238E27FC236}">
                    <a16:creationId xmlns:a16="http://schemas.microsoft.com/office/drawing/2014/main" id="{46743D2B-654B-4C78-89E3-F0E279A81BA6}"/>
                  </a:ext>
                </a:extLst>
              </p:cNvPr>
              <p:cNvSpPr/>
              <p:nvPr/>
            </p:nvSpPr>
            <p:spPr>
              <a:xfrm flipH="1">
                <a:off x="4861052" y="4256682"/>
                <a:ext cx="531900" cy="5282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DCDEE0"/>
                </a:solidFill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Freeform: Shape 16">
                <a:extLst>
                  <a:ext uri="{FF2B5EF4-FFF2-40B4-BE49-F238E27FC236}">
                    <a16:creationId xmlns:a16="http://schemas.microsoft.com/office/drawing/2014/main" id="{7660DC5B-FD84-4956-A80D-A1DE081DC1BE}"/>
                  </a:ext>
                </a:extLst>
              </p:cNvPr>
              <p:cNvSpPr/>
              <p:nvPr/>
            </p:nvSpPr>
            <p:spPr>
              <a:xfrm>
                <a:off x="5043623" y="4400718"/>
                <a:ext cx="166775" cy="2402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3" h="21572" extrusionOk="0">
                    <a:moveTo>
                      <a:pt x="10303" y="0"/>
                    </a:moveTo>
                    <a:cubicBezTo>
                      <a:pt x="3072" y="0"/>
                      <a:pt x="350" y="3280"/>
                      <a:pt x="27" y="6210"/>
                    </a:cubicBezTo>
                    <a:cubicBezTo>
                      <a:pt x="-484" y="10854"/>
                      <a:pt x="6355" y="12351"/>
                      <a:pt x="6355" y="17014"/>
                    </a:cubicBezTo>
                    <a:cubicBezTo>
                      <a:pt x="6355" y="17014"/>
                      <a:pt x="14303" y="17014"/>
                      <a:pt x="14303" y="17014"/>
                    </a:cubicBezTo>
                    <a:cubicBezTo>
                      <a:pt x="14303" y="12351"/>
                      <a:pt x="21116" y="10854"/>
                      <a:pt x="20605" y="6210"/>
                    </a:cubicBezTo>
                    <a:cubicBezTo>
                      <a:pt x="20282" y="3280"/>
                      <a:pt x="17537" y="0"/>
                      <a:pt x="10303" y="0"/>
                    </a:cubicBezTo>
                    <a:close/>
                    <a:moveTo>
                      <a:pt x="6127" y="18465"/>
                    </a:moveTo>
                    <a:cubicBezTo>
                      <a:pt x="6127" y="18465"/>
                      <a:pt x="6127" y="20689"/>
                      <a:pt x="6127" y="20689"/>
                    </a:cubicBezTo>
                    <a:cubicBezTo>
                      <a:pt x="7289" y="21235"/>
                      <a:pt x="8640" y="21600"/>
                      <a:pt x="10278" y="21570"/>
                    </a:cubicBezTo>
                    <a:cubicBezTo>
                      <a:pt x="11918" y="21600"/>
                      <a:pt x="13267" y="21235"/>
                      <a:pt x="14429" y="20689"/>
                    </a:cubicBezTo>
                    <a:lnTo>
                      <a:pt x="14429" y="18465"/>
                    </a:lnTo>
                    <a:lnTo>
                      <a:pt x="6127" y="18465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5" name="千图PPT彼岸天：ID 8661124库_组合 17">
            <a:extLst>
              <a:ext uri="{FF2B5EF4-FFF2-40B4-BE49-F238E27FC236}">
                <a16:creationId xmlns:a16="http://schemas.microsoft.com/office/drawing/2014/main" id="{D350ED47-0DE2-4B5D-9CDF-9C29984978A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703228" y="4069430"/>
            <a:ext cx="1460775" cy="2865344"/>
            <a:chOff x="6703228" y="4069430"/>
            <a:chExt cx="1460775" cy="2865344"/>
          </a:xfrm>
        </p:grpSpPr>
        <p:sp>
          <p:nvSpPr>
            <p:cNvPr id="34" name="Freeform: Shape 18">
              <a:extLst>
                <a:ext uri="{FF2B5EF4-FFF2-40B4-BE49-F238E27FC236}">
                  <a16:creationId xmlns:a16="http://schemas.microsoft.com/office/drawing/2014/main" id="{852ECDCA-7145-4A98-91D7-7D2594FEAACC}"/>
                </a:ext>
              </a:extLst>
            </p:cNvPr>
            <p:cNvSpPr/>
            <p:nvPr/>
          </p:nvSpPr>
          <p:spPr>
            <a:xfrm>
              <a:off x="7019330" y="6210531"/>
              <a:ext cx="1115426" cy="72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8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Freeform: Shape 19">
              <a:extLst>
                <a:ext uri="{FF2B5EF4-FFF2-40B4-BE49-F238E27FC236}">
                  <a16:creationId xmlns:a16="http://schemas.microsoft.com/office/drawing/2014/main" id="{107E53B6-7709-49BF-BFFA-C4435EFC6036}"/>
                </a:ext>
              </a:extLst>
            </p:cNvPr>
            <p:cNvSpPr/>
            <p:nvPr/>
          </p:nvSpPr>
          <p:spPr>
            <a:xfrm flipH="1">
              <a:off x="6703228" y="4069430"/>
              <a:ext cx="1460775" cy="2148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extrusionOk="0">
                  <a:moveTo>
                    <a:pt x="9693" y="0"/>
                  </a:moveTo>
                  <a:lnTo>
                    <a:pt x="9693" y="16921"/>
                  </a:lnTo>
                  <a:cubicBezTo>
                    <a:pt x="9414" y="17911"/>
                    <a:pt x="9030" y="18397"/>
                    <a:pt x="7110" y="18984"/>
                  </a:cubicBezTo>
                  <a:lnTo>
                    <a:pt x="0" y="21600"/>
                  </a:lnTo>
                  <a:lnTo>
                    <a:pt x="16960" y="21583"/>
                  </a:lnTo>
                  <a:lnTo>
                    <a:pt x="20122" y="18984"/>
                  </a:lnTo>
                  <a:cubicBezTo>
                    <a:pt x="21338" y="18162"/>
                    <a:pt x="21600" y="18045"/>
                    <a:pt x="21545" y="16418"/>
                  </a:cubicBezTo>
                  <a:lnTo>
                    <a:pt x="21545" y="17"/>
                  </a:lnTo>
                  <a:lnTo>
                    <a:pt x="9693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6" name="Group 20">
              <a:extLst>
                <a:ext uri="{FF2B5EF4-FFF2-40B4-BE49-F238E27FC236}">
                  <a16:creationId xmlns:a16="http://schemas.microsoft.com/office/drawing/2014/main" id="{80D1F1DB-106F-40D2-ADB3-7BBABBAAF064}"/>
                </a:ext>
              </a:extLst>
            </p:cNvPr>
            <p:cNvGrpSpPr/>
            <p:nvPr/>
          </p:nvGrpSpPr>
          <p:grpSpPr>
            <a:xfrm>
              <a:off x="6823274" y="4256682"/>
              <a:ext cx="531900" cy="528283"/>
              <a:chOff x="6823274" y="4256682"/>
              <a:chExt cx="531900" cy="528283"/>
            </a:xfrm>
          </p:grpSpPr>
          <p:sp>
            <p:nvSpPr>
              <p:cNvPr id="37" name="Oval 21">
                <a:extLst>
                  <a:ext uri="{FF2B5EF4-FFF2-40B4-BE49-F238E27FC236}">
                    <a16:creationId xmlns:a16="http://schemas.microsoft.com/office/drawing/2014/main" id="{5443EB29-3086-41D7-BD72-8F154A9655A2}"/>
                  </a:ext>
                </a:extLst>
              </p:cNvPr>
              <p:cNvSpPr/>
              <p:nvPr/>
            </p:nvSpPr>
            <p:spPr>
              <a:xfrm flipH="1">
                <a:off x="6823274" y="4256682"/>
                <a:ext cx="531900" cy="5282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DCDEE0"/>
                </a:solidFill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:a16="http://schemas.microsoft.com/office/drawing/2014/main" id="{238AA3A2-6A48-4451-BF76-01B3CAB18F48}"/>
                  </a:ext>
                </a:extLst>
              </p:cNvPr>
              <p:cNvSpPr/>
              <p:nvPr/>
            </p:nvSpPr>
            <p:spPr>
              <a:xfrm>
                <a:off x="6992029" y="4398677"/>
                <a:ext cx="194391" cy="24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5" h="21072" extrusionOk="0">
                    <a:moveTo>
                      <a:pt x="17468" y="6506"/>
                    </a:moveTo>
                    <a:cubicBezTo>
                      <a:pt x="16410" y="7763"/>
                      <a:pt x="15333" y="6878"/>
                      <a:pt x="13824" y="5996"/>
                    </a:cubicBezTo>
                    <a:cubicBezTo>
                      <a:pt x="12317" y="5116"/>
                      <a:pt x="10950" y="4575"/>
                      <a:pt x="12006" y="3318"/>
                    </a:cubicBezTo>
                    <a:cubicBezTo>
                      <a:pt x="13062" y="2059"/>
                      <a:pt x="15140" y="1754"/>
                      <a:pt x="16648" y="2634"/>
                    </a:cubicBezTo>
                    <a:cubicBezTo>
                      <a:pt x="18155" y="3515"/>
                      <a:pt x="18522" y="5248"/>
                      <a:pt x="17468" y="6506"/>
                    </a:cubicBezTo>
                    <a:close/>
                    <a:moveTo>
                      <a:pt x="20868" y="4865"/>
                    </a:moveTo>
                    <a:cubicBezTo>
                      <a:pt x="20191" y="1663"/>
                      <a:pt x="16530" y="-474"/>
                      <a:pt x="12691" y="90"/>
                    </a:cubicBezTo>
                    <a:cubicBezTo>
                      <a:pt x="8853" y="655"/>
                      <a:pt x="5613" y="3118"/>
                      <a:pt x="6290" y="6320"/>
                    </a:cubicBezTo>
                    <a:cubicBezTo>
                      <a:pt x="6436" y="7009"/>
                      <a:pt x="6840" y="8088"/>
                      <a:pt x="7318" y="8862"/>
                    </a:cubicBezTo>
                    <a:lnTo>
                      <a:pt x="346" y="17166"/>
                    </a:lnTo>
                    <a:cubicBezTo>
                      <a:pt x="90" y="17473"/>
                      <a:pt x="-56" y="18024"/>
                      <a:pt x="20" y="18392"/>
                    </a:cubicBezTo>
                    <a:lnTo>
                      <a:pt x="470" y="20511"/>
                    </a:lnTo>
                    <a:cubicBezTo>
                      <a:pt x="547" y="20879"/>
                      <a:pt x="971" y="21126"/>
                      <a:pt x="1412" y="21061"/>
                    </a:cubicBezTo>
                    <a:lnTo>
                      <a:pt x="3454" y="20761"/>
                    </a:lnTo>
                    <a:cubicBezTo>
                      <a:pt x="3895" y="20696"/>
                      <a:pt x="4457" y="20387"/>
                      <a:pt x="4700" y="20072"/>
                    </a:cubicBezTo>
                    <a:lnTo>
                      <a:pt x="7456" y="16513"/>
                    </a:lnTo>
                    <a:lnTo>
                      <a:pt x="7480" y="16490"/>
                    </a:lnTo>
                    <a:lnTo>
                      <a:pt x="9346" y="16216"/>
                    </a:lnTo>
                    <a:lnTo>
                      <a:pt x="12566" y="12046"/>
                    </a:lnTo>
                    <a:cubicBezTo>
                      <a:pt x="13623" y="12195"/>
                      <a:pt x="15142" y="12146"/>
                      <a:pt x="16039" y="12013"/>
                    </a:cubicBezTo>
                    <a:cubicBezTo>
                      <a:pt x="19878" y="11449"/>
                      <a:pt x="21544" y="8068"/>
                      <a:pt x="20868" y="48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6" name="千图PPT彼岸天：ID 8661124库_组合 23">
            <a:extLst>
              <a:ext uri="{FF2B5EF4-FFF2-40B4-BE49-F238E27FC236}">
                <a16:creationId xmlns:a16="http://schemas.microsoft.com/office/drawing/2014/main" id="{5C73C3EA-52E8-4BA4-B124-B821476B349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198752" y="3124230"/>
            <a:ext cx="1833090" cy="3809173"/>
            <a:chOff x="5198752" y="3124230"/>
            <a:chExt cx="1833090" cy="3809173"/>
          </a:xfrm>
        </p:grpSpPr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F60113A7-50F8-4C24-B892-362A4DE9AC90}"/>
                </a:ext>
              </a:extLst>
            </p:cNvPr>
            <p:cNvSpPr/>
            <p:nvPr/>
          </p:nvSpPr>
          <p:spPr>
            <a:xfrm>
              <a:off x="5198752" y="6199202"/>
              <a:ext cx="1833090" cy="73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21592" y="7200"/>
                    <a:pt x="21583" y="14400"/>
                    <a:pt x="21575" y="21600"/>
                  </a:cubicBezTo>
                  <a:lnTo>
                    <a:pt x="25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Freeform: Shape 25">
              <a:extLst>
                <a:ext uri="{FF2B5EF4-FFF2-40B4-BE49-F238E27FC236}">
                  <a16:creationId xmlns:a16="http://schemas.microsoft.com/office/drawing/2014/main" id="{2BF61BFE-5C9D-4971-A00D-5070150B418D}"/>
                </a:ext>
              </a:extLst>
            </p:cNvPr>
            <p:cNvSpPr/>
            <p:nvPr/>
          </p:nvSpPr>
          <p:spPr>
            <a:xfrm>
              <a:off x="5198753" y="3124230"/>
              <a:ext cx="1823183" cy="308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7" y="15"/>
                  </a:moveTo>
                  <a:lnTo>
                    <a:pt x="17879" y="0"/>
                  </a:lnTo>
                  <a:cubicBezTo>
                    <a:pt x="17905" y="5744"/>
                    <a:pt x="17932" y="11487"/>
                    <a:pt x="17959" y="17231"/>
                  </a:cubicBezTo>
                  <a:cubicBezTo>
                    <a:pt x="18000" y="18452"/>
                    <a:pt x="18327" y="18585"/>
                    <a:pt x="19309" y="19469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2618" y="19055"/>
                  </a:lnTo>
                  <a:cubicBezTo>
                    <a:pt x="3395" y="18340"/>
                    <a:pt x="3436" y="18360"/>
                    <a:pt x="3477" y="16679"/>
                  </a:cubicBezTo>
                  <a:lnTo>
                    <a:pt x="3477" y="1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D07A4B8A-A880-4ABB-BAEE-014C56F4153A}"/>
                </a:ext>
              </a:extLst>
            </p:cNvPr>
            <p:cNvGrpSpPr/>
            <p:nvPr/>
          </p:nvGrpSpPr>
          <p:grpSpPr>
            <a:xfrm>
              <a:off x="5773684" y="3366524"/>
              <a:ext cx="644632" cy="640249"/>
              <a:chOff x="5773684" y="3366524"/>
              <a:chExt cx="644632" cy="640249"/>
            </a:xfrm>
          </p:grpSpPr>
          <p:sp>
            <p:nvSpPr>
              <p:cNvPr id="32" name="Oval 27">
                <a:extLst>
                  <a:ext uri="{FF2B5EF4-FFF2-40B4-BE49-F238E27FC236}">
                    <a16:creationId xmlns:a16="http://schemas.microsoft.com/office/drawing/2014/main" id="{ADD9546B-CABB-474C-81C8-B2A8AC2A3C9C}"/>
                  </a:ext>
                </a:extLst>
              </p:cNvPr>
              <p:cNvSpPr/>
              <p:nvPr/>
            </p:nvSpPr>
            <p:spPr>
              <a:xfrm flipH="1">
                <a:off x="5773684" y="3366524"/>
                <a:ext cx="644632" cy="640249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DCDEE0"/>
                </a:solidFill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3" name="Freeform: Shape 28">
                <a:extLst>
                  <a:ext uri="{FF2B5EF4-FFF2-40B4-BE49-F238E27FC236}">
                    <a16:creationId xmlns:a16="http://schemas.microsoft.com/office/drawing/2014/main" id="{D75CB9A8-DCFE-419A-8120-152C18CE9928}"/>
                  </a:ext>
                </a:extLst>
              </p:cNvPr>
              <p:cNvSpPr/>
              <p:nvPr/>
            </p:nvSpPr>
            <p:spPr>
              <a:xfrm rot="1878951">
                <a:off x="5969189" y="3564549"/>
                <a:ext cx="277311" cy="277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97" y="7822"/>
                    </a:moveTo>
                    <a:cubicBezTo>
                      <a:pt x="20468" y="10162"/>
                      <a:pt x="18217" y="11779"/>
                      <a:pt x="15729" y="11779"/>
                    </a:cubicBezTo>
                    <a:cubicBezTo>
                      <a:pt x="12478" y="11779"/>
                      <a:pt x="9833" y="9137"/>
                      <a:pt x="9833" y="5890"/>
                    </a:cubicBezTo>
                    <a:cubicBezTo>
                      <a:pt x="9833" y="2642"/>
                      <a:pt x="12478" y="0"/>
                      <a:pt x="15729" y="0"/>
                    </a:cubicBezTo>
                    <a:cubicBezTo>
                      <a:pt x="16690" y="0"/>
                      <a:pt x="17941" y="289"/>
                      <a:pt x="18744" y="828"/>
                    </a:cubicBezTo>
                    <a:cubicBezTo>
                      <a:pt x="18875" y="920"/>
                      <a:pt x="18954" y="1039"/>
                      <a:pt x="18954" y="1196"/>
                    </a:cubicBezTo>
                    <a:cubicBezTo>
                      <a:pt x="18954" y="1341"/>
                      <a:pt x="18862" y="1486"/>
                      <a:pt x="18744" y="1564"/>
                    </a:cubicBezTo>
                    <a:lnTo>
                      <a:pt x="14887" y="3786"/>
                    </a:lnTo>
                    <a:lnTo>
                      <a:pt x="14887" y="6731"/>
                    </a:lnTo>
                    <a:lnTo>
                      <a:pt x="17427" y="8138"/>
                    </a:lnTo>
                    <a:cubicBezTo>
                      <a:pt x="17862" y="7888"/>
                      <a:pt x="20916" y="5969"/>
                      <a:pt x="21179" y="5969"/>
                    </a:cubicBezTo>
                    <a:cubicBezTo>
                      <a:pt x="21442" y="5969"/>
                      <a:pt x="21600" y="6166"/>
                      <a:pt x="21600" y="6429"/>
                    </a:cubicBezTo>
                    <a:cubicBezTo>
                      <a:pt x="21600" y="6863"/>
                      <a:pt x="21442" y="7402"/>
                      <a:pt x="21297" y="7822"/>
                    </a:cubicBezTo>
                    <a:close/>
                    <a:moveTo>
                      <a:pt x="3936" y="16828"/>
                    </a:moveTo>
                    <a:cubicBezTo>
                      <a:pt x="3475" y="16828"/>
                      <a:pt x="3093" y="17209"/>
                      <a:pt x="3093" y="17669"/>
                    </a:cubicBezTo>
                    <a:cubicBezTo>
                      <a:pt x="3093" y="18129"/>
                      <a:pt x="3475" y="18511"/>
                      <a:pt x="3936" y="18511"/>
                    </a:cubicBezTo>
                    <a:cubicBezTo>
                      <a:pt x="4396" y="18511"/>
                      <a:pt x="4778" y="18129"/>
                      <a:pt x="4778" y="17669"/>
                    </a:cubicBezTo>
                    <a:cubicBezTo>
                      <a:pt x="4778" y="17209"/>
                      <a:pt x="4396" y="16828"/>
                      <a:pt x="3936" y="16828"/>
                    </a:cubicBezTo>
                    <a:close/>
                    <a:moveTo>
                      <a:pt x="4278" y="21114"/>
                    </a:moveTo>
                    <a:cubicBezTo>
                      <a:pt x="3975" y="21416"/>
                      <a:pt x="3541" y="21600"/>
                      <a:pt x="3093" y="21600"/>
                    </a:cubicBezTo>
                    <a:cubicBezTo>
                      <a:pt x="2646" y="21600"/>
                      <a:pt x="2211" y="21416"/>
                      <a:pt x="1895" y="21114"/>
                    </a:cubicBezTo>
                    <a:lnTo>
                      <a:pt x="500" y="19694"/>
                    </a:lnTo>
                    <a:cubicBezTo>
                      <a:pt x="184" y="19391"/>
                      <a:pt x="0" y="18958"/>
                      <a:pt x="0" y="18511"/>
                    </a:cubicBezTo>
                    <a:cubicBezTo>
                      <a:pt x="0" y="18064"/>
                      <a:pt x="184" y="17630"/>
                      <a:pt x="500" y="17314"/>
                    </a:cubicBezTo>
                    <a:lnTo>
                      <a:pt x="9464" y="8361"/>
                    </a:lnTo>
                    <a:cubicBezTo>
                      <a:pt x="10148" y="10084"/>
                      <a:pt x="11531" y="11464"/>
                      <a:pt x="13255" y="12148"/>
                    </a:cubicBezTo>
                    <a:cubicBezTo>
                      <a:pt x="13255" y="12148"/>
                      <a:pt x="4278" y="21114"/>
                      <a:pt x="4278" y="21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7" name="千图PPT彼岸天：ID 8661124库_组合 29">
            <a:extLst>
              <a:ext uri="{FF2B5EF4-FFF2-40B4-BE49-F238E27FC236}">
                <a16:creationId xmlns:a16="http://schemas.microsoft.com/office/drawing/2014/main" id="{B690E2DD-65EE-45D3-8402-C3074B15937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859792" y="5007998"/>
            <a:ext cx="1871310" cy="1925404"/>
            <a:chOff x="2859792" y="5007998"/>
            <a:chExt cx="1871310" cy="1925404"/>
          </a:xfrm>
        </p:grpSpPr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A7680C23-348A-4256-B41F-268876CBD9DF}"/>
                </a:ext>
              </a:extLst>
            </p:cNvPr>
            <p:cNvSpPr/>
            <p:nvPr/>
          </p:nvSpPr>
          <p:spPr>
            <a:xfrm>
              <a:off x="2880141" y="6204183"/>
              <a:ext cx="1221588" cy="729219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Freeform: Shape 31">
              <a:extLst>
                <a:ext uri="{FF2B5EF4-FFF2-40B4-BE49-F238E27FC236}">
                  <a16:creationId xmlns:a16="http://schemas.microsoft.com/office/drawing/2014/main" id="{C3532D32-B234-4B2F-9D98-BC203345502F}"/>
                </a:ext>
              </a:extLst>
            </p:cNvPr>
            <p:cNvSpPr/>
            <p:nvPr/>
          </p:nvSpPr>
          <p:spPr>
            <a:xfrm>
              <a:off x="2859792" y="5007998"/>
              <a:ext cx="1871310" cy="1202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53" y="0"/>
                  </a:moveTo>
                  <a:lnTo>
                    <a:pt x="12053" y="16637"/>
                  </a:lnTo>
                  <a:cubicBezTo>
                    <a:pt x="12073" y="17403"/>
                    <a:pt x="11824" y="18268"/>
                    <a:pt x="9786" y="18893"/>
                  </a:cubicBezTo>
                  <a:lnTo>
                    <a:pt x="0" y="21600"/>
                  </a:lnTo>
                  <a:lnTo>
                    <a:pt x="14201" y="21600"/>
                  </a:lnTo>
                  <a:lnTo>
                    <a:pt x="19213" y="18893"/>
                  </a:lnTo>
                  <a:cubicBezTo>
                    <a:pt x="21292" y="17793"/>
                    <a:pt x="21401" y="17568"/>
                    <a:pt x="21600" y="15848"/>
                  </a:cubicBezTo>
                  <a:lnTo>
                    <a:pt x="21600" y="0"/>
                  </a:lnTo>
                  <a:lnTo>
                    <a:pt x="12053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26" name="Group 32">
              <a:extLst>
                <a:ext uri="{FF2B5EF4-FFF2-40B4-BE49-F238E27FC236}">
                  <a16:creationId xmlns:a16="http://schemas.microsoft.com/office/drawing/2014/main" id="{C592A182-5557-458D-AF83-EC3F306A2EA5}"/>
                </a:ext>
              </a:extLst>
            </p:cNvPr>
            <p:cNvGrpSpPr/>
            <p:nvPr/>
          </p:nvGrpSpPr>
          <p:grpSpPr>
            <a:xfrm>
              <a:off x="4041864" y="5134837"/>
              <a:ext cx="531900" cy="528283"/>
              <a:chOff x="4041864" y="5134837"/>
              <a:chExt cx="531900" cy="528283"/>
            </a:xfrm>
          </p:grpSpPr>
          <p:sp>
            <p:nvSpPr>
              <p:cNvPr id="27" name="Oval 33">
                <a:extLst>
                  <a:ext uri="{FF2B5EF4-FFF2-40B4-BE49-F238E27FC236}">
                    <a16:creationId xmlns:a16="http://schemas.microsoft.com/office/drawing/2014/main" id="{C1BD57D5-5B68-4284-B43A-50E880720105}"/>
                  </a:ext>
                </a:extLst>
              </p:cNvPr>
              <p:cNvSpPr/>
              <p:nvPr/>
            </p:nvSpPr>
            <p:spPr>
              <a:xfrm flipH="1">
                <a:off x="4041864" y="5134837"/>
                <a:ext cx="531900" cy="5282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DCDEE0"/>
                </a:solidFill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:a16="http://schemas.microsoft.com/office/drawing/2014/main" id="{049288BA-C8F8-49E5-9BC9-2CCF14FE1690}"/>
                  </a:ext>
                </a:extLst>
              </p:cNvPr>
              <p:cNvSpPr/>
              <p:nvPr/>
            </p:nvSpPr>
            <p:spPr>
              <a:xfrm>
                <a:off x="4191719" y="5282852"/>
                <a:ext cx="232193" cy="232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6" y="13527"/>
                    </a:moveTo>
                    <a:lnTo>
                      <a:pt x="21138" y="9731"/>
                    </a:lnTo>
                    <a:cubicBezTo>
                      <a:pt x="21392" y="9659"/>
                      <a:pt x="21600" y="9385"/>
                      <a:pt x="21600" y="9120"/>
                    </a:cubicBezTo>
                    <a:lnTo>
                      <a:pt x="21600" y="2520"/>
                    </a:lnTo>
                    <a:lnTo>
                      <a:pt x="4680" y="2520"/>
                    </a:lnTo>
                    <a:lnTo>
                      <a:pt x="4680" y="481"/>
                    </a:lnTo>
                    <a:cubicBezTo>
                      <a:pt x="4680" y="217"/>
                      <a:pt x="4465" y="0"/>
                      <a:pt x="4200" y="0"/>
                    </a:cubicBezTo>
                    <a:lnTo>
                      <a:pt x="480" y="0"/>
                    </a:lnTo>
                    <a:cubicBezTo>
                      <a:pt x="217" y="0"/>
                      <a:pt x="0" y="217"/>
                      <a:pt x="0" y="481"/>
                    </a:cubicBezTo>
                    <a:lnTo>
                      <a:pt x="0" y="2400"/>
                    </a:lnTo>
                    <a:lnTo>
                      <a:pt x="2332" y="2400"/>
                    </a:lnTo>
                    <a:lnTo>
                      <a:pt x="4693" y="13269"/>
                    </a:lnTo>
                    <a:lnTo>
                      <a:pt x="4920" y="14400"/>
                    </a:lnTo>
                    <a:lnTo>
                      <a:pt x="4920" y="16200"/>
                    </a:lnTo>
                    <a:cubicBezTo>
                      <a:pt x="4920" y="16463"/>
                      <a:pt x="5137" y="16680"/>
                      <a:pt x="5400" y="16680"/>
                    </a:cubicBezTo>
                    <a:lnTo>
                      <a:pt x="21119" y="16680"/>
                    </a:lnTo>
                    <a:cubicBezTo>
                      <a:pt x="21383" y="16680"/>
                      <a:pt x="21600" y="16463"/>
                      <a:pt x="21600" y="16200"/>
                    </a:cubicBezTo>
                    <a:lnTo>
                      <a:pt x="21600" y="14400"/>
                    </a:lnTo>
                    <a:lnTo>
                      <a:pt x="8103" y="14400"/>
                    </a:lnTo>
                    <a:cubicBezTo>
                      <a:pt x="6723" y="14400"/>
                      <a:pt x="6694" y="13860"/>
                      <a:pt x="7856" y="13527"/>
                    </a:cubicBezTo>
                    <a:close/>
                    <a:moveTo>
                      <a:pt x="15599" y="19200"/>
                    </a:moveTo>
                    <a:cubicBezTo>
                      <a:pt x="15599" y="20525"/>
                      <a:pt x="16674" y="21600"/>
                      <a:pt x="17999" y="21600"/>
                    </a:cubicBezTo>
                    <a:cubicBezTo>
                      <a:pt x="19326" y="21600"/>
                      <a:pt x="20399" y="20525"/>
                      <a:pt x="20399" y="19200"/>
                    </a:cubicBezTo>
                    <a:cubicBezTo>
                      <a:pt x="20399" y="17874"/>
                      <a:pt x="19326" y="16800"/>
                      <a:pt x="17999" y="16800"/>
                    </a:cubicBezTo>
                    <a:cubicBezTo>
                      <a:pt x="16674" y="16800"/>
                      <a:pt x="15599" y="17874"/>
                      <a:pt x="15599" y="19200"/>
                    </a:cubicBezTo>
                    <a:close/>
                    <a:moveTo>
                      <a:pt x="3599" y="19200"/>
                    </a:moveTo>
                    <a:cubicBezTo>
                      <a:pt x="3599" y="20525"/>
                      <a:pt x="4674" y="21600"/>
                      <a:pt x="6001" y="21600"/>
                    </a:cubicBezTo>
                    <a:cubicBezTo>
                      <a:pt x="7326" y="21600"/>
                      <a:pt x="8399" y="20525"/>
                      <a:pt x="8399" y="19200"/>
                    </a:cubicBezTo>
                    <a:cubicBezTo>
                      <a:pt x="8399" y="17874"/>
                      <a:pt x="7326" y="16800"/>
                      <a:pt x="6001" y="16800"/>
                    </a:cubicBezTo>
                    <a:cubicBezTo>
                      <a:pt x="4674" y="16800"/>
                      <a:pt x="3599" y="17874"/>
                      <a:pt x="3599" y="192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8" name="千图PPT彼岸天：ID 8661124库_组合 35">
            <a:extLst>
              <a:ext uri="{FF2B5EF4-FFF2-40B4-BE49-F238E27FC236}">
                <a16:creationId xmlns:a16="http://schemas.microsoft.com/office/drawing/2014/main" id="{028C4E98-1B9D-4E7E-B3BD-002C937167D2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500026" y="5007998"/>
            <a:ext cx="1872726" cy="1925404"/>
            <a:chOff x="7500026" y="5007998"/>
            <a:chExt cx="1872726" cy="1925404"/>
          </a:xfrm>
        </p:grpSpPr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40EFB7FE-0AE3-424F-8D6A-5AD296ABE5FC}"/>
                </a:ext>
              </a:extLst>
            </p:cNvPr>
            <p:cNvSpPr/>
            <p:nvPr/>
          </p:nvSpPr>
          <p:spPr>
            <a:xfrm>
              <a:off x="8130281" y="6204183"/>
              <a:ext cx="1223005" cy="729219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Freeform: Shape 37">
              <a:extLst>
                <a:ext uri="{FF2B5EF4-FFF2-40B4-BE49-F238E27FC236}">
                  <a16:creationId xmlns:a16="http://schemas.microsoft.com/office/drawing/2014/main" id="{3BCCEF4D-4276-4AF6-B07D-77AAAF682246}"/>
                </a:ext>
              </a:extLst>
            </p:cNvPr>
            <p:cNvSpPr/>
            <p:nvPr/>
          </p:nvSpPr>
          <p:spPr>
            <a:xfrm flipH="1">
              <a:off x="7500026" y="5007998"/>
              <a:ext cx="1872726" cy="1202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53" y="0"/>
                  </a:moveTo>
                  <a:lnTo>
                    <a:pt x="12053" y="16637"/>
                  </a:lnTo>
                  <a:cubicBezTo>
                    <a:pt x="12073" y="17403"/>
                    <a:pt x="11824" y="18268"/>
                    <a:pt x="9786" y="18893"/>
                  </a:cubicBezTo>
                  <a:lnTo>
                    <a:pt x="0" y="21600"/>
                  </a:lnTo>
                  <a:lnTo>
                    <a:pt x="14201" y="21600"/>
                  </a:lnTo>
                  <a:lnTo>
                    <a:pt x="19213" y="18893"/>
                  </a:lnTo>
                  <a:cubicBezTo>
                    <a:pt x="21292" y="17793"/>
                    <a:pt x="21401" y="17568"/>
                    <a:pt x="21600" y="15848"/>
                  </a:cubicBezTo>
                  <a:lnTo>
                    <a:pt x="21600" y="0"/>
                  </a:lnTo>
                  <a:lnTo>
                    <a:pt x="12053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C8E1D801-C8C1-4681-9A38-269BFE06DEDD}"/>
                </a:ext>
              </a:extLst>
            </p:cNvPr>
            <p:cNvGrpSpPr/>
            <p:nvPr/>
          </p:nvGrpSpPr>
          <p:grpSpPr>
            <a:xfrm>
              <a:off x="7646923" y="5134837"/>
              <a:ext cx="531900" cy="528283"/>
              <a:chOff x="7646923" y="5134837"/>
              <a:chExt cx="531900" cy="528283"/>
            </a:xfrm>
          </p:grpSpPr>
          <p:sp>
            <p:nvSpPr>
              <p:cNvPr id="22" name="Oval 39">
                <a:extLst>
                  <a:ext uri="{FF2B5EF4-FFF2-40B4-BE49-F238E27FC236}">
                    <a16:creationId xmlns:a16="http://schemas.microsoft.com/office/drawing/2014/main" id="{6A492FD9-51BB-4040-907D-ACD9D2DA996A}"/>
                  </a:ext>
                </a:extLst>
              </p:cNvPr>
              <p:cNvSpPr/>
              <p:nvPr/>
            </p:nvSpPr>
            <p:spPr>
              <a:xfrm flipH="1">
                <a:off x="7646923" y="5134837"/>
                <a:ext cx="531900" cy="52828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DCDEE0"/>
                </a:solidFill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Freeform: Shape 40">
                <a:extLst>
                  <a:ext uri="{FF2B5EF4-FFF2-40B4-BE49-F238E27FC236}">
                    <a16:creationId xmlns:a16="http://schemas.microsoft.com/office/drawing/2014/main" id="{72B7B18C-F452-4EDA-AD25-631070648872}"/>
                  </a:ext>
                </a:extLst>
              </p:cNvPr>
              <p:cNvSpPr/>
              <p:nvPr/>
            </p:nvSpPr>
            <p:spPr>
              <a:xfrm>
                <a:off x="7796777" y="5281284"/>
                <a:ext cx="267417" cy="235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41" y="15188"/>
                    </a:moveTo>
                    <a:cubicBezTo>
                      <a:pt x="8905" y="14174"/>
                      <a:pt x="8222" y="13317"/>
                      <a:pt x="8222" y="11485"/>
                    </a:cubicBezTo>
                    <a:cubicBezTo>
                      <a:pt x="8222" y="10385"/>
                      <a:pt x="8875" y="10744"/>
                      <a:pt x="9161" y="8730"/>
                    </a:cubicBezTo>
                    <a:cubicBezTo>
                      <a:pt x="9279" y="7894"/>
                      <a:pt x="9855" y="8716"/>
                      <a:pt x="9966" y="6808"/>
                    </a:cubicBezTo>
                    <a:cubicBezTo>
                      <a:pt x="9966" y="6047"/>
                      <a:pt x="9651" y="5858"/>
                      <a:pt x="9651" y="5858"/>
                    </a:cubicBezTo>
                    <a:cubicBezTo>
                      <a:pt x="9651" y="5858"/>
                      <a:pt x="9811" y="4733"/>
                      <a:pt x="9873" y="3867"/>
                    </a:cubicBezTo>
                    <a:cubicBezTo>
                      <a:pt x="9951" y="2788"/>
                      <a:pt x="9396" y="0"/>
                      <a:pt x="6431" y="0"/>
                    </a:cubicBezTo>
                    <a:cubicBezTo>
                      <a:pt x="3466" y="0"/>
                      <a:pt x="2909" y="2788"/>
                      <a:pt x="2987" y="3867"/>
                    </a:cubicBezTo>
                    <a:cubicBezTo>
                      <a:pt x="3050" y="4733"/>
                      <a:pt x="3210" y="5858"/>
                      <a:pt x="3210" y="5858"/>
                    </a:cubicBezTo>
                    <a:cubicBezTo>
                      <a:pt x="3210" y="5858"/>
                      <a:pt x="2895" y="6047"/>
                      <a:pt x="2895" y="6808"/>
                    </a:cubicBezTo>
                    <a:cubicBezTo>
                      <a:pt x="3005" y="8716"/>
                      <a:pt x="3582" y="7894"/>
                      <a:pt x="3700" y="8730"/>
                    </a:cubicBezTo>
                    <a:cubicBezTo>
                      <a:pt x="3987" y="10744"/>
                      <a:pt x="4639" y="10385"/>
                      <a:pt x="4639" y="11485"/>
                    </a:cubicBezTo>
                    <a:cubicBezTo>
                      <a:pt x="4639" y="13317"/>
                      <a:pt x="3956" y="14174"/>
                      <a:pt x="1819" y="15188"/>
                    </a:cubicBezTo>
                    <a:cubicBezTo>
                      <a:pt x="1169" y="15497"/>
                      <a:pt x="0" y="15976"/>
                      <a:pt x="0" y="17129"/>
                    </a:cubicBezTo>
                    <a:lnTo>
                      <a:pt x="0" y="21600"/>
                    </a:lnTo>
                    <a:lnTo>
                      <a:pt x="15005" y="21600"/>
                    </a:lnTo>
                    <a:cubicBezTo>
                      <a:pt x="15005" y="21600"/>
                      <a:pt x="15005" y="18955"/>
                      <a:pt x="15005" y="18248"/>
                    </a:cubicBezTo>
                    <a:cubicBezTo>
                      <a:pt x="15005" y="17196"/>
                      <a:pt x="13184" y="16207"/>
                      <a:pt x="11041" y="15188"/>
                    </a:cubicBezTo>
                    <a:close/>
                    <a:moveTo>
                      <a:pt x="21600" y="21600"/>
                    </a:moveTo>
                    <a:cubicBezTo>
                      <a:pt x="21600" y="21600"/>
                      <a:pt x="21557" y="16953"/>
                      <a:pt x="21307" y="16471"/>
                    </a:cubicBezTo>
                    <a:cubicBezTo>
                      <a:pt x="20935" y="15754"/>
                      <a:pt x="20071" y="15261"/>
                      <a:pt x="18463" y="14498"/>
                    </a:cubicBezTo>
                    <a:cubicBezTo>
                      <a:pt x="16861" y="13736"/>
                      <a:pt x="16349" y="13094"/>
                      <a:pt x="16349" y="11720"/>
                    </a:cubicBezTo>
                    <a:cubicBezTo>
                      <a:pt x="16349" y="10894"/>
                      <a:pt x="16838" y="11164"/>
                      <a:pt x="17053" y="9653"/>
                    </a:cubicBezTo>
                    <a:cubicBezTo>
                      <a:pt x="17142" y="9026"/>
                      <a:pt x="17574" y="9643"/>
                      <a:pt x="17657" y="8212"/>
                    </a:cubicBezTo>
                    <a:cubicBezTo>
                      <a:pt x="17657" y="7642"/>
                      <a:pt x="17420" y="7499"/>
                      <a:pt x="17420" y="7499"/>
                    </a:cubicBezTo>
                    <a:cubicBezTo>
                      <a:pt x="17420" y="7499"/>
                      <a:pt x="17541" y="6656"/>
                      <a:pt x="17588" y="6006"/>
                    </a:cubicBezTo>
                    <a:cubicBezTo>
                      <a:pt x="17646" y="5197"/>
                      <a:pt x="17229" y="3106"/>
                      <a:pt x="15005" y="3106"/>
                    </a:cubicBezTo>
                    <a:cubicBezTo>
                      <a:pt x="12781" y="3106"/>
                      <a:pt x="12365" y="5197"/>
                      <a:pt x="12422" y="6006"/>
                    </a:cubicBezTo>
                    <a:cubicBezTo>
                      <a:pt x="12469" y="6656"/>
                      <a:pt x="12589" y="7499"/>
                      <a:pt x="12589" y="7499"/>
                    </a:cubicBezTo>
                    <a:cubicBezTo>
                      <a:pt x="12589" y="7499"/>
                      <a:pt x="12353" y="7642"/>
                      <a:pt x="12353" y="8212"/>
                    </a:cubicBezTo>
                    <a:cubicBezTo>
                      <a:pt x="12437" y="9643"/>
                      <a:pt x="12868" y="9026"/>
                      <a:pt x="12957" y="9653"/>
                    </a:cubicBezTo>
                    <a:cubicBezTo>
                      <a:pt x="13173" y="11164"/>
                      <a:pt x="13662" y="10894"/>
                      <a:pt x="13662" y="11720"/>
                    </a:cubicBezTo>
                    <a:cubicBezTo>
                      <a:pt x="13662" y="12655"/>
                      <a:pt x="13424" y="13250"/>
                      <a:pt x="12768" y="13776"/>
                    </a:cubicBezTo>
                    <a:cubicBezTo>
                      <a:pt x="16268" y="15766"/>
                      <a:pt x="16737" y="16172"/>
                      <a:pt x="16737" y="17952"/>
                    </a:cubicBezTo>
                    <a:lnTo>
                      <a:pt x="16737" y="21600"/>
                    </a:lnTo>
                    <a:cubicBezTo>
                      <a:pt x="16737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5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Bar dir="vert"/>
      </p:transition>
    </mc:Choice>
    <mc:Fallback>
      <p:transition spd="slow" advClick="0" advTm="500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7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7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6A1D29-55C7-4697-A9F1-5C021AE2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" y="2413"/>
            <a:ext cx="12243840" cy="683972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4E9D7C6-1E52-4822-85C6-DC81938AED4D}"/>
              </a:ext>
            </a:extLst>
          </p:cNvPr>
          <p:cNvSpPr txBox="1"/>
          <p:nvPr/>
        </p:nvSpPr>
        <p:spPr>
          <a:xfrm>
            <a:off x="9663061" y="4853009"/>
            <a:ext cx="1349588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65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D2A23C-809B-4ABA-AB7D-0E2DCADADDEA}"/>
              </a:ext>
            </a:extLst>
          </p:cNvPr>
          <p:cNvSpPr/>
          <p:nvPr/>
        </p:nvSpPr>
        <p:spPr>
          <a:xfrm>
            <a:off x="5230384" y="1618231"/>
            <a:ext cx="598548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3600" dirty="0">
                <a:solidFill>
                  <a:schemeClr val="bg1"/>
                </a:solidFill>
              </a:rPr>
              <a:t>公司实力</a:t>
            </a:r>
            <a:r>
              <a:rPr lang="en-US" altLang="zh-CN" sz="3600" dirty="0">
                <a:solidFill>
                  <a:schemeClr val="bg1"/>
                </a:solidFill>
              </a:rPr>
              <a:t>(Company Strengths)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56">
            <a:extLst>
              <a:ext uri="{FF2B5EF4-FFF2-40B4-BE49-F238E27FC236}">
                <a16:creationId xmlns:a16="http://schemas.microsoft.com/office/drawing/2014/main" id="{39D2E012-4222-4D6B-8437-8BAB1BC2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252" y="2329244"/>
            <a:ext cx="6956385" cy="671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05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The spring and autumn period and the visual studio is one of the enterprises and individuals to provide professional creativity, brand integration design consultants</a:t>
            </a:r>
            <a:endParaRPr lang="zh-CN" altLang="zh-CN" sz="1000" spc="3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23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>
            <a:off x="6619539" y="3666141"/>
            <a:ext cx="821476" cy="228956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606309" y="2968497"/>
            <a:ext cx="821476" cy="228956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4768562" y="3683561"/>
            <a:ext cx="821476" cy="228956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7482602" y="2638818"/>
            <a:ext cx="2850404" cy="66449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7482602" y="3566676"/>
            <a:ext cx="2850404" cy="664493"/>
            <a:chOff x="7699508" y="3292593"/>
            <a:chExt cx="3283266" cy="765302"/>
          </a:xfrm>
        </p:grpSpPr>
        <p:sp>
          <p:nvSpPr>
            <p:cNvPr id="17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1880357" y="2649839"/>
            <a:ext cx="2850404" cy="664493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1880357" y="3577705"/>
            <a:ext cx="2850404" cy="664495"/>
            <a:chOff x="1246506" y="3305290"/>
            <a:chExt cx="3283266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3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6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4768562" y="2985917"/>
            <a:ext cx="821476" cy="228956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>
            <a:spLocks/>
          </p:cNvSpPr>
          <p:nvPr/>
        </p:nvSpPr>
        <p:spPr bwMode="auto">
          <a:xfrm>
            <a:off x="5159991" y="2482639"/>
            <a:ext cx="936011" cy="934016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5841" tIns="52921" rIns="105841" bIns="52921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6096002" y="2482639"/>
            <a:ext cx="934951" cy="934016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05841" tIns="52921" rIns="105841" bIns="52921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096002" y="3416657"/>
            <a:ext cx="934951" cy="93295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05841" tIns="52921" rIns="105841" bIns="52921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159991" y="3416657"/>
            <a:ext cx="936011" cy="93295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5841" tIns="52921" rIns="105841" bIns="52921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2882900"/>
            <a:ext cx="140335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小标题</a:t>
            </a:r>
            <a:endParaRPr lang="en-AU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3779838"/>
            <a:ext cx="1403350" cy="277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小标题</a:t>
            </a:r>
            <a:endParaRPr lang="en-AU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106047" y="2785521"/>
            <a:ext cx="429076" cy="38128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841" tIns="52921" rIns="105841" bIns="52921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4118935" y="3694834"/>
            <a:ext cx="417179" cy="414580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1104" tIns="70552" rIns="141104" bIns="7055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1104" tIns="70552" rIns="141104" bIns="7055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1104" tIns="70552" rIns="141104" bIns="7055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1104" tIns="70552" rIns="141104" bIns="7055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7770727" y="2775309"/>
            <a:ext cx="267951" cy="359272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41104" tIns="70552" rIns="141104" bIns="7055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41104" tIns="70552" rIns="141104" bIns="7055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>
            <a:spLocks/>
          </p:cNvSpPr>
          <p:nvPr/>
        </p:nvSpPr>
        <p:spPr bwMode="auto">
          <a:xfrm>
            <a:off x="7669600" y="3689340"/>
            <a:ext cx="405192" cy="420072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841" tIns="52921" rIns="105841" bIns="52921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>
            <a:spLocks/>
          </p:cNvSpPr>
          <p:nvPr/>
        </p:nvSpPr>
        <p:spPr>
          <a:xfrm>
            <a:off x="8505230" y="2883132"/>
            <a:ext cx="1402124" cy="297438"/>
          </a:xfrm>
          <a:prstGeom prst="rect">
            <a:avLst/>
          </a:prstGeom>
        </p:spPr>
        <p:txBody>
          <a:bodyPr lIns="91424" tIns="45712" rIns="91424" bIns="45712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小标题</a:t>
            </a:r>
            <a:endParaRPr lang="en-AU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8505267" y="3782401"/>
            <a:ext cx="1402527" cy="297438"/>
          </a:xfrm>
          <a:prstGeom prst="rect">
            <a:avLst/>
          </a:prstGeom>
        </p:spPr>
        <p:txBody>
          <a:bodyPr lIns="91424" tIns="45712" rIns="91424" bIns="45712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小标题</a:t>
            </a:r>
            <a:endParaRPr lang="en-AU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0" name="千图PPT彼岸天：ID 8661124库_组合 45">
            <a:extLst>
              <a:ext uri="{FF2B5EF4-FFF2-40B4-BE49-F238E27FC236}">
                <a16:creationId xmlns:a16="http://schemas.microsoft.com/office/drawing/2014/main" id="{2B465F9A-6DB2-42CA-B217-AA351A303C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23234" y="4598123"/>
            <a:ext cx="1789507" cy="741751"/>
            <a:chOff x="8319808" y="4259612"/>
            <a:chExt cx="2967690" cy="741751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E775029-32C9-4CD1-BE0E-0FDB168968E3}"/>
                </a:ext>
              </a:extLst>
            </p:cNvPr>
            <p:cNvSpPr/>
            <p:nvPr/>
          </p:nvSpPr>
          <p:spPr>
            <a:xfrm>
              <a:off x="8319808" y="4337491"/>
              <a:ext cx="2967690" cy="6638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5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0B6DF95F-A8C0-4820-A448-B034778831BF}"/>
                </a:ext>
              </a:extLst>
            </p:cNvPr>
            <p:cNvSpPr/>
            <p:nvPr/>
          </p:nvSpPr>
          <p:spPr>
            <a:xfrm>
              <a:off x="8351621" y="4259612"/>
              <a:ext cx="1273346" cy="407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</p:grpSp>
      <p:grpSp>
        <p:nvGrpSpPr>
          <p:cNvPr id="59" name="千图PPT彼岸天：ID 8661124库_组合 45">
            <a:extLst>
              <a:ext uri="{FF2B5EF4-FFF2-40B4-BE49-F238E27FC236}">
                <a16:creationId xmlns:a16="http://schemas.microsoft.com/office/drawing/2014/main" id="{B672B907-B39F-4BFD-8D15-660E75DC29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96215" y="4598123"/>
            <a:ext cx="1789507" cy="741751"/>
            <a:chOff x="8319808" y="4259612"/>
            <a:chExt cx="2967690" cy="741751"/>
          </a:xfrm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792A204C-D9E5-4453-90C1-BE777B88E4A8}"/>
                </a:ext>
              </a:extLst>
            </p:cNvPr>
            <p:cNvSpPr/>
            <p:nvPr/>
          </p:nvSpPr>
          <p:spPr>
            <a:xfrm>
              <a:off x="8319808" y="4337491"/>
              <a:ext cx="2967690" cy="6638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5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4065C236-CE99-414D-904B-68C17111E7D8}"/>
                </a:ext>
              </a:extLst>
            </p:cNvPr>
            <p:cNvSpPr/>
            <p:nvPr/>
          </p:nvSpPr>
          <p:spPr>
            <a:xfrm>
              <a:off x="8351621" y="4259612"/>
              <a:ext cx="1273346" cy="407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3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9000">
        <p:randomBar dir="vert"/>
      </p:transition>
    </mc:Choice>
    <mc:Fallback>
      <p:transition spd="slow" advClick="0" advTm="900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5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3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9" grpId="0" animBg="1"/>
          <p:bldP spid="42" grpId="0" animBg="1"/>
          <p:bldP spid="45" grpId="0" animBg="1"/>
          <p:bldP spid="46" grpId="0" build="p"/>
          <p:bldP spid="47" grpId="0" build="p"/>
          <p:bldP spid="33" grpId="0" animBg="1"/>
          <p:bldP spid="52" grpId="0" animBg="1"/>
          <p:bldP spid="43" grpId="0" build="p"/>
          <p:bldP spid="4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3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01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9" grpId="0" animBg="1"/>
          <p:bldP spid="42" grpId="0" animBg="1"/>
          <p:bldP spid="45" grpId="0" animBg="1"/>
          <p:bldP spid="46" grpId="0" build="p"/>
          <p:bldP spid="47" grpId="0" build="p"/>
          <p:bldP spid="33" grpId="0" animBg="1"/>
          <p:bldP spid="52" grpId="0" animBg="1"/>
          <p:bldP spid="43" grpId="0" build="p"/>
          <p:bldP spid="44" grpId="0" build="p"/>
          <p:bldP spid="48" grpId="0"/>
          <p:bldP spid="4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>
            <a:spLocks noChangeArrowheads="1"/>
          </p:cNvSpPr>
          <p:nvPr/>
        </p:nvSpPr>
        <p:spPr bwMode="auto">
          <a:xfrm>
            <a:off x="861221" y="1338263"/>
            <a:ext cx="4727575" cy="25273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lang="zh-CN" altLang="en-US" sz="1351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6622257" y="1338263"/>
            <a:ext cx="4725987" cy="25273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lang="zh-CN" altLang="en-US" sz="1351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861221" y="3922713"/>
            <a:ext cx="4727575" cy="696912"/>
            <a:chOff x="0" y="0"/>
            <a:chExt cx="4727045" cy="649007"/>
          </a:xfrm>
        </p:grpSpPr>
        <p:sp>
          <p:nvSpPr>
            <p:cNvPr id="5" name="矩形 12"/>
            <p:cNvSpPr>
              <a:spLocks noChangeArrowheads="1"/>
            </p:cNvSpPr>
            <p:nvPr/>
          </p:nvSpPr>
          <p:spPr bwMode="auto">
            <a:xfrm rot="16200000">
              <a:off x="2281590" y="-2078072"/>
              <a:ext cx="163866" cy="47270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矩形 13"/>
            <p:cNvSpPr>
              <a:spLocks noChangeArrowheads="1"/>
            </p:cNvSpPr>
            <p:nvPr/>
          </p:nvSpPr>
          <p:spPr bwMode="auto">
            <a:xfrm rot="16200000">
              <a:off x="2322556" y="-2236797"/>
              <a:ext cx="81933" cy="47270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矩形 14"/>
            <p:cNvSpPr>
              <a:spLocks noChangeArrowheads="1"/>
            </p:cNvSpPr>
            <p:nvPr/>
          </p:nvSpPr>
          <p:spPr bwMode="auto">
            <a:xfrm rot="16200000">
              <a:off x="2338943" y="-2338944"/>
              <a:ext cx="49160" cy="47270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矩形 15"/>
            <p:cNvSpPr>
              <a:spLocks noChangeArrowheads="1"/>
            </p:cNvSpPr>
            <p:nvPr/>
          </p:nvSpPr>
          <p:spPr bwMode="auto">
            <a:xfrm rot="16200000">
              <a:off x="2240623" y="-1837417"/>
              <a:ext cx="245799" cy="4727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9" name="组合 27"/>
          <p:cNvGrpSpPr>
            <a:grpSpLocks/>
          </p:cNvGrpSpPr>
          <p:nvPr/>
        </p:nvGrpSpPr>
        <p:grpSpPr bwMode="auto">
          <a:xfrm>
            <a:off x="6622258" y="3922711"/>
            <a:ext cx="4727575" cy="696912"/>
            <a:chOff x="0" y="0"/>
            <a:chExt cx="4727045" cy="649007"/>
          </a:xfrm>
        </p:grpSpPr>
        <p:sp>
          <p:nvSpPr>
            <p:cNvPr id="20" name="矩形 12"/>
            <p:cNvSpPr>
              <a:spLocks noChangeArrowheads="1"/>
            </p:cNvSpPr>
            <p:nvPr/>
          </p:nvSpPr>
          <p:spPr bwMode="auto">
            <a:xfrm rot="16200000">
              <a:off x="2281590" y="-2078072"/>
              <a:ext cx="163866" cy="47270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1" name="矩形 13"/>
            <p:cNvSpPr>
              <a:spLocks noChangeArrowheads="1"/>
            </p:cNvSpPr>
            <p:nvPr/>
          </p:nvSpPr>
          <p:spPr bwMode="auto">
            <a:xfrm rot="16200000">
              <a:off x="2322556" y="-2236797"/>
              <a:ext cx="81933" cy="47270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 rot="16200000">
              <a:off x="2338943" y="-2338944"/>
              <a:ext cx="49160" cy="47270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3" name="矩形 15"/>
            <p:cNvSpPr>
              <a:spLocks noChangeArrowheads="1"/>
            </p:cNvSpPr>
            <p:nvPr/>
          </p:nvSpPr>
          <p:spPr bwMode="auto">
            <a:xfrm rot="16200000">
              <a:off x="2240623" y="-1837417"/>
              <a:ext cx="245799" cy="4727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351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27" name="千图PPT彼岸天：ID 8661124库_组合 45">
            <a:extLst>
              <a:ext uri="{FF2B5EF4-FFF2-40B4-BE49-F238E27FC236}">
                <a16:creationId xmlns:a16="http://schemas.microsoft.com/office/drawing/2014/main" id="{DF5DD434-C9DD-493F-A6DB-255B850105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97949" y="4921131"/>
            <a:ext cx="1588512" cy="741751"/>
            <a:chOff x="8319808" y="4259612"/>
            <a:chExt cx="2967690" cy="741751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E7FF2357-8AB3-4C7A-989A-D74AC67F0D7F}"/>
                </a:ext>
              </a:extLst>
            </p:cNvPr>
            <p:cNvSpPr/>
            <p:nvPr/>
          </p:nvSpPr>
          <p:spPr>
            <a:xfrm>
              <a:off x="8319808" y="4337491"/>
              <a:ext cx="2967690" cy="6638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0CC4C998-66FF-4549-9CAC-49FDFC861D46}"/>
                </a:ext>
              </a:extLst>
            </p:cNvPr>
            <p:cNvSpPr/>
            <p:nvPr/>
          </p:nvSpPr>
          <p:spPr>
            <a:xfrm>
              <a:off x="8351621" y="4259612"/>
              <a:ext cx="1273346" cy="407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</p:grpSp>
      <p:grpSp>
        <p:nvGrpSpPr>
          <p:cNvPr id="30" name="千图PPT彼岸天：ID 8661124库_组合 45">
            <a:extLst>
              <a:ext uri="{FF2B5EF4-FFF2-40B4-BE49-F238E27FC236}">
                <a16:creationId xmlns:a16="http://schemas.microsoft.com/office/drawing/2014/main" id="{60AF1B28-E86A-465E-8F11-CB885299667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238394" y="4921131"/>
            <a:ext cx="1588512" cy="741751"/>
            <a:chOff x="8319808" y="4259612"/>
            <a:chExt cx="2967690" cy="741751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A6877DFC-3F68-4973-A9E1-13DD34C8B192}"/>
                </a:ext>
              </a:extLst>
            </p:cNvPr>
            <p:cNvSpPr/>
            <p:nvPr/>
          </p:nvSpPr>
          <p:spPr>
            <a:xfrm>
              <a:off x="8319808" y="4337491"/>
              <a:ext cx="2967690" cy="6638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3EDB51BA-5B46-4FE6-ADBC-3764CC436F7F}"/>
                </a:ext>
              </a:extLst>
            </p:cNvPr>
            <p:cNvSpPr/>
            <p:nvPr/>
          </p:nvSpPr>
          <p:spPr>
            <a:xfrm>
              <a:off x="8351621" y="4259612"/>
              <a:ext cx="1273346" cy="407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小标题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46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19" grpId="0"/>
          <p:bldP spid="2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29047" y="1795547"/>
            <a:ext cx="2003367" cy="2003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672945" y="1795547"/>
            <a:ext cx="2003367" cy="2003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0996" y="1795548"/>
            <a:ext cx="2003367" cy="20033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9707" y="2502487"/>
            <a:ext cx="1284901" cy="589486"/>
          </a:xfrm>
          <a:prstGeom prst="rect">
            <a:avLst/>
          </a:prstGeom>
        </p:spPr>
        <p:txBody>
          <a:bodyPr wrap="none" lIns="121887" tIns="60943" rIns="121887" bIns="60943" anchor="ctr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7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5631562" y="2502487"/>
            <a:ext cx="1284901" cy="589486"/>
          </a:xfrm>
          <a:prstGeom prst="rect">
            <a:avLst/>
          </a:prstGeom>
        </p:spPr>
        <p:txBody>
          <a:bodyPr wrap="none" lIns="121887" tIns="60943" rIns="121887" bIns="60943" anchor="ctr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7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9103511" y="2502487"/>
            <a:ext cx="1284901" cy="589486"/>
          </a:xfrm>
          <a:prstGeom prst="rect">
            <a:avLst/>
          </a:prstGeom>
        </p:spPr>
        <p:txBody>
          <a:bodyPr wrap="none" lIns="121887" tIns="60943" rIns="121887" bIns="60943" anchor="ctr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7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26E66DB6-CDFA-46D8-A316-E52FDEC67655}"/>
              </a:ext>
            </a:extLst>
          </p:cNvPr>
          <p:cNvSpPr/>
          <p:nvPr/>
        </p:nvSpPr>
        <p:spPr>
          <a:xfrm>
            <a:off x="1871001" y="4346908"/>
            <a:ext cx="19820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A303FF19-8C51-433F-82D4-A0E12FCA6732}"/>
              </a:ext>
            </a:extLst>
          </p:cNvPr>
          <p:cNvSpPr/>
          <p:nvPr/>
        </p:nvSpPr>
        <p:spPr>
          <a:xfrm>
            <a:off x="1871001" y="4006583"/>
            <a:ext cx="107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16A3B69E-F584-4FED-8557-3251A9113E59}"/>
              </a:ext>
            </a:extLst>
          </p:cNvPr>
          <p:cNvSpPr/>
          <p:nvPr/>
        </p:nvSpPr>
        <p:spPr>
          <a:xfrm>
            <a:off x="5200996" y="4346908"/>
            <a:ext cx="19820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66DE725D-7681-4D73-8E22-A7E1BA4D838D}"/>
              </a:ext>
            </a:extLst>
          </p:cNvPr>
          <p:cNvSpPr/>
          <p:nvPr/>
        </p:nvSpPr>
        <p:spPr>
          <a:xfrm>
            <a:off x="5200996" y="4006583"/>
            <a:ext cx="107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F65B21EE-AAEC-406F-93D7-9762B2A64543}"/>
              </a:ext>
            </a:extLst>
          </p:cNvPr>
          <p:cNvSpPr/>
          <p:nvPr/>
        </p:nvSpPr>
        <p:spPr>
          <a:xfrm>
            <a:off x="8716093" y="4375915"/>
            <a:ext cx="19820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CA34071C-876B-4506-AB29-F17530C18041}"/>
              </a:ext>
            </a:extLst>
          </p:cNvPr>
          <p:cNvSpPr/>
          <p:nvPr/>
        </p:nvSpPr>
        <p:spPr>
          <a:xfrm>
            <a:off x="8716093" y="4035590"/>
            <a:ext cx="1077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014997" y="4041870"/>
            <a:ext cx="1851982" cy="1048228"/>
            <a:chOff x="2814" y="1405"/>
            <a:chExt cx="2052" cy="1510"/>
          </a:xfrm>
        </p:grpSpPr>
        <p:sp>
          <p:nvSpPr>
            <p:cNvPr id="3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262514" y="3726855"/>
            <a:ext cx="1851982" cy="1363244"/>
            <a:chOff x="2814" y="1405"/>
            <a:chExt cx="2052" cy="1510"/>
          </a:xfrm>
        </p:grpSpPr>
        <p:sp>
          <p:nvSpPr>
            <p:cNvPr id="6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2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510030" y="3117719"/>
            <a:ext cx="1851982" cy="1972381"/>
            <a:chOff x="2814" y="1405"/>
            <a:chExt cx="2052" cy="1510"/>
          </a:xfrm>
        </p:grpSpPr>
        <p:sp>
          <p:nvSpPr>
            <p:cNvPr id="9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3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3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757546" y="4148488"/>
            <a:ext cx="1851982" cy="941610"/>
            <a:chOff x="2814" y="1405"/>
            <a:chExt cx="2052" cy="1510"/>
          </a:xfrm>
        </p:grpSpPr>
        <p:sp>
          <p:nvSpPr>
            <p:cNvPr id="12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4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7005063" y="2808453"/>
            <a:ext cx="1851982" cy="2281646"/>
            <a:chOff x="2814" y="1405"/>
            <a:chExt cx="2052" cy="1510"/>
          </a:xfrm>
        </p:grpSpPr>
        <p:sp>
          <p:nvSpPr>
            <p:cNvPr id="15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5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5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8252580" y="3528103"/>
            <a:ext cx="1851982" cy="1561997"/>
            <a:chOff x="2814" y="1405"/>
            <a:chExt cx="2052" cy="1510"/>
          </a:xfrm>
        </p:grpSpPr>
        <p:sp>
          <p:nvSpPr>
            <p:cNvPr id="18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6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6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 rot="10800000">
            <a:off x="3933966" y="1790330"/>
            <a:ext cx="526384" cy="635276"/>
            <a:chOff x="347" y="3344"/>
            <a:chExt cx="586" cy="707"/>
          </a:xfrm>
          <a:solidFill>
            <a:schemeClr val="accent2"/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10800000">
            <a:off x="5168582" y="1799921"/>
            <a:ext cx="526384" cy="635276"/>
            <a:chOff x="347" y="3344"/>
            <a:chExt cx="586" cy="707"/>
          </a:xfrm>
          <a:solidFill>
            <a:schemeClr val="accent3"/>
          </a:solidFill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 rot="10800000">
            <a:off x="6410758" y="1790500"/>
            <a:ext cx="526384" cy="635276"/>
            <a:chOff x="347" y="3344"/>
            <a:chExt cx="586" cy="707"/>
          </a:xfrm>
          <a:solidFill>
            <a:schemeClr val="accent4"/>
          </a:solidFill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 rot="10800000">
            <a:off x="7674675" y="1790330"/>
            <a:ext cx="526384" cy="635276"/>
            <a:chOff x="347" y="3344"/>
            <a:chExt cx="586" cy="707"/>
          </a:xfrm>
          <a:solidFill>
            <a:schemeClr val="accent5"/>
          </a:solidFill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 rot="10800000">
            <a:off x="8924119" y="1793491"/>
            <a:ext cx="526384" cy="635276"/>
            <a:chOff x="347" y="3344"/>
            <a:chExt cx="586" cy="707"/>
          </a:xfrm>
          <a:solidFill>
            <a:schemeClr val="accent6"/>
          </a:solidFill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 rot="10800000">
            <a:off x="2673132" y="1790330"/>
            <a:ext cx="526384" cy="635276"/>
            <a:chOff x="347" y="3344"/>
            <a:chExt cx="586" cy="707"/>
          </a:xfrm>
          <a:solidFill>
            <a:schemeClr val="accent1"/>
          </a:solidFill>
        </p:grpSpPr>
        <p:sp>
          <p:nvSpPr>
            <p:cNvPr id="3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8" name="Straight Connector 125"/>
          <p:cNvCxnSpPr>
            <a:endCxn id="4" idx="1"/>
          </p:cNvCxnSpPr>
          <p:nvPr/>
        </p:nvCxnSpPr>
        <p:spPr>
          <a:xfrm>
            <a:off x="2940987" y="2548716"/>
            <a:ext cx="0" cy="1493155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26"/>
          <p:cNvCxnSpPr/>
          <p:nvPr/>
        </p:nvCxnSpPr>
        <p:spPr>
          <a:xfrm flipH="1">
            <a:off x="4186843" y="2548714"/>
            <a:ext cx="1661" cy="1178141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27"/>
          <p:cNvCxnSpPr/>
          <p:nvPr/>
        </p:nvCxnSpPr>
        <p:spPr>
          <a:xfrm>
            <a:off x="5436021" y="2548715"/>
            <a:ext cx="0" cy="569003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29"/>
          <p:cNvCxnSpPr/>
          <p:nvPr/>
        </p:nvCxnSpPr>
        <p:spPr>
          <a:xfrm>
            <a:off x="6683536" y="2548716"/>
            <a:ext cx="0" cy="1599773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35"/>
          <p:cNvCxnSpPr/>
          <p:nvPr/>
        </p:nvCxnSpPr>
        <p:spPr>
          <a:xfrm>
            <a:off x="7931054" y="2548716"/>
            <a:ext cx="0" cy="284501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36"/>
          <p:cNvCxnSpPr/>
          <p:nvPr/>
        </p:nvCxnSpPr>
        <p:spPr>
          <a:xfrm flipH="1">
            <a:off x="9186914" y="2548716"/>
            <a:ext cx="1661" cy="979387"/>
          </a:xfrm>
          <a:prstGeom prst="line">
            <a:avLst/>
          </a:prstGeom>
          <a:ln w="127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29">
            <a:extLst>
              <a:ext uri="{FF2B5EF4-FFF2-40B4-BE49-F238E27FC236}">
                <a16:creationId xmlns:a16="http://schemas.microsoft.com/office/drawing/2014/main" id="{30902B40-8176-4A90-9F37-708B65FDCEEF}"/>
              </a:ext>
            </a:extLst>
          </p:cNvPr>
          <p:cNvSpPr/>
          <p:nvPr/>
        </p:nvSpPr>
        <p:spPr>
          <a:xfrm>
            <a:off x="2080839" y="5459430"/>
            <a:ext cx="1077245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B38AF7CD-A139-4E30-BA4E-3EA6D4743967}"/>
              </a:ext>
            </a:extLst>
          </p:cNvPr>
          <p:cNvSpPr/>
          <p:nvPr/>
        </p:nvSpPr>
        <p:spPr>
          <a:xfrm>
            <a:off x="2211759" y="5090098"/>
            <a:ext cx="1077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300EB1F0-1079-41DD-8838-C0A3CBFD38CF}"/>
              </a:ext>
            </a:extLst>
          </p:cNvPr>
          <p:cNvSpPr/>
          <p:nvPr/>
        </p:nvSpPr>
        <p:spPr>
          <a:xfrm>
            <a:off x="3477797" y="5459430"/>
            <a:ext cx="1077245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09FBA296-387D-45C1-8672-29C1A8CB90D4}"/>
              </a:ext>
            </a:extLst>
          </p:cNvPr>
          <p:cNvSpPr/>
          <p:nvPr/>
        </p:nvSpPr>
        <p:spPr>
          <a:xfrm>
            <a:off x="3608717" y="5090098"/>
            <a:ext cx="1077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15C9CB56-830F-4A3F-A477-4216F449BB6C}"/>
              </a:ext>
            </a:extLst>
          </p:cNvPr>
          <p:cNvSpPr/>
          <p:nvPr/>
        </p:nvSpPr>
        <p:spPr>
          <a:xfrm>
            <a:off x="4779089" y="5459430"/>
            <a:ext cx="1077245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5F40887C-04B3-4E8D-B8EB-17FC8BCD5D13}"/>
              </a:ext>
            </a:extLst>
          </p:cNvPr>
          <p:cNvSpPr/>
          <p:nvPr/>
        </p:nvSpPr>
        <p:spPr>
          <a:xfrm>
            <a:off x="4910009" y="5090098"/>
            <a:ext cx="1077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988BC7FD-0522-44CE-8077-A430A3946E8D}"/>
              </a:ext>
            </a:extLst>
          </p:cNvPr>
          <p:cNvSpPr/>
          <p:nvPr/>
        </p:nvSpPr>
        <p:spPr>
          <a:xfrm>
            <a:off x="6176047" y="5459430"/>
            <a:ext cx="1077245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7501F91F-7E6E-4558-832C-2A5175DC739D}"/>
              </a:ext>
            </a:extLst>
          </p:cNvPr>
          <p:cNvSpPr/>
          <p:nvPr/>
        </p:nvSpPr>
        <p:spPr>
          <a:xfrm>
            <a:off x="6306967" y="5090098"/>
            <a:ext cx="1077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6" name="Rectangle 29">
            <a:extLst>
              <a:ext uri="{FF2B5EF4-FFF2-40B4-BE49-F238E27FC236}">
                <a16:creationId xmlns:a16="http://schemas.microsoft.com/office/drawing/2014/main" id="{B0E5CC07-1787-419E-BD78-51F10368A12C}"/>
              </a:ext>
            </a:extLst>
          </p:cNvPr>
          <p:cNvSpPr/>
          <p:nvPr/>
        </p:nvSpPr>
        <p:spPr>
          <a:xfrm>
            <a:off x="7560995" y="5472946"/>
            <a:ext cx="1077245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6FA815B9-0F57-41ED-BAB5-556171C5B2E1}"/>
              </a:ext>
            </a:extLst>
          </p:cNvPr>
          <p:cNvSpPr/>
          <p:nvPr/>
        </p:nvSpPr>
        <p:spPr>
          <a:xfrm>
            <a:off x="7691915" y="5103614"/>
            <a:ext cx="1077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8BDA39F2-F6FB-43DF-B972-3D895C8E3559}"/>
              </a:ext>
            </a:extLst>
          </p:cNvPr>
          <p:cNvSpPr/>
          <p:nvPr/>
        </p:nvSpPr>
        <p:spPr>
          <a:xfrm>
            <a:off x="8957953" y="5472946"/>
            <a:ext cx="1077245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8A14DC11-2086-4EB8-A8D8-BED8676BBDB3}"/>
              </a:ext>
            </a:extLst>
          </p:cNvPr>
          <p:cNvSpPr/>
          <p:nvPr/>
        </p:nvSpPr>
        <p:spPr>
          <a:xfrm>
            <a:off x="9088873" y="5103614"/>
            <a:ext cx="1077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1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6A1D29-55C7-4697-A9F1-5C021AE2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" y="2413"/>
            <a:ext cx="12243840" cy="683972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4E9D7C6-1E52-4822-85C6-DC81938AED4D}"/>
              </a:ext>
            </a:extLst>
          </p:cNvPr>
          <p:cNvSpPr txBox="1"/>
          <p:nvPr/>
        </p:nvSpPr>
        <p:spPr>
          <a:xfrm>
            <a:off x="9663061" y="4853009"/>
            <a:ext cx="1349588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65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D2A23C-809B-4ABA-AB7D-0E2DCADADDEA}"/>
              </a:ext>
            </a:extLst>
          </p:cNvPr>
          <p:cNvSpPr/>
          <p:nvPr/>
        </p:nvSpPr>
        <p:spPr>
          <a:xfrm>
            <a:off x="5010465" y="1618231"/>
            <a:ext cx="64253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3600" dirty="0">
                <a:solidFill>
                  <a:schemeClr val="bg1"/>
                </a:solidFill>
              </a:rPr>
              <a:t>未来展望</a:t>
            </a:r>
            <a:r>
              <a:rPr lang="en-US" altLang="zh-CN" sz="3600" dirty="0">
                <a:solidFill>
                  <a:schemeClr val="bg1"/>
                </a:solidFill>
              </a:rPr>
              <a:t>(Future Prospects)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56">
            <a:extLst>
              <a:ext uri="{FF2B5EF4-FFF2-40B4-BE49-F238E27FC236}">
                <a16:creationId xmlns:a16="http://schemas.microsoft.com/office/drawing/2014/main" id="{39D2E012-4222-4D6B-8437-8BAB1BC2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252" y="2329244"/>
            <a:ext cx="6956385" cy="671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05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The spring and autumn period and the visual studio is one of the enterprises and individuals to provide professional creativity, brand integration design consultants</a:t>
            </a:r>
            <a:endParaRPr lang="zh-CN" altLang="zh-CN" sz="1000" spc="3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18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>
            <a:extLst>
              <a:ext uri="{FF2B5EF4-FFF2-40B4-BE49-F238E27FC236}">
                <a16:creationId xmlns:a16="http://schemas.microsoft.com/office/drawing/2014/main" id="{24CB071D-F45B-4F59-BF6D-EED331F6EC2E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535087" y="1523136"/>
            <a:ext cx="681248" cy="682667"/>
          </a:xfrm>
          <a:prstGeom prst="ellipse">
            <a:avLst/>
          </a:prstGeom>
          <a:solidFill>
            <a:srgbClr val="FFFFFF"/>
          </a:solidFill>
          <a:ln w="571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0" name="MH_Other_2">
            <a:extLst>
              <a:ext uri="{FF2B5EF4-FFF2-40B4-BE49-F238E27FC236}">
                <a16:creationId xmlns:a16="http://schemas.microsoft.com/office/drawing/2014/main" id="{AECCF514-E8F4-4B69-A539-A71392E23B9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535087" y="2477828"/>
            <a:ext cx="681248" cy="682667"/>
          </a:xfrm>
          <a:prstGeom prst="ellipse">
            <a:avLst/>
          </a:prstGeom>
          <a:solidFill>
            <a:srgbClr val="FFFFFF"/>
          </a:solidFill>
          <a:ln w="571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Other_3">
            <a:extLst>
              <a:ext uri="{FF2B5EF4-FFF2-40B4-BE49-F238E27FC236}">
                <a16:creationId xmlns:a16="http://schemas.microsoft.com/office/drawing/2014/main" id="{24D3A3B3-4EA3-435C-94BF-5B756A0A60C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535087" y="3432520"/>
            <a:ext cx="681248" cy="682667"/>
          </a:xfrm>
          <a:prstGeom prst="ellipse">
            <a:avLst/>
          </a:prstGeom>
          <a:solidFill>
            <a:srgbClr val="FFFFFF"/>
          </a:solidFill>
          <a:ln w="571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2" name="MH_Other_4">
            <a:extLst>
              <a:ext uri="{FF2B5EF4-FFF2-40B4-BE49-F238E27FC236}">
                <a16:creationId xmlns:a16="http://schemas.microsoft.com/office/drawing/2014/main" id="{AC55C8AF-CDB5-467C-B957-F5A57383509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535087" y="4387212"/>
            <a:ext cx="681248" cy="682667"/>
          </a:xfrm>
          <a:prstGeom prst="ellipse">
            <a:avLst/>
          </a:prstGeom>
          <a:solidFill>
            <a:srgbClr val="FFFFFF"/>
          </a:solidFill>
          <a:ln w="571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3" name="MH_Text_1">
            <a:extLst>
              <a:ext uri="{FF2B5EF4-FFF2-40B4-BE49-F238E27FC236}">
                <a16:creationId xmlns:a16="http://schemas.microsoft.com/office/drawing/2014/main" id="{18F9F861-19A8-4E73-9DDB-220ACF0A67A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97884" y="1626906"/>
            <a:ext cx="429593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关于我们</a:t>
            </a:r>
            <a:r>
              <a:rPr lang="en-US" altLang="zh-CN" sz="2000" dirty="0">
                <a:solidFill>
                  <a:schemeClr val="bg1"/>
                </a:solidFill>
              </a:rPr>
              <a:t>(About Us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Text_2">
            <a:extLst>
              <a:ext uri="{FF2B5EF4-FFF2-40B4-BE49-F238E27FC236}">
                <a16:creationId xmlns:a16="http://schemas.microsoft.com/office/drawing/2014/main" id="{D847DF16-3C92-4E41-BBE6-AD9B07B902E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97884" y="2614986"/>
            <a:ext cx="429593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dirty="0">
                <a:solidFill>
                  <a:schemeClr val="bg1"/>
                </a:solidFill>
              </a:rPr>
              <a:t>企业文化</a:t>
            </a:r>
            <a:r>
              <a:rPr lang="en-US" altLang="zh-CN" sz="2000" dirty="0">
                <a:solidFill>
                  <a:schemeClr val="bg1"/>
                </a:solidFill>
              </a:rPr>
              <a:t>(Corporate Culture)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3">
            <a:extLst>
              <a:ext uri="{FF2B5EF4-FFF2-40B4-BE49-F238E27FC236}">
                <a16:creationId xmlns:a16="http://schemas.microsoft.com/office/drawing/2014/main" id="{459A6960-AF8A-4AA1-A6FC-06B25754C9D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697884" y="3603066"/>
            <a:ext cx="429593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dirty="0">
                <a:solidFill>
                  <a:schemeClr val="bg1"/>
                </a:solidFill>
              </a:rPr>
              <a:t>公司实力</a:t>
            </a:r>
            <a:r>
              <a:rPr lang="en-US" altLang="zh-CN" sz="2000" dirty="0">
                <a:solidFill>
                  <a:schemeClr val="bg1"/>
                </a:solidFill>
              </a:rPr>
              <a:t>(Company Strengths)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4">
            <a:extLst>
              <a:ext uri="{FF2B5EF4-FFF2-40B4-BE49-F238E27FC236}">
                <a16:creationId xmlns:a16="http://schemas.microsoft.com/office/drawing/2014/main" id="{8EE02A01-C5A0-4D63-A43A-24501B5866D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697884" y="4557757"/>
            <a:ext cx="429593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000" dirty="0">
                <a:solidFill>
                  <a:schemeClr val="bg1"/>
                </a:solidFill>
              </a:rPr>
              <a:t>未来展望</a:t>
            </a:r>
            <a:r>
              <a:rPr lang="en-US" altLang="zh-CN" sz="2000" dirty="0">
                <a:solidFill>
                  <a:schemeClr val="bg1"/>
                </a:solidFill>
              </a:rPr>
              <a:t>(Future Prospects)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1">
            <a:extLst>
              <a:ext uri="{FF2B5EF4-FFF2-40B4-BE49-F238E27FC236}">
                <a16:creationId xmlns:a16="http://schemas.microsoft.com/office/drawing/2014/main" id="{2A2247A4-704A-4BB2-BBEE-5D5D0266BDD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328653" y="2829180"/>
            <a:ext cx="2724885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8" name="MH_Others_2">
            <a:extLst>
              <a:ext uri="{FF2B5EF4-FFF2-40B4-BE49-F238E27FC236}">
                <a16:creationId xmlns:a16="http://schemas.microsoft.com/office/drawing/2014/main" id="{342CC9A6-D4F4-4086-B12D-5A0BB8CCA97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342415" y="3726177"/>
            <a:ext cx="269736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8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4"/>
          <p:cNvGrpSpPr/>
          <p:nvPr/>
        </p:nvGrpSpPr>
        <p:grpSpPr>
          <a:xfrm flipH="1">
            <a:off x="6229696" y="2421168"/>
            <a:ext cx="1387880" cy="36000"/>
            <a:chOff x="2531312" y="2421168"/>
            <a:chExt cx="1388066" cy="36000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246" name="直接连接符 245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椭圆 246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250"/>
          <p:cNvGrpSpPr/>
          <p:nvPr/>
        </p:nvGrpSpPr>
        <p:grpSpPr>
          <a:xfrm flipH="1">
            <a:off x="7617576" y="4363840"/>
            <a:ext cx="1387880" cy="36000"/>
            <a:chOff x="2531312" y="2421168"/>
            <a:chExt cx="1388066" cy="36000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252" name="直接连接符 251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252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8"/>
          <p:cNvGrpSpPr/>
          <p:nvPr/>
        </p:nvGrpSpPr>
        <p:grpSpPr>
          <a:xfrm>
            <a:off x="2691868" y="2421168"/>
            <a:ext cx="1387880" cy="36000"/>
            <a:chOff x="2531312" y="2421168"/>
            <a:chExt cx="1388066" cy="36000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243" name="直接连接符 242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253"/>
          <p:cNvGrpSpPr/>
          <p:nvPr/>
        </p:nvGrpSpPr>
        <p:grpSpPr>
          <a:xfrm>
            <a:off x="3864788" y="4363840"/>
            <a:ext cx="1387880" cy="36000"/>
            <a:chOff x="2531312" y="2421168"/>
            <a:chExt cx="1388066" cy="36000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255" name="直接连接符 254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椭圆 255"/>
            <p:cNvSpPr/>
            <p:nvPr/>
          </p:nvSpPr>
          <p:spPr>
            <a:xfrm>
              <a:off x="2531312" y="2421168"/>
              <a:ext cx="36000" cy="3600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18"/>
          <p:cNvGrpSpPr>
            <a:grpSpLocks/>
          </p:cNvGrpSpPr>
          <p:nvPr/>
        </p:nvGrpSpPr>
        <p:grpSpPr bwMode="auto">
          <a:xfrm>
            <a:off x="3538363" y="2200216"/>
            <a:ext cx="2658356" cy="1799373"/>
            <a:chOff x="0" y="0"/>
            <a:chExt cx="2093189" cy="1416774"/>
          </a:xfrm>
          <a:solidFill>
            <a:srgbClr val="CB1B3D"/>
          </a:solidFill>
        </p:grpSpPr>
        <p:sp>
          <p:nvSpPr>
            <p:cNvPr id="201" name="等腰三角形 19">
              <a:hlinkClick r:id="rId3"/>
            </p:cNvPr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399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2" name="文本框 20"/>
            <p:cNvSpPr>
              <a:spLocks noChangeArrowheads="1"/>
            </p:cNvSpPr>
            <p:nvPr/>
          </p:nvSpPr>
          <p:spPr bwMode="auto">
            <a:xfrm>
              <a:off x="734125" y="122472"/>
              <a:ext cx="619995" cy="5572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99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4921998" y="2200216"/>
            <a:ext cx="2660373" cy="1799373"/>
            <a:chOff x="0" y="0"/>
            <a:chExt cx="2093189" cy="1416774"/>
          </a:xfrm>
          <a:solidFill>
            <a:srgbClr val="CB1B3D"/>
          </a:solidFill>
        </p:grpSpPr>
        <p:sp>
          <p:nvSpPr>
            <p:cNvPr id="204" name="等腰三角形 22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399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5" name="文本框 23"/>
            <p:cNvSpPr>
              <a:spLocks noChangeArrowheads="1"/>
            </p:cNvSpPr>
            <p:nvPr/>
          </p:nvSpPr>
          <p:spPr bwMode="auto">
            <a:xfrm>
              <a:off x="736831" y="579708"/>
              <a:ext cx="619525" cy="5572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99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24"/>
          <p:cNvGrpSpPr>
            <a:grpSpLocks/>
          </p:cNvGrpSpPr>
          <p:nvPr/>
        </p:nvGrpSpPr>
        <p:grpSpPr bwMode="auto">
          <a:xfrm>
            <a:off x="4921998" y="4054055"/>
            <a:ext cx="2660373" cy="1799373"/>
            <a:chOff x="0" y="0"/>
            <a:chExt cx="2093189" cy="1416774"/>
          </a:xfrm>
          <a:solidFill>
            <a:srgbClr val="CB1B3D"/>
          </a:solidFill>
        </p:grpSpPr>
        <p:sp>
          <p:nvSpPr>
            <p:cNvPr id="207" name="等腰三角形 25">
              <a:hlinkClick r:id="rId3"/>
            </p:cNvPr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399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8" name="文本框 26"/>
            <p:cNvSpPr>
              <a:spLocks noChangeArrowheads="1"/>
            </p:cNvSpPr>
            <p:nvPr/>
          </p:nvSpPr>
          <p:spPr bwMode="auto">
            <a:xfrm>
              <a:off x="736831" y="180213"/>
              <a:ext cx="619525" cy="5572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99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27"/>
          <p:cNvGrpSpPr>
            <a:grpSpLocks/>
          </p:cNvGrpSpPr>
          <p:nvPr/>
        </p:nvGrpSpPr>
        <p:grpSpPr bwMode="auto">
          <a:xfrm>
            <a:off x="6307653" y="4054055"/>
            <a:ext cx="2658356" cy="1799373"/>
            <a:chOff x="0" y="0"/>
            <a:chExt cx="2093189" cy="1416774"/>
          </a:xfrm>
          <a:solidFill>
            <a:srgbClr val="CB1B3D"/>
          </a:solidFill>
        </p:grpSpPr>
        <p:sp>
          <p:nvSpPr>
            <p:cNvPr id="210" name="等腰三角形 28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 w="127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399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11" name="文本框 29"/>
            <p:cNvSpPr>
              <a:spLocks noChangeArrowheads="1"/>
            </p:cNvSpPr>
            <p:nvPr/>
          </p:nvSpPr>
          <p:spPr bwMode="auto">
            <a:xfrm>
              <a:off x="736595" y="520297"/>
              <a:ext cx="619995" cy="5572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99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3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299923" y="2791342"/>
            <a:ext cx="2657967" cy="469722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defTabSz="1218323">
              <a:lnSpc>
                <a:spcPct val="120000"/>
              </a:lnSpc>
              <a:defRPr/>
            </a:pP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0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681855" y="2805286"/>
            <a:ext cx="2657967" cy="469722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defTabSz="1218323">
              <a:lnSpc>
                <a:spcPct val="120000"/>
              </a:lnSpc>
              <a:defRPr/>
            </a:pP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0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479817" y="4664962"/>
            <a:ext cx="2657967" cy="469722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defTabSz="1218323">
              <a:lnSpc>
                <a:spcPct val="120000"/>
              </a:lnSpc>
              <a:defRPr/>
            </a:pP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0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981903" y="4633411"/>
            <a:ext cx="2657967" cy="469722"/>
          </a:xfrm>
          <a:prstGeom prst="rect">
            <a:avLst/>
          </a:prstGeom>
          <a:noFill/>
        </p:spPr>
        <p:txBody>
          <a:bodyPr wrap="square" lIns="91421" tIns="45709" rIns="91421" bIns="45709" rtlCol="0">
            <a:spAutoFit/>
          </a:bodyPr>
          <a:lstStyle/>
          <a:p>
            <a:pPr defTabSz="1218323">
              <a:lnSpc>
                <a:spcPct val="120000"/>
              </a:lnSpc>
              <a:defRPr/>
            </a:pP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0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0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3"/>
          <p:cNvGrpSpPr/>
          <p:nvPr/>
        </p:nvGrpSpPr>
        <p:grpSpPr>
          <a:xfrm>
            <a:off x="1443802" y="2193726"/>
            <a:ext cx="1292863" cy="523161"/>
            <a:chOff x="1354515" y="2193726"/>
            <a:chExt cx="1293037" cy="523162"/>
          </a:xfrm>
        </p:grpSpPr>
        <p:sp>
          <p:nvSpPr>
            <p:cNvPr id="3" name="圆角矩形 2"/>
            <p:cNvSpPr/>
            <p:nvPr/>
          </p:nvSpPr>
          <p:spPr>
            <a:xfrm>
              <a:off x="1354515" y="2193726"/>
              <a:ext cx="1100328" cy="5231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467498" y="2239459"/>
              <a:ext cx="1180054" cy="325859"/>
            </a:xfrm>
            <a:prstGeom prst="rect">
              <a:avLst/>
            </a:prstGeom>
            <a:noFill/>
          </p:spPr>
          <p:txBody>
            <a:bodyPr wrap="square" lIns="91403" tIns="0" rIns="91403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黑体_GBK" pitchFamily="65" charset="-122"/>
                  <a:ea typeface="方正黑体_GBK" pitchFamily="65" charset="-122"/>
                  <a:cs typeface="华文黑体" pitchFamily="2" charset="-122"/>
                </a:rPr>
                <a:t>小标题</a:t>
              </a:r>
            </a:p>
          </p:txBody>
        </p:sp>
      </p:grpSp>
      <p:grpSp>
        <p:nvGrpSpPr>
          <p:cNvPr id="16" name="组合 4"/>
          <p:cNvGrpSpPr/>
          <p:nvPr/>
        </p:nvGrpSpPr>
        <p:grpSpPr>
          <a:xfrm>
            <a:off x="7814384" y="2193725"/>
            <a:ext cx="1257027" cy="523161"/>
            <a:chOff x="7725958" y="2193726"/>
            <a:chExt cx="1257196" cy="523162"/>
          </a:xfrm>
        </p:grpSpPr>
        <p:sp>
          <p:nvSpPr>
            <p:cNvPr id="87" name="圆角矩形 86"/>
            <p:cNvSpPr/>
            <p:nvPr/>
          </p:nvSpPr>
          <p:spPr>
            <a:xfrm>
              <a:off x="7725958" y="2193726"/>
              <a:ext cx="1100328" cy="52316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03100" y="2277230"/>
              <a:ext cx="1180054" cy="325859"/>
            </a:xfrm>
            <a:prstGeom prst="rect">
              <a:avLst/>
            </a:prstGeom>
            <a:noFill/>
          </p:spPr>
          <p:txBody>
            <a:bodyPr wrap="square" lIns="91403" tIns="0" rIns="91403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黑体_GBK" pitchFamily="65" charset="-122"/>
                  <a:ea typeface="方正黑体_GBK" pitchFamily="65" charset="-122"/>
                  <a:cs typeface="华文黑体" pitchFamily="2" charset="-122"/>
                </a:rPr>
                <a:t>小标题</a:t>
              </a:r>
            </a:p>
          </p:txBody>
        </p:sp>
      </p:grpSp>
      <p:grpSp>
        <p:nvGrpSpPr>
          <p:cNvPr id="17" name="组合 6"/>
          <p:cNvGrpSpPr/>
          <p:nvPr/>
        </p:nvGrpSpPr>
        <p:grpSpPr>
          <a:xfrm>
            <a:off x="9119774" y="4102260"/>
            <a:ext cx="1295373" cy="523163"/>
            <a:chOff x="9031522" y="4102259"/>
            <a:chExt cx="1295548" cy="523162"/>
          </a:xfrm>
        </p:grpSpPr>
        <p:sp>
          <p:nvSpPr>
            <p:cNvPr id="89" name="圆角矩形 88"/>
            <p:cNvSpPr/>
            <p:nvPr/>
          </p:nvSpPr>
          <p:spPr>
            <a:xfrm>
              <a:off x="9031522" y="4102259"/>
              <a:ext cx="1100328" cy="5231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7018" y="4159076"/>
              <a:ext cx="1180052" cy="325857"/>
            </a:xfrm>
            <a:prstGeom prst="rect">
              <a:avLst/>
            </a:prstGeom>
            <a:noFill/>
          </p:spPr>
          <p:txBody>
            <a:bodyPr wrap="square" lIns="91403" tIns="0" rIns="91403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黑体_GBK" pitchFamily="65" charset="-122"/>
                  <a:ea typeface="方正黑体_GBK" pitchFamily="65" charset="-122"/>
                  <a:cs typeface="华文黑体" pitchFamily="2" charset="-122"/>
                </a:rPr>
                <a:t>小标题</a:t>
              </a:r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2557120" y="4154901"/>
            <a:ext cx="1235337" cy="523163"/>
            <a:chOff x="2518192" y="4154901"/>
            <a:chExt cx="1235504" cy="523162"/>
          </a:xfrm>
        </p:grpSpPr>
        <p:sp>
          <p:nvSpPr>
            <p:cNvPr id="91" name="圆角矩形 90"/>
            <p:cNvSpPr/>
            <p:nvPr/>
          </p:nvSpPr>
          <p:spPr>
            <a:xfrm>
              <a:off x="2518192" y="4154901"/>
              <a:ext cx="1100328" cy="52316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73642" y="4196848"/>
              <a:ext cx="1180054" cy="325857"/>
            </a:xfrm>
            <a:prstGeom prst="rect">
              <a:avLst/>
            </a:prstGeom>
            <a:noFill/>
          </p:spPr>
          <p:txBody>
            <a:bodyPr wrap="square" lIns="91403" tIns="0" rIns="91403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黑体_GBK" pitchFamily="65" charset="-122"/>
                  <a:ea typeface="方正黑体_GBK" pitchFamily="65" charset="-122"/>
                  <a:cs typeface="华文黑体" pitchFamily="2" charset="-122"/>
                </a:rPr>
                <a:t>小标题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63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33" grpId="0"/>
      <p:bldP spid="236" grpId="0"/>
      <p:bldP spid="2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884394" y="3593654"/>
            <a:ext cx="1987962" cy="1983869"/>
          </a:xfrm>
          <a:custGeom>
            <a:avLst/>
            <a:gdLst>
              <a:gd name="T0" fmla="*/ 1041 w 1041"/>
              <a:gd name="T1" fmla="*/ 520 h 1039"/>
              <a:gd name="T2" fmla="*/ 980 w 1041"/>
              <a:gd name="T3" fmla="*/ 445 h 1039"/>
              <a:gd name="T4" fmla="*/ 1018 w 1041"/>
              <a:gd name="T5" fmla="*/ 368 h 1039"/>
              <a:gd name="T6" fmla="*/ 938 w 1041"/>
              <a:gd name="T7" fmla="*/ 313 h 1039"/>
              <a:gd name="T8" fmla="*/ 950 w 1041"/>
              <a:gd name="T9" fmla="*/ 227 h 1039"/>
              <a:gd name="T10" fmla="*/ 858 w 1041"/>
              <a:gd name="T11" fmla="*/ 199 h 1039"/>
              <a:gd name="T12" fmla="*/ 844 w 1041"/>
              <a:gd name="T13" fmla="*/ 113 h 1039"/>
              <a:gd name="T14" fmla="*/ 748 w 1041"/>
              <a:gd name="T15" fmla="*/ 113 h 1039"/>
              <a:gd name="T16" fmla="*/ 709 w 1041"/>
              <a:gd name="T17" fmla="*/ 35 h 1039"/>
              <a:gd name="T18" fmla="*/ 616 w 1041"/>
              <a:gd name="T19" fmla="*/ 64 h 1039"/>
              <a:gd name="T20" fmla="*/ 556 w 1041"/>
              <a:gd name="T21" fmla="*/ 1 h 1039"/>
              <a:gd name="T22" fmla="*/ 484 w 1041"/>
              <a:gd name="T23" fmla="*/ 1 h 1039"/>
              <a:gd name="T24" fmla="*/ 424 w 1041"/>
              <a:gd name="T25" fmla="*/ 64 h 1039"/>
              <a:gd name="T26" fmla="*/ 332 w 1041"/>
              <a:gd name="T27" fmla="*/ 35 h 1039"/>
              <a:gd name="T28" fmla="*/ 293 w 1041"/>
              <a:gd name="T29" fmla="*/ 113 h 1039"/>
              <a:gd name="T30" fmla="*/ 196 w 1041"/>
              <a:gd name="T31" fmla="*/ 113 h 1039"/>
              <a:gd name="T32" fmla="*/ 182 w 1041"/>
              <a:gd name="T33" fmla="*/ 199 h 1039"/>
              <a:gd name="T34" fmla="*/ 90 w 1041"/>
              <a:gd name="T35" fmla="*/ 227 h 1039"/>
              <a:gd name="T36" fmla="*/ 102 w 1041"/>
              <a:gd name="T37" fmla="*/ 313 h 1039"/>
              <a:gd name="T38" fmla="*/ 22 w 1041"/>
              <a:gd name="T39" fmla="*/ 368 h 1039"/>
              <a:gd name="T40" fmla="*/ 60 w 1041"/>
              <a:gd name="T41" fmla="*/ 445 h 1039"/>
              <a:gd name="T42" fmla="*/ 0 w 1041"/>
              <a:gd name="T43" fmla="*/ 520 h 1039"/>
              <a:gd name="T44" fmla="*/ 54 w 1041"/>
              <a:gd name="T45" fmla="*/ 534 h 1039"/>
              <a:gd name="T46" fmla="*/ 7 w 1041"/>
              <a:gd name="T47" fmla="*/ 604 h 1039"/>
              <a:gd name="T48" fmla="*/ 79 w 1041"/>
              <a:gd name="T49" fmla="*/ 671 h 1039"/>
              <a:gd name="T50" fmla="*/ 54 w 1041"/>
              <a:gd name="T51" fmla="*/ 751 h 1039"/>
              <a:gd name="T52" fmla="*/ 143 w 1041"/>
              <a:gd name="T53" fmla="*/ 794 h 1039"/>
              <a:gd name="T54" fmla="*/ 142 w 1041"/>
              <a:gd name="T55" fmla="*/ 878 h 1039"/>
              <a:gd name="T56" fmla="*/ 240 w 1041"/>
              <a:gd name="T57" fmla="*/ 893 h 1039"/>
              <a:gd name="T58" fmla="*/ 263 w 1041"/>
              <a:gd name="T59" fmla="*/ 973 h 1039"/>
              <a:gd name="T60" fmla="*/ 361 w 1041"/>
              <a:gd name="T61" fmla="*/ 959 h 1039"/>
              <a:gd name="T62" fmla="*/ 407 w 1041"/>
              <a:gd name="T63" fmla="*/ 1028 h 1039"/>
              <a:gd name="T64" fmla="*/ 496 w 1041"/>
              <a:gd name="T65" fmla="*/ 986 h 1039"/>
              <a:gd name="T66" fmla="*/ 544 w 1041"/>
              <a:gd name="T67" fmla="*/ 986 h 1039"/>
              <a:gd name="T68" fmla="*/ 633 w 1041"/>
              <a:gd name="T69" fmla="*/ 1028 h 1039"/>
              <a:gd name="T70" fmla="*/ 679 w 1041"/>
              <a:gd name="T71" fmla="*/ 959 h 1039"/>
              <a:gd name="T72" fmla="*/ 777 w 1041"/>
              <a:gd name="T73" fmla="*/ 973 h 1039"/>
              <a:gd name="T74" fmla="*/ 801 w 1041"/>
              <a:gd name="T75" fmla="*/ 893 h 1039"/>
              <a:gd name="T76" fmla="*/ 898 w 1041"/>
              <a:gd name="T77" fmla="*/ 878 h 1039"/>
              <a:gd name="T78" fmla="*/ 898 w 1041"/>
              <a:gd name="T79" fmla="*/ 794 h 1039"/>
              <a:gd name="T80" fmla="*/ 986 w 1041"/>
              <a:gd name="T81" fmla="*/ 751 h 1039"/>
              <a:gd name="T82" fmla="*/ 962 w 1041"/>
              <a:gd name="T83" fmla="*/ 671 h 1039"/>
              <a:gd name="T84" fmla="*/ 1034 w 1041"/>
              <a:gd name="T85" fmla="*/ 604 h 1039"/>
              <a:gd name="T86" fmla="*/ 986 w 1041"/>
              <a:gd name="T87" fmla="*/ 534 h 1039"/>
              <a:gd name="T88" fmla="*/ 520 w 1041"/>
              <a:gd name="T89" fmla="*/ 905 h 1039"/>
              <a:gd name="T90" fmla="*/ 520 w 1041"/>
              <a:gd name="T91" fmla="*/ 134 h 1039"/>
              <a:gd name="T92" fmla="*/ 520 w 1041"/>
              <a:gd name="T93" fmla="*/ 90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1" h="1039">
                <a:moveTo>
                  <a:pt x="1041" y="522"/>
                </a:moveTo>
                <a:cubicBezTo>
                  <a:pt x="1041" y="521"/>
                  <a:pt x="1041" y="521"/>
                  <a:pt x="1041" y="520"/>
                </a:cubicBezTo>
                <a:cubicBezTo>
                  <a:pt x="1041" y="496"/>
                  <a:pt x="1039" y="473"/>
                  <a:pt x="1036" y="449"/>
                </a:cubicBezTo>
                <a:cubicBezTo>
                  <a:pt x="980" y="445"/>
                  <a:pt x="980" y="445"/>
                  <a:pt x="980" y="445"/>
                </a:cubicBezTo>
                <a:cubicBezTo>
                  <a:pt x="978" y="429"/>
                  <a:pt x="974" y="412"/>
                  <a:pt x="970" y="396"/>
                </a:cubicBezTo>
                <a:cubicBezTo>
                  <a:pt x="1018" y="368"/>
                  <a:pt x="1018" y="368"/>
                  <a:pt x="1018" y="368"/>
                </a:cubicBezTo>
                <a:cubicBezTo>
                  <a:pt x="1011" y="345"/>
                  <a:pt x="1002" y="322"/>
                  <a:pt x="992" y="301"/>
                </a:cubicBezTo>
                <a:cubicBezTo>
                  <a:pt x="938" y="313"/>
                  <a:pt x="938" y="313"/>
                  <a:pt x="938" y="313"/>
                </a:cubicBezTo>
                <a:cubicBezTo>
                  <a:pt x="930" y="298"/>
                  <a:pt x="922" y="282"/>
                  <a:pt x="912" y="268"/>
                </a:cubicBezTo>
                <a:cubicBezTo>
                  <a:pt x="950" y="227"/>
                  <a:pt x="950" y="227"/>
                  <a:pt x="950" y="227"/>
                </a:cubicBezTo>
                <a:cubicBezTo>
                  <a:pt x="937" y="208"/>
                  <a:pt x="922" y="189"/>
                  <a:pt x="906" y="171"/>
                </a:cubicBezTo>
                <a:cubicBezTo>
                  <a:pt x="858" y="199"/>
                  <a:pt x="858" y="199"/>
                  <a:pt x="858" y="199"/>
                </a:cubicBezTo>
                <a:cubicBezTo>
                  <a:pt x="846" y="186"/>
                  <a:pt x="833" y="174"/>
                  <a:pt x="820" y="163"/>
                </a:cubicBezTo>
                <a:cubicBezTo>
                  <a:pt x="844" y="113"/>
                  <a:pt x="844" y="113"/>
                  <a:pt x="844" y="113"/>
                </a:cubicBezTo>
                <a:cubicBezTo>
                  <a:pt x="825" y="98"/>
                  <a:pt x="806" y="84"/>
                  <a:pt x="785" y="72"/>
                </a:cubicBezTo>
                <a:cubicBezTo>
                  <a:pt x="748" y="113"/>
                  <a:pt x="748" y="113"/>
                  <a:pt x="748" y="113"/>
                </a:cubicBezTo>
                <a:cubicBezTo>
                  <a:pt x="732" y="104"/>
                  <a:pt x="716" y="97"/>
                  <a:pt x="700" y="90"/>
                </a:cubicBezTo>
                <a:cubicBezTo>
                  <a:pt x="709" y="35"/>
                  <a:pt x="709" y="35"/>
                  <a:pt x="709" y="35"/>
                </a:cubicBezTo>
                <a:cubicBezTo>
                  <a:pt x="687" y="26"/>
                  <a:pt x="664" y="19"/>
                  <a:pt x="640" y="14"/>
                </a:cubicBezTo>
                <a:cubicBezTo>
                  <a:pt x="616" y="64"/>
                  <a:pt x="616" y="64"/>
                  <a:pt x="616" y="64"/>
                </a:cubicBezTo>
                <a:cubicBezTo>
                  <a:pt x="599" y="60"/>
                  <a:pt x="582" y="58"/>
                  <a:pt x="564" y="56"/>
                </a:cubicBezTo>
                <a:cubicBezTo>
                  <a:pt x="556" y="1"/>
                  <a:pt x="556" y="1"/>
                  <a:pt x="556" y="1"/>
                </a:cubicBezTo>
                <a:cubicBezTo>
                  <a:pt x="544" y="0"/>
                  <a:pt x="532" y="0"/>
                  <a:pt x="520" y="0"/>
                </a:cubicBezTo>
                <a:cubicBezTo>
                  <a:pt x="508" y="0"/>
                  <a:pt x="496" y="0"/>
                  <a:pt x="484" y="1"/>
                </a:cubicBezTo>
                <a:cubicBezTo>
                  <a:pt x="476" y="56"/>
                  <a:pt x="476" y="56"/>
                  <a:pt x="476" y="56"/>
                </a:cubicBezTo>
                <a:cubicBezTo>
                  <a:pt x="459" y="58"/>
                  <a:pt x="441" y="60"/>
                  <a:pt x="424" y="64"/>
                </a:cubicBezTo>
                <a:cubicBezTo>
                  <a:pt x="400" y="14"/>
                  <a:pt x="400" y="14"/>
                  <a:pt x="400" y="14"/>
                </a:cubicBezTo>
                <a:cubicBezTo>
                  <a:pt x="377" y="19"/>
                  <a:pt x="354" y="26"/>
                  <a:pt x="332" y="35"/>
                </a:cubicBezTo>
                <a:cubicBezTo>
                  <a:pt x="340" y="90"/>
                  <a:pt x="340" y="90"/>
                  <a:pt x="340" y="90"/>
                </a:cubicBezTo>
                <a:cubicBezTo>
                  <a:pt x="324" y="97"/>
                  <a:pt x="308" y="104"/>
                  <a:pt x="293" y="113"/>
                </a:cubicBezTo>
                <a:cubicBezTo>
                  <a:pt x="255" y="72"/>
                  <a:pt x="255" y="72"/>
                  <a:pt x="255" y="72"/>
                </a:cubicBezTo>
                <a:cubicBezTo>
                  <a:pt x="235" y="84"/>
                  <a:pt x="215" y="98"/>
                  <a:pt x="196" y="113"/>
                </a:cubicBezTo>
                <a:cubicBezTo>
                  <a:pt x="220" y="163"/>
                  <a:pt x="220" y="163"/>
                  <a:pt x="220" y="163"/>
                </a:cubicBezTo>
                <a:cubicBezTo>
                  <a:pt x="207" y="174"/>
                  <a:pt x="194" y="186"/>
                  <a:pt x="182" y="199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18" y="189"/>
                  <a:pt x="103" y="208"/>
                  <a:pt x="90" y="227"/>
                </a:cubicBezTo>
                <a:cubicBezTo>
                  <a:pt x="128" y="268"/>
                  <a:pt x="128" y="268"/>
                  <a:pt x="128" y="268"/>
                </a:cubicBezTo>
                <a:cubicBezTo>
                  <a:pt x="119" y="282"/>
                  <a:pt x="110" y="298"/>
                  <a:pt x="102" y="313"/>
                </a:cubicBezTo>
                <a:cubicBezTo>
                  <a:pt x="48" y="301"/>
                  <a:pt x="48" y="301"/>
                  <a:pt x="48" y="301"/>
                </a:cubicBezTo>
                <a:cubicBezTo>
                  <a:pt x="38" y="322"/>
                  <a:pt x="29" y="345"/>
                  <a:pt x="22" y="368"/>
                </a:cubicBezTo>
                <a:cubicBezTo>
                  <a:pt x="71" y="396"/>
                  <a:pt x="71" y="396"/>
                  <a:pt x="71" y="396"/>
                </a:cubicBezTo>
                <a:cubicBezTo>
                  <a:pt x="66" y="412"/>
                  <a:pt x="63" y="429"/>
                  <a:pt x="60" y="445"/>
                </a:cubicBezTo>
                <a:cubicBezTo>
                  <a:pt x="5" y="449"/>
                  <a:pt x="5" y="449"/>
                  <a:pt x="5" y="449"/>
                </a:cubicBezTo>
                <a:cubicBezTo>
                  <a:pt x="1" y="473"/>
                  <a:pt x="0" y="496"/>
                  <a:pt x="0" y="520"/>
                </a:cubicBezTo>
                <a:cubicBezTo>
                  <a:pt x="0" y="521"/>
                  <a:pt x="0" y="521"/>
                  <a:pt x="0" y="522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55" y="551"/>
                  <a:pt x="56" y="568"/>
                  <a:pt x="58" y="584"/>
                </a:cubicBezTo>
                <a:cubicBezTo>
                  <a:pt x="7" y="604"/>
                  <a:pt x="7" y="604"/>
                  <a:pt x="7" y="604"/>
                </a:cubicBezTo>
                <a:cubicBezTo>
                  <a:pt x="10" y="629"/>
                  <a:pt x="16" y="652"/>
                  <a:pt x="23" y="675"/>
                </a:cubicBezTo>
                <a:cubicBezTo>
                  <a:pt x="79" y="671"/>
                  <a:pt x="79" y="671"/>
                  <a:pt x="79" y="671"/>
                </a:cubicBezTo>
                <a:cubicBezTo>
                  <a:pt x="84" y="687"/>
                  <a:pt x="90" y="702"/>
                  <a:pt x="97" y="717"/>
                </a:cubicBezTo>
                <a:cubicBezTo>
                  <a:pt x="54" y="751"/>
                  <a:pt x="54" y="751"/>
                  <a:pt x="54" y="751"/>
                </a:cubicBezTo>
                <a:cubicBezTo>
                  <a:pt x="65" y="773"/>
                  <a:pt x="77" y="795"/>
                  <a:pt x="91" y="815"/>
                </a:cubicBezTo>
                <a:cubicBezTo>
                  <a:pt x="143" y="794"/>
                  <a:pt x="143" y="794"/>
                  <a:pt x="143" y="794"/>
                </a:cubicBezTo>
                <a:cubicBezTo>
                  <a:pt x="152" y="807"/>
                  <a:pt x="163" y="820"/>
                  <a:pt x="173" y="832"/>
                </a:cubicBezTo>
                <a:cubicBezTo>
                  <a:pt x="142" y="878"/>
                  <a:pt x="142" y="878"/>
                  <a:pt x="142" y="878"/>
                </a:cubicBezTo>
                <a:cubicBezTo>
                  <a:pt x="159" y="896"/>
                  <a:pt x="177" y="912"/>
                  <a:pt x="196" y="928"/>
                </a:cubicBezTo>
                <a:cubicBezTo>
                  <a:pt x="240" y="893"/>
                  <a:pt x="240" y="893"/>
                  <a:pt x="240" y="893"/>
                </a:cubicBezTo>
                <a:cubicBezTo>
                  <a:pt x="253" y="902"/>
                  <a:pt x="266" y="912"/>
                  <a:pt x="280" y="920"/>
                </a:cubicBezTo>
                <a:cubicBezTo>
                  <a:pt x="263" y="973"/>
                  <a:pt x="263" y="973"/>
                  <a:pt x="263" y="973"/>
                </a:cubicBezTo>
                <a:cubicBezTo>
                  <a:pt x="285" y="985"/>
                  <a:pt x="307" y="996"/>
                  <a:pt x="330" y="1005"/>
                </a:cubicBezTo>
                <a:cubicBezTo>
                  <a:pt x="361" y="959"/>
                  <a:pt x="361" y="959"/>
                  <a:pt x="361" y="959"/>
                </a:cubicBezTo>
                <a:cubicBezTo>
                  <a:pt x="376" y="964"/>
                  <a:pt x="391" y="969"/>
                  <a:pt x="407" y="973"/>
                </a:cubicBezTo>
                <a:cubicBezTo>
                  <a:pt x="407" y="1028"/>
                  <a:pt x="407" y="1028"/>
                  <a:pt x="407" y="1028"/>
                </a:cubicBezTo>
                <a:cubicBezTo>
                  <a:pt x="431" y="1033"/>
                  <a:pt x="455" y="1037"/>
                  <a:pt x="480" y="1039"/>
                </a:cubicBezTo>
                <a:cubicBezTo>
                  <a:pt x="496" y="986"/>
                  <a:pt x="496" y="986"/>
                  <a:pt x="496" y="986"/>
                </a:cubicBezTo>
                <a:cubicBezTo>
                  <a:pt x="504" y="986"/>
                  <a:pt x="512" y="987"/>
                  <a:pt x="520" y="987"/>
                </a:cubicBezTo>
                <a:cubicBezTo>
                  <a:pt x="528" y="987"/>
                  <a:pt x="536" y="986"/>
                  <a:pt x="544" y="986"/>
                </a:cubicBezTo>
                <a:cubicBezTo>
                  <a:pt x="560" y="1039"/>
                  <a:pt x="560" y="1039"/>
                  <a:pt x="560" y="1039"/>
                </a:cubicBezTo>
                <a:cubicBezTo>
                  <a:pt x="585" y="1037"/>
                  <a:pt x="610" y="1033"/>
                  <a:pt x="633" y="1028"/>
                </a:cubicBezTo>
                <a:cubicBezTo>
                  <a:pt x="633" y="973"/>
                  <a:pt x="633" y="973"/>
                  <a:pt x="633" y="973"/>
                </a:cubicBezTo>
                <a:cubicBezTo>
                  <a:pt x="649" y="969"/>
                  <a:pt x="664" y="964"/>
                  <a:pt x="679" y="959"/>
                </a:cubicBezTo>
                <a:cubicBezTo>
                  <a:pt x="710" y="1005"/>
                  <a:pt x="710" y="1005"/>
                  <a:pt x="710" y="1005"/>
                </a:cubicBezTo>
                <a:cubicBezTo>
                  <a:pt x="733" y="996"/>
                  <a:pt x="756" y="985"/>
                  <a:pt x="777" y="973"/>
                </a:cubicBezTo>
                <a:cubicBezTo>
                  <a:pt x="761" y="920"/>
                  <a:pt x="761" y="920"/>
                  <a:pt x="761" y="920"/>
                </a:cubicBezTo>
                <a:cubicBezTo>
                  <a:pt x="774" y="912"/>
                  <a:pt x="788" y="902"/>
                  <a:pt x="801" y="893"/>
                </a:cubicBezTo>
                <a:cubicBezTo>
                  <a:pt x="844" y="928"/>
                  <a:pt x="844" y="928"/>
                  <a:pt x="844" y="928"/>
                </a:cubicBezTo>
                <a:cubicBezTo>
                  <a:pt x="863" y="912"/>
                  <a:pt x="881" y="896"/>
                  <a:pt x="898" y="878"/>
                </a:cubicBezTo>
                <a:cubicBezTo>
                  <a:pt x="867" y="832"/>
                  <a:pt x="867" y="832"/>
                  <a:pt x="867" y="832"/>
                </a:cubicBezTo>
                <a:cubicBezTo>
                  <a:pt x="878" y="820"/>
                  <a:pt x="888" y="807"/>
                  <a:pt x="898" y="794"/>
                </a:cubicBezTo>
                <a:cubicBezTo>
                  <a:pt x="949" y="815"/>
                  <a:pt x="949" y="815"/>
                  <a:pt x="949" y="815"/>
                </a:cubicBezTo>
                <a:cubicBezTo>
                  <a:pt x="963" y="795"/>
                  <a:pt x="976" y="773"/>
                  <a:pt x="986" y="751"/>
                </a:cubicBezTo>
                <a:cubicBezTo>
                  <a:pt x="943" y="717"/>
                  <a:pt x="943" y="717"/>
                  <a:pt x="943" y="717"/>
                </a:cubicBezTo>
                <a:cubicBezTo>
                  <a:pt x="950" y="702"/>
                  <a:pt x="956" y="687"/>
                  <a:pt x="962" y="671"/>
                </a:cubicBezTo>
                <a:cubicBezTo>
                  <a:pt x="1017" y="675"/>
                  <a:pt x="1017" y="675"/>
                  <a:pt x="1017" y="675"/>
                </a:cubicBezTo>
                <a:cubicBezTo>
                  <a:pt x="1024" y="652"/>
                  <a:pt x="1030" y="629"/>
                  <a:pt x="1034" y="604"/>
                </a:cubicBezTo>
                <a:cubicBezTo>
                  <a:pt x="982" y="584"/>
                  <a:pt x="982" y="584"/>
                  <a:pt x="982" y="584"/>
                </a:cubicBezTo>
                <a:cubicBezTo>
                  <a:pt x="984" y="568"/>
                  <a:pt x="986" y="551"/>
                  <a:pt x="986" y="534"/>
                </a:cubicBezTo>
                <a:lnTo>
                  <a:pt x="1041" y="522"/>
                </a:lnTo>
                <a:close/>
                <a:moveTo>
                  <a:pt x="520" y="905"/>
                </a:moveTo>
                <a:cubicBezTo>
                  <a:pt x="307" y="905"/>
                  <a:pt x="134" y="732"/>
                  <a:pt x="134" y="519"/>
                </a:cubicBezTo>
                <a:cubicBezTo>
                  <a:pt x="134" y="306"/>
                  <a:pt x="307" y="134"/>
                  <a:pt x="520" y="134"/>
                </a:cubicBezTo>
                <a:cubicBezTo>
                  <a:pt x="733" y="134"/>
                  <a:pt x="906" y="306"/>
                  <a:pt x="906" y="519"/>
                </a:cubicBezTo>
                <a:cubicBezTo>
                  <a:pt x="906" y="732"/>
                  <a:pt x="733" y="905"/>
                  <a:pt x="520" y="905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85000"/>
                </a:schemeClr>
              </a:gs>
              <a:gs pos="74000">
                <a:schemeClr val="bg2">
                  <a:lumMod val="85000"/>
                </a:schemeClr>
              </a:gs>
              <a:gs pos="20000">
                <a:schemeClr val="bg2">
                  <a:lumMod val="85000"/>
                </a:schemeClr>
              </a:gs>
              <a:gs pos="50000">
                <a:schemeClr val="bg2">
                  <a:lumMod val="95000"/>
                </a:schemeClr>
              </a:gs>
              <a:gs pos="100000">
                <a:schemeClr val="bg2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250669" y="3958636"/>
            <a:ext cx="1255412" cy="12539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3340502" y="3928157"/>
            <a:ext cx="1069414" cy="1083485"/>
          </a:xfrm>
          <a:custGeom>
            <a:avLst/>
            <a:gdLst>
              <a:gd name="T0" fmla="*/ 488 w 488"/>
              <a:gd name="T1" fmla="*/ 278 h 495"/>
              <a:gd name="T2" fmla="*/ 488 w 488"/>
              <a:gd name="T3" fmla="*/ 213 h 495"/>
              <a:gd name="T4" fmla="*/ 440 w 488"/>
              <a:gd name="T5" fmla="*/ 206 h 495"/>
              <a:gd name="T6" fmla="*/ 418 w 488"/>
              <a:gd name="T7" fmla="*/ 149 h 495"/>
              <a:gd name="T8" fmla="*/ 450 w 488"/>
              <a:gd name="T9" fmla="*/ 113 h 495"/>
              <a:gd name="T10" fmla="*/ 408 w 488"/>
              <a:gd name="T11" fmla="*/ 64 h 495"/>
              <a:gd name="T12" fmla="*/ 366 w 488"/>
              <a:gd name="T13" fmla="*/ 89 h 495"/>
              <a:gd name="T14" fmla="*/ 313 w 488"/>
              <a:gd name="T15" fmla="*/ 60 h 495"/>
              <a:gd name="T16" fmla="*/ 315 w 488"/>
              <a:gd name="T17" fmla="*/ 11 h 495"/>
              <a:gd name="T18" fmla="*/ 251 w 488"/>
              <a:gd name="T19" fmla="*/ 0 h 495"/>
              <a:gd name="T20" fmla="*/ 235 w 488"/>
              <a:gd name="T21" fmla="*/ 48 h 495"/>
              <a:gd name="T22" fmla="*/ 177 w 488"/>
              <a:gd name="T23" fmla="*/ 59 h 495"/>
              <a:gd name="T24" fmla="*/ 146 w 488"/>
              <a:gd name="T25" fmla="*/ 20 h 495"/>
              <a:gd name="T26" fmla="*/ 90 w 488"/>
              <a:gd name="T27" fmla="*/ 52 h 495"/>
              <a:gd name="T28" fmla="*/ 109 w 488"/>
              <a:gd name="T29" fmla="*/ 100 h 495"/>
              <a:gd name="T30" fmla="*/ 72 w 488"/>
              <a:gd name="T31" fmla="*/ 146 h 495"/>
              <a:gd name="T32" fmla="*/ 22 w 488"/>
              <a:gd name="T33" fmla="*/ 136 h 495"/>
              <a:gd name="T34" fmla="*/ 0 w 488"/>
              <a:gd name="T35" fmla="*/ 196 h 495"/>
              <a:gd name="T36" fmla="*/ 46 w 488"/>
              <a:gd name="T37" fmla="*/ 221 h 495"/>
              <a:gd name="T38" fmla="*/ 44 w 488"/>
              <a:gd name="T39" fmla="*/ 247 h 495"/>
              <a:gd name="T40" fmla="*/ 46 w 488"/>
              <a:gd name="T41" fmla="*/ 279 h 495"/>
              <a:gd name="T42" fmla="*/ 1 w 488"/>
              <a:gd name="T43" fmla="*/ 303 h 495"/>
              <a:gd name="T44" fmla="*/ 23 w 488"/>
              <a:gd name="T45" fmla="*/ 364 h 495"/>
              <a:gd name="T46" fmla="*/ 74 w 488"/>
              <a:gd name="T47" fmla="*/ 353 h 495"/>
              <a:gd name="T48" fmla="*/ 112 w 488"/>
              <a:gd name="T49" fmla="*/ 398 h 495"/>
              <a:gd name="T50" fmla="*/ 94 w 488"/>
              <a:gd name="T51" fmla="*/ 445 h 495"/>
              <a:gd name="T52" fmla="*/ 149 w 488"/>
              <a:gd name="T53" fmla="*/ 477 h 495"/>
              <a:gd name="T54" fmla="*/ 181 w 488"/>
              <a:gd name="T55" fmla="*/ 437 h 495"/>
              <a:gd name="T56" fmla="*/ 239 w 488"/>
              <a:gd name="T57" fmla="*/ 447 h 495"/>
              <a:gd name="T58" fmla="*/ 255 w 488"/>
              <a:gd name="T59" fmla="*/ 495 h 495"/>
              <a:gd name="T60" fmla="*/ 319 w 488"/>
              <a:gd name="T61" fmla="*/ 483 h 495"/>
              <a:gd name="T62" fmla="*/ 317 w 488"/>
              <a:gd name="T63" fmla="*/ 433 h 495"/>
              <a:gd name="T64" fmla="*/ 369 w 488"/>
              <a:gd name="T65" fmla="*/ 403 h 495"/>
              <a:gd name="T66" fmla="*/ 411 w 488"/>
              <a:gd name="T67" fmla="*/ 428 h 495"/>
              <a:gd name="T68" fmla="*/ 452 w 488"/>
              <a:gd name="T69" fmla="*/ 379 h 495"/>
              <a:gd name="T70" fmla="*/ 420 w 488"/>
              <a:gd name="T71" fmla="*/ 343 h 495"/>
              <a:gd name="T72" fmla="*/ 440 w 488"/>
              <a:gd name="T73" fmla="*/ 285 h 495"/>
              <a:gd name="T74" fmla="*/ 488 w 488"/>
              <a:gd name="T75" fmla="*/ 278 h 495"/>
              <a:gd name="T76" fmla="*/ 244 w 488"/>
              <a:gd name="T77" fmla="*/ 394 h 495"/>
              <a:gd name="T78" fmla="*/ 97 w 488"/>
              <a:gd name="T79" fmla="*/ 247 h 495"/>
              <a:gd name="T80" fmla="*/ 244 w 488"/>
              <a:gd name="T81" fmla="*/ 101 h 495"/>
              <a:gd name="T82" fmla="*/ 390 w 488"/>
              <a:gd name="T83" fmla="*/ 247 h 495"/>
              <a:gd name="T84" fmla="*/ 244 w 488"/>
              <a:gd name="T85" fmla="*/ 3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8" h="495">
                <a:moveTo>
                  <a:pt x="488" y="278"/>
                </a:moveTo>
                <a:cubicBezTo>
                  <a:pt x="488" y="213"/>
                  <a:pt x="488" y="213"/>
                  <a:pt x="488" y="213"/>
                </a:cubicBezTo>
                <a:cubicBezTo>
                  <a:pt x="440" y="206"/>
                  <a:pt x="440" y="206"/>
                  <a:pt x="440" y="206"/>
                </a:cubicBezTo>
                <a:cubicBezTo>
                  <a:pt x="435" y="186"/>
                  <a:pt x="428" y="167"/>
                  <a:pt x="418" y="149"/>
                </a:cubicBezTo>
                <a:cubicBezTo>
                  <a:pt x="450" y="113"/>
                  <a:pt x="450" y="113"/>
                  <a:pt x="450" y="113"/>
                </a:cubicBezTo>
                <a:cubicBezTo>
                  <a:pt x="408" y="64"/>
                  <a:pt x="408" y="64"/>
                  <a:pt x="408" y="64"/>
                </a:cubicBezTo>
                <a:cubicBezTo>
                  <a:pt x="366" y="89"/>
                  <a:pt x="366" y="89"/>
                  <a:pt x="366" y="89"/>
                </a:cubicBezTo>
                <a:cubicBezTo>
                  <a:pt x="350" y="77"/>
                  <a:pt x="333" y="67"/>
                  <a:pt x="313" y="60"/>
                </a:cubicBezTo>
                <a:cubicBezTo>
                  <a:pt x="315" y="11"/>
                  <a:pt x="315" y="11"/>
                  <a:pt x="315" y="11"/>
                </a:cubicBezTo>
                <a:cubicBezTo>
                  <a:pt x="251" y="0"/>
                  <a:pt x="251" y="0"/>
                  <a:pt x="251" y="0"/>
                </a:cubicBezTo>
                <a:cubicBezTo>
                  <a:pt x="235" y="48"/>
                  <a:pt x="235" y="48"/>
                  <a:pt x="235" y="48"/>
                </a:cubicBezTo>
                <a:cubicBezTo>
                  <a:pt x="215" y="48"/>
                  <a:pt x="195" y="52"/>
                  <a:pt x="177" y="59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90" y="52"/>
                  <a:pt x="90" y="52"/>
                  <a:pt x="90" y="52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94" y="113"/>
                  <a:pt x="82" y="129"/>
                  <a:pt x="72" y="146"/>
                </a:cubicBezTo>
                <a:cubicBezTo>
                  <a:pt x="22" y="136"/>
                  <a:pt x="22" y="136"/>
                  <a:pt x="22" y="136"/>
                </a:cubicBezTo>
                <a:cubicBezTo>
                  <a:pt x="0" y="196"/>
                  <a:pt x="0" y="196"/>
                  <a:pt x="0" y="196"/>
                </a:cubicBezTo>
                <a:cubicBezTo>
                  <a:pt x="46" y="221"/>
                  <a:pt x="46" y="221"/>
                  <a:pt x="46" y="221"/>
                </a:cubicBezTo>
                <a:cubicBezTo>
                  <a:pt x="44" y="229"/>
                  <a:pt x="44" y="238"/>
                  <a:pt x="44" y="247"/>
                </a:cubicBezTo>
                <a:cubicBezTo>
                  <a:pt x="44" y="258"/>
                  <a:pt x="45" y="269"/>
                  <a:pt x="46" y="279"/>
                </a:cubicBezTo>
                <a:cubicBezTo>
                  <a:pt x="1" y="303"/>
                  <a:pt x="1" y="303"/>
                  <a:pt x="1" y="303"/>
                </a:cubicBezTo>
                <a:cubicBezTo>
                  <a:pt x="23" y="364"/>
                  <a:pt x="23" y="364"/>
                  <a:pt x="23" y="36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85" y="370"/>
                  <a:pt x="97" y="385"/>
                  <a:pt x="112" y="398"/>
                </a:cubicBezTo>
                <a:cubicBezTo>
                  <a:pt x="94" y="445"/>
                  <a:pt x="94" y="445"/>
                  <a:pt x="94" y="445"/>
                </a:cubicBezTo>
                <a:cubicBezTo>
                  <a:pt x="149" y="477"/>
                  <a:pt x="149" y="477"/>
                  <a:pt x="149" y="477"/>
                </a:cubicBezTo>
                <a:cubicBezTo>
                  <a:pt x="181" y="437"/>
                  <a:pt x="181" y="437"/>
                  <a:pt x="181" y="437"/>
                </a:cubicBezTo>
                <a:cubicBezTo>
                  <a:pt x="199" y="443"/>
                  <a:pt x="219" y="447"/>
                  <a:pt x="239" y="447"/>
                </a:cubicBezTo>
                <a:cubicBezTo>
                  <a:pt x="255" y="495"/>
                  <a:pt x="255" y="495"/>
                  <a:pt x="255" y="495"/>
                </a:cubicBezTo>
                <a:cubicBezTo>
                  <a:pt x="319" y="483"/>
                  <a:pt x="319" y="483"/>
                  <a:pt x="319" y="483"/>
                </a:cubicBezTo>
                <a:cubicBezTo>
                  <a:pt x="317" y="433"/>
                  <a:pt x="317" y="433"/>
                  <a:pt x="317" y="433"/>
                </a:cubicBezTo>
                <a:cubicBezTo>
                  <a:pt x="336" y="426"/>
                  <a:pt x="354" y="416"/>
                  <a:pt x="369" y="403"/>
                </a:cubicBezTo>
                <a:cubicBezTo>
                  <a:pt x="411" y="428"/>
                  <a:pt x="411" y="428"/>
                  <a:pt x="411" y="428"/>
                </a:cubicBezTo>
                <a:cubicBezTo>
                  <a:pt x="452" y="379"/>
                  <a:pt x="452" y="379"/>
                  <a:pt x="452" y="379"/>
                </a:cubicBezTo>
                <a:cubicBezTo>
                  <a:pt x="420" y="343"/>
                  <a:pt x="420" y="343"/>
                  <a:pt x="420" y="343"/>
                </a:cubicBezTo>
                <a:cubicBezTo>
                  <a:pt x="429" y="325"/>
                  <a:pt x="436" y="305"/>
                  <a:pt x="440" y="285"/>
                </a:cubicBezTo>
                <a:lnTo>
                  <a:pt x="488" y="278"/>
                </a:lnTo>
                <a:close/>
                <a:moveTo>
                  <a:pt x="244" y="394"/>
                </a:moveTo>
                <a:cubicBezTo>
                  <a:pt x="163" y="394"/>
                  <a:pt x="97" y="328"/>
                  <a:pt x="97" y="247"/>
                </a:cubicBezTo>
                <a:cubicBezTo>
                  <a:pt x="97" y="167"/>
                  <a:pt x="163" y="101"/>
                  <a:pt x="244" y="101"/>
                </a:cubicBezTo>
                <a:cubicBezTo>
                  <a:pt x="325" y="101"/>
                  <a:pt x="390" y="167"/>
                  <a:pt x="390" y="247"/>
                </a:cubicBezTo>
                <a:cubicBezTo>
                  <a:pt x="390" y="328"/>
                  <a:pt x="325" y="394"/>
                  <a:pt x="244" y="394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85000"/>
                </a:schemeClr>
              </a:gs>
              <a:gs pos="74000">
                <a:schemeClr val="bg2">
                  <a:lumMod val="85000"/>
                </a:schemeClr>
              </a:gs>
              <a:gs pos="20000">
                <a:schemeClr val="bg2">
                  <a:lumMod val="85000"/>
                </a:schemeClr>
              </a:gs>
              <a:gs pos="50000">
                <a:schemeClr val="bg2">
                  <a:lumMod val="95000"/>
                </a:schemeClr>
              </a:gs>
              <a:gs pos="100000">
                <a:schemeClr val="bg2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634434" y="4230688"/>
            <a:ext cx="481549" cy="478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6645862" y="3121565"/>
            <a:ext cx="937358" cy="941451"/>
          </a:xfrm>
          <a:custGeom>
            <a:avLst/>
            <a:gdLst>
              <a:gd name="T0" fmla="*/ 491 w 491"/>
              <a:gd name="T1" fmla="*/ 209 h 493"/>
              <a:gd name="T2" fmla="*/ 474 w 491"/>
              <a:gd name="T3" fmla="*/ 147 h 493"/>
              <a:gd name="T4" fmla="*/ 426 w 491"/>
              <a:gd name="T5" fmla="*/ 154 h 493"/>
              <a:gd name="T6" fmla="*/ 389 w 491"/>
              <a:gd name="T7" fmla="*/ 104 h 493"/>
              <a:gd name="T8" fmla="*/ 410 w 491"/>
              <a:gd name="T9" fmla="*/ 61 h 493"/>
              <a:gd name="T10" fmla="*/ 356 w 491"/>
              <a:gd name="T11" fmla="*/ 25 h 493"/>
              <a:gd name="T12" fmla="*/ 323 w 491"/>
              <a:gd name="T13" fmla="*/ 61 h 493"/>
              <a:gd name="T14" fmla="*/ 264 w 491"/>
              <a:gd name="T15" fmla="*/ 47 h 493"/>
              <a:gd name="T16" fmla="*/ 252 w 491"/>
              <a:gd name="T17" fmla="*/ 0 h 493"/>
              <a:gd name="T18" fmla="*/ 188 w 491"/>
              <a:gd name="T19" fmla="*/ 7 h 493"/>
              <a:gd name="T20" fmla="*/ 186 w 491"/>
              <a:gd name="T21" fmla="*/ 57 h 493"/>
              <a:gd name="T22" fmla="*/ 132 w 491"/>
              <a:gd name="T23" fmla="*/ 84 h 493"/>
              <a:gd name="T24" fmla="*/ 92 w 491"/>
              <a:gd name="T25" fmla="*/ 55 h 493"/>
              <a:gd name="T26" fmla="*/ 47 w 491"/>
              <a:gd name="T27" fmla="*/ 101 h 493"/>
              <a:gd name="T28" fmla="*/ 78 w 491"/>
              <a:gd name="T29" fmla="*/ 142 h 493"/>
              <a:gd name="T30" fmla="*/ 55 w 491"/>
              <a:gd name="T31" fmla="*/ 196 h 493"/>
              <a:gd name="T32" fmla="*/ 5 w 491"/>
              <a:gd name="T33" fmla="*/ 199 h 493"/>
              <a:gd name="T34" fmla="*/ 0 w 491"/>
              <a:gd name="T35" fmla="*/ 264 h 493"/>
              <a:gd name="T36" fmla="*/ 50 w 491"/>
              <a:gd name="T37" fmla="*/ 275 h 493"/>
              <a:gd name="T38" fmla="*/ 56 w 491"/>
              <a:gd name="T39" fmla="*/ 301 h 493"/>
              <a:gd name="T40" fmla="*/ 67 w 491"/>
              <a:gd name="T41" fmla="*/ 331 h 493"/>
              <a:gd name="T42" fmla="*/ 31 w 491"/>
              <a:gd name="T43" fmla="*/ 366 h 493"/>
              <a:gd name="T44" fmla="*/ 68 w 491"/>
              <a:gd name="T45" fmla="*/ 419 h 493"/>
              <a:gd name="T46" fmla="*/ 114 w 491"/>
              <a:gd name="T47" fmla="*/ 395 h 493"/>
              <a:gd name="T48" fmla="*/ 163 w 491"/>
              <a:gd name="T49" fmla="*/ 427 h 493"/>
              <a:gd name="T50" fmla="*/ 158 w 491"/>
              <a:gd name="T51" fmla="*/ 478 h 493"/>
              <a:gd name="T52" fmla="*/ 220 w 491"/>
              <a:gd name="T53" fmla="*/ 493 h 493"/>
              <a:gd name="T54" fmla="*/ 240 w 491"/>
              <a:gd name="T55" fmla="*/ 446 h 493"/>
              <a:gd name="T56" fmla="*/ 299 w 491"/>
              <a:gd name="T57" fmla="*/ 440 h 493"/>
              <a:gd name="T58" fmla="*/ 327 w 491"/>
              <a:gd name="T59" fmla="*/ 481 h 493"/>
              <a:gd name="T60" fmla="*/ 385 w 491"/>
              <a:gd name="T61" fmla="*/ 453 h 493"/>
              <a:gd name="T62" fmla="*/ 370 w 491"/>
              <a:gd name="T63" fmla="*/ 405 h 493"/>
              <a:gd name="T64" fmla="*/ 412 w 491"/>
              <a:gd name="T65" fmla="*/ 362 h 493"/>
              <a:gd name="T66" fmla="*/ 459 w 491"/>
              <a:gd name="T67" fmla="*/ 375 h 493"/>
              <a:gd name="T68" fmla="*/ 485 w 491"/>
              <a:gd name="T69" fmla="*/ 316 h 493"/>
              <a:gd name="T70" fmla="*/ 444 w 491"/>
              <a:gd name="T71" fmla="*/ 290 h 493"/>
              <a:gd name="T72" fmla="*/ 448 w 491"/>
              <a:gd name="T73" fmla="*/ 229 h 493"/>
              <a:gd name="T74" fmla="*/ 491 w 491"/>
              <a:gd name="T75" fmla="*/ 209 h 493"/>
              <a:gd name="T76" fmla="*/ 288 w 491"/>
              <a:gd name="T77" fmla="*/ 387 h 493"/>
              <a:gd name="T78" fmla="*/ 108 w 491"/>
              <a:gd name="T79" fmla="*/ 286 h 493"/>
              <a:gd name="T80" fmla="*/ 208 w 491"/>
              <a:gd name="T81" fmla="*/ 106 h 493"/>
              <a:gd name="T82" fmla="*/ 389 w 491"/>
              <a:gd name="T83" fmla="*/ 207 h 493"/>
              <a:gd name="T84" fmla="*/ 288 w 491"/>
              <a:gd name="T85" fmla="*/ 3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93">
                <a:moveTo>
                  <a:pt x="491" y="209"/>
                </a:moveTo>
                <a:cubicBezTo>
                  <a:pt x="474" y="147"/>
                  <a:pt x="474" y="147"/>
                  <a:pt x="474" y="147"/>
                </a:cubicBezTo>
                <a:cubicBezTo>
                  <a:pt x="426" y="154"/>
                  <a:pt x="426" y="154"/>
                  <a:pt x="426" y="154"/>
                </a:cubicBezTo>
                <a:cubicBezTo>
                  <a:pt x="416" y="135"/>
                  <a:pt x="403" y="118"/>
                  <a:pt x="389" y="104"/>
                </a:cubicBezTo>
                <a:cubicBezTo>
                  <a:pt x="410" y="61"/>
                  <a:pt x="410" y="61"/>
                  <a:pt x="410" y="61"/>
                </a:cubicBezTo>
                <a:cubicBezTo>
                  <a:pt x="356" y="25"/>
                  <a:pt x="356" y="25"/>
                  <a:pt x="356" y="25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04" y="53"/>
                  <a:pt x="285" y="49"/>
                  <a:pt x="264" y="47"/>
                </a:cubicBezTo>
                <a:cubicBezTo>
                  <a:pt x="252" y="0"/>
                  <a:pt x="252" y="0"/>
                  <a:pt x="252" y="0"/>
                </a:cubicBezTo>
                <a:cubicBezTo>
                  <a:pt x="188" y="7"/>
                  <a:pt x="188" y="7"/>
                  <a:pt x="188" y="7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66" y="63"/>
                  <a:pt x="148" y="72"/>
                  <a:pt x="132" y="84"/>
                </a:cubicBezTo>
                <a:cubicBezTo>
                  <a:pt x="92" y="55"/>
                  <a:pt x="92" y="55"/>
                  <a:pt x="92" y="55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78" y="142"/>
                  <a:pt x="78" y="142"/>
                  <a:pt x="78" y="142"/>
                </a:cubicBezTo>
                <a:cubicBezTo>
                  <a:pt x="68" y="158"/>
                  <a:pt x="60" y="176"/>
                  <a:pt x="55" y="196"/>
                </a:cubicBezTo>
                <a:cubicBezTo>
                  <a:pt x="5" y="199"/>
                  <a:pt x="5" y="199"/>
                  <a:pt x="5" y="199"/>
                </a:cubicBezTo>
                <a:cubicBezTo>
                  <a:pt x="0" y="264"/>
                  <a:pt x="0" y="264"/>
                  <a:pt x="0" y="264"/>
                </a:cubicBezTo>
                <a:cubicBezTo>
                  <a:pt x="50" y="275"/>
                  <a:pt x="50" y="275"/>
                  <a:pt x="50" y="275"/>
                </a:cubicBezTo>
                <a:cubicBezTo>
                  <a:pt x="52" y="284"/>
                  <a:pt x="54" y="292"/>
                  <a:pt x="56" y="301"/>
                </a:cubicBezTo>
                <a:cubicBezTo>
                  <a:pt x="59" y="311"/>
                  <a:pt x="63" y="321"/>
                  <a:pt x="67" y="331"/>
                </a:cubicBezTo>
                <a:cubicBezTo>
                  <a:pt x="31" y="366"/>
                  <a:pt x="31" y="366"/>
                  <a:pt x="31" y="366"/>
                </a:cubicBezTo>
                <a:cubicBezTo>
                  <a:pt x="68" y="419"/>
                  <a:pt x="68" y="419"/>
                  <a:pt x="68" y="419"/>
                </a:cubicBezTo>
                <a:cubicBezTo>
                  <a:pt x="114" y="395"/>
                  <a:pt x="114" y="395"/>
                  <a:pt x="114" y="395"/>
                </a:cubicBezTo>
                <a:cubicBezTo>
                  <a:pt x="129" y="408"/>
                  <a:pt x="145" y="419"/>
                  <a:pt x="163" y="427"/>
                </a:cubicBezTo>
                <a:cubicBezTo>
                  <a:pt x="158" y="478"/>
                  <a:pt x="158" y="478"/>
                  <a:pt x="158" y="478"/>
                </a:cubicBezTo>
                <a:cubicBezTo>
                  <a:pt x="220" y="493"/>
                  <a:pt x="220" y="493"/>
                  <a:pt x="220" y="493"/>
                </a:cubicBezTo>
                <a:cubicBezTo>
                  <a:pt x="240" y="446"/>
                  <a:pt x="240" y="446"/>
                  <a:pt x="240" y="446"/>
                </a:cubicBezTo>
                <a:cubicBezTo>
                  <a:pt x="259" y="447"/>
                  <a:pt x="279" y="445"/>
                  <a:pt x="299" y="440"/>
                </a:cubicBezTo>
                <a:cubicBezTo>
                  <a:pt x="327" y="481"/>
                  <a:pt x="327" y="481"/>
                  <a:pt x="327" y="481"/>
                </a:cubicBezTo>
                <a:cubicBezTo>
                  <a:pt x="385" y="453"/>
                  <a:pt x="385" y="453"/>
                  <a:pt x="385" y="453"/>
                </a:cubicBezTo>
                <a:cubicBezTo>
                  <a:pt x="370" y="405"/>
                  <a:pt x="370" y="405"/>
                  <a:pt x="370" y="405"/>
                </a:cubicBezTo>
                <a:cubicBezTo>
                  <a:pt x="386" y="393"/>
                  <a:pt x="400" y="378"/>
                  <a:pt x="412" y="362"/>
                </a:cubicBezTo>
                <a:cubicBezTo>
                  <a:pt x="459" y="375"/>
                  <a:pt x="459" y="375"/>
                  <a:pt x="459" y="375"/>
                </a:cubicBezTo>
                <a:cubicBezTo>
                  <a:pt x="485" y="316"/>
                  <a:pt x="485" y="316"/>
                  <a:pt x="485" y="316"/>
                </a:cubicBezTo>
                <a:cubicBezTo>
                  <a:pt x="444" y="290"/>
                  <a:pt x="444" y="290"/>
                  <a:pt x="444" y="290"/>
                </a:cubicBezTo>
                <a:cubicBezTo>
                  <a:pt x="448" y="270"/>
                  <a:pt x="449" y="250"/>
                  <a:pt x="448" y="229"/>
                </a:cubicBezTo>
                <a:lnTo>
                  <a:pt x="491" y="209"/>
                </a:lnTo>
                <a:close/>
                <a:moveTo>
                  <a:pt x="288" y="387"/>
                </a:moveTo>
                <a:cubicBezTo>
                  <a:pt x="211" y="409"/>
                  <a:pt x="130" y="364"/>
                  <a:pt x="108" y="286"/>
                </a:cubicBezTo>
                <a:cubicBezTo>
                  <a:pt x="86" y="209"/>
                  <a:pt x="131" y="128"/>
                  <a:pt x="208" y="106"/>
                </a:cubicBezTo>
                <a:cubicBezTo>
                  <a:pt x="286" y="84"/>
                  <a:pt x="367" y="129"/>
                  <a:pt x="389" y="207"/>
                </a:cubicBezTo>
                <a:cubicBezTo>
                  <a:pt x="411" y="284"/>
                  <a:pt x="366" y="365"/>
                  <a:pt x="288" y="387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85000"/>
                </a:schemeClr>
              </a:gs>
              <a:gs pos="74000">
                <a:schemeClr val="bg2">
                  <a:lumMod val="85000"/>
                </a:schemeClr>
              </a:gs>
              <a:gs pos="20000">
                <a:schemeClr val="bg2">
                  <a:lumMod val="85000"/>
                </a:schemeClr>
              </a:gs>
              <a:gs pos="50000">
                <a:schemeClr val="bg2">
                  <a:lumMod val="95000"/>
                </a:schemeClr>
              </a:gs>
              <a:gs pos="100000">
                <a:schemeClr val="bg2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890679" y="3368428"/>
            <a:ext cx="447724" cy="447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5413789" y="1971357"/>
            <a:ext cx="1586822" cy="1584094"/>
          </a:xfrm>
          <a:custGeom>
            <a:avLst/>
            <a:gdLst>
              <a:gd name="T0" fmla="*/ 831 w 831"/>
              <a:gd name="T1" fmla="*/ 435 h 829"/>
              <a:gd name="T2" fmla="*/ 756 w 831"/>
              <a:gd name="T3" fmla="*/ 359 h 829"/>
              <a:gd name="T4" fmla="*/ 803 w 831"/>
              <a:gd name="T5" fmla="*/ 265 h 829"/>
              <a:gd name="T6" fmla="*/ 703 w 831"/>
              <a:gd name="T7" fmla="*/ 224 h 829"/>
              <a:gd name="T8" fmla="*/ 708 w 831"/>
              <a:gd name="T9" fmla="*/ 120 h 829"/>
              <a:gd name="T10" fmla="*/ 598 w 831"/>
              <a:gd name="T11" fmla="*/ 123 h 829"/>
              <a:gd name="T12" fmla="*/ 560 w 831"/>
              <a:gd name="T13" fmla="*/ 26 h 829"/>
              <a:gd name="T14" fmla="*/ 460 w 831"/>
              <a:gd name="T15" fmla="*/ 74 h 829"/>
              <a:gd name="T16" fmla="*/ 416 w 831"/>
              <a:gd name="T17" fmla="*/ 0 h 829"/>
              <a:gd name="T18" fmla="*/ 372 w 831"/>
              <a:gd name="T19" fmla="*/ 74 h 829"/>
              <a:gd name="T20" fmla="*/ 271 w 831"/>
              <a:gd name="T21" fmla="*/ 26 h 829"/>
              <a:gd name="T22" fmla="*/ 234 w 831"/>
              <a:gd name="T23" fmla="*/ 123 h 829"/>
              <a:gd name="T24" fmla="*/ 124 w 831"/>
              <a:gd name="T25" fmla="*/ 120 h 829"/>
              <a:gd name="T26" fmla="*/ 129 w 831"/>
              <a:gd name="T27" fmla="*/ 224 h 829"/>
              <a:gd name="T28" fmla="*/ 28 w 831"/>
              <a:gd name="T29" fmla="*/ 265 h 829"/>
              <a:gd name="T30" fmla="*/ 75 w 831"/>
              <a:gd name="T31" fmla="*/ 359 h 829"/>
              <a:gd name="T32" fmla="*/ 0 w 831"/>
              <a:gd name="T33" fmla="*/ 435 h 829"/>
              <a:gd name="T34" fmla="*/ 82 w 831"/>
              <a:gd name="T35" fmla="*/ 503 h 829"/>
              <a:gd name="T36" fmla="*/ 43 w 831"/>
              <a:gd name="T37" fmla="*/ 601 h 829"/>
              <a:gd name="T38" fmla="*/ 146 w 831"/>
              <a:gd name="T39" fmla="*/ 631 h 829"/>
              <a:gd name="T40" fmla="*/ 149 w 831"/>
              <a:gd name="T41" fmla="*/ 735 h 829"/>
              <a:gd name="T42" fmla="*/ 256 w 831"/>
              <a:gd name="T43" fmla="*/ 722 h 829"/>
              <a:gd name="T44" fmla="*/ 300 w 831"/>
              <a:gd name="T45" fmla="*/ 816 h 829"/>
              <a:gd name="T46" fmla="*/ 392 w 831"/>
              <a:gd name="T47" fmla="*/ 760 h 829"/>
              <a:gd name="T48" fmla="*/ 440 w 831"/>
              <a:gd name="T49" fmla="*/ 760 h 829"/>
              <a:gd name="T50" fmla="*/ 532 w 831"/>
              <a:gd name="T51" fmla="*/ 816 h 829"/>
              <a:gd name="T52" fmla="*/ 576 w 831"/>
              <a:gd name="T53" fmla="*/ 722 h 829"/>
              <a:gd name="T54" fmla="*/ 682 w 831"/>
              <a:gd name="T55" fmla="*/ 735 h 829"/>
              <a:gd name="T56" fmla="*/ 686 w 831"/>
              <a:gd name="T57" fmla="*/ 631 h 829"/>
              <a:gd name="T58" fmla="*/ 788 w 831"/>
              <a:gd name="T59" fmla="*/ 601 h 829"/>
              <a:gd name="T60" fmla="*/ 750 w 831"/>
              <a:gd name="T61" fmla="*/ 503 h 829"/>
              <a:gd name="T62" fmla="*/ 416 w 831"/>
              <a:gd name="T63" fmla="*/ 692 h 829"/>
              <a:gd name="T64" fmla="*/ 416 w 831"/>
              <a:gd name="T65" fmla="*/ 137 h 829"/>
              <a:gd name="T66" fmla="*/ 416 w 831"/>
              <a:gd name="T67" fmla="*/ 692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1" h="829">
                <a:moveTo>
                  <a:pt x="824" y="496"/>
                </a:moveTo>
                <a:cubicBezTo>
                  <a:pt x="828" y="476"/>
                  <a:pt x="830" y="456"/>
                  <a:pt x="831" y="435"/>
                </a:cubicBezTo>
                <a:cubicBezTo>
                  <a:pt x="761" y="413"/>
                  <a:pt x="761" y="413"/>
                  <a:pt x="761" y="413"/>
                </a:cubicBezTo>
                <a:cubicBezTo>
                  <a:pt x="761" y="395"/>
                  <a:pt x="759" y="377"/>
                  <a:pt x="756" y="359"/>
                </a:cubicBezTo>
                <a:cubicBezTo>
                  <a:pt x="821" y="322"/>
                  <a:pt x="821" y="322"/>
                  <a:pt x="821" y="322"/>
                </a:cubicBezTo>
                <a:cubicBezTo>
                  <a:pt x="817" y="303"/>
                  <a:pt x="811" y="283"/>
                  <a:pt x="803" y="265"/>
                </a:cubicBezTo>
                <a:cubicBezTo>
                  <a:pt x="730" y="273"/>
                  <a:pt x="730" y="273"/>
                  <a:pt x="730" y="273"/>
                </a:cubicBezTo>
                <a:cubicBezTo>
                  <a:pt x="722" y="256"/>
                  <a:pt x="713" y="240"/>
                  <a:pt x="703" y="224"/>
                </a:cubicBezTo>
                <a:cubicBezTo>
                  <a:pt x="747" y="164"/>
                  <a:pt x="747" y="164"/>
                  <a:pt x="747" y="164"/>
                </a:cubicBezTo>
                <a:cubicBezTo>
                  <a:pt x="735" y="148"/>
                  <a:pt x="722" y="134"/>
                  <a:pt x="708" y="120"/>
                </a:cubicBezTo>
                <a:cubicBezTo>
                  <a:pt x="644" y="157"/>
                  <a:pt x="644" y="157"/>
                  <a:pt x="644" y="157"/>
                </a:cubicBezTo>
                <a:cubicBezTo>
                  <a:pt x="630" y="144"/>
                  <a:pt x="614" y="133"/>
                  <a:pt x="598" y="123"/>
                </a:cubicBezTo>
                <a:cubicBezTo>
                  <a:pt x="614" y="50"/>
                  <a:pt x="614" y="50"/>
                  <a:pt x="614" y="50"/>
                </a:cubicBezTo>
                <a:cubicBezTo>
                  <a:pt x="597" y="41"/>
                  <a:pt x="579" y="33"/>
                  <a:pt x="560" y="26"/>
                </a:cubicBezTo>
                <a:cubicBezTo>
                  <a:pt x="517" y="86"/>
                  <a:pt x="517" y="86"/>
                  <a:pt x="517" y="86"/>
                </a:cubicBezTo>
                <a:cubicBezTo>
                  <a:pt x="499" y="80"/>
                  <a:pt x="480" y="76"/>
                  <a:pt x="460" y="74"/>
                </a:cubicBezTo>
                <a:cubicBezTo>
                  <a:pt x="445" y="1"/>
                  <a:pt x="445" y="1"/>
                  <a:pt x="445" y="1"/>
                </a:cubicBezTo>
                <a:cubicBezTo>
                  <a:pt x="435" y="0"/>
                  <a:pt x="426" y="0"/>
                  <a:pt x="416" y="0"/>
                </a:cubicBezTo>
                <a:cubicBezTo>
                  <a:pt x="406" y="0"/>
                  <a:pt x="396" y="0"/>
                  <a:pt x="387" y="1"/>
                </a:cubicBezTo>
                <a:cubicBezTo>
                  <a:pt x="372" y="74"/>
                  <a:pt x="372" y="74"/>
                  <a:pt x="372" y="74"/>
                </a:cubicBezTo>
                <a:cubicBezTo>
                  <a:pt x="352" y="76"/>
                  <a:pt x="333" y="80"/>
                  <a:pt x="314" y="86"/>
                </a:cubicBezTo>
                <a:cubicBezTo>
                  <a:pt x="271" y="26"/>
                  <a:pt x="271" y="26"/>
                  <a:pt x="271" y="26"/>
                </a:cubicBezTo>
                <a:cubicBezTo>
                  <a:pt x="253" y="33"/>
                  <a:pt x="235" y="41"/>
                  <a:pt x="218" y="50"/>
                </a:cubicBezTo>
                <a:cubicBezTo>
                  <a:pt x="234" y="123"/>
                  <a:pt x="234" y="123"/>
                  <a:pt x="234" y="123"/>
                </a:cubicBezTo>
                <a:cubicBezTo>
                  <a:pt x="218" y="133"/>
                  <a:pt x="202" y="144"/>
                  <a:pt x="188" y="157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10" y="134"/>
                  <a:pt x="97" y="148"/>
                  <a:pt x="85" y="164"/>
                </a:cubicBezTo>
                <a:cubicBezTo>
                  <a:pt x="129" y="224"/>
                  <a:pt x="129" y="224"/>
                  <a:pt x="129" y="224"/>
                </a:cubicBezTo>
                <a:cubicBezTo>
                  <a:pt x="119" y="240"/>
                  <a:pt x="110" y="256"/>
                  <a:pt x="102" y="273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21" y="283"/>
                  <a:pt x="15" y="303"/>
                  <a:pt x="11" y="322"/>
                </a:cubicBezTo>
                <a:cubicBezTo>
                  <a:pt x="75" y="359"/>
                  <a:pt x="75" y="359"/>
                  <a:pt x="75" y="359"/>
                </a:cubicBezTo>
                <a:cubicBezTo>
                  <a:pt x="73" y="377"/>
                  <a:pt x="71" y="395"/>
                  <a:pt x="71" y="413"/>
                </a:cubicBezTo>
                <a:cubicBezTo>
                  <a:pt x="0" y="435"/>
                  <a:pt x="0" y="435"/>
                  <a:pt x="0" y="435"/>
                </a:cubicBezTo>
                <a:cubicBezTo>
                  <a:pt x="1" y="456"/>
                  <a:pt x="4" y="476"/>
                  <a:pt x="8" y="496"/>
                </a:cubicBezTo>
                <a:cubicBezTo>
                  <a:pt x="82" y="503"/>
                  <a:pt x="82" y="503"/>
                  <a:pt x="82" y="503"/>
                </a:cubicBezTo>
                <a:cubicBezTo>
                  <a:pt x="86" y="520"/>
                  <a:pt x="92" y="537"/>
                  <a:pt x="99" y="552"/>
                </a:cubicBezTo>
                <a:cubicBezTo>
                  <a:pt x="43" y="601"/>
                  <a:pt x="43" y="601"/>
                  <a:pt x="43" y="601"/>
                </a:cubicBezTo>
                <a:cubicBezTo>
                  <a:pt x="53" y="620"/>
                  <a:pt x="63" y="638"/>
                  <a:pt x="75" y="655"/>
                </a:cubicBezTo>
                <a:cubicBezTo>
                  <a:pt x="146" y="631"/>
                  <a:pt x="146" y="631"/>
                  <a:pt x="146" y="631"/>
                </a:cubicBezTo>
                <a:cubicBezTo>
                  <a:pt x="157" y="644"/>
                  <a:pt x="168" y="657"/>
                  <a:pt x="180" y="668"/>
                </a:cubicBezTo>
                <a:cubicBezTo>
                  <a:pt x="149" y="735"/>
                  <a:pt x="149" y="735"/>
                  <a:pt x="149" y="735"/>
                </a:cubicBezTo>
                <a:cubicBezTo>
                  <a:pt x="165" y="749"/>
                  <a:pt x="183" y="761"/>
                  <a:pt x="201" y="772"/>
                </a:cubicBezTo>
                <a:cubicBezTo>
                  <a:pt x="256" y="722"/>
                  <a:pt x="256" y="722"/>
                  <a:pt x="256" y="722"/>
                </a:cubicBezTo>
                <a:cubicBezTo>
                  <a:pt x="270" y="729"/>
                  <a:pt x="285" y="736"/>
                  <a:pt x="300" y="741"/>
                </a:cubicBezTo>
                <a:cubicBezTo>
                  <a:pt x="300" y="816"/>
                  <a:pt x="300" y="816"/>
                  <a:pt x="300" y="816"/>
                </a:cubicBezTo>
                <a:cubicBezTo>
                  <a:pt x="320" y="821"/>
                  <a:pt x="341" y="826"/>
                  <a:pt x="362" y="829"/>
                </a:cubicBezTo>
                <a:cubicBezTo>
                  <a:pt x="392" y="760"/>
                  <a:pt x="392" y="760"/>
                  <a:pt x="392" y="760"/>
                </a:cubicBezTo>
                <a:cubicBezTo>
                  <a:pt x="400" y="761"/>
                  <a:pt x="408" y="761"/>
                  <a:pt x="416" y="761"/>
                </a:cubicBezTo>
                <a:cubicBezTo>
                  <a:pt x="424" y="761"/>
                  <a:pt x="432" y="761"/>
                  <a:pt x="440" y="760"/>
                </a:cubicBezTo>
                <a:cubicBezTo>
                  <a:pt x="470" y="829"/>
                  <a:pt x="470" y="829"/>
                  <a:pt x="470" y="829"/>
                </a:cubicBezTo>
                <a:cubicBezTo>
                  <a:pt x="491" y="826"/>
                  <a:pt x="512" y="821"/>
                  <a:pt x="532" y="816"/>
                </a:cubicBezTo>
                <a:cubicBezTo>
                  <a:pt x="531" y="741"/>
                  <a:pt x="531" y="741"/>
                  <a:pt x="531" y="741"/>
                </a:cubicBezTo>
                <a:cubicBezTo>
                  <a:pt x="547" y="736"/>
                  <a:pt x="562" y="729"/>
                  <a:pt x="576" y="722"/>
                </a:cubicBezTo>
                <a:cubicBezTo>
                  <a:pt x="631" y="772"/>
                  <a:pt x="631" y="772"/>
                  <a:pt x="631" y="772"/>
                </a:cubicBezTo>
                <a:cubicBezTo>
                  <a:pt x="649" y="761"/>
                  <a:pt x="666" y="749"/>
                  <a:pt x="682" y="735"/>
                </a:cubicBezTo>
                <a:cubicBezTo>
                  <a:pt x="652" y="668"/>
                  <a:pt x="652" y="668"/>
                  <a:pt x="652" y="668"/>
                </a:cubicBezTo>
                <a:cubicBezTo>
                  <a:pt x="664" y="657"/>
                  <a:pt x="675" y="644"/>
                  <a:pt x="686" y="631"/>
                </a:cubicBezTo>
                <a:cubicBezTo>
                  <a:pt x="756" y="655"/>
                  <a:pt x="756" y="655"/>
                  <a:pt x="756" y="655"/>
                </a:cubicBezTo>
                <a:cubicBezTo>
                  <a:pt x="768" y="638"/>
                  <a:pt x="779" y="620"/>
                  <a:pt x="788" y="601"/>
                </a:cubicBezTo>
                <a:cubicBezTo>
                  <a:pt x="733" y="552"/>
                  <a:pt x="733" y="552"/>
                  <a:pt x="733" y="552"/>
                </a:cubicBezTo>
                <a:cubicBezTo>
                  <a:pt x="740" y="537"/>
                  <a:pt x="745" y="520"/>
                  <a:pt x="750" y="503"/>
                </a:cubicBezTo>
                <a:lnTo>
                  <a:pt x="824" y="496"/>
                </a:lnTo>
                <a:close/>
                <a:moveTo>
                  <a:pt x="416" y="692"/>
                </a:moveTo>
                <a:cubicBezTo>
                  <a:pt x="263" y="692"/>
                  <a:pt x="138" y="568"/>
                  <a:pt x="138" y="414"/>
                </a:cubicBezTo>
                <a:cubicBezTo>
                  <a:pt x="138" y="261"/>
                  <a:pt x="263" y="137"/>
                  <a:pt x="416" y="137"/>
                </a:cubicBezTo>
                <a:cubicBezTo>
                  <a:pt x="569" y="137"/>
                  <a:pt x="693" y="261"/>
                  <a:pt x="693" y="414"/>
                </a:cubicBezTo>
                <a:cubicBezTo>
                  <a:pt x="693" y="568"/>
                  <a:pt x="569" y="692"/>
                  <a:pt x="416" y="692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85000"/>
                </a:schemeClr>
              </a:gs>
              <a:gs pos="74000">
                <a:schemeClr val="bg2">
                  <a:lumMod val="85000"/>
                </a:schemeClr>
              </a:gs>
              <a:gs pos="20000">
                <a:schemeClr val="bg2">
                  <a:lumMod val="85000"/>
                </a:schemeClr>
              </a:gs>
              <a:gs pos="50000">
                <a:schemeClr val="bg2">
                  <a:lumMod val="95000"/>
                </a:schemeClr>
              </a:gs>
              <a:gs pos="100000">
                <a:schemeClr val="bg2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743941" y="2300145"/>
            <a:ext cx="926518" cy="9265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7205274" y="3710995"/>
            <a:ext cx="1566356" cy="1560898"/>
          </a:xfrm>
          <a:custGeom>
            <a:avLst/>
            <a:gdLst>
              <a:gd name="T0" fmla="*/ 820 w 820"/>
              <a:gd name="T1" fmla="*/ 409 h 817"/>
              <a:gd name="T2" fmla="*/ 755 w 820"/>
              <a:gd name="T3" fmla="*/ 340 h 817"/>
              <a:gd name="T4" fmla="*/ 791 w 820"/>
              <a:gd name="T5" fmla="*/ 260 h 817"/>
              <a:gd name="T6" fmla="*/ 706 w 820"/>
              <a:gd name="T7" fmla="*/ 220 h 817"/>
              <a:gd name="T8" fmla="*/ 711 w 820"/>
              <a:gd name="T9" fmla="*/ 131 h 817"/>
              <a:gd name="T10" fmla="*/ 617 w 820"/>
              <a:gd name="T11" fmla="*/ 125 h 817"/>
              <a:gd name="T12" fmla="*/ 588 w 820"/>
              <a:gd name="T13" fmla="*/ 40 h 817"/>
              <a:gd name="T14" fmla="*/ 499 w 820"/>
              <a:gd name="T15" fmla="*/ 69 h 817"/>
              <a:gd name="T16" fmla="*/ 441 w 820"/>
              <a:gd name="T17" fmla="*/ 1 h 817"/>
              <a:gd name="T18" fmla="*/ 379 w 820"/>
              <a:gd name="T19" fmla="*/ 1 h 817"/>
              <a:gd name="T20" fmla="*/ 321 w 820"/>
              <a:gd name="T21" fmla="*/ 69 h 817"/>
              <a:gd name="T22" fmla="*/ 232 w 820"/>
              <a:gd name="T23" fmla="*/ 40 h 817"/>
              <a:gd name="T24" fmla="*/ 203 w 820"/>
              <a:gd name="T25" fmla="*/ 125 h 817"/>
              <a:gd name="T26" fmla="*/ 109 w 820"/>
              <a:gd name="T27" fmla="*/ 131 h 817"/>
              <a:gd name="T28" fmla="*/ 114 w 820"/>
              <a:gd name="T29" fmla="*/ 220 h 817"/>
              <a:gd name="T30" fmla="*/ 29 w 820"/>
              <a:gd name="T31" fmla="*/ 260 h 817"/>
              <a:gd name="T32" fmla="*/ 65 w 820"/>
              <a:gd name="T33" fmla="*/ 340 h 817"/>
              <a:gd name="T34" fmla="*/ 0 w 820"/>
              <a:gd name="T35" fmla="*/ 409 h 817"/>
              <a:gd name="T36" fmla="*/ 63 w 820"/>
              <a:gd name="T37" fmla="*/ 468 h 817"/>
              <a:gd name="T38" fmla="*/ 28 w 820"/>
              <a:gd name="T39" fmla="*/ 557 h 817"/>
              <a:gd name="T40" fmla="*/ 107 w 820"/>
              <a:gd name="T41" fmla="*/ 589 h 817"/>
              <a:gd name="T42" fmla="*/ 107 w 820"/>
              <a:gd name="T43" fmla="*/ 684 h 817"/>
              <a:gd name="T44" fmla="*/ 191 w 820"/>
              <a:gd name="T45" fmla="*/ 685 h 817"/>
              <a:gd name="T46" fmla="*/ 225 w 820"/>
              <a:gd name="T47" fmla="*/ 775 h 817"/>
              <a:gd name="T48" fmla="*/ 304 w 820"/>
              <a:gd name="T49" fmla="*/ 745 h 817"/>
              <a:gd name="T50" fmla="*/ 368 w 820"/>
              <a:gd name="T51" fmla="*/ 817 h 817"/>
              <a:gd name="T52" fmla="*/ 410 w 820"/>
              <a:gd name="T53" fmla="*/ 761 h 817"/>
              <a:gd name="T54" fmla="*/ 452 w 820"/>
              <a:gd name="T55" fmla="*/ 817 h 817"/>
              <a:gd name="T56" fmla="*/ 516 w 820"/>
              <a:gd name="T57" fmla="*/ 745 h 817"/>
              <a:gd name="T58" fmla="*/ 595 w 820"/>
              <a:gd name="T59" fmla="*/ 775 h 817"/>
              <a:gd name="T60" fmla="*/ 629 w 820"/>
              <a:gd name="T61" fmla="*/ 685 h 817"/>
              <a:gd name="T62" fmla="*/ 714 w 820"/>
              <a:gd name="T63" fmla="*/ 684 h 817"/>
              <a:gd name="T64" fmla="*/ 713 w 820"/>
              <a:gd name="T65" fmla="*/ 589 h 817"/>
              <a:gd name="T66" fmla="*/ 792 w 820"/>
              <a:gd name="T67" fmla="*/ 557 h 817"/>
              <a:gd name="T68" fmla="*/ 757 w 820"/>
              <a:gd name="T69" fmla="*/ 468 h 817"/>
              <a:gd name="T70" fmla="*/ 410 w 820"/>
              <a:gd name="T71" fmla="*/ 704 h 817"/>
              <a:gd name="T72" fmla="*/ 410 w 820"/>
              <a:gd name="T73" fmla="*/ 113 h 817"/>
              <a:gd name="T74" fmla="*/ 410 w 820"/>
              <a:gd name="T75" fmla="*/ 704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0" h="817">
                <a:moveTo>
                  <a:pt x="761" y="425"/>
                </a:moveTo>
                <a:cubicBezTo>
                  <a:pt x="820" y="409"/>
                  <a:pt x="820" y="409"/>
                  <a:pt x="820" y="409"/>
                </a:cubicBezTo>
                <a:cubicBezTo>
                  <a:pt x="820" y="387"/>
                  <a:pt x="818" y="366"/>
                  <a:pt x="815" y="345"/>
                </a:cubicBezTo>
                <a:cubicBezTo>
                  <a:pt x="755" y="340"/>
                  <a:pt x="755" y="340"/>
                  <a:pt x="755" y="340"/>
                </a:cubicBezTo>
                <a:cubicBezTo>
                  <a:pt x="752" y="325"/>
                  <a:pt x="748" y="310"/>
                  <a:pt x="743" y="296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4" y="240"/>
                  <a:pt x="774" y="221"/>
                  <a:pt x="764" y="203"/>
                </a:cubicBezTo>
                <a:cubicBezTo>
                  <a:pt x="706" y="220"/>
                  <a:pt x="706" y="220"/>
                  <a:pt x="706" y="220"/>
                </a:cubicBezTo>
                <a:cubicBezTo>
                  <a:pt x="698" y="207"/>
                  <a:pt x="689" y="194"/>
                  <a:pt x="679" y="182"/>
                </a:cubicBezTo>
                <a:cubicBezTo>
                  <a:pt x="711" y="131"/>
                  <a:pt x="711" y="131"/>
                  <a:pt x="711" y="131"/>
                </a:cubicBezTo>
                <a:cubicBezTo>
                  <a:pt x="696" y="116"/>
                  <a:pt x="681" y="101"/>
                  <a:pt x="665" y="88"/>
                </a:cubicBezTo>
                <a:cubicBezTo>
                  <a:pt x="617" y="125"/>
                  <a:pt x="617" y="125"/>
                  <a:pt x="617" y="125"/>
                </a:cubicBezTo>
                <a:cubicBezTo>
                  <a:pt x="604" y="116"/>
                  <a:pt x="591" y="107"/>
                  <a:pt x="577" y="100"/>
                </a:cubicBezTo>
                <a:cubicBezTo>
                  <a:pt x="588" y="40"/>
                  <a:pt x="588" y="40"/>
                  <a:pt x="588" y="40"/>
                </a:cubicBezTo>
                <a:cubicBezTo>
                  <a:pt x="570" y="31"/>
                  <a:pt x="550" y="24"/>
                  <a:pt x="530" y="18"/>
                </a:cubicBezTo>
                <a:cubicBezTo>
                  <a:pt x="499" y="69"/>
                  <a:pt x="499" y="69"/>
                  <a:pt x="499" y="69"/>
                </a:cubicBezTo>
                <a:cubicBezTo>
                  <a:pt x="484" y="65"/>
                  <a:pt x="468" y="62"/>
                  <a:pt x="452" y="60"/>
                </a:cubicBezTo>
                <a:cubicBezTo>
                  <a:pt x="441" y="1"/>
                  <a:pt x="441" y="1"/>
                  <a:pt x="441" y="1"/>
                </a:cubicBezTo>
                <a:cubicBezTo>
                  <a:pt x="431" y="0"/>
                  <a:pt x="421" y="0"/>
                  <a:pt x="410" y="0"/>
                </a:cubicBezTo>
                <a:cubicBezTo>
                  <a:pt x="400" y="0"/>
                  <a:pt x="389" y="0"/>
                  <a:pt x="379" y="1"/>
                </a:cubicBezTo>
                <a:cubicBezTo>
                  <a:pt x="368" y="60"/>
                  <a:pt x="368" y="60"/>
                  <a:pt x="368" y="60"/>
                </a:cubicBezTo>
                <a:cubicBezTo>
                  <a:pt x="352" y="62"/>
                  <a:pt x="336" y="65"/>
                  <a:pt x="321" y="69"/>
                </a:cubicBezTo>
                <a:cubicBezTo>
                  <a:pt x="290" y="18"/>
                  <a:pt x="290" y="18"/>
                  <a:pt x="290" y="18"/>
                </a:cubicBezTo>
                <a:cubicBezTo>
                  <a:pt x="270" y="24"/>
                  <a:pt x="250" y="31"/>
                  <a:pt x="232" y="40"/>
                </a:cubicBezTo>
                <a:cubicBezTo>
                  <a:pt x="243" y="100"/>
                  <a:pt x="243" y="100"/>
                  <a:pt x="243" y="100"/>
                </a:cubicBezTo>
                <a:cubicBezTo>
                  <a:pt x="229" y="107"/>
                  <a:pt x="216" y="116"/>
                  <a:pt x="203" y="125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39" y="101"/>
                  <a:pt x="124" y="116"/>
                  <a:pt x="109" y="131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31" y="194"/>
                  <a:pt x="122" y="207"/>
                  <a:pt x="114" y="220"/>
                </a:cubicBezTo>
                <a:cubicBezTo>
                  <a:pt x="56" y="203"/>
                  <a:pt x="56" y="203"/>
                  <a:pt x="56" y="203"/>
                </a:cubicBezTo>
                <a:cubicBezTo>
                  <a:pt x="46" y="221"/>
                  <a:pt x="36" y="240"/>
                  <a:pt x="29" y="260"/>
                </a:cubicBezTo>
                <a:cubicBezTo>
                  <a:pt x="77" y="296"/>
                  <a:pt x="77" y="296"/>
                  <a:pt x="77" y="296"/>
                </a:cubicBezTo>
                <a:cubicBezTo>
                  <a:pt x="72" y="310"/>
                  <a:pt x="68" y="325"/>
                  <a:pt x="65" y="340"/>
                </a:cubicBezTo>
                <a:cubicBezTo>
                  <a:pt x="6" y="345"/>
                  <a:pt x="6" y="345"/>
                  <a:pt x="6" y="345"/>
                </a:cubicBezTo>
                <a:cubicBezTo>
                  <a:pt x="2" y="366"/>
                  <a:pt x="0" y="387"/>
                  <a:pt x="0" y="409"/>
                </a:cubicBezTo>
                <a:cubicBezTo>
                  <a:pt x="59" y="425"/>
                  <a:pt x="59" y="425"/>
                  <a:pt x="59" y="425"/>
                </a:cubicBezTo>
                <a:cubicBezTo>
                  <a:pt x="59" y="440"/>
                  <a:pt x="61" y="454"/>
                  <a:pt x="63" y="468"/>
                </a:cubicBezTo>
                <a:cubicBezTo>
                  <a:pt x="9" y="495"/>
                  <a:pt x="9" y="495"/>
                  <a:pt x="9" y="495"/>
                </a:cubicBezTo>
                <a:cubicBezTo>
                  <a:pt x="14" y="516"/>
                  <a:pt x="20" y="537"/>
                  <a:pt x="28" y="557"/>
                </a:cubicBezTo>
                <a:cubicBezTo>
                  <a:pt x="88" y="551"/>
                  <a:pt x="88" y="551"/>
                  <a:pt x="88" y="551"/>
                </a:cubicBezTo>
                <a:cubicBezTo>
                  <a:pt x="94" y="564"/>
                  <a:pt x="100" y="576"/>
                  <a:pt x="107" y="589"/>
                </a:cubicBezTo>
                <a:cubicBezTo>
                  <a:pt x="67" y="633"/>
                  <a:pt x="67" y="633"/>
                  <a:pt x="67" y="633"/>
                </a:cubicBezTo>
                <a:cubicBezTo>
                  <a:pt x="79" y="651"/>
                  <a:pt x="92" y="668"/>
                  <a:pt x="107" y="684"/>
                </a:cubicBezTo>
                <a:cubicBezTo>
                  <a:pt x="161" y="657"/>
                  <a:pt x="161" y="657"/>
                  <a:pt x="161" y="657"/>
                </a:cubicBezTo>
                <a:cubicBezTo>
                  <a:pt x="170" y="667"/>
                  <a:pt x="181" y="676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7" y="754"/>
                  <a:pt x="206" y="765"/>
                  <a:pt x="225" y="775"/>
                </a:cubicBezTo>
                <a:cubicBezTo>
                  <a:pt x="266" y="730"/>
                  <a:pt x="266" y="730"/>
                  <a:pt x="266" y="730"/>
                </a:cubicBezTo>
                <a:cubicBezTo>
                  <a:pt x="278" y="736"/>
                  <a:pt x="291" y="741"/>
                  <a:pt x="304" y="745"/>
                </a:cubicBezTo>
                <a:cubicBezTo>
                  <a:pt x="304" y="805"/>
                  <a:pt x="304" y="805"/>
                  <a:pt x="304" y="805"/>
                </a:cubicBezTo>
                <a:cubicBezTo>
                  <a:pt x="325" y="811"/>
                  <a:pt x="346" y="815"/>
                  <a:pt x="368" y="817"/>
                </a:cubicBezTo>
                <a:cubicBezTo>
                  <a:pt x="390" y="760"/>
                  <a:pt x="390" y="760"/>
                  <a:pt x="390" y="760"/>
                </a:cubicBezTo>
                <a:cubicBezTo>
                  <a:pt x="397" y="761"/>
                  <a:pt x="403" y="761"/>
                  <a:pt x="410" y="761"/>
                </a:cubicBezTo>
                <a:cubicBezTo>
                  <a:pt x="417" y="761"/>
                  <a:pt x="424" y="761"/>
                  <a:pt x="430" y="760"/>
                </a:cubicBezTo>
                <a:cubicBezTo>
                  <a:pt x="452" y="817"/>
                  <a:pt x="452" y="817"/>
                  <a:pt x="452" y="817"/>
                </a:cubicBezTo>
                <a:cubicBezTo>
                  <a:pt x="474" y="815"/>
                  <a:pt x="496" y="811"/>
                  <a:pt x="517" y="805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29" y="741"/>
                  <a:pt x="542" y="736"/>
                  <a:pt x="554" y="730"/>
                </a:cubicBezTo>
                <a:cubicBezTo>
                  <a:pt x="595" y="775"/>
                  <a:pt x="595" y="775"/>
                  <a:pt x="595" y="775"/>
                </a:cubicBezTo>
                <a:cubicBezTo>
                  <a:pt x="614" y="765"/>
                  <a:pt x="633" y="754"/>
                  <a:pt x="651" y="741"/>
                </a:cubicBezTo>
                <a:cubicBezTo>
                  <a:pt x="629" y="685"/>
                  <a:pt x="629" y="685"/>
                  <a:pt x="629" y="685"/>
                </a:cubicBezTo>
                <a:cubicBezTo>
                  <a:pt x="639" y="676"/>
                  <a:pt x="650" y="667"/>
                  <a:pt x="660" y="657"/>
                </a:cubicBezTo>
                <a:cubicBezTo>
                  <a:pt x="714" y="684"/>
                  <a:pt x="714" y="684"/>
                  <a:pt x="714" y="684"/>
                </a:cubicBezTo>
                <a:cubicBezTo>
                  <a:pt x="728" y="668"/>
                  <a:pt x="741" y="651"/>
                  <a:pt x="753" y="633"/>
                </a:cubicBezTo>
                <a:cubicBezTo>
                  <a:pt x="713" y="589"/>
                  <a:pt x="713" y="589"/>
                  <a:pt x="713" y="589"/>
                </a:cubicBezTo>
                <a:cubicBezTo>
                  <a:pt x="720" y="576"/>
                  <a:pt x="726" y="564"/>
                  <a:pt x="732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800" y="537"/>
                  <a:pt x="806" y="516"/>
                  <a:pt x="811" y="495"/>
                </a:cubicBezTo>
                <a:cubicBezTo>
                  <a:pt x="757" y="468"/>
                  <a:pt x="757" y="468"/>
                  <a:pt x="757" y="468"/>
                </a:cubicBezTo>
                <a:cubicBezTo>
                  <a:pt x="759" y="454"/>
                  <a:pt x="761" y="440"/>
                  <a:pt x="761" y="425"/>
                </a:cubicBezTo>
                <a:close/>
                <a:moveTo>
                  <a:pt x="410" y="704"/>
                </a:moveTo>
                <a:cubicBezTo>
                  <a:pt x="247" y="704"/>
                  <a:pt x="115" y="571"/>
                  <a:pt x="115" y="408"/>
                </a:cubicBezTo>
                <a:cubicBezTo>
                  <a:pt x="115" y="245"/>
                  <a:pt x="247" y="113"/>
                  <a:pt x="410" y="113"/>
                </a:cubicBezTo>
                <a:cubicBezTo>
                  <a:pt x="573" y="113"/>
                  <a:pt x="705" y="245"/>
                  <a:pt x="705" y="408"/>
                </a:cubicBezTo>
                <a:cubicBezTo>
                  <a:pt x="705" y="571"/>
                  <a:pt x="573" y="704"/>
                  <a:pt x="410" y="704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85000"/>
                </a:schemeClr>
              </a:gs>
              <a:gs pos="74000">
                <a:schemeClr val="bg2">
                  <a:lumMod val="85000"/>
                </a:schemeClr>
              </a:gs>
              <a:gs pos="20000">
                <a:schemeClr val="bg2">
                  <a:lumMod val="85000"/>
                </a:schemeClr>
              </a:gs>
              <a:gs pos="50000">
                <a:schemeClr val="bg2">
                  <a:lumMod val="95000"/>
                </a:schemeClr>
              </a:gs>
              <a:gs pos="100000">
                <a:schemeClr val="bg2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530007" y="4031634"/>
            <a:ext cx="916891" cy="9196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3753289" y="2545779"/>
            <a:ext cx="1564992" cy="1560898"/>
          </a:xfrm>
          <a:custGeom>
            <a:avLst/>
            <a:gdLst>
              <a:gd name="T0" fmla="*/ 819 w 819"/>
              <a:gd name="T1" fmla="*/ 409 h 817"/>
              <a:gd name="T2" fmla="*/ 754 w 819"/>
              <a:gd name="T3" fmla="*/ 340 h 817"/>
              <a:gd name="T4" fmla="*/ 791 w 819"/>
              <a:gd name="T5" fmla="*/ 260 h 817"/>
              <a:gd name="T6" fmla="*/ 705 w 819"/>
              <a:gd name="T7" fmla="*/ 220 h 817"/>
              <a:gd name="T8" fmla="*/ 710 w 819"/>
              <a:gd name="T9" fmla="*/ 132 h 817"/>
              <a:gd name="T10" fmla="*/ 616 w 819"/>
              <a:gd name="T11" fmla="*/ 125 h 817"/>
              <a:gd name="T12" fmla="*/ 588 w 819"/>
              <a:gd name="T13" fmla="*/ 41 h 817"/>
              <a:gd name="T14" fmla="*/ 498 w 819"/>
              <a:gd name="T15" fmla="*/ 69 h 817"/>
              <a:gd name="T16" fmla="*/ 440 w 819"/>
              <a:gd name="T17" fmla="*/ 1 h 817"/>
              <a:gd name="T18" fmla="*/ 378 w 819"/>
              <a:gd name="T19" fmla="*/ 1 h 817"/>
              <a:gd name="T20" fmla="*/ 320 w 819"/>
              <a:gd name="T21" fmla="*/ 69 h 817"/>
              <a:gd name="T22" fmla="*/ 231 w 819"/>
              <a:gd name="T23" fmla="*/ 41 h 817"/>
              <a:gd name="T24" fmla="*/ 202 w 819"/>
              <a:gd name="T25" fmla="*/ 125 h 817"/>
              <a:gd name="T26" fmla="*/ 109 w 819"/>
              <a:gd name="T27" fmla="*/ 132 h 817"/>
              <a:gd name="T28" fmla="*/ 113 w 819"/>
              <a:gd name="T29" fmla="*/ 220 h 817"/>
              <a:gd name="T30" fmla="*/ 28 w 819"/>
              <a:gd name="T31" fmla="*/ 260 h 817"/>
              <a:gd name="T32" fmla="*/ 65 w 819"/>
              <a:gd name="T33" fmla="*/ 340 h 817"/>
              <a:gd name="T34" fmla="*/ 0 w 819"/>
              <a:gd name="T35" fmla="*/ 409 h 817"/>
              <a:gd name="T36" fmla="*/ 63 w 819"/>
              <a:gd name="T37" fmla="*/ 469 h 817"/>
              <a:gd name="T38" fmla="*/ 27 w 819"/>
              <a:gd name="T39" fmla="*/ 557 h 817"/>
              <a:gd name="T40" fmla="*/ 107 w 819"/>
              <a:gd name="T41" fmla="*/ 589 h 817"/>
              <a:gd name="T42" fmla="*/ 106 w 819"/>
              <a:gd name="T43" fmla="*/ 685 h 817"/>
              <a:gd name="T44" fmla="*/ 191 w 819"/>
              <a:gd name="T45" fmla="*/ 685 h 817"/>
              <a:gd name="T46" fmla="*/ 225 w 819"/>
              <a:gd name="T47" fmla="*/ 775 h 817"/>
              <a:gd name="T48" fmla="*/ 303 w 819"/>
              <a:gd name="T49" fmla="*/ 745 h 817"/>
              <a:gd name="T50" fmla="*/ 368 w 819"/>
              <a:gd name="T51" fmla="*/ 817 h 817"/>
              <a:gd name="T52" fmla="*/ 409 w 819"/>
              <a:gd name="T53" fmla="*/ 761 h 817"/>
              <a:gd name="T54" fmla="*/ 451 w 819"/>
              <a:gd name="T55" fmla="*/ 817 h 817"/>
              <a:gd name="T56" fmla="*/ 515 w 819"/>
              <a:gd name="T57" fmla="*/ 745 h 817"/>
              <a:gd name="T58" fmla="*/ 594 w 819"/>
              <a:gd name="T59" fmla="*/ 775 h 817"/>
              <a:gd name="T60" fmla="*/ 628 w 819"/>
              <a:gd name="T61" fmla="*/ 685 h 817"/>
              <a:gd name="T62" fmla="*/ 713 w 819"/>
              <a:gd name="T63" fmla="*/ 685 h 817"/>
              <a:gd name="T64" fmla="*/ 712 w 819"/>
              <a:gd name="T65" fmla="*/ 589 h 817"/>
              <a:gd name="T66" fmla="*/ 792 w 819"/>
              <a:gd name="T67" fmla="*/ 557 h 817"/>
              <a:gd name="T68" fmla="*/ 756 w 819"/>
              <a:gd name="T69" fmla="*/ 469 h 817"/>
              <a:gd name="T70" fmla="*/ 409 w 819"/>
              <a:gd name="T71" fmla="*/ 695 h 817"/>
              <a:gd name="T72" fmla="*/ 409 w 819"/>
              <a:gd name="T73" fmla="*/ 123 h 817"/>
              <a:gd name="T74" fmla="*/ 409 w 819"/>
              <a:gd name="T75" fmla="*/ 695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9" h="817">
                <a:moveTo>
                  <a:pt x="761" y="425"/>
                </a:moveTo>
                <a:cubicBezTo>
                  <a:pt x="819" y="409"/>
                  <a:pt x="819" y="409"/>
                  <a:pt x="819" y="409"/>
                </a:cubicBezTo>
                <a:cubicBezTo>
                  <a:pt x="819" y="387"/>
                  <a:pt x="817" y="366"/>
                  <a:pt x="814" y="345"/>
                </a:cubicBezTo>
                <a:cubicBezTo>
                  <a:pt x="754" y="340"/>
                  <a:pt x="754" y="340"/>
                  <a:pt x="754" y="340"/>
                </a:cubicBezTo>
                <a:cubicBezTo>
                  <a:pt x="751" y="325"/>
                  <a:pt x="747" y="310"/>
                  <a:pt x="742" y="296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3" y="240"/>
                  <a:pt x="774" y="221"/>
                  <a:pt x="763" y="203"/>
                </a:cubicBezTo>
                <a:cubicBezTo>
                  <a:pt x="705" y="220"/>
                  <a:pt x="705" y="220"/>
                  <a:pt x="705" y="220"/>
                </a:cubicBezTo>
                <a:cubicBezTo>
                  <a:pt x="697" y="207"/>
                  <a:pt x="688" y="194"/>
                  <a:pt x="678" y="183"/>
                </a:cubicBezTo>
                <a:cubicBezTo>
                  <a:pt x="710" y="132"/>
                  <a:pt x="710" y="132"/>
                  <a:pt x="710" y="132"/>
                </a:cubicBezTo>
                <a:cubicBezTo>
                  <a:pt x="696" y="116"/>
                  <a:pt x="680" y="102"/>
                  <a:pt x="664" y="89"/>
                </a:cubicBezTo>
                <a:cubicBezTo>
                  <a:pt x="616" y="125"/>
                  <a:pt x="616" y="125"/>
                  <a:pt x="616" y="125"/>
                </a:cubicBezTo>
                <a:cubicBezTo>
                  <a:pt x="603" y="116"/>
                  <a:pt x="590" y="108"/>
                  <a:pt x="576" y="100"/>
                </a:cubicBezTo>
                <a:cubicBezTo>
                  <a:pt x="588" y="41"/>
                  <a:pt x="588" y="41"/>
                  <a:pt x="588" y="41"/>
                </a:cubicBezTo>
                <a:cubicBezTo>
                  <a:pt x="569" y="32"/>
                  <a:pt x="550" y="24"/>
                  <a:pt x="529" y="18"/>
                </a:cubicBezTo>
                <a:cubicBezTo>
                  <a:pt x="498" y="69"/>
                  <a:pt x="498" y="69"/>
                  <a:pt x="498" y="69"/>
                </a:cubicBezTo>
                <a:cubicBezTo>
                  <a:pt x="483" y="65"/>
                  <a:pt x="467" y="62"/>
                  <a:pt x="451" y="61"/>
                </a:cubicBezTo>
                <a:cubicBezTo>
                  <a:pt x="440" y="1"/>
                  <a:pt x="440" y="1"/>
                  <a:pt x="440" y="1"/>
                </a:cubicBezTo>
                <a:cubicBezTo>
                  <a:pt x="430" y="0"/>
                  <a:pt x="420" y="0"/>
                  <a:pt x="409" y="0"/>
                </a:cubicBezTo>
                <a:cubicBezTo>
                  <a:pt x="399" y="0"/>
                  <a:pt x="388" y="0"/>
                  <a:pt x="378" y="1"/>
                </a:cubicBezTo>
                <a:cubicBezTo>
                  <a:pt x="367" y="61"/>
                  <a:pt x="367" y="61"/>
                  <a:pt x="367" y="61"/>
                </a:cubicBezTo>
                <a:cubicBezTo>
                  <a:pt x="351" y="62"/>
                  <a:pt x="336" y="65"/>
                  <a:pt x="320" y="69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269" y="24"/>
                  <a:pt x="250" y="32"/>
                  <a:pt x="231" y="41"/>
                </a:cubicBezTo>
                <a:cubicBezTo>
                  <a:pt x="242" y="100"/>
                  <a:pt x="242" y="100"/>
                  <a:pt x="242" y="100"/>
                </a:cubicBezTo>
                <a:cubicBezTo>
                  <a:pt x="228" y="108"/>
                  <a:pt x="215" y="116"/>
                  <a:pt x="202" y="125"/>
                </a:cubicBezTo>
                <a:cubicBezTo>
                  <a:pt x="155" y="89"/>
                  <a:pt x="155" y="89"/>
                  <a:pt x="155" y="89"/>
                </a:cubicBezTo>
                <a:cubicBezTo>
                  <a:pt x="138" y="102"/>
                  <a:pt x="123" y="116"/>
                  <a:pt x="109" y="132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131" y="194"/>
                  <a:pt x="121" y="207"/>
                  <a:pt x="113" y="220"/>
                </a:cubicBezTo>
                <a:cubicBezTo>
                  <a:pt x="55" y="203"/>
                  <a:pt x="55" y="203"/>
                  <a:pt x="55" y="203"/>
                </a:cubicBezTo>
                <a:cubicBezTo>
                  <a:pt x="45" y="221"/>
                  <a:pt x="36" y="240"/>
                  <a:pt x="28" y="260"/>
                </a:cubicBezTo>
                <a:cubicBezTo>
                  <a:pt x="76" y="296"/>
                  <a:pt x="76" y="296"/>
                  <a:pt x="76" y="296"/>
                </a:cubicBezTo>
                <a:cubicBezTo>
                  <a:pt x="71" y="310"/>
                  <a:pt x="68" y="325"/>
                  <a:pt x="65" y="340"/>
                </a:cubicBezTo>
                <a:cubicBezTo>
                  <a:pt x="5" y="345"/>
                  <a:pt x="5" y="345"/>
                  <a:pt x="5" y="345"/>
                </a:cubicBezTo>
                <a:cubicBezTo>
                  <a:pt x="1" y="366"/>
                  <a:pt x="0" y="387"/>
                  <a:pt x="0" y="409"/>
                </a:cubicBezTo>
                <a:cubicBezTo>
                  <a:pt x="58" y="425"/>
                  <a:pt x="58" y="425"/>
                  <a:pt x="58" y="425"/>
                </a:cubicBezTo>
                <a:cubicBezTo>
                  <a:pt x="59" y="440"/>
                  <a:pt x="60" y="454"/>
                  <a:pt x="63" y="469"/>
                </a:cubicBezTo>
                <a:cubicBezTo>
                  <a:pt x="9" y="495"/>
                  <a:pt x="9" y="495"/>
                  <a:pt x="9" y="495"/>
                </a:cubicBezTo>
                <a:cubicBezTo>
                  <a:pt x="13" y="516"/>
                  <a:pt x="19" y="537"/>
                  <a:pt x="27" y="557"/>
                </a:cubicBezTo>
                <a:cubicBezTo>
                  <a:pt x="87" y="551"/>
                  <a:pt x="87" y="551"/>
                  <a:pt x="87" y="551"/>
                </a:cubicBezTo>
                <a:cubicBezTo>
                  <a:pt x="93" y="564"/>
                  <a:pt x="99" y="577"/>
                  <a:pt x="107" y="589"/>
                </a:cubicBezTo>
                <a:cubicBezTo>
                  <a:pt x="66" y="633"/>
                  <a:pt x="66" y="633"/>
                  <a:pt x="66" y="633"/>
                </a:cubicBezTo>
                <a:cubicBezTo>
                  <a:pt x="78" y="651"/>
                  <a:pt x="91" y="669"/>
                  <a:pt x="106" y="685"/>
                </a:cubicBezTo>
                <a:cubicBezTo>
                  <a:pt x="160" y="658"/>
                  <a:pt x="160" y="658"/>
                  <a:pt x="160" y="658"/>
                </a:cubicBezTo>
                <a:cubicBezTo>
                  <a:pt x="169" y="667"/>
                  <a:pt x="180" y="677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6" y="754"/>
                  <a:pt x="205" y="765"/>
                  <a:pt x="225" y="775"/>
                </a:cubicBezTo>
                <a:cubicBezTo>
                  <a:pt x="265" y="730"/>
                  <a:pt x="265" y="730"/>
                  <a:pt x="265" y="730"/>
                </a:cubicBezTo>
                <a:cubicBezTo>
                  <a:pt x="277" y="736"/>
                  <a:pt x="290" y="741"/>
                  <a:pt x="303" y="745"/>
                </a:cubicBezTo>
                <a:cubicBezTo>
                  <a:pt x="303" y="805"/>
                  <a:pt x="303" y="805"/>
                  <a:pt x="303" y="805"/>
                </a:cubicBezTo>
                <a:cubicBezTo>
                  <a:pt x="324" y="811"/>
                  <a:pt x="345" y="815"/>
                  <a:pt x="368" y="817"/>
                </a:cubicBezTo>
                <a:cubicBezTo>
                  <a:pt x="389" y="761"/>
                  <a:pt x="389" y="761"/>
                  <a:pt x="389" y="761"/>
                </a:cubicBezTo>
                <a:cubicBezTo>
                  <a:pt x="396" y="761"/>
                  <a:pt x="402" y="761"/>
                  <a:pt x="409" y="761"/>
                </a:cubicBezTo>
                <a:cubicBezTo>
                  <a:pt x="416" y="761"/>
                  <a:pt x="423" y="761"/>
                  <a:pt x="429" y="761"/>
                </a:cubicBezTo>
                <a:cubicBezTo>
                  <a:pt x="451" y="817"/>
                  <a:pt x="451" y="817"/>
                  <a:pt x="451" y="817"/>
                </a:cubicBezTo>
                <a:cubicBezTo>
                  <a:pt x="473" y="815"/>
                  <a:pt x="495" y="811"/>
                  <a:pt x="516" y="805"/>
                </a:cubicBezTo>
                <a:cubicBezTo>
                  <a:pt x="515" y="745"/>
                  <a:pt x="515" y="745"/>
                  <a:pt x="515" y="745"/>
                </a:cubicBezTo>
                <a:cubicBezTo>
                  <a:pt x="528" y="741"/>
                  <a:pt x="541" y="736"/>
                  <a:pt x="554" y="730"/>
                </a:cubicBezTo>
                <a:cubicBezTo>
                  <a:pt x="594" y="775"/>
                  <a:pt x="594" y="775"/>
                  <a:pt x="594" y="775"/>
                </a:cubicBezTo>
                <a:cubicBezTo>
                  <a:pt x="614" y="765"/>
                  <a:pt x="632" y="754"/>
                  <a:pt x="650" y="741"/>
                </a:cubicBezTo>
                <a:cubicBezTo>
                  <a:pt x="628" y="685"/>
                  <a:pt x="628" y="685"/>
                  <a:pt x="628" y="685"/>
                </a:cubicBezTo>
                <a:cubicBezTo>
                  <a:pt x="639" y="677"/>
                  <a:pt x="649" y="667"/>
                  <a:pt x="659" y="658"/>
                </a:cubicBezTo>
                <a:cubicBezTo>
                  <a:pt x="713" y="685"/>
                  <a:pt x="713" y="685"/>
                  <a:pt x="713" y="685"/>
                </a:cubicBezTo>
                <a:cubicBezTo>
                  <a:pt x="727" y="669"/>
                  <a:pt x="741" y="651"/>
                  <a:pt x="753" y="633"/>
                </a:cubicBezTo>
                <a:cubicBezTo>
                  <a:pt x="712" y="589"/>
                  <a:pt x="712" y="589"/>
                  <a:pt x="712" y="589"/>
                </a:cubicBezTo>
                <a:cubicBezTo>
                  <a:pt x="719" y="577"/>
                  <a:pt x="726" y="564"/>
                  <a:pt x="731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799" y="537"/>
                  <a:pt x="805" y="516"/>
                  <a:pt x="810" y="495"/>
                </a:cubicBezTo>
                <a:cubicBezTo>
                  <a:pt x="756" y="469"/>
                  <a:pt x="756" y="469"/>
                  <a:pt x="756" y="469"/>
                </a:cubicBezTo>
                <a:cubicBezTo>
                  <a:pt x="758" y="454"/>
                  <a:pt x="760" y="440"/>
                  <a:pt x="761" y="425"/>
                </a:cubicBezTo>
                <a:close/>
                <a:moveTo>
                  <a:pt x="409" y="695"/>
                </a:moveTo>
                <a:cubicBezTo>
                  <a:pt x="251" y="695"/>
                  <a:pt x="123" y="567"/>
                  <a:pt x="123" y="409"/>
                </a:cubicBezTo>
                <a:cubicBezTo>
                  <a:pt x="123" y="251"/>
                  <a:pt x="251" y="123"/>
                  <a:pt x="409" y="123"/>
                </a:cubicBezTo>
                <a:cubicBezTo>
                  <a:pt x="567" y="123"/>
                  <a:pt x="695" y="251"/>
                  <a:pt x="695" y="409"/>
                </a:cubicBezTo>
                <a:cubicBezTo>
                  <a:pt x="695" y="567"/>
                  <a:pt x="567" y="695"/>
                  <a:pt x="409" y="695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85000"/>
                </a:schemeClr>
              </a:gs>
              <a:gs pos="74000">
                <a:schemeClr val="bg2">
                  <a:lumMod val="85000"/>
                </a:schemeClr>
              </a:gs>
              <a:gs pos="20000">
                <a:schemeClr val="bg2">
                  <a:lumMod val="85000"/>
                </a:schemeClr>
              </a:gs>
              <a:gs pos="50000">
                <a:schemeClr val="bg2">
                  <a:lumMod val="95000"/>
                </a:schemeClr>
              </a:gs>
              <a:gs pos="100000">
                <a:schemeClr val="bg2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084298" y="2875529"/>
            <a:ext cx="902974" cy="901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Freeform 274"/>
          <p:cNvSpPr>
            <a:spLocks noEditPoints="1"/>
          </p:cNvSpPr>
          <p:nvPr/>
        </p:nvSpPr>
        <p:spPr bwMode="auto">
          <a:xfrm>
            <a:off x="7791601" y="4288442"/>
            <a:ext cx="393702" cy="406004"/>
          </a:xfrm>
          <a:custGeom>
            <a:avLst/>
            <a:gdLst>
              <a:gd name="T0" fmla="*/ 68 w 68"/>
              <a:gd name="T1" fmla="*/ 16 h 67"/>
              <a:gd name="T2" fmla="*/ 68 w 68"/>
              <a:gd name="T3" fmla="*/ 66 h 67"/>
              <a:gd name="T4" fmla="*/ 67 w 68"/>
              <a:gd name="T5" fmla="*/ 67 h 67"/>
              <a:gd name="T6" fmla="*/ 56 w 68"/>
              <a:gd name="T7" fmla="*/ 67 h 67"/>
              <a:gd name="T8" fmla="*/ 46 w 68"/>
              <a:gd name="T9" fmla="*/ 67 h 67"/>
              <a:gd name="T10" fmla="*/ 36 w 68"/>
              <a:gd name="T11" fmla="*/ 67 h 67"/>
              <a:gd name="T12" fmla="*/ 25 w 68"/>
              <a:gd name="T13" fmla="*/ 67 h 67"/>
              <a:gd name="T14" fmla="*/ 16 w 68"/>
              <a:gd name="T15" fmla="*/ 67 h 67"/>
              <a:gd name="T16" fmla="*/ 5 w 68"/>
              <a:gd name="T17" fmla="*/ 67 h 67"/>
              <a:gd name="T18" fmla="*/ 2 w 68"/>
              <a:gd name="T19" fmla="*/ 67 h 67"/>
              <a:gd name="T20" fmla="*/ 0 w 68"/>
              <a:gd name="T21" fmla="*/ 66 h 67"/>
              <a:gd name="T22" fmla="*/ 2 w 68"/>
              <a:gd name="T23" fmla="*/ 64 h 67"/>
              <a:gd name="T24" fmla="*/ 3 w 68"/>
              <a:gd name="T25" fmla="*/ 64 h 67"/>
              <a:gd name="T26" fmla="*/ 3 w 68"/>
              <a:gd name="T27" fmla="*/ 56 h 67"/>
              <a:gd name="T28" fmla="*/ 5 w 68"/>
              <a:gd name="T29" fmla="*/ 54 h 67"/>
              <a:gd name="T30" fmla="*/ 16 w 68"/>
              <a:gd name="T31" fmla="*/ 54 h 67"/>
              <a:gd name="T32" fmla="*/ 17 w 68"/>
              <a:gd name="T33" fmla="*/ 56 h 67"/>
              <a:gd name="T34" fmla="*/ 17 w 68"/>
              <a:gd name="T35" fmla="*/ 64 h 67"/>
              <a:gd name="T36" fmla="*/ 24 w 68"/>
              <a:gd name="T37" fmla="*/ 64 h 67"/>
              <a:gd name="T38" fmla="*/ 24 w 68"/>
              <a:gd name="T39" fmla="*/ 40 h 67"/>
              <a:gd name="T40" fmla="*/ 25 w 68"/>
              <a:gd name="T41" fmla="*/ 38 h 67"/>
              <a:gd name="T42" fmla="*/ 36 w 68"/>
              <a:gd name="T43" fmla="*/ 38 h 67"/>
              <a:gd name="T44" fmla="*/ 38 w 68"/>
              <a:gd name="T45" fmla="*/ 40 h 67"/>
              <a:gd name="T46" fmla="*/ 38 w 68"/>
              <a:gd name="T47" fmla="*/ 64 h 67"/>
              <a:gd name="T48" fmla="*/ 44 w 68"/>
              <a:gd name="T49" fmla="*/ 64 h 67"/>
              <a:gd name="T50" fmla="*/ 44 w 68"/>
              <a:gd name="T51" fmla="*/ 20 h 67"/>
              <a:gd name="T52" fmla="*/ 46 w 68"/>
              <a:gd name="T53" fmla="*/ 18 h 67"/>
              <a:gd name="T54" fmla="*/ 56 w 68"/>
              <a:gd name="T55" fmla="*/ 18 h 67"/>
              <a:gd name="T56" fmla="*/ 58 w 68"/>
              <a:gd name="T57" fmla="*/ 20 h 67"/>
              <a:gd name="T58" fmla="*/ 58 w 68"/>
              <a:gd name="T59" fmla="*/ 64 h 67"/>
              <a:gd name="T60" fmla="*/ 65 w 68"/>
              <a:gd name="T61" fmla="*/ 64 h 67"/>
              <a:gd name="T62" fmla="*/ 65 w 68"/>
              <a:gd name="T63" fmla="*/ 16 h 67"/>
              <a:gd name="T64" fmla="*/ 67 w 68"/>
              <a:gd name="T65" fmla="*/ 15 h 67"/>
              <a:gd name="T66" fmla="*/ 68 w 68"/>
              <a:gd name="T67" fmla="*/ 16 h 67"/>
              <a:gd name="T68" fmla="*/ 2 w 68"/>
              <a:gd name="T69" fmla="*/ 48 h 67"/>
              <a:gd name="T70" fmla="*/ 2 w 68"/>
              <a:gd name="T71" fmla="*/ 48 h 67"/>
              <a:gd name="T72" fmla="*/ 29 w 68"/>
              <a:gd name="T73" fmla="*/ 30 h 67"/>
              <a:gd name="T74" fmla="*/ 55 w 68"/>
              <a:gd name="T75" fmla="*/ 6 h 67"/>
              <a:gd name="T76" fmla="*/ 55 w 68"/>
              <a:gd name="T77" fmla="*/ 13 h 67"/>
              <a:gd name="T78" fmla="*/ 56 w 68"/>
              <a:gd name="T79" fmla="*/ 15 h 67"/>
              <a:gd name="T80" fmla="*/ 58 w 68"/>
              <a:gd name="T81" fmla="*/ 13 h 67"/>
              <a:gd name="T82" fmla="*/ 58 w 68"/>
              <a:gd name="T83" fmla="*/ 2 h 67"/>
              <a:gd name="T84" fmla="*/ 56 w 68"/>
              <a:gd name="T85" fmla="*/ 0 h 67"/>
              <a:gd name="T86" fmla="*/ 46 w 68"/>
              <a:gd name="T87" fmla="*/ 0 h 67"/>
              <a:gd name="T88" fmla="*/ 44 w 68"/>
              <a:gd name="T89" fmla="*/ 2 h 67"/>
              <a:gd name="T90" fmla="*/ 46 w 68"/>
              <a:gd name="T91" fmla="*/ 3 h 67"/>
              <a:gd name="T92" fmla="*/ 53 w 68"/>
              <a:gd name="T93" fmla="*/ 3 h 67"/>
              <a:gd name="T94" fmla="*/ 27 w 68"/>
              <a:gd name="T95" fmla="*/ 28 h 67"/>
              <a:gd name="T96" fmla="*/ 1 w 68"/>
              <a:gd name="T97" fmla="*/ 45 h 67"/>
              <a:gd name="T98" fmla="*/ 0 w 68"/>
              <a:gd name="T99" fmla="*/ 47 h 67"/>
              <a:gd name="T100" fmla="*/ 2 w 68"/>
              <a:gd name="T101" fmla="*/ 4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7">
                <a:moveTo>
                  <a:pt x="68" y="16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7"/>
                  <a:pt x="6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6" y="67"/>
                  <a:pt x="46" y="67"/>
                  <a:pt x="46" y="67"/>
                </a:cubicBezTo>
                <a:cubicBezTo>
                  <a:pt x="36" y="67"/>
                  <a:pt x="36" y="67"/>
                  <a:pt x="36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2" y="67"/>
                  <a:pt x="2" y="67"/>
                  <a:pt x="2" y="67"/>
                </a:cubicBezTo>
                <a:cubicBezTo>
                  <a:pt x="1" y="67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5"/>
                  <a:pt x="4" y="54"/>
                  <a:pt x="5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4"/>
                  <a:pt x="17" y="55"/>
                  <a:pt x="17" y="56"/>
                </a:cubicBezTo>
                <a:cubicBezTo>
                  <a:pt x="17" y="64"/>
                  <a:pt x="17" y="64"/>
                  <a:pt x="17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9"/>
                  <a:pt x="24" y="38"/>
                  <a:pt x="25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7" y="38"/>
                  <a:pt x="38" y="39"/>
                  <a:pt x="38" y="40"/>
                </a:cubicBezTo>
                <a:cubicBezTo>
                  <a:pt x="38" y="64"/>
                  <a:pt x="38" y="64"/>
                  <a:pt x="38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19"/>
                  <a:pt x="45" y="18"/>
                  <a:pt x="4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7" y="18"/>
                  <a:pt x="58" y="19"/>
                  <a:pt x="58" y="20"/>
                </a:cubicBezTo>
                <a:cubicBezTo>
                  <a:pt x="58" y="64"/>
                  <a:pt x="58" y="64"/>
                  <a:pt x="58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5"/>
                  <a:pt x="66" y="15"/>
                  <a:pt x="67" y="15"/>
                </a:cubicBezTo>
                <a:cubicBezTo>
                  <a:pt x="68" y="15"/>
                  <a:pt x="68" y="15"/>
                  <a:pt x="68" y="16"/>
                </a:cubicBezTo>
                <a:close/>
                <a:moveTo>
                  <a:pt x="2" y="48"/>
                </a:moveTo>
                <a:cubicBezTo>
                  <a:pt x="2" y="48"/>
                  <a:pt x="2" y="48"/>
                  <a:pt x="2" y="48"/>
                </a:cubicBezTo>
                <a:cubicBezTo>
                  <a:pt x="3" y="48"/>
                  <a:pt x="16" y="40"/>
                  <a:pt x="29" y="30"/>
                </a:cubicBezTo>
                <a:cubicBezTo>
                  <a:pt x="40" y="22"/>
                  <a:pt x="51" y="10"/>
                  <a:pt x="55" y="6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4"/>
                  <a:pt x="55" y="15"/>
                  <a:pt x="56" y="15"/>
                </a:cubicBezTo>
                <a:cubicBezTo>
                  <a:pt x="57" y="15"/>
                  <a:pt x="58" y="14"/>
                  <a:pt x="58" y="13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7" y="0"/>
                  <a:pt x="5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3"/>
                  <a:pt x="45" y="3"/>
                  <a:pt x="46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0" y="7"/>
                  <a:pt x="38" y="20"/>
                  <a:pt x="27" y="28"/>
                </a:cubicBezTo>
                <a:cubicBezTo>
                  <a:pt x="15" y="37"/>
                  <a:pt x="1" y="45"/>
                  <a:pt x="1" y="45"/>
                </a:cubicBezTo>
                <a:cubicBezTo>
                  <a:pt x="0" y="46"/>
                  <a:pt x="0" y="47"/>
                  <a:pt x="0" y="47"/>
                </a:cubicBezTo>
                <a:cubicBezTo>
                  <a:pt x="1" y="48"/>
                  <a:pt x="1" y="48"/>
                  <a:pt x="2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201"/>
          <p:cNvSpPr>
            <a:spLocks noEditPoints="1"/>
          </p:cNvSpPr>
          <p:nvPr/>
        </p:nvSpPr>
        <p:spPr bwMode="auto">
          <a:xfrm>
            <a:off x="5961798" y="2491708"/>
            <a:ext cx="490805" cy="543392"/>
          </a:xfrm>
          <a:custGeom>
            <a:avLst/>
            <a:gdLst>
              <a:gd name="T0" fmla="*/ 7 w 71"/>
              <a:gd name="T1" fmla="*/ 53 h 76"/>
              <a:gd name="T2" fmla="*/ 6 w 71"/>
              <a:gd name="T3" fmla="*/ 50 h 76"/>
              <a:gd name="T4" fmla="*/ 21 w 71"/>
              <a:gd name="T5" fmla="*/ 13 h 76"/>
              <a:gd name="T6" fmla="*/ 24 w 71"/>
              <a:gd name="T7" fmla="*/ 11 h 76"/>
              <a:gd name="T8" fmla="*/ 17 w 71"/>
              <a:gd name="T9" fmla="*/ 7 h 76"/>
              <a:gd name="T10" fmla="*/ 9 w 71"/>
              <a:gd name="T11" fmla="*/ 33 h 76"/>
              <a:gd name="T12" fmla="*/ 2 w 71"/>
              <a:gd name="T13" fmla="*/ 36 h 76"/>
              <a:gd name="T14" fmla="*/ 35 w 71"/>
              <a:gd name="T15" fmla="*/ 10 h 76"/>
              <a:gd name="T16" fmla="*/ 35 w 71"/>
              <a:gd name="T17" fmla="*/ 0 h 76"/>
              <a:gd name="T18" fmla="*/ 35 w 71"/>
              <a:gd name="T19" fmla="*/ 10 h 76"/>
              <a:gd name="T20" fmla="*/ 50 w 71"/>
              <a:gd name="T21" fmla="*/ 13 h 76"/>
              <a:gd name="T22" fmla="*/ 51 w 71"/>
              <a:gd name="T23" fmla="*/ 5 h 76"/>
              <a:gd name="T24" fmla="*/ 58 w 71"/>
              <a:gd name="T25" fmla="*/ 23 h 76"/>
              <a:gd name="T26" fmla="*/ 66 w 71"/>
              <a:gd name="T27" fmla="*/ 17 h 76"/>
              <a:gd name="T28" fmla="*/ 57 w 71"/>
              <a:gd name="T29" fmla="*/ 22 h 76"/>
              <a:gd name="T30" fmla="*/ 62 w 71"/>
              <a:gd name="T31" fmla="*/ 33 h 76"/>
              <a:gd name="T32" fmla="*/ 69 w 71"/>
              <a:gd name="T33" fmla="*/ 36 h 76"/>
              <a:gd name="T34" fmla="*/ 13 w 71"/>
              <a:gd name="T35" fmla="*/ 20 h 76"/>
              <a:gd name="T36" fmla="*/ 6 w 71"/>
              <a:gd name="T37" fmla="*/ 19 h 76"/>
              <a:gd name="T38" fmla="*/ 14 w 71"/>
              <a:gd name="T39" fmla="*/ 22 h 76"/>
              <a:gd name="T40" fmla="*/ 49 w 71"/>
              <a:gd name="T41" fmla="*/ 49 h 76"/>
              <a:gd name="T42" fmla="*/ 45 w 71"/>
              <a:gd name="T43" fmla="*/ 61 h 76"/>
              <a:gd name="T44" fmla="*/ 46 w 71"/>
              <a:gd name="T45" fmla="*/ 66 h 76"/>
              <a:gd name="T46" fmla="*/ 42 w 71"/>
              <a:gd name="T47" fmla="*/ 73 h 76"/>
              <a:gd name="T48" fmla="*/ 33 w 71"/>
              <a:gd name="T49" fmla="*/ 76 h 76"/>
              <a:gd name="T50" fmla="*/ 25 w 71"/>
              <a:gd name="T51" fmla="*/ 70 h 76"/>
              <a:gd name="T52" fmla="*/ 26 w 71"/>
              <a:gd name="T53" fmla="*/ 65 h 76"/>
              <a:gd name="T54" fmla="*/ 25 w 71"/>
              <a:gd name="T55" fmla="*/ 59 h 76"/>
              <a:gd name="T56" fmla="*/ 16 w 71"/>
              <a:gd name="T57" fmla="*/ 35 h 76"/>
              <a:gd name="T58" fmla="*/ 41 w 71"/>
              <a:gd name="T59" fmla="*/ 73 h 76"/>
              <a:gd name="T60" fmla="*/ 30 w 71"/>
              <a:gd name="T61" fmla="*/ 73 h 76"/>
              <a:gd name="T62" fmla="*/ 41 w 71"/>
              <a:gd name="T63" fmla="*/ 73 h 76"/>
              <a:gd name="T64" fmla="*/ 30 w 71"/>
              <a:gd name="T65" fmla="*/ 69 h 76"/>
              <a:gd name="T66" fmla="*/ 33 w 71"/>
              <a:gd name="T67" fmla="*/ 71 h 76"/>
              <a:gd name="T68" fmla="*/ 44 w 71"/>
              <a:gd name="T69" fmla="*/ 70 h 76"/>
              <a:gd name="T70" fmla="*/ 30 w 71"/>
              <a:gd name="T71" fmla="*/ 66 h 76"/>
              <a:gd name="T72" fmla="*/ 41 w 71"/>
              <a:gd name="T73" fmla="*/ 67 h 76"/>
              <a:gd name="T74" fmla="*/ 41 w 71"/>
              <a:gd name="T75" fmla="*/ 62 h 76"/>
              <a:gd name="T76" fmla="*/ 30 w 71"/>
              <a:gd name="T77" fmla="*/ 64 h 76"/>
              <a:gd name="T78" fmla="*/ 44 w 71"/>
              <a:gd name="T79" fmla="*/ 59 h 76"/>
              <a:gd name="T80" fmla="*/ 28 w 71"/>
              <a:gd name="T81" fmla="*/ 59 h 76"/>
              <a:gd name="T82" fmla="*/ 30 w 71"/>
              <a:gd name="T83" fmla="*/ 60 h 76"/>
              <a:gd name="T84" fmla="*/ 52 w 71"/>
              <a:gd name="T85" fmla="*/ 35 h 76"/>
              <a:gd name="T86" fmla="*/ 24 w 71"/>
              <a:gd name="T87" fmla="*/ 47 h 76"/>
              <a:gd name="T88" fmla="*/ 28 w 71"/>
              <a:gd name="T89" fmla="*/ 39 h 76"/>
              <a:gd name="T90" fmla="*/ 33 w 71"/>
              <a:gd name="T91" fmla="*/ 56 h 76"/>
              <a:gd name="T92" fmla="*/ 42 w 71"/>
              <a:gd name="T93" fmla="*/ 38 h 76"/>
              <a:gd name="T94" fmla="*/ 42 w 71"/>
              <a:gd name="T95" fmla="*/ 56 h 76"/>
              <a:gd name="T96" fmla="*/ 65 w 71"/>
              <a:gd name="T97" fmla="*/ 50 h 76"/>
              <a:gd name="T98" fmla="*/ 58 w 71"/>
              <a:gd name="T99" fmla="*/ 50 h 76"/>
              <a:gd name="T100" fmla="*/ 66 w 71"/>
              <a:gd name="T101" fmla="*/ 53 h 76"/>
              <a:gd name="T102" fmla="*/ 21 w 71"/>
              <a:gd name="T103" fmla="*/ 57 h 76"/>
              <a:gd name="T104" fmla="*/ 19 w 71"/>
              <a:gd name="T105" fmla="*/ 66 h 76"/>
              <a:gd name="T106" fmla="*/ 23 w 71"/>
              <a:gd name="T107" fmla="*/ 57 h 76"/>
              <a:gd name="T108" fmla="*/ 47 w 71"/>
              <a:gd name="T109" fmla="*/ 59 h 76"/>
              <a:gd name="T110" fmla="*/ 53 w 71"/>
              <a:gd name="T111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76">
                <a:moveTo>
                  <a:pt x="14" y="47"/>
                </a:moveTo>
                <a:cubicBezTo>
                  <a:pt x="14" y="48"/>
                  <a:pt x="14" y="49"/>
                  <a:pt x="13" y="50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2"/>
                  <a:pt x="5" y="51"/>
                  <a:pt x="6" y="5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3" y="47"/>
                  <a:pt x="14" y="47"/>
                </a:cubicBezTo>
                <a:close/>
                <a:moveTo>
                  <a:pt x="21" y="13"/>
                </a:moveTo>
                <a:cubicBezTo>
                  <a:pt x="21" y="13"/>
                  <a:pt x="22" y="14"/>
                  <a:pt x="22" y="14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3"/>
                  <a:pt x="24" y="12"/>
                  <a:pt x="24" y="11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7" y="6"/>
                  <a:pt x="17" y="7"/>
                </a:cubicBezTo>
                <a:lnTo>
                  <a:pt x="21" y="13"/>
                </a:lnTo>
                <a:close/>
                <a:moveTo>
                  <a:pt x="10" y="35"/>
                </a:moveTo>
                <a:cubicBezTo>
                  <a:pt x="10" y="34"/>
                  <a:pt x="10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0" y="35"/>
                </a:cubicBezTo>
                <a:cubicBezTo>
                  <a:pt x="0" y="36"/>
                  <a:pt x="1" y="36"/>
                  <a:pt x="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6"/>
                  <a:pt x="10" y="36"/>
                  <a:pt x="10" y="35"/>
                </a:cubicBezTo>
                <a:close/>
                <a:moveTo>
                  <a:pt x="35" y="10"/>
                </a:moveTo>
                <a:cubicBezTo>
                  <a:pt x="36" y="10"/>
                  <a:pt x="37" y="9"/>
                  <a:pt x="37" y="8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6" y="0"/>
                  <a:pt x="35" y="0"/>
                </a:cubicBezTo>
                <a:cubicBezTo>
                  <a:pt x="35" y="0"/>
                  <a:pt x="34" y="1"/>
                  <a:pt x="34" y="1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5" y="10"/>
                  <a:pt x="35" y="10"/>
                </a:cubicBezTo>
                <a:close/>
                <a:moveTo>
                  <a:pt x="48" y="13"/>
                </a:moveTo>
                <a:cubicBezTo>
                  <a:pt x="48" y="13"/>
                  <a:pt x="48" y="14"/>
                  <a:pt x="49" y="14"/>
                </a:cubicBezTo>
                <a:cubicBezTo>
                  <a:pt x="49" y="14"/>
                  <a:pt x="50" y="13"/>
                  <a:pt x="50" y="13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3" y="5"/>
                </a:cubicBezTo>
                <a:cubicBezTo>
                  <a:pt x="52" y="4"/>
                  <a:pt x="51" y="4"/>
                  <a:pt x="51" y="5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2"/>
                  <a:pt x="47" y="13"/>
                  <a:pt x="48" y="13"/>
                </a:cubicBezTo>
                <a:close/>
                <a:moveTo>
                  <a:pt x="5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9"/>
                  <a:pt x="66" y="18"/>
                  <a:pt x="66" y="17"/>
                </a:cubicBezTo>
                <a:cubicBezTo>
                  <a:pt x="65" y="17"/>
                  <a:pt x="65" y="16"/>
                  <a:pt x="64" y="17"/>
                </a:cubicBezTo>
                <a:cubicBezTo>
                  <a:pt x="58" y="20"/>
                  <a:pt x="58" y="20"/>
                  <a:pt x="58" y="20"/>
                </a:cubicBezTo>
                <a:cubicBezTo>
                  <a:pt x="57" y="21"/>
                  <a:pt x="57" y="22"/>
                  <a:pt x="57" y="22"/>
                </a:cubicBezTo>
                <a:cubicBezTo>
                  <a:pt x="57" y="23"/>
                  <a:pt x="58" y="23"/>
                  <a:pt x="58" y="23"/>
                </a:cubicBezTo>
                <a:close/>
                <a:moveTo>
                  <a:pt x="69" y="33"/>
                </a:moveTo>
                <a:cubicBezTo>
                  <a:pt x="62" y="33"/>
                  <a:pt x="62" y="33"/>
                  <a:pt x="62" y="33"/>
                </a:cubicBezTo>
                <a:cubicBezTo>
                  <a:pt x="61" y="33"/>
                  <a:pt x="60" y="34"/>
                  <a:pt x="60" y="35"/>
                </a:cubicBezTo>
                <a:cubicBezTo>
                  <a:pt x="60" y="36"/>
                  <a:pt x="61" y="36"/>
                  <a:pt x="6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6"/>
                  <a:pt x="71" y="36"/>
                  <a:pt x="71" y="35"/>
                </a:cubicBezTo>
                <a:cubicBezTo>
                  <a:pt x="71" y="34"/>
                  <a:pt x="70" y="33"/>
                  <a:pt x="69" y="33"/>
                </a:cubicBezTo>
                <a:close/>
                <a:moveTo>
                  <a:pt x="13" y="20"/>
                </a:moveTo>
                <a:cubicBezTo>
                  <a:pt x="7" y="17"/>
                  <a:pt x="7" y="17"/>
                  <a:pt x="7" y="17"/>
                </a:cubicBezTo>
                <a:cubicBezTo>
                  <a:pt x="6" y="16"/>
                  <a:pt x="5" y="17"/>
                  <a:pt x="5" y="17"/>
                </a:cubicBezTo>
                <a:cubicBezTo>
                  <a:pt x="5" y="18"/>
                  <a:pt x="5" y="19"/>
                  <a:pt x="6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4" y="23"/>
                  <a:pt x="14" y="22"/>
                </a:cubicBezTo>
                <a:cubicBezTo>
                  <a:pt x="14" y="22"/>
                  <a:pt x="14" y="21"/>
                  <a:pt x="13" y="20"/>
                </a:cubicBezTo>
                <a:close/>
                <a:moveTo>
                  <a:pt x="55" y="35"/>
                </a:moveTo>
                <a:cubicBezTo>
                  <a:pt x="55" y="41"/>
                  <a:pt x="53" y="46"/>
                  <a:pt x="49" y="49"/>
                </a:cubicBezTo>
                <a:cubicBezTo>
                  <a:pt x="46" y="53"/>
                  <a:pt x="45" y="56"/>
                  <a:pt x="45" y="58"/>
                </a:cubicBezTo>
                <a:cubicBezTo>
                  <a:pt x="45" y="58"/>
                  <a:pt x="46" y="59"/>
                  <a:pt x="46" y="59"/>
                </a:cubicBezTo>
                <a:cubicBezTo>
                  <a:pt x="46" y="60"/>
                  <a:pt x="45" y="61"/>
                  <a:pt x="45" y="61"/>
                </a:cubicBezTo>
                <a:cubicBezTo>
                  <a:pt x="45" y="62"/>
                  <a:pt x="46" y="62"/>
                  <a:pt x="46" y="63"/>
                </a:cubicBezTo>
                <a:cubicBezTo>
                  <a:pt x="46" y="64"/>
                  <a:pt x="45" y="64"/>
                  <a:pt x="45" y="65"/>
                </a:cubicBezTo>
                <a:cubicBezTo>
                  <a:pt x="45" y="65"/>
                  <a:pt x="46" y="66"/>
                  <a:pt x="46" y="66"/>
                </a:cubicBezTo>
                <a:cubicBezTo>
                  <a:pt x="46" y="67"/>
                  <a:pt x="45" y="68"/>
                  <a:pt x="45" y="68"/>
                </a:cubicBezTo>
                <a:cubicBezTo>
                  <a:pt x="45" y="69"/>
                  <a:pt x="46" y="69"/>
                  <a:pt x="46" y="70"/>
                </a:cubicBezTo>
                <a:cubicBezTo>
                  <a:pt x="46" y="71"/>
                  <a:pt x="44" y="72"/>
                  <a:pt x="42" y="73"/>
                </a:cubicBezTo>
                <a:cubicBezTo>
                  <a:pt x="42" y="73"/>
                  <a:pt x="43" y="73"/>
                  <a:pt x="43" y="73"/>
                </a:cubicBezTo>
                <a:cubicBezTo>
                  <a:pt x="43" y="75"/>
                  <a:pt x="41" y="76"/>
                  <a:pt x="38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0" y="76"/>
                  <a:pt x="28" y="75"/>
                  <a:pt x="28" y="73"/>
                </a:cubicBezTo>
                <a:cubicBezTo>
                  <a:pt x="28" y="73"/>
                  <a:pt x="29" y="73"/>
                  <a:pt x="29" y="73"/>
                </a:cubicBezTo>
                <a:cubicBezTo>
                  <a:pt x="27" y="72"/>
                  <a:pt x="25" y="71"/>
                  <a:pt x="25" y="70"/>
                </a:cubicBezTo>
                <a:cubicBezTo>
                  <a:pt x="25" y="69"/>
                  <a:pt x="26" y="69"/>
                  <a:pt x="26" y="68"/>
                </a:cubicBezTo>
                <a:cubicBezTo>
                  <a:pt x="26" y="68"/>
                  <a:pt x="25" y="67"/>
                  <a:pt x="25" y="66"/>
                </a:cubicBezTo>
                <a:cubicBezTo>
                  <a:pt x="25" y="66"/>
                  <a:pt x="26" y="65"/>
                  <a:pt x="26" y="65"/>
                </a:cubicBezTo>
                <a:cubicBezTo>
                  <a:pt x="26" y="64"/>
                  <a:pt x="25" y="64"/>
                  <a:pt x="25" y="63"/>
                </a:cubicBezTo>
                <a:cubicBezTo>
                  <a:pt x="25" y="62"/>
                  <a:pt x="26" y="62"/>
                  <a:pt x="26" y="61"/>
                </a:cubicBezTo>
                <a:cubicBezTo>
                  <a:pt x="26" y="61"/>
                  <a:pt x="25" y="60"/>
                  <a:pt x="25" y="59"/>
                </a:cubicBezTo>
                <a:cubicBezTo>
                  <a:pt x="25" y="59"/>
                  <a:pt x="26" y="58"/>
                  <a:pt x="26" y="58"/>
                </a:cubicBezTo>
                <a:cubicBezTo>
                  <a:pt x="26" y="56"/>
                  <a:pt x="25" y="53"/>
                  <a:pt x="22" y="49"/>
                </a:cubicBezTo>
                <a:cubicBezTo>
                  <a:pt x="18" y="46"/>
                  <a:pt x="16" y="41"/>
                  <a:pt x="16" y="35"/>
                </a:cubicBezTo>
                <a:cubicBezTo>
                  <a:pt x="16" y="24"/>
                  <a:pt x="25" y="16"/>
                  <a:pt x="35" y="16"/>
                </a:cubicBezTo>
                <a:cubicBezTo>
                  <a:pt x="46" y="16"/>
                  <a:pt x="55" y="24"/>
                  <a:pt x="55" y="35"/>
                </a:cubicBezTo>
                <a:close/>
                <a:moveTo>
                  <a:pt x="41" y="73"/>
                </a:moveTo>
                <a:cubicBezTo>
                  <a:pt x="40" y="73"/>
                  <a:pt x="40" y="73"/>
                  <a:pt x="38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4"/>
                  <a:pt x="31" y="74"/>
                  <a:pt x="33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40" y="74"/>
                  <a:pt x="40" y="74"/>
                  <a:pt x="41" y="73"/>
                </a:cubicBezTo>
                <a:close/>
                <a:moveTo>
                  <a:pt x="44" y="70"/>
                </a:moveTo>
                <a:cubicBezTo>
                  <a:pt x="44" y="70"/>
                  <a:pt x="43" y="69"/>
                  <a:pt x="41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8" y="69"/>
                  <a:pt x="27" y="70"/>
                  <a:pt x="27" y="70"/>
                </a:cubicBezTo>
                <a:cubicBezTo>
                  <a:pt x="27" y="70"/>
                  <a:pt x="28" y="71"/>
                  <a:pt x="30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71"/>
                  <a:pt x="44" y="70"/>
                  <a:pt x="44" y="70"/>
                </a:cubicBezTo>
                <a:close/>
                <a:moveTo>
                  <a:pt x="44" y="66"/>
                </a:moveTo>
                <a:cubicBezTo>
                  <a:pt x="44" y="66"/>
                  <a:pt x="43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66"/>
                  <a:pt x="27" y="66"/>
                  <a:pt x="27" y="66"/>
                </a:cubicBezTo>
                <a:cubicBezTo>
                  <a:pt x="27" y="67"/>
                  <a:pt x="28" y="67"/>
                  <a:pt x="30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43" y="67"/>
                  <a:pt x="44" y="67"/>
                  <a:pt x="44" y="66"/>
                </a:cubicBezTo>
                <a:close/>
                <a:moveTo>
                  <a:pt x="44" y="63"/>
                </a:moveTo>
                <a:cubicBezTo>
                  <a:pt x="44" y="63"/>
                  <a:pt x="43" y="62"/>
                  <a:pt x="41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28" y="62"/>
                  <a:pt x="27" y="63"/>
                  <a:pt x="27" y="63"/>
                </a:cubicBezTo>
                <a:cubicBezTo>
                  <a:pt x="27" y="63"/>
                  <a:pt x="28" y="64"/>
                  <a:pt x="30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3" y="64"/>
                  <a:pt x="44" y="63"/>
                  <a:pt x="44" y="63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0"/>
                  <a:pt x="28" y="60"/>
                  <a:pt x="3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0"/>
                  <a:pt x="44" y="60"/>
                  <a:pt x="44" y="59"/>
                </a:cubicBezTo>
                <a:close/>
                <a:moveTo>
                  <a:pt x="52" y="35"/>
                </a:moveTo>
                <a:cubicBezTo>
                  <a:pt x="52" y="26"/>
                  <a:pt x="45" y="19"/>
                  <a:pt x="35" y="19"/>
                </a:cubicBezTo>
                <a:cubicBezTo>
                  <a:pt x="26" y="19"/>
                  <a:pt x="19" y="26"/>
                  <a:pt x="19" y="35"/>
                </a:cubicBezTo>
                <a:cubicBezTo>
                  <a:pt x="19" y="40"/>
                  <a:pt x="21" y="44"/>
                  <a:pt x="24" y="47"/>
                </a:cubicBezTo>
                <a:cubicBezTo>
                  <a:pt x="27" y="50"/>
                  <a:pt x="28" y="53"/>
                  <a:pt x="29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9" y="38"/>
                  <a:pt x="29" y="38"/>
                </a:cubicBezTo>
                <a:cubicBezTo>
                  <a:pt x="30" y="38"/>
                  <a:pt x="30" y="38"/>
                  <a:pt x="30" y="3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8"/>
                  <a:pt x="43" y="38"/>
                  <a:pt x="43" y="39"/>
                </a:cubicBezTo>
                <a:cubicBezTo>
                  <a:pt x="40" y="56"/>
                  <a:pt x="40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3"/>
                  <a:pt x="44" y="50"/>
                  <a:pt x="47" y="47"/>
                </a:cubicBezTo>
                <a:cubicBezTo>
                  <a:pt x="50" y="44"/>
                  <a:pt x="52" y="40"/>
                  <a:pt x="52" y="35"/>
                </a:cubicBezTo>
                <a:close/>
                <a:moveTo>
                  <a:pt x="65" y="50"/>
                </a:moveTo>
                <a:cubicBezTo>
                  <a:pt x="59" y="47"/>
                  <a:pt x="59" y="47"/>
                  <a:pt x="59" y="47"/>
                </a:cubicBezTo>
                <a:cubicBezTo>
                  <a:pt x="58" y="47"/>
                  <a:pt x="58" y="47"/>
                  <a:pt x="57" y="47"/>
                </a:cubicBezTo>
                <a:cubicBezTo>
                  <a:pt x="57" y="48"/>
                  <a:pt x="57" y="49"/>
                  <a:pt x="58" y="50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3"/>
                </a:cubicBezTo>
                <a:cubicBezTo>
                  <a:pt x="66" y="52"/>
                  <a:pt x="66" y="51"/>
                  <a:pt x="65" y="50"/>
                </a:cubicBezTo>
                <a:close/>
                <a:moveTo>
                  <a:pt x="23" y="57"/>
                </a:moveTo>
                <a:cubicBezTo>
                  <a:pt x="22" y="56"/>
                  <a:pt x="21" y="56"/>
                  <a:pt x="21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4"/>
                  <a:pt x="17" y="65"/>
                  <a:pt x="18" y="65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6"/>
                  <a:pt x="20" y="65"/>
                  <a:pt x="20" y="65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8"/>
                  <a:pt x="24" y="57"/>
                  <a:pt x="23" y="57"/>
                </a:cubicBezTo>
                <a:close/>
                <a:moveTo>
                  <a:pt x="50" y="57"/>
                </a:moveTo>
                <a:cubicBezTo>
                  <a:pt x="50" y="56"/>
                  <a:pt x="49" y="56"/>
                  <a:pt x="48" y="57"/>
                </a:cubicBezTo>
                <a:cubicBezTo>
                  <a:pt x="47" y="57"/>
                  <a:pt x="47" y="58"/>
                  <a:pt x="47" y="59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2" y="66"/>
                  <a:pt x="52" y="66"/>
                </a:cubicBezTo>
                <a:cubicBezTo>
                  <a:pt x="53" y="66"/>
                  <a:pt x="53" y="66"/>
                  <a:pt x="53" y="65"/>
                </a:cubicBezTo>
                <a:cubicBezTo>
                  <a:pt x="54" y="65"/>
                  <a:pt x="54" y="64"/>
                  <a:pt x="54" y="63"/>
                </a:cubicBezTo>
                <a:lnTo>
                  <a:pt x="5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Freeform 96"/>
          <p:cNvSpPr>
            <a:spLocks noEditPoints="1"/>
          </p:cNvSpPr>
          <p:nvPr/>
        </p:nvSpPr>
        <p:spPr bwMode="auto">
          <a:xfrm>
            <a:off x="5601449" y="4277701"/>
            <a:ext cx="553852" cy="615775"/>
          </a:xfrm>
          <a:custGeom>
            <a:avLst/>
            <a:gdLst>
              <a:gd name="T0" fmla="*/ 46 w 68"/>
              <a:gd name="T1" fmla="*/ 26 h 73"/>
              <a:gd name="T2" fmla="*/ 63 w 68"/>
              <a:gd name="T3" fmla="*/ 29 h 73"/>
              <a:gd name="T4" fmla="*/ 65 w 68"/>
              <a:gd name="T5" fmla="*/ 34 h 73"/>
              <a:gd name="T6" fmla="*/ 34 w 68"/>
              <a:gd name="T7" fmla="*/ 36 h 73"/>
              <a:gd name="T8" fmla="*/ 35 w 68"/>
              <a:gd name="T9" fmla="*/ 36 h 73"/>
              <a:gd name="T10" fmla="*/ 35 w 68"/>
              <a:gd name="T11" fmla="*/ 36 h 73"/>
              <a:gd name="T12" fmla="*/ 38 w 68"/>
              <a:gd name="T13" fmla="*/ 35 h 73"/>
              <a:gd name="T14" fmla="*/ 63 w 68"/>
              <a:gd name="T15" fmla="*/ 9 h 73"/>
              <a:gd name="T16" fmla="*/ 63 w 68"/>
              <a:gd name="T17" fmla="*/ 2 h 73"/>
              <a:gd name="T18" fmla="*/ 32 w 68"/>
              <a:gd name="T19" fmla="*/ 27 h 73"/>
              <a:gd name="T20" fmla="*/ 12 w 68"/>
              <a:gd name="T21" fmla="*/ 2 h 73"/>
              <a:gd name="T22" fmla="*/ 3 w 68"/>
              <a:gd name="T23" fmla="*/ 5 h 73"/>
              <a:gd name="T24" fmla="*/ 30 w 68"/>
              <a:gd name="T25" fmla="*/ 35 h 73"/>
              <a:gd name="T26" fmla="*/ 30 w 68"/>
              <a:gd name="T27" fmla="*/ 35 h 73"/>
              <a:gd name="T28" fmla="*/ 33 w 68"/>
              <a:gd name="T29" fmla="*/ 36 h 73"/>
              <a:gd name="T30" fmla="*/ 3 w 68"/>
              <a:gd name="T31" fmla="*/ 34 h 73"/>
              <a:gd name="T32" fmla="*/ 5 w 68"/>
              <a:gd name="T33" fmla="*/ 29 h 73"/>
              <a:gd name="T34" fmla="*/ 22 w 68"/>
              <a:gd name="T35" fmla="*/ 26 h 73"/>
              <a:gd name="T36" fmla="*/ 0 w 68"/>
              <a:gd name="T37" fmla="*/ 32 h 73"/>
              <a:gd name="T38" fmla="*/ 4 w 68"/>
              <a:gd name="T39" fmla="*/ 39 h 73"/>
              <a:gd name="T40" fmla="*/ 8 w 68"/>
              <a:gd name="T41" fmla="*/ 73 h 73"/>
              <a:gd name="T42" fmla="*/ 61 w 68"/>
              <a:gd name="T43" fmla="*/ 72 h 73"/>
              <a:gd name="T44" fmla="*/ 68 w 68"/>
              <a:gd name="T45" fmla="*/ 34 h 73"/>
              <a:gd name="T46" fmla="*/ 63 w 68"/>
              <a:gd name="T47" fmla="*/ 26 h 73"/>
              <a:gd name="T48" fmla="*/ 36 w 68"/>
              <a:gd name="T49" fmla="*/ 35 h 73"/>
              <a:gd name="T50" fmla="*/ 29 w 68"/>
              <a:gd name="T51" fmla="*/ 32 h 73"/>
              <a:gd name="T52" fmla="*/ 29 w 68"/>
              <a:gd name="T53" fmla="*/ 32 h 73"/>
              <a:gd name="T54" fmla="*/ 29 w 68"/>
              <a:gd name="T55" fmla="*/ 30 h 73"/>
              <a:gd name="T56" fmla="*/ 6 w 68"/>
              <a:gd name="T57" fmla="*/ 5 h 73"/>
              <a:gd name="T58" fmla="*/ 8 w 68"/>
              <a:gd name="T59" fmla="*/ 3 h 73"/>
              <a:gd name="T60" fmla="*/ 32 w 68"/>
              <a:gd name="T61" fmla="*/ 27 h 73"/>
              <a:gd name="T62" fmla="*/ 29 w 68"/>
              <a:gd name="T63" fmla="*/ 30 h 73"/>
              <a:gd name="T64" fmla="*/ 33 w 68"/>
              <a:gd name="T65" fmla="*/ 30 h 73"/>
              <a:gd name="T66" fmla="*/ 60 w 68"/>
              <a:gd name="T67" fmla="*/ 3 h 73"/>
              <a:gd name="T68" fmla="*/ 62 w 68"/>
              <a:gd name="T69" fmla="*/ 5 h 73"/>
              <a:gd name="T70" fmla="*/ 36 w 68"/>
              <a:gd name="T71" fmla="*/ 32 h 73"/>
              <a:gd name="T72" fmla="*/ 32 w 68"/>
              <a:gd name="T73" fmla="*/ 33 h 73"/>
              <a:gd name="T74" fmla="*/ 58 w 68"/>
              <a:gd name="T75" fmla="*/ 70 h 73"/>
              <a:gd name="T76" fmla="*/ 7 w 68"/>
              <a:gd name="T77" fmla="*/ 39 h 73"/>
              <a:gd name="T78" fmla="*/ 58 w 68"/>
              <a:gd name="T79" fmla="*/ 70 h 73"/>
              <a:gd name="T80" fmla="*/ 32 w 68"/>
              <a:gd name="T81" fmla="*/ 31 h 73"/>
              <a:gd name="T82" fmla="*/ 36 w 68"/>
              <a:gd name="T83" fmla="*/ 31 h 73"/>
              <a:gd name="T84" fmla="*/ 17 w 68"/>
              <a:gd name="T85" fmla="*/ 66 h 73"/>
              <a:gd name="T86" fmla="*/ 18 w 68"/>
              <a:gd name="T87" fmla="*/ 40 h 73"/>
              <a:gd name="T88" fmla="*/ 19 w 68"/>
              <a:gd name="T89" fmla="*/ 66 h 73"/>
              <a:gd name="T90" fmla="*/ 17 w 68"/>
              <a:gd name="T91" fmla="*/ 66 h 73"/>
              <a:gd name="T92" fmla="*/ 25 w 68"/>
              <a:gd name="T93" fmla="*/ 41 h 73"/>
              <a:gd name="T94" fmla="*/ 27 w 68"/>
              <a:gd name="T95" fmla="*/ 41 h 73"/>
              <a:gd name="T96" fmla="*/ 26 w 68"/>
              <a:gd name="T97" fmla="*/ 67 h 73"/>
              <a:gd name="T98" fmla="*/ 34 w 68"/>
              <a:gd name="T99" fmla="*/ 66 h 73"/>
              <a:gd name="T100" fmla="*/ 35 w 68"/>
              <a:gd name="T101" fmla="*/ 40 h 73"/>
              <a:gd name="T102" fmla="*/ 36 w 68"/>
              <a:gd name="T103" fmla="*/ 66 h 73"/>
              <a:gd name="T104" fmla="*/ 34 w 68"/>
              <a:gd name="T105" fmla="*/ 66 h 73"/>
              <a:gd name="T106" fmla="*/ 42 w 68"/>
              <a:gd name="T107" fmla="*/ 41 h 73"/>
              <a:gd name="T108" fmla="*/ 44 w 68"/>
              <a:gd name="T109" fmla="*/ 41 h 73"/>
              <a:gd name="T110" fmla="*/ 43 w 68"/>
              <a:gd name="T111" fmla="*/ 67 h 73"/>
              <a:gd name="T112" fmla="*/ 50 w 68"/>
              <a:gd name="T113" fmla="*/ 66 h 73"/>
              <a:gd name="T114" fmla="*/ 51 w 68"/>
              <a:gd name="T115" fmla="*/ 40 h 73"/>
              <a:gd name="T116" fmla="*/ 52 w 68"/>
              <a:gd name="T117" fmla="*/ 66 h 73"/>
              <a:gd name="T118" fmla="*/ 50 w 68"/>
              <a:gd name="T119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" h="73">
                <a:moveTo>
                  <a:pt x="63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3" y="29"/>
                  <a:pt x="43" y="29"/>
                  <a:pt x="4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4" y="29"/>
                  <a:pt x="65" y="30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5"/>
                  <a:pt x="64" y="36"/>
                  <a:pt x="63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5" y="36"/>
                  <a:pt x="35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63" y="9"/>
                  <a:pt x="63" y="9"/>
                  <a:pt x="63" y="9"/>
                </a:cubicBezTo>
                <a:cubicBezTo>
                  <a:pt x="64" y="8"/>
                  <a:pt x="65" y="7"/>
                  <a:pt x="65" y="5"/>
                </a:cubicBezTo>
                <a:cubicBezTo>
                  <a:pt x="65" y="4"/>
                  <a:pt x="64" y="3"/>
                  <a:pt x="63" y="2"/>
                </a:cubicBezTo>
                <a:cubicBezTo>
                  <a:pt x="62" y="0"/>
                  <a:pt x="58" y="0"/>
                  <a:pt x="56" y="2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4"/>
                  <a:pt x="34" y="24"/>
                  <a:pt x="34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6" y="0"/>
                  <a:pt x="4" y="2"/>
                </a:cubicBezTo>
                <a:cubicBezTo>
                  <a:pt x="3" y="3"/>
                  <a:pt x="3" y="4"/>
                  <a:pt x="3" y="5"/>
                </a:cubicBezTo>
                <a:cubicBezTo>
                  <a:pt x="3" y="7"/>
                  <a:pt x="4" y="8"/>
                  <a:pt x="5" y="9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1" y="36"/>
                  <a:pt x="32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3" y="35"/>
                  <a:pt x="3" y="34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0"/>
                  <a:pt x="4" y="29"/>
                  <a:pt x="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2" y="26"/>
                  <a:pt x="22" y="26"/>
                  <a:pt x="22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2" y="26"/>
                  <a:pt x="0" y="28"/>
                  <a:pt x="0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8"/>
                  <a:pt x="4" y="39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3"/>
                  <a:pt x="8" y="73"/>
                  <a:pt x="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3"/>
                  <a:pt x="61" y="73"/>
                  <a:pt x="61" y="72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8"/>
                  <a:pt x="68" y="36"/>
                  <a:pt x="68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28"/>
                  <a:pt x="66" y="26"/>
                  <a:pt x="63" y="26"/>
                </a:cubicBezTo>
                <a:close/>
                <a:moveTo>
                  <a:pt x="36" y="36"/>
                </a:moveTo>
                <a:cubicBezTo>
                  <a:pt x="36" y="36"/>
                  <a:pt x="36" y="36"/>
                  <a:pt x="36" y="35"/>
                </a:cubicBezTo>
                <a:cubicBezTo>
                  <a:pt x="36" y="36"/>
                  <a:pt x="36" y="36"/>
                  <a:pt x="36" y="36"/>
                </a:cubicBezTo>
                <a:close/>
                <a:moveTo>
                  <a:pt x="29" y="32"/>
                </a:moveTo>
                <a:cubicBezTo>
                  <a:pt x="29" y="32"/>
                  <a:pt x="29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7" y="7"/>
                  <a:pt x="7" y="7"/>
                  <a:pt x="7" y="7"/>
                </a:cubicBezTo>
                <a:cubicBezTo>
                  <a:pt x="6" y="7"/>
                  <a:pt x="6" y="6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7" y="4"/>
                  <a:pt x="7" y="3"/>
                  <a:pt x="8" y="3"/>
                </a:cubicBezTo>
                <a:cubicBezTo>
                  <a:pt x="8" y="3"/>
                  <a:pt x="9" y="4"/>
                  <a:pt x="10" y="4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8"/>
                  <a:pt x="30" y="29"/>
                  <a:pt x="29" y="30"/>
                </a:cubicBezTo>
                <a:close/>
                <a:moveTo>
                  <a:pt x="32" y="32"/>
                </a:moveTo>
                <a:cubicBezTo>
                  <a:pt x="32" y="31"/>
                  <a:pt x="32" y="30"/>
                  <a:pt x="33" y="30"/>
                </a:cubicBezTo>
                <a:cubicBezTo>
                  <a:pt x="58" y="4"/>
                  <a:pt x="58" y="4"/>
                  <a:pt x="58" y="4"/>
                </a:cubicBezTo>
                <a:cubicBezTo>
                  <a:pt x="59" y="4"/>
                  <a:pt x="59" y="3"/>
                  <a:pt x="60" y="3"/>
                </a:cubicBezTo>
                <a:cubicBezTo>
                  <a:pt x="60" y="3"/>
                  <a:pt x="61" y="4"/>
                  <a:pt x="61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6"/>
                  <a:pt x="61" y="7"/>
                  <a:pt x="61" y="7"/>
                </a:cubicBezTo>
                <a:cubicBezTo>
                  <a:pt x="36" y="32"/>
                  <a:pt x="36" y="32"/>
                  <a:pt x="36" y="32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3"/>
                  <a:pt x="33" y="33"/>
                  <a:pt x="32" y="33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58" y="70"/>
                </a:moveTo>
                <a:cubicBezTo>
                  <a:pt x="10" y="70"/>
                  <a:pt x="10" y="70"/>
                  <a:pt x="10" y="70"/>
                </a:cubicBezTo>
                <a:cubicBezTo>
                  <a:pt x="7" y="39"/>
                  <a:pt x="7" y="39"/>
                  <a:pt x="7" y="39"/>
                </a:cubicBezTo>
                <a:cubicBezTo>
                  <a:pt x="61" y="39"/>
                  <a:pt x="61" y="39"/>
                  <a:pt x="61" y="39"/>
                </a:cubicBezTo>
                <a:lnTo>
                  <a:pt x="58" y="70"/>
                </a:lnTo>
                <a:close/>
                <a:moveTo>
                  <a:pt x="34" y="33"/>
                </a:moveTo>
                <a:cubicBezTo>
                  <a:pt x="33" y="33"/>
                  <a:pt x="32" y="32"/>
                  <a:pt x="32" y="31"/>
                </a:cubicBezTo>
                <a:cubicBezTo>
                  <a:pt x="32" y="31"/>
                  <a:pt x="33" y="30"/>
                  <a:pt x="34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2"/>
                  <a:pt x="35" y="33"/>
                  <a:pt x="34" y="33"/>
                </a:cubicBezTo>
                <a:close/>
                <a:moveTo>
                  <a:pt x="17" y="66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0"/>
                  <a:pt x="18" y="40"/>
                </a:cubicBezTo>
                <a:cubicBezTo>
                  <a:pt x="19" y="40"/>
                  <a:pt x="19" y="41"/>
                  <a:pt x="19" y="41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7"/>
                  <a:pt x="18" y="67"/>
                </a:cubicBezTo>
                <a:cubicBezTo>
                  <a:pt x="17" y="67"/>
                  <a:pt x="17" y="66"/>
                  <a:pt x="17" y="66"/>
                </a:cubicBezTo>
                <a:close/>
                <a:moveTo>
                  <a:pt x="25" y="66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0"/>
                  <a:pt x="26" y="40"/>
                </a:cubicBezTo>
                <a:cubicBezTo>
                  <a:pt x="27" y="40"/>
                  <a:pt x="27" y="41"/>
                  <a:pt x="27" y="41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6"/>
                  <a:pt x="27" y="67"/>
                  <a:pt x="26" y="67"/>
                </a:cubicBezTo>
                <a:cubicBezTo>
                  <a:pt x="26" y="67"/>
                  <a:pt x="25" y="66"/>
                  <a:pt x="25" y="66"/>
                </a:cubicBezTo>
                <a:close/>
                <a:moveTo>
                  <a:pt x="34" y="66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34" y="40"/>
                  <a:pt x="35" y="40"/>
                </a:cubicBezTo>
                <a:cubicBezTo>
                  <a:pt x="35" y="40"/>
                  <a:pt x="36" y="41"/>
                  <a:pt x="36" y="41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5" y="67"/>
                  <a:pt x="35" y="67"/>
                </a:cubicBezTo>
                <a:cubicBezTo>
                  <a:pt x="34" y="67"/>
                  <a:pt x="34" y="66"/>
                  <a:pt x="34" y="66"/>
                </a:cubicBezTo>
                <a:close/>
                <a:moveTo>
                  <a:pt x="42" y="66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0"/>
                  <a:pt x="43" y="40"/>
                </a:cubicBezTo>
                <a:cubicBezTo>
                  <a:pt x="43" y="40"/>
                  <a:pt x="44" y="41"/>
                  <a:pt x="44" y="41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6"/>
                  <a:pt x="43" y="67"/>
                  <a:pt x="43" y="67"/>
                </a:cubicBezTo>
                <a:cubicBezTo>
                  <a:pt x="42" y="67"/>
                  <a:pt x="42" y="66"/>
                  <a:pt x="42" y="66"/>
                </a:cubicBezTo>
                <a:close/>
                <a:moveTo>
                  <a:pt x="50" y="66"/>
                </a:moveTo>
                <a:cubicBezTo>
                  <a:pt x="50" y="41"/>
                  <a:pt x="50" y="41"/>
                  <a:pt x="50" y="41"/>
                </a:cubicBezTo>
                <a:cubicBezTo>
                  <a:pt x="50" y="41"/>
                  <a:pt x="50" y="40"/>
                  <a:pt x="51" y="40"/>
                </a:cubicBezTo>
                <a:cubicBezTo>
                  <a:pt x="52" y="40"/>
                  <a:pt x="52" y="41"/>
                  <a:pt x="52" y="41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7"/>
                  <a:pt x="51" y="67"/>
                </a:cubicBezTo>
                <a:cubicBezTo>
                  <a:pt x="50" y="67"/>
                  <a:pt x="50" y="66"/>
                  <a:pt x="50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263"/>
          <p:cNvSpPr>
            <a:spLocks noEditPoints="1"/>
          </p:cNvSpPr>
          <p:nvPr/>
        </p:nvSpPr>
        <p:spPr bwMode="auto">
          <a:xfrm>
            <a:off x="4268833" y="3047543"/>
            <a:ext cx="533904" cy="557371"/>
          </a:xfrm>
          <a:custGeom>
            <a:avLst/>
            <a:gdLst>
              <a:gd name="T0" fmla="*/ 3 w 77"/>
              <a:gd name="T1" fmla="*/ 30 h 77"/>
              <a:gd name="T2" fmla="*/ 30 w 77"/>
              <a:gd name="T3" fmla="*/ 5 h 77"/>
              <a:gd name="T4" fmla="*/ 7 w 77"/>
              <a:gd name="T5" fmla="*/ 31 h 77"/>
              <a:gd name="T6" fmla="*/ 71 w 77"/>
              <a:gd name="T7" fmla="*/ 31 h 77"/>
              <a:gd name="T8" fmla="*/ 74 w 77"/>
              <a:gd name="T9" fmla="*/ 30 h 77"/>
              <a:gd name="T10" fmla="*/ 47 w 77"/>
              <a:gd name="T11" fmla="*/ 5 h 77"/>
              <a:gd name="T12" fmla="*/ 71 w 77"/>
              <a:gd name="T13" fmla="*/ 31 h 77"/>
              <a:gd name="T14" fmla="*/ 72 w 77"/>
              <a:gd name="T15" fmla="*/ 43 h 77"/>
              <a:gd name="T16" fmla="*/ 61 w 77"/>
              <a:gd name="T17" fmla="*/ 40 h 77"/>
              <a:gd name="T18" fmla="*/ 55 w 77"/>
              <a:gd name="T19" fmla="*/ 61 h 77"/>
              <a:gd name="T20" fmla="*/ 40 w 77"/>
              <a:gd name="T21" fmla="*/ 68 h 77"/>
              <a:gd name="T22" fmla="*/ 39 w 77"/>
              <a:gd name="T23" fmla="*/ 77 h 77"/>
              <a:gd name="T24" fmla="*/ 38 w 77"/>
              <a:gd name="T25" fmla="*/ 68 h 77"/>
              <a:gd name="T26" fmla="*/ 22 w 77"/>
              <a:gd name="T27" fmla="*/ 61 h 77"/>
              <a:gd name="T28" fmla="*/ 16 w 77"/>
              <a:gd name="T29" fmla="*/ 40 h 77"/>
              <a:gd name="T30" fmla="*/ 5 w 77"/>
              <a:gd name="T31" fmla="*/ 43 h 77"/>
              <a:gd name="T32" fmla="*/ 5 w 77"/>
              <a:gd name="T33" fmla="*/ 34 h 77"/>
              <a:gd name="T34" fmla="*/ 16 w 77"/>
              <a:gd name="T35" fmla="*/ 38 h 77"/>
              <a:gd name="T36" fmla="*/ 22 w 77"/>
              <a:gd name="T37" fmla="*/ 16 h 77"/>
              <a:gd name="T38" fmla="*/ 38 w 77"/>
              <a:gd name="T39" fmla="*/ 9 h 77"/>
              <a:gd name="T40" fmla="*/ 39 w 77"/>
              <a:gd name="T41" fmla="*/ 0 h 77"/>
              <a:gd name="T42" fmla="*/ 40 w 77"/>
              <a:gd name="T43" fmla="*/ 9 h 77"/>
              <a:gd name="T44" fmla="*/ 55 w 77"/>
              <a:gd name="T45" fmla="*/ 16 h 77"/>
              <a:gd name="T46" fmla="*/ 61 w 77"/>
              <a:gd name="T47" fmla="*/ 38 h 77"/>
              <a:gd name="T48" fmla="*/ 72 w 77"/>
              <a:gd name="T49" fmla="*/ 34 h 77"/>
              <a:gd name="T50" fmla="*/ 39 w 77"/>
              <a:gd name="T51" fmla="*/ 8 h 77"/>
              <a:gd name="T52" fmla="*/ 39 w 77"/>
              <a:gd name="T53" fmla="*/ 2 h 77"/>
              <a:gd name="T54" fmla="*/ 39 w 77"/>
              <a:gd name="T55" fmla="*/ 8 h 77"/>
              <a:gd name="T56" fmla="*/ 5 w 77"/>
              <a:gd name="T57" fmla="*/ 36 h 77"/>
              <a:gd name="T58" fmla="*/ 5 w 77"/>
              <a:gd name="T59" fmla="*/ 41 h 77"/>
              <a:gd name="T60" fmla="*/ 39 w 77"/>
              <a:gd name="T61" fmla="*/ 70 h 77"/>
              <a:gd name="T62" fmla="*/ 39 w 77"/>
              <a:gd name="T63" fmla="*/ 75 h 77"/>
              <a:gd name="T64" fmla="*/ 39 w 77"/>
              <a:gd name="T65" fmla="*/ 70 h 77"/>
              <a:gd name="T66" fmla="*/ 52 w 77"/>
              <a:gd name="T67" fmla="*/ 47 h 77"/>
              <a:gd name="T68" fmla="*/ 42 w 77"/>
              <a:gd name="T69" fmla="*/ 39 h 77"/>
              <a:gd name="T70" fmla="*/ 46 w 77"/>
              <a:gd name="T71" fmla="*/ 33 h 77"/>
              <a:gd name="T72" fmla="*/ 45 w 77"/>
              <a:gd name="T73" fmla="*/ 30 h 77"/>
              <a:gd name="T74" fmla="*/ 32 w 77"/>
              <a:gd name="T75" fmla="*/ 30 h 77"/>
              <a:gd name="T76" fmla="*/ 31 w 77"/>
              <a:gd name="T77" fmla="*/ 33 h 77"/>
              <a:gd name="T78" fmla="*/ 35 w 77"/>
              <a:gd name="T79" fmla="*/ 39 h 77"/>
              <a:gd name="T80" fmla="*/ 25 w 77"/>
              <a:gd name="T81" fmla="*/ 47 h 77"/>
              <a:gd name="T82" fmla="*/ 55 w 77"/>
              <a:gd name="T83" fmla="*/ 54 h 77"/>
              <a:gd name="T84" fmla="*/ 72 w 77"/>
              <a:gd name="T85" fmla="*/ 36 h 77"/>
              <a:gd name="T86" fmla="*/ 72 w 77"/>
              <a:gd name="T87" fmla="*/ 41 h 77"/>
              <a:gd name="T88" fmla="*/ 71 w 77"/>
              <a:gd name="T89" fmla="*/ 47 h 77"/>
              <a:gd name="T90" fmla="*/ 47 w 77"/>
              <a:gd name="T91" fmla="*/ 73 h 77"/>
              <a:gd name="T92" fmla="*/ 74 w 77"/>
              <a:gd name="T93" fmla="*/ 47 h 77"/>
              <a:gd name="T94" fmla="*/ 71 w 77"/>
              <a:gd name="T95" fmla="*/ 47 h 77"/>
              <a:gd name="T96" fmla="*/ 5 w 77"/>
              <a:gd name="T97" fmla="*/ 47 h 77"/>
              <a:gd name="T98" fmla="*/ 30 w 77"/>
              <a:gd name="T99" fmla="*/ 74 h 77"/>
              <a:gd name="T100" fmla="*/ 30 w 77"/>
              <a:gd name="T101" fmla="*/ 7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7">
                <a:moveTo>
                  <a:pt x="5" y="30"/>
                </a:moveTo>
                <a:cubicBezTo>
                  <a:pt x="4" y="30"/>
                  <a:pt x="4" y="30"/>
                  <a:pt x="3" y="30"/>
                </a:cubicBezTo>
                <a:cubicBezTo>
                  <a:pt x="7" y="17"/>
                  <a:pt x="17" y="7"/>
                  <a:pt x="30" y="4"/>
                </a:cubicBezTo>
                <a:cubicBezTo>
                  <a:pt x="30" y="4"/>
                  <a:pt x="30" y="4"/>
                  <a:pt x="30" y="5"/>
                </a:cubicBezTo>
                <a:cubicBezTo>
                  <a:pt x="30" y="5"/>
                  <a:pt x="30" y="6"/>
                  <a:pt x="30" y="7"/>
                </a:cubicBezTo>
                <a:cubicBezTo>
                  <a:pt x="19" y="10"/>
                  <a:pt x="9" y="19"/>
                  <a:pt x="7" y="31"/>
                </a:cubicBezTo>
                <a:cubicBezTo>
                  <a:pt x="6" y="30"/>
                  <a:pt x="5" y="30"/>
                  <a:pt x="5" y="30"/>
                </a:cubicBezTo>
                <a:close/>
                <a:moveTo>
                  <a:pt x="71" y="31"/>
                </a:moveTo>
                <a:cubicBezTo>
                  <a:pt x="71" y="30"/>
                  <a:pt x="72" y="30"/>
                  <a:pt x="72" y="30"/>
                </a:cubicBezTo>
                <a:cubicBezTo>
                  <a:pt x="73" y="30"/>
                  <a:pt x="73" y="30"/>
                  <a:pt x="74" y="30"/>
                </a:cubicBezTo>
                <a:cubicBezTo>
                  <a:pt x="70" y="17"/>
                  <a:pt x="60" y="7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7" y="5"/>
                  <a:pt x="47" y="6"/>
                  <a:pt x="47" y="7"/>
                </a:cubicBezTo>
                <a:cubicBezTo>
                  <a:pt x="58" y="10"/>
                  <a:pt x="68" y="19"/>
                  <a:pt x="71" y="31"/>
                </a:cubicBezTo>
                <a:close/>
                <a:moveTo>
                  <a:pt x="77" y="39"/>
                </a:moveTo>
                <a:cubicBezTo>
                  <a:pt x="77" y="41"/>
                  <a:pt x="75" y="43"/>
                  <a:pt x="72" y="43"/>
                </a:cubicBezTo>
                <a:cubicBezTo>
                  <a:pt x="70" y="43"/>
                  <a:pt x="68" y="42"/>
                  <a:pt x="68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55"/>
                  <a:pt x="61" y="55"/>
                  <a:pt x="61" y="55"/>
                </a:cubicBezTo>
                <a:cubicBezTo>
                  <a:pt x="61" y="58"/>
                  <a:pt x="58" y="61"/>
                  <a:pt x="55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8"/>
                  <a:pt x="40" y="68"/>
                  <a:pt x="40" y="68"/>
                </a:cubicBezTo>
                <a:cubicBezTo>
                  <a:pt x="42" y="68"/>
                  <a:pt x="43" y="70"/>
                  <a:pt x="43" y="73"/>
                </a:cubicBezTo>
                <a:cubicBezTo>
                  <a:pt x="43" y="75"/>
                  <a:pt x="41" y="77"/>
                  <a:pt x="39" y="77"/>
                </a:cubicBezTo>
                <a:cubicBezTo>
                  <a:pt x="36" y="77"/>
                  <a:pt x="34" y="75"/>
                  <a:pt x="34" y="73"/>
                </a:cubicBezTo>
                <a:cubicBezTo>
                  <a:pt x="34" y="70"/>
                  <a:pt x="35" y="68"/>
                  <a:pt x="38" y="68"/>
                </a:cubicBezTo>
                <a:cubicBezTo>
                  <a:pt x="38" y="61"/>
                  <a:pt x="38" y="61"/>
                  <a:pt x="38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19" y="61"/>
                  <a:pt x="16" y="58"/>
                  <a:pt x="16" y="55"/>
                </a:cubicBezTo>
                <a:cubicBezTo>
                  <a:pt x="16" y="40"/>
                  <a:pt x="16" y="40"/>
                  <a:pt x="16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2"/>
                  <a:pt x="7" y="43"/>
                  <a:pt x="5" y="43"/>
                </a:cubicBezTo>
                <a:cubicBezTo>
                  <a:pt x="2" y="43"/>
                  <a:pt x="0" y="41"/>
                  <a:pt x="0" y="39"/>
                </a:cubicBezTo>
                <a:cubicBezTo>
                  <a:pt x="0" y="36"/>
                  <a:pt x="2" y="34"/>
                  <a:pt x="5" y="34"/>
                </a:cubicBezTo>
                <a:cubicBezTo>
                  <a:pt x="7" y="34"/>
                  <a:pt x="9" y="36"/>
                  <a:pt x="9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9"/>
                  <a:pt x="19" y="16"/>
                  <a:pt x="2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9"/>
                  <a:pt x="38" y="9"/>
                  <a:pt x="38" y="9"/>
                </a:cubicBezTo>
                <a:cubicBezTo>
                  <a:pt x="35" y="9"/>
                  <a:pt x="34" y="7"/>
                  <a:pt x="34" y="5"/>
                </a:cubicBezTo>
                <a:cubicBezTo>
                  <a:pt x="34" y="2"/>
                  <a:pt x="36" y="0"/>
                  <a:pt x="39" y="0"/>
                </a:cubicBezTo>
                <a:cubicBezTo>
                  <a:pt x="41" y="0"/>
                  <a:pt x="43" y="2"/>
                  <a:pt x="43" y="5"/>
                </a:cubicBezTo>
                <a:cubicBezTo>
                  <a:pt x="43" y="7"/>
                  <a:pt x="42" y="9"/>
                  <a:pt x="40" y="9"/>
                </a:cubicBezTo>
                <a:cubicBezTo>
                  <a:pt x="40" y="16"/>
                  <a:pt x="40" y="16"/>
                  <a:pt x="40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8" y="16"/>
                  <a:pt x="61" y="19"/>
                  <a:pt x="61" y="22"/>
                </a:cubicBezTo>
                <a:cubicBezTo>
                  <a:pt x="61" y="38"/>
                  <a:pt x="61" y="38"/>
                  <a:pt x="61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6"/>
                  <a:pt x="70" y="34"/>
                  <a:pt x="72" y="34"/>
                </a:cubicBezTo>
                <a:cubicBezTo>
                  <a:pt x="75" y="34"/>
                  <a:pt x="77" y="36"/>
                  <a:pt x="77" y="39"/>
                </a:cubicBezTo>
                <a:close/>
                <a:moveTo>
                  <a:pt x="39" y="8"/>
                </a:moveTo>
                <a:cubicBezTo>
                  <a:pt x="40" y="8"/>
                  <a:pt x="41" y="6"/>
                  <a:pt x="41" y="5"/>
                </a:cubicBezTo>
                <a:cubicBezTo>
                  <a:pt x="41" y="3"/>
                  <a:pt x="40" y="2"/>
                  <a:pt x="39" y="2"/>
                </a:cubicBezTo>
                <a:cubicBezTo>
                  <a:pt x="37" y="2"/>
                  <a:pt x="36" y="3"/>
                  <a:pt x="36" y="5"/>
                </a:cubicBezTo>
                <a:cubicBezTo>
                  <a:pt x="36" y="6"/>
                  <a:pt x="37" y="8"/>
                  <a:pt x="39" y="8"/>
                </a:cubicBezTo>
                <a:close/>
                <a:moveTo>
                  <a:pt x="7" y="39"/>
                </a:moveTo>
                <a:cubicBezTo>
                  <a:pt x="7" y="37"/>
                  <a:pt x="6" y="36"/>
                  <a:pt x="5" y="36"/>
                </a:cubicBezTo>
                <a:cubicBezTo>
                  <a:pt x="3" y="36"/>
                  <a:pt x="2" y="37"/>
                  <a:pt x="2" y="39"/>
                </a:cubicBezTo>
                <a:cubicBezTo>
                  <a:pt x="2" y="40"/>
                  <a:pt x="3" y="41"/>
                  <a:pt x="5" y="41"/>
                </a:cubicBezTo>
                <a:cubicBezTo>
                  <a:pt x="6" y="41"/>
                  <a:pt x="7" y="40"/>
                  <a:pt x="7" y="39"/>
                </a:cubicBezTo>
                <a:close/>
                <a:moveTo>
                  <a:pt x="39" y="70"/>
                </a:moveTo>
                <a:cubicBezTo>
                  <a:pt x="37" y="70"/>
                  <a:pt x="36" y="71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1" y="73"/>
                </a:cubicBezTo>
                <a:cubicBezTo>
                  <a:pt x="41" y="71"/>
                  <a:pt x="40" y="70"/>
                  <a:pt x="39" y="70"/>
                </a:cubicBezTo>
                <a:close/>
                <a:moveTo>
                  <a:pt x="55" y="54"/>
                </a:moveTo>
                <a:cubicBezTo>
                  <a:pt x="55" y="54"/>
                  <a:pt x="54" y="49"/>
                  <a:pt x="52" y="47"/>
                </a:cubicBezTo>
                <a:cubicBezTo>
                  <a:pt x="51" y="45"/>
                  <a:pt x="44" y="44"/>
                  <a:pt x="43" y="43"/>
                </a:cubicBezTo>
                <a:cubicBezTo>
                  <a:pt x="42" y="42"/>
                  <a:pt x="42" y="40"/>
                  <a:pt x="42" y="39"/>
                </a:cubicBezTo>
                <a:cubicBezTo>
                  <a:pt x="43" y="38"/>
                  <a:pt x="44" y="37"/>
                  <a:pt x="44" y="35"/>
                </a:cubicBezTo>
                <a:cubicBezTo>
                  <a:pt x="45" y="35"/>
                  <a:pt x="45" y="34"/>
                  <a:pt x="46" y="33"/>
                </a:cubicBezTo>
                <a:cubicBezTo>
                  <a:pt x="46" y="32"/>
                  <a:pt x="45" y="32"/>
                  <a:pt x="45" y="31"/>
                </a:cubicBezTo>
                <a:cubicBezTo>
                  <a:pt x="45" y="31"/>
                  <a:pt x="45" y="31"/>
                  <a:pt x="45" y="30"/>
                </a:cubicBezTo>
                <a:cubicBezTo>
                  <a:pt x="45" y="26"/>
                  <a:pt x="42" y="23"/>
                  <a:pt x="39" y="23"/>
                </a:cubicBezTo>
                <a:cubicBezTo>
                  <a:pt x="35" y="23"/>
                  <a:pt x="32" y="26"/>
                  <a:pt x="32" y="30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1" y="32"/>
                  <a:pt x="31" y="33"/>
                </a:cubicBezTo>
                <a:cubicBezTo>
                  <a:pt x="32" y="34"/>
                  <a:pt x="32" y="35"/>
                  <a:pt x="33" y="35"/>
                </a:cubicBezTo>
                <a:cubicBezTo>
                  <a:pt x="33" y="37"/>
                  <a:pt x="34" y="38"/>
                  <a:pt x="35" y="39"/>
                </a:cubicBezTo>
                <a:cubicBezTo>
                  <a:pt x="35" y="40"/>
                  <a:pt x="35" y="42"/>
                  <a:pt x="34" y="43"/>
                </a:cubicBezTo>
                <a:cubicBezTo>
                  <a:pt x="34" y="44"/>
                  <a:pt x="26" y="45"/>
                  <a:pt x="25" y="47"/>
                </a:cubicBezTo>
                <a:cubicBezTo>
                  <a:pt x="24" y="49"/>
                  <a:pt x="22" y="54"/>
                  <a:pt x="22" y="54"/>
                </a:cubicBezTo>
                <a:lnTo>
                  <a:pt x="55" y="54"/>
                </a:lnTo>
                <a:close/>
                <a:moveTo>
                  <a:pt x="75" y="39"/>
                </a:moveTo>
                <a:cubicBezTo>
                  <a:pt x="75" y="37"/>
                  <a:pt x="74" y="36"/>
                  <a:pt x="72" y="36"/>
                </a:cubicBezTo>
                <a:cubicBezTo>
                  <a:pt x="71" y="36"/>
                  <a:pt x="70" y="37"/>
                  <a:pt x="70" y="39"/>
                </a:cubicBezTo>
                <a:cubicBezTo>
                  <a:pt x="70" y="40"/>
                  <a:pt x="71" y="41"/>
                  <a:pt x="72" y="41"/>
                </a:cubicBezTo>
                <a:cubicBezTo>
                  <a:pt x="74" y="41"/>
                  <a:pt x="75" y="40"/>
                  <a:pt x="75" y="39"/>
                </a:cubicBezTo>
                <a:close/>
                <a:moveTo>
                  <a:pt x="71" y="47"/>
                </a:moveTo>
                <a:cubicBezTo>
                  <a:pt x="68" y="58"/>
                  <a:pt x="58" y="68"/>
                  <a:pt x="47" y="71"/>
                </a:cubicBezTo>
                <a:cubicBezTo>
                  <a:pt x="47" y="71"/>
                  <a:pt x="47" y="72"/>
                  <a:pt x="47" y="73"/>
                </a:cubicBezTo>
                <a:cubicBezTo>
                  <a:pt x="47" y="73"/>
                  <a:pt x="47" y="73"/>
                  <a:pt x="47" y="74"/>
                </a:cubicBezTo>
                <a:cubicBezTo>
                  <a:pt x="60" y="71"/>
                  <a:pt x="70" y="60"/>
                  <a:pt x="74" y="47"/>
                </a:cubicBezTo>
                <a:cubicBezTo>
                  <a:pt x="73" y="47"/>
                  <a:pt x="73" y="47"/>
                  <a:pt x="72" y="47"/>
                </a:cubicBezTo>
                <a:cubicBezTo>
                  <a:pt x="72" y="47"/>
                  <a:pt x="71" y="47"/>
                  <a:pt x="71" y="47"/>
                </a:cubicBezTo>
                <a:close/>
                <a:moveTo>
                  <a:pt x="7" y="47"/>
                </a:moveTo>
                <a:cubicBezTo>
                  <a:pt x="6" y="47"/>
                  <a:pt x="5" y="47"/>
                  <a:pt x="5" y="47"/>
                </a:cubicBezTo>
                <a:cubicBezTo>
                  <a:pt x="4" y="47"/>
                  <a:pt x="4" y="47"/>
                  <a:pt x="3" y="47"/>
                </a:cubicBezTo>
                <a:cubicBezTo>
                  <a:pt x="7" y="60"/>
                  <a:pt x="17" y="71"/>
                  <a:pt x="30" y="74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2"/>
                  <a:pt x="30" y="71"/>
                  <a:pt x="30" y="71"/>
                </a:cubicBezTo>
                <a:cubicBezTo>
                  <a:pt x="19" y="68"/>
                  <a:pt x="9" y="58"/>
                  <a:pt x="7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146"/>
          <p:cNvSpPr>
            <a:spLocks noEditPoints="1"/>
          </p:cNvSpPr>
          <p:nvPr/>
        </p:nvSpPr>
        <p:spPr bwMode="auto">
          <a:xfrm>
            <a:off x="7012210" y="3471782"/>
            <a:ext cx="204663" cy="241016"/>
          </a:xfrm>
          <a:custGeom>
            <a:avLst/>
            <a:gdLst>
              <a:gd name="T0" fmla="*/ 41 w 64"/>
              <a:gd name="T1" fmla="*/ 15 h 73"/>
              <a:gd name="T2" fmla="*/ 50 w 64"/>
              <a:gd name="T3" fmla="*/ 2 h 73"/>
              <a:gd name="T4" fmla="*/ 48 w 64"/>
              <a:gd name="T5" fmla="*/ 0 h 73"/>
              <a:gd name="T6" fmla="*/ 15 w 64"/>
              <a:gd name="T7" fmla="*/ 1 h 73"/>
              <a:gd name="T8" fmla="*/ 23 w 64"/>
              <a:gd name="T9" fmla="*/ 15 h 73"/>
              <a:gd name="T10" fmla="*/ 0 w 64"/>
              <a:gd name="T11" fmla="*/ 42 h 73"/>
              <a:gd name="T12" fmla="*/ 8 w 64"/>
              <a:gd name="T13" fmla="*/ 73 h 73"/>
              <a:gd name="T14" fmla="*/ 64 w 64"/>
              <a:gd name="T15" fmla="*/ 66 h 73"/>
              <a:gd name="T16" fmla="*/ 41 w 64"/>
              <a:gd name="T17" fmla="*/ 17 h 73"/>
              <a:gd name="T18" fmla="*/ 38 w 64"/>
              <a:gd name="T19" fmla="*/ 18 h 73"/>
              <a:gd name="T20" fmla="*/ 26 w 64"/>
              <a:gd name="T21" fmla="*/ 16 h 73"/>
              <a:gd name="T22" fmla="*/ 39 w 64"/>
              <a:gd name="T23" fmla="*/ 14 h 73"/>
              <a:gd name="T24" fmla="*/ 26 w 64"/>
              <a:gd name="T25" fmla="*/ 4 h 73"/>
              <a:gd name="T26" fmla="*/ 24 w 64"/>
              <a:gd name="T27" fmla="*/ 4 h 73"/>
              <a:gd name="T28" fmla="*/ 26 w 64"/>
              <a:gd name="T29" fmla="*/ 14 h 73"/>
              <a:gd name="T30" fmla="*/ 46 w 64"/>
              <a:gd name="T31" fmla="*/ 3 h 73"/>
              <a:gd name="T32" fmla="*/ 26 w 64"/>
              <a:gd name="T33" fmla="*/ 20 h 73"/>
              <a:gd name="T34" fmla="*/ 61 w 64"/>
              <a:gd name="T35" fmla="*/ 42 h 73"/>
              <a:gd name="T36" fmla="*/ 56 w 64"/>
              <a:gd name="T37" fmla="*/ 70 h 73"/>
              <a:gd name="T38" fmla="*/ 3 w 64"/>
              <a:gd name="T39" fmla="*/ 66 h 73"/>
              <a:gd name="T40" fmla="*/ 26 w 64"/>
              <a:gd name="T41" fmla="*/ 20 h 73"/>
              <a:gd name="T42" fmla="*/ 7 w 64"/>
              <a:gd name="T43" fmla="*/ 43 h 73"/>
              <a:gd name="T44" fmla="*/ 28 w 64"/>
              <a:gd name="T45" fmla="*/ 24 h 73"/>
              <a:gd name="T46" fmla="*/ 9 w 64"/>
              <a:gd name="T47" fmla="*/ 43 h 73"/>
              <a:gd name="T48" fmla="*/ 13 w 64"/>
              <a:gd name="T49" fmla="*/ 65 h 73"/>
              <a:gd name="T50" fmla="*/ 13 w 64"/>
              <a:gd name="T51" fmla="*/ 67 h 73"/>
              <a:gd name="T52" fmla="*/ 18 w 64"/>
              <a:gd name="T53" fmla="*/ 46 h 73"/>
              <a:gd name="T54" fmla="*/ 46 w 64"/>
              <a:gd name="T55" fmla="*/ 46 h 73"/>
              <a:gd name="T56" fmla="*/ 18 w 64"/>
              <a:gd name="T57" fmla="*/ 46 h 73"/>
              <a:gd name="T58" fmla="*/ 44 w 64"/>
              <a:gd name="T59" fmla="*/ 46 h 73"/>
              <a:gd name="T60" fmla="*/ 20 w 64"/>
              <a:gd name="T61" fmla="*/ 46 h 73"/>
              <a:gd name="T62" fmla="*/ 35 w 64"/>
              <a:gd name="T63" fmla="*/ 50 h 73"/>
              <a:gd name="T64" fmla="*/ 28 w 64"/>
              <a:gd name="T65" fmla="*/ 42 h 73"/>
              <a:gd name="T66" fmla="*/ 31 w 64"/>
              <a:gd name="T67" fmla="*/ 36 h 73"/>
              <a:gd name="T68" fmla="*/ 33 w 64"/>
              <a:gd name="T69" fmla="*/ 36 h 73"/>
              <a:gd name="T70" fmla="*/ 37 w 64"/>
              <a:gd name="T71" fmla="*/ 42 h 73"/>
              <a:gd name="T72" fmla="*/ 35 w 64"/>
              <a:gd name="T73" fmla="*/ 42 h 73"/>
              <a:gd name="T74" fmla="*/ 30 w 64"/>
              <a:gd name="T75" fmla="*/ 42 h 73"/>
              <a:gd name="T76" fmla="*/ 37 w 64"/>
              <a:gd name="T77" fmla="*/ 50 h 73"/>
              <a:gd name="T78" fmla="*/ 33 w 64"/>
              <a:gd name="T79" fmla="*/ 55 h 73"/>
              <a:gd name="T80" fmla="*/ 31 w 64"/>
              <a:gd name="T81" fmla="*/ 55 h 73"/>
              <a:gd name="T82" fmla="*/ 28 w 64"/>
              <a:gd name="T83" fmla="*/ 50 h 73"/>
              <a:gd name="T84" fmla="*/ 30 w 64"/>
              <a:gd name="T85" fmla="*/ 50 h 73"/>
              <a:gd name="T86" fmla="*/ 35 w 64"/>
              <a:gd name="T87" fmla="*/ 5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73">
                <a:moveTo>
                  <a:pt x="41" y="17"/>
                </a:moveTo>
                <a:cubicBezTo>
                  <a:pt x="41" y="15"/>
                  <a:pt x="41" y="15"/>
                  <a:pt x="41" y="15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0"/>
                  <a:pt x="49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1"/>
                </a:cubicBezTo>
                <a:cubicBezTo>
                  <a:pt x="15" y="1"/>
                  <a:pt x="15" y="2"/>
                  <a:pt x="15" y="3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7"/>
                  <a:pt x="23" y="17"/>
                  <a:pt x="23" y="17"/>
                </a:cubicBezTo>
                <a:cubicBezTo>
                  <a:pt x="11" y="18"/>
                  <a:pt x="0" y="29"/>
                  <a:pt x="0" y="4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0"/>
                  <a:pt x="4" y="73"/>
                  <a:pt x="8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61" y="73"/>
                  <a:pt x="64" y="70"/>
                  <a:pt x="64" y="66"/>
                </a:cubicBezTo>
                <a:cubicBezTo>
                  <a:pt x="64" y="42"/>
                  <a:pt x="64" y="42"/>
                  <a:pt x="64" y="42"/>
                </a:cubicBezTo>
                <a:cubicBezTo>
                  <a:pt x="64" y="29"/>
                  <a:pt x="54" y="18"/>
                  <a:pt x="41" y="17"/>
                </a:cubicBezTo>
                <a:close/>
                <a:moveTo>
                  <a:pt x="38" y="16"/>
                </a:moveTo>
                <a:cubicBezTo>
                  <a:pt x="38" y="18"/>
                  <a:pt x="38" y="18"/>
                  <a:pt x="38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6"/>
                  <a:pt x="26" y="16"/>
                  <a:pt x="26" y="16"/>
                </a:cubicBezTo>
                <a:lnTo>
                  <a:pt x="38" y="16"/>
                </a:lnTo>
                <a:close/>
                <a:moveTo>
                  <a:pt x="39" y="14"/>
                </a:moveTo>
                <a:cubicBezTo>
                  <a:pt x="30" y="14"/>
                  <a:pt x="30" y="14"/>
                  <a:pt x="30" y="1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5" y="3"/>
                  <a:pt x="25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19" y="3"/>
                  <a:pt x="19" y="3"/>
                  <a:pt x="19" y="3"/>
                </a:cubicBezTo>
                <a:cubicBezTo>
                  <a:pt x="46" y="3"/>
                  <a:pt x="46" y="3"/>
                  <a:pt x="46" y="3"/>
                </a:cubicBezTo>
                <a:lnTo>
                  <a:pt x="39" y="14"/>
                </a:lnTo>
                <a:close/>
                <a:moveTo>
                  <a:pt x="26" y="20"/>
                </a:moveTo>
                <a:cubicBezTo>
                  <a:pt x="39" y="20"/>
                  <a:pt x="39" y="20"/>
                  <a:pt x="39" y="20"/>
                </a:cubicBezTo>
                <a:cubicBezTo>
                  <a:pt x="51" y="20"/>
                  <a:pt x="61" y="30"/>
                  <a:pt x="61" y="42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8"/>
                  <a:pt x="59" y="70"/>
                  <a:pt x="56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6" y="70"/>
                  <a:pt x="3" y="68"/>
                  <a:pt x="3" y="66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30"/>
                  <a:pt x="13" y="20"/>
                  <a:pt x="26" y="20"/>
                </a:cubicBezTo>
                <a:close/>
                <a:moveTo>
                  <a:pt x="7" y="61"/>
                </a:moveTo>
                <a:cubicBezTo>
                  <a:pt x="7" y="43"/>
                  <a:pt x="7" y="43"/>
                  <a:pt x="7" y="43"/>
                </a:cubicBezTo>
                <a:cubicBezTo>
                  <a:pt x="7" y="32"/>
                  <a:pt x="16" y="23"/>
                  <a:pt x="27" y="23"/>
                </a:cubicBezTo>
                <a:cubicBezTo>
                  <a:pt x="27" y="23"/>
                  <a:pt x="28" y="24"/>
                  <a:pt x="28" y="24"/>
                </a:cubicBezTo>
                <a:cubicBezTo>
                  <a:pt x="28" y="25"/>
                  <a:pt x="27" y="25"/>
                  <a:pt x="27" y="25"/>
                </a:cubicBezTo>
                <a:cubicBezTo>
                  <a:pt x="17" y="25"/>
                  <a:pt x="9" y="33"/>
                  <a:pt x="9" y="43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3"/>
                  <a:pt x="11" y="65"/>
                  <a:pt x="13" y="65"/>
                </a:cubicBezTo>
                <a:cubicBezTo>
                  <a:pt x="13" y="65"/>
                  <a:pt x="14" y="65"/>
                  <a:pt x="14" y="66"/>
                </a:cubicBezTo>
                <a:cubicBezTo>
                  <a:pt x="14" y="66"/>
                  <a:pt x="13" y="67"/>
                  <a:pt x="13" y="67"/>
                </a:cubicBezTo>
                <a:cubicBezTo>
                  <a:pt x="10" y="67"/>
                  <a:pt x="7" y="64"/>
                  <a:pt x="7" y="61"/>
                </a:cubicBezTo>
                <a:close/>
                <a:moveTo>
                  <a:pt x="18" y="46"/>
                </a:moveTo>
                <a:cubicBezTo>
                  <a:pt x="18" y="54"/>
                  <a:pt x="25" y="60"/>
                  <a:pt x="32" y="60"/>
                </a:cubicBezTo>
                <a:cubicBezTo>
                  <a:pt x="40" y="60"/>
                  <a:pt x="46" y="54"/>
                  <a:pt x="46" y="46"/>
                </a:cubicBezTo>
                <a:cubicBezTo>
                  <a:pt x="46" y="38"/>
                  <a:pt x="40" y="32"/>
                  <a:pt x="32" y="32"/>
                </a:cubicBezTo>
                <a:cubicBezTo>
                  <a:pt x="25" y="32"/>
                  <a:pt x="18" y="38"/>
                  <a:pt x="18" y="46"/>
                </a:cubicBezTo>
                <a:close/>
                <a:moveTo>
                  <a:pt x="32" y="34"/>
                </a:moveTo>
                <a:cubicBezTo>
                  <a:pt x="39" y="34"/>
                  <a:pt x="44" y="39"/>
                  <a:pt x="44" y="46"/>
                </a:cubicBezTo>
                <a:cubicBezTo>
                  <a:pt x="44" y="53"/>
                  <a:pt x="39" y="58"/>
                  <a:pt x="32" y="58"/>
                </a:cubicBezTo>
                <a:cubicBezTo>
                  <a:pt x="26" y="58"/>
                  <a:pt x="20" y="53"/>
                  <a:pt x="20" y="46"/>
                </a:cubicBezTo>
                <a:cubicBezTo>
                  <a:pt x="20" y="39"/>
                  <a:pt x="26" y="34"/>
                  <a:pt x="32" y="34"/>
                </a:cubicBezTo>
                <a:close/>
                <a:moveTo>
                  <a:pt x="35" y="50"/>
                </a:moveTo>
                <a:cubicBezTo>
                  <a:pt x="35" y="48"/>
                  <a:pt x="34" y="47"/>
                  <a:pt x="32" y="47"/>
                </a:cubicBezTo>
                <a:cubicBezTo>
                  <a:pt x="30" y="47"/>
                  <a:pt x="28" y="45"/>
                  <a:pt x="28" y="42"/>
                </a:cubicBezTo>
                <a:cubicBezTo>
                  <a:pt x="28" y="40"/>
                  <a:pt x="29" y="38"/>
                  <a:pt x="31" y="38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5"/>
                  <a:pt x="32" y="35"/>
                </a:cubicBezTo>
                <a:cubicBezTo>
                  <a:pt x="33" y="35"/>
                  <a:pt x="33" y="36"/>
                  <a:pt x="33" y="36"/>
                </a:cubicBezTo>
                <a:cubicBezTo>
                  <a:pt x="33" y="38"/>
                  <a:pt x="33" y="38"/>
                  <a:pt x="33" y="38"/>
                </a:cubicBezTo>
                <a:cubicBezTo>
                  <a:pt x="35" y="38"/>
                  <a:pt x="37" y="40"/>
                  <a:pt x="37" y="42"/>
                </a:cubicBezTo>
                <a:cubicBezTo>
                  <a:pt x="37" y="43"/>
                  <a:pt x="36" y="43"/>
                  <a:pt x="36" y="43"/>
                </a:cubicBezTo>
                <a:cubicBezTo>
                  <a:pt x="35" y="43"/>
                  <a:pt x="35" y="43"/>
                  <a:pt x="35" y="42"/>
                </a:cubicBezTo>
                <a:cubicBezTo>
                  <a:pt x="35" y="41"/>
                  <a:pt x="34" y="40"/>
                  <a:pt x="32" y="40"/>
                </a:cubicBezTo>
                <a:cubicBezTo>
                  <a:pt x="31" y="40"/>
                  <a:pt x="30" y="41"/>
                  <a:pt x="30" y="42"/>
                </a:cubicBezTo>
                <a:cubicBezTo>
                  <a:pt x="30" y="44"/>
                  <a:pt x="31" y="45"/>
                  <a:pt x="32" y="45"/>
                </a:cubicBezTo>
                <a:cubicBezTo>
                  <a:pt x="35" y="45"/>
                  <a:pt x="37" y="47"/>
                  <a:pt x="37" y="50"/>
                </a:cubicBezTo>
                <a:cubicBezTo>
                  <a:pt x="37" y="52"/>
                  <a:pt x="35" y="53"/>
                  <a:pt x="33" y="54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6"/>
                  <a:pt x="33" y="56"/>
                  <a:pt x="32" y="56"/>
                </a:cubicBezTo>
                <a:cubicBezTo>
                  <a:pt x="32" y="56"/>
                  <a:pt x="31" y="56"/>
                  <a:pt x="31" y="55"/>
                </a:cubicBezTo>
                <a:cubicBezTo>
                  <a:pt x="31" y="54"/>
                  <a:pt x="31" y="54"/>
                  <a:pt x="31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28" y="49"/>
                  <a:pt x="28" y="49"/>
                  <a:pt x="29" y="49"/>
                </a:cubicBezTo>
                <a:cubicBezTo>
                  <a:pt x="29" y="49"/>
                  <a:pt x="30" y="49"/>
                  <a:pt x="30" y="50"/>
                </a:cubicBezTo>
                <a:cubicBezTo>
                  <a:pt x="30" y="51"/>
                  <a:pt x="31" y="52"/>
                  <a:pt x="32" y="52"/>
                </a:cubicBezTo>
                <a:cubicBezTo>
                  <a:pt x="34" y="52"/>
                  <a:pt x="35" y="51"/>
                  <a:pt x="3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122"/>
          <p:cNvSpPr>
            <a:spLocks noEditPoints="1"/>
          </p:cNvSpPr>
          <p:nvPr/>
        </p:nvSpPr>
        <p:spPr bwMode="auto">
          <a:xfrm>
            <a:off x="3744831" y="4345846"/>
            <a:ext cx="253977" cy="248106"/>
          </a:xfrm>
          <a:custGeom>
            <a:avLst/>
            <a:gdLst>
              <a:gd name="T0" fmla="*/ 15 w 73"/>
              <a:gd name="T1" fmla="*/ 12 h 69"/>
              <a:gd name="T2" fmla="*/ 11 w 73"/>
              <a:gd name="T3" fmla="*/ 23 h 69"/>
              <a:gd name="T4" fmla="*/ 15 w 73"/>
              <a:gd name="T5" fmla="*/ 33 h 69"/>
              <a:gd name="T6" fmla="*/ 15 w 73"/>
              <a:gd name="T7" fmla="*/ 34 h 69"/>
              <a:gd name="T8" fmla="*/ 14 w 73"/>
              <a:gd name="T9" fmla="*/ 35 h 69"/>
              <a:gd name="T10" fmla="*/ 14 w 73"/>
              <a:gd name="T11" fmla="*/ 34 h 69"/>
              <a:gd name="T12" fmla="*/ 9 w 73"/>
              <a:gd name="T13" fmla="*/ 23 h 69"/>
              <a:gd name="T14" fmla="*/ 14 w 73"/>
              <a:gd name="T15" fmla="*/ 11 h 69"/>
              <a:gd name="T16" fmla="*/ 15 w 73"/>
              <a:gd name="T17" fmla="*/ 11 h 69"/>
              <a:gd name="T18" fmla="*/ 15 w 73"/>
              <a:gd name="T19" fmla="*/ 12 h 69"/>
              <a:gd name="T20" fmla="*/ 70 w 73"/>
              <a:gd name="T21" fmla="*/ 67 h 69"/>
              <a:gd name="T22" fmla="*/ 64 w 73"/>
              <a:gd name="T23" fmla="*/ 69 h 69"/>
              <a:gd name="T24" fmla="*/ 58 w 73"/>
              <a:gd name="T25" fmla="*/ 67 h 69"/>
              <a:gd name="T26" fmla="*/ 44 w 73"/>
              <a:gd name="T27" fmla="*/ 53 h 69"/>
              <a:gd name="T28" fmla="*/ 42 w 73"/>
              <a:gd name="T29" fmla="*/ 47 h 69"/>
              <a:gd name="T30" fmla="*/ 37 w 73"/>
              <a:gd name="T31" fmla="*/ 42 h 69"/>
              <a:gd name="T32" fmla="*/ 25 w 73"/>
              <a:gd name="T33" fmla="*/ 45 h 69"/>
              <a:gd name="T34" fmla="*/ 9 w 73"/>
              <a:gd name="T35" fmla="*/ 39 h 69"/>
              <a:gd name="T36" fmla="*/ 9 w 73"/>
              <a:gd name="T37" fmla="*/ 7 h 69"/>
              <a:gd name="T38" fmla="*/ 25 w 73"/>
              <a:gd name="T39" fmla="*/ 0 h 69"/>
              <a:gd name="T40" fmla="*/ 42 w 73"/>
              <a:gd name="T41" fmla="*/ 7 h 69"/>
              <a:gd name="T42" fmla="*/ 45 w 73"/>
              <a:gd name="T43" fmla="*/ 35 h 69"/>
              <a:gd name="T44" fmla="*/ 49 w 73"/>
              <a:gd name="T45" fmla="*/ 39 h 69"/>
              <a:gd name="T46" fmla="*/ 50 w 73"/>
              <a:gd name="T47" fmla="*/ 39 h 69"/>
              <a:gd name="T48" fmla="*/ 55 w 73"/>
              <a:gd name="T49" fmla="*/ 42 h 69"/>
              <a:gd name="T50" fmla="*/ 69 w 73"/>
              <a:gd name="T51" fmla="*/ 56 h 69"/>
              <a:gd name="T52" fmla="*/ 70 w 73"/>
              <a:gd name="T53" fmla="*/ 67 h 69"/>
              <a:gd name="T54" fmla="*/ 46 w 73"/>
              <a:gd name="T55" fmla="*/ 41 h 69"/>
              <a:gd name="T56" fmla="*/ 47 w 73"/>
              <a:gd name="T57" fmla="*/ 41 h 69"/>
              <a:gd name="T58" fmla="*/ 42 w 73"/>
              <a:gd name="T59" fmla="*/ 36 h 69"/>
              <a:gd name="T60" fmla="*/ 41 w 73"/>
              <a:gd name="T61" fmla="*/ 38 h 69"/>
              <a:gd name="T62" fmla="*/ 39 w 73"/>
              <a:gd name="T63" fmla="*/ 40 h 69"/>
              <a:gd name="T64" fmla="*/ 43 w 73"/>
              <a:gd name="T65" fmla="*/ 44 h 69"/>
              <a:gd name="T66" fmla="*/ 44 w 73"/>
              <a:gd name="T67" fmla="*/ 44 h 69"/>
              <a:gd name="T68" fmla="*/ 45 w 73"/>
              <a:gd name="T69" fmla="*/ 42 h 69"/>
              <a:gd name="T70" fmla="*/ 46 w 73"/>
              <a:gd name="T71" fmla="*/ 41 h 69"/>
              <a:gd name="T72" fmla="*/ 39 w 73"/>
              <a:gd name="T73" fmla="*/ 9 h 69"/>
              <a:gd name="T74" fmla="*/ 25 w 73"/>
              <a:gd name="T75" fmla="*/ 3 h 69"/>
              <a:gd name="T76" fmla="*/ 11 w 73"/>
              <a:gd name="T77" fmla="*/ 9 h 69"/>
              <a:gd name="T78" fmla="*/ 11 w 73"/>
              <a:gd name="T79" fmla="*/ 37 h 69"/>
              <a:gd name="T80" fmla="*/ 25 w 73"/>
              <a:gd name="T81" fmla="*/ 43 h 69"/>
              <a:gd name="T82" fmla="*/ 39 w 73"/>
              <a:gd name="T83" fmla="*/ 37 h 69"/>
              <a:gd name="T84" fmla="*/ 39 w 73"/>
              <a:gd name="T85" fmla="*/ 9 h 69"/>
              <a:gd name="T86" fmla="*/ 46 w 73"/>
              <a:gd name="T87" fmla="*/ 50 h 69"/>
              <a:gd name="T88" fmla="*/ 61 w 73"/>
              <a:gd name="T89" fmla="*/ 64 h 69"/>
              <a:gd name="T90" fmla="*/ 67 w 73"/>
              <a:gd name="T91" fmla="*/ 65 h 69"/>
              <a:gd name="T92" fmla="*/ 69 w 73"/>
              <a:gd name="T93" fmla="*/ 61 h 69"/>
              <a:gd name="T94" fmla="*/ 67 w 73"/>
              <a:gd name="T95" fmla="*/ 58 h 69"/>
              <a:gd name="T96" fmla="*/ 53 w 73"/>
              <a:gd name="T97" fmla="*/ 44 h 69"/>
              <a:gd name="T98" fmla="*/ 49 w 73"/>
              <a:gd name="T99" fmla="*/ 42 h 69"/>
              <a:gd name="T100" fmla="*/ 48 w 73"/>
              <a:gd name="T101" fmla="*/ 42 h 69"/>
              <a:gd name="T102" fmla="*/ 48 w 73"/>
              <a:gd name="T103" fmla="*/ 43 h 69"/>
              <a:gd name="T104" fmla="*/ 46 w 73"/>
              <a:gd name="T105" fmla="*/ 44 h 69"/>
              <a:gd name="T106" fmla="*/ 45 w 73"/>
              <a:gd name="T107" fmla="*/ 45 h 69"/>
              <a:gd name="T108" fmla="*/ 45 w 73"/>
              <a:gd name="T109" fmla="*/ 46 h 69"/>
              <a:gd name="T110" fmla="*/ 46 w 73"/>
              <a:gd name="T111" fmla="*/ 5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" h="69">
                <a:moveTo>
                  <a:pt x="15" y="12"/>
                </a:moveTo>
                <a:cubicBezTo>
                  <a:pt x="12" y="15"/>
                  <a:pt x="11" y="19"/>
                  <a:pt x="11" y="23"/>
                </a:cubicBezTo>
                <a:cubicBezTo>
                  <a:pt x="11" y="27"/>
                  <a:pt x="12" y="30"/>
                  <a:pt x="15" y="33"/>
                </a:cubicBezTo>
                <a:cubicBezTo>
                  <a:pt x="15" y="33"/>
                  <a:pt x="15" y="34"/>
                  <a:pt x="15" y="34"/>
                </a:cubicBezTo>
                <a:cubicBezTo>
                  <a:pt x="15" y="35"/>
                  <a:pt x="15" y="35"/>
                  <a:pt x="14" y="35"/>
                </a:cubicBezTo>
                <a:cubicBezTo>
                  <a:pt x="14" y="35"/>
                  <a:pt x="14" y="35"/>
                  <a:pt x="14" y="34"/>
                </a:cubicBezTo>
                <a:cubicBezTo>
                  <a:pt x="11" y="31"/>
                  <a:pt x="9" y="27"/>
                  <a:pt x="9" y="23"/>
                </a:cubicBezTo>
                <a:cubicBezTo>
                  <a:pt x="9" y="18"/>
                  <a:pt x="11" y="14"/>
                  <a:pt x="14" y="11"/>
                </a:cubicBezTo>
                <a:cubicBezTo>
                  <a:pt x="14" y="11"/>
                  <a:pt x="15" y="11"/>
                  <a:pt x="15" y="11"/>
                </a:cubicBezTo>
                <a:cubicBezTo>
                  <a:pt x="15" y="11"/>
                  <a:pt x="15" y="12"/>
                  <a:pt x="15" y="12"/>
                </a:cubicBezTo>
                <a:close/>
                <a:moveTo>
                  <a:pt x="70" y="67"/>
                </a:moveTo>
                <a:cubicBezTo>
                  <a:pt x="68" y="68"/>
                  <a:pt x="66" y="69"/>
                  <a:pt x="64" y="69"/>
                </a:cubicBezTo>
                <a:cubicBezTo>
                  <a:pt x="62" y="69"/>
                  <a:pt x="60" y="68"/>
                  <a:pt x="58" y="67"/>
                </a:cubicBezTo>
                <a:cubicBezTo>
                  <a:pt x="44" y="53"/>
                  <a:pt x="44" y="53"/>
                  <a:pt x="44" y="53"/>
                </a:cubicBezTo>
                <a:cubicBezTo>
                  <a:pt x="43" y="51"/>
                  <a:pt x="42" y="49"/>
                  <a:pt x="42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4"/>
                  <a:pt x="30" y="45"/>
                  <a:pt x="25" y="45"/>
                </a:cubicBezTo>
                <a:cubicBezTo>
                  <a:pt x="19" y="45"/>
                  <a:pt x="14" y="43"/>
                  <a:pt x="9" y="39"/>
                </a:cubicBezTo>
                <a:cubicBezTo>
                  <a:pt x="0" y="30"/>
                  <a:pt x="0" y="15"/>
                  <a:pt x="9" y="7"/>
                </a:cubicBezTo>
                <a:cubicBezTo>
                  <a:pt x="14" y="2"/>
                  <a:pt x="19" y="0"/>
                  <a:pt x="25" y="0"/>
                </a:cubicBezTo>
                <a:cubicBezTo>
                  <a:pt x="31" y="0"/>
                  <a:pt x="37" y="2"/>
                  <a:pt x="42" y="7"/>
                </a:cubicBezTo>
                <a:cubicBezTo>
                  <a:pt x="49" y="14"/>
                  <a:pt x="50" y="26"/>
                  <a:pt x="45" y="35"/>
                </a:cubicBezTo>
                <a:cubicBezTo>
                  <a:pt x="49" y="39"/>
                  <a:pt x="49" y="39"/>
                  <a:pt x="49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2" y="39"/>
                  <a:pt x="54" y="40"/>
                  <a:pt x="55" y="42"/>
                </a:cubicBezTo>
                <a:cubicBezTo>
                  <a:pt x="69" y="56"/>
                  <a:pt x="69" y="56"/>
                  <a:pt x="69" y="56"/>
                </a:cubicBezTo>
                <a:cubicBezTo>
                  <a:pt x="72" y="59"/>
                  <a:pt x="73" y="64"/>
                  <a:pt x="70" y="67"/>
                </a:cubicBezTo>
                <a:close/>
                <a:moveTo>
                  <a:pt x="46" y="41"/>
                </a:moveTo>
                <a:cubicBezTo>
                  <a:pt x="47" y="41"/>
                  <a:pt x="47" y="41"/>
                  <a:pt x="47" y="41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1" y="38"/>
                  <a:pt x="41" y="38"/>
                </a:cubicBezTo>
                <a:cubicBezTo>
                  <a:pt x="40" y="39"/>
                  <a:pt x="40" y="39"/>
                  <a:pt x="39" y="40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4"/>
                  <a:pt x="44" y="44"/>
                  <a:pt x="44" y="44"/>
                </a:cubicBezTo>
                <a:cubicBezTo>
                  <a:pt x="44" y="43"/>
                  <a:pt x="44" y="43"/>
                  <a:pt x="45" y="42"/>
                </a:cubicBezTo>
                <a:cubicBezTo>
                  <a:pt x="45" y="42"/>
                  <a:pt x="46" y="41"/>
                  <a:pt x="46" y="41"/>
                </a:cubicBezTo>
                <a:close/>
                <a:moveTo>
                  <a:pt x="39" y="9"/>
                </a:moveTo>
                <a:cubicBezTo>
                  <a:pt x="36" y="5"/>
                  <a:pt x="31" y="3"/>
                  <a:pt x="25" y="3"/>
                </a:cubicBezTo>
                <a:cubicBezTo>
                  <a:pt x="20" y="3"/>
                  <a:pt x="15" y="5"/>
                  <a:pt x="11" y="9"/>
                </a:cubicBezTo>
                <a:cubicBezTo>
                  <a:pt x="4" y="16"/>
                  <a:pt x="4" y="29"/>
                  <a:pt x="11" y="37"/>
                </a:cubicBezTo>
                <a:cubicBezTo>
                  <a:pt x="15" y="40"/>
                  <a:pt x="20" y="43"/>
                  <a:pt x="25" y="43"/>
                </a:cubicBezTo>
                <a:cubicBezTo>
                  <a:pt x="31" y="43"/>
                  <a:pt x="36" y="40"/>
                  <a:pt x="39" y="37"/>
                </a:cubicBezTo>
                <a:cubicBezTo>
                  <a:pt x="47" y="29"/>
                  <a:pt x="47" y="16"/>
                  <a:pt x="39" y="9"/>
                </a:cubicBezTo>
                <a:close/>
                <a:moveTo>
                  <a:pt x="46" y="50"/>
                </a:moveTo>
                <a:cubicBezTo>
                  <a:pt x="61" y="64"/>
                  <a:pt x="61" y="64"/>
                  <a:pt x="61" y="64"/>
                </a:cubicBezTo>
                <a:cubicBezTo>
                  <a:pt x="62" y="66"/>
                  <a:pt x="66" y="66"/>
                  <a:pt x="67" y="65"/>
                </a:cubicBezTo>
                <a:cubicBezTo>
                  <a:pt x="68" y="64"/>
                  <a:pt x="69" y="63"/>
                  <a:pt x="69" y="61"/>
                </a:cubicBezTo>
                <a:cubicBezTo>
                  <a:pt x="69" y="60"/>
                  <a:pt x="68" y="59"/>
                  <a:pt x="67" y="58"/>
                </a:cubicBez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1" y="42"/>
                  <a:pt x="49" y="42"/>
                </a:cubicBezTo>
                <a:cubicBezTo>
                  <a:pt x="49" y="42"/>
                  <a:pt x="49" y="42"/>
                  <a:pt x="48" y="42"/>
                </a:cubicBezTo>
                <a:cubicBezTo>
                  <a:pt x="48" y="43"/>
                  <a:pt x="48" y="43"/>
                  <a:pt x="48" y="43"/>
                </a:cubicBezTo>
                <a:cubicBezTo>
                  <a:pt x="47" y="43"/>
                  <a:pt x="47" y="43"/>
                  <a:pt x="46" y="44"/>
                </a:cubicBezTo>
                <a:cubicBezTo>
                  <a:pt x="46" y="44"/>
                  <a:pt x="46" y="44"/>
                  <a:pt x="45" y="45"/>
                </a:cubicBezTo>
                <a:cubicBezTo>
                  <a:pt x="45" y="45"/>
                  <a:pt x="45" y="45"/>
                  <a:pt x="45" y="46"/>
                </a:cubicBezTo>
                <a:cubicBezTo>
                  <a:pt x="45" y="47"/>
                  <a:pt x="45" y="49"/>
                  <a:pt x="4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5" name="Straight Arrow Connector 28"/>
          <p:cNvCxnSpPr/>
          <p:nvPr/>
        </p:nvCxnSpPr>
        <p:spPr>
          <a:xfrm flipH="1">
            <a:off x="2979114" y="4469899"/>
            <a:ext cx="655320" cy="0"/>
          </a:xfrm>
          <a:prstGeom prst="straightConnector1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"/>
          <p:cNvGrpSpPr/>
          <p:nvPr/>
        </p:nvGrpSpPr>
        <p:grpSpPr>
          <a:xfrm>
            <a:off x="3216499" y="2689403"/>
            <a:ext cx="1013460" cy="358140"/>
            <a:chOff x="3216499" y="2689403"/>
            <a:chExt cx="1013460" cy="358140"/>
          </a:xfrm>
        </p:grpSpPr>
        <p:cxnSp>
          <p:nvCxnSpPr>
            <p:cNvPr id="27" name="Straight Arrow Connector 29"/>
            <p:cNvCxnSpPr/>
            <p:nvPr/>
          </p:nvCxnSpPr>
          <p:spPr>
            <a:xfrm flipH="1">
              <a:off x="3216499" y="2689403"/>
              <a:ext cx="6553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1"/>
            <p:cNvCxnSpPr/>
            <p:nvPr/>
          </p:nvCxnSpPr>
          <p:spPr>
            <a:xfrm>
              <a:off x="3871819" y="2689403"/>
              <a:ext cx="358140" cy="35814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19"/>
          <p:cNvSpPr txBox="1">
            <a:spLocks/>
          </p:cNvSpPr>
          <p:nvPr/>
        </p:nvSpPr>
        <p:spPr>
          <a:xfrm>
            <a:off x="363637" y="4468970"/>
            <a:ext cx="2589133" cy="6151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</a:p>
        </p:txBody>
      </p:sp>
      <p:sp>
        <p:nvSpPr>
          <p:cNvPr id="30" name="TextBox 33"/>
          <p:cNvSpPr txBox="1"/>
          <p:nvPr/>
        </p:nvSpPr>
        <p:spPr>
          <a:xfrm>
            <a:off x="1195274" y="4071299"/>
            <a:ext cx="174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Content Placeholder 19"/>
          <p:cNvSpPr txBox="1">
            <a:spLocks/>
          </p:cNvSpPr>
          <p:nvPr/>
        </p:nvSpPr>
        <p:spPr>
          <a:xfrm>
            <a:off x="581547" y="2727063"/>
            <a:ext cx="2589133" cy="6151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</a:p>
        </p:txBody>
      </p:sp>
      <p:sp>
        <p:nvSpPr>
          <p:cNvPr id="32" name="TextBox 35"/>
          <p:cNvSpPr txBox="1"/>
          <p:nvPr/>
        </p:nvSpPr>
        <p:spPr>
          <a:xfrm>
            <a:off x="1413184" y="2329392"/>
            <a:ext cx="174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Content Placeholder 19"/>
          <p:cNvSpPr txBox="1">
            <a:spLocks/>
          </p:cNvSpPr>
          <p:nvPr/>
        </p:nvSpPr>
        <p:spPr>
          <a:xfrm>
            <a:off x="1476733" y="5668888"/>
            <a:ext cx="2589133" cy="6151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</a:p>
        </p:txBody>
      </p:sp>
      <p:sp>
        <p:nvSpPr>
          <p:cNvPr id="34" name="TextBox 37"/>
          <p:cNvSpPr txBox="1"/>
          <p:nvPr/>
        </p:nvSpPr>
        <p:spPr>
          <a:xfrm>
            <a:off x="2308370" y="5271217"/>
            <a:ext cx="174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Content Placeholder 19"/>
          <p:cNvSpPr txBox="1">
            <a:spLocks/>
          </p:cNvSpPr>
          <p:nvPr/>
        </p:nvSpPr>
        <p:spPr>
          <a:xfrm>
            <a:off x="7740702" y="1867761"/>
            <a:ext cx="2589133" cy="6151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</a:p>
        </p:txBody>
      </p:sp>
      <p:sp>
        <p:nvSpPr>
          <p:cNvPr id="36" name="TextBox 39"/>
          <p:cNvSpPr txBox="1"/>
          <p:nvPr/>
        </p:nvSpPr>
        <p:spPr>
          <a:xfrm>
            <a:off x="7753937" y="1470090"/>
            <a:ext cx="174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Content Placeholder 19"/>
          <p:cNvSpPr txBox="1">
            <a:spLocks/>
          </p:cNvSpPr>
          <p:nvPr/>
        </p:nvSpPr>
        <p:spPr>
          <a:xfrm>
            <a:off x="8472922" y="3096788"/>
            <a:ext cx="2589133" cy="6151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</a:p>
        </p:txBody>
      </p:sp>
      <p:sp>
        <p:nvSpPr>
          <p:cNvPr id="38" name="TextBox 41"/>
          <p:cNvSpPr txBox="1"/>
          <p:nvPr/>
        </p:nvSpPr>
        <p:spPr>
          <a:xfrm>
            <a:off x="8509017" y="2699117"/>
            <a:ext cx="174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Content Placeholder 19"/>
          <p:cNvSpPr txBox="1">
            <a:spLocks/>
          </p:cNvSpPr>
          <p:nvPr/>
        </p:nvSpPr>
        <p:spPr>
          <a:xfrm>
            <a:off x="9179278" y="5348640"/>
            <a:ext cx="2589133" cy="6151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9207753" y="4950969"/>
            <a:ext cx="174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1" name="Group 3"/>
          <p:cNvGrpSpPr/>
          <p:nvPr/>
        </p:nvGrpSpPr>
        <p:grpSpPr>
          <a:xfrm>
            <a:off x="4175760" y="5061623"/>
            <a:ext cx="1407107" cy="585460"/>
            <a:chOff x="4175760" y="5061623"/>
            <a:chExt cx="1407107" cy="585460"/>
          </a:xfrm>
        </p:grpSpPr>
        <p:cxnSp>
          <p:nvCxnSpPr>
            <p:cNvPr id="42" name="Straight Arrow Connector 44"/>
            <p:cNvCxnSpPr/>
            <p:nvPr/>
          </p:nvCxnSpPr>
          <p:spPr>
            <a:xfrm flipH="1">
              <a:off x="4175760" y="5639463"/>
              <a:ext cx="826049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5"/>
            <p:cNvCxnSpPr/>
            <p:nvPr/>
          </p:nvCxnSpPr>
          <p:spPr>
            <a:xfrm flipH="1">
              <a:off x="4997406" y="5061623"/>
              <a:ext cx="585461" cy="58546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8"/>
          <p:cNvGrpSpPr/>
          <p:nvPr/>
        </p:nvGrpSpPr>
        <p:grpSpPr>
          <a:xfrm>
            <a:off x="6407827" y="1801996"/>
            <a:ext cx="1286895" cy="639195"/>
            <a:chOff x="6407827" y="1801996"/>
            <a:chExt cx="1286895" cy="639195"/>
          </a:xfrm>
        </p:grpSpPr>
        <p:cxnSp>
          <p:nvCxnSpPr>
            <p:cNvPr id="45" name="Straight Arrow Connector 49"/>
            <p:cNvCxnSpPr/>
            <p:nvPr/>
          </p:nvCxnSpPr>
          <p:spPr>
            <a:xfrm>
              <a:off x="7039402" y="1801996"/>
              <a:ext cx="65532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0"/>
            <p:cNvCxnSpPr/>
            <p:nvPr/>
          </p:nvCxnSpPr>
          <p:spPr>
            <a:xfrm flipH="1">
              <a:off x="6407827" y="1809616"/>
              <a:ext cx="631575" cy="63157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5"/>
          <p:cNvGrpSpPr/>
          <p:nvPr/>
        </p:nvGrpSpPr>
        <p:grpSpPr>
          <a:xfrm>
            <a:off x="7245602" y="3018230"/>
            <a:ext cx="1186056" cy="510863"/>
            <a:chOff x="7245602" y="3018230"/>
            <a:chExt cx="1186056" cy="510863"/>
          </a:xfrm>
        </p:grpSpPr>
        <p:cxnSp>
          <p:nvCxnSpPr>
            <p:cNvPr id="48" name="Straight Arrow Connector 52"/>
            <p:cNvCxnSpPr/>
            <p:nvPr/>
          </p:nvCxnSpPr>
          <p:spPr>
            <a:xfrm>
              <a:off x="7753501" y="3025850"/>
              <a:ext cx="678157" cy="0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3"/>
            <p:cNvCxnSpPr/>
            <p:nvPr/>
          </p:nvCxnSpPr>
          <p:spPr>
            <a:xfrm flipH="1">
              <a:off x="7245602" y="3018230"/>
              <a:ext cx="510862" cy="510863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"/>
          <p:cNvGrpSpPr/>
          <p:nvPr/>
        </p:nvGrpSpPr>
        <p:grpSpPr>
          <a:xfrm>
            <a:off x="8251124" y="4775016"/>
            <a:ext cx="849969" cy="528692"/>
            <a:chOff x="8251124" y="4775016"/>
            <a:chExt cx="849969" cy="528692"/>
          </a:xfrm>
        </p:grpSpPr>
        <p:cxnSp>
          <p:nvCxnSpPr>
            <p:cNvPr id="51" name="Straight Arrow Connector 46"/>
            <p:cNvCxnSpPr/>
            <p:nvPr/>
          </p:nvCxnSpPr>
          <p:spPr>
            <a:xfrm>
              <a:off x="8779816" y="5303708"/>
              <a:ext cx="321277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7"/>
            <p:cNvCxnSpPr/>
            <p:nvPr/>
          </p:nvCxnSpPr>
          <p:spPr>
            <a:xfrm>
              <a:off x="8251124" y="4775016"/>
              <a:ext cx="528692" cy="528692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66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01708" y="2397545"/>
            <a:ext cx="4771373" cy="286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Diagramm 33"/>
          <p:cNvGraphicFramePr/>
          <p:nvPr>
            <p:extLst>
              <p:ext uri="{D42A27DB-BD31-4B8C-83A1-F6EECF244321}">
                <p14:modId xmlns:p14="http://schemas.microsoft.com/office/powerpoint/2010/main" val="3774741323"/>
              </p:ext>
            </p:extLst>
          </p:nvPr>
        </p:nvGraphicFramePr>
        <p:xfrm>
          <a:off x="4460138" y="1420484"/>
          <a:ext cx="6932625" cy="418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Ellipse 34"/>
          <p:cNvSpPr/>
          <p:nvPr/>
        </p:nvSpPr>
        <p:spPr bwMode="gray">
          <a:xfrm>
            <a:off x="7067114" y="2265260"/>
            <a:ext cx="2254143" cy="2327480"/>
          </a:xfrm>
          <a:prstGeom prst="ellipse">
            <a:avLst/>
          </a:prstGeom>
          <a:solidFill>
            <a:schemeClr val="bg1">
              <a:alpha val="40000"/>
            </a:schemeClr>
          </a:solidFill>
          <a:ln w="9525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A_文本框 37"/>
          <p:cNvSpPr txBox="1"/>
          <p:nvPr>
            <p:custDataLst>
              <p:tags r:id="rId1"/>
            </p:custDataLst>
          </p:nvPr>
        </p:nvSpPr>
        <p:spPr>
          <a:xfrm flipH="1">
            <a:off x="6875813" y="5442693"/>
            <a:ext cx="4135120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</a:p>
        </p:txBody>
      </p:sp>
    </p:spTree>
    <p:extLst>
      <p:ext uri="{BB962C8B-B14F-4D97-AF65-F5344CB8AC3E}">
        <p14:creationId xmlns:p14="http://schemas.microsoft.com/office/powerpoint/2010/main" val="328544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127572" y="5253755"/>
            <a:ext cx="8303282" cy="428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7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5971" y="5432829"/>
            <a:ext cx="603205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AU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26052" y="3670353"/>
            <a:ext cx="603041" cy="1664335"/>
            <a:chOff x="1178887" y="3706932"/>
            <a:chExt cx="694440" cy="191658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178887" y="3706932"/>
              <a:ext cx="694440" cy="694438"/>
              <a:chOff x="5737686" y="1481235"/>
              <a:chExt cx="375488" cy="375488"/>
            </a:xfrm>
            <a:solidFill>
              <a:schemeClr val="accent1"/>
            </a:solidFill>
          </p:grpSpPr>
          <p:sp>
            <p:nvSpPr>
              <p:cNvPr id="33" name="Teardrop 32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7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81699" y="1613620"/>
                <a:ext cx="287459" cy="94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文字内容</a:t>
                </a:r>
                <a:endParaRPr 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 Placeholder 33"/>
          <p:cNvSpPr txBox="1">
            <a:spLocks/>
          </p:cNvSpPr>
          <p:nvPr/>
        </p:nvSpPr>
        <p:spPr>
          <a:xfrm>
            <a:off x="2309284" y="4409829"/>
            <a:ext cx="1241239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输入标题</a:t>
            </a:r>
            <a:endParaRPr lang="en-AU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2309285" y="4640928"/>
            <a:ext cx="1520167" cy="612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634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83750" y="5432829"/>
            <a:ext cx="603205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AU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83832" y="2402308"/>
            <a:ext cx="603041" cy="2932379"/>
            <a:chOff x="3087924" y="2246699"/>
            <a:chExt cx="694440" cy="3376818"/>
          </a:xfrm>
        </p:grpSpPr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435142" y="2664647"/>
              <a:ext cx="2" cy="280774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087924" y="2246699"/>
              <a:ext cx="694440" cy="694438"/>
              <a:chOff x="5737686" y="1481235"/>
              <a:chExt cx="375488" cy="375488"/>
            </a:xfrm>
            <a:solidFill>
              <a:schemeClr val="accent2"/>
            </a:solidFill>
          </p:grpSpPr>
          <p:sp>
            <p:nvSpPr>
              <p:cNvPr id="39" name="Teardrop 38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7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1699" y="1612681"/>
                <a:ext cx="287459" cy="94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900" dirty="0">
                    <a:sym typeface="Arial" panose="020B0604020202020204" pitchFamily="34" charset="0"/>
                  </a:rPr>
                  <a:t>文字内容</a:t>
                </a:r>
                <a:endParaRPr lang="en-US" sz="9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359579" y="5472387"/>
              <a:ext cx="151130" cy="151130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Text Placeholder 33"/>
          <p:cNvSpPr txBox="1">
            <a:spLocks/>
          </p:cNvSpPr>
          <p:nvPr/>
        </p:nvSpPr>
        <p:spPr>
          <a:xfrm>
            <a:off x="3959118" y="3158209"/>
            <a:ext cx="1282668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输入标题</a:t>
            </a:r>
            <a:endParaRPr lang="en-AU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3959119" y="3389309"/>
            <a:ext cx="1585494" cy="402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634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91532" y="1709220"/>
            <a:ext cx="603041" cy="3625467"/>
            <a:chOff x="5054449" y="1448565"/>
            <a:chExt cx="694440" cy="417495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401671" y="2111697"/>
              <a:ext cx="0" cy="344968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5054449" y="1448565"/>
              <a:ext cx="694440" cy="694438"/>
              <a:chOff x="5737686" y="1481235"/>
              <a:chExt cx="375488" cy="375488"/>
            </a:xfrm>
            <a:solidFill>
              <a:schemeClr val="accent6"/>
            </a:solidFill>
          </p:grpSpPr>
          <p:sp>
            <p:nvSpPr>
              <p:cNvPr id="51" name="Teardrop 50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7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81699" y="1594987"/>
                <a:ext cx="287459" cy="94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900" dirty="0">
                    <a:sym typeface="Arial" panose="020B0604020202020204" pitchFamily="34" charset="0"/>
                  </a:rPr>
                  <a:t>文字内容</a:t>
                </a:r>
                <a:endParaRPr lang="en-US" sz="9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326104" y="5472387"/>
              <a:ext cx="151130" cy="15113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3"/>
          <p:cNvSpPr txBox="1">
            <a:spLocks/>
          </p:cNvSpPr>
          <p:nvPr/>
        </p:nvSpPr>
        <p:spPr>
          <a:xfrm>
            <a:off x="5666819" y="2477883"/>
            <a:ext cx="24045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输入标题</a:t>
            </a:r>
            <a:endParaRPr lang="en-AU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666820" y="2708983"/>
            <a:ext cx="1469331" cy="822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9236" y="3883822"/>
            <a:ext cx="603041" cy="1450865"/>
            <a:chOff x="7020976" y="3952755"/>
            <a:chExt cx="694440" cy="1670762"/>
          </a:xfrm>
        </p:grpSpPr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>
              <a:off x="7368196" y="4376684"/>
              <a:ext cx="0" cy="109570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7020976" y="3952755"/>
              <a:ext cx="694440" cy="694438"/>
              <a:chOff x="5737686" y="1481235"/>
              <a:chExt cx="375488" cy="375488"/>
            </a:xfrm>
            <a:solidFill>
              <a:schemeClr val="accent4"/>
            </a:solidFill>
          </p:grpSpPr>
          <p:sp>
            <p:nvSpPr>
              <p:cNvPr id="60" name="Teardrop 59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7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81702" y="1615517"/>
                <a:ext cx="287459" cy="94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900" dirty="0">
                    <a:sym typeface="Arial" panose="020B0604020202020204" pitchFamily="34" charset="0"/>
                  </a:rPr>
                  <a:t>文字内容</a:t>
                </a:r>
                <a:endParaRPr lang="en-US" sz="9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292631" y="5472387"/>
              <a:ext cx="151130" cy="151130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9" name="Text Placeholder 33"/>
          <p:cNvSpPr txBox="1">
            <a:spLocks/>
          </p:cNvSpPr>
          <p:nvPr/>
        </p:nvSpPr>
        <p:spPr>
          <a:xfrm>
            <a:off x="7305023" y="4597049"/>
            <a:ext cx="1282668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输入标题</a:t>
            </a:r>
            <a:endParaRPr lang="en-AU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2"/>
          <p:cNvSpPr txBox="1">
            <a:spLocks/>
          </p:cNvSpPr>
          <p:nvPr/>
        </p:nvSpPr>
        <p:spPr>
          <a:xfrm>
            <a:off x="7305024" y="4828148"/>
            <a:ext cx="1585494" cy="402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634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41321" y="2424531"/>
            <a:ext cx="603041" cy="2910156"/>
            <a:chOff x="8911938" y="2272291"/>
            <a:chExt cx="694440" cy="335122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259158" y="2883158"/>
              <a:ext cx="0" cy="263588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8911938" y="2272291"/>
              <a:ext cx="694440" cy="694438"/>
              <a:chOff x="5737686" y="1481235"/>
              <a:chExt cx="375488" cy="375488"/>
            </a:xfrm>
            <a:solidFill>
              <a:schemeClr val="accent5"/>
            </a:solidFill>
          </p:grpSpPr>
          <p:sp>
            <p:nvSpPr>
              <p:cNvPr id="82" name="Teardrop 81"/>
              <p:cNvSpPr/>
              <p:nvPr/>
            </p:nvSpPr>
            <p:spPr>
              <a:xfrm rot="8100000">
                <a:off x="5737686" y="1481235"/>
                <a:ext cx="375488" cy="37548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US" sz="7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81702" y="1608883"/>
                <a:ext cx="287459" cy="94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 sz="11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zh-CN" altLang="en-US" sz="900" dirty="0">
                    <a:sym typeface="Arial" panose="020B0604020202020204" pitchFamily="34" charset="0"/>
                  </a:rPr>
                  <a:t>文字内容</a:t>
                </a:r>
                <a:endParaRPr lang="en-US" altLang="zh-CN" sz="900" dirty="0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9183593" y="5472387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Text Placeholder 33"/>
          <p:cNvSpPr txBox="1">
            <a:spLocks/>
          </p:cNvSpPr>
          <p:nvPr/>
        </p:nvSpPr>
        <p:spPr>
          <a:xfrm>
            <a:off x="9016606" y="3158209"/>
            <a:ext cx="1282668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输入标题</a:t>
            </a:r>
            <a:endParaRPr lang="en-AU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2"/>
          <p:cNvSpPr txBox="1">
            <a:spLocks/>
          </p:cNvSpPr>
          <p:nvPr/>
        </p:nvSpPr>
        <p:spPr>
          <a:xfrm>
            <a:off x="9016607" y="3389309"/>
            <a:ext cx="1585494" cy="402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634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91451" y="5432829"/>
            <a:ext cx="603205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AU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99152" y="5432829"/>
            <a:ext cx="603205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2016</a:t>
            </a:r>
            <a:endParaRPr lang="en-AU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541239" y="5432829"/>
            <a:ext cx="603205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AU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5" grpId="0"/>
      <p:bldP spid="36" grpId="0"/>
      <p:bldP spid="37" grpId="0"/>
      <p:bldP spid="48" grpId="0"/>
      <p:bldP spid="49" grpId="0"/>
      <p:bldP spid="56" grpId="0"/>
      <p:bldP spid="57" grpId="0"/>
      <p:bldP spid="79" grpId="0"/>
      <p:bldP spid="80" grpId="0"/>
      <p:bldP spid="86" grpId="0"/>
      <p:bldP spid="87" grpId="0"/>
      <p:bldP spid="88" grpId="0"/>
      <p:bldP spid="89" grpId="0"/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3A3FEE-6641-4858-A9A9-195DE0B8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" y="2413"/>
            <a:ext cx="12243840" cy="68397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D107F1-DB58-4CCE-8031-A1B9B9E35ECE}"/>
              </a:ext>
            </a:extLst>
          </p:cNvPr>
          <p:cNvSpPr txBox="1"/>
          <p:nvPr/>
        </p:nvSpPr>
        <p:spPr>
          <a:xfrm>
            <a:off x="8305799" y="4464794"/>
            <a:ext cx="3269343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z="88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2018</a:t>
            </a:r>
            <a:endParaRPr lang="zh-CN" altLang="en-US" sz="88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" name="文本框 56">
            <a:extLst>
              <a:ext uri="{FF2B5EF4-FFF2-40B4-BE49-F238E27FC236}">
                <a16:creationId xmlns:a16="http://schemas.microsoft.com/office/drawing/2014/main" id="{B3127F58-B483-4391-B6ED-C6977661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758" y="2538359"/>
            <a:ext cx="6956385" cy="671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05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000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The spring and autumn period and the visual studio is one of the enterprises and individuals to provide professional creativity, brand integration design consultants</a:t>
            </a:r>
            <a:endParaRPr lang="zh-CN" altLang="zh-CN" sz="1000" spc="3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A8131180-2CFC-4E3B-A5F4-35CB63C4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844" y="3420074"/>
            <a:ext cx="4305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汇报时间：</a:t>
            </a:r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201X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年</a:t>
            </a:r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XX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月      汇报人：千图网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B4861-FDE4-47A2-9D19-35B0F3F46F62}"/>
              </a:ext>
            </a:extLst>
          </p:cNvPr>
          <p:cNvSpPr txBox="1"/>
          <p:nvPr/>
        </p:nvSpPr>
        <p:spPr>
          <a:xfrm>
            <a:off x="3200582" y="1521557"/>
            <a:ext cx="8461646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4800" b="1" spc="6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演讲完毕，谢谢观看</a:t>
            </a:r>
          </a:p>
        </p:txBody>
      </p:sp>
    </p:spTree>
    <p:extLst>
      <p:ext uri="{BB962C8B-B14F-4D97-AF65-F5344CB8AC3E}">
        <p14:creationId xmlns:p14="http://schemas.microsoft.com/office/powerpoint/2010/main" val="299031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4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17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9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17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9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5EEBC75-9E44-4ADE-979A-14FBE3EF8974}"/>
              </a:ext>
            </a:extLst>
          </p:cNvPr>
          <p:cNvSpPr txBox="1">
            <a:spLocks/>
          </p:cNvSpPr>
          <p:nvPr/>
        </p:nvSpPr>
        <p:spPr>
          <a:xfrm>
            <a:off x="3089567" y="1558145"/>
            <a:ext cx="6480477" cy="39421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102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感谢您支持原创设计事业，支持设计版权产品</a:t>
            </a:r>
            <a:r>
              <a:rPr lang="en-US" sz="2102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！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0DCE1ED-B82B-4750-AA70-00770348CB9B}"/>
              </a:ext>
            </a:extLst>
          </p:cNvPr>
          <p:cNvSpPr txBox="1">
            <a:spLocks/>
          </p:cNvSpPr>
          <p:nvPr/>
        </p:nvSpPr>
        <p:spPr>
          <a:xfrm>
            <a:off x="1459342" y="2169197"/>
            <a:ext cx="9694642" cy="3954613"/>
          </a:xfrm>
          <a:prstGeom prst="rect">
            <a:avLst/>
          </a:prstGeom>
        </p:spPr>
        <p:txBody>
          <a:bodyPr/>
          <a:lstStyle/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感谢您下载千图网</a:t>
            </a:r>
            <a:r>
              <a:rPr lang="zh-CN" alt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原创</a:t>
            </a:r>
            <a:r>
              <a:rPr lang="en-US" altLang="zh-CN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PPT</a:t>
            </a:r>
            <a:r>
              <a:rPr lang="zh-CN" alt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模板</a:t>
            </a: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，</a:t>
            </a:r>
            <a:r>
              <a:rPr lang="en-US" sz="1445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为了您和千图网以及原创作者的利益，请勿复制、传播、销售，否则将承担法律责任</a:t>
            </a: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！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千图网将对作品进行维权，按照传播下载次数的十倍进行索取赔偿</a:t>
            </a:r>
            <a:r>
              <a:rPr lang="zh-CN" alt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金</a:t>
            </a: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！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1、千图网网站出售的PPT模版是免版税类（RF：Royalty-free）正版受《中华人民共和国著作法》和《世界版权公约》的保护，作品的所有权、版权和著作权归千图网所有，您下载的是PPT模版素材使用权。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2、不得将千图网的PPT模版、PPT素材，本身用于再出售，或者出租、出借、转让、分销、发布或者作为礼物供他人使用，不得转授权、出卖、转让本协议或本协议中的权利。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3、禁止把作品纳入商标或服务标记。</a:t>
            </a:r>
          </a:p>
          <a:p>
            <a:pPr marL="450536" indent="-450536" eaLnBrk="0" hangingPunct="0">
              <a:spcBef>
                <a:spcPts val="1577"/>
              </a:spcBef>
              <a:buFont typeface="Arial" pitchFamily="34" charset="0"/>
              <a:buChar char="•"/>
              <a:defRPr/>
            </a:pP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4、禁止用户用下载格式在网上传播作品。</a:t>
            </a:r>
            <a:r>
              <a:rPr lang="en-US" sz="1445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或者作品可以让第三方单独付费或共享免费下载、或通过转移电话服务系统传播</a:t>
            </a:r>
            <a:r>
              <a:rPr lang="en-US" sz="1445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B3554ED-1EC9-48EA-B670-2CDDF00EC925}"/>
              </a:ext>
            </a:extLst>
          </p:cNvPr>
          <p:cNvSpPr txBox="1">
            <a:spLocks/>
          </p:cNvSpPr>
          <p:nvPr/>
        </p:nvSpPr>
        <p:spPr bwMode="auto">
          <a:xfrm>
            <a:off x="3983807" y="742775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r>
              <a:rPr lang="en-US" sz="4599" dirty="0" err="1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版权声明</a:t>
            </a:r>
            <a:endParaRPr lang="en-US" sz="4599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36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6A1D29-55C7-4697-A9F1-5C021AE2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" y="2413"/>
            <a:ext cx="12243840" cy="683972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4E9D7C6-1E52-4822-85C6-DC81938AED4D}"/>
              </a:ext>
            </a:extLst>
          </p:cNvPr>
          <p:cNvSpPr txBox="1"/>
          <p:nvPr/>
        </p:nvSpPr>
        <p:spPr>
          <a:xfrm>
            <a:off x="9663061" y="4853009"/>
            <a:ext cx="1349588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65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D2A23C-809B-4ABA-AB7D-0E2DCADADDEA}"/>
              </a:ext>
            </a:extLst>
          </p:cNvPr>
          <p:cNvSpPr/>
          <p:nvPr/>
        </p:nvSpPr>
        <p:spPr>
          <a:xfrm>
            <a:off x="6096000" y="1618231"/>
            <a:ext cx="42542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关于我们</a:t>
            </a:r>
            <a:r>
              <a:rPr lang="en-US" altLang="zh-CN" sz="3600" dirty="0">
                <a:solidFill>
                  <a:schemeClr val="bg1"/>
                </a:solidFill>
              </a:rPr>
              <a:t>(About Us</a:t>
            </a:r>
            <a:r>
              <a:rPr lang="zh-CN" altLang="en-US" sz="3600" dirty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56">
            <a:extLst>
              <a:ext uri="{FF2B5EF4-FFF2-40B4-BE49-F238E27FC236}">
                <a16:creationId xmlns:a16="http://schemas.microsoft.com/office/drawing/2014/main" id="{39D2E012-4222-4D6B-8437-8BAB1BC2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252" y="2329244"/>
            <a:ext cx="6956385" cy="671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05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The spring and autumn period and the visual studio is one of the enterprises and individuals to provide professional creativity, brand integration design consultants</a:t>
            </a:r>
            <a:endParaRPr lang="zh-CN" altLang="zh-CN" sz="1000" spc="3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74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FC7691B5-6CDA-4B31-AE6E-ED0F154B344A}"/>
              </a:ext>
            </a:extLst>
          </p:cNvPr>
          <p:cNvGrpSpPr/>
          <p:nvPr/>
        </p:nvGrpSpPr>
        <p:grpSpPr>
          <a:xfrm>
            <a:off x="1710965" y="1943156"/>
            <a:ext cx="8529311" cy="3260233"/>
            <a:chOff x="1242191" y="703145"/>
            <a:chExt cx="9848564" cy="3764503"/>
          </a:xfrm>
        </p:grpSpPr>
        <p:sp>
          <p:nvSpPr>
            <p:cNvPr id="29" name="Color 1">
              <a:extLst>
                <a:ext uri="{FF2B5EF4-FFF2-40B4-BE49-F238E27FC236}">
                  <a16:creationId xmlns:a16="http://schemas.microsoft.com/office/drawing/2014/main" id="{4531A146-6AB3-467F-819A-9C7FFF6F9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0084" y="1744495"/>
              <a:ext cx="2270671" cy="1349111"/>
            </a:xfrm>
            <a:custGeom>
              <a:avLst/>
              <a:gdLst>
                <a:gd name="T0" fmla="*/ 766 w 766"/>
                <a:gd name="T1" fmla="*/ 0 h 453"/>
                <a:gd name="T2" fmla="*/ 670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3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70" y="85"/>
                  </a:cubicBezTo>
                  <a:cubicBezTo>
                    <a:pt x="623" y="161"/>
                    <a:pt x="495" y="357"/>
                    <a:pt x="470" y="390"/>
                  </a:cubicBezTo>
                  <a:cubicBezTo>
                    <a:pt x="442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5" y="428"/>
                    <a:pt x="133" y="390"/>
                  </a:cubicBezTo>
                  <a:cubicBezTo>
                    <a:pt x="158" y="357"/>
                    <a:pt x="286" y="161"/>
                    <a:pt x="333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577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endParaRPr>
            </a:p>
          </p:txBody>
        </p:sp>
        <p:sp>
          <p:nvSpPr>
            <p:cNvPr id="30" name="Color 3">
              <a:extLst>
                <a:ext uri="{FF2B5EF4-FFF2-40B4-BE49-F238E27FC236}">
                  <a16:creationId xmlns:a16="http://schemas.microsoft.com/office/drawing/2014/main" id="{0DE07352-4AD5-4E96-9AE0-F3DE378C5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603" y="1744495"/>
              <a:ext cx="2269417" cy="1349111"/>
            </a:xfrm>
            <a:custGeom>
              <a:avLst/>
              <a:gdLst>
                <a:gd name="T0" fmla="*/ 766 w 766"/>
                <a:gd name="T1" fmla="*/ 0 h 453"/>
                <a:gd name="T2" fmla="*/ 669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2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69" y="85"/>
                  </a:cubicBezTo>
                  <a:cubicBezTo>
                    <a:pt x="622" y="161"/>
                    <a:pt x="494" y="357"/>
                    <a:pt x="470" y="390"/>
                  </a:cubicBezTo>
                  <a:cubicBezTo>
                    <a:pt x="441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4" y="428"/>
                    <a:pt x="133" y="390"/>
                  </a:cubicBezTo>
                  <a:cubicBezTo>
                    <a:pt x="157" y="357"/>
                    <a:pt x="285" y="161"/>
                    <a:pt x="332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577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endParaRPr>
            </a:p>
          </p:txBody>
        </p:sp>
        <p:sp>
          <p:nvSpPr>
            <p:cNvPr id="31" name="Color 2">
              <a:extLst>
                <a:ext uri="{FF2B5EF4-FFF2-40B4-BE49-F238E27FC236}">
                  <a16:creationId xmlns:a16="http://schemas.microsoft.com/office/drawing/2014/main" id="{DCC1A1C3-F105-4BC6-A8E3-0F0AE161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216" y="1744495"/>
              <a:ext cx="2268164" cy="1349111"/>
            </a:xfrm>
            <a:custGeom>
              <a:avLst/>
              <a:gdLst>
                <a:gd name="T0" fmla="*/ 0 w 765"/>
                <a:gd name="T1" fmla="*/ 0 h 453"/>
                <a:gd name="T2" fmla="*/ 96 w 765"/>
                <a:gd name="T3" fmla="*/ 85 h 453"/>
                <a:gd name="T4" fmla="*/ 295 w 765"/>
                <a:gd name="T5" fmla="*/ 390 h 453"/>
                <a:gd name="T6" fmla="*/ 428 w 765"/>
                <a:gd name="T7" fmla="*/ 453 h 453"/>
                <a:gd name="T8" fmla="*/ 765 w 765"/>
                <a:gd name="T9" fmla="*/ 453 h 453"/>
                <a:gd name="T10" fmla="*/ 632 w 765"/>
                <a:gd name="T11" fmla="*/ 390 h 453"/>
                <a:gd name="T12" fmla="*/ 433 w 765"/>
                <a:gd name="T13" fmla="*/ 85 h 453"/>
                <a:gd name="T14" fmla="*/ 337 w 765"/>
                <a:gd name="T15" fmla="*/ 0 h 453"/>
                <a:gd name="T16" fmla="*/ 0 w 765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453">
                  <a:moveTo>
                    <a:pt x="0" y="0"/>
                  </a:moveTo>
                  <a:cubicBezTo>
                    <a:pt x="0" y="0"/>
                    <a:pt x="45" y="3"/>
                    <a:pt x="96" y="85"/>
                  </a:cubicBezTo>
                  <a:cubicBezTo>
                    <a:pt x="143" y="161"/>
                    <a:pt x="271" y="357"/>
                    <a:pt x="295" y="390"/>
                  </a:cubicBezTo>
                  <a:cubicBezTo>
                    <a:pt x="324" y="428"/>
                    <a:pt x="359" y="453"/>
                    <a:pt x="428" y="453"/>
                  </a:cubicBezTo>
                  <a:cubicBezTo>
                    <a:pt x="765" y="453"/>
                    <a:pt x="765" y="453"/>
                    <a:pt x="765" y="453"/>
                  </a:cubicBezTo>
                  <a:cubicBezTo>
                    <a:pt x="696" y="453"/>
                    <a:pt x="661" y="428"/>
                    <a:pt x="632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577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endParaRPr>
            </a:p>
          </p:txBody>
        </p:sp>
        <p:sp>
          <p:nvSpPr>
            <p:cNvPr id="32" name="Color 5">
              <a:extLst>
                <a:ext uri="{FF2B5EF4-FFF2-40B4-BE49-F238E27FC236}">
                  <a16:creationId xmlns:a16="http://schemas.microsoft.com/office/drawing/2014/main" id="{F09A46FF-458D-4D89-B73D-8982357C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106" y="1744495"/>
              <a:ext cx="2270671" cy="1349111"/>
            </a:xfrm>
            <a:custGeom>
              <a:avLst/>
              <a:gdLst>
                <a:gd name="T0" fmla="*/ 766 w 766"/>
                <a:gd name="T1" fmla="*/ 0 h 453"/>
                <a:gd name="T2" fmla="*/ 670 w 766"/>
                <a:gd name="T3" fmla="*/ 85 h 453"/>
                <a:gd name="T4" fmla="*/ 470 w 766"/>
                <a:gd name="T5" fmla="*/ 390 h 453"/>
                <a:gd name="T6" fmla="*/ 337 w 766"/>
                <a:gd name="T7" fmla="*/ 453 h 453"/>
                <a:gd name="T8" fmla="*/ 0 w 766"/>
                <a:gd name="T9" fmla="*/ 453 h 453"/>
                <a:gd name="T10" fmla="*/ 133 w 766"/>
                <a:gd name="T11" fmla="*/ 390 h 453"/>
                <a:gd name="T12" fmla="*/ 333 w 766"/>
                <a:gd name="T13" fmla="*/ 85 h 453"/>
                <a:gd name="T14" fmla="*/ 429 w 766"/>
                <a:gd name="T15" fmla="*/ 0 h 453"/>
                <a:gd name="T16" fmla="*/ 766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766" y="0"/>
                  </a:moveTo>
                  <a:cubicBezTo>
                    <a:pt x="766" y="0"/>
                    <a:pt x="720" y="3"/>
                    <a:pt x="670" y="85"/>
                  </a:cubicBezTo>
                  <a:cubicBezTo>
                    <a:pt x="623" y="161"/>
                    <a:pt x="495" y="357"/>
                    <a:pt x="470" y="390"/>
                  </a:cubicBezTo>
                  <a:cubicBezTo>
                    <a:pt x="442" y="428"/>
                    <a:pt x="406" y="453"/>
                    <a:pt x="337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69" y="453"/>
                    <a:pt x="105" y="428"/>
                    <a:pt x="133" y="390"/>
                  </a:cubicBezTo>
                  <a:cubicBezTo>
                    <a:pt x="158" y="357"/>
                    <a:pt x="286" y="161"/>
                    <a:pt x="333" y="85"/>
                  </a:cubicBezTo>
                  <a:cubicBezTo>
                    <a:pt x="383" y="3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577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endParaRPr>
            </a:p>
          </p:txBody>
        </p:sp>
        <p:sp>
          <p:nvSpPr>
            <p:cNvPr id="33" name="Color 4">
              <a:extLst>
                <a:ext uri="{FF2B5EF4-FFF2-40B4-BE49-F238E27FC236}">
                  <a16:creationId xmlns:a16="http://schemas.microsoft.com/office/drawing/2014/main" id="{0EF13A1B-4B4E-48DF-84A5-F582EAB6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975" y="1744495"/>
              <a:ext cx="2270671" cy="1349111"/>
            </a:xfrm>
            <a:custGeom>
              <a:avLst/>
              <a:gdLst>
                <a:gd name="T0" fmla="*/ 0 w 766"/>
                <a:gd name="T1" fmla="*/ 0 h 453"/>
                <a:gd name="T2" fmla="*/ 96 w 766"/>
                <a:gd name="T3" fmla="*/ 85 h 453"/>
                <a:gd name="T4" fmla="*/ 296 w 766"/>
                <a:gd name="T5" fmla="*/ 390 h 453"/>
                <a:gd name="T6" fmla="*/ 429 w 766"/>
                <a:gd name="T7" fmla="*/ 453 h 453"/>
                <a:gd name="T8" fmla="*/ 766 w 766"/>
                <a:gd name="T9" fmla="*/ 453 h 453"/>
                <a:gd name="T10" fmla="*/ 633 w 766"/>
                <a:gd name="T11" fmla="*/ 390 h 453"/>
                <a:gd name="T12" fmla="*/ 433 w 766"/>
                <a:gd name="T13" fmla="*/ 85 h 453"/>
                <a:gd name="T14" fmla="*/ 337 w 766"/>
                <a:gd name="T15" fmla="*/ 0 h 453"/>
                <a:gd name="T16" fmla="*/ 0 w 766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53">
                  <a:moveTo>
                    <a:pt x="0" y="0"/>
                  </a:moveTo>
                  <a:cubicBezTo>
                    <a:pt x="0" y="0"/>
                    <a:pt x="46" y="3"/>
                    <a:pt x="96" y="85"/>
                  </a:cubicBezTo>
                  <a:cubicBezTo>
                    <a:pt x="143" y="161"/>
                    <a:pt x="271" y="357"/>
                    <a:pt x="296" y="390"/>
                  </a:cubicBezTo>
                  <a:cubicBezTo>
                    <a:pt x="324" y="428"/>
                    <a:pt x="360" y="453"/>
                    <a:pt x="429" y="453"/>
                  </a:cubicBezTo>
                  <a:cubicBezTo>
                    <a:pt x="766" y="453"/>
                    <a:pt x="766" y="453"/>
                    <a:pt x="766" y="453"/>
                  </a:cubicBezTo>
                  <a:cubicBezTo>
                    <a:pt x="697" y="453"/>
                    <a:pt x="661" y="428"/>
                    <a:pt x="633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577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endParaRPr>
            </a:p>
          </p:txBody>
        </p:sp>
        <p:sp>
          <p:nvSpPr>
            <p:cNvPr id="34" name="Side Color">
              <a:extLst>
                <a:ext uri="{FF2B5EF4-FFF2-40B4-BE49-F238E27FC236}">
                  <a16:creationId xmlns:a16="http://schemas.microsoft.com/office/drawing/2014/main" id="{F3E484F1-8D8D-4722-9AC0-C48B10B99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191" y="1750263"/>
              <a:ext cx="2270671" cy="801192"/>
            </a:xfrm>
            <a:custGeom>
              <a:avLst/>
              <a:gdLst>
                <a:gd name="T0" fmla="*/ 766 w 766"/>
                <a:gd name="T1" fmla="*/ 0 h 269"/>
                <a:gd name="T2" fmla="*/ 670 w 766"/>
                <a:gd name="T3" fmla="*/ 50 h 269"/>
                <a:gd name="T4" fmla="*/ 470 w 766"/>
                <a:gd name="T5" fmla="*/ 232 h 269"/>
                <a:gd name="T6" fmla="*/ 337 w 766"/>
                <a:gd name="T7" fmla="*/ 269 h 269"/>
                <a:gd name="T8" fmla="*/ 0 w 766"/>
                <a:gd name="T9" fmla="*/ 269 h 269"/>
                <a:gd name="T10" fmla="*/ 133 w 766"/>
                <a:gd name="T11" fmla="*/ 232 h 269"/>
                <a:gd name="T12" fmla="*/ 332 w 766"/>
                <a:gd name="T13" fmla="*/ 50 h 269"/>
                <a:gd name="T14" fmla="*/ 429 w 766"/>
                <a:gd name="T15" fmla="*/ 0 h 269"/>
                <a:gd name="T16" fmla="*/ 766 w 766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269">
                  <a:moveTo>
                    <a:pt x="766" y="0"/>
                  </a:moveTo>
                  <a:cubicBezTo>
                    <a:pt x="766" y="0"/>
                    <a:pt x="720" y="1"/>
                    <a:pt x="670" y="50"/>
                  </a:cubicBezTo>
                  <a:cubicBezTo>
                    <a:pt x="623" y="96"/>
                    <a:pt x="495" y="212"/>
                    <a:pt x="470" y="232"/>
                  </a:cubicBezTo>
                  <a:cubicBezTo>
                    <a:pt x="442" y="255"/>
                    <a:pt x="406" y="269"/>
                    <a:pt x="337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69" y="269"/>
                    <a:pt x="104" y="255"/>
                    <a:pt x="133" y="232"/>
                  </a:cubicBezTo>
                  <a:cubicBezTo>
                    <a:pt x="158" y="212"/>
                    <a:pt x="285" y="96"/>
                    <a:pt x="332" y="50"/>
                  </a:cubicBezTo>
                  <a:cubicBezTo>
                    <a:pt x="383" y="1"/>
                    <a:pt x="429" y="0"/>
                    <a:pt x="429" y="0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577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endParaRPr>
            </a:p>
          </p:txBody>
        </p:sp>
        <p:sp>
          <p:nvSpPr>
            <p:cNvPr id="35" name="Color 6">
              <a:extLst>
                <a:ext uri="{FF2B5EF4-FFF2-40B4-BE49-F238E27FC236}">
                  <a16:creationId xmlns:a16="http://schemas.microsoft.com/office/drawing/2014/main" id="{6F5120FF-E4F2-4060-BD1A-E11713EBB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490" y="1744493"/>
              <a:ext cx="2266909" cy="1349111"/>
            </a:xfrm>
            <a:custGeom>
              <a:avLst/>
              <a:gdLst>
                <a:gd name="T0" fmla="*/ 0 w 765"/>
                <a:gd name="T1" fmla="*/ 0 h 453"/>
                <a:gd name="T2" fmla="*/ 96 w 765"/>
                <a:gd name="T3" fmla="*/ 85 h 453"/>
                <a:gd name="T4" fmla="*/ 295 w 765"/>
                <a:gd name="T5" fmla="*/ 390 h 453"/>
                <a:gd name="T6" fmla="*/ 428 w 765"/>
                <a:gd name="T7" fmla="*/ 453 h 453"/>
                <a:gd name="T8" fmla="*/ 765 w 765"/>
                <a:gd name="T9" fmla="*/ 453 h 453"/>
                <a:gd name="T10" fmla="*/ 632 w 765"/>
                <a:gd name="T11" fmla="*/ 390 h 453"/>
                <a:gd name="T12" fmla="*/ 433 w 765"/>
                <a:gd name="T13" fmla="*/ 85 h 453"/>
                <a:gd name="T14" fmla="*/ 337 w 765"/>
                <a:gd name="T15" fmla="*/ 0 h 453"/>
                <a:gd name="T16" fmla="*/ 0 w 765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453">
                  <a:moveTo>
                    <a:pt x="0" y="0"/>
                  </a:moveTo>
                  <a:cubicBezTo>
                    <a:pt x="0" y="0"/>
                    <a:pt x="46" y="3"/>
                    <a:pt x="96" y="85"/>
                  </a:cubicBezTo>
                  <a:cubicBezTo>
                    <a:pt x="143" y="161"/>
                    <a:pt x="271" y="357"/>
                    <a:pt x="295" y="390"/>
                  </a:cubicBezTo>
                  <a:cubicBezTo>
                    <a:pt x="324" y="428"/>
                    <a:pt x="359" y="453"/>
                    <a:pt x="428" y="453"/>
                  </a:cubicBezTo>
                  <a:cubicBezTo>
                    <a:pt x="765" y="453"/>
                    <a:pt x="765" y="453"/>
                    <a:pt x="765" y="453"/>
                  </a:cubicBezTo>
                  <a:cubicBezTo>
                    <a:pt x="696" y="453"/>
                    <a:pt x="661" y="428"/>
                    <a:pt x="632" y="390"/>
                  </a:cubicBezTo>
                  <a:cubicBezTo>
                    <a:pt x="608" y="357"/>
                    <a:pt x="480" y="161"/>
                    <a:pt x="433" y="85"/>
                  </a:cubicBezTo>
                  <a:cubicBezTo>
                    <a:pt x="383" y="3"/>
                    <a:pt x="337" y="0"/>
                    <a:pt x="3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  <a:defRPr/>
              </a:pPr>
              <a:endParaRPr lang="en-US" sz="1577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eague Gothic Regular"/>
                <a:sym typeface="Arial" panose="020B0604020202020204" pitchFamily="34" charset="0"/>
              </a:endParaRPr>
            </a:p>
          </p:txBody>
        </p: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9949A2B2-B095-4D5A-A19F-64D453715FE8}"/>
                </a:ext>
              </a:extLst>
            </p:cNvPr>
            <p:cNvSpPr txBox="1"/>
            <p:nvPr/>
          </p:nvSpPr>
          <p:spPr>
            <a:xfrm>
              <a:off x="2573893" y="703835"/>
              <a:ext cx="1930436" cy="8138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314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7" name="TextBox 38">
              <a:extLst>
                <a:ext uri="{FF2B5EF4-FFF2-40B4-BE49-F238E27FC236}">
                  <a16:creationId xmlns:a16="http://schemas.microsoft.com/office/drawing/2014/main" id="{72C5A535-5325-43EB-8DD8-83A79B8B62D4}"/>
                </a:ext>
              </a:extLst>
            </p:cNvPr>
            <p:cNvSpPr txBox="1"/>
            <p:nvPr/>
          </p:nvSpPr>
          <p:spPr>
            <a:xfrm>
              <a:off x="3801055" y="3653825"/>
              <a:ext cx="1930436" cy="8138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314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8" name="TextBox 39">
              <a:extLst>
                <a:ext uri="{FF2B5EF4-FFF2-40B4-BE49-F238E27FC236}">
                  <a16:creationId xmlns:a16="http://schemas.microsoft.com/office/drawing/2014/main" id="{68498904-9833-446F-A334-AC436F3442CA}"/>
                </a:ext>
              </a:extLst>
            </p:cNvPr>
            <p:cNvSpPr txBox="1"/>
            <p:nvPr/>
          </p:nvSpPr>
          <p:spPr>
            <a:xfrm>
              <a:off x="5166177" y="703145"/>
              <a:ext cx="1930436" cy="8138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314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9" name="TextBox 40">
              <a:extLst>
                <a:ext uri="{FF2B5EF4-FFF2-40B4-BE49-F238E27FC236}">
                  <a16:creationId xmlns:a16="http://schemas.microsoft.com/office/drawing/2014/main" id="{DA6BA6B6-6B68-4386-A717-A9F6CC0C80A6}"/>
                </a:ext>
              </a:extLst>
            </p:cNvPr>
            <p:cNvSpPr txBox="1"/>
            <p:nvPr/>
          </p:nvSpPr>
          <p:spPr>
            <a:xfrm>
              <a:off x="6349470" y="3653825"/>
              <a:ext cx="1930436" cy="8138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314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15D4C834-F80A-48F0-A736-BE3FE36CB8A3}"/>
                </a:ext>
              </a:extLst>
            </p:cNvPr>
            <p:cNvSpPr txBox="1"/>
            <p:nvPr/>
          </p:nvSpPr>
          <p:spPr>
            <a:xfrm>
              <a:off x="7689446" y="717595"/>
              <a:ext cx="1930436" cy="8138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314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1" name="TextBox 42">
              <a:extLst>
                <a:ext uri="{FF2B5EF4-FFF2-40B4-BE49-F238E27FC236}">
                  <a16:creationId xmlns:a16="http://schemas.microsoft.com/office/drawing/2014/main" id="{28156EE8-E5ED-45CC-8F46-EF64FD22B8C0}"/>
                </a:ext>
              </a:extLst>
            </p:cNvPr>
            <p:cNvSpPr txBox="1"/>
            <p:nvPr/>
          </p:nvSpPr>
          <p:spPr>
            <a:xfrm>
              <a:off x="8737091" y="3653825"/>
              <a:ext cx="1930436" cy="8138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r>
                <a:rPr lang="zh-CN" altLang="en-US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输入替换内容</a:t>
              </a:r>
              <a:r>
                <a:rPr lang="en-US" altLang="zh-CN" sz="131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58pic.com</a:t>
              </a:r>
              <a:endParaRPr lang="en-US" altLang="zh-CN" sz="1314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37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33315" y="1584658"/>
            <a:ext cx="4125027" cy="4076079"/>
            <a:chOff x="3024507" y="1188065"/>
            <a:chExt cx="3094725" cy="3058003"/>
          </a:xfrm>
        </p:grpSpPr>
        <p:sp>
          <p:nvSpPr>
            <p:cNvPr id="4" name="Freeform: Shape 104"/>
            <p:cNvSpPr>
              <a:spLocks/>
            </p:cNvSpPr>
            <p:nvPr/>
          </p:nvSpPr>
          <p:spPr bwMode="auto">
            <a:xfrm>
              <a:off x="4398271" y="1880790"/>
              <a:ext cx="1720961" cy="774516"/>
            </a:xfrm>
            <a:custGeom>
              <a:avLst/>
              <a:gdLst/>
              <a:ahLst/>
              <a:cxnLst>
                <a:cxn ang="0">
                  <a:pos x="621" y="54"/>
                </a:cxn>
                <a:cxn ang="0">
                  <a:pos x="346" y="54"/>
                </a:cxn>
                <a:cxn ang="0">
                  <a:pos x="255" y="91"/>
                </a:cxn>
                <a:cxn ang="0">
                  <a:pos x="0" y="346"/>
                </a:cxn>
                <a:cxn ang="0">
                  <a:pos x="91" y="309"/>
                </a:cxn>
                <a:cxn ang="0">
                  <a:pos x="621" y="309"/>
                </a:cxn>
                <a:cxn ang="0">
                  <a:pos x="621" y="351"/>
                </a:cxn>
                <a:cxn ang="0">
                  <a:pos x="636" y="358"/>
                </a:cxn>
                <a:cxn ang="0">
                  <a:pos x="797" y="196"/>
                </a:cxn>
                <a:cxn ang="0">
                  <a:pos x="797" y="166"/>
                </a:cxn>
                <a:cxn ang="0">
                  <a:pos x="636" y="5"/>
                </a:cxn>
                <a:cxn ang="0">
                  <a:pos x="621" y="11"/>
                </a:cxn>
                <a:cxn ang="0">
                  <a:pos x="621" y="54"/>
                </a:cxn>
              </a:cxnLst>
              <a:rect l="0" t="0" r="r" b="b"/>
              <a:pathLst>
                <a:path w="805" h="363">
                  <a:moveTo>
                    <a:pt x="621" y="54"/>
                  </a:moveTo>
                  <a:cubicBezTo>
                    <a:pt x="346" y="54"/>
                    <a:pt x="346" y="54"/>
                    <a:pt x="346" y="54"/>
                  </a:cubicBezTo>
                  <a:cubicBezTo>
                    <a:pt x="310" y="54"/>
                    <a:pt x="279" y="68"/>
                    <a:pt x="255" y="91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3" y="323"/>
                    <a:pt x="55" y="309"/>
                    <a:pt x="91" y="309"/>
                  </a:cubicBezTo>
                  <a:cubicBezTo>
                    <a:pt x="621" y="309"/>
                    <a:pt x="621" y="309"/>
                    <a:pt x="621" y="309"/>
                  </a:cubicBezTo>
                  <a:cubicBezTo>
                    <a:pt x="621" y="351"/>
                    <a:pt x="621" y="351"/>
                    <a:pt x="621" y="351"/>
                  </a:cubicBezTo>
                  <a:cubicBezTo>
                    <a:pt x="621" y="359"/>
                    <a:pt x="630" y="363"/>
                    <a:pt x="636" y="358"/>
                  </a:cubicBezTo>
                  <a:cubicBezTo>
                    <a:pt x="797" y="196"/>
                    <a:pt x="797" y="196"/>
                    <a:pt x="797" y="196"/>
                  </a:cubicBezTo>
                  <a:cubicBezTo>
                    <a:pt x="805" y="188"/>
                    <a:pt x="805" y="175"/>
                    <a:pt x="797" y="166"/>
                  </a:cubicBezTo>
                  <a:cubicBezTo>
                    <a:pt x="636" y="5"/>
                    <a:pt x="636" y="5"/>
                    <a:pt x="636" y="5"/>
                  </a:cubicBezTo>
                  <a:cubicBezTo>
                    <a:pt x="630" y="0"/>
                    <a:pt x="621" y="3"/>
                    <a:pt x="621" y="11"/>
                  </a:cubicBezTo>
                  <a:lnTo>
                    <a:pt x="621" y="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107"/>
            <p:cNvSpPr>
              <a:spLocks/>
            </p:cNvSpPr>
            <p:nvPr/>
          </p:nvSpPr>
          <p:spPr bwMode="auto">
            <a:xfrm>
              <a:off x="3959268" y="1188065"/>
              <a:ext cx="839616" cy="1747669"/>
            </a:xfrm>
            <a:custGeom>
              <a:avLst/>
              <a:gdLst/>
              <a:ahLst/>
              <a:cxnLst>
                <a:cxn ang="0">
                  <a:pos x="95" y="138"/>
                </a:cxn>
                <a:cxn ang="0">
                  <a:pos x="10" y="400"/>
                </a:cxn>
                <a:cxn ang="0">
                  <a:pos x="18" y="497"/>
                </a:cxn>
                <a:cxn ang="0">
                  <a:pos x="182" y="818"/>
                </a:cxn>
                <a:cxn ang="0">
                  <a:pos x="174" y="721"/>
                </a:cxn>
                <a:cxn ang="0">
                  <a:pos x="338" y="217"/>
                </a:cxn>
                <a:cxn ang="0">
                  <a:pos x="379" y="230"/>
                </a:cxn>
                <a:cxn ang="0">
                  <a:pos x="389" y="218"/>
                </a:cxn>
                <a:cxn ang="0">
                  <a:pos x="286" y="14"/>
                </a:cxn>
                <a:cxn ang="0">
                  <a:pos x="257" y="5"/>
                </a:cxn>
                <a:cxn ang="0">
                  <a:pos x="54" y="109"/>
                </a:cxn>
                <a:cxn ang="0">
                  <a:pos x="55" y="125"/>
                </a:cxn>
                <a:cxn ang="0">
                  <a:pos x="95" y="138"/>
                </a:cxn>
              </a:cxnLst>
              <a:rect l="0" t="0" r="r" b="b"/>
              <a:pathLst>
                <a:path w="393" h="818">
                  <a:moveTo>
                    <a:pt x="95" y="138"/>
                  </a:moveTo>
                  <a:cubicBezTo>
                    <a:pt x="10" y="400"/>
                    <a:pt x="10" y="400"/>
                    <a:pt x="10" y="400"/>
                  </a:cubicBezTo>
                  <a:cubicBezTo>
                    <a:pt x="0" y="433"/>
                    <a:pt x="3" y="468"/>
                    <a:pt x="18" y="497"/>
                  </a:cubicBezTo>
                  <a:cubicBezTo>
                    <a:pt x="182" y="818"/>
                    <a:pt x="182" y="818"/>
                    <a:pt x="182" y="818"/>
                  </a:cubicBezTo>
                  <a:cubicBezTo>
                    <a:pt x="167" y="789"/>
                    <a:pt x="163" y="755"/>
                    <a:pt x="174" y="721"/>
                  </a:cubicBezTo>
                  <a:cubicBezTo>
                    <a:pt x="338" y="217"/>
                    <a:pt x="338" y="217"/>
                    <a:pt x="338" y="217"/>
                  </a:cubicBezTo>
                  <a:cubicBezTo>
                    <a:pt x="379" y="230"/>
                    <a:pt x="379" y="230"/>
                    <a:pt x="379" y="230"/>
                  </a:cubicBezTo>
                  <a:cubicBezTo>
                    <a:pt x="386" y="232"/>
                    <a:pt x="393" y="225"/>
                    <a:pt x="389" y="218"/>
                  </a:cubicBezTo>
                  <a:cubicBezTo>
                    <a:pt x="286" y="14"/>
                    <a:pt x="286" y="14"/>
                    <a:pt x="286" y="14"/>
                  </a:cubicBezTo>
                  <a:cubicBezTo>
                    <a:pt x="280" y="4"/>
                    <a:pt x="267" y="0"/>
                    <a:pt x="257" y="5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47" y="112"/>
                    <a:pt x="48" y="122"/>
                    <a:pt x="55" y="125"/>
                  </a:cubicBezTo>
                  <a:lnTo>
                    <a:pt x="95" y="13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110"/>
            <p:cNvSpPr>
              <a:spLocks/>
            </p:cNvSpPr>
            <p:nvPr/>
          </p:nvSpPr>
          <p:spPr bwMode="auto">
            <a:xfrm>
              <a:off x="3024507" y="2263040"/>
              <a:ext cx="1607455" cy="951452"/>
            </a:xfrm>
            <a:custGeom>
              <a:avLst/>
              <a:gdLst/>
              <a:ahLst/>
              <a:cxnLst>
                <a:cxn ang="0">
                  <a:pos x="79" y="255"/>
                </a:cxn>
                <a:cxn ang="0">
                  <a:pos x="301" y="417"/>
                </a:cxn>
                <a:cxn ang="0">
                  <a:pos x="396" y="440"/>
                </a:cxn>
                <a:cxn ang="0">
                  <a:pos x="752" y="383"/>
                </a:cxn>
                <a:cxn ang="0">
                  <a:pos x="658" y="361"/>
                </a:cxn>
                <a:cxn ang="0">
                  <a:pos x="229" y="49"/>
                </a:cxn>
                <a:cxn ang="0">
                  <a:pos x="254" y="15"/>
                </a:cxn>
                <a:cxn ang="0">
                  <a:pos x="245" y="1"/>
                </a:cxn>
                <a:cxn ang="0">
                  <a:pos x="20" y="36"/>
                </a:cxn>
                <a:cxn ang="0">
                  <a:pos x="2" y="61"/>
                </a:cxn>
                <a:cxn ang="0">
                  <a:pos x="38" y="286"/>
                </a:cxn>
                <a:cxn ang="0">
                  <a:pos x="54" y="290"/>
                </a:cxn>
                <a:cxn ang="0">
                  <a:pos x="79" y="255"/>
                </a:cxn>
              </a:cxnLst>
              <a:rect l="0" t="0" r="r" b="b"/>
              <a:pathLst>
                <a:path w="752" h="445">
                  <a:moveTo>
                    <a:pt x="79" y="255"/>
                  </a:moveTo>
                  <a:cubicBezTo>
                    <a:pt x="301" y="417"/>
                    <a:pt x="301" y="417"/>
                    <a:pt x="301" y="417"/>
                  </a:cubicBezTo>
                  <a:cubicBezTo>
                    <a:pt x="330" y="438"/>
                    <a:pt x="364" y="445"/>
                    <a:pt x="396" y="440"/>
                  </a:cubicBezTo>
                  <a:cubicBezTo>
                    <a:pt x="752" y="383"/>
                    <a:pt x="752" y="383"/>
                    <a:pt x="752" y="383"/>
                  </a:cubicBezTo>
                  <a:cubicBezTo>
                    <a:pt x="720" y="389"/>
                    <a:pt x="686" y="381"/>
                    <a:pt x="658" y="361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54" y="15"/>
                    <a:pt x="254" y="15"/>
                    <a:pt x="254" y="15"/>
                  </a:cubicBezTo>
                  <a:cubicBezTo>
                    <a:pt x="258" y="8"/>
                    <a:pt x="253" y="0"/>
                    <a:pt x="245" y="1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8" y="38"/>
                    <a:pt x="0" y="49"/>
                    <a:pt x="2" y="61"/>
                  </a:cubicBezTo>
                  <a:cubicBezTo>
                    <a:pt x="38" y="286"/>
                    <a:pt x="38" y="286"/>
                    <a:pt x="38" y="286"/>
                  </a:cubicBezTo>
                  <a:cubicBezTo>
                    <a:pt x="39" y="294"/>
                    <a:pt x="49" y="296"/>
                    <a:pt x="54" y="290"/>
                  </a:cubicBezTo>
                  <a:lnTo>
                    <a:pt x="79" y="25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113"/>
            <p:cNvSpPr>
              <a:spLocks/>
            </p:cNvSpPr>
            <p:nvPr/>
          </p:nvSpPr>
          <p:spPr bwMode="auto">
            <a:xfrm>
              <a:off x="3667155" y="2855612"/>
              <a:ext cx="1195158" cy="1390456"/>
            </a:xfrm>
            <a:custGeom>
              <a:avLst/>
              <a:gdLst/>
              <a:ahLst/>
              <a:cxnLst>
                <a:cxn ang="0">
                  <a:pos x="228" y="602"/>
                </a:cxn>
                <a:cxn ang="0">
                  <a:pos x="451" y="440"/>
                </a:cxn>
                <a:cxn ang="0">
                  <a:pos x="502" y="357"/>
                </a:cxn>
                <a:cxn ang="0">
                  <a:pos x="559" y="0"/>
                </a:cxn>
                <a:cxn ang="0">
                  <a:pos x="507" y="84"/>
                </a:cxn>
                <a:cxn ang="0">
                  <a:pos x="79" y="395"/>
                </a:cxn>
                <a:cxn ang="0">
                  <a:pos x="54" y="361"/>
                </a:cxn>
                <a:cxn ang="0">
                  <a:pos x="38" y="365"/>
                </a:cxn>
                <a:cxn ang="0">
                  <a:pos x="2" y="590"/>
                </a:cxn>
                <a:cxn ang="0">
                  <a:pos x="20" y="614"/>
                </a:cxn>
                <a:cxn ang="0">
                  <a:pos x="245" y="650"/>
                </a:cxn>
                <a:cxn ang="0">
                  <a:pos x="253" y="636"/>
                </a:cxn>
                <a:cxn ang="0">
                  <a:pos x="228" y="602"/>
                </a:cxn>
              </a:cxnLst>
              <a:rect l="0" t="0" r="r" b="b"/>
              <a:pathLst>
                <a:path w="559" h="651">
                  <a:moveTo>
                    <a:pt x="228" y="602"/>
                  </a:moveTo>
                  <a:cubicBezTo>
                    <a:pt x="451" y="440"/>
                    <a:pt x="451" y="440"/>
                    <a:pt x="451" y="440"/>
                  </a:cubicBezTo>
                  <a:cubicBezTo>
                    <a:pt x="480" y="419"/>
                    <a:pt x="497" y="389"/>
                    <a:pt x="502" y="357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53" y="33"/>
                    <a:pt x="536" y="63"/>
                    <a:pt x="507" y="84"/>
                  </a:cubicBezTo>
                  <a:cubicBezTo>
                    <a:pt x="79" y="395"/>
                    <a:pt x="79" y="395"/>
                    <a:pt x="79" y="395"/>
                  </a:cubicBezTo>
                  <a:cubicBezTo>
                    <a:pt x="54" y="361"/>
                    <a:pt x="54" y="361"/>
                    <a:pt x="54" y="361"/>
                  </a:cubicBezTo>
                  <a:cubicBezTo>
                    <a:pt x="49" y="355"/>
                    <a:pt x="39" y="357"/>
                    <a:pt x="38" y="365"/>
                  </a:cubicBezTo>
                  <a:cubicBezTo>
                    <a:pt x="2" y="590"/>
                    <a:pt x="2" y="590"/>
                    <a:pt x="2" y="590"/>
                  </a:cubicBezTo>
                  <a:cubicBezTo>
                    <a:pt x="0" y="602"/>
                    <a:pt x="8" y="613"/>
                    <a:pt x="20" y="614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53" y="651"/>
                    <a:pt x="258" y="642"/>
                    <a:pt x="253" y="636"/>
                  </a:cubicBezTo>
                  <a:lnTo>
                    <a:pt x="228" y="60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116"/>
            <p:cNvSpPr>
              <a:spLocks/>
            </p:cNvSpPr>
            <p:nvPr/>
          </p:nvSpPr>
          <p:spPr bwMode="auto">
            <a:xfrm>
              <a:off x="4713753" y="2570175"/>
              <a:ext cx="1123382" cy="1532340"/>
            </a:xfrm>
            <a:custGeom>
              <a:avLst/>
              <a:gdLst/>
              <a:ahLst/>
              <a:cxnLst>
                <a:cxn ang="0">
                  <a:pos x="470" y="500"/>
                </a:cxn>
                <a:cxn ang="0">
                  <a:pos x="385" y="238"/>
                </a:cxn>
                <a:cxn ang="0">
                  <a:pos x="322" y="164"/>
                </a:cxn>
                <a:cxn ang="0">
                  <a:pos x="0" y="0"/>
                </a:cxn>
                <a:cxn ang="0">
                  <a:pos x="64" y="74"/>
                </a:cxn>
                <a:cxn ang="0">
                  <a:pos x="228" y="578"/>
                </a:cxn>
                <a:cxn ang="0">
                  <a:pos x="187" y="592"/>
                </a:cxn>
                <a:cxn ang="0">
                  <a:pos x="186" y="608"/>
                </a:cxn>
                <a:cxn ang="0">
                  <a:pos x="389" y="711"/>
                </a:cxn>
                <a:cxn ang="0">
                  <a:pos x="418" y="702"/>
                </a:cxn>
                <a:cxn ang="0">
                  <a:pos x="521" y="499"/>
                </a:cxn>
                <a:cxn ang="0">
                  <a:pos x="511" y="486"/>
                </a:cxn>
                <a:cxn ang="0">
                  <a:pos x="470" y="500"/>
                </a:cxn>
              </a:cxnLst>
              <a:rect l="0" t="0" r="r" b="b"/>
              <a:pathLst>
                <a:path w="525" h="717">
                  <a:moveTo>
                    <a:pt x="470" y="500"/>
                  </a:moveTo>
                  <a:cubicBezTo>
                    <a:pt x="385" y="238"/>
                    <a:pt x="385" y="238"/>
                    <a:pt x="385" y="238"/>
                  </a:cubicBezTo>
                  <a:cubicBezTo>
                    <a:pt x="374" y="204"/>
                    <a:pt x="351" y="178"/>
                    <a:pt x="322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15"/>
                    <a:pt x="53" y="41"/>
                    <a:pt x="64" y="74"/>
                  </a:cubicBezTo>
                  <a:cubicBezTo>
                    <a:pt x="228" y="578"/>
                    <a:pt x="228" y="578"/>
                    <a:pt x="228" y="578"/>
                  </a:cubicBezTo>
                  <a:cubicBezTo>
                    <a:pt x="187" y="592"/>
                    <a:pt x="187" y="592"/>
                    <a:pt x="187" y="592"/>
                  </a:cubicBezTo>
                  <a:cubicBezTo>
                    <a:pt x="180" y="594"/>
                    <a:pt x="179" y="604"/>
                    <a:pt x="186" y="608"/>
                  </a:cubicBezTo>
                  <a:cubicBezTo>
                    <a:pt x="389" y="711"/>
                    <a:pt x="389" y="711"/>
                    <a:pt x="389" y="711"/>
                  </a:cubicBezTo>
                  <a:cubicBezTo>
                    <a:pt x="400" y="717"/>
                    <a:pt x="412" y="712"/>
                    <a:pt x="418" y="702"/>
                  </a:cubicBezTo>
                  <a:cubicBezTo>
                    <a:pt x="521" y="499"/>
                    <a:pt x="521" y="499"/>
                    <a:pt x="521" y="499"/>
                  </a:cubicBezTo>
                  <a:cubicBezTo>
                    <a:pt x="525" y="492"/>
                    <a:pt x="518" y="484"/>
                    <a:pt x="511" y="486"/>
                  </a:cubicBezTo>
                  <a:lnTo>
                    <a:pt x="470" y="50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000">
                <a:solidFill>
                  <a:schemeClr val="bg1"/>
                </a:solidFill>
              </a:endParaRPr>
            </a:p>
          </p:txBody>
        </p:sp>
        <p:grpSp>
          <p:nvGrpSpPr>
            <p:cNvPr id="3" name="Group 118"/>
            <p:cNvGrpSpPr/>
            <p:nvPr/>
          </p:nvGrpSpPr>
          <p:grpSpPr>
            <a:xfrm>
              <a:off x="4318149" y="2540129"/>
              <a:ext cx="545834" cy="545833"/>
              <a:chOff x="4330700" y="2847975"/>
              <a:chExt cx="519113" cy="519113"/>
            </a:xfrm>
          </p:grpSpPr>
          <p:sp>
            <p:nvSpPr>
              <p:cNvPr id="30" name="Oval 119"/>
              <p:cNvSpPr>
                <a:spLocks/>
              </p:cNvSpPr>
              <p:nvPr/>
            </p:nvSpPr>
            <p:spPr bwMode="auto">
              <a:xfrm>
                <a:off x="4330700" y="2847975"/>
                <a:ext cx="519113" cy="519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: Shape 120"/>
              <p:cNvSpPr>
                <a:spLocks/>
              </p:cNvSpPr>
              <p:nvPr/>
            </p:nvSpPr>
            <p:spPr bwMode="auto">
              <a:xfrm>
                <a:off x="4378325" y="2894013"/>
                <a:ext cx="427038" cy="428625"/>
              </a:xfrm>
              <a:custGeom>
                <a:avLst/>
                <a:gdLst/>
                <a:ahLst/>
                <a:cxnLst>
                  <a:cxn ang="0">
                    <a:pos x="37" y="173"/>
                  </a:cxn>
                  <a:cxn ang="0">
                    <a:pos x="37" y="38"/>
                  </a:cxn>
                  <a:cxn ang="0">
                    <a:pos x="172" y="38"/>
                  </a:cxn>
                  <a:cxn ang="0">
                    <a:pos x="172" y="173"/>
                  </a:cxn>
                  <a:cxn ang="0">
                    <a:pos x="37" y="173"/>
                  </a:cxn>
                </a:cxnLst>
                <a:rect l="0" t="0" r="r" b="b"/>
                <a:pathLst>
                  <a:path w="210" h="211">
                    <a:moveTo>
                      <a:pt x="37" y="173"/>
                    </a:moveTo>
                    <a:cubicBezTo>
                      <a:pt x="0" y="136"/>
                      <a:pt x="0" y="75"/>
                      <a:pt x="37" y="38"/>
                    </a:cubicBezTo>
                    <a:cubicBezTo>
                      <a:pt x="74" y="0"/>
                      <a:pt x="135" y="0"/>
                      <a:pt x="172" y="38"/>
                    </a:cubicBezTo>
                    <a:cubicBezTo>
                      <a:pt x="210" y="75"/>
                      <a:pt x="210" y="136"/>
                      <a:pt x="172" y="173"/>
                    </a:cubicBezTo>
                    <a:cubicBezTo>
                      <a:pt x="135" y="211"/>
                      <a:pt x="74" y="211"/>
                      <a:pt x="37" y="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121"/>
            <p:cNvSpPr txBox="1"/>
            <p:nvPr/>
          </p:nvSpPr>
          <p:spPr>
            <a:xfrm rot="17227015">
              <a:off x="3857432" y="1746110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" name="TextBox 122"/>
            <p:cNvSpPr txBox="1"/>
            <p:nvPr/>
          </p:nvSpPr>
          <p:spPr>
            <a:xfrm rot="2114016">
              <a:off x="3142625" y="2654476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" name="TextBox 123"/>
            <p:cNvSpPr txBox="1"/>
            <p:nvPr/>
          </p:nvSpPr>
          <p:spPr>
            <a:xfrm>
              <a:off x="4909955" y="2115670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3" name="TextBox 124"/>
            <p:cNvSpPr txBox="1"/>
            <p:nvPr/>
          </p:nvSpPr>
          <p:spPr>
            <a:xfrm rot="4345292">
              <a:off x="4889412" y="3344242"/>
              <a:ext cx="965649" cy="20774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4" name="TextBox 125"/>
            <p:cNvSpPr txBox="1"/>
            <p:nvPr/>
          </p:nvSpPr>
          <p:spPr>
            <a:xfrm rot="19422571">
              <a:off x="3741991" y="3644696"/>
              <a:ext cx="965649" cy="207749"/>
            </a:xfrm>
            <a:prstGeom prst="rect">
              <a:avLst/>
            </a:prstGeom>
            <a:noFill/>
            <a:effectLst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9C343BAD-B409-4620-9076-574587787275}"/>
              </a:ext>
            </a:extLst>
          </p:cNvPr>
          <p:cNvSpPr txBox="1"/>
          <p:nvPr/>
        </p:nvSpPr>
        <p:spPr>
          <a:xfrm>
            <a:off x="3087357" y="2062309"/>
            <a:ext cx="1891915" cy="51691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CD96BAD8-7ABA-49CE-937B-1AEBF96CB098}"/>
              </a:ext>
            </a:extLst>
          </p:cNvPr>
          <p:cNvSpPr txBox="1"/>
          <p:nvPr/>
        </p:nvSpPr>
        <p:spPr>
          <a:xfrm>
            <a:off x="3095042" y="1721083"/>
            <a:ext cx="728617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E1C68FA-472B-4BA3-A14D-4EACBC7F1486}"/>
              </a:ext>
            </a:extLst>
          </p:cNvPr>
          <p:cNvSpPr txBox="1"/>
          <p:nvPr/>
        </p:nvSpPr>
        <p:spPr>
          <a:xfrm>
            <a:off x="2140167" y="3992067"/>
            <a:ext cx="1891915" cy="51691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7C024EC7-5B6D-488B-8241-52B6C91EB99F}"/>
              </a:ext>
            </a:extLst>
          </p:cNvPr>
          <p:cNvSpPr txBox="1"/>
          <p:nvPr/>
        </p:nvSpPr>
        <p:spPr>
          <a:xfrm>
            <a:off x="2147852" y="3650841"/>
            <a:ext cx="728617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37F69C0D-93D4-48B0-9BFE-75E0F14CBD98}"/>
              </a:ext>
            </a:extLst>
          </p:cNvPr>
          <p:cNvSpPr txBox="1"/>
          <p:nvPr/>
        </p:nvSpPr>
        <p:spPr>
          <a:xfrm>
            <a:off x="8415575" y="2799535"/>
            <a:ext cx="1891915" cy="51691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92DF60D3-3AD5-491B-ACA7-B8E03E8F9A99}"/>
              </a:ext>
            </a:extLst>
          </p:cNvPr>
          <p:cNvSpPr txBox="1"/>
          <p:nvPr/>
        </p:nvSpPr>
        <p:spPr>
          <a:xfrm>
            <a:off x="8423260" y="2458309"/>
            <a:ext cx="728617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356C221F-2362-44AE-8815-811C75B6B2C0}"/>
              </a:ext>
            </a:extLst>
          </p:cNvPr>
          <p:cNvSpPr txBox="1"/>
          <p:nvPr/>
        </p:nvSpPr>
        <p:spPr>
          <a:xfrm>
            <a:off x="8475580" y="4069306"/>
            <a:ext cx="1891915" cy="51691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86B279EB-CA45-4853-A41E-747248975B29}"/>
              </a:ext>
            </a:extLst>
          </p:cNvPr>
          <p:cNvSpPr txBox="1"/>
          <p:nvPr/>
        </p:nvSpPr>
        <p:spPr>
          <a:xfrm>
            <a:off x="8483265" y="3728080"/>
            <a:ext cx="728617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4631A5F1-792D-4453-BA74-1A40F77AAAF1}"/>
              </a:ext>
            </a:extLst>
          </p:cNvPr>
          <p:cNvSpPr txBox="1"/>
          <p:nvPr/>
        </p:nvSpPr>
        <p:spPr>
          <a:xfrm>
            <a:off x="3024181" y="5478801"/>
            <a:ext cx="1891915" cy="51691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1" name="TextBox 16">
            <a:extLst>
              <a:ext uri="{FF2B5EF4-FFF2-40B4-BE49-F238E27FC236}">
                <a16:creationId xmlns:a16="http://schemas.microsoft.com/office/drawing/2014/main" id="{04A5F60A-9E53-4B97-8988-A9C07A9CE035}"/>
              </a:ext>
            </a:extLst>
          </p:cNvPr>
          <p:cNvSpPr txBox="1"/>
          <p:nvPr/>
        </p:nvSpPr>
        <p:spPr>
          <a:xfrm>
            <a:off x="3031866" y="5137575"/>
            <a:ext cx="728617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424648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249" y="2195066"/>
            <a:ext cx="4785559" cy="2871335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7742" y="2065264"/>
            <a:ext cx="2261198" cy="1502531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6556" y="3690722"/>
            <a:ext cx="2265760" cy="1504406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817868" y="2035048"/>
            <a:ext cx="2303134" cy="1535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6" tIns="45693" rIns="91386" bIns="45693"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6774" y="3690721"/>
            <a:ext cx="2303134" cy="15356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6" tIns="45693" rIns="91386" bIns="45693"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AA7F3F34-18B1-48E5-ABFC-4B55CD3218E2}"/>
              </a:ext>
            </a:extLst>
          </p:cNvPr>
          <p:cNvSpPr txBox="1"/>
          <p:nvPr/>
        </p:nvSpPr>
        <p:spPr>
          <a:xfrm>
            <a:off x="8984873" y="2614918"/>
            <a:ext cx="1891915" cy="51691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9977F905-5FA9-4A18-BFBD-7FB49CC4EA63}"/>
              </a:ext>
            </a:extLst>
          </p:cNvPr>
          <p:cNvSpPr txBox="1"/>
          <p:nvPr/>
        </p:nvSpPr>
        <p:spPr>
          <a:xfrm>
            <a:off x="8992558" y="2273692"/>
            <a:ext cx="728617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C5511-479C-4D27-AD96-5CBC130E6B39}"/>
              </a:ext>
            </a:extLst>
          </p:cNvPr>
          <p:cNvSpPr txBox="1"/>
          <p:nvPr/>
        </p:nvSpPr>
        <p:spPr>
          <a:xfrm>
            <a:off x="6671865" y="4295176"/>
            <a:ext cx="1891915" cy="516915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A6A19-D46E-45F2-A921-EFF565339E36}"/>
              </a:ext>
            </a:extLst>
          </p:cNvPr>
          <p:cNvSpPr txBox="1"/>
          <p:nvPr/>
        </p:nvSpPr>
        <p:spPr>
          <a:xfrm>
            <a:off x="6679550" y="3953950"/>
            <a:ext cx="728617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218969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2" grpId="0"/>
      <p:bldP spid="13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682098" y="1363785"/>
            <a:ext cx="2818271" cy="4569844"/>
            <a:chOff x="4682069" y="1726836"/>
            <a:chExt cx="2818271" cy="4569844"/>
          </a:xfrm>
        </p:grpSpPr>
        <p:sp>
          <p:nvSpPr>
            <p:cNvPr id="83" name="Freeform 11"/>
            <p:cNvSpPr>
              <a:spLocks noChangeAspect="1"/>
            </p:cNvSpPr>
            <p:nvPr/>
          </p:nvSpPr>
          <p:spPr bwMode="auto">
            <a:xfrm rot="21240000">
              <a:off x="6525495" y="3481891"/>
              <a:ext cx="974845" cy="990407"/>
            </a:xfrm>
            <a:custGeom>
              <a:avLst/>
              <a:gdLst>
                <a:gd name="T0" fmla="*/ 60 w 569"/>
                <a:gd name="T1" fmla="*/ 166 h 578"/>
                <a:gd name="T2" fmla="*/ 402 w 569"/>
                <a:gd name="T3" fmla="*/ 67 h 578"/>
                <a:gd name="T4" fmla="*/ 501 w 569"/>
                <a:gd name="T5" fmla="*/ 410 h 578"/>
                <a:gd name="T6" fmla="*/ 195 w 569"/>
                <a:gd name="T7" fmla="*/ 525 h 578"/>
                <a:gd name="T8" fmla="*/ 116 w 569"/>
                <a:gd name="T9" fmla="*/ 578 h 578"/>
                <a:gd name="T10" fmla="*/ 121 w 569"/>
                <a:gd name="T11" fmla="*/ 483 h 578"/>
                <a:gd name="T12" fmla="*/ 60 w 569"/>
                <a:gd name="T13" fmla="*/ 16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578">
                  <a:moveTo>
                    <a:pt x="60" y="166"/>
                  </a:moveTo>
                  <a:cubicBezTo>
                    <a:pt x="127" y="44"/>
                    <a:pt x="280" y="0"/>
                    <a:pt x="402" y="67"/>
                  </a:cubicBezTo>
                  <a:cubicBezTo>
                    <a:pt x="524" y="134"/>
                    <a:pt x="569" y="288"/>
                    <a:pt x="501" y="410"/>
                  </a:cubicBezTo>
                  <a:cubicBezTo>
                    <a:pt x="441" y="520"/>
                    <a:pt x="310" y="567"/>
                    <a:pt x="195" y="525"/>
                  </a:cubicBezTo>
                  <a:cubicBezTo>
                    <a:pt x="116" y="578"/>
                    <a:pt x="116" y="578"/>
                    <a:pt x="116" y="578"/>
                  </a:cubicBezTo>
                  <a:cubicBezTo>
                    <a:pt x="121" y="483"/>
                    <a:pt x="121" y="483"/>
                    <a:pt x="121" y="483"/>
                  </a:cubicBezTo>
                  <a:cubicBezTo>
                    <a:pt x="28" y="407"/>
                    <a:pt x="0" y="274"/>
                    <a:pt x="60" y="166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5"/>
            <p:cNvSpPr>
              <a:spLocks noChangeAspect="1"/>
            </p:cNvSpPr>
            <p:nvPr/>
          </p:nvSpPr>
          <p:spPr bwMode="auto">
            <a:xfrm rot="1260000">
              <a:off x="6623563" y="2274142"/>
              <a:ext cx="779876" cy="903486"/>
            </a:xfrm>
            <a:custGeom>
              <a:avLst/>
              <a:gdLst>
                <a:gd name="T0" fmla="*/ 0 w 505"/>
                <a:gd name="T1" fmla="*/ 252 h 586"/>
                <a:gd name="T2" fmla="*/ 252 w 505"/>
                <a:gd name="T3" fmla="*/ 0 h 586"/>
                <a:gd name="T4" fmla="*/ 505 w 505"/>
                <a:gd name="T5" fmla="*/ 252 h 586"/>
                <a:gd name="T6" fmla="*/ 292 w 505"/>
                <a:gd name="T7" fmla="*/ 501 h 586"/>
                <a:gd name="T8" fmla="*/ 248 w 505"/>
                <a:gd name="T9" fmla="*/ 586 h 586"/>
                <a:gd name="T10" fmla="*/ 206 w 505"/>
                <a:gd name="T11" fmla="*/ 500 h 586"/>
                <a:gd name="T12" fmla="*/ 0 w 505"/>
                <a:gd name="T13" fmla="*/ 25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6"/>
            <p:cNvSpPr/>
            <p:nvPr/>
          </p:nvSpPr>
          <p:spPr bwMode="auto">
            <a:xfrm rot="21060000">
              <a:off x="5669804" y="2942299"/>
              <a:ext cx="555405" cy="2381533"/>
            </a:xfrm>
            <a:custGeom>
              <a:avLst/>
              <a:gdLst>
                <a:gd name="T0" fmla="*/ 318 w 323"/>
                <a:gd name="T1" fmla="*/ 1385 h 1385"/>
                <a:gd name="T2" fmla="*/ 0 w 323"/>
                <a:gd name="T3" fmla="*/ 523 h 1385"/>
                <a:gd name="T4" fmla="*/ 5 w 323"/>
                <a:gd name="T5" fmla="*/ 522 h 1385"/>
                <a:gd name="T6" fmla="*/ 318 w 323"/>
                <a:gd name="T7" fmla="*/ 1370 h 1385"/>
                <a:gd name="T8" fmla="*/ 318 w 323"/>
                <a:gd name="T9" fmla="*/ 0 h 1385"/>
                <a:gd name="T10" fmla="*/ 323 w 323"/>
                <a:gd name="T11" fmla="*/ 0 h 1385"/>
                <a:gd name="T12" fmla="*/ 323 w 323"/>
                <a:gd name="T13" fmla="*/ 1385 h 1385"/>
                <a:gd name="T14" fmla="*/ 318 w 323"/>
                <a:gd name="T15" fmla="*/ 1385 h 1385"/>
                <a:gd name="T16" fmla="*/ 318 w 323"/>
                <a:gd name="T17" fmla="*/ 1385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385">
                  <a:moveTo>
                    <a:pt x="318" y="1385"/>
                  </a:moveTo>
                  <a:lnTo>
                    <a:pt x="0" y="523"/>
                  </a:lnTo>
                  <a:lnTo>
                    <a:pt x="5" y="522"/>
                  </a:lnTo>
                  <a:lnTo>
                    <a:pt x="318" y="1370"/>
                  </a:lnTo>
                  <a:lnTo>
                    <a:pt x="318" y="0"/>
                  </a:lnTo>
                  <a:lnTo>
                    <a:pt x="323" y="0"/>
                  </a:lnTo>
                  <a:lnTo>
                    <a:pt x="323" y="1385"/>
                  </a:lnTo>
                  <a:lnTo>
                    <a:pt x="318" y="1385"/>
                  </a:lnTo>
                  <a:lnTo>
                    <a:pt x="318" y="1385"/>
                  </a:ln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5"/>
            <p:cNvSpPr/>
            <p:nvPr/>
          </p:nvSpPr>
          <p:spPr bwMode="auto">
            <a:xfrm rot="21060000">
              <a:off x="5422217" y="1726836"/>
              <a:ext cx="1060082" cy="1228101"/>
            </a:xfrm>
            <a:custGeom>
              <a:avLst/>
              <a:gdLst>
                <a:gd name="T0" fmla="*/ 0 w 505"/>
                <a:gd name="T1" fmla="*/ 252 h 586"/>
                <a:gd name="T2" fmla="*/ 252 w 505"/>
                <a:gd name="T3" fmla="*/ 0 h 586"/>
                <a:gd name="T4" fmla="*/ 505 w 505"/>
                <a:gd name="T5" fmla="*/ 252 h 586"/>
                <a:gd name="T6" fmla="*/ 292 w 505"/>
                <a:gd name="T7" fmla="*/ 501 h 586"/>
                <a:gd name="T8" fmla="*/ 248 w 505"/>
                <a:gd name="T9" fmla="*/ 586 h 586"/>
                <a:gd name="T10" fmla="*/ 206 w 505"/>
                <a:gd name="T11" fmla="*/ 500 h 586"/>
                <a:gd name="T12" fmla="*/ 0 w 505"/>
                <a:gd name="T13" fmla="*/ 25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10"/>
            <p:cNvSpPr>
              <a:spLocks noChangeAspect="1"/>
            </p:cNvSpPr>
            <p:nvPr/>
          </p:nvSpPr>
          <p:spPr bwMode="auto">
            <a:xfrm rot="21060000">
              <a:off x="4682069" y="2840266"/>
              <a:ext cx="1112378" cy="1128498"/>
            </a:xfrm>
            <a:custGeom>
              <a:avLst/>
              <a:gdLst>
                <a:gd name="T0" fmla="*/ 509 w 569"/>
                <a:gd name="T1" fmla="*/ 166 h 578"/>
                <a:gd name="T2" fmla="*/ 166 w 569"/>
                <a:gd name="T3" fmla="*/ 67 h 578"/>
                <a:gd name="T4" fmla="*/ 67 w 569"/>
                <a:gd name="T5" fmla="*/ 410 h 578"/>
                <a:gd name="T6" fmla="*/ 373 w 569"/>
                <a:gd name="T7" fmla="*/ 525 h 578"/>
                <a:gd name="T8" fmla="*/ 452 w 569"/>
                <a:gd name="T9" fmla="*/ 578 h 578"/>
                <a:gd name="T10" fmla="*/ 448 w 569"/>
                <a:gd name="T11" fmla="*/ 483 h 578"/>
                <a:gd name="T12" fmla="*/ 509 w 569"/>
                <a:gd name="T13" fmla="*/ 16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578">
                  <a:moveTo>
                    <a:pt x="509" y="166"/>
                  </a:moveTo>
                  <a:cubicBezTo>
                    <a:pt x="442" y="44"/>
                    <a:pt x="288" y="0"/>
                    <a:pt x="166" y="67"/>
                  </a:cubicBezTo>
                  <a:cubicBezTo>
                    <a:pt x="44" y="134"/>
                    <a:pt x="0" y="288"/>
                    <a:pt x="67" y="410"/>
                  </a:cubicBezTo>
                  <a:cubicBezTo>
                    <a:pt x="128" y="520"/>
                    <a:pt x="259" y="567"/>
                    <a:pt x="373" y="525"/>
                  </a:cubicBezTo>
                  <a:cubicBezTo>
                    <a:pt x="452" y="578"/>
                    <a:pt x="452" y="578"/>
                    <a:pt x="452" y="578"/>
                  </a:cubicBezTo>
                  <a:cubicBezTo>
                    <a:pt x="448" y="483"/>
                    <a:pt x="448" y="483"/>
                    <a:pt x="448" y="483"/>
                  </a:cubicBezTo>
                  <a:cubicBezTo>
                    <a:pt x="540" y="407"/>
                    <a:pt x="569" y="274"/>
                    <a:pt x="509" y="166"/>
                  </a:cubicBezTo>
                  <a:close/>
                </a:path>
              </a:pathLst>
            </a:custGeom>
            <a:solidFill>
              <a:srgbClr val="498B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"/>
            <p:cNvSpPr/>
            <p:nvPr/>
          </p:nvSpPr>
          <p:spPr bwMode="auto">
            <a:xfrm rot="21060000">
              <a:off x="5416809" y="1728788"/>
              <a:ext cx="1052346" cy="1219139"/>
            </a:xfrm>
            <a:custGeom>
              <a:avLst/>
              <a:gdLst>
                <a:gd name="T0" fmla="*/ 0 w 505"/>
                <a:gd name="T1" fmla="*/ 252 h 586"/>
                <a:gd name="T2" fmla="*/ 252 w 505"/>
                <a:gd name="T3" fmla="*/ 0 h 586"/>
                <a:gd name="T4" fmla="*/ 505 w 505"/>
                <a:gd name="T5" fmla="*/ 252 h 586"/>
                <a:gd name="T6" fmla="*/ 292 w 505"/>
                <a:gd name="T7" fmla="*/ 501 h 586"/>
                <a:gd name="T8" fmla="*/ 248 w 505"/>
                <a:gd name="T9" fmla="*/ 586 h 586"/>
                <a:gd name="T10" fmla="*/ 206 w 505"/>
                <a:gd name="T11" fmla="*/ 500 h 586"/>
                <a:gd name="T12" fmla="*/ 0 w 505"/>
                <a:gd name="T13" fmla="*/ 25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10"/>
            <p:cNvSpPr>
              <a:spLocks noChangeAspect="1"/>
            </p:cNvSpPr>
            <p:nvPr/>
          </p:nvSpPr>
          <p:spPr bwMode="auto">
            <a:xfrm rot="21060000">
              <a:off x="4685013" y="2847515"/>
              <a:ext cx="1091827" cy="1107649"/>
            </a:xfrm>
            <a:custGeom>
              <a:avLst/>
              <a:gdLst>
                <a:gd name="T0" fmla="*/ 509 w 569"/>
                <a:gd name="T1" fmla="*/ 166 h 578"/>
                <a:gd name="T2" fmla="*/ 166 w 569"/>
                <a:gd name="T3" fmla="*/ 67 h 578"/>
                <a:gd name="T4" fmla="*/ 67 w 569"/>
                <a:gd name="T5" fmla="*/ 410 h 578"/>
                <a:gd name="T6" fmla="*/ 373 w 569"/>
                <a:gd name="T7" fmla="*/ 525 h 578"/>
                <a:gd name="T8" fmla="*/ 452 w 569"/>
                <a:gd name="T9" fmla="*/ 578 h 578"/>
                <a:gd name="T10" fmla="*/ 448 w 569"/>
                <a:gd name="T11" fmla="*/ 483 h 578"/>
                <a:gd name="T12" fmla="*/ 509 w 569"/>
                <a:gd name="T13" fmla="*/ 16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578">
                  <a:moveTo>
                    <a:pt x="509" y="166"/>
                  </a:moveTo>
                  <a:cubicBezTo>
                    <a:pt x="442" y="44"/>
                    <a:pt x="288" y="0"/>
                    <a:pt x="166" y="67"/>
                  </a:cubicBezTo>
                  <a:cubicBezTo>
                    <a:pt x="44" y="134"/>
                    <a:pt x="0" y="288"/>
                    <a:pt x="67" y="410"/>
                  </a:cubicBezTo>
                  <a:cubicBezTo>
                    <a:pt x="128" y="520"/>
                    <a:pt x="259" y="567"/>
                    <a:pt x="373" y="525"/>
                  </a:cubicBezTo>
                  <a:cubicBezTo>
                    <a:pt x="452" y="578"/>
                    <a:pt x="452" y="578"/>
                    <a:pt x="452" y="578"/>
                  </a:cubicBezTo>
                  <a:cubicBezTo>
                    <a:pt x="448" y="483"/>
                    <a:pt x="448" y="483"/>
                    <a:pt x="448" y="483"/>
                  </a:cubicBezTo>
                  <a:cubicBezTo>
                    <a:pt x="540" y="407"/>
                    <a:pt x="569" y="274"/>
                    <a:pt x="509" y="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5507861" y="4977810"/>
              <a:ext cx="925101" cy="1318870"/>
              <a:chOff x="5507861" y="4977810"/>
              <a:chExt cx="925101" cy="1318870"/>
            </a:xfrm>
          </p:grpSpPr>
          <p:sp>
            <p:nvSpPr>
              <p:cNvPr id="99" name="Oval 8"/>
              <p:cNvSpPr>
                <a:spLocks noChangeArrowheads="1"/>
              </p:cNvSpPr>
              <p:nvPr/>
            </p:nvSpPr>
            <p:spPr bwMode="auto">
              <a:xfrm>
                <a:off x="5727959" y="4977810"/>
                <a:ext cx="228697" cy="22697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1225"/>
                <a:endParaRPr lang="zh-CN" alt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Freeform 9"/>
              <p:cNvSpPr/>
              <p:nvPr/>
            </p:nvSpPr>
            <p:spPr bwMode="auto">
              <a:xfrm>
                <a:off x="5507861" y="5230579"/>
                <a:ext cx="925101" cy="1066101"/>
              </a:xfrm>
              <a:custGeom>
                <a:avLst/>
                <a:gdLst>
                  <a:gd name="T0" fmla="*/ 437 w 444"/>
                  <a:gd name="T1" fmla="*/ 25 h 512"/>
                  <a:gd name="T2" fmla="*/ 401 w 444"/>
                  <a:gd name="T3" fmla="*/ 16 h 512"/>
                  <a:gd name="T4" fmla="*/ 326 w 444"/>
                  <a:gd name="T5" fmla="*/ 62 h 512"/>
                  <a:gd name="T6" fmla="*/ 239 w 444"/>
                  <a:gd name="T7" fmla="*/ 4 h 512"/>
                  <a:gd name="T8" fmla="*/ 230 w 444"/>
                  <a:gd name="T9" fmla="*/ 1 h 512"/>
                  <a:gd name="T10" fmla="*/ 230 w 444"/>
                  <a:gd name="T11" fmla="*/ 0 h 512"/>
                  <a:gd name="T12" fmla="*/ 224 w 444"/>
                  <a:gd name="T13" fmla="*/ 0 h 512"/>
                  <a:gd name="T14" fmla="*/ 224 w 444"/>
                  <a:gd name="T15" fmla="*/ 0 h 512"/>
                  <a:gd name="T16" fmla="*/ 94 w 444"/>
                  <a:gd name="T17" fmla="*/ 0 h 512"/>
                  <a:gd name="T18" fmla="*/ 94 w 444"/>
                  <a:gd name="T19" fmla="*/ 0 h 512"/>
                  <a:gd name="T20" fmla="*/ 89 w 444"/>
                  <a:gd name="T21" fmla="*/ 0 h 512"/>
                  <a:gd name="T22" fmla="*/ 89 w 444"/>
                  <a:gd name="T23" fmla="*/ 0 h 512"/>
                  <a:gd name="T24" fmla="*/ 72 w 444"/>
                  <a:gd name="T25" fmla="*/ 11 h 512"/>
                  <a:gd name="T26" fmla="*/ 5 w 444"/>
                  <a:gd name="T27" fmla="*/ 109 h 512"/>
                  <a:gd name="T28" fmla="*/ 1 w 444"/>
                  <a:gd name="T29" fmla="*/ 124 h 512"/>
                  <a:gd name="T30" fmla="*/ 4 w 444"/>
                  <a:gd name="T31" fmla="*/ 139 h 512"/>
                  <a:gd name="T32" fmla="*/ 55 w 444"/>
                  <a:gd name="T33" fmla="*/ 229 h 512"/>
                  <a:gd name="T34" fmla="*/ 91 w 444"/>
                  <a:gd name="T35" fmla="*/ 238 h 512"/>
                  <a:gd name="T36" fmla="*/ 100 w 444"/>
                  <a:gd name="T37" fmla="*/ 203 h 512"/>
                  <a:gd name="T38" fmla="*/ 56 w 444"/>
                  <a:gd name="T39" fmla="*/ 126 h 512"/>
                  <a:gd name="T40" fmla="*/ 89 w 444"/>
                  <a:gd name="T41" fmla="*/ 78 h 512"/>
                  <a:gd name="T42" fmla="*/ 89 w 444"/>
                  <a:gd name="T43" fmla="*/ 149 h 512"/>
                  <a:gd name="T44" fmla="*/ 114 w 444"/>
                  <a:gd name="T45" fmla="*/ 192 h 512"/>
                  <a:gd name="T46" fmla="*/ 97 w 444"/>
                  <a:gd name="T47" fmla="*/ 253 h 512"/>
                  <a:gd name="T48" fmla="*/ 89 w 444"/>
                  <a:gd name="T49" fmla="*/ 256 h 512"/>
                  <a:gd name="T50" fmla="*/ 89 w 444"/>
                  <a:gd name="T51" fmla="*/ 268 h 512"/>
                  <a:gd name="T52" fmla="*/ 89 w 444"/>
                  <a:gd name="T53" fmla="*/ 275 h 512"/>
                  <a:gd name="T54" fmla="*/ 89 w 444"/>
                  <a:gd name="T55" fmla="*/ 485 h 512"/>
                  <a:gd name="T56" fmla="*/ 116 w 444"/>
                  <a:gd name="T57" fmla="*/ 512 h 512"/>
                  <a:gd name="T58" fmla="*/ 143 w 444"/>
                  <a:gd name="T59" fmla="*/ 485 h 512"/>
                  <a:gd name="T60" fmla="*/ 143 w 444"/>
                  <a:gd name="T61" fmla="*/ 275 h 512"/>
                  <a:gd name="T62" fmla="*/ 159 w 444"/>
                  <a:gd name="T63" fmla="*/ 259 h 512"/>
                  <a:gd name="T64" fmla="*/ 177 w 444"/>
                  <a:gd name="T65" fmla="*/ 275 h 512"/>
                  <a:gd name="T66" fmla="*/ 177 w 444"/>
                  <a:gd name="T67" fmla="*/ 485 h 512"/>
                  <a:gd name="T68" fmla="*/ 203 w 444"/>
                  <a:gd name="T69" fmla="*/ 512 h 512"/>
                  <a:gd name="T70" fmla="*/ 230 w 444"/>
                  <a:gd name="T71" fmla="*/ 485 h 512"/>
                  <a:gd name="T72" fmla="*/ 230 w 444"/>
                  <a:gd name="T73" fmla="*/ 275 h 512"/>
                  <a:gd name="T74" fmla="*/ 230 w 444"/>
                  <a:gd name="T75" fmla="*/ 268 h 512"/>
                  <a:gd name="T76" fmla="*/ 230 w 444"/>
                  <a:gd name="T77" fmla="*/ 60 h 512"/>
                  <a:gd name="T78" fmla="*/ 309 w 444"/>
                  <a:gd name="T79" fmla="*/ 113 h 512"/>
                  <a:gd name="T80" fmla="*/ 325 w 444"/>
                  <a:gd name="T81" fmla="*/ 117 h 512"/>
                  <a:gd name="T82" fmla="*/ 339 w 444"/>
                  <a:gd name="T83" fmla="*/ 114 h 512"/>
                  <a:gd name="T84" fmla="*/ 428 w 444"/>
                  <a:gd name="T85" fmla="*/ 61 h 512"/>
                  <a:gd name="T86" fmla="*/ 437 w 444"/>
                  <a:gd name="T87" fmla="*/ 25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4" h="512">
                    <a:moveTo>
                      <a:pt x="437" y="25"/>
                    </a:moveTo>
                    <a:cubicBezTo>
                      <a:pt x="430" y="13"/>
                      <a:pt x="414" y="9"/>
                      <a:pt x="401" y="16"/>
                    </a:cubicBezTo>
                    <a:cubicBezTo>
                      <a:pt x="326" y="62"/>
                      <a:pt x="326" y="62"/>
                      <a:pt x="326" y="62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6" y="2"/>
                      <a:pt x="233" y="1"/>
                      <a:pt x="230" y="1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3" y="1"/>
                      <a:pt x="77" y="5"/>
                      <a:pt x="72" y="11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2" y="114"/>
                      <a:pt x="1" y="119"/>
                      <a:pt x="1" y="124"/>
                    </a:cubicBezTo>
                    <a:cubicBezTo>
                      <a:pt x="0" y="129"/>
                      <a:pt x="1" y="134"/>
                      <a:pt x="4" y="13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62" y="241"/>
                      <a:pt x="78" y="245"/>
                      <a:pt x="91" y="238"/>
                    </a:cubicBezTo>
                    <a:cubicBezTo>
                      <a:pt x="103" y="231"/>
                      <a:pt x="107" y="215"/>
                      <a:pt x="100" y="203"/>
                    </a:cubicBezTo>
                    <a:cubicBezTo>
                      <a:pt x="56" y="126"/>
                      <a:pt x="56" y="126"/>
                      <a:pt x="56" y="126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14" y="192"/>
                      <a:pt x="114" y="192"/>
                      <a:pt x="114" y="192"/>
                    </a:cubicBezTo>
                    <a:cubicBezTo>
                      <a:pt x="126" y="213"/>
                      <a:pt x="119" y="241"/>
                      <a:pt x="97" y="253"/>
                    </a:cubicBezTo>
                    <a:cubicBezTo>
                      <a:pt x="95" y="254"/>
                      <a:pt x="92" y="255"/>
                      <a:pt x="89" y="256"/>
                    </a:cubicBezTo>
                    <a:cubicBezTo>
                      <a:pt x="89" y="268"/>
                      <a:pt x="89" y="268"/>
                      <a:pt x="89" y="268"/>
                    </a:cubicBezTo>
                    <a:cubicBezTo>
                      <a:pt x="89" y="275"/>
                      <a:pt x="89" y="275"/>
                      <a:pt x="89" y="275"/>
                    </a:cubicBezTo>
                    <a:cubicBezTo>
                      <a:pt x="89" y="485"/>
                      <a:pt x="89" y="485"/>
                      <a:pt x="89" y="485"/>
                    </a:cubicBezTo>
                    <a:cubicBezTo>
                      <a:pt x="89" y="500"/>
                      <a:pt x="101" y="512"/>
                      <a:pt x="116" y="512"/>
                    </a:cubicBezTo>
                    <a:cubicBezTo>
                      <a:pt x="131" y="512"/>
                      <a:pt x="143" y="500"/>
                      <a:pt x="143" y="485"/>
                    </a:cubicBezTo>
                    <a:cubicBezTo>
                      <a:pt x="143" y="275"/>
                      <a:pt x="143" y="275"/>
                      <a:pt x="143" y="275"/>
                    </a:cubicBezTo>
                    <a:cubicBezTo>
                      <a:pt x="143" y="266"/>
                      <a:pt x="150" y="259"/>
                      <a:pt x="159" y="259"/>
                    </a:cubicBezTo>
                    <a:cubicBezTo>
                      <a:pt x="168" y="259"/>
                      <a:pt x="177" y="266"/>
                      <a:pt x="177" y="275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7" y="500"/>
                      <a:pt x="188" y="512"/>
                      <a:pt x="203" y="512"/>
                    </a:cubicBezTo>
                    <a:cubicBezTo>
                      <a:pt x="218" y="512"/>
                      <a:pt x="230" y="500"/>
                      <a:pt x="230" y="485"/>
                    </a:cubicBezTo>
                    <a:cubicBezTo>
                      <a:pt x="230" y="275"/>
                      <a:pt x="230" y="275"/>
                      <a:pt x="230" y="275"/>
                    </a:cubicBezTo>
                    <a:cubicBezTo>
                      <a:pt x="230" y="268"/>
                      <a:pt x="230" y="268"/>
                      <a:pt x="230" y="268"/>
                    </a:cubicBezTo>
                    <a:cubicBezTo>
                      <a:pt x="230" y="60"/>
                      <a:pt x="230" y="60"/>
                      <a:pt x="230" y="60"/>
                    </a:cubicBezTo>
                    <a:cubicBezTo>
                      <a:pt x="309" y="113"/>
                      <a:pt x="309" y="113"/>
                      <a:pt x="309" y="113"/>
                    </a:cubicBezTo>
                    <a:cubicBezTo>
                      <a:pt x="314" y="116"/>
                      <a:pt x="319" y="117"/>
                      <a:pt x="325" y="117"/>
                    </a:cubicBezTo>
                    <a:cubicBezTo>
                      <a:pt x="330" y="117"/>
                      <a:pt x="335" y="116"/>
                      <a:pt x="339" y="114"/>
                    </a:cubicBezTo>
                    <a:cubicBezTo>
                      <a:pt x="428" y="61"/>
                      <a:pt x="428" y="61"/>
                      <a:pt x="428" y="61"/>
                    </a:cubicBezTo>
                    <a:cubicBezTo>
                      <a:pt x="440" y="53"/>
                      <a:pt x="444" y="37"/>
                      <a:pt x="437" y="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1225"/>
                <a:endParaRPr lang="zh-CN" altLang="en-US" sz="16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91" name="直接连接符 90"/>
            <p:cNvCxnSpPr/>
            <p:nvPr/>
          </p:nvCxnSpPr>
          <p:spPr>
            <a:xfrm flipV="1">
              <a:off x="6405488" y="3103329"/>
              <a:ext cx="452754" cy="2155618"/>
            </a:xfrm>
            <a:prstGeom prst="line">
              <a:avLst/>
            </a:prstGeom>
            <a:ln>
              <a:solidFill>
                <a:srgbClr val="49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6405716" y="4447815"/>
              <a:ext cx="389938" cy="818870"/>
            </a:xfrm>
            <a:prstGeom prst="line">
              <a:avLst/>
            </a:prstGeom>
            <a:ln>
              <a:solidFill>
                <a:srgbClr val="49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11"/>
            <p:cNvSpPr>
              <a:spLocks noChangeAspect="1"/>
            </p:cNvSpPr>
            <p:nvPr/>
          </p:nvSpPr>
          <p:spPr bwMode="auto">
            <a:xfrm rot="21240000">
              <a:off x="6516267" y="3472367"/>
              <a:ext cx="974845" cy="990407"/>
            </a:xfrm>
            <a:custGeom>
              <a:avLst/>
              <a:gdLst>
                <a:gd name="T0" fmla="*/ 60 w 569"/>
                <a:gd name="T1" fmla="*/ 166 h 578"/>
                <a:gd name="T2" fmla="*/ 402 w 569"/>
                <a:gd name="T3" fmla="*/ 67 h 578"/>
                <a:gd name="T4" fmla="*/ 501 w 569"/>
                <a:gd name="T5" fmla="*/ 410 h 578"/>
                <a:gd name="T6" fmla="*/ 195 w 569"/>
                <a:gd name="T7" fmla="*/ 525 h 578"/>
                <a:gd name="T8" fmla="*/ 116 w 569"/>
                <a:gd name="T9" fmla="*/ 578 h 578"/>
                <a:gd name="T10" fmla="*/ 121 w 569"/>
                <a:gd name="T11" fmla="*/ 483 h 578"/>
                <a:gd name="T12" fmla="*/ 60 w 569"/>
                <a:gd name="T13" fmla="*/ 16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578">
                  <a:moveTo>
                    <a:pt x="60" y="166"/>
                  </a:moveTo>
                  <a:cubicBezTo>
                    <a:pt x="127" y="44"/>
                    <a:pt x="280" y="0"/>
                    <a:pt x="402" y="67"/>
                  </a:cubicBezTo>
                  <a:cubicBezTo>
                    <a:pt x="524" y="134"/>
                    <a:pt x="569" y="288"/>
                    <a:pt x="501" y="410"/>
                  </a:cubicBezTo>
                  <a:cubicBezTo>
                    <a:pt x="441" y="520"/>
                    <a:pt x="310" y="567"/>
                    <a:pt x="195" y="525"/>
                  </a:cubicBezTo>
                  <a:cubicBezTo>
                    <a:pt x="116" y="578"/>
                    <a:pt x="116" y="578"/>
                    <a:pt x="116" y="578"/>
                  </a:cubicBezTo>
                  <a:cubicBezTo>
                    <a:pt x="121" y="483"/>
                    <a:pt x="121" y="483"/>
                    <a:pt x="121" y="483"/>
                  </a:cubicBezTo>
                  <a:cubicBezTo>
                    <a:pt x="28" y="407"/>
                    <a:pt x="0" y="274"/>
                    <a:pt x="60" y="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5"/>
            <p:cNvSpPr>
              <a:spLocks noChangeAspect="1"/>
            </p:cNvSpPr>
            <p:nvPr/>
          </p:nvSpPr>
          <p:spPr bwMode="auto">
            <a:xfrm rot="1200000">
              <a:off x="6616927" y="2264617"/>
              <a:ext cx="779876" cy="903486"/>
            </a:xfrm>
            <a:custGeom>
              <a:avLst/>
              <a:gdLst>
                <a:gd name="T0" fmla="*/ 0 w 505"/>
                <a:gd name="T1" fmla="*/ 252 h 586"/>
                <a:gd name="T2" fmla="*/ 252 w 505"/>
                <a:gd name="T3" fmla="*/ 0 h 586"/>
                <a:gd name="T4" fmla="*/ 505 w 505"/>
                <a:gd name="T5" fmla="*/ 252 h 586"/>
                <a:gd name="T6" fmla="*/ 292 w 505"/>
                <a:gd name="T7" fmla="*/ 501 h 586"/>
                <a:gd name="T8" fmla="*/ 248 w 505"/>
                <a:gd name="T9" fmla="*/ 586 h 586"/>
                <a:gd name="T10" fmla="*/ 206 w 505"/>
                <a:gd name="T11" fmla="*/ 500 h 586"/>
                <a:gd name="T12" fmla="*/ 0 w 505"/>
                <a:gd name="T13" fmla="*/ 25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586">
                  <a:moveTo>
                    <a:pt x="0" y="252"/>
                  </a:moveTo>
                  <a:cubicBezTo>
                    <a:pt x="0" y="113"/>
                    <a:pt x="113" y="0"/>
                    <a:pt x="252" y="0"/>
                  </a:cubicBezTo>
                  <a:cubicBezTo>
                    <a:pt x="392" y="0"/>
                    <a:pt x="505" y="113"/>
                    <a:pt x="505" y="252"/>
                  </a:cubicBezTo>
                  <a:cubicBezTo>
                    <a:pt x="505" y="378"/>
                    <a:pt x="412" y="482"/>
                    <a:pt x="292" y="501"/>
                  </a:cubicBezTo>
                  <a:cubicBezTo>
                    <a:pt x="248" y="586"/>
                    <a:pt x="248" y="586"/>
                    <a:pt x="248" y="586"/>
                  </a:cubicBezTo>
                  <a:cubicBezTo>
                    <a:pt x="206" y="500"/>
                    <a:pt x="206" y="500"/>
                    <a:pt x="206" y="500"/>
                  </a:cubicBezTo>
                  <a:cubicBezTo>
                    <a:pt x="89" y="478"/>
                    <a:pt x="0" y="376"/>
                    <a:pt x="0" y="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44673"/>
            <p:cNvSpPr/>
            <p:nvPr/>
          </p:nvSpPr>
          <p:spPr bwMode="auto">
            <a:xfrm rot="1020000">
              <a:off x="6836209" y="2463154"/>
              <a:ext cx="354013" cy="442913"/>
            </a:xfrm>
            <a:custGeom>
              <a:avLst/>
              <a:gdLst>
                <a:gd name="T0" fmla="*/ 142 w 149"/>
                <a:gd name="T1" fmla="*/ 83 h 187"/>
                <a:gd name="T2" fmla="*/ 115 w 149"/>
                <a:gd name="T3" fmla="*/ 54 h 187"/>
                <a:gd name="T4" fmla="*/ 104 w 149"/>
                <a:gd name="T5" fmla="*/ 17 h 187"/>
                <a:gd name="T6" fmla="*/ 44 w 149"/>
                <a:gd name="T7" fmla="*/ 17 h 187"/>
                <a:gd name="T8" fmla="*/ 33 w 149"/>
                <a:gd name="T9" fmla="*/ 55 h 187"/>
                <a:gd name="T10" fmla="*/ 6 w 149"/>
                <a:gd name="T11" fmla="*/ 84 h 187"/>
                <a:gd name="T12" fmla="*/ 36 w 149"/>
                <a:gd name="T13" fmla="*/ 135 h 187"/>
                <a:gd name="T14" fmla="*/ 64 w 149"/>
                <a:gd name="T15" fmla="*/ 133 h 187"/>
                <a:gd name="T16" fmla="*/ 64 w 149"/>
                <a:gd name="T17" fmla="*/ 179 h 187"/>
                <a:gd name="T18" fmla="*/ 75 w 149"/>
                <a:gd name="T19" fmla="*/ 187 h 187"/>
                <a:gd name="T20" fmla="*/ 86 w 149"/>
                <a:gd name="T21" fmla="*/ 179 h 187"/>
                <a:gd name="T22" fmla="*/ 86 w 149"/>
                <a:gd name="T23" fmla="*/ 133 h 187"/>
                <a:gd name="T24" fmla="*/ 113 w 149"/>
                <a:gd name="T25" fmla="*/ 135 h 187"/>
                <a:gd name="T26" fmla="*/ 142 w 149"/>
                <a:gd name="T27" fmla="*/ 8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87">
                  <a:moveTo>
                    <a:pt x="142" y="83"/>
                  </a:moveTo>
                  <a:cubicBezTo>
                    <a:pt x="139" y="69"/>
                    <a:pt x="128" y="59"/>
                    <a:pt x="115" y="54"/>
                  </a:cubicBezTo>
                  <a:cubicBezTo>
                    <a:pt x="118" y="41"/>
                    <a:pt x="114" y="27"/>
                    <a:pt x="104" y="17"/>
                  </a:cubicBezTo>
                  <a:cubicBezTo>
                    <a:pt x="87" y="0"/>
                    <a:pt x="60" y="0"/>
                    <a:pt x="44" y="17"/>
                  </a:cubicBezTo>
                  <a:cubicBezTo>
                    <a:pt x="34" y="27"/>
                    <a:pt x="30" y="42"/>
                    <a:pt x="33" y="55"/>
                  </a:cubicBezTo>
                  <a:cubicBezTo>
                    <a:pt x="20" y="59"/>
                    <a:pt x="9" y="70"/>
                    <a:pt x="6" y="84"/>
                  </a:cubicBezTo>
                  <a:cubicBezTo>
                    <a:pt x="0" y="107"/>
                    <a:pt x="13" y="130"/>
                    <a:pt x="36" y="135"/>
                  </a:cubicBezTo>
                  <a:cubicBezTo>
                    <a:pt x="46" y="138"/>
                    <a:pt x="55" y="137"/>
                    <a:pt x="64" y="133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64" y="183"/>
                    <a:pt x="69" y="187"/>
                    <a:pt x="75" y="187"/>
                  </a:cubicBezTo>
                  <a:cubicBezTo>
                    <a:pt x="81" y="187"/>
                    <a:pt x="86" y="183"/>
                    <a:pt x="86" y="179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94" y="137"/>
                    <a:pt x="104" y="138"/>
                    <a:pt x="113" y="135"/>
                  </a:cubicBezTo>
                  <a:cubicBezTo>
                    <a:pt x="135" y="129"/>
                    <a:pt x="149" y="106"/>
                    <a:pt x="142" y="83"/>
                  </a:cubicBezTo>
                  <a:close/>
                </a:path>
              </a:pathLst>
            </a:custGeom>
            <a:solidFill>
              <a:srgbClr val="F5ED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30"/>
            <p:cNvSpPr>
              <a:spLocks noChangeAspect="1" noEditPoints="1"/>
            </p:cNvSpPr>
            <p:nvPr/>
          </p:nvSpPr>
          <p:spPr bwMode="auto">
            <a:xfrm>
              <a:off x="6769689" y="3798609"/>
              <a:ext cx="468000" cy="337922"/>
            </a:xfrm>
            <a:custGeom>
              <a:avLst/>
              <a:gdLst>
                <a:gd name="T0" fmla="*/ 47 w 165"/>
                <a:gd name="T1" fmla="*/ 57 h 121"/>
                <a:gd name="T2" fmla="*/ 60 w 165"/>
                <a:gd name="T3" fmla="*/ 82 h 121"/>
                <a:gd name="T4" fmla="*/ 98 w 165"/>
                <a:gd name="T5" fmla="*/ 78 h 121"/>
                <a:gd name="T6" fmla="*/ 104 w 165"/>
                <a:gd name="T7" fmla="*/ 68 h 121"/>
                <a:gd name="T8" fmla="*/ 77 w 165"/>
                <a:gd name="T9" fmla="*/ 28 h 121"/>
                <a:gd name="T10" fmla="*/ 141 w 165"/>
                <a:gd name="T11" fmla="*/ 121 h 121"/>
                <a:gd name="T12" fmla="*/ 117 w 165"/>
                <a:gd name="T13" fmla="*/ 91 h 121"/>
                <a:gd name="T14" fmla="*/ 77 w 165"/>
                <a:gd name="T15" fmla="*/ 94 h 121"/>
                <a:gd name="T16" fmla="*/ 30 w 165"/>
                <a:gd name="T17" fmla="*/ 115 h 121"/>
                <a:gd name="T18" fmla="*/ 30 w 165"/>
                <a:gd name="T19" fmla="*/ 55 h 121"/>
                <a:gd name="T20" fmla="*/ 43 w 165"/>
                <a:gd name="T21" fmla="*/ 45 h 121"/>
                <a:gd name="T22" fmla="*/ 34 w 165"/>
                <a:gd name="T23" fmla="*/ 39 h 121"/>
                <a:gd name="T24" fmla="*/ 5 w 165"/>
                <a:gd name="T25" fmla="*/ 24 h 121"/>
                <a:gd name="T26" fmla="*/ 42 w 165"/>
                <a:gd name="T27" fmla="*/ 24 h 121"/>
                <a:gd name="T28" fmla="*/ 50 w 165"/>
                <a:gd name="T29" fmla="*/ 32 h 121"/>
                <a:gd name="T30" fmla="*/ 104 w 165"/>
                <a:gd name="T31" fmla="*/ 33 h 121"/>
                <a:gd name="T32" fmla="*/ 110 w 165"/>
                <a:gd name="T33" fmla="*/ 24 h 121"/>
                <a:gd name="T34" fmla="*/ 159 w 165"/>
                <a:gd name="T35" fmla="*/ 24 h 121"/>
                <a:gd name="T36" fmla="*/ 118 w 165"/>
                <a:gd name="T37" fmla="*/ 42 h 121"/>
                <a:gd name="T38" fmla="*/ 113 w 165"/>
                <a:gd name="T39" fmla="*/ 57 h 121"/>
                <a:gd name="T40" fmla="*/ 125 w 165"/>
                <a:gd name="T41" fmla="*/ 79 h 121"/>
                <a:gd name="T42" fmla="*/ 165 w 165"/>
                <a:gd name="T43" fmla="*/ 97 h 121"/>
                <a:gd name="T44" fmla="*/ 41 w 165"/>
                <a:gd name="T45" fmla="*/ 64 h 121"/>
                <a:gd name="T46" fmla="*/ 7 w 165"/>
                <a:gd name="T47" fmla="*/ 85 h 121"/>
                <a:gd name="T48" fmla="*/ 53 w 165"/>
                <a:gd name="T49" fmla="*/ 85 h 121"/>
                <a:gd name="T50" fmla="*/ 116 w 165"/>
                <a:gd name="T51" fmla="*/ 27 h 121"/>
                <a:gd name="T52" fmla="*/ 123 w 165"/>
                <a:gd name="T53" fmla="*/ 39 h 121"/>
                <a:gd name="T54" fmla="*/ 153 w 165"/>
                <a:gd name="T55" fmla="*/ 24 h 121"/>
                <a:gd name="T56" fmla="*/ 116 w 165"/>
                <a:gd name="T57" fmla="*/ 24 h 121"/>
                <a:gd name="T58" fmla="*/ 23 w 165"/>
                <a:gd name="T59" fmla="*/ 12 h 121"/>
                <a:gd name="T60" fmla="*/ 23 w 165"/>
                <a:gd name="T61" fmla="*/ 37 h 121"/>
                <a:gd name="T62" fmla="*/ 28 w 165"/>
                <a:gd name="T63" fmla="*/ 27 h 121"/>
                <a:gd name="T64" fmla="*/ 158 w 165"/>
                <a:gd name="T65" fmla="*/ 97 h 121"/>
                <a:gd name="T66" fmla="*/ 123 w 165"/>
                <a:gd name="T67" fmla="*/ 97 h 121"/>
                <a:gd name="T68" fmla="*/ 158 w 165"/>
                <a:gd name="T69" fmla="*/ 9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21">
                  <a:moveTo>
                    <a:pt x="77" y="28"/>
                  </a:moveTo>
                  <a:cubicBezTo>
                    <a:pt x="61" y="28"/>
                    <a:pt x="47" y="41"/>
                    <a:pt x="47" y="57"/>
                  </a:cubicBezTo>
                  <a:cubicBezTo>
                    <a:pt x="47" y="58"/>
                    <a:pt x="47" y="59"/>
                    <a:pt x="48" y="60"/>
                  </a:cubicBezTo>
                  <a:cubicBezTo>
                    <a:pt x="55" y="65"/>
                    <a:pt x="59" y="73"/>
                    <a:pt x="60" y="82"/>
                  </a:cubicBezTo>
                  <a:cubicBezTo>
                    <a:pt x="65" y="85"/>
                    <a:pt x="71" y="87"/>
                    <a:pt x="77" y="87"/>
                  </a:cubicBezTo>
                  <a:cubicBezTo>
                    <a:pt x="85" y="87"/>
                    <a:pt x="92" y="83"/>
                    <a:pt x="98" y="78"/>
                  </a:cubicBezTo>
                  <a:cubicBezTo>
                    <a:pt x="97" y="76"/>
                    <a:pt x="97" y="73"/>
                    <a:pt x="98" y="71"/>
                  </a:cubicBezTo>
                  <a:cubicBezTo>
                    <a:pt x="100" y="69"/>
                    <a:pt x="102" y="68"/>
                    <a:pt x="104" y="68"/>
                  </a:cubicBezTo>
                  <a:cubicBezTo>
                    <a:pt x="105" y="65"/>
                    <a:pt x="106" y="61"/>
                    <a:pt x="106" y="57"/>
                  </a:cubicBezTo>
                  <a:cubicBezTo>
                    <a:pt x="106" y="41"/>
                    <a:pt x="93" y="28"/>
                    <a:pt x="77" y="28"/>
                  </a:cubicBezTo>
                  <a:moveTo>
                    <a:pt x="165" y="97"/>
                  </a:moveTo>
                  <a:cubicBezTo>
                    <a:pt x="165" y="111"/>
                    <a:pt x="154" y="121"/>
                    <a:pt x="141" y="121"/>
                  </a:cubicBezTo>
                  <a:cubicBezTo>
                    <a:pt x="127" y="121"/>
                    <a:pt x="116" y="111"/>
                    <a:pt x="116" y="97"/>
                  </a:cubicBezTo>
                  <a:cubicBezTo>
                    <a:pt x="116" y="95"/>
                    <a:pt x="117" y="93"/>
                    <a:pt x="117" y="91"/>
                  </a:cubicBezTo>
                  <a:cubicBezTo>
                    <a:pt x="115" y="90"/>
                    <a:pt x="106" y="84"/>
                    <a:pt x="103" y="83"/>
                  </a:cubicBezTo>
                  <a:cubicBezTo>
                    <a:pt x="96" y="90"/>
                    <a:pt x="87" y="94"/>
                    <a:pt x="77" y="94"/>
                  </a:cubicBezTo>
                  <a:cubicBezTo>
                    <a:pt x="71" y="94"/>
                    <a:pt x="65" y="92"/>
                    <a:pt x="60" y="90"/>
                  </a:cubicBezTo>
                  <a:cubicBezTo>
                    <a:pt x="58" y="104"/>
                    <a:pt x="45" y="115"/>
                    <a:pt x="30" y="115"/>
                  </a:cubicBezTo>
                  <a:cubicBezTo>
                    <a:pt x="13" y="115"/>
                    <a:pt x="0" y="102"/>
                    <a:pt x="0" y="85"/>
                  </a:cubicBezTo>
                  <a:cubicBezTo>
                    <a:pt x="0" y="68"/>
                    <a:pt x="13" y="55"/>
                    <a:pt x="30" y="55"/>
                  </a:cubicBezTo>
                  <a:cubicBezTo>
                    <a:pt x="34" y="55"/>
                    <a:pt x="37" y="55"/>
                    <a:pt x="40" y="56"/>
                  </a:cubicBezTo>
                  <a:cubicBezTo>
                    <a:pt x="40" y="52"/>
                    <a:pt x="41" y="48"/>
                    <a:pt x="43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3" y="43"/>
                    <a:pt x="5" y="34"/>
                    <a:pt x="5" y="24"/>
                  </a:cubicBezTo>
                  <a:cubicBezTo>
                    <a:pt x="5" y="14"/>
                    <a:pt x="13" y="6"/>
                    <a:pt x="23" y="6"/>
                  </a:cubicBezTo>
                  <a:cubicBezTo>
                    <a:pt x="34" y="6"/>
                    <a:pt x="42" y="14"/>
                    <a:pt x="42" y="24"/>
                  </a:cubicBezTo>
                  <a:cubicBezTo>
                    <a:pt x="42" y="25"/>
                    <a:pt x="42" y="26"/>
                    <a:pt x="42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7" y="25"/>
                    <a:pt x="66" y="21"/>
                    <a:pt x="77" y="21"/>
                  </a:cubicBezTo>
                  <a:cubicBezTo>
                    <a:pt x="88" y="21"/>
                    <a:pt x="98" y="26"/>
                    <a:pt x="104" y="33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0" y="28"/>
                    <a:pt x="110" y="26"/>
                    <a:pt x="110" y="24"/>
                  </a:cubicBezTo>
                  <a:cubicBezTo>
                    <a:pt x="110" y="11"/>
                    <a:pt x="121" y="0"/>
                    <a:pt x="135" y="0"/>
                  </a:cubicBezTo>
                  <a:cubicBezTo>
                    <a:pt x="148" y="0"/>
                    <a:pt x="159" y="11"/>
                    <a:pt x="159" y="24"/>
                  </a:cubicBezTo>
                  <a:cubicBezTo>
                    <a:pt x="159" y="38"/>
                    <a:pt x="148" y="49"/>
                    <a:pt x="135" y="49"/>
                  </a:cubicBezTo>
                  <a:cubicBezTo>
                    <a:pt x="128" y="49"/>
                    <a:pt x="122" y="46"/>
                    <a:pt x="118" y="42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9"/>
                    <a:pt x="113" y="53"/>
                    <a:pt x="113" y="57"/>
                  </a:cubicBezTo>
                  <a:cubicBezTo>
                    <a:pt x="113" y="62"/>
                    <a:pt x="112" y="66"/>
                    <a:pt x="111" y="70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9" y="75"/>
                    <a:pt x="135" y="73"/>
                    <a:pt x="141" y="73"/>
                  </a:cubicBezTo>
                  <a:cubicBezTo>
                    <a:pt x="154" y="73"/>
                    <a:pt x="165" y="84"/>
                    <a:pt x="165" y="97"/>
                  </a:cubicBezTo>
                  <a:moveTo>
                    <a:pt x="53" y="85"/>
                  </a:moveTo>
                  <a:cubicBezTo>
                    <a:pt x="53" y="76"/>
                    <a:pt x="48" y="68"/>
                    <a:pt x="41" y="64"/>
                  </a:cubicBezTo>
                  <a:cubicBezTo>
                    <a:pt x="38" y="63"/>
                    <a:pt x="34" y="62"/>
                    <a:pt x="30" y="62"/>
                  </a:cubicBezTo>
                  <a:cubicBezTo>
                    <a:pt x="17" y="62"/>
                    <a:pt x="7" y="72"/>
                    <a:pt x="7" y="85"/>
                  </a:cubicBezTo>
                  <a:cubicBezTo>
                    <a:pt x="7" y="98"/>
                    <a:pt x="17" y="108"/>
                    <a:pt x="30" y="108"/>
                  </a:cubicBezTo>
                  <a:cubicBezTo>
                    <a:pt x="43" y="108"/>
                    <a:pt x="53" y="98"/>
                    <a:pt x="53" y="85"/>
                  </a:cubicBezTo>
                  <a:close/>
                  <a:moveTo>
                    <a:pt x="116" y="24"/>
                  </a:moveTo>
                  <a:cubicBezTo>
                    <a:pt x="116" y="25"/>
                    <a:pt x="116" y="26"/>
                    <a:pt x="116" y="27"/>
                  </a:cubicBezTo>
                  <a:cubicBezTo>
                    <a:pt x="119" y="26"/>
                    <a:pt x="123" y="27"/>
                    <a:pt x="125" y="30"/>
                  </a:cubicBezTo>
                  <a:cubicBezTo>
                    <a:pt x="126" y="33"/>
                    <a:pt x="126" y="37"/>
                    <a:pt x="123" y="39"/>
                  </a:cubicBezTo>
                  <a:cubicBezTo>
                    <a:pt x="126" y="41"/>
                    <a:pt x="130" y="43"/>
                    <a:pt x="135" y="43"/>
                  </a:cubicBezTo>
                  <a:cubicBezTo>
                    <a:pt x="145" y="43"/>
                    <a:pt x="153" y="35"/>
                    <a:pt x="153" y="24"/>
                  </a:cubicBezTo>
                  <a:cubicBezTo>
                    <a:pt x="153" y="14"/>
                    <a:pt x="145" y="6"/>
                    <a:pt x="135" y="6"/>
                  </a:cubicBezTo>
                  <a:cubicBezTo>
                    <a:pt x="124" y="6"/>
                    <a:pt x="116" y="14"/>
                    <a:pt x="116" y="24"/>
                  </a:cubicBezTo>
                  <a:moveTo>
                    <a:pt x="36" y="24"/>
                  </a:moveTo>
                  <a:cubicBezTo>
                    <a:pt x="36" y="17"/>
                    <a:pt x="30" y="12"/>
                    <a:pt x="23" y="12"/>
                  </a:cubicBezTo>
                  <a:cubicBezTo>
                    <a:pt x="17" y="12"/>
                    <a:pt x="11" y="17"/>
                    <a:pt x="11" y="24"/>
                  </a:cubicBezTo>
                  <a:cubicBezTo>
                    <a:pt x="11" y="31"/>
                    <a:pt x="17" y="37"/>
                    <a:pt x="23" y="37"/>
                  </a:cubicBezTo>
                  <a:cubicBezTo>
                    <a:pt x="25" y="37"/>
                    <a:pt x="27" y="36"/>
                    <a:pt x="29" y="36"/>
                  </a:cubicBezTo>
                  <a:cubicBezTo>
                    <a:pt x="27" y="33"/>
                    <a:pt x="27" y="30"/>
                    <a:pt x="28" y="27"/>
                  </a:cubicBezTo>
                  <a:cubicBezTo>
                    <a:pt x="30" y="25"/>
                    <a:pt x="33" y="24"/>
                    <a:pt x="36" y="24"/>
                  </a:cubicBezTo>
                  <a:moveTo>
                    <a:pt x="158" y="97"/>
                  </a:moveTo>
                  <a:cubicBezTo>
                    <a:pt x="158" y="87"/>
                    <a:pt x="150" y="79"/>
                    <a:pt x="141" y="79"/>
                  </a:cubicBezTo>
                  <a:cubicBezTo>
                    <a:pt x="131" y="79"/>
                    <a:pt x="123" y="87"/>
                    <a:pt x="123" y="97"/>
                  </a:cubicBezTo>
                  <a:cubicBezTo>
                    <a:pt x="123" y="107"/>
                    <a:pt x="131" y="115"/>
                    <a:pt x="141" y="115"/>
                  </a:cubicBezTo>
                  <a:cubicBezTo>
                    <a:pt x="150" y="115"/>
                    <a:pt x="158" y="107"/>
                    <a:pt x="158" y="97"/>
                  </a:cubicBezTo>
                </a:path>
              </a:pathLst>
            </a:custGeom>
            <a:solidFill>
              <a:srgbClr val="F5ED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14"/>
            <p:cNvSpPr>
              <a:spLocks noEditPoints="1"/>
            </p:cNvSpPr>
            <p:nvPr/>
          </p:nvSpPr>
          <p:spPr bwMode="auto">
            <a:xfrm rot="-1800000">
              <a:off x="5013439" y="3139402"/>
              <a:ext cx="454025" cy="523875"/>
            </a:xfrm>
            <a:custGeom>
              <a:avLst/>
              <a:gdLst>
                <a:gd name="T0" fmla="*/ 83 w 131"/>
                <a:gd name="T1" fmla="*/ 130 h 151"/>
                <a:gd name="T2" fmla="*/ 86 w 131"/>
                <a:gd name="T3" fmla="*/ 136 h 151"/>
                <a:gd name="T4" fmla="*/ 48 w 131"/>
                <a:gd name="T5" fmla="*/ 138 h 151"/>
                <a:gd name="T6" fmla="*/ 45 w 131"/>
                <a:gd name="T7" fmla="*/ 132 h 151"/>
                <a:gd name="T8" fmla="*/ 48 w 131"/>
                <a:gd name="T9" fmla="*/ 130 h 151"/>
                <a:gd name="T10" fmla="*/ 78 w 131"/>
                <a:gd name="T11" fmla="*/ 147 h 151"/>
                <a:gd name="T12" fmla="*/ 57 w 131"/>
                <a:gd name="T13" fmla="*/ 151 h 151"/>
                <a:gd name="T14" fmla="*/ 52 w 131"/>
                <a:gd name="T15" fmla="*/ 143 h 151"/>
                <a:gd name="T16" fmla="*/ 65 w 131"/>
                <a:gd name="T17" fmla="*/ 34 h 151"/>
                <a:gd name="T18" fmla="*/ 82 w 131"/>
                <a:gd name="T19" fmla="*/ 125 h 151"/>
                <a:gd name="T20" fmla="*/ 31 w 131"/>
                <a:gd name="T21" fmla="*/ 68 h 151"/>
                <a:gd name="T22" fmla="*/ 65 w 131"/>
                <a:gd name="T23" fmla="*/ 34 h 151"/>
                <a:gd name="T24" fmla="*/ 72 w 131"/>
                <a:gd name="T25" fmla="*/ 41 h 151"/>
                <a:gd name="T26" fmla="*/ 79 w 131"/>
                <a:gd name="T27" fmla="*/ 45 h 151"/>
                <a:gd name="T28" fmla="*/ 71 w 131"/>
                <a:gd name="T29" fmla="*/ 43 h 151"/>
                <a:gd name="T30" fmla="*/ 50 w 131"/>
                <a:gd name="T31" fmla="*/ 53 h 151"/>
                <a:gd name="T32" fmla="*/ 42 w 131"/>
                <a:gd name="T33" fmla="*/ 68 h 151"/>
                <a:gd name="T34" fmla="*/ 40 w 131"/>
                <a:gd name="T35" fmla="*/ 81 h 151"/>
                <a:gd name="T36" fmla="*/ 38 w 131"/>
                <a:gd name="T37" fmla="*/ 74 h 151"/>
                <a:gd name="T38" fmla="*/ 38 w 131"/>
                <a:gd name="T39" fmla="*/ 60 h 151"/>
                <a:gd name="T40" fmla="*/ 47 w 131"/>
                <a:gd name="T41" fmla="*/ 47 h 151"/>
                <a:gd name="T42" fmla="*/ 65 w 131"/>
                <a:gd name="T43" fmla="*/ 40 h 151"/>
                <a:gd name="T44" fmla="*/ 70 w 131"/>
                <a:gd name="T45" fmla="*/ 40 h 151"/>
                <a:gd name="T46" fmla="*/ 70 w 131"/>
                <a:gd name="T47" fmla="*/ 0 h 151"/>
                <a:gd name="T48" fmla="*/ 66 w 131"/>
                <a:gd name="T49" fmla="*/ 23 h 151"/>
                <a:gd name="T50" fmla="*/ 62 w 131"/>
                <a:gd name="T51" fmla="*/ 0 h 151"/>
                <a:gd name="T52" fmla="*/ 115 w 131"/>
                <a:gd name="T53" fmla="*/ 22 h 151"/>
                <a:gd name="T54" fmla="*/ 93 w 131"/>
                <a:gd name="T55" fmla="*/ 32 h 151"/>
                <a:gd name="T56" fmla="*/ 34 w 131"/>
                <a:gd name="T57" fmla="*/ 102 h 151"/>
                <a:gd name="T58" fmla="*/ 17 w 131"/>
                <a:gd name="T59" fmla="*/ 108 h 151"/>
                <a:gd name="T60" fmla="*/ 34 w 131"/>
                <a:gd name="T61" fmla="*/ 102 h 151"/>
                <a:gd name="T62" fmla="*/ 22 w 131"/>
                <a:gd name="T63" fmla="*/ 16 h 151"/>
                <a:gd name="T64" fmla="*/ 32 w 131"/>
                <a:gd name="T65" fmla="*/ 37 h 151"/>
                <a:gd name="T66" fmla="*/ 22 w 131"/>
                <a:gd name="T67" fmla="*/ 16 h 151"/>
                <a:gd name="T68" fmla="*/ 109 w 131"/>
                <a:gd name="T69" fmla="*/ 114 h 151"/>
                <a:gd name="T70" fmla="*/ 102 w 131"/>
                <a:gd name="T71" fmla="*/ 96 h 151"/>
                <a:gd name="T72" fmla="*/ 97 w 131"/>
                <a:gd name="T73" fmla="*/ 102 h 151"/>
                <a:gd name="T74" fmla="*/ 131 w 131"/>
                <a:gd name="T75" fmla="*/ 69 h 151"/>
                <a:gd name="T76" fmla="*/ 112 w 131"/>
                <a:gd name="T77" fmla="*/ 68 h 151"/>
                <a:gd name="T78" fmla="*/ 131 w 131"/>
                <a:gd name="T79" fmla="*/ 61 h 151"/>
                <a:gd name="T80" fmla="*/ 0 w 131"/>
                <a:gd name="T81" fmla="*/ 69 h 151"/>
                <a:gd name="T82" fmla="*/ 20 w 131"/>
                <a:gd name="T83" fmla="*/ 61 h 151"/>
                <a:gd name="T84" fmla="*/ 20 w 131"/>
                <a:gd name="T85" fmla="*/ 6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5ED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16"/>
            <p:cNvSpPr>
              <a:spLocks noEditPoints="1"/>
            </p:cNvSpPr>
            <p:nvPr/>
          </p:nvSpPr>
          <p:spPr bwMode="auto">
            <a:xfrm>
              <a:off x="5694538" y="1970965"/>
              <a:ext cx="496888" cy="500063"/>
            </a:xfrm>
            <a:custGeom>
              <a:avLst/>
              <a:gdLst>
                <a:gd name="T0" fmla="*/ 84 w 143"/>
                <a:gd name="T1" fmla="*/ 45 h 144"/>
                <a:gd name="T2" fmla="*/ 70 w 143"/>
                <a:gd name="T3" fmla="*/ 47 h 144"/>
                <a:gd name="T4" fmla="*/ 75 w 143"/>
                <a:gd name="T5" fmla="*/ 64 h 144"/>
                <a:gd name="T6" fmla="*/ 105 w 143"/>
                <a:gd name="T7" fmla="*/ 18 h 144"/>
                <a:gd name="T8" fmla="*/ 125 w 143"/>
                <a:gd name="T9" fmla="*/ 19 h 144"/>
                <a:gd name="T10" fmla="*/ 125 w 143"/>
                <a:gd name="T11" fmla="*/ 39 h 144"/>
                <a:gd name="T12" fmla="*/ 80 w 143"/>
                <a:gd name="T13" fmla="*/ 68 h 144"/>
                <a:gd name="T14" fmla="*/ 96 w 143"/>
                <a:gd name="T15" fmla="*/ 74 h 144"/>
                <a:gd name="T16" fmla="*/ 99 w 143"/>
                <a:gd name="T17" fmla="*/ 59 h 144"/>
                <a:gd name="T18" fmla="*/ 117 w 143"/>
                <a:gd name="T19" fmla="*/ 74 h 144"/>
                <a:gd name="T20" fmla="*/ 114 w 143"/>
                <a:gd name="T21" fmla="*/ 44 h 144"/>
                <a:gd name="T22" fmla="*/ 124 w 143"/>
                <a:gd name="T23" fmla="*/ 74 h 144"/>
                <a:gd name="T24" fmla="*/ 133 w 143"/>
                <a:gd name="T25" fmla="*/ 81 h 144"/>
                <a:gd name="T26" fmla="*/ 70 w 143"/>
                <a:gd name="T27" fmla="*/ 135 h 144"/>
                <a:gd name="T28" fmla="*/ 63 w 143"/>
                <a:gd name="T29" fmla="*/ 144 h 144"/>
                <a:gd name="T30" fmla="*/ 9 w 143"/>
                <a:gd name="T31" fmla="*/ 81 h 144"/>
                <a:gd name="T32" fmla="*/ 0 w 143"/>
                <a:gd name="T33" fmla="*/ 74 h 144"/>
                <a:gd name="T34" fmla="*/ 63 w 143"/>
                <a:gd name="T35" fmla="*/ 20 h 144"/>
                <a:gd name="T36" fmla="*/ 70 w 143"/>
                <a:gd name="T37" fmla="*/ 10 h 144"/>
                <a:gd name="T38" fmla="*/ 99 w 143"/>
                <a:gd name="T39" fmla="*/ 30 h 144"/>
                <a:gd name="T40" fmla="*/ 94 w 143"/>
                <a:gd name="T41" fmla="*/ 35 h 144"/>
                <a:gd name="T42" fmla="*/ 70 w 143"/>
                <a:gd name="T43" fmla="*/ 40 h 144"/>
                <a:gd name="T44" fmla="*/ 70 w 143"/>
                <a:gd name="T45" fmla="*/ 93 h 144"/>
                <a:gd name="T46" fmla="*/ 96 w 143"/>
                <a:gd name="T47" fmla="*/ 81 h 144"/>
                <a:gd name="T48" fmla="*/ 63 w 143"/>
                <a:gd name="T49" fmla="*/ 93 h 144"/>
                <a:gd name="T50" fmla="*/ 37 w 143"/>
                <a:gd name="T51" fmla="*/ 81 h 144"/>
                <a:gd name="T52" fmla="*/ 63 w 143"/>
                <a:gd name="T53" fmla="*/ 93 h 144"/>
                <a:gd name="T54" fmla="*/ 63 w 143"/>
                <a:gd name="T55" fmla="*/ 61 h 144"/>
                <a:gd name="T56" fmla="*/ 37 w 143"/>
                <a:gd name="T57" fmla="*/ 74 h 144"/>
                <a:gd name="T58" fmla="*/ 63 w 143"/>
                <a:gd name="T59" fmla="*/ 27 h 144"/>
                <a:gd name="T60" fmla="*/ 30 w 143"/>
                <a:gd name="T61" fmla="*/ 74 h 144"/>
                <a:gd name="T62" fmla="*/ 63 w 143"/>
                <a:gd name="T63" fmla="*/ 27 h 144"/>
                <a:gd name="T64" fmla="*/ 63 w 143"/>
                <a:gd name="T65" fmla="*/ 114 h 144"/>
                <a:gd name="T66" fmla="*/ 16 w 143"/>
                <a:gd name="T67" fmla="*/ 81 h 144"/>
                <a:gd name="T68" fmla="*/ 70 w 143"/>
                <a:gd name="T69" fmla="*/ 114 h 144"/>
                <a:gd name="T70" fmla="*/ 117 w 143"/>
                <a:gd name="T71" fmla="*/ 81 h 144"/>
                <a:gd name="T72" fmla="*/ 70 w 143"/>
                <a:gd name="T73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rgbClr val="F5ED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1225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Rectangle 29">
            <a:extLst>
              <a:ext uri="{FF2B5EF4-FFF2-40B4-BE49-F238E27FC236}">
                <a16:creationId xmlns:a16="http://schemas.microsoft.com/office/drawing/2014/main" id="{B86D35F9-8FF5-4D19-868C-DFEE28AF4561}"/>
              </a:ext>
            </a:extLst>
          </p:cNvPr>
          <p:cNvSpPr/>
          <p:nvPr/>
        </p:nvSpPr>
        <p:spPr>
          <a:xfrm>
            <a:off x="1618644" y="2249353"/>
            <a:ext cx="200948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D39FB93E-3BA6-41C2-B16E-BCF960D70690}"/>
              </a:ext>
            </a:extLst>
          </p:cNvPr>
          <p:cNvSpPr/>
          <p:nvPr/>
        </p:nvSpPr>
        <p:spPr>
          <a:xfrm>
            <a:off x="1618644" y="1909028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1F95BB07-5F2E-49CC-9AE6-2D06D0541AAB}"/>
              </a:ext>
            </a:extLst>
          </p:cNvPr>
          <p:cNvSpPr/>
          <p:nvPr/>
        </p:nvSpPr>
        <p:spPr>
          <a:xfrm>
            <a:off x="8472436" y="2251778"/>
            <a:ext cx="200948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65BD4542-67AB-4010-A4D1-E58799D055F8}"/>
              </a:ext>
            </a:extLst>
          </p:cNvPr>
          <p:cNvSpPr/>
          <p:nvPr/>
        </p:nvSpPr>
        <p:spPr>
          <a:xfrm>
            <a:off x="8472436" y="1911453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E8DC19DB-279A-4FDD-830F-E6102339C0AA}"/>
              </a:ext>
            </a:extLst>
          </p:cNvPr>
          <p:cNvSpPr/>
          <p:nvPr/>
        </p:nvSpPr>
        <p:spPr>
          <a:xfrm>
            <a:off x="1618644" y="4265397"/>
            <a:ext cx="200948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56EBC3A7-B2BF-4B93-8C9E-9910CE26B34B}"/>
              </a:ext>
            </a:extLst>
          </p:cNvPr>
          <p:cNvSpPr/>
          <p:nvPr/>
        </p:nvSpPr>
        <p:spPr>
          <a:xfrm>
            <a:off x="1618644" y="3925072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2F31FBE5-EE64-4E1B-BAEF-74BFE5A66BFD}"/>
              </a:ext>
            </a:extLst>
          </p:cNvPr>
          <p:cNvSpPr/>
          <p:nvPr/>
        </p:nvSpPr>
        <p:spPr>
          <a:xfrm>
            <a:off x="8472436" y="4267822"/>
            <a:ext cx="200948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输入替换内容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58pic.com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Rectangle 30">
            <a:extLst>
              <a:ext uri="{FF2B5EF4-FFF2-40B4-BE49-F238E27FC236}">
                <a16:creationId xmlns:a16="http://schemas.microsoft.com/office/drawing/2014/main" id="{B4A39A91-E923-4CB2-947D-7BDDE007B427}"/>
              </a:ext>
            </a:extLst>
          </p:cNvPr>
          <p:cNvSpPr/>
          <p:nvPr/>
        </p:nvSpPr>
        <p:spPr>
          <a:xfrm>
            <a:off x="8472436" y="3927497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小标题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6A1D29-55C7-4697-A9F1-5C021AE2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" y="2413"/>
            <a:ext cx="12243840" cy="683972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4E9D7C6-1E52-4822-85C6-DC81938AED4D}"/>
              </a:ext>
            </a:extLst>
          </p:cNvPr>
          <p:cNvSpPr txBox="1"/>
          <p:nvPr/>
        </p:nvSpPr>
        <p:spPr>
          <a:xfrm>
            <a:off x="9663061" y="4853009"/>
            <a:ext cx="1349588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65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D2A23C-809B-4ABA-AB7D-0E2DCADADDEA}"/>
              </a:ext>
            </a:extLst>
          </p:cNvPr>
          <p:cNvSpPr/>
          <p:nvPr/>
        </p:nvSpPr>
        <p:spPr>
          <a:xfrm>
            <a:off x="5137786" y="1618231"/>
            <a:ext cx="61706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600" dirty="0">
                <a:solidFill>
                  <a:schemeClr val="bg1"/>
                </a:solidFill>
              </a:rPr>
              <a:t>企业文化</a:t>
            </a:r>
            <a:r>
              <a:rPr lang="en-US" altLang="zh-CN" sz="3600" dirty="0">
                <a:solidFill>
                  <a:schemeClr val="bg1"/>
                </a:solidFill>
              </a:rPr>
              <a:t>(Corporate Culture)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56">
            <a:extLst>
              <a:ext uri="{FF2B5EF4-FFF2-40B4-BE49-F238E27FC236}">
                <a16:creationId xmlns:a16="http://schemas.microsoft.com/office/drawing/2014/main" id="{39D2E012-4222-4D6B-8437-8BAB1BC2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252" y="2329244"/>
            <a:ext cx="6956385" cy="6716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05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The spring and autumn period and the visual studio is one of the enterprises and individuals to provide professional creativity, brand integration design consultants</a:t>
            </a:r>
            <a:endParaRPr lang="zh-CN" altLang="zh-CN" sz="1000" spc="3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59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F078BA-9865-4400-A853-A9049A46ABA9}"/>
              </a:ext>
            </a:extLst>
          </p:cNvPr>
          <p:cNvGrpSpPr/>
          <p:nvPr/>
        </p:nvGrpSpPr>
        <p:grpSpPr>
          <a:xfrm>
            <a:off x="1192662" y="2578906"/>
            <a:ext cx="10050090" cy="2763983"/>
            <a:chOff x="827964" y="1717426"/>
            <a:chExt cx="7704476" cy="2118891"/>
          </a:xfrm>
        </p:grpSpPr>
        <p:grpSp>
          <p:nvGrpSpPr>
            <p:cNvPr id="7" name="组合 1">
              <a:extLst>
                <a:ext uri="{FF2B5EF4-FFF2-40B4-BE49-F238E27FC236}">
                  <a16:creationId xmlns:a16="http://schemas.microsoft.com/office/drawing/2014/main" id="{A2B84F23-92C3-4C0F-A6E8-5C0AB943F3D1}"/>
                </a:ext>
              </a:extLst>
            </p:cNvPr>
            <p:cNvGrpSpPr/>
            <p:nvPr/>
          </p:nvGrpSpPr>
          <p:grpSpPr>
            <a:xfrm>
              <a:off x="827964" y="1717426"/>
              <a:ext cx="1764006" cy="668960"/>
              <a:chOff x="6278307" y="2195545"/>
              <a:chExt cx="1764006" cy="668960"/>
            </a:xfrm>
          </p:grpSpPr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D847B0C9-EE95-4805-9F3A-B2459C1E7F13}"/>
                  </a:ext>
                </a:extLst>
              </p:cNvPr>
              <p:cNvSpPr txBox="1"/>
              <p:nvPr/>
            </p:nvSpPr>
            <p:spPr bwMode="auto">
              <a:xfrm>
                <a:off x="6382171" y="2494098"/>
                <a:ext cx="1526083" cy="370407"/>
              </a:xfrm>
              <a:prstGeom prst="rect">
                <a:avLst/>
              </a:prstGeom>
              <a:noFill/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</a:p>
            </p:txBody>
          </p:sp>
          <p:sp>
            <p:nvSpPr>
              <p:cNvPr id="46" name="TextBox 19">
                <a:extLst>
                  <a:ext uri="{FF2B5EF4-FFF2-40B4-BE49-F238E27FC236}">
                    <a16:creationId xmlns:a16="http://schemas.microsoft.com/office/drawing/2014/main" id="{B6C5E757-1840-45A2-B66C-A2367134D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307" y="2195545"/>
                <a:ext cx="1764006" cy="308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小标题</a:t>
                </a:r>
                <a:endPara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9" name="组合 1">
              <a:extLst>
                <a:ext uri="{FF2B5EF4-FFF2-40B4-BE49-F238E27FC236}">
                  <a16:creationId xmlns:a16="http://schemas.microsoft.com/office/drawing/2014/main" id="{50E2123D-FA8E-4817-8DCF-E603C2A96BDC}"/>
                </a:ext>
              </a:extLst>
            </p:cNvPr>
            <p:cNvGrpSpPr/>
            <p:nvPr/>
          </p:nvGrpSpPr>
          <p:grpSpPr>
            <a:xfrm>
              <a:off x="3276236" y="1717426"/>
              <a:ext cx="1764006" cy="668960"/>
              <a:chOff x="6278307" y="2195545"/>
              <a:chExt cx="1764006" cy="668960"/>
            </a:xfrm>
          </p:grpSpPr>
          <p:sp>
            <p:nvSpPr>
              <p:cNvPr id="43" name="TextBox 20">
                <a:extLst>
                  <a:ext uri="{FF2B5EF4-FFF2-40B4-BE49-F238E27FC236}">
                    <a16:creationId xmlns:a16="http://schemas.microsoft.com/office/drawing/2014/main" id="{EBF5C648-7C1C-420C-9640-55E289690D0A}"/>
                  </a:ext>
                </a:extLst>
              </p:cNvPr>
              <p:cNvSpPr txBox="1"/>
              <p:nvPr/>
            </p:nvSpPr>
            <p:spPr bwMode="auto">
              <a:xfrm>
                <a:off x="6382171" y="2494098"/>
                <a:ext cx="1526083" cy="370407"/>
              </a:xfrm>
              <a:prstGeom prst="rect">
                <a:avLst/>
              </a:prstGeom>
              <a:noFill/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</a:p>
            </p:txBody>
          </p:sp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E13F71DA-924F-4573-B391-16829F24C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307" y="2195545"/>
                <a:ext cx="1764006" cy="308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小标题</a:t>
                </a:r>
                <a:endPara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0" name="组合 1">
              <a:extLst>
                <a:ext uri="{FF2B5EF4-FFF2-40B4-BE49-F238E27FC236}">
                  <a16:creationId xmlns:a16="http://schemas.microsoft.com/office/drawing/2014/main" id="{3477B8D2-DCD9-43A7-9B6E-C96CC727475B}"/>
                </a:ext>
              </a:extLst>
            </p:cNvPr>
            <p:cNvGrpSpPr/>
            <p:nvPr/>
          </p:nvGrpSpPr>
          <p:grpSpPr>
            <a:xfrm>
              <a:off x="5544298" y="1717426"/>
              <a:ext cx="1764006" cy="668960"/>
              <a:chOff x="6278307" y="2195545"/>
              <a:chExt cx="1764006" cy="668960"/>
            </a:xfrm>
          </p:grpSpPr>
          <p:sp>
            <p:nvSpPr>
              <p:cNvPr id="41" name="TextBox 20">
                <a:extLst>
                  <a:ext uri="{FF2B5EF4-FFF2-40B4-BE49-F238E27FC236}">
                    <a16:creationId xmlns:a16="http://schemas.microsoft.com/office/drawing/2014/main" id="{59E37DBD-AF6A-42C9-835D-8B59E9B112D5}"/>
                  </a:ext>
                </a:extLst>
              </p:cNvPr>
              <p:cNvSpPr txBox="1"/>
              <p:nvPr/>
            </p:nvSpPr>
            <p:spPr bwMode="auto">
              <a:xfrm>
                <a:off x="6382171" y="2494098"/>
                <a:ext cx="1526083" cy="370407"/>
              </a:xfrm>
              <a:prstGeom prst="rect">
                <a:avLst/>
              </a:prstGeom>
              <a:noFill/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</a:p>
            </p:txBody>
          </p:sp>
          <p:sp>
            <p:nvSpPr>
              <p:cNvPr id="42" name="TextBox 19">
                <a:extLst>
                  <a:ext uri="{FF2B5EF4-FFF2-40B4-BE49-F238E27FC236}">
                    <a16:creationId xmlns:a16="http://schemas.microsoft.com/office/drawing/2014/main" id="{596D3292-750D-4E8B-A9A2-9A9C5E2E0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307" y="2195545"/>
                <a:ext cx="1764006" cy="308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小标题</a:t>
                </a:r>
                <a:endPara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4" name="组合 1">
              <a:extLst>
                <a:ext uri="{FF2B5EF4-FFF2-40B4-BE49-F238E27FC236}">
                  <a16:creationId xmlns:a16="http://schemas.microsoft.com/office/drawing/2014/main" id="{45CB980E-1EC2-47FB-AAF2-77A0EDAECE97}"/>
                </a:ext>
              </a:extLst>
            </p:cNvPr>
            <p:cNvGrpSpPr/>
            <p:nvPr/>
          </p:nvGrpSpPr>
          <p:grpSpPr>
            <a:xfrm>
              <a:off x="2087914" y="3167357"/>
              <a:ext cx="1764006" cy="668960"/>
              <a:chOff x="6278307" y="2195545"/>
              <a:chExt cx="1764006" cy="668960"/>
            </a:xfrm>
          </p:grpSpPr>
          <p:sp>
            <p:nvSpPr>
              <p:cNvPr id="39" name="TextBox 20">
                <a:extLst>
                  <a:ext uri="{FF2B5EF4-FFF2-40B4-BE49-F238E27FC236}">
                    <a16:creationId xmlns:a16="http://schemas.microsoft.com/office/drawing/2014/main" id="{D895E349-A502-46B7-9221-4B5A350E0263}"/>
                  </a:ext>
                </a:extLst>
              </p:cNvPr>
              <p:cNvSpPr txBox="1"/>
              <p:nvPr/>
            </p:nvSpPr>
            <p:spPr bwMode="auto">
              <a:xfrm>
                <a:off x="6382171" y="2494098"/>
                <a:ext cx="1526083" cy="370407"/>
              </a:xfrm>
              <a:prstGeom prst="rect">
                <a:avLst/>
              </a:prstGeom>
              <a:noFill/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</a:p>
            </p:txBody>
          </p:sp>
          <p:sp>
            <p:nvSpPr>
              <p:cNvPr id="40" name="TextBox 19">
                <a:extLst>
                  <a:ext uri="{FF2B5EF4-FFF2-40B4-BE49-F238E27FC236}">
                    <a16:creationId xmlns:a16="http://schemas.microsoft.com/office/drawing/2014/main" id="{5D034B67-D411-489C-B954-B72B43327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307" y="2195545"/>
                <a:ext cx="1764006" cy="308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小标题</a:t>
                </a:r>
                <a:endPara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组合 1">
              <a:extLst>
                <a:ext uri="{FF2B5EF4-FFF2-40B4-BE49-F238E27FC236}">
                  <a16:creationId xmlns:a16="http://schemas.microsoft.com/office/drawing/2014/main" id="{60E52B36-AF7B-4F72-8AF1-4CCB750FF7E0}"/>
                </a:ext>
              </a:extLst>
            </p:cNvPr>
            <p:cNvGrpSpPr/>
            <p:nvPr/>
          </p:nvGrpSpPr>
          <p:grpSpPr>
            <a:xfrm>
              <a:off x="4460080" y="3167357"/>
              <a:ext cx="1764006" cy="668960"/>
              <a:chOff x="6278307" y="2195545"/>
              <a:chExt cx="1764006" cy="668960"/>
            </a:xfrm>
          </p:grpSpPr>
          <p:sp>
            <p:nvSpPr>
              <p:cNvPr id="37" name="TextBox 20">
                <a:extLst>
                  <a:ext uri="{FF2B5EF4-FFF2-40B4-BE49-F238E27FC236}">
                    <a16:creationId xmlns:a16="http://schemas.microsoft.com/office/drawing/2014/main" id="{E4A8E65C-C725-4AFC-91E0-92C85633DDEA}"/>
                  </a:ext>
                </a:extLst>
              </p:cNvPr>
              <p:cNvSpPr txBox="1"/>
              <p:nvPr/>
            </p:nvSpPr>
            <p:spPr bwMode="auto">
              <a:xfrm>
                <a:off x="6382171" y="2494098"/>
                <a:ext cx="1526083" cy="370407"/>
              </a:xfrm>
              <a:prstGeom prst="rect">
                <a:avLst/>
              </a:prstGeom>
              <a:noFill/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</a:p>
            </p:txBody>
          </p:sp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298FC908-5909-42C6-A9B9-87BB3B0E7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307" y="2195545"/>
                <a:ext cx="1764006" cy="308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小标题</a:t>
                </a:r>
                <a:endPara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6" name="组合 1">
              <a:extLst>
                <a:ext uri="{FF2B5EF4-FFF2-40B4-BE49-F238E27FC236}">
                  <a16:creationId xmlns:a16="http://schemas.microsoft.com/office/drawing/2014/main" id="{1B3C99F4-B160-47B3-8100-54BD10F0E8C9}"/>
                </a:ext>
              </a:extLst>
            </p:cNvPr>
            <p:cNvGrpSpPr/>
            <p:nvPr/>
          </p:nvGrpSpPr>
          <p:grpSpPr>
            <a:xfrm>
              <a:off x="6768434" y="3167357"/>
              <a:ext cx="1764006" cy="668960"/>
              <a:chOff x="6278307" y="2195545"/>
              <a:chExt cx="1764006" cy="668960"/>
            </a:xfrm>
          </p:grpSpPr>
          <p:sp>
            <p:nvSpPr>
              <p:cNvPr id="35" name="TextBox 20">
                <a:extLst>
                  <a:ext uri="{FF2B5EF4-FFF2-40B4-BE49-F238E27FC236}">
                    <a16:creationId xmlns:a16="http://schemas.microsoft.com/office/drawing/2014/main" id="{899F7D4F-84A2-4DDE-977D-F58E05DDECF9}"/>
                  </a:ext>
                </a:extLst>
              </p:cNvPr>
              <p:cNvSpPr txBox="1"/>
              <p:nvPr/>
            </p:nvSpPr>
            <p:spPr bwMode="auto">
              <a:xfrm>
                <a:off x="6382171" y="2494098"/>
                <a:ext cx="1526083" cy="370407"/>
              </a:xfrm>
              <a:prstGeom prst="rect">
                <a:avLst/>
              </a:prstGeom>
              <a:noFill/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58pic.com</a:t>
                </a:r>
              </a:p>
            </p:txBody>
          </p:sp>
          <p:sp>
            <p:nvSpPr>
              <p:cNvPr id="36" name="TextBox 19">
                <a:extLst>
                  <a:ext uri="{FF2B5EF4-FFF2-40B4-BE49-F238E27FC236}">
                    <a16:creationId xmlns:a16="http://schemas.microsoft.com/office/drawing/2014/main" id="{B7780570-6FB9-4626-B072-D705C9CBC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307" y="2195545"/>
                <a:ext cx="1764006" cy="308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小标题</a:t>
                </a:r>
                <a:endPara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8C018F4-A899-4BE0-8DD3-8D433F38A94F}"/>
                </a:ext>
              </a:extLst>
            </p:cNvPr>
            <p:cNvGrpSpPr/>
            <p:nvPr/>
          </p:nvGrpSpPr>
          <p:grpSpPr>
            <a:xfrm>
              <a:off x="1447336" y="2971177"/>
              <a:ext cx="728363" cy="728363"/>
              <a:chOff x="1302940" y="2971177"/>
              <a:chExt cx="728363" cy="72836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F9B9437-ABE9-492F-9A56-39E3A07DA727}"/>
                  </a:ext>
                </a:extLst>
              </p:cNvPr>
              <p:cNvSpPr/>
              <p:nvPr/>
            </p:nvSpPr>
            <p:spPr>
              <a:xfrm>
                <a:off x="1302940" y="2971177"/>
                <a:ext cx="728363" cy="7283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19">
                <a:extLst>
                  <a:ext uri="{FF2B5EF4-FFF2-40B4-BE49-F238E27FC236}">
                    <a16:creationId xmlns:a16="http://schemas.microsoft.com/office/drawing/2014/main" id="{FF0BB470-28F5-468B-A562-F6D1097D4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764" y="3115228"/>
                <a:ext cx="566214" cy="409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9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01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BC3CD61-2D62-4E0B-A909-3E42F813EE19}"/>
                </a:ext>
              </a:extLst>
            </p:cNvPr>
            <p:cNvGrpSpPr/>
            <p:nvPr/>
          </p:nvGrpSpPr>
          <p:grpSpPr>
            <a:xfrm>
              <a:off x="3731717" y="2971176"/>
              <a:ext cx="728363" cy="728363"/>
              <a:chOff x="3587321" y="2971176"/>
              <a:chExt cx="728363" cy="728363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EBD7E0D-621A-4C45-9A87-F04E0F2AE92C}"/>
                  </a:ext>
                </a:extLst>
              </p:cNvPr>
              <p:cNvSpPr/>
              <p:nvPr/>
            </p:nvSpPr>
            <p:spPr>
              <a:xfrm>
                <a:off x="3587321" y="2971176"/>
                <a:ext cx="728363" cy="7283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E34850EE-B01C-45BF-BD26-ED6249C6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3115228"/>
                <a:ext cx="566214" cy="409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9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03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800168B-6831-49B6-93AC-B92E626DE7F5}"/>
                </a:ext>
              </a:extLst>
            </p:cNvPr>
            <p:cNvGrpSpPr/>
            <p:nvPr/>
          </p:nvGrpSpPr>
          <p:grpSpPr>
            <a:xfrm>
              <a:off x="6042920" y="2971176"/>
              <a:ext cx="728363" cy="728363"/>
              <a:chOff x="5898524" y="2971176"/>
              <a:chExt cx="728363" cy="728363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10C754A-F97F-40C0-8B59-DF77AC05D40D}"/>
                  </a:ext>
                </a:extLst>
              </p:cNvPr>
              <p:cNvSpPr/>
              <p:nvPr/>
            </p:nvSpPr>
            <p:spPr>
              <a:xfrm>
                <a:off x="5898524" y="2971176"/>
                <a:ext cx="728363" cy="7283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80EC73AD-A3F3-4461-B640-90896FD04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9598" y="3115228"/>
                <a:ext cx="566214" cy="409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9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05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8F8C28B-8DFF-46BC-9C93-B1897A7B4950}"/>
                </a:ext>
              </a:extLst>
            </p:cNvPr>
            <p:cNvGrpSpPr/>
            <p:nvPr/>
          </p:nvGrpSpPr>
          <p:grpSpPr>
            <a:xfrm>
              <a:off x="2589927" y="1829388"/>
              <a:ext cx="728363" cy="728363"/>
              <a:chOff x="2445531" y="1829388"/>
              <a:chExt cx="728363" cy="72836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0541BDA-8278-4F36-B087-86F16BC5F937}"/>
                  </a:ext>
                </a:extLst>
              </p:cNvPr>
              <p:cNvSpPr/>
              <p:nvPr/>
            </p:nvSpPr>
            <p:spPr>
              <a:xfrm>
                <a:off x="2445531" y="1829388"/>
                <a:ext cx="728363" cy="7283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9CAB2BAF-048C-4553-97B1-2D9C242D3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7495" y="1980240"/>
                <a:ext cx="566214" cy="409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9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02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67063F-0873-4A55-9FA7-132A1D32C6EB}"/>
                </a:ext>
              </a:extLst>
            </p:cNvPr>
            <p:cNvGrpSpPr/>
            <p:nvPr/>
          </p:nvGrpSpPr>
          <p:grpSpPr>
            <a:xfrm>
              <a:off x="4873506" y="1829388"/>
              <a:ext cx="728363" cy="728363"/>
              <a:chOff x="4729110" y="1829388"/>
              <a:chExt cx="728363" cy="72836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2AE929E-36FB-4773-8FE1-35DA87331FDC}"/>
                  </a:ext>
                </a:extLst>
              </p:cNvPr>
              <p:cNvSpPr/>
              <p:nvPr/>
            </p:nvSpPr>
            <p:spPr>
              <a:xfrm>
                <a:off x="4729110" y="1829388"/>
                <a:ext cx="728363" cy="7283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19">
                <a:extLst>
                  <a:ext uri="{FF2B5EF4-FFF2-40B4-BE49-F238E27FC236}">
                    <a16:creationId xmlns:a16="http://schemas.microsoft.com/office/drawing/2014/main" id="{98E0C002-0511-4115-A785-631EB2966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3688" y="1980240"/>
                <a:ext cx="566214" cy="409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9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04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ADB999A-2F17-4B91-877F-473BFEA37D67}"/>
                </a:ext>
              </a:extLst>
            </p:cNvPr>
            <p:cNvGrpSpPr/>
            <p:nvPr/>
          </p:nvGrpSpPr>
          <p:grpSpPr>
            <a:xfrm>
              <a:off x="7184709" y="1829388"/>
              <a:ext cx="728363" cy="728363"/>
              <a:chOff x="7040313" y="1829388"/>
              <a:chExt cx="728363" cy="728363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23B07C4-5354-4259-8846-05244BFA330D}"/>
                  </a:ext>
                </a:extLst>
              </p:cNvPr>
              <p:cNvSpPr/>
              <p:nvPr/>
            </p:nvSpPr>
            <p:spPr>
              <a:xfrm>
                <a:off x="7040313" y="1829388"/>
                <a:ext cx="728363" cy="7283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19">
                <a:extLst>
                  <a:ext uri="{FF2B5EF4-FFF2-40B4-BE49-F238E27FC236}">
                    <a16:creationId xmlns:a16="http://schemas.microsoft.com/office/drawing/2014/main" id="{B6AAAF9A-0C6F-4B0A-822F-3855CF47C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469" y="1980240"/>
                <a:ext cx="566214" cy="409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74" tIns="46637" rIns="93274" bIns="46637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9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06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31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">
        <p:randomBar dir="vert"/>
      </p:transition>
    </mc:Choice>
    <mc:Fallback>
      <p:transition spd="slow" advClick="0" advTm="100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千图网海量PPT模板www.58pic.com​​">
  <a:themeElements>
    <a:clrScheme name="自定义 28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2DFFD"/>
      </a:accent1>
      <a:accent2>
        <a:srgbClr val="85C0FB"/>
      </a:accent2>
      <a:accent3>
        <a:srgbClr val="C2DFFD"/>
      </a:accent3>
      <a:accent4>
        <a:srgbClr val="85C0FB"/>
      </a:accent4>
      <a:accent5>
        <a:srgbClr val="C2DFFD"/>
      </a:accent5>
      <a:accent6>
        <a:srgbClr val="85C0F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1279</Words>
  <Application>Microsoft Office PowerPoint</Application>
  <PresentationFormat>宽屏</PresentationFormat>
  <Paragraphs>232</Paragraphs>
  <Slides>25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League Gothic Regular</vt:lpstr>
      <vt:lpstr>等线</vt:lpstr>
      <vt:lpstr>等线 Light</vt:lpstr>
      <vt:lpstr>方正黑体_GBK</vt:lpstr>
      <vt:lpstr>方正姚体</vt:lpstr>
      <vt:lpstr>华文黑体</vt:lpstr>
      <vt:lpstr>宋体</vt:lpstr>
      <vt:lpstr>微软雅黑</vt:lpstr>
      <vt:lpstr>Arial</vt:lpstr>
      <vt:lpstr>Century Gothic</vt:lpstr>
      <vt:lpstr>Lato Regular</vt:lpstr>
      <vt:lpstr>Open Sans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37</cp:revision>
  <dcterms:created xsi:type="dcterms:W3CDTF">2018-04-10T08:10:31Z</dcterms:created>
  <dcterms:modified xsi:type="dcterms:W3CDTF">2018-05-10T03:56:36Z</dcterms:modified>
</cp:coreProperties>
</file>