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9.xml" ContentType="application/vnd.openxmlformats-officedocument.presentationml.notesSlide+xml"/>
  <Default Extension="xlsx" ContentType="application/vnd.openxmlformats-officedocument.spreadsheetml.sheet"/>
  <Override PartName="/ppt/charts/chart3.xml" ContentType="application/vnd.openxmlformats-officedocument.drawingml.chart+xml"/>
  <Override PartName="/ppt/charts/chart4.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mp3" ContentType="audio/mpe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sldIdLst>
    <p:sldId id="257" r:id="rId2"/>
    <p:sldId id="359" r:id="rId3"/>
    <p:sldId id="360" r:id="rId4"/>
    <p:sldId id="341" r:id="rId5"/>
    <p:sldId id="350" r:id="rId6"/>
    <p:sldId id="363" r:id="rId7"/>
    <p:sldId id="364" r:id="rId8"/>
    <p:sldId id="365" r:id="rId9"/>
    <p:sldId id="295" r:id="rId10"/>
    <p:sldId id="307" r:id="rId11"/>
    <p:sldId id="358" r:id="rId12"/>
    <p:sldId id="332" r:id="rId13"/>
    <p:sldId id="366" r:id="rId14"/>
    <p:sldId id="280" r:id="rId15"/>
    <p:sldId id="368" r:id="rId16"/>
    <p:sldId id="355" r:id="rId17"/>
    <p:sldId id="361" r:id="rId18"/>
    <p:sldId id="367" r:id="rId19"/>
    <p:sldId id="344" r:id="rId20"/>
    <p:sldId id="362" r:id="rId21"/>
    <p:sldId id="334" r:id="rId22"/>
    <p:sldId id="292" r:id="rId23"/>
    <p:sldId id="352" r:id="rId24"/>
    <p:sldId id="369" r:id="rId25"/>
    <p:sldId id="285" r:id="rId26"/>
  </p:sldIdLst>
  <p:sldSz cx="9144000" cy="5145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2" autoAdjust="0"/>
    <p:restoredTop sz="94660"/>
  </p:normalViewPr>
  <p:slideViewPr>
    <p:cSldViewPr snapToGrid="0">
      <p:cViewPr varScale="1">
        <p:scale>
          <a:sx n="102" d="100"/>
          <a:sy n="102" d="100"/>
        </p:scale>
        <p:origin x="-108" y="-288"/>
      </p:cViewPr>
      <p:guideLst>
        <p:guide orient="horz" pos="1620"/>
        <p:guide pos="2880"/>
      </p:guideLst>
    </p:cSldViewPr>
  </p:slideViewPr>
  <p:notesTextViewPr>
    <p:cViewPr>
      <p:scale>
        <a:sx n="1" d="1"/>
        <a:sy n="1" d="1"/>
      </p:scale>
      <p:origin x="0" y="0"/>
    </p:cViewPr>
  </p:notesTextViewPr>
  <p:sorterViewPr>
    <p:cViewPr>
      <p:scale>
        <a:sx n="48" d="100"/>
        <a:sy n="48"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doughnutChart>
        <c:varyColors val="1"/>
        <c:ser>
          <c:idx val="0"/>
          <c:order val="0"/>
          <c:tx>
            <c:strRef>
              <c:f>Sheet1!$B$1</c:f>
              <c:strCache>
                <c:ptCount val="1"/>
                <c:pt idx="0">
                  <c:v>销售额</c:v>
                </c:pt>
              </c:strCache>
            </c:strRef>
          </c:tx>
          <c:spPr>
            <a:gradFill>
              <a:gsLst>
                <a:gs pos="0">
                  <a:srgbClr val="00BBFE"/>
                </a:gs>
                <a:gs pos="70000">
                  <a:srgbClr val="00B0F0"/>
                </a:gs>
              </a:gsLst>
              <a:lin ang="8100000" scaled="1"/>
            </a:gradFill>
            <a:ln>
              <a:noFill/>
            </a:ln>
            <a:effectLst>
              <a:outerShdw blurRad="254000" dist="127000" dir="8100000" algn="tr" rotWithShape="0">
                <a:prstClr val="black">
                  <a:alpha val="10000"/>
                </a:prstClr>
              </a:outerShdw>
            </a:effectLst>
          </c:spPr>
          <c:dPt>
            <c:idx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8A13-4CA4-8518-BAC893A57C74}"/>
              </c:ext>
            </c:extLst>
          </c:dPt>
          <c:dPt>
            <c:idx val="1"/>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8A13-4CA4-8518-BAC893A57C74}"/>
              </c:ext>
            </c:extLst>
          </c:dPt>
          <c:cat>
            <c:strRef>
              <c:f>Sheet1!$A$2:$A$3</c:f>
              <c:strCache>
                <c:ptCount val="2"/>
                <c:pt idx="0">
                  <c:v>第一季度</c:v>
                </c:pt>
                <c:pt idx="1">
                  <c:v>第二季度</c:v>
                </c:pt>
              </c:strCache>
            </c:strRef>
          </c:cat>
          <c:val>
            <c:numRef>
              <c:f>Sheet1!$B$2:$B$3</c:f>
              <c:numCache>
                <c:formatCode>0%</c:formatCode>
                <c:ptCount val="2"/>
                <c:pt idx="0">
                  <c:v>0.75000000000000033</c:v>
                </c:pt>
                <c:pt idx="1">
                  <c:v>0.25</c:v>
                </c:pt>
              </c:numCache>
            </c:numRef>
          </c:val>
          <c:extLst xmlns:c16r2="http://schemas.microsoft.com/office/drawing/2015/06/chart">
            <c:ext xmlns:c16="http://schemas.microsoft.com/office/drawing/2014/chart" uri="{C3380CC4-5D6E-409C-BE32-E72D297353CC}">
              <c16:uniqueId val="{00000004-8A13-4CA4-8518-BAC893A57C74}"/>
            </c:ext>
          </c:extLst>
        </c:ser>
        <c:firstSliceAng val="0"/>
        <c:holeSize val="70"/>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4E03-4578-9105-6A866C93DD4C}"/>
              </c:ext>
            </c:extLst>
          </c:dPt>
          <c:dPt>
            <c:idx val="1"/>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4E03-4578-9105-6A866C93DD4C}"/>
              </c:ext>
            </c:extLst>
          </c:dPt>
          <c:cat>
            <c:strRef>
              <c:f>Sheet1!$A$2:$A$3</c:f>
              <c:strCache>
                <c:ptCount val="2"/>
                <c:pt idx="0">
                  <c:v>第一季度</c:v>
                </c:pt>
                <c:pt idx="1">
                  <c:v>第二季度</c:v>
                </c:pt>
              </c:strCache>
            </c:strRef>
          </c:cat>
          <c:val>
            <c:numRef>
              <c:f>Sheet1!$B$2:$B$3</c:f>
              <c:numCache>
                <c:formatCode>0%</c:formatCode>
                <c:ptCount val="2"/>
                <c:pt idx="0">
                  <c:v>0.55000000000000004</c:v>
                </c:pt>
                <c:pt idx="1">
                  <c:v>0.45</c:v>
                </c:pt>
              </c:numCache>
            </c:numRef>
          </c:val>
          <c:extLst xmlns:c16r2="http://schemas.microsoft.com/office/drawing/2015/06/chart">
            <c:ext xmlns:c16="http://schemas.microsoft.com/office/drawing/2014/chart" uri="{C3380CC4-5D6E-409C-BE32-E72D297353CC}">
              <c16:uniqueId val="{00000004-4E03-4578-9105-6A866C93DD4C}"/>
            </c:ext>
          </c:extLst>
        </c:ser>
        <c:firstSliceAng val="0"/>
        <c:holeSize val="80"/>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autoTitleDeleted val="1"/>
    <c:plotArea>
      <c:layout/>
      <c:doughnutChart>
        <c:varyColors val="1"/>
        <c:ser>
          <c:idx val="0"/>
          <c:order val="0"/>
          <c:tx>
            <c:strRef>
              <c:f>Sheet1!$B$1</c:f>
              <c:strCache>
                <c:ptCount val="1"/>
                <c:pt idx="0">
                  <c:v>销售额</c:v>
                </c:pt>
              </c:strCache>
            </c:strRef>
          </c:tx>
          <c:spPr>
            <a:ln>
              <a:noFill/>
            </a:ln>
            <a:effectLst>
              <a:outerShdw blurRad="254000" dist="127000" dir="8100000" algn="tr" rotWithShape="0">
                <a:prstClr val="black">
                  <a:alpha val="10000"/>
                </a:prstClr>
              </a:outerShdw>
            </a:effectLst>
          </c:spPr>
          <c:dPt>
            <c:idx val="0"/>
            <c:spPr>
              <a:solidFill>
                <a:schemeClr val="accent2"/>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1-1734-48BC-A79E-7B2ECDA14DC6}"/>
              </c:ext>
            </c:extLst>
          </c:dPt>
          <c:dPt>
            <c:idx val="1"/>
            <c:spPr>
              <a:solidFill>
                <a:schemeClr val="tx1">
                  <a:lumMod val="50000"/>
                  <a:lumOff val="50000"/>
                </a:schemeClr>
              </a:solidFill>
              <a:ln w="19050">
                <a:noFill/>
              </a:ln>
              <a:effectLst>
                <a:outerShdw blurRad="254000" dist="127000" dir="8100000" algn="tr" rotWithShape="0">
                  <a:prstClr val="black">
                    <a:alpha val="10000"/>
                  </a:prstClr>
                </a:outerShdw>
              </a:effectLst>
            </c:spPr>
            <c:extLst xmlns:c16r2="http://schemas.microsoft.com/office/drawing/2015/06/chart">
              <c:ext xmlns:c16="http://schemas.microsoft.com/office/drawing/2014/chart" uri="{C3380CC4-5D6E-409C-BE32-E72D297353CC}">
                <c16:uniqueId val="{00000003-1734-48BC-A79E-7B2ECDA14DC6}"/>
              </c:ext>
            </c:extLst>
          </c:dPt>
          <c:cat>
            <c:strRef>
              <c:f>Sheet1!$A$2:$A$3</c:f>
              <c:strCache>
                <c:ptCount val="2"/>
                <c:pt idx="0">
                  <c:v>第一季度</c:v>
                </c:pt>
                <c:pt idx="1">
                  <c:v>第二季度</c:v>
                </c:pt>
              </c:strCache>
            </c:strRef>
          </c:cat>
          <c:val>
            <c:numRef>
              <c:f>Sheet1!$B$2:$B$3</c:f>
              <c:numCache>
                <c:formatCode>0%</c:formatCode>
                <c:ptCount val="2"/>
                <c:pt idx="0">
                  <c:v>0.8400000000000003</c:v>
                </c:pt>
                <c:pt idx="1">
                  <c:v>0.16</c:v>
                </c:pt>
              </c:numCache>
            </c:numRef>
          </c:val>
          <c:extLst xmlns:c16r2="http://schemas.microsoft.com/office/drawing/2015/06/chart">
            <c:ext xmlns:c16="http://schemas.microsoft.com/office/drawing/2014/chart" uri="{C3380CC4-5D6E-409C-BE32-E72D297353CC}">
              <c16:uniqueId val="{00000004-1734-48BC-A79E-7B2ECDA14DC6}"/>
            </c:ext>
          </c:extLst>
        </c:ser>
        <c:firstSliceAng val="0"/>
        <c:holeSize val="70"/>
      </c:doughnutChart>
      <c:spPr>
        <a:noFill/>
        <a:ln>
          <a:noFill/>
        </a:ln>
        <a:effectLst/>
      </c:spPr>
    </c:plotArea>
    <c:plotVisOnly val="1"/>
    <c:dispBlanksAs val="zero"/>
  </c:chart>
  <c:spPr>
    <a:noFill/>
    <a:ln>
      <a:noFill/>
    </a:ln>
    <a:effectLst/>
  </c:spPr>
  <c:txPr>
    <a:bodyPr/>
    <a:lstStyle/>
    <a:p>
      <a:pPr>
        <a:defRPr lang="zh-CN"/>
      </a:pPr>
      <a:endParaRPr lang="zh-CN"/>
    </a:p>
  </c:tx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lang val="zh-CN"/>
  <c:chart>
    <c:title>
      <c:tx>
        <c:rich>
          <a:bodyPr rot="0"/>
          <a:lstStyle/>
          <a:p>
            <a:endParaRPr lang="tr-TR"/>
          </a:p>
        </c:rich>
      </c:tx>
      <c:layout/>
      <c:overlay val="1"/>
    </c:title>
    <c:plotArea>
      <c:layout>
        <c:manualLayout>
          <c:layoutTarget val="inner"/>
          <c:xMode val="edge"/>
          <c:yMode val="edge"/>
          <c:x val="7.1984800000000002E-2"/>
          <c:y val="5.4327400000000539E-2"/>
          <c:w val="0.9060319999999995"/>
          <c:h val="0.85404200000000063"/>
        </c:manualLayout>
      </c:layout>
      <c:lineChart>
        <c:grouping val="standard"/>
        <c:ser>
          <c:idx val="0"/>
          <c:order val="0"/>
          <c:spPr>
            <a:ln w="12700" cap="flat">
              <a:solidFill>
                <a:schemeClr val="accent1"/>
              </a:solidFill>
              <a:prstDash val="solid"/>
              <a:miter lim="400000"/>
            </a:ln>
            <a:effectLst/>
          </c:spPr>
          <c:marker>
            <c:symbol val="circle"/>
            <c:size val="8"/>
            <c:spPr>
              <a:solidFill>
                <a:srgbClr val="FFFFFF"/>
              </a:solidFill>
              <a:ln w="12700" cap="flat">
                <a:solidFill>
                  <a:schemeClr val="accent1"/>
                </a:solidFill>
                <a:prstDash val="solid"/>
                <a:miter lim="400000"/>
              </a:ln>
              <a:effectLst/>
            </c:spPr>
          </c:marker>
          <c:val>
            <c:numRef>
              <c:f>Sheet1!$B$2:$G$2</c:f>
              <c:numCache>
                <c:formatCode>General</c:formatCode>
                <c:ptCount val="6"/>
                <c:pt idx="0">
                  <c:v>17</c:v>
                </c:pt>
                <c:pt idx="1">
                  <c:v>26</c:v>
                </c:pt>
                <c:pt idx="2">
                  <c:v>53</c:v>
                </c:pt>
                <c:pt idx="3">
                  <c:v>96</c:v>
                </c:pt>
                <c:pt idx="4">
                  <c:v>76</c:v>
                </c:pt>
                <c:pt idx="5">
                  <c:v>87</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Sheet1!$A$2</c15:sqref>
                        </c15:formulaRef>
                      </c:ext>
                    </c:extLst>
                    <c:strCache>
                      <c:ptCount val="1"/>
                      <c:pt idx="0">
                        <c:v>Area 1</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0-3293-4AD9-8348-B3A6AD680B78}"/>
            </c:ext>
          </c:extLst>
        </c:ser>
        <c:ser>
          <c:idx val="1"/>
          <c:order val="1"/>
          <c:spPr>
            <a:ln w="12700" cap="flat">
              <a:solidFill>
                <a:schemeClr val="accent2"/>
              </a:solidFill>
              <a:prstDash val="solid"/>
              <a:miter lim="400000"/>
            </a:ln>
            <a:effectLst/>
          </c:spPr>
          <c:marker>
            <c:symbol val="circle"/>
            <c:size val="8"/>
            <c:spPr>
              <a:solidFill>
                <a:srgbClr val="FFFFFF"/>
              </a:solidFill>
              <a:ln w="12700" cap="flat">
                <a:solidFill>
                  <a:schemeClr val="accent2"/>
                </a:solidFill>
                <a:prstDash val="solid"/>
                <a:miter lim="400000"/>
              </a:ln>
              <a:effectLst/>
            </c:spPr>
          </c:marker>
          <c:val>
            <c:numRef>
              <c:f>Sheet1!$B$3:$G$3</c:f>
              <c:numCache>
                <c:formatCode>General</c:formatCode>
                <c:ptCount val="6"/>
                <c:pt idx="0">
                  <c:v>55</c:v>
                </c:pt>
                <c:pt idx="1">
                  <c:v>43</c:v>
                </c:pt>
                <c:pt idx="2">
                  <c:v>70</c:v>
                </c:pt>
                <c:pt idx="3">
                  <c:v>58</c:v>
                </c:pt>
                <c:pt idx="4">
                  <c:v>43</c:v>
                </c:pt>
                <c:pt idx="5">
                  <c:v>23</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Sheet1!$A$3</c15:sqref>
                        </c15:formulaRef>
                      </c:ext>
                    </c:extLst>
                    <c:strCache>
                      <c:ptCount val="1"/>
                      <c:pt idx="0">
                        <c:v>Area 2</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1-3293-4AD9-8348-B3A6AD680B78}"/>
            </c:ext>
          </c:extLst>
        </c:ser>
        <c:ser>
          <c:idx val="2"/>
          <c:order val="2"/>
          <c:spPr>
            <a:ln w="12700" cap="flat">
              <a:solidFill>
                <a:schemeClr val="accent3"/>
              </a:solidFill>
              <a:prstDash val="solid"/>
              <a:miter lim="400000"/>
            </a:ln>
            <a:effectLst/>
          </c:spPr>
          <c:marker>
            <c:symbol val="circle"/>
            <c:size val="8"/>
            <c:spPr>
              <a:solidFill>
                <a:srgbClr val="FFFFFF"/>
              </a:solidFill>
              <a:ln w="12700" cap="flat">
                <a:solidFill>
                  <a:schemeClr val="accent3"/>
                </a:solidFill>
                <a:prstDash val="solid"/>
                <a:miter lim="400000"/>
              </a:ln>
              <a:effectLst/>
            </c:spPr>
          </c:marker>
          <c:val>
            <c:numRef>
              <c:f>Sheet1!$B$4:$G$4</c:f>
              <c:numCache>
                <c:formatCode>General</c:formatCode>
                <c:ptCount val="6"/>
                <c:pt idx="0">
                  <c:v>45</c:v>
                </c:pt>
                <c:pt idx="1">
                  <c:v>87</c:v>
                </c:pt>
                <c:pt idx="2">
                  <c:v>43</c:v>
                </c:pt>
                <c:pt idx="3">
                  <c:v>56</c:v>
                </c:pt>
                <c:pt idx="4">
                  <c:v>89</c:v>
                </c:pt>
                <c:pt idx="5">
                  <c:v>87</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Sheet1!$A$4</c15:sqref>
                        </c15:formulaRef>
                      </c:ext>
                    </c:extLst>
                    <c:strCache>
                      <c:ptCount val="1"/>
                      <c:pt idx="0">
                        <c:v>Area 3</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2-3293-4AD9-8348-B3A6AD680B78}"/>
            </c:ext>
          </c:extLst>
        </c:ser>
        <c:ser>
          <c:idx val="3"/>
          <c:order val="3"/>
          <c:spPr>
            <a:ln w="12700" cap="flat">
              <a:solidFill>
                <a:schemeClr val="accent4"/>
              </a:solidFill>
              <a:prstDash val="solid"/>
              <a:miter lim="400000"/>
            </a:ln>
            <a:effectLst/>
          </c:spPr>
          <c:marker>
            <c:symbol val="circle"/>
            <c:size val="8"/>
            <c:spPr>
              <a:solidFill>
                <a:srgbClr val="FFFFFF"/>
              </a:solidFill>
              <a:ln w="12700" cap="flat">
                <a:solidFill>
                  <a:schemeClr val="accent4"/>
                </a:solidFill>
                <a:prstDash val="solid"/>
                <a:miter lim="400000"/>
              </a:ln>
              <a:effectLst/>
            </c:spPr>
          </c:marker>
          <c:val>
            <c:numRef>
              <c:f>Sheet1!$B$5:$G$5</c:f>
              <c:numCache>
                <c:formatCode>General</c:formatCode>
                <c:ptCount val="6"/>
                <c:pt idx="0">
                  <c:v>20</c:v>
                </c:pt>
                <c:pt idx="1">
                  <c:v>41</c:v>
                </c:pt>
                <c:pt idx="2">
                  <c:v>45</c:v>
                </c:pt>
                <c:pt idx="3">
                  <c:v>78</c:v>
                </c:pt>
                <c:pt idx="4">
                  <c:v>23</c:v>
                </c:pt>
                <c:pt idx="5">
                  <c:v>78</c:v>
                </c:pt>
              </c:numCache>
            </c:numRef>
          </c:val>
          <c:extLst xmlns:c16r2="http://schemas.microsoft.com/office/drawing/2015/06/chart">
            <c:ext xmlns:c15="http://schemas.microsoft.com/office/drawing/2012/chart" uri="{02D57815-91ED-43cb-92C2-25804820EDAC}">
              <c15:filteredSeriesTitle>
                <c15:tx>
                  <c:strRef>
                    <c:extLst>
                      <c:ext uri="{02D57815-91ED-43cb-92C2-25804820EDAC}">
                        <c15:formulaRef>
                          <c15:sqref>Sheet1!$A$5</c15:sqref>
                        </c15:formulaRef>
                      </c:ext>
                    </c:extLst>
                    <c:strCache>
                      <c:ptCount val="1"/>
                      <c:pt idx="0">
                        <c:v>Area 4</c:v>
                      </c:pt>
                    </c:strCache>
                  </c:strRef>
                </c15:tx>
              </c15:filteredSeriesTitle>
            </c:ext>
            <c:ext xmlns:c15="http://schemas.microsoft.com/office/drawing/2012/chart" uri="{02D57815-91ED-43cb-92C2-25804820EDAC}">
              <c15:filteredCategoryTitle>
                <c15:cat>
                  <c:strRef>
                    <c:extLst>
                      <c:ext uri="{02D57815-91ED-43cb-92C2-25804820EDAC}">
                        <c15:formulaRef>
                          <c15:sqref>Sheet1!$B$1:$G$1</c15:sqref>
                        </c15:formulaRef>
                      </c:ext>
                    </c:extLst>
                    <c:strCache>
                      <c:ptCount val="6"/>
                      <c:pt idx="0">
                        <c:v>Jan</c:v>
                      </c:pt>
                      <c:pt idx="1">
                        <c:v>Feb</c:v>
                      </c:pt>
                      <c:pt idx="2">
                        <c:v>Mar</c:v>
                      </c:pt>
                      <c:pt idx="3">
                        <c:v>April</c:v>
                      </c:pt>
                      <c:pt idx="4">
                        <c:v>May</c:v>
                      </c:pt>
                      <c:pt idx="5">
                        <c:v>Jun</c:v>
                      </c:pt>
                    </c:strCache>
                  </c:strRef>
                </c15:cat>
              </c15:filteredCategoryTitle>
            </c:ext>
            <c:ext xmlns:c16="http://schemas.microsoft.com/office/drawing/2014/chart" uri="{C3380CC4-5D6E-409C-BE32-E72D297353CC}">
              <c16:uniqueId val="{00000003-3293-4AD9-8348-B3A6AD680B78}"/>
            </c:ext>
          </c:extLst>
        </c:ser>
        <c:dLbls/>
        <c:marker val="1"/>
        <c:axId val="217679744"/>
        <c:axId val="217800704"/>
      </c:lineChart>
      <c:catAx>
        <c:axId val="217679744"/>
        <c:scaling>
          <c:orientation val="minMax"/>
        </c:scaling>
        <c:axPos val="b"/>
        <c:numFmt formatCode="General" sourceLinked="1"/>
        <c:majorTickMark val="none"/>
        <c:tickLblPos val="low"/>
        <c:spPr>
          <a:ln w="12700" cap="flat">
            <a:solidFill>
              <a:schemeClr val="bg1">
                <a:lumMod val="65000"/>
              </a:schemeClr>
            </a:solidFill>
            <a:prstDash val="solid"/>
            <a:miter lim="400000"/>
          </a:ln>
        </c:spPr>
        <c:txPr>
          <a:bodyPr rot="0"/>
          <a:lstStyle/>
          <a:p>
            <a:pPr>
              <a:defRPr>
                <a:solidFill>
                  <a:schemeClr val="bg1">
                    <a:lumMod val="65000"/>
                  </a:schemeClr>
                </a:solidFill>
              </a:defRPr>
            </a:pPr>
            <a:endParaRPr lang="zh-CN"/>
          </a:p>
        </c:txPr>
        <c:crossAx val="217800704"/>
        <c:crosses val="autoZero"/>
        <c:auto val="1"/>
        <c:lblAlgn val="ctr"/>
        <c:lblOffset val="100"/>
        <c:noMultiLvlLbl val="1"/>
      </c:catAx>
      <c:valAx>
        <c:axId val="217800704"/>
        <c:scaling>
          <c:orientation val="minMax"/>
        </c:scaling>
        <c:axPos val="l"/>
        <c:majorGridlines>
          <c:spPr>
            <a:ln w="12700" cap="flat">
              <a:solidFill>
                <a:schemeClr val="bg1">
                  <a:lumMod val="65000"/>
                </a:schemeClr>
              </a:solidFill>
              <a:custDash>
                <a:ds d="200000" sp="200000"/>
              </a:custDash>
              <a:miter lim="400000"/>
            </a:ln>
          </c:spPr>
        </c:majorGridlines>
        <c:numFmt formatCode="0" sourceLinked="0"/>
        <c:majorTickMark val="none"/>
        <c:tickLblPos val="nextTo"/>
        <c:spPr>
          <a:ln w="12700" cap="flat">
            <a:noFill/>
            <a:prstDash val="solid"/>
            <a:miter lim="400000"/>
          </a:ln>
        </c:spPr>
        <c:txPr>
          <a:bodyPr rot="0"/>
          <a:lstStyle/>
          <a:p>
            <a:pPr>
              <a:defRPr>
                <a:solidFill>
                  <a:schemeClr val="bg1">
                    <a:lumMod val="65000"/>
                  </a:schemeClr>
                </a:solidFill>
              </a:defRPr>
            </a:pPr>
            <a:endParaRPr lang="zh-CN"/>
          </a:p>
        </c:txPr>
        <c:crossAx val="217679744"/>
        <c:crosses val="autoZero"/>
        <c:crossBetween val="midCat"/>
        <c:majorUnit val="25"/>
        <c:minorUnit val="12.5"/>
      </c:valAx>
      <c:spPr>
        <a:noFill/>
        <a:ln w="12700" cap="flat">
          <a:noFill/>
          <a:miter lim="400000"/>
        </a:ln>
        <a:effectLst/>
      </c:spPr>
    </c:plotArea>
    <c:plotVisOnly val="1"/>
    <c:dispBlanksAs val="gap"/>
    <c:showDLblsOverMax val="1"/>
  </c:chart>
  <c:spPr>
    <a:noFill/>
    <a:ln>
      <a:noFill/>
    </a:ln>
    <a:effectLst/>
  </c:spPr>
  <c:txPr>
    <a:bodyPr/>
    <a:lstStyle/>
    <a:p>
      <a:pPr>
        <a:defRPr>
          <a:latin typeface="Arial" panose="020B0604020202020204" pitchFamily="34" charset="0"/>
          <a:ea typeface="微软雅黑" panose="020B0503020204020204" pitchFamily="34" charset="-122"/>
          <a:sym typeface="Arial" panose="020B0604020202020204" pitchFamily="34" charset="0"/>
        </a:defRPr>
      </a:pPr>
      <a:endParaRPr lang="zh-CN"/>
    </a:p>
  </c:tx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0B6987-C615-493E-A58C-819B30F31541}" type="datetimeFigureOut">
              <a:rPr lang="zh-CN" altLang="en-US" smtClean="0"/>
              <a:pPr/>
              <a:t>2017/7/11</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81195B-83DD-40CD-B552-C649BE2EA051}" type="slidenum">
              <a:rPr lang="zh-CN" altLang="en-US" smtClean="0"/>
              <a:pPr/>
              <a:t>‹#›</a:t>
            </a:fld>
            <a:endParaRPr lang="zh-CN" altLang="en-US"/>
          </a:p>
        </p:txBody>
      </p:sp>
    </p:spTree>
    <p:extLst>
      <p:ext uri="{BB962C8B-B14F-4D97-AF65-F5344CB8AC3E}">
        <p14:creationId xmlns:p14="http://schemas.microsoft.com/office/powerpoint/2010/main" xmlns="" val="279997747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67BF2FF-AB26-42B1-B18B-19F5B70C603D}" type="slidenum">
              <a:rPr lang="zh-CN" altLang="en-US" smtClean="0"/>
              <a:pPr/>
              <a:t>5</a:t>
            </a:fld>
            <a:endParaRPr lang="zh-CN" altLang="en-US"/>
          </a:p>
        </p:txBody>
      </p:sp>
    </p:spTree>
    <p:extLst>
      <p:ext uri="{BB962C8B-B14F-4D97-AF65-F5344CB8AC3E}">
        <p14:creationId xmlns:p14="http://schemas.microsoft.com/office/powerpoint/2010/main" xmlns="" val="821053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86955A8-62FB-E247-BFB6-6D96B50CB5D7}" type="slidenum">
              <a:rPr lang="en-US" smtClean="0"/>
              <a:pPr/>
              <a:t>25</a:t>
            </a:fld>
            <a:endParaRPr lang="en-US" dirty="0"/>
          </a:p>
        </p:txBody>
      </p:sp>
    </p:spTree>
    <p:extLst>
      <p:ext uri="{BB962C8B-B14F-4D97-AF65-F5344CB8AC3E}">
        <p14:creationId xmlns:p14="http://schemas.microsoft.com/office/powerpoint/2010/main" xmlns="" val="2337649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1AE2D31-2B6A-425C-8DAF-63D853CEDF05}" type="slidenum">
              <a:rPr lang="zh-CN" altLang="en-US" smtClean="0"/>
              <a:pPr/>
              <a:t>6</a:t>
            </a:fld>
            <a:endParaRPr lang="zh-CN" altLang="en-US"/>
          </a:p>
        </p:txBody>
      </p:sp>
    </p:spTree>
    <p:extLst>
      <p:ext uri="{BB962C8B-B14F-4D97-AF65-F5344CB8AC3E}">
        <p14:creationId xmlns:p14="http://schemas.microsoft.com/office/powerpoint/2010/main" xmlns="" val="4002683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pPr/>
              <a:t>7</a:t>
            </a:fld>
            <a:endParaRPr lang="zh-CN" altLang="en-US"/>
          </a:p>
        </p:txBody>
      </p:sp>
    </p:spTree>
    <p:extLst>
      <p:ext uri="{BB962C8B-B14F-4D97-AF65-F5344CB8AC3E}">
        <p14:creationId xmlns:p14="http://schemas.microsoft.com/office/powerpoint/2010/main" xmlns="" val="39548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xmlns="" val="4196113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7388" y="1143000"/>
            <a:ext cx="5483225"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xmlns="" val="17468523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8A3554-0430-45DB-BDFE-3C446509E54A}" type="slidenum">
              <a:rPr lang="en-US" smtClean="0"/>
              <a:pPr/>
              <a:t>17</a:t>
            </a:fld>
            <a:endParaRPr lang="en-US"/>
          </a:p>
        </p:txBody>
      </p:sp>
    </p:spTree>
    <p:extLst>
      <p:ext uri="{BB962C8B-B14F-4D97-AF65-F5344CB8AC3E}">
        <p14:creationId xmlns:p14="http://schemas.microsoft.com/office/powerpoint/2010/main" xmlns="" val="5053612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xmlns="" val="1251428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xmlns="" val="3222837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7CBE41-6C63-4A16-873F-5A51AEDA08C3}" type="slidenum">
              <a:rPr lang="zh-CN" altLang="en-US" smtClean="0"/>
              <a:pPr/>
              <a:t>23</a:t>
            </a:fld>
            <a:endParaRPr lang="zh-CN" altLang="en-US"/>
          </a:p>
        </p:txBody>
      </p:sp>
    </p:spTree>
    <p:extLst>
      <p:ext uri="{BB962C8B-B14F-4D97-AF65-F5344CB8AC3E}">
        <p14:creationId xmlns:p14="http://schemas.microsoft.com/office/powerpoint/2010/main" xmlns="" val="15076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2032"/>
            <a:ext cx="6858000" cy="1791253"/>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2702363"/>
            <a:ext cx="6858000" cy="124220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4284744397"/>
      </p:ext>
    </p:extLst>
  </p:cSld>
  <p:clrMapOvr>
    <a:masterClrMapping/>
  </p:clrMapOvr>
  <p:transition spd="slow"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extLst>
      <p:ext uri="{BB962C8B-B14F-4D97-AF65-F5344CB8AC3E}">
        <p14:creationId xmlns:p14="http://schemas.microsoft.com/office/powerpoint/2010/main" xmlns="" val="2174142817"/>
      </p:ext>
    </p:extLst>
  </p:cSld>
  <p:clrMapOvr>
    <a:masterClrMapping/>
  </p:clrMapOvr>
  <p:transition spd="slow"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extLst>
      <p:ext uri="{BB962C8B-B14F-4D97-AF65-F5344CB8AC3E}">
        <p14:creationId xmlns:p14="http://schemas.microsoft.com/office/powerpoint/2010/main" xmlns="" val="3174703216"/>
      </p:ext>
    </p:extLst>
  </p:cSld>
  <p:clrMapOvr>
    <a:masterClrMapping/>
  </p:clrMapOvr>
  <p:transition spd="slow"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pPr algn="ctr"/>
            <a:r>
              <a:rPr lang="zh-CN" altLang="en-US" sz="1600" b="0" dirty="0" smtClean="0">
                <a:solidFill>
                  <a:schemeClr val="bg1">
                    <a:lumMod val="65000"/>
                  </a:schemeClr>
                </a:solidFill>
                <a:latin typeface="微软雅黑" panose="020B0503020204020204" pitchFamily="34" charset="-122"/>
                <a:ea typeface="微软雅黑" panose="020B0503020204020204" pitchFamily="34" charset="-122"/>
              </a:rPr>
              <a:t>工作评价</a:t>
            </a: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5910502"/>
      </p:ext>
    </p:extLst>
  </p:cSld>
  <p:clrMapOvr>
    <a:masterClrMapping/>
  </p:clrMapOvr>
  <p:transition spd="slow" advClick="0" advTm="0">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pPr algn="ctr"/>
            <a:r>
              <a:rPr lang="zh-CN" altLang="en-US" sz="1600" b="0" dirty="0" smtClean="0">
                <a:solidFill>
                  <a:schemeClr val="bg1">
                    <a:lumMod val="65000"/>
                  </a:schemeClr>
                </a:solidFill>
                <a:latin typeface="微软雅黑" panose="020B0503020204020204" pitchFamily="34" charset="-122"/>
                <a:ea typeface="微软雅黑" panose="020B0503020204020204" pitchFamily="34" charset="-122"/>
              </a:rPr>
              <a:t>自我评价</a:t>
            </a: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6649835"/>
      </p:ext>
    </p:extLst>
  </p:cSld>
  <p:clrMapOvr>
    <a:masterClrMapping/>
  </p:clrMapOvr>
  <p:transition spd="slow" advClick="0" advTm="0">
    <p:random/>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8" name="文本框 37"/>
          <p:cNvSpPr txBox="1"/>
          <p:nvPr userDrawn="1"/>
        </p:nvSpPr>
        <p:spPr>
          <a:xfrm>
            <a:off x="810430" y="340296"/>
            <a:ext cx="959245" cy="315475"/>
          </a:xfrm>
          <a:prstGeom prst="rect">
            <a:avLst/>
          </a:prstGeom>
          <a:noFill/>
        </p:spPr>
        <p:txBody>
          <a:bodyPr wrap="none" lIns="68584" tIns="34292" rIns="68584" bIns="34292" rtlCol="0">
            <a:spAutoFit/>
          </a:bodyPr>
          <a:lstStyle/>
          <a:p>
            <a:pPr algn="ctr"/>
            <a:r>
              <a:rPr lang="zh-CN" altLang="en-US" sz="1600" b="0" dirty="0" smtClean="0">
                <a:solidFill>
                  <a:schemeClr val="bg1">
                    <a:lumMod val="65000"/>
                  </a:schemeClr>
                </a:solidFill>
                <a:latin typeface="微软雅黑" panose="020B0503020204020204" pitchFamily="34" charset="-122"/>
                <a:ea typeface="微软雅黑" panose="020B0503020204020204" pitchFamily="34" charset="-122"/>
              </a:rPr>
              <a:t>工作体会</a:t>
            </a: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224001563"/>
      </p:ext>
    </p:extLst>
  </p:cSld>
  <p:clrMapOvr>
    <a:masterClrMapping/>
  </p:clrMapOvr>
  <p:transition spd="slow" advClick="0" advTm="0">
    <p:random/>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16CC50B-97C3-4EFD-966D-3952C8BC245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4F14BB-5E8E-4CC8-BE8B-E1F7A3390155}" type="slidenum">
              <a:rPr lang="zh-CN" altLang="en-US" smtClean="0"/>
              <a:pPr/>
              <a:t>‹#›</a:t>
            </a:fld>
            <a:endParaRPr lang="zh-CN" altLang="en-US"/>
          </a:p>
        </p:txBody>
      </p:sp>
      <p:sp>
        <p:nvSpPr>
          <p:cNvPr id="7" name="矩形 6"/>
          <p:cNvSpPr/>
          <p:nvPr userDrawn="1"/>
        </p:nvSpPr>
        <p:spPr>
          <a:xfrm>
            <a:off x="1" y="304292"/>
            <a:ext cx="732276" cy="3240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4" tIns="34292" rIns="68584" bIns="34292" rtlCol="0" anchor="ctr"/>
          <a:lstStyle/>
          <a:p>
            <a:pPr algn="ctr" defTabSz="685795"/>
            <a:endParaRPr lang="zh-CN" altLang="en-US" sz="1400" dirty="0">
              <a:solidFill>
                <a:srgbClr val="E7E6E6">
                  <a:lumMod val="50000"/>
                </a:srgbClr>
              </a:solidFill>
              <a:cs typeface="+mn-ea"/>
              <a:sym typeface="+mn-lt"/>
            </a:endParaRPr>
          </a:p>
        </p:txBody>
      </p:sp>
      <p:sp>
        <p:nvSpPr>
          <p:cNvPr id="8" name="文本框 37"/>
          <p:cNvSpPr txBox="1"/>
          <p:nvPr userDrawn="1"/>
        </p:nvSpPr>
        <p:spPr>
          <a:xfrm>
            <a:off x="763922" y="340296"/>
            <a:ext cx="1574798" cy="315475"/>
          </a:xfrm>
          <a:prstGeom prst="rect">
            <a:avLst/>
          </a:prstGeom>
          <a:noFill/>
        </p:spPr>
        <p:txBody>
          <a:bodyPr wrap="none" lIns="68584" tIns="34292" rIns="68584" bIns="34292" rtlCol="0">
            <a:spAutoFit/>
          </a:bodyPr>
          <a:lstStyle/>
          <a:p>
            <a:pPr algn="ctr"/>
            <a:r>
              <a:rPr lang="zh-CN" altLang="en-US" sz="1600" b="0" dirty="0" smtClean="0">
                <a:solidFill>
                  <a:schemeClr val="bg1">
                    <a:lumMod val="65000"/>
                  </a:schemeClr>
                </a:solidFill>
                <a:latin typeface="微软雅黑" panose="020B0503020204020204" pitchFamily="34" charset="-122"/>
                <a:ea typeface="微软雅黑" panose="020B0503020204020204" pitchFamily="34" charset="-122"/>
              </a:rPr>
              <a:t>工作规划和展望</a:t>
            </a:r>
            <a:endParaRPr lang="en-US" altLang="zh-CN" sz="1600" b="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648477572"/>
      </p:ext>
    </p:extLst>
  </p:cSld>
  <p:clrMapOvr>
    <a:masterClrMapping/>
  </p:clrMapOvr>
  <p:transition spd="slow" advClick="0" advTm="0">
    <p:random/>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798"/>
            <a:ext cx="4629150" cy="365634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1352806589"/>
      </p:ext>
    </p:extLst>
  </p:cSld>
  <p:clrMapOvr>
    <a:masterClrMapping/>
  </p:clrMapOvr>
  <p:transition spd="slow" advClick="0" advTm="0">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3006"/>
            <a:ext cx="2949178" cy="1200521"/>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798"/>
            <a:ext cx="4629150" cy="365634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526"/>
            <a:ext cx="2949178" cy="285957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Date Placeholder 4"/>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3570950689"/>
      </p:ext>
    </p:extLst>
  </p:cSld>
  <p:clrMapOvr>
    <a:masterClrMapping/>
  </p:clrMapOvr>
  <p:transition spd="slow" advClick="0" advTm="0">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1640353229"/>
      </p:ext>
    </p:extLst>
  </p:cSld>
  <p:clrMapOvr>
    <a:masterClrMapping/>
  </p:clrMapOvr>
  <p:transition spd="slow" advClick="0" advTm="0">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928"/>
            <a:ext cx="1971675" cy="436022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928"/>
            <a:ext cx="5800725" cy="4360224"/>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4211237772"/>
      </p:ext>
    </p:extLst>
  </p:cSld>
  <p:clrMapOvr>
    <a:masterClrMapping/>
  </p:clrMapOvr>
  <p:transition spd="slow" advClick="0" advTm="0">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3311572121"/>
      </p:ext>
    </p:extLst>
  </p:cSld>
  <p:clrMapOvr>
    <a:masterClrMapping/>
  </p:clrMapOvr>
  <p:transition spd="slow" advClick="0" advTm="0">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15" name="Picture Placeholder 2"/>
          <p:cNvSpPr>
            <a:spLocks noGrp="1"/>
          </p:cNvSpPr>
          <p:nvPr>
            <p:ph type="pic" sz="quarter" idx="17"/>
          </p:nvPr>
        </p:nvSpPr>
        <p:spPr>
          <a:xfrm>
            <a:off x="3048000" y="331573"/>
            <a:ext cx="3276600" cy="2313387"/>
          </a:xfrm>
          <a:custGeom>
            <a:avLst/>
            <a:gdLst/>
            <a:ahLst/>
            <a:cxnLst/>
            <a:rect l="l" t="t" r="r" b="b"/>
            <a:pathLst>
              <a:path w="3276600" h="3124200">
                <a:moveTo>
                  <a:pt x="3028950" y="0"/>
                </a:moveTo>
                <a:cubicBezTo>
                  <a:pt x="3165723" y="0"/>
                  <a:pt x="3276600" y="110877"/>
                  <a:pt x="3276600" y="247650"/>
                </a:cubicBezTo>
                <a:lnTo>
                  <a:pt x="3276600" y="2876550"/>
                </a:lnTo>
                <a:cubicBezTo>
                  <a:pt x="3276600" y="3013323"/>
                  <a:pt x="3165723" y="3124200"/>
                  <a:pt x="3028950" y="3124200"/>
                </a:cubicBezTo>
                <a:cubicBezTo>
                  <a:pt x="2892177" y="3124200"/>
                  <a:pt x="2781300" y="3013323"/>
                  <a:pt x="2781300" y="2876550"/>
                </a:cubicBezTo>
                <a:lnTo>
                  <a:pt x="2781300" y="247650"/>
                </a:lnTo>
                <a:cubicBezTo>
                  <a:pt x="2781300" y="110877"/>
                  <a:pt x="2892177" y="0"/>
                  <a:pt x="3028950" y="0"/>
                </a:cubicBezTo>
                <a:close/>
                <a:moveTo>
                  <a:pt x="2317750" y="0"/>
                </a:moveTo>
                <a:cubicBezTo>
                  <a:pt x="2454523" y="0"/>
                  <a:pt x="2565400" y="110877"/>
                  <a:pt x="2565400" y="247650"/>
                </a:cubicBezTo>
                <a:lnTo>
                  <a:pt x="2565400" y="2876550"/>
                </a:lnTo>
                <a:cubicBezTo>
                  <a:pt x="2565400" y="3013323"/>
                  <a:pt x="2454523" y="3124200"/>
                  <a:pt x="2317750" y="3124200"/>
                </a:cubicBezTo>
                <a:cubicBezTo>
                  <a:pt x="2180977" y="3124200"/>
                  <a:pt x="2070100" y="3013323"/>
                  <a:pt x="2070100" y="2876550"/>
                </a:cubicBezTo>
                <a:lnTo>
                  <a:pt x="2070100" y="247650"/>
                </a:lnTo>
                <a:cubicBezTo>
                  <a:pt x="2070100" y="110877"/>
                  <a:pt x="2180977" y="0"/>
                  <a:pt x="2317750" y="0"/>
                </a:cubicBezTo>
                <a:close/>
                <a:moveTo>
                  <a:pt x="1606550" y="0"/>
                </a:moveTo>
                <a:cubicBezTo>
                  <a:pt x="1743323" y="0"/>
                  <a:pt x="1854200" y="110877"/>
                  <a:pt x="1854200" y="247650"/>
                </a:cubicBezTo>
                <a:lnTo>
                  <a:pt x="1854200" y="2876550"/>
                </a:lnTo>
                <a:cubicBezTo>
                  <a:pt x="1854200" y="3013323"/>
                  <a:pt x="1743323" y="3124200"/>
                  <a:pt x="1606550" y="3124200"/>
                </a:cubicBezTo>
                <a:cubicBezTo>
                  <a:pt x="1469777" y="3124200"/>
                  <a:pt x="1358900" y="3013323"/>
                  <a:pt x="1358900" y="2876550"/>
                </a:cubicBezTo>
                <a:lnTo>
                  <a:pt x="1358900" y="247650"/>
                </a:lnTo>
                <a:cubicBezTo>
                  <a:pt x="1358900" y="110877"/>
                  <a:pt x="1469777" y="0"/>
                  <a:pt x="1606550" y="0"/>
                </a:cubicBezTo>
                <a:close/>
                <a:moveTo>
                  <a:pt x="958850" y="0"/>
                </a:moveTo>
                <a:cubicBezTo>
                  <a:pt x="1095623" y="0"/>
                  <a:pt x="1206500" y="110877"/>
                  <a:pt x="1206500" y="247650"/>
                </a:cubicBezTo>
                <a:lnTo>
                  <a:pt x="1206500" y="2876550"/>
                </a:lnTo>
                <a:cubicBezTo>
                  <a:pt x="1206500" y="3013323"/>
                  <a:pt x="1095623" y="3124200"/>
                  <a:pt x="958850" y="3124200"/>
                </a:cubicBezTo>
                <a:cubicBezTo>
                  <a:pt x="822077" y="3124200"/>
                  <a:pt x="711200" y="3013323"/>
                  <a:pt x="711200" y="2876550"/>
                </a:cubicBezTo>
                <a:lnTo>
                  <a:pt x="711200" y="247650"/>
                </a:lnTo>
                <a:cubicBezTo>
                  <a:pt x="711200" y="110877"/>
                  <a:pt x="822077" y="0"/>
                  <a:pt x="958850" y="0"/>
                </a:cubicBezTo>
                <a:close/>
                <a:moveTo>
                  <a:pt x="247650" y="0"/>
                </a:moveTo>
                <a:cubicBezTo>
                  <a:pt x="384423" y="0"/>
                  <a:pt x="495300" y="110877"/>
                  <a:pt x="495300" y="247650"/>
                </a:cubicBezTo>
                <a:lnTo>
                  <a:pt x="495300" y="2876550"/>
                </a:lnTo>
                <a:cubicBezTo>
                  <a:pt x="495300" y="3013323"/>
                  <a:pt x="384423" y="3124200"/>
                  <a:pt x="247650" y="3124200"/>
                </a:cubicBezTo>
                <a:cubicBezTo>
                  <a:pt x="110877" y="3124200"/>
                  <a:pt x="0" y="3013323"/>
                  <a:pt x="0" y="2876550"/>
                </a:cubicBezTo>
                <a:lnTo>
                  <a:pt x="0" y="247650"/>
                </a:lnTo>
                <a:cubicBezTo>
                  <a:pt x="0" y="110877"/>
                  <a:pt x="110877" y="0"/>
                  <a:pt x="247650" y="0"/>
                </a:cubicBezTo>
                <a:close/>
              </a:path>
            </a:pathLst>
          </a:custGeom>
          <a:effectLst/>
        </p:spPr>
        <p:txBody>
          <a:bodyPr vert="horz" lIns="95057" tIns="47529" rIns="95057" bIns="47529"/>
          <a:lstStyle>
            <a:lvl1pPr marL="0" indent="0" algn="ctr">
              <a:buNone/>
              <a:defRPr sz="900">
                <a:solidFill>
                  <a:srgbClr val="7F7F7F"/>
                </a:solidFill>
                <a:latin typeface="Lato Regular"/>
                <a:cs typeface="Lato Regular"/>
              </a:defRPr>
            </a:lvl1pPr>
          </a:lstStyle>
          <a:p>
            <a:endParaRPr lang="en-US" dirty="0"/>
          </a:p>
        </p:txBody>
      </p:sp>
      <p:sp>
        <p:nvSpPr>
          <p:cNvPr id="8" name="Text Placeholder 7"/>
          <p:cNvSpPr>
            <a:spLocks noGrp="1"/>
          </p:cNvSpPr>
          <p:nvPr>
            <p:ph type="body" sz="quarter" idx="10" hasCustomPrompt="1"/>
          </p:nvPr>
        </p:nvSpPr>
        <p:spPr>
          <a:xfrm>
            <a:off x="2966029" y="2851969"/>
            <a:ext cx="3383973" cy="323935"/>
          </a:xfrm>
          <a:prstGeom prst="rect">
            <a:avLst/>
          </a:prstGeom>
        </p:spPr>
        <p:txBody>
          <a:bodyPr vert="horz" lIns="0" tIns="40504" rIns="0" bIns="40504" anchor="ctr"/>
          <a:lstStyle>
            <a:lvl1pPr marL="0" indent="0" algn="ctr">
              <a:lnSpc>
                <a:spcPct val="100000"/>
              </a:lnSpc>
              <a:spcBef>
                <a:spcPts val="0"/>
              </a:spcBef>
              <a:buNone/>
              <a:defRPr sz="3500" b="1">
                <a:solidFill>
                  <a:schemeClr val="bg1"/>
                </a:solidFill>
                <a:latin typeface="Lato Hairline"/>
                <a:cs typeface="Lato Hairline"/>
              </a:defRPr>
            </a:lvl1pPr>
          </a:lstStyle>
          <a:p>
            <a:pPr lvl="0"/>
            <a:r>
              <a:rPr lang="es-ES_tradnl" dirty="0"/>
              <a:t>TITLE HERE</a:t>
            </a:r>
          </a:p>
        </p:txBody>
      </p:sp>
      <p:sp>
        <p:nvSpPr>
          <p:cNvPr id="9" name="Text Placeholder 7"/>
          <p:cNvSpPr>
            <a:spLocks noGrp="1"/>
          </p:cNvSpPr>
          <p:nvPr>
            <p:ph type="body" sz="quarter" idx="11" hasCustomPrompt="1"/>
          </p:nvPr>
        </p:nvSpPr>
        <p:spPr>
          <a:xfrm>
            <a:off x="2966029" y="3289953"/>
            <a:ext cx="3383973" cy="171391"/>
          </a:xfrm>
          <a:prstGeom prst="rect">
            <a:avLst/>
          </a:prstGeom>
        </p:spPr>
        <p:txBody>
          <a:bodyPr vert="horz" lIns="0" tIns="40504" rIns="0" bIns="40504" anchor="ctr"/>
          <a:lstStyle>
            <a:lvl1pPr marL="0" indent="0" algn="ctr">
              <a:lnSpc>
                <a:spcPct val="100000"/>
              </a:lnSpc>
              <a:spcBef>
                <a:spcPts val="0"/>
              </a:spcBef>
              <a:spcAft>
                <a:spcPts val="0"/>
              </a:spcAft>
              <a:buNone/>
              <a:defRPr sz="1500" b="0">
                <a:solidFill>
                  <a:schemeClr val="accent3"/>
                </a:solidFill>
                <a:latin typeface="Lato Light"/>
                <a:cs typeface="Lato Light"/>
              </a:defRPr>
            </a:lvl1pPr>
          </a:lstStyle>
          <a:p>
            <a:pPr lvl="0"/>
            <a:r>
              <a:rPr lang="es-ES_tradnl" dirty="0" err="1"/>
              <a:t>Ultimate</a:t>
            </a:r>
            <a:r>
              <a:rPr lang="es-ES_tradnl" dirty="0"/>
              <a:t> </a:t>
            </a:r>
            <a:r>
              <a:rPr lang="es-ES_tradnl" dirty="0" err="1"/>
              <a:t>Powerpoint</a:t>
            </a:r>
            <a:r>
              <a:rPr lang="es-ES_tradnl" dirty="0"/>
              <a:t> </a:t>
            </a:r>
            <a:r>
              <a:rPr lang="es-ES_tradnl" dirty="0" err="1"/>
              <a:t>Template</a:t>
            </a:r>
            <a:endParaRPr lang="es-ES_tradnl" dirty="0"/>
          </a:p>
        </p:txBody>
      </p:sp>
      <p:sp>
        <p:nvSpPr>
          <p:cNvPr id="10" name="Text Placeholder 2"/>
          <p:cNvSpPr>
            <a:spLocks noGrp="1"/>
          </p:cNvSpPr>
          <p:nvPr>
            <p:ph type="body" sz="quarter" idx="16" hasCustomPrompt="1"/>
          </p:nvPr>
        </p:nvSpPr>
        <p:spPr>
          <a:xfrm>
            <a:off x="2981376" y="3614484"/>
            <a:ext cx="3366029" cy="1153007"/>
          </a:xfrm>
          <a:prstGeom prst="rect">
            <a:avLst/>
          </a:prstGeom>
        </p:spPr>
        <p:txBody>
          <a:bodyPr vert="horz" lIns="0" tIns="0" rIns="0" bIns="0"/>
          <a:lstStyle>
            <a:lvl1pPr marL="0" indent="0" algn="ctr">
              <a:lnSpc>
                <a:spcPct val="130000"/>
              </a:lnSpc>
              <a:buNone/>
              <a:defRPr sz="1200">
                <a:solidFill>
                  <a:schemeClr val="tx1">
                    <a:lumMod val="50000"/>
                    <a:lumOff val="50000"/>
                  </a:schemeClr>
                </a:solidFill>
                <a:latin typeface="Lato Regular"/>
                <a:cs typeface="Lato Regular"/>
              </a:defRPr>
            </a:lvl1pPr>
          </a:lstStyle>
          <a:p>
            <a:pPr lvl="0"/>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Fusce</a:t>
            </a:r>
            <a:r>
              <a:rPr lang="en-US" dirty="0"/>
              <a:t> </a:t>
            </a:r>
            <a:r>
              <a:rPr lang="en-US" dirty="0" err="1"/>
              <a:t>diam</a:t>
            </a:r>
            <a:r>
              <a:rPr lang="en-US" dirty="0"/>
              <a:t> </a:t>
            </a:r>
            <a:r>
              <a:rPr lang="en-US" dirty="0" err="1"/>
              <a:t>tortor</a:t>
            </a:r>
            <a:r>
              <a:rPr lang="en-US" dirty="0"/>
              <a:t>, </a:t>
            </a:r>
            <a:r>
              <a:rPr lang="en-US" dirty="0" err="1"/>
              <a:t>mattis</a:t>
            </a:r>
            <a:r>
              <a:rPr lang="en-US" dirty="0"/>
              <a:t> </a:t>
            </a:r>
            <a:r>
              <a:rPr lang="en-US" dirty="0" err="1"/>
              <a:t>quis</a:t>
            </a:r>
            <a:r>
              <a:rPr lang="en-US" dirty="0"/>
              <a:t> </a:t>
            </a:r>
            <a:r>
              <a:rPr lang="en-US" dirty="0" err="1"/>
              <a:t>dapibus</a:t>
            </a:r>
            <a:r>
              <a:rPr lang="en-US" dirty="0"/>
              <a:t> vitae, </a:t>
            </a:r>
            <a:r>
              <a:rPr lang="en-US" dirty="0" err="1"/>
              <a:t>euismod</a:t>
            </a:r>
            <a:r>
              <a:rPr lang="en-US" dirty="0"/>
              <a:t> non </a:t>
            </a:r>
            <a:r>
              <a:rPr lang="en-US" dirty="0" err="1"/>
              <a:t>purus</a:t>
            </a:r>
            <a:r>
              <a:rPr lang="en-US" dirty="0"/>
              <a:t>. Maecenas </a:t>
            </a:r>
            <a:r>
              <a:rPr lang="en-US" dirty="0" err="1"/>
              <a:t>ut</a:t>
            </a:r>
            <a:r>
              <a:rPr lang="en-US" dirty="0"/>
              <a:t> lacus </a:t>
            </a:r>
            <a:r>
              <a:rPr lang="en-US" dirty="0" err="1"/>
              <a:t>nec</a:t>
            </a:r>
            <a:r>
              <a:rPr lang="en-US" dirty="0"/>
              <a:t> </a:t>
            </a:r>
            <a:r>
              <a:rPr lang="en-US" dirty="0" err="1"/>
              <a:t>mauris</a:t>
            </a:r>
            <a:r>
              <a:rPr lang="en-US" dirty="0"/>
              <a:t> </a:t>
            </a:r>
            <a:r>
              <a:rPr lang="en-US" dirty="0" err="1"/>
              <a:t>feugiat</a:t>
            </a:r>
            <a:r>
              <a:rPr lang="en-US" dirty="0"/>
              <a:t> </a:t>
            </a:r>
            <a:r>
              <a:rPr lang="en-US" dirty="0" err="1"/>
              <a:t>tristique</a:t>
            </a:r>
            <a:r>
              <a:rPr lang="en-US" dirty="0"/>
              <a:t>.</a:t>
            </a:r>
          </a:p>
        </p:txBody>
      </p:sp>
    </p:spTree>
    <p:extLst>
      <p:ext uri="{BB962C8B-B14F-4D97-AF65-F5344CB8AC3E}">
        <p14:creationId xmlns:p14="http://schemas.microsoft.com/office/powerpoint/2010/main" xmlns="" val="2180394252"/>
      </p:ext>
    </p:extLst>
  </p:cSld>
  <p:clrMapOvr>
    <a:masterClrMapping/>
  </p:clrMapOvr>
  <p:transition spd="med"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400"/>
                                        <p:tgtEl>
                                          <p:spTgt spid="15"/>
                                        </p:tgtEl>
                                      </p:cBhvr>
                                    </p:animEffect>
                                  </p:childTnLst>
                                </p:cTn>
                              </p:par>
                              <p:par>
                                <p:cTn id="8" presetID="42" presetClass="entr" presetSubtype="0" fill="hold" grpId="0" nodeType="withEffect">
                                  <p:stCondLst>
                                    <p:cond delay="20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fade">
                                      <p:cBhvr>
                                        <p:cTn id="10" dur="400"/>
                                        <p:tgtEl>
                                          <p:spTgt spid="8">
                                            <p:txEl>
                                              <p:pRg st="0" end="0"/>
                                            </p:txEl>
                                          </p:spTgt>
                                        </p:tgtEl>
                                      </p:cBhvr>
                                    </p:animEffect>
                                    <p:anim calcmode="lin" valueType="num">
                                      <p:cBhvr>
                                        <p:cTn id="11" dur="4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2" dur="400" fill="hold"/>
                                        <p:tgtEl>
                                          <p:spTgt spid="8">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grpId="0" nodeType="withEffect">
                                  <p:stCondLst>
                                    <p:cond delay="20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fade">
                                      <p:cBhvr>
                                        <p:cTn id="15" dur="500"/>
                                        <p:tgtEl>
                                          <p:spTgt spid="9">
                                            <p:txEl>
                                              <p:pRg st="0" end="0"/>
                                            </p:txEl>
                                          </p:spTgt>
                                        </p:tgtEl>
                                      </p:cBhvr>
                                    </p:animEffect>
                                    <p:anim calcmode="lin" valueType="num">
                                      <p:cBhvr>
                                        <p:cTn id="16"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9">
                                            <p:txEl>
                                              <p:pRg st="0" end="0"/>
                                            </p:txEl>
                                          </p:spTgt>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80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fade">
                                      <p:cBhvr>
                                        <p:cTn id="2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build="p">
        <p:tmplLst>
          <p:tmpl lvl="1">
            <p:tnLst>
              <p:par>
                <p:cTn presetID="42" presetClass="entr" presetSubtype="0" fill="hold" nodeType="withEffect">
                  <p:stCondLst>
                    <p:cond delay="200"/>
                  </p:stCondLst>
                  <p:childTnLst>
                    <p:set>
                      <p:cBhvr>
                        <p:cTn dur="1" fill="hold">
                          <p:stCondLst>
                            <p:cond delay="0"/>
                          </p:stCondLst>
                        </p:cTn>
                        <p:tgtEl>
                          <p:spTgt spid="8"/>
                        </p:tgtEl>
                        <p:attrNameLst>
                          <p:attrName>style.visibility</p:attrName>
                        </p:attrNameLst>
                      </p:cBhvr>
                      <p:to>
                        <p:strVal val="visible"/>
                      </p:to>
                    </p:set>
                    <p:animEffect transition="in" filter="fade">
                      <p:cBhvr>
                        <p:cTn dur="400"/>
                        <p:tgtEl>
                          <p:spTgt spid="8"/>
                        </p:tgtEl>
                      </p:cBhvr>
                    </p:animEffect>
                    <p:anim calcmode="lin" valueType="num">
                      <p:cBhvr>
                        <p:cTn dur="400" fill="hold"/>
                        <p:tgtEl>
                          <p:spTgt spid="8"/>
                        </p:tgtEl>
                        <p:attrNameLst>
                          <p:attrName>ppt_x</p:attrName>
                        </p:attrNameLst>
                      </p:cBhvr>
                      <p:tavLst>
                        <p:tav tm="0">
                          <p:val>
                            <p:strVal val="#ppt_x"/>
                          </p:val>
                        </p:tav>
                        <p:tav tm="100000">
                          <p:val>
                            <p:strVal val="#ppt_x"/>
                          </p:val>
                        </p:tav>
                      </p:tavLst>
                    </p:anim>
                    <p:anim calcmode="lin" valueType="num">
                      <p:cBhvr>
                        <p:cTn dur="400" fill="hold"/>
                        <p:tgtEl>
                          <p:spTgt spid="8"/>
                        </p:tgtEl>
                        <p:attrNameLst>
                          <p:attrName>ppt_y</p:attrName>
                        </p:attrNameLst>
                      </p:cBhvr>
                      <p:tavLst>
                        <p:tav tm="0">
                          <p:val>
                            <p:strVal val="#ppt_y+.1"/>
                          </p:val>
                        </p:tav>
                        <p:tav tm="100000">
                          <p:val>
                            <p:strVal val="#ppt_y"/>
                          </p:val>
                        </p:tav>
                      </p:tavLst>
                    </p:anim>
                  </p:childTnLst>
                </p:cTn>
              </p:par>
            </p:tnLst>
          </p:tmpl>
        </p:tmplLst>
      </p:bldP>
      <p:bldP spid="9" grpId="0" build="p">
        <p:tmplLst>
          <p:tmpl lvl="1">
            <p:tnLst>
              <p:par>
                <p:cTn presetID="42" presetClass="entr" presetSubtype="0" fill="hold" nodeType="withEffect">
                  <p:stCondLst>
                    <p:cond delay="20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anim calcmode="lin" valueType="num">
                      <p:cBhvr>
                        <p:cTn dur="500" fill="hold"/>
                        <p:tgtEl>
                          <p:spTgt spid="9"/>
                        </p:tgtEl>
                        <p:attrNameLst>
                          <p:attrName>ppt_x</p:attrName>
                        </p:attrNameLst>
                      </p:cBhvr>
                      <p:tavLst>
                        <p:tav tm="0">
                          <p:val>
                            <p:strVal val="#ppt_x"/>
                          </p:val>
                        </p:tav>
                        <p:tav tm="100000">
                          <p:val>
                            <p:strVal val="#ppt_x"/>
                          </p:val>
                        </p:tav>
                      </p:tavLst>
                    </p:anim>
                    <p:anim calcmode="lin" valueType="num">
                      <p:cBhvr>
                        <p:cTn dur="500" fill="hold"/>
                        <p:tgtEl>
                          <p:spTgt spid="9"/>
                        </p:tgtEl>
                        <p:attrNameLst>
                          <p:attrName>ppt_y</p:attrName>
                        </p:attrNameLst>
                      </p:cBhvr>
                      <p:tavLst>
                        <p:tav tm="0">
                          <p:val>
                            <p:strVal val="#ppt_y+.1"/>
                          </p:val>
                        </p:tav>
                        <p:tav tm="100000">
                          <p:val>
                            <p:strVal val="#ppt_y"/>
                          </p:val>
                        </p:tav>
                      </p:tavLst>
                    </p:anim>
                  </p:childTnLst>
                </p:cTn>
              </p:par>
            </p:tnLst>
          </p:tmpl>
        </p:tmplLst>
      </p:bldP>
      <p:bldP spid="10" grpId="0" build="p">
        <p:tmplLst>
          <p:tmpl lvl="1">
            <p:tnLst>
              <p:par>
                <p:cTn presetID="10" presetClass="entr" presetSubtype="0" fill="hold" nodeType="withEffect">
                  <p:stCondLst>
                    <p:cond delay="8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2" name="组合 1"/>
          <p:cNvGrpSpPr/>
          <p:nvPr userDrawn="1"/>
        </p:nvGrpSpPr>
        <p:grpSpPr>
          <a:xfrm>
            <a:off x="-240197" y="-1706501"/>
            <a:ext cx="9562617" cy="3007474"/>
            <a:chOff x="-240197" y="-1597117"/>
            <a:chExt cx="9562617" cy="3006546"/>
          </a:xfrm>
        </p:grpSpPr>
        <p:sp>
          <p:nvSpPr>
            <p:cNvPr id="32" name="Freeform 5"/>
            <p:cNvSpPr>
              <a:spLocks/>
            </p:cNvSpPr>
            <p:nvPr userDrawn="1"/>
          </p:nvSpPr>
          <p:spPr bwMode="auto">
            <a:xfrm>
              <a:off x="5754109" y="-233232"/>
              <a:ext cx="1495983" cy="1484635"/>
            </a:xfrm>
            <a:custGeom>
              <a:avLst/>
              <a:gdLst>
                <a:gd name="T0" fmla="*/ 789 w 992"/>
                <a:gd name="T1" fmla="*/ 0 h 984"/>
                <a:gd name="T2" fmla="*/ 754 w 992"/>
                <a:gd name="T3" fmla="*/ 112 h 984"/>
                <a:gd name="T4" fmla="*/ 716 w 992"/>
                <a:gd name="T5" fmla="*/ 226 h 984"/>
                <a:gd name="T6" fmla="*/ 700 w 992"/>
                <a:gd name="T7" fmla="*/ 265 h 984"/>
                <a:gd name="T8" fmla="*/ 644 w 992"/>
                <a:gd name="T9" fmla="*/ 316 h 984"/>
                <a:gd name="T10" fmla="*/ 579 w 992"/>
                <a:gd name="T11" fmla="*/ 369 h 984"/>
                <a:gd name="T12" fmla="*/ 496 w 992"/>
                <a:gd name="T13" fmla="*/ 398 h 984"/>
                <a:gd name="T14" fmla="*/ 402 w 992"/>
                <a:gd name="T15" fmla="*/ 415 h 984"/>
                <a:gd name="T16" fmla="*/ 310 w 992"/>
                <a:gd name="T17" fmla="*/ 454 h 984"/>
                <a:gd name="T18" fmla="*/ 134 w 992"/>
                <a:gd name="T19" fmla="*/ 557 h 984"/>
                <a:gd name="T20" fmla="*/ 0 w 992"/>
                <a:gd name="T21" fmla="*/ 692 h 984"/>
                <a:gd name="T22" fmla="*/ 104 w 992"/>
                <a:gd name="T23" fmla="*/ 718 h 984"/>
                <a:gd name="T24" fmla="*/ 241 w 992"/>
                <a:gd name="T25" fmla="*/ 704 h 984"/>
                <a:gd name="T26" fmla="*/ 423 w 992"/>
                <a:gd name="T27" fmla="*/ 612 h 984"/>
                <a:gd name="T28" fmla="*/ 488 w 992"/>
                <a:gd name="T29" fmla="*/ 548 h 984"/>
                <a:gd name="T30" fmla="*/ 531 w 992"/>
                <a:gd name="T31" fmla="*/ 475 h 984"/>
                <a:gd name="T32" fmla="*/ 566 w 992"/>
                <a:gd name="T33" fmla="*/ 415 h 984"/>
                <a:gd name="T34" fmla="*/ 621 w 992"/>
                <a:gd name="T35" fmla="*/ 359 h 984"/>
                <a:gd name="T36" fmla="*/ 684 w 992"/>
                <a:gd name="T37" fmla="*/ 312 h 984"/>
                <a:gd name="T38" fmla="*/ 657 w 992"/>
                <a:gd name="T39" fmla="*/ 386 h 984"/>
                <a:gd name="T40" fmla="*/ 563 w 992"/>
                <a:gd name="T41" fmla="*/ 523 h 984"/>
                <a:gd name="T42" fmla="*/ 564 w 992"/>
                <a:gd name="T43" fmla="*/ 682 h 984"/>
                <a:gd name="T44" fmla="*/ 607 w 992"/>
                <a:gd name="T45" fmla="*/ 760 h 984"/>
                <a:gd name="T46" fmla="*/ 611 w 992"/>
                <a:gd name="T47" fmla="*/ 835 h 984"/>
                <a:gd name="T48" fmla="*/ 640 w 992"/>
                <a:gd name="T49" fmla="*/ 913 h 984"/>
                <a:gd name="T50" fmla="*/ 620 w 992"/>
                <a:gd name="T51" fmla="*/ 984 h 984"/>
                <a:gd name="T52" fmla="*/ 642 w 992"/>
                <a:gd name="T53" fmla="*/ 949 h 984"/>
                <a:gd name="T54" fmla="*/ 664 w 992"/>
                <a:gd name="T55" fmla="*/ 895 h 984"/>
                <a:gd name="T56" fmla="*/ 706 w 992"/>
                <a:gd name="T57" fmla="*/ 817 h 984"/>
                <a:gd name="T58" fmla="*/ 746 w 992"/>
                <a:gd name="T59" fmla="*/ 740 h 984"/>
                <a:gd name="T60" fmla="*/ 773 w 992"/>
                <a:gd name="T61" fmla="*/ 660 h 984"/>
                <a:gd name="T62" fmla="*/ 795 w 992"/>
                <a:gd name="T63" fmla="*/ 579 h 984"/>
                <a:gd name="T64" fmla="*/ 777 w 992"/>
                <a:gd name="T65" fmla="*/ 495 h 984"/>
                <a:gd name="T66" fmla="*/ 745 w 992"/>
                <a:gd name="T67" fmla="*/ 411 h 984"/>
                <a:gd name="T68" fmla="*/ 712 w 992"/>
                <a:gd name="T69" fmla="*/ 330 h 984"/>
                <a:gd name="T70" fmla="*/ 735 w 992"/>
                <a:gd name="T71" fmla="*/ 234 h 984"/>
                <a:gd name="T72" fmla="*/ 764 w 992"/>
                <a:gd name="T73" fmla="*/ 154 h 984"/>
                <a:gd name="T74" fmla="*/ 764 w 992"/>
                <a:gd name="T75" fmla="*/ 154 h 984"/>
                <a:gd name="T76" fmla="*/ 756 w 992"/>
                <a:gd name="T77" fmla="*/ 222 h 984"/>
                <a:gd name="T78" fmla="*/ 748 w 992"/>
                <a:gd name="T79" fmla="*/ 383 h 984"/>
                <a:gd name="T80" fmla="*/ 862 w 992"/>
                <a:gd name="T81" fmla="*/ 508 h 984"/>
                <a:gd name="T82" fmla="*/ 932 w 992"/>
                <a:gd name="T83" fmla="*/ 542 h 984"/>
                <a:gd name="T84" fmla="*/ 992 w 992"/>
                <a:gd name="T85" fmla="*/ 591 h 984"/>
                <a:gd name="T86" fmla="*/ 975 w 992"/>
                <a:gd name="T87" fmla="*/ 499 h 984"/>
                <a:gd name="T88" fmla="*/ 972 w 992"/>
                <a:gd name="T89" fmla="*/ 418 h 984"/>
                <a:gd name="T90" fmla="*/ 891 w 992"/>
                <a:gd name="T91" fmla="*/ 246 h 984"/>
                <a:gd name="T92" fmla="*/ 782 w 992"/>
                <a:gd name="T93" fmla="*/ 137 h 984"/>
                <a:gd name="T94" fmla="*/ 818 w 992"/>
                <a:gd name="T95" fmla="*/ 15 h 9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92" h="984">
                  <a:moveTo>
                    <a:pt x="789" y="0"/>
                  </a:moveTo>
                  <a:cubicBezTo>
                    <a:pt x="788" y="35"/>
                    <a:pt x="765" y="78"/>
                    <a:pt x="754" y="112"/>
                  </a:cubicBezTo>
                  <a:cubicBezTo>
                    <a:pt x="741" y="150"/>
                    <a:pt x="719" y="186"/>
                    <a:pt x="716" y="226"/>
                  </a:cubicBezTo>
                  <a:cubicBezTo>
                    <a:pt x="710" y="240"/>
                    <a:pt x="708" y="252"/>
                    <a:pt x="700" y="265"/>
                  </a:cubicBezTo>
                  <a:cubicBezTo>
                    <a:pt x="689" y="287"/>
                    <a:pt x="667" y="300"/>
                    <a:pt x="644" y="316"/>
                  </a:cubicBezTo>
                  <a:cubicBezTo>
                    <a:pt x="623" y="335"/>
                    <a:pt x="602" y="353"/>
                    <a:pt x="579" y="369"/>
                  </a:cubicBezTo>
                  <a:cubicBezTo>
                    <a:pt x="556" y="384"/>
                    <a:pt x="524" y="390"/>
                    <a:pt x="496" y="398"/>
                  </a:cubicBezTo>
                  <a:cubicBezTo>
                    <a:pt x="466" y="405"/>
                    <a:pt x="435" y="409"/>
                    <a:pt x="402" y="415"/>
                  </a:cubicBezTo>
                  <a:cubicBezTo>
                    <a:pt x="370" y="420"/>
                    <a:pt x="340" y="439"/>
                    <a:pt x="310" y="454"/>
                  </a:cubicBezTo>
                  <a:cubicBezTo>
                    <a:pt x="248" y="486"/>
                    <a:pt x="181" y="502"/>
                    <a:pt x="134" y="557"/>
                  </a:cubicBezTo>
                  <a:cubicBezTo>
                    <a:pt x="95" y="605"/>
                    <a:pt x="56" y="668"/>
                    <a:pt x="0" y="692"/>
                  </a:cubicBezTo>
                  <a:cubicBezTo>
                    <a:pt x="38" y="707"/>
                    <a:pt x="64" y="715"/>
                    <a:pt x="104" y="718"/>
                  </a:cubicBezTo>
                  <a:cubicBezTo>
                    <a:pt x="152" y="721"/>
                    <a:pt x="194" y="718"/>
                    <a:pt x="241" y="704"/>
                  </a:cubicBezTo>
                  <a:cubicBezTo>
                    <a:pt x="305" y="687"/>
                    <a:pt x="370" y="656"/>
                    <a:pt x="423" y="612"/>
                  </a:cubicBezTo>
                  <a:cubicBezTo>
                    <a:pt x="445" y="593"/>
                    <a:pt x="468" y="570"/>
                    <a:pt x="488" y="548"/>
                  </a:cubicBezTo>
                  <a:cubicBezTo>
                    <a:pt x="504" y="527"/>
                    <a:pt x="515" y="499"/>
                    <a:pt x="531" y="475"/>
                  </a:cubicBezTo>
                  <a:cubicBezTo>
                    <a:pt x="542" y="455"/>
                    <a:pt x="552" y="434"/>
                    <a:pt x="566" y="415"/>
                  </a:cubicBezTo>
                  <a:cubicBezTo>
                    <a:pt x="581" y="391"/>
                    <a:pt x="600" y="377"/>
                    <a:pt x="621" y="359"/>
                  </a:cubicBezTo>
                  <a:cubicBezTo>
                    <a:pt x="639" y="341"/>
                    <a:pt x="663" y="325"/>
                    <a:pt x="684" y="312"/>
                  </a:cubicBezTo>
                  <a:cubicBezTo>
                    <a:pt x="685" y="337"/>
                    <a:pt x="672" y="363"/>
                    <a:pt x="657" y="386"/>
                  </a:cubicBezTo>
                  <a:cubicBezTo>
                    <a:pt x="624" y="433"/>
                    <a:pt x="585" y="469"/>
                    <a:pt x="563" y="523"/>
                  </a:cubicBezTo>
                  <a:cubicBezTo>
                    <a:pt x="542" y="575"/>
                    <a:pt x="544" y="631"/>
                    <a:pt x="564" y="682"/>
                  </a:cubicBezTo>
                  <a:cubicBezTo>
                    <a:pt x="574" y="705"/>
                    <a:pt x="603" y="734"/>
                    <a:pt x="607" y="760"/>
                  </a:cubicBezTo>
                  <a:cubicBezTo>
                    <a:pt x="607" y="785"/>
                    <a:pt x="605" y="811"/>
                    <a:pt x="611" y="835"/>
                  </a:cubicBezTo>
                  <a:cubicBezTo>
                    <a:pt x="619" y="863"/>
                    <a:pt x="638" y="884"/>
                    <a:pt x="640" y="913"/>
                  </a:cubicBezTo>
                  <a:cubicBezTo>
                    <a:pt x="641" y="938"/>
                    <a:pt x="629" y="960"/>
                    <a:pt x="620" y="984"/>
                  </a:cubicBezTo>
                  <a:cubicBezTo>
                    <a:pt x="623" y="969"/>
                    <a:pt x="635" y="960"/>
                    <a:pt x="642" y="949"/>
                  </a:cubicBezTo>
                  <a:cubicBezTo>
                    <a:pt x="652" y="931"/>
                    <a:pt x="656" y="914"/>
                    <a:pt x="664" y="895"/>
                  </a:cubicBezTo>
                  <a:cubicBezTo>
                    <a:pt x="678" y="868"/>
                    <a:pt x="696" y="842"/>
                    <a:pt x="706" y="817"/>
                  </a:cubicBezTo>
                  <a:cubicBezTo>
                    <a:pt x="718" y="788"/>
                    <a:pt x="735" y="765"/>
                    <a:pt x="746" y="740"/>
                  </a:cubicBezTo>
                  <a:cubicBezTo>
                    <a:pt x="756" y="714"/>
                    <a:pt x="762" y="686"/>
                    <a:pt x="773" y="660"/>
                  </a:cubicBezTo>
                  <a:cubicBezTo>
                    <a:pt x="783" y="634"/>
                    <a:pt x="792" y="605"/>
                    <a:pt x="795" y="579"/>
                  </a:cubicBezTo>
                  <a:cubicBezTo>
                    <a:pt x="798" y="550"/>
                    <a:pt x="788" y="522"/>
                    <a:pt x="777" y="495"/>
                  </a:cubicBezTo>
                  <a:cubicBezTo>
                    <a:pt x="769" y="467"/>
                    <a:pt x="758" y="439"/>
                    <a:pt x="745" y="411"/>
                  </a:cubicBezTo>
                  <a:cubicBezTo>
                    <a:pt x="731" y="384"/>
                    <a:pt x="716" y="361"/>
                    <a:pt x="712" y="330"/>
                  </a:cubicBezTo>
                  <a:cubicBezTo>
                    <a:pt x="708" y="293"/>
                    <a:pt x="722" y="267"/>
                    <a:pt x="735" y="234"/>
                  </a:cubicBezTo>
                  <a:cubicBezTo>
                    <a:pt x="746" y="206"/>
                    <a:pt x="752" y="182"/>
                    <a:pt x="764" y="154"/>
                  </a:cubicBezTo>
                  <a:cubicBezTo>
                    <a:pt x="758" y="146"/>
                    <a:pt x="765" y="152"/>
                    <a:pt x="764" y="154"/>
                  </a:cubicBezTo>
                  <a:cubicBezTo>
                    <a:pt x="770" y="178"/>
                    <a:pt x="766" y="198"/>
                    <a:pt x="756" y="222"/>
                  </a:cubicBezTo>
                  <a:cubicBezTo>
                    <a:pt x="735" y="274"/>
                    <a:pt x="727" y="328"/>
                    <a:pt x="748" y="383"/>
                  </a:cubicBezTo>
                  <a:cubicBezTo>
                    <a:pt x="766" y="439"/>
                    <a:pt x="813" y="480"/>
                    <a:pt x="862" y="508"/>
                  </a:cubicBezTo>
                  <a:cubicBezTo>
                    <a:pt x="886" y="521"/>
                    <a:pt x="910" y="530"/>
                    <a:pt x="932" y="542"/>
                  </a:cubicBezTo>
                  <a:cubicBezTo>
                    <a:pt x="950" y="552"/>
                    <a:pt x="981" y="570"/>
                    <a:pt x="992" y="591"/>
                  </a:cubicBezTo>
                  <a:cubicBezTo>
                    <a:pt x="992" y="558"/>
                    <a:pt x="981" y="531"/>
                    <a:pt x="975" y="499"/>
                  </a:cubicBezTo>
                  <a:cubicBezTo>
                    <a:pt x="969" y="472"/>
                    <a:pt x="971" y="446"/>
                    <a:pt x="972" y="418"/>
                  </a:cubicBezTo>
                  <a:cubicBezTo>
                    <a:pt x="968" y="354"/>
                    <a:pt x="929" y="295"/>
                    <a:pt x="891" y="246"/>
                  </a:cubicBezTo>
                  <a:cubicBezTo>
                    <a:pt x="858" y="206"/>
                    <a:pt x="799" y="190"/>
                    <a:pt x="782" y="137"/>
                  </a:cubicBezTo>
                  <a:cubicBezTo>
                    <a:pt x="769" y="101"/>
                    <a:pt x="804" y="50"/>
                    <a:pt x="818" y="15"/>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
            <p:cNvSpPr>
              <a:spLocks/>
            </p:cNvSpPr>
            <p:nvPr userDrawn="1"/>
          </p:nvSpPr>
          <p:spPr bwMode="auto">
            <a:xfrm>
              <a:off x="6723991" y="-1318344"/>
              <a:ext cx="833083" cy="1739097"/>
            </a:xfrm>
            <a:custGeom>
              <a:avLst/>
              <a:gdLst>
                <a:gd name="T0" fmla="*/ 6 w 553"/>
                <a:gd name="T1" fmla="*/ 16 h 1152"/>
                <a:gd name="T2" fmla="*/ 18 w 553"/>
                <a:gd name="T3" fmla="*/ 27 h 1152"/>
                <a:gd name="T4" fmla="*/ 59 w 553"/>
                <a:gd name="T5" fmla="*/ 57 h 1152"/>
                <a:gd name="T6" fmla="*/ 111 w 553"/>
                <a:gd name="T7" fmla="*/ 126 h 1152"/>
                <a:gd name="T8" fmla="*/ 158 w 553"/>
                <a:gd name="T9" fmla="*/ 208 h 1152"/>
                <a:gd name="T10" fmla="*/ 195 w 553"/>
                <a:gd name="T11" fmla="*/ 287 h 1152"/>
                <a:gd name="T12" fmla="*/ 195 w 553"/>
                <a:gd name="T13" fmla="*/ 356 h 1152"/>
                <a:gd name="T14" fmla="*/ 60 w 553"/>
                <a:gd name="T15" fmla="*/ 492 h 1152"/>
                <a:gd name="T16" fmla="*/ 33 w 553"/>
                <a:gd name="T17" fmla="*/ 681 h 1152"/>
                <a:gd name="T18" fmla="*/ 93 w 553"/>
                <a:gd name="T19" fmla="*/ 772 h 1152"/>
                <a:gd name="T20" fmla="*/ 115 w 553"/>
                <a:gd name="T21" fmla="*/ 869 h 1152"/>
                <a:gd name="T22" fmla="*/ 191 w 553"/>
                <a:gd name="T23" fmla="*/ 687 h 1152"/>
                <a:gd name="T24" fmla="*/ 221 w 553"/>
                <a:gd name="T25" fmla="*/ 544 h 1152"/>
                <a:gd name="T26" fmla="*/ 221 w 553"/>
                <a:gd name="T27" fmla="*/ 389 h 1152"/>
                <a:gd name="T28" fmla="*/ 246 w 553"/>
                <a:gd name="T29" fmla="*/ 368 h 1152"/>
                <a:gd name="T30" fmla="*/ 263 w 553"/>
                <a:gd name="T31" fmla="*/ 455 h 1152"/>
                <a:gd name="T32" fmla="*/ 186 w 553"/>
                <a:gd name="T33" fmla="*/ 748 h 1152"/>
                <a:gd name="T34" fmla="*/ 258 w 553"/>
                <a:gd name="T35" fmla="*/ 974 h 1152"/>
                <a:gd name="T36" fmla="*/ 341 w 553"/>
                <a:gd name="T37" fmla="*/ 1055 h 1152"/>
                <a:gd name="T38" fmla="*/ 396 w 553"/>
                <a:gd name="T39" fmla="*/ 1152 h 1152"/>
                <a:gd name="T40" fmla="*/ 372 w 553"/>
                <a:gd name="T41" fmla="*/ 1062 h 1152"/>
                <a:gd name="T42" fmla="*/ 372 w 553"/>
                <a:gd name="T43" fmla="*/ 979 h 1152"/>
                <a:gd name="T44" fmla="*/ 399 w 553"/>
                <a:gd name="T45" fmla="*/ 804 h 1152"/>
                <a:gd name="T46" fmla="*/ 343 w 553"/>
                <a:gd name="T47" fmla="*/ 621 h 1152"/>
                <a:gd name="T48" fmla="*/ 303 w 553"/>
                <a:gd name="T49" fmla="*/ 533 h 1152"/>
                <a:gd name="T50" fmla="*/ 278 w 553"/>
                <a:gd name="T51" fmla="*/ 453 h 1152"/>
                <a:gd name="T52" fmla="*/ 277 w 553"/>
                <a:gd name="T53" fmla="*/ 428 h 1152"/>
                <a:gd name="T54" fmla="*/ 327 w 553"/>
                <a:gd name="T55" fmla="*/ 509 h 1152"/>
                <a:gd name="T56" fmla="*/ 390 w 553"/>
                <a:gd name="T57" fmla="*/ 551 h 1152"/>
                <a:gd name="T58" fmla="*/ 476 w 553"/>
                <a:gd name="T59" fmla="*/ 592 h 1152"/>
                <a:gd name="T60" fmla="*/ 553 w 553"/>
                <a:gd name="T61" fmla="*/ 656 h 1152"/>
                <a:gd name="T62" fmla="*/ 417 w 553"/>
                <a:gd name="T63" fmla="*/ 438 h 1152"/>
                <a:gd name="T64" fmla="*/ 341 w 553"/>
                <a:gd name="T65" fmla="*/ 357 h 1152"/>
                <a:gd name="T66" fmla="*/ 293 w 553"/>
                <a:gd name="T67" fmla="*/ 346 h 1152"/>
                <a:gd name="T68" fmla="*/ 272 w 553"/>
                <a:gd name="T69" fmla="*/ 365 h 1152"/>
                <a:gd name="T70" fmla="*/ 277 w 553"/>
                <a:gd name="T71" fmla="*/ 386 h 1152"/>
                <a:gd name="T72" fmla="*/ 247 w 553"/>
                <a:gd name="T73" fmla="*/ 338 h 1152"/>
                <a:gd name="T74" fmla="*/ 218 w 553"/>
                <a:gd name="T75" fmla="*/ 279 h 1152"/>
                <a:gd name="T76" fmla="*/ 159 w 553"/>
                <a:gd name="T77" fmla="*/ 164 h 1152"/>
                <a:gd name="T78" fmla="*/ 92 w 553"/>
                <a:gd name="T79" fmla="*/ 65 h 1152"/>
                <a:gd name="T80" fmla="*/ 21 w 553"/>
                <a:gd name="T81" fmla="*/ 0 h 1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53" h="1152">
                  <a:moveTo>
                    <a:pt x="6" y="16"/>
                  </a:moveTo>
                  <a:cubicBezTo>
                    <a:pt x="0" y="11"/>
                    <a:pt x="19" y="25"/>
                    <a:pt x="18" y="27"/>
                  </a:cubicBezTo>
                  <a:cubicBezTo>
                    <a:pt x="33" y="38"/>
                    <a:pt x="46" y="47"/>
                    <a:pt x="59" y="57"/>
                  </a:cubicBezTo>
                  <a:cubicBezTo>
                    <a:pt x="80" y="74"/>
                    <a:pt x="98" y="104"/>
                    <a:pt x="111" y="126"/>
                  </a:cubicBezTo>
                  <a:cubicBezTo>
                    <a:pt x="128" y="152"/>
                    <a:pt x="145" y="178"/>
                    <a:pt x="158" y="208"/>
                  </a:cubicBezTo>
                  <a:cubicBezTo>
                    <a:pt x="170" y="233"/>
                    <a:pt x="181" y="262"/>
                    <a:pt x="195" y="287"/>
                  </a:cubicBezTo>
                  <a:cubicBezTo>
                    <a:pt x="207" y="314"/>
                    <a:pt x="219" y="332"/>
                    <a:pt x="195" y="356"/>
                  </a:cubicBezTo>
                  <a:cubicBezTo>
                    <a:pt x="151" y="404"/>
                    <a:pt x="92" y="433"/>
                    <a:pt x="60" y="492"/>
                  </a:cubicBezTo>
                  <a:cubicBezTo>
                    <a:pt x="26" y="556"/>
                    <a:pt x="2" y="613"/>
                    <a:pt x="33" y="681"/>
                  </a:cubicBezTo>
                  <a:cubicBezTo>
                    <a:pt x="50" y="715"/>
                    <a:pt x="76" y="740"/>
                    <a:pt x="93" y="772"/>
                  </a:cubicBezTo>
                  <a:cubicBezTo>
                    <a:pt x="112" y="801"/>
                    <a:pt x="117" y="837"/>
                    <a:pt x="115" y="869"/>
                  </a:cubicBezTo>
                  <a:cubicBezTo>
                    <a:pt x="141" y="810"/>
                    <a:pt x="161" y="747"/>
                    <a:pt x="191" y="687"/>
                  </a:cubicBezTo>
                  <a:cubicBezTo>
                    <a:pt x="212" y="643"/>
                    <a:pt x="218" y="593"/>
                    <a:pt x="221" y="544"/>
                  </a:cubicBezTo>
                  <a:cubicBezTo>
                    <a:pt x="223" y="492"/>
                    <a:pt x="219" y="441"/>
                    <a:pt x="221" y="389"/>
                  </a:cubicBezTo>
                  <a:cubicBezTo>
                    <a:pt x="220" y="363"/>
                    <a:pt x="228" y="336"/>
                    <a:pt x="246" y="368"/>
                  </a:cubicBezTo>
                  <a:cubicBezTo>
                    <a:pt x="258" y="393"/>
                    <a:pt x="261" y="427"/>
                    <a:pt x="263" y="455"/>
                  </a:cubicBezTo>
                  <a:cubicBezTo>
                    <a:pt x="265" y="559"/>
                    <a:pt x="182" y="647"/>
                    <a:pt x="186" y="748"/>
                  </a:cubicBezTo>
                  <a:cubicBezTo>
                    <a:pt x="189" y="830"/>
                    <a:pt x="189" y="918"/>
                    <a:pt x="258" y="974"/>
                  </a:cubicBezTo>
                  <a:cubicBezTo>
                    <a:pt x="289" y="998"/>
                    <a:pt x="314" y="1027"/>
                    <a:pt x="341" y="1055"/>
                  </a:cubicBezTo>
                  <a:cubicBezTo>
                    <a:pt x="362" y="1080"/>
                    <a:pt x="391" y="1117"/>
                    <a:pt x="396" y="1152"/>
                  </a:cubicBezTo>
                  <a:cubicBezTo>
                    <a:pt x="391" y="1122"/>
                    <a:pt x="375" y="1094"/>
                    <a:pt x="372" y="1062"/>
                  </a:cubicBezTo>
                  <a:cubicBezTo>
                    <a:pt x="369" y="1033"/>
                    <a:pt x="366" y="1007"/>
                    <a:pt x="372" y="979"/>
                  </a:cubicBezTo>
                  <a:cubicBezTo>
                    <a:pt x="380" y="918"/>
                    <a:pt x="397" y="862"/>
                    <a:pt x="399" y="804"/>
                  </a:cubicBezTo>
                  <a:cubicBezTo>
                    <a:pt x="401" y="744"/>
                    <a:pt x="368" y="675"/>
                    <a:pt x="343" y="621"/>
                  </a:cubicBezTo>
                  <a:cubicBezTo>
                    <a:pt x="329" y="593"/>
                    <a:pt x="313" y="564"/>
                    <a:pt x="303" y="533"/>
                  </a:cubicBezTo>
                  <a:cubicBezTo>
                    <a:pt x="295" y="507"/>
                    <a:pt x="280" y="482"/>
                    <a:pt x="278" y="453"/>
                  </a:cubicBezTo>
                  <a:cubicBezTo>
                    <a:pt x="278" y="445"/>
                    <a:pt x="276" y="436"/>
                    <a:pt x="277" y="428"/>
                  </a:cubicBezTo>
                  <a:cubicBezTo>
                    <a:pt x="298" y="450"/>
                    <a:pt x="307" y="484"/>
                    <a:pt x="327" y="509"/>
                  </a:cubicBezTo>
                  <a:cubicBezTo>
                    <a:pt x="344" y="527"/>
                    <a:pt x="366" y="542"/>
                    <a:pt x="390" y="551"/>
                  </a:cubicBezTo>
                  <a:cubicBezTo>
                    <a:pt x="421" y="564"/>
                    <a:pt x="452" y="571"/>
                    <a:pt x="476" y="592"/>
                  </a:cubicBezTo>
                  <a:cubicBezTo>
                    <a:pt x="504" y="611"/>
                    <a:pt x="535" y="624"/>
                    <a:pt x="553" y="656"/>
                  </a:cubicBezTo>
                  <a:cubicBezTo>
                    <a:pt x="504" y="584"/>
                    <a:pt x="464" y="506"/>
                    <a:pt x="417" y="438"/>
                  </a:cubicBezTo>
                  <a:cubicBezTo>
                    <a:pt x="394" y="406"/>
                    <a:pt x="371" y="380"/>
                    <a:pt x="341" y="357"/>
                  </a:cubicBezTo>
                  <a:cubicBezTo>
                    <a:pt x="324" y="345"/>
                    <a:pt x="311" y="337"/>
                    <a:pt x="293" y="346"/>
                  </a:cubicBezTo>
                  <a:cubicBezTo>
                    <a:pt x="287" y="349"/>
                    <a:pt x="273" y="354"/>
                    <a:pt x="272" y="365"/>
                  </a:cubicBezTo>
                  <a:cubicBezTo>
                    <a:pt x="271" y="373"/>
                    <a:pt x="281" y="377"/>
                    <a:pt x="277" y="386"/>
                  </a:cubicBezTo>
                  <a:cubicBezTo>
                    <a:pt x="264" y="378"/>
                    <a:pt x="252" y="352"/>
                    <a:pt x="247" y="338"/>
                  </a:cubicBezTo>
                  <a:cubicBezTo>
                    <a:pt x="238" y="318"/>
                    <a:pt x="229" y="300"/>
                    <a:pt x="218" y="279"/>
                  </a:cubicBezTo>
                  <a:cubicBezTo>
                    <a:pt x="200" y="242"/>
                    <a:pt x="176" y="204"/>
                    <a:pt x="159" y="164"/>
                  </a:cubicBezTo>
                  <a:cubicBezTo>
                    <a:pt x="144" y="128"/>
                    <a:pt x="115" y="96"/>
                    <a:pt x="92" y="65"/>
                  </a:cubicBezTo>
                  <a:cubicBezTo>
                    <a:pt x="70" y="37"/>
                    <a:pt x="45" y="24"/>
                    <a:pt x="21" y="0"/>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8"/>
            <p:cNvSpPr>
              <a:spLocks/>
            </p:cNvSpPr>
            <p:nvPr userDrawn="1"/>
          </p:nvSpPr>
          <p:spPr bwMode="auto">
            <a:xfrm>
              <a:off x="6709561" y="247330"/>
              <a:ext cx="90764" cy="959502"/>
            </a:xfrm>
            <a:custGeom>
              <a:avLst/>
              <a:gdLst>
                <a:gd name="T0" fmla="*/ 52 w 60"/>
                <a:gd name="T1" fmla="*/ 0 h 636"/>
                <a:gd name="T2" fmla="*/ 54 w 60"/>
                <a:gd name="T3" fmla="*/ 32 h 636"/>
                <a:gd name="T4" fmla="*/ 57 w 60"/>
                <a:gd name="T5" fmla="*/ 78 h 636"/>
                <a:gd name="T6" fmla="*/ 58 w 60"/>
                <a:gd name="T7" fmla="*/ 163 h 636"/>
                <a:gd name="T8" fmla="*/ 40 w 60"/>
                <a:gd name="T9" fmla="*/ 339 h 636"/>
                <a:gd name="T10" fmla="*/ 33 w 60"/>
                <a:gd name="T11" fmla="*/ 414 h 636"/>
                <a:gd name="T12" fmla="*/ 35 w 60"/>
                <a:gd name="T13" fmla="*/ 492 h 636"/>
                <a:gd name="T14" fmla="*/ 0 w 60"/>
                <a:gd name="T15" fmla="*/ 636 h 636"/>
                <a:gd name="T16" fmla="*/ 1 w 60"/>
                <a:gd name="T17" fmla="*/ 636 h 636"/>
                <a:gd name="T18" fmla="*/ 36 w 60"/>
                <a:gd name="T19" fmla="*/ 506 h 636"/>
                <a:gd name="T20" fmla="*/ 33 w 60"/>
                <a:gd name="T21" fmla="*/ 421 h 636"/>
                <a:gd name="T22" fmla="*/ 43 w 60"/>
                <a:gd name="T23" fmla="*/ 324 h 636"/>
                <a:gd name="T24" fmla="*/ 59 w 60"/>
                <a:gd name="T25" fmla="*/ 148 h 636"/>
                <a:gd name="T26" fmla="*/ 57 w 60"/>
                <a:gd name="T27" fmla="*/ 55 h 636"/>
                <a:gd name="T28" fmla="*/ 56 w 60"/>
                <a:gd name="T29" fmla="*/ 18 h 636"/>
                <a:gd name="T30" fmla="*/ 52 w 60"/>
                <a:gd name="T31" fmla="*/ 0 h 636"/>
                <a:gd name="T32" fmla="*/ 52 w 60"/>
                <a:gd name="T33" fmla="*/ 0 h 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636">
                  <a:moveTo>
                    <a:pt x="52" y="0"/>
                  </a:moveTo>
                  <a:cubicBezTo>
                    <a:pt x="57" y="10"/>
                    <a:pt x="56" y="21"/>
                    <a:pt x="54" y="32"/>
                  </a:cubicBezTo>
                  <a:cubicBezTo>
                    <a:pt x="52" y="46"/>
                    <a:pt x="57" y="64"/>
                    <a:pt x="57" y="78"/>
                  </a:cubicBezTo>
                  <a:cubicBezTo>
                    <a:pt x="57" y="106"/>
                    <a:pt x="59" y="135"/>
                    <a:pt x="58" y="163"/>
                  </a:cubicBezTo>
                  <a:cubicBezTo>
                    <a:pt x="57" y="222"/>
                    <a:pt x="49" y="281"/>
                    <a:pt x="40" y="339"/>
                  </a:cubicBezTo>
                  <a:cubicBezTo>
                    <a:pt x="36" y="364"/>
                    <a:pt x="34" y="388"/>
                    <a:pt x="33" y="414"/>
                  </a:cubicBezTo>
                  <a:cubicBezTo>
                    <a:pt x="32" y="440"/>
                    <a:pt x="35" y="466"/>
                    <a:pt x="35" y="492"/>
                  </a:cubicBezTo>
                  <a:cubicBezTo>
                    <a:pt x="36" y="543"/>
                    <a:pt x="18" y="590"/>
                    <a:pt x="0" y="636"/>
                  </a:cubicBezTo>
                  <a:cubicBezTo>
                    <a:pt x="0" y="636"/>
                    <a:pt x="1" y="636"/>
                    <a:pt x="1" y="636"/>
                  </a:cubicBezTo>
                  <a:cubicBezTo>
                    <a:pt x="18" y="594"/>
                    <a:pt x="33" y="552"/>
                    <a:pt x="36" y="506"/>
                  </a:cubicBezTo>
                  <a:cubicBezTo>
                    <a:pt x="38" y="478"/>
                    <a:pt x="33" y="449"/>
                    <a:pt x="33" y="421"/>
                  </a:cubicBezTo>
                  <a:cubicBezTo>
                    <a:pt x="34" y="388"/>
                    <a:pt x="38" y="356"/>
                    <a:pt x="43" y="324"/>
                  </a:cubicBezTo>
                  <a:cubicBezTo>
                    <a:pt x="52" y="266"/>
                    <a:pt x="59" y="206"/>
                    <a:pt x="59" y="148"/>
                  </a:cubicBezTo>
                  <a:cubicBezTo>
                    <a:pt x="60" y="117"/>
                    <a:pt x="59" y="85"/>
                    <a:pt x="57" y="55"/>
                  </a:cubicBezTo>
                  <a:cubicBezTo>
                    <a:pt x="56" y="42"/>
                    <a:pt x="56" y="30"/>
                    <a:pt x="56" y="18"/>
                  </a:cubicBezTo>
                  <a:cubicBezTo>
                    <a:pt x="56" y="11"/>
                    <a:pt x="55" y="5"/>
                    <a:pt x="52" y="0"/>
                  </a:cubicBezTo>
                  <a:cubicBezTo>
                    <a:pt x="52" y="0"/>
                    <a:pt x="52" y="0"/>
                    <a:pt x="52" y="0"/>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9"/>
            <p:cNvSpPr>
              <a:spLocks/>
            </p:cNvSpPr>
            <p:nvPr userDrawn="1"/>
          </p:nvSpPr>
          <p:spPr bwMode="auto">
            <a:xfrm>
              <a:off x="6908917" y="-19289"/>
              <a:ext cx="343606" cy="659658"/>
            </a:xfrm>
            <a:custGeom>
              <a:avLst/>
              <a:gdLst>
                <a:gd name="T0" fmla="*/ 0 w 228"/>
                <a:gd name="T1" fmla="*/ 1 h 437"/>
                <a:gd name="T2" fmla="*/ 42 w 228"/>
                <a:gd name="T3" fmla="*/ 120 h 437"/>
                <a:gd name="T4" fmla="*/ 101 w 228"/>
                <a:gd name="T5" fmla="*/ 214 h 437"/>
                <a:gd name="T6" fmla="*/ 171 w 228"/>
                <a:gd name="T7" fmla="*/ 316 h 437"/>
                <a:gd name="T8" fmla="*/ 198 w 228"/>
                <a:gd name="T9" fmla="*/ 373 h 437"/>
                <a:gd name="T10" fmla="*/ 227 w 228"/>
                <a:gd name="T11" fmla="*/ 436 h 437"/>
                <a:gd name="T12" fmla="*/ 228 w 228"/>
                <a:gd name="T13" fmla="*/ 436 h 437"/>
                <a:gd name="T14" fmla="*/ 213 w 228"/>
                <a:gd name="T15" fmla="*/ 401 h 437"/>
                <a:gd name="T16" fmla="*/ 184 w 228"/>
                <a:gd name="T17" fmla="*/ 341 h 437"/>
                <a:gd name="T18" fmla="*/ 114 w 228"/>
                <a:gd name="T19" fmla="*/ 230 h 437"/>
                <a:gd name="T20" fmla="*/ 43 w 228"/>
                <a:gd name="T21" fmla="*/ 120 h 437"/>
                <a:gd name="T22" fmla="*/ 1 w 228"/>
                <a:gd name="T23" fmla="*/ 0 h 437"/>
                <a:gd name="T24" fmla="*/ 0 w 228"/>
                <a:gd name="T25" fmla="*/ 1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437">
                  <a:moveTo>
                    <a:pt x="0" y="1"/>
                  </a:moveTo>
                  <a:cubicBezTo>
                    <a:pt x="21" y="37"/>
                    <a:pt x="27" y="81"/>
                    <a:pt x="42" y="120"/>
                  </a:cubicBezTo>
                  <a:cubicBezTo>
                    <a:pt x="56" y="156"/>
                    <a:pt x="80" y="182"/>
                    <a:pt x="101" y="214"/>
                  </a:cubicBezTo>
                  <a:cubicBezTo>
                    <a:pt x="124" y="248"/>
                    <a:pt x="151" y="279"/>
                    <a:pt x="171" y="316"/>
                  </a:cubicBezTo>
                  <a:cubicBezTo>
                    <a:pt x="182" y="334"/>
                    <a:pt x="189" y="354"/>
                    <a:pt x="198" y="373"/>
                  </a:cubicBezTo>
                  <a:cubicBezTo>
                    <a:pt x="207" y="393"/>
                    <a:pt x="226" y="414"/>
                    <a:pt x="227" y="436"/>
                  </a:cubicBezTo>
                  <a:cubicBezTo>
                    <a:pt x="227" y="437"/>
                    <a:pt x="228" y="437"/>
                    <a:pt x="228" y="436"/>
                  </a:cubicBezTo>
                  <a:cubicBezTo>
                    <a:pt x="228" y="423"/>
                    <a:pt x="221" y="412"/>
                    <a:pt x="213" y="401"/>
                  </a:cubicBezTo>
                  <a:cubicBezTo>
                    <a:pt x="201" y="382"/>
                    <a:pt x="193" y="361"/>
                    <a:pt x="184" y="341"/>
                  </a:cubicBezTo>
                  <a:cubicBezTo>
                    <a:pt x="167" y="300"/>
                    <a:pt x="140" y="266"/>
                    <a:pt x="114" y="230"/>
                  </a:cubicBezTo>
                  <a:cubicBezTo>
                    <a:pt x="88" y="195"/>
                    <a:pt x="60" y="161"/>
                    <a:pt x="43" y="120"/>
                  </a:cubicBezTo>
                  <a:cubicBezTo>
                    <a:pt x="27" y="81"/>
                    <a:pt x="22" y="37"/>
                    <a:pt x="1" y="0"/>
                  </a:cubicBezTo>
                  <a:cubicBezTo>
                    <a:pt x="1" y="0"/>
                    <a:pt x="0" y="0"/>
                    <a:pt x="0"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10"/>
            <p:cNvSpPr>
              <a:spLocks/>
            </p:cNvSpPr>
            <p:nvPr userDrawn="1"/>
          </p:nvSpPr>
          <p:spPr bwMode="auto">
            <a:xfrm>
              <a:off x="6877966" y="-802936"/>
              <a:ext cx="178286" cy="773112"/>
            </a:xfrm>
            <a:custGeom>
              <a:avLst/>
              <a:gdLst>
                <a:gd name="T0" fmla="*/ 119 w 119"/>
                <a:gd name="T1" fmla="*/ 0 h 512"/>
                <a:gd name="T2" fmla="*/ 101 w 119"/>
                <a:gd name="T3" fmla="*/ 37 h 512"/>
                <a:gd name="T4" fmla="*/ 73 w 119"/>
                <a:gd name="T5" fmla="*/ 108 h 512"/>
                <a:gd name="T6" fmla="*/ 17 w 119"/>
                <a:gd name="T7" fmla="*/ 230 h 512"/>
                <a:gd name="T8" fmla="*/ 9 w 119"/>
                <a:gd name="T9" fmla="*/ 367 h 512"/>
                <a:gd name="T10" fmla="*/ 15 w 119"/>
                <a:gd name="T11" fmla="*/ 441 h 512"/>
                <a:gd name="T12" fmla="*/ 10 w 119"/>
                <a:gd name="T13" fmla="*/ 511 h 512"/>
                <a:gd name="T14" fmla="*/ 11 w 119"/>
                <a:gd name="T15" fmla="*/ 511 h 512"/>
                <a:gd name="T16" fmla="*/ 15 w 119"/>
                <a:gd name="T17" fmla="*/ 463 h 512"/>
                <a:gd name="T18" fmla="*/ 11 w 119"/>
                <a:gd name="T19" fmla="*/ 389 h 512"/>
                <a:gd name="T20" fmla="*/ 13 w 119"/>
                <a:gd name="T21" fmla="*/ 243 h 512"/>
                <a:gd name="T22" fmla="*/ 71 w 119"/>
                <a:gd name="T23" fmla="*/ 115 h 512"/>
                <a:gd name="T24" fmla="*/ 92 w 119"/>
                <a:gd name="T25" fmla="*/ 63 h 512"/>
                <a:gd name="T26" fmla="*/ 119 w 119"/>
                <a:gd name="T27" fmla="*/ 0 h 512"/>
                <a:gd name="T28" fmla="*/ 119 w 119"/>
                <a:gd name="T2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9" h="512">
                  <a:moveTo>
                    <a:pt x="119" y="0"/>
                  </a:moveTo>
                  <a:cubicBezTo>
                    <a:pt x="109" y="10"/>
                    <a:pt x="106" y="24"/>
                    <a:pt x="101" y="37"/>
                  </a:cubicBezTo>
                  <a:cubicBezTo>
                    <a:pt x="92" y="61"/>
                    <a:pt x="83" y="85"/>
                    <a:pt x="73" y="108"/>
                  </a:cubicBezTo>
                  <a:cubicBezTo>
                    <a:pt x="56" y="149"/>
                    <a:pt x="32" y="188"/>
                    <a:pt x="17" y="230"/>
                  </a:cubicBezTo>
                  <a:cubicBezTo>
                    <a:pt x="0" y="275"/>
                    <a:pt x="4" y="321"/>
                    <a:pt x="9" y="367"/>
                  </a:cubicBezTo>
                  <a:cubicBezTo>
                    <a:pt x="11" y="392"/>
                    <a:pt x="14" y="416"/>
                    <a:pt x="15" y="441"/>
                  </a:cubicBezTo>
                  <a:cubicBezTo>
                    <a:pt x="16" y="462"/>
                    <a:pt x="17" y="491"/>
                    <a:pt x="10" y="511"/>
                  </a:cubicBezTo>
                  <a:cubicBezTo>
                    <a:pt x="10" y="512"/>
                    <a:pt x="11" y="512"/>
                    <a:pt x="11" y="511"/>
                  </a:cubicBezTo>
                  <a:cubicBezTo>
                    <a:pt x="16" y="496"/>
                    <a:pt x="14" y="480"/>
                    <a:pt x="15" y="463"/>
                  </a:cubicBezTo>
                  <a:cubicBezTo>
                    <a:pt x="16" y="438"/>
                    <a:pt x="14" y="414"/>
                    <a:pt x="11" y="389"/>
                  </a:cubicBezTo>
                  <a:cubicBezTo>
                    <a:pt x="5" y="341"/>
                    <a:pt x="0" y="291"/>
                    <a:pt x="13" y="243"/>
                  </a:cubicBezTo>
                  <a:cubicBezTo>
                    <a:pt x="26" y="198"/>
                    <a:pt x="52" y="157"/>
                    <a:pt x="71" y="115"/>
                  </a:cubicBezTo>
                  <a:cubicBezTo>
                    <a:pt x="79" y="98"/>
                    <a:pt x="85" y="80"/>
                    <a:pt x="92" y="63"/>
                  </a:cubicBezTo>
                  <a:cubicBezTo>
                    <a:pt x="99" y="43"/>
                    <a:pt x="105" y="16"/>
                    <a:pt x="119" y="0"/>
                  </a:cubicBezTo>
                  <a:cubicBezTo>
                    <a:pt x="119" y="0"/>
                    <a:pt x="119" y="0"/>
                    <a:pt x="119" y="0"/>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11"/>
            <p:cNvSpPr>
              <a:spLocks/>
            </p:cNvSpPr>
            <p:nvPr userDrawn="1"/>
          </p:nvSpPr>
          <p:spPr bwMode="auto">
            <a:xfrm>
              <a:off x="7119462" y="-639237"/>
              <a:ext cx="194493" cy="1008126"/>
            </a:xfrm>
            <a:custGeom>
              <a:avLst/>
              <a:gdLst>
                <a:gd name="T0" fmla="*/ 0 w 129"/>
                <a:gd name="T1" fmla="*/ 1 h 668"/>
                <a:gd name="T2" fmla="*/ 33 w 129"/>
                <a:gd name="T3" fmla="*/ 150 h 668"/>
                <a:gd name="T4" fmla="*/ 44 w 129"/>
                <a:gd name="T5" fmla="*/ 245 h 668"/>
                <a:gd name="T6" fmla="*/ 38 w 129"/>
                <a:gd name="T7" fmla="*/ 344 h 668"/>
                <a:gd name="T8" fmla="*/ 69 w 129"/>
                <a:gd name="T9" fmla="*/ 524 h 668"/>
                <a:gd name="T10" fmla="*/ 99 w 129"/>
                <a:gd name="T11" fmla="*/ 604 h 668"/>
                <a:gd name="T12" fmla="*/ 120 w 129"/>
                <a:gd name="T13" fmla="*/ 667 h 668"/>
                <a:gd name="T14" fmla="*/ 121 w 129"/>
                <a:gd name="T15" fmla="*/ 667 h 668"/>
                <a:gd name="T16" fmla="*/ 115 w 129"/>
                <a:gd name="T17" fmla="*/ 632 h 668"/>
                <a:gd name="T18" fmla="*/ 81 w 129"/>
                <a:gd name="T19" fmla="*/ 551 h 668"/>
                <a:gd name="T20" fmla="*/ 49 w 129"/>
                <a:gd name="T21" fmla="*/ 454 h 668"/>
                <a:gd name="T22" fmla="*/ 39 w 129"/>
                <a:gd name="T23" fmla="*/ 344 h 668"/>
                <a:gd name="T24" fmla="*/ 44 w 129"/>
                <a:gd name="T25" fmla="*/ 238 h 668"/>
                <a:gd name="T26" fmla="*/ 33 w 129"/>
                <a:gd name="T27" fmla="*/ 144 h 668"/>
                <a:gd name="T28" fmla="*/ 0 w 129"/>
                <a:gd name="T29" fmla="*/ 0 h 668"/>
                <a:gd name="T30" fmla="*/ 0 w 129"/>
                <a:gd name="T31" fmla="*/ 1 h 6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668">
                  <a:moveTo>
                    <a:pt x="0" y="1"/>
                  </a:moveTo>
                  <a:cubicBezTo>
                    <a:pt x="30" y="44"/>
                    <a:pt x="26" y="100"/>
                    <a:pt x="33" y="150"/>
                  </a:cubicBezTo>
                  <a:cubicBezTo>
                    <a:pt x="37" y="181"/>
                    <a:pt x="42" y="214"/>
                    <a:pt x="44" y="245"/>
                  </a:cubicBezTo>
                  <a:cubicBezTo>
                    <a:pt x="46" y="278"/>
                    <a:pt x="39" y="311"/>
                    <a:pt x="38" y="344"/>
                  </a:cubicBezTo>
                  <a:cubicBezTo>
                    <a:pt x="36" y="405"/>
                    <a:pt x="47" y="467"/>
                    <a:pt x="69" y="524"/>
                  </a:cubicBezTo>
                  <a:cubicBezTo>
                    <a:pt x="79" y="550"/>
                    <a:pt x="88" y="578"/>
                    <a:pt x="99" y="604"/>
                  </a:cubicBezTo>
                  <a:cubicBezTo>
                    <a:pt x="107" y="621"/>
                    <a:pt x="129" y="647"/>
                    <a:pt x="120" y="667"/>
                  </a:cubicBezTo>
                  <a:cubicBezTo>
                    <a:pt x="120" y="667"/>
                    <a:pt x="121" y="668"/>
                    <a:pt x="121" y="667"/>
                  </a:cubicBezTo>
                  <a:cubicBezTo>
                    <a:pt x="126" y="655"/>
                    <a:pt x="120" y="642"/>
                    <a:pt x="115" y="632"/>
                  </a:cubicBezTo>
                  <a:cubicBezTo>
                    <a:pt x="103" y="605"/>
                    <a:pt x="91" y="579"/>
                    <a:pt x="81" y="551"/>
                  </a:cubicBezTo>
                  <a:cubicBezTo>
                    <a:pt x="69" y="519"/>
                    <a:pt x="57" y="487"/>
                    <a:pt x="49" y="454"/>
                  </a:cubicBezTo>
                  <a:cubicBezTo>
                    <a:pt x="41" y="418"/>
                    <a:pt x="38" y="381"/>
                    <a:pt x="39" y="344"/>
                  </a:cubicBezTo>
                  <a:cubicBezTo>
                    <a:pt x="39" y="309"/>
                    <a:pt x="47" y="274"/>
                    <a:pt x="44" y="238"/>
                  </a:cubicBezTo>
                  <a:cubicBezTo>
                    <a:pt x="42" y="207"/>
                    <a:pt x="37" y="175"/>
                    <a:pt x="33" y="144"/>
                  </a:cubicBezTo>
                  <a:cubicBezTo>
                    <a:pt x="27" y="96"/>
                    <a:pt x="30" y="42"/>
                    <a:pt x="0" y="0"/>
                  </a:cubicBezTo>
                  <a:cubicBezTo>
                    <a:pt x="0" y="0"/>
                    <a:pt x="0" y="0"/>
                    <a:pt x="0"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12"/>
            <p:cNvSpPr>
              <a:spLocks/>
            </p:cNvSpPr>
            <p:nvPr userDrawn="1"/>
          </p:nvSpPr>
          <p:spPr bwMode="auto">
            <a:xfrm>
              <a:off x="7140533" y="-713793"/>
              <a:ext cx="307949" cy="209081"/>
            </a:xfrm>
            <a:custGeom>
              <a:avLst/>
              <a:gdLst>
                <a:gd name="T0" fmla="*/ 1 w 204"/>
                <a:gd name="T1" fmla="*/ 1 h 138"/>
                <a:gd name="T2" fmla="*/ 54 w 204"/>
                <a:gd name="T3" fmla="*/ 9 h 138"/>
                <a:gd name="T4" fmla="*/ 110 w 204"/>
                <a:gd name="T5" fmla="*/ 40 h 138"/>
                <a:gd name="T6" fmla="*/ 156 w 204"/>
                <a:gd name="T7" fmla="*/ 89 h 138"/>
                <a:gd name="T8" fmla="*/ 203 w 204"/>
                <a:gd name="T9" fmla="*/ 138 h 138"/>
                <a:gd name="T10" fmla="*/ 203 w 204"/>
                <a:gd name="T11" fmla="*/ 137 h 138"/>
                <a:gd name="T12" fmla="*/ 157 w 204"/>
                <a:gd name="T13" fmla="*/ 88 h 138"/>
                <a:gd name="T14" fmla="*/ 115 w 204"/>
                <a:gd name="T15" fmla="*/ 43 h 138"/>
                <a:gd name="T16" fmla="*/ 65 w 204"/>
                <a:gd name="T17" fmla="*/ 13 h 138"/>
                <a:gd name="T18" fmla="*/ 1 w 204"/>
                <a:gd name="T19" fmla="*/ 0 h 138"/>
                <a:gd name="T20" fmla="*/ 1 w 204"/>
                <a:gd name="T21" fmla="*/ 1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4" h="138">
                  <a:moveTo>
                    <a:pt x="1" y="1"/>
                  </a:moveTo>
                  <a:cubicBezTo>
                    <a:pt x="18" y="6"/>
                    <a:pt x="37" y="4"/>
                    <a:pt x="54" y="9"/>
                  </a:cubicBezTo>
                  <a:cubicBezTo>
                    <a:pt x="74" y="15"/>
                    <a:pt x="92" y="29"/>
                    <a:pt x="110" y="40"/>
                  </a:cubicBezTo>
                  <a:cubicBezTo>
                    <a:pt x="129" y="52"/>
                    <a:pt x="142" y="72"/>
                    <a:pt x="156" y="89"/>
                  </a:cubicBezTo>
                  <a:cubicBezTo>
                    <a:pt x="170" y="106"/>
                    <a:pt x="188" y="121"/>
                    <a:pt x="203" y="138"/>
                  </a:cubicBezTo>
                  <a:cubicBezTo>
                    <a:pt x="203" y="138"/>
                    <a:pt x="204" y="137"/>
                    <a:pt x="203" y="137"/>
                  </a:cubicBezTo>
                  <a:cubicBezTo>
                    <a:pt x="189" y="119"/>
                    <a:pt x="171" y="106"/>
                    <a:pt x="157" y="88"/>
                  </a:cubicBezTo>
                  <a:cubicBezTo>
                    <a:pt x="144" y="73"/>
                    <a:pt x="132" y="54"/>
                    <a:pt x="115" y="43"/>
                  </a:cubicBezTo>
                  <a:cubicBezTo>
                    <a:pt x="100" y="32"/>
                    <a:pt x="83" y="20"/>
                    <a:pt x="65" y="13"/>
                  </a:cubicBezTo>
                  <a:cubicBezTo>
                    <a:pt x="44" y="4"/>
                    <a:pt x="23" y="7"/>
                    <a:pt x="1" y="0"/>
                  </a:cubicBezTo>
                  <a:cubicBezTo>
                    <a:pt x="0" y="0"/>
                    <a:pt x="0" y="1"/>
                    <a:pt x="1"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3"/>
            <p:cNvSpPr>
              <a:spLocks/>
            </p:cNvSpPr>
            <p:nvPr userDrawn="1"/>
          </p:nvSpPr>
          <p:spPr bwMode="auto">
            <a:xfrm>
              <a:off x="784137" y="-235663"/>
              <a:ext cx="1484637" cy="1363075"/>
            </a:xfrm>
            <a:custGeom>
              <a:avLst/>
              <a:gdLst>
                <a:gd name="T0" fmla="*/ 0 w 985"/>
                <a:gd name="T1" fmla="*/ 517 h 903"/>
                <a:gd name="T2" fmla="*/ 117 w 985"/>
                <a:gd name="T3" fmla="*/ 521 h 903"/>
                <a:gd name="T4" fmla="*/ 238 w 985"/>
                <a:gd name="T5" fmla="*/ 523 h 903"/>
                <a:gd name="T6" fmla="*/ 280 w 985"/>
                <a:gd name="T7" fmla="*/ 521 h 903"/>
                <a:gd name="T8" fmla="*/ 346 w 985"/>
                <a:gd name="T9" fmla="*/ 485 h 903"/>
                <a:gd name="T10" fmla="*/ 418 w 985"/>
                <a:gd name="T11" fmla="*/ 440 h 903"/>
                <a:gd name="T12" fmla="*/ 472 w 985"/>
                <a:gd name="T13" fmla="*/ 372 h 903"/>
                <a:gd name="T14" fmla="*/ 519 w 985"/>
                <a:gd name="T15" fmla="*/ 288 h 903"/>
                <a:gd name="T16" fmla="*/ 586 w 985"/>
                <a:gd name="T17" fmla="*/ 214 h 903"/>
                <a:gd name="T18" fmla="*/ 742 w 985"/>
                <a:gd name="T19" fmla="*/ 82 h 903"/>
                <a:gd name="T20" fmla="*/ 913 w 985"/>
                <a:gd name="T21" fmla="*/ 0 h 903"/>
                <a:gd name="T22" fmla="*/ 903 w 985"/>
                <a:gd name="T23" fmla="*/ 107 h 903"/>
                <a:gd name="T24" fmla="*/ 846 w 985"/>
                <a:gd name="T25" fmla="*/ 232 h 903"/>
                <a:gd name="T26" fmla="*/ 698 w 985"/>
                <a:gd name="T27" fmla="*/ 373 h 903"/>
                <a:gd name="T28" fmla="*/ 617 w 985"/>
                <a:gd name="T29" fmla="*/ 413 h 903"/>
                <a:gd name="T30" fmla="*/ 534 w 985"/>
                <a:gd name="T31" fmla="*/ 430 h 903"/>
                <a:gd name="T32" fmla="*/ 466 w 985"/>
                <a:gd name="T33" fmla="*/ 443 h 903"/>
                <a:gd name="T34" fmla="*/ 394 w 985"/>
                <a:gd name="T35" fmla="*/ 477 h 903"/>
                <a:gd name="T36" fmla="*/ 329 w 985"/>
                <a:gd name="T37" fmla="*/ 521 h 903"/>
                <a:gd name="T38" fmla="*/ 409 w 985"/>
                <a:gd name="T39" fmla="*/ 520 h 903"/>
                <a:gd name="T40" fmla="*/ 569 w 985"/>
                <a:gd name="T41" fmla="*/ 476 h 903"/>
                <a:gd name="T42" fmla="*/ 719 w 985"/>
                <a:gd name="T43" fmla="*/ 530 h 903"/>
                <a:gd name="T44" fmla="*/ 778 w 985"/>
                <a:gd name="T45" fmla="*/ 595 h 903"/>
                <a:gd name="T46" fmla="*/ 848 w 985"/>
                <a:gd name="T47" fmla="*/ 625 h 903"/>
                <a:gd name="T48" fmla="*/ 911 w 985"/>
                <a:gd name="T49" fmla="*/ 677 h 903"/>
                <a:gd name="T50" fmla="*/ 985 w 985"/>
                <a:gd name="T51" fmla="*/ 681 h 903"/>
                <a:gd name="T52" fmla="*/ 945 w 985"/>
                <a:gd name="T53" fmla="*/ 691 h 903"/>
                <a:gd name="T54" fmla="*/ 887 w 985"/>
                <a:gd name="T55" fmla="*/ 694 h 903"/>
                <a:gd name="T56" fmla="*/ 798 w 985"/>
                <a:gd name="T57" fmla="*/ 708 h 903"/>
                <a:gd name="T58" fmla="*/ 713 w 985"/>
                <a:gd name="T59" fmla="*/ 720 h 903"/>
                <a:gd name="T60" fmla="*/ 629 w 985"/>
                <a:gd name="T61" fmla="*/ 719 h 903"/>
                <a:gd name="T62" fmla="*/ 545 w 985"/>
                <a:gd name="T63" fmla="*/ 713 h 903"/>
                <a:gd name="T64" fmla="*/ 472 w 985"/>
                <a:gd name="T65" fmla="*/ 669 h 903"/>
                <a:gd name="T66" fmla="*/ 403 w 985"/>
                <a:gd name="T67" fmla="*/ 611 h 903"/>
                <a:gd name="T68" fmla="*/ 337 w 985"/>
                <a:gd name="T69" fmla="*/ 554 h 903"/>
                <a:gd name="T70" fmla="*/ 239 w 985"/>
                <a:gd name="T71" fmla="*/ 543 h 903"/>
                <a:gd name="T72" fmla="*/ 154 w 985"/>
                <a:gd name="T73" fmla="*/ 544 h 903"/>
                <a:gd name="T74" fmla="*/ 154 w 985"/>
                <a:gd name="T75" fmla="*/ 544 h 903"/>
                <a:gd name="T76" fmla="*/ 221 w 985"/>
                <a:gd name="T77" fmla="*/ 559 h 903"/>
                <a:gd name="T78" fmla="*/ 375 w 985"/>
                <a:gd name="T79" fmla="*/ 605 h 903"/>
                <a:gd name="T80" fmla="*/ 456 w 985"/>
                <a:gd name="T81" fmla="*/ 753 h 903"/>
                <a:gd name="T82" fmla="*/ 465 w 985"/>
                <a:gd name="T83" fmla="*/ 831 h 903"/>
                <a:gd name="T84" fmla="*/ 491 w 985"/>
                <a:gd name="T85" fmla="*/ 903 h 903"/>
                <a:gd name="T86" fmla="*/ 410 w 985"/>
                <a:gd name="T87" fmla="*/ 857 h 903"/>
                <a:gd name="T88" fmla="*/ 335 w 985"/>
                <a:gd name="T89" fmla="*/ 827 h 903"/>
                <a:gd name="T90" fmla="*/ 199 w 985"/>
                <a:gd name="T91" fmla="*/ 695 h 903"/>
                <a:gd name="T92" fmla="*/ 132 w 985"/>
                <a:gd name="T93" fmla="*/ 556 h 903"/>
                <a:gd name="T94" fmla="*/ 5 w 985"/>
                <a:gd name="T95" fmla="*/ 55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5" h="903">
                  <a:moveTo>
                    <a:pt x="0" y="517"/>
                  </a:moveTo>
                  <a:cubicBezTo>
                    <a:pt x="34" y="528"/>
                    <a:pt x="82" y="521"/>
                    <a:pt x="117" y="521"/>
                  </a:cubicBezTo>
                  <a:cubicBezTo>
                    <a:pt x="158" y="522"/>
                    <a:pt x="199" y="512"/>
                    <a:pt x="238" y="523"/>
                  </a:cubicBezTo>
                  <a:cubicBezTo>
                    <a:pt x="253" y="522"/>
                    <a:pt x="265" y="524"/>
                    <a:pt x="280" y="521"/>
                  </a:cubicBezTo>
                  <a:cubicBezTo>
                    <a:pt x="305" y="517"/>
                    <a:pt x="324" y="501"/>
                    <a:pt x="346" y="485"/>
                  </a:cubicBezTo>
                  <a:cubicBezTo>
                    <a:pt x="371" y="471"/>
                    <a:pt x="396" y="457"/>
                    <a:pt x="418" y="440"/>
                  </a:cubicBezTo>
                  <a:cubicBezTo>
                    <a:pt x="440" y="424"/>
                    <a:pt x="456" y="396"/>
                    <a:pt x="472" y="372"/>
                  </a:cubicBezTo>
                  <a:cubicBezTo>
                    <a:pt x="489" y="346"/>
                    <a:pt x="503" y="317"/>
                    <a:pt x="519" y="288"/>
                  </a:cubicBezTo>
                  <a:cubicBezTo>
                    <a:pt x="535" y="260"/>
                    <a:pt x="562" y="238"/>
                    <a:pt x="586" y="214"/>
                  </a:cubicBezTo>
                  <a:cubicBezTo>
                    <a:pt x="637" y="166"/>
                    <a:pt x="675" y="108"/>
                    <a:pt x="742" y="82"/>
                  </a:cubicBezTo>
                  <a:cubicBezTo>
                    <a:pt x="800" y="62"/>
                    <a:pt x="872" y="45"/>
                    <a:pt x="913" y="0"/>
                  </a:cubicBezTo>
                  <a:cubicBezTo>
                    <a:pt x="915" y="41"/>
                    <a:pt x="914" y="69"/>
                    <a:pt x="903" y="107"/>
                  </a:cubicBezTo>
                  <a:cubicBezTo>
                    <a:pt x="890" y="153"/>
                    <a:pt x="874" y="192"/>
                    <a:pt x="846" y="232"/>
                  </a:cubicBezTo>
                  <a:cubicBezTo>
                    <a:pt x="808" y="287"/>
                    <a:pt x="757" y="338"/>
                    <a:pt x="698" y="373"/>
                  </a:cubicBezTo>
                  <a:cubicBezTo>
                    <a:pt x="674" y="387"/>
                    <a:pt x="644" y="401"/>
                    <a:pt x="617" y="413"/>
                  </a:cubicBezTo>
                  <a:cubicBezTo>
                    <a:pt x="592" y="422"/>
                    <a:pt x="561" y="423"/>
                    <a:pt x="534" y="430"/>
                  </a:cubicBezTo>
                  <a:cubicBezTo>
                    <a:pt x="511" y="433"/>
                    <a:pt x="488" y="437"/>
                    <a:pt x="466" y="443"/>
                  </a:cubicBezTo>
                  <a:cubicBezTo>
                    <a:pt x="438" y="450"/>
                    <a:pt x="419" y="463"/>
                    <a:pt x="394" y="477"/>
                  </a:cubicBezTo>
                  <a:cubicBezTo>
                    <a:pt x="372" y="488"/>
                    <a:pt x="348" y="505"/>
                    <a:pt x="329" y="521"/>
                  </a:cubicBezTo>
                  <a:cubicBezTo>
                    <a:pt x="352" y="530"/>
                    <a:pt x="381" y="526"/>
                    <a:pt x="409" y="520"/>
                  </a:cubicBezTo>
                  <a:cubicBezTo>
                    <a:pt x="464" y="504"/>
                    <a:pt x="511" y="479"/>
                    <a:pt x="569" y="476"/>
                  </a:cubicBezTo>
                  <a:cubicBezTo>
                    <a:pt x="625" y="473"/>
                    <a:pt x="676" y="494"/>
                    <a:pt x="719" y="530"/>
                  </a:cubicBezTo>
                  <a:cubicBezTo>
                    <a:pt x="737" y="546"/>
                    <a:pt x="754" y="584"/>
                    <a:pt x="778" y="595"/>
                  </a:cubicBezTo>
                  <a:cubicBezTo>
                    <a:pt x="801" y="604"/>
                    <a:pt x="827" y="610"/>
                    <a:pt x="848" y="625"/>
                  </a:cubicBezTo>
                  <a:cubicBezTo>
                    <a:pt x="871" y="641"/>
                    <a:pt x="885" y="666"/>
                    <a:pt x="911" y="677"/>
                  </a:cubicBezTo>
                  <a:cubicBezTo>
                    <a:pt x="934" y="686"/>
                    <a:pt x="960" y="683"/>
                    <a:pt x="985" y="681"/>
                  </a:cubicBezTo>
                  <a:cubicBezTo>
                    <a:pt x="969" y="679"/>
                    <a:pt x="957" y="688"/>
                    <a:pt x="945" y="691"/>
                  </a:cubicBezTo>
                  <a:cubicBezTo>
                    <a:pt x="925" y="694"/>
                    <a:pt x="907" y="693"/>
                    <a:pt x="887" y="694"/>
                  </a:cubicBezTo>
                  <a:cubicBezTo>
                    <a:pt x="856" y="698"/>
                    <a:pt x="826" y="707"/>
                    <a:pt x="798" y="708"/>
                  </a:cubicBezTo>
                  <a:cubicBezTo>
                    <a:pt x="768" y="710"/>
                    <a:pt x="741" y="719"/>
                    <a:pt x="713" y="720"/>
                  </a:cubicBezTo>
                  <a:cubicBezTo>
                    <a:pt x="685" y="721"/>
                    <a:pt x="657" y="718"/>
                    <a:pt x="629" y="719"/>
                  </a:cubicBezTo>
                  <a:cubicBezTo>
                    <a:pt x="601" y="721"/>
                    <a:pt x="571" y="719"/>
                    <a:pt x="545" y="713"/>
                  </a:cubicBezTo>
                  <a:cubicBezTo>
                    <a:pt x="517" y="707"/>
                    <a:pt x="493" y="688"/>
                    <a:pt x="472" y="669"/>
                  </a:cubicBezTo>
                  <a:cubicBezTo>
                    <a:pt x="448" y="652"/>
                    <a:pt x="425" y="633"/>
                    <a:pt x="403" y="611"/>
                  </a:cubicBezTo>
                  <a:cubicBezTo>
                    <a:pt x="382" y="589"/>
                    <a:pt x="365" y="567"/>
                    <a:pt x="337" y="554"/>
                  </a:cubicBezTo>
                  <a:cubicBezTo>
                    <a:pt x="303" y="537"/>
                    <a:pt x="274" y="541"/>
                    <a:pt x="239" y="543"/>
                  </a:cubicBezTo>
                  <a:cubicBezTo>
                    <a:pt x="208" y="545"/>
                    <a:pt x="184" y="542"/>
                    <a:pt x="154" y="544"/>
                  </a:cubicBezTo>
                  <a:cubicBezTo>
                    <a:pt x="148" y="537"/>
                    <a:pt x="151" y="544"/>
                    <a:pt x="154" y="544"/>
                  </a:cubicBezTo>
                  <a:cubicBezTo>
                    <a:pt x="175" y="558"/>
                    <a:pt x="195" y="561"/>
                    <a:pt x="221" y="559"/>
                  </a:cubicBezTo>
                  <a:cubicBezTo>
                    <a:pt x="276" y="557"/>
                    <a:pt x="330" y="567"/>
                    <a:pt x="375" y="605"/>
                  </a:cubicBezTo>
                  <a:cubicBezTo>
                    <a:pt x="422" y="641"/>
                    <a:pt x="446" y="698"/>
                    <a:pt x="456" y="753"/>
                  </a:cubicBezTo>
                  <a:cubicBezTo>
                    <a:pt x="460" y="781"/>
                    <a:pt x="461" y="806"/>
                    <a:pt x="465" y="831"/>
                  </a:cubicBezTo>
                  <a:cubicBezTo>
                    <a:pt x="468" y="851"/>
                    <a:pt x="475" y="887"/>
                    <a:pt x="491" y="903"/>
                  </a:cubicBezTo>
                  <a:cubicBezTo>
                    <a:pt x="460" y="892"/>
                    <a:pt x="439" y="873"/>
                    <a:pt x="410" y="857"/>
                  </a:cubicBezTo>
                  <a:cubicBezTo>
                    <a:pt x="387" y="843"/>
                    <a:pt x="361" y="836"/>
                    <a:pt x="335" y="827"/>
                  </a:cubicBezTo>
                  <a:cubicBezTo>
                    <a:pt x="276" y="803"/>
                    <a:pt x="232" y="746"/>
                    <a:pt x="199" y="695"/>
                  </a:cubicBezTo>
                  <a:cubicBezTo>
                    <a:pt x="172" y="650"/>
                    <a:pt x="176" y="589"/>
                    <a:pt x="132" y="556"/>
                  </a:cubicBezTo>
                  <a:cubicBezTo>
                    <a:pt x="103" y="532"/>
                    <a:pt x="43" y="548"/>
                    <a:pt x="5" y="550"/>
                  </a:cubicBezTo>
                </a:path>
              </a:pathLst>
            </a:custGeom>
            <a:solidFill>
              <a:srgbClr val="AEB5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4"/>
            <p:cNvSpPr>
              <a:spLocks/>
            </p:cNvSpPr>
            <p:nvPr userDrawn="1"/>
          </p:nvSpPr>
          <p:spPr bwMode="auto">
            <a:xfrm>
              <a:off x="-240197" y="90114"/>
              <a:ext cx="1453842" cy="1132925"/>
            </a:xfrm>
            <a:custGeom>
              <a:avLst/>
              <a:gdLst>
                <a:gd name="T0" fmla="*/ 21 w 964"/>
                <a:gd name="T1" fmla="*/ 8 h 750"/>
                <a:gd name="T2" fmla="*/ 26 w 964"/>
                <a:gd name="T3" fmla="*/ 23 h 750"/>
                <a:gd name="T4" fmla="*/ 42 w 964"/>
                <a:gd name="T5" fmla="*/ 71 h 750"/>
                <a:gd name="T6" fmla="*/ 89 w 964"/>
                <a:gd name="T7" fmla="*/ 143 h 750"/>
                <a:gd name="T8" fmla="*/ 151 w 964"/>
                <a:gd name="T9" fmla="*/ 215 h 750"/>
                <a:gd name="T10" fmla="*/ 214 w 964"/>
                <a:gd name="T11" fmla="*/ 276 h 750"/>
                <a:gd name="T12" fmla="*/ 279 w 964"/>
                <a:gd name="T13" fmla="*/ 298 h 750"/>
                <a:gd name="T14" fmla="*/ 452 w 964"/>
                <a:gd name="T15" fmla="*/ 215 h 750"/>
                <a:gd name="T16" fmla="*/ 639 w 964"/>
                <a:gd name="T17" fmla="*/ 252 h 750"/>
                <a:gd name="T18" fmla="*/ 705 w 964"/>
                <a:gd name="T19" fmla="*/ 339 h 750"/>
                <a:gd name="T20" fmla="*/ 790 w 964"/>
                <a:gd name="T21" fmla="*/ 391 h 750"/>
                <a:gd name="T22" fmla="*/ 593 w 964"/>
                <a:gd name="T23" fmla="*/ 404 h 750"/>
                <a:gd name="T24" fmla="*/ 448 w 964"/>
                <a:gd name="T25" fmla="*/ 385 h 750"/>
                <a:gd name="T26" fmla="*/ 301 w 964"/>
                <a:gd name="T27" fmla="*/ 333 h 750"/>
                <a:gd name="T28" fmla="*/ 274 w 964"/>
                <a:gd name="T29" fmla="*/ 350 h 750"/>
                <a:gd name="T30" fmla="*/ 351 w 964"/>
                <a:gd name="T31" fmla="*/ 395 h 750"/>
                <a:gd name="T32" fmla="*/ 652 w 964"/>
                <a:gd name="T33" fmla="*/ 419 h 750"/>
                <a:gd name="T34" fmla="*/ 842 w 964"/>
                <a:gd name="T35" fmla="*/ 561 h 750"/>
                <a:gd name="T36" fmla="*/ 891 w 964"/>
                <a:gd name="T37" fmla="*/ 666 h 750"/>
                <a:gd name="T38" fmla="*/ 964 w 964"/>
                <a:gd name="T39" fmla="*/ 750 h 750"/>
                <a:gd name="T40" fmla="*/ 887 w 964"/>
                <a:gd name="T41" fmla="*/ 697 h 750"/>
                <a:gd name="T42" fmla="*/ 809 w 964"/>
                <a:gd name="T43" fmla="*/ 671 h 750"/>
                <a:gd name="T44" fmla="*/ 635 w 964"/>
                <a:gd name="T45" fmla="*/ 638 h 750"/>
                <a:gd name="T46" fmla="*/ 480 w 964"/>
                <a:gd name="T47" fmla="*/ 525 h 750"/>
                <a:gd name="T48" fmla="*/ 410 w 964"/>
                <a:gd name="T49" fmla="*/ 459 h 750"/>
                <a:gd name="T50" fmla="*/ 343 w 964"/>
                <a:gd name="T51" fmla="*/ 408 h 750"/>
                <a:gd name="T52" fmla="*/ 320 w 964"/>
                <a:gd name="T53" fmla="*/ 399 h 750"/>
                <a:gd name="T54" fmla="*/ 380 w 964"/>
                <a:gd name="T55" fmla="*/ 473 h 750"/>
                <a:gd name="T56" fmla="*/ 399 w 964"/>
                <a:gd name="T57" fmla="*/ 547 h 750"/>
                <a:gd name="T58" fmla="*/ 409 w 964"/>
                <a:gd name="T59" fmla="*/ 641 h 750"/>
                <a:gd name="T60" fmla="*/ 444 w 964"/>
                <a:gd name="T61" fmla="*/ 735 h 750"/>
                <a:gd name="T62" fmla="*/ 283 w 964"/>
                <a:gd name="T63" fmla="*/ 535 h 750"/>
                <a:gd name="T64" fmla="*/ 232 w 964"/>
                <a:gd name="T65" fmla="*/ 437 h 750"/>
                <a:gd name="T66" fmla="*/ 237 w 964"/>
                <a:gd name="T67" fmla="*/ 388 h 750"/>
                <a:gd name="T68" fmla="*/ 262 w 964"/>
                <a:gd name="T69" fmla="*/ 374 h 750"/>
                <a:gd name="T70" fmla="*/ 281 w 964"/>
                <a:gd name="T71" fmla="*/ 386 h 750"/>
                <a:gd name="T72" fmla="*/ 245 w 964"/>
                <a:gd name="T73" fmla="*/ 341 h 750"/>
                <a:gd name="T74" fmla="*/ 199 w 964"/>
                <a:gd name="T75" fmla="*/ 295 h 750"/>
                <a:gd name="T76" fmla="*/ 110 w 964"/>
                <a:gd name="T77" fmla="*/ 201 h 750"/>
                <a:gd name="T78" fmla="*/ 38 w 964"/>
                <a:gd name="T79" fmla="*/ 105 h 750"/>
                <a:gd name="T80" fmla="*/ 0 w 964"/>
                <a:gd name="T81" fmla="*/ 17 h 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64" h="750">
                  <a:moveTo>
                    <a:pt x="21" y="8"/>
                  </a:moveTo>
                  <a:cubicBezTo>
                    <a:pt x="18" y="0"/>
                    <a:pt x="24" y="23"/>
                    <a:pt x="26" y="23"/>
                  </a:cubicBezTo>
                  <a:cubicBezTo>
                    <a:pt x="32" y="41"/>
                    <a:pt x="36" y="56"/>
                    <a:pt x="42" y="71"/>
                  </a:cubicBezTo>
                  <a:cubicBezTo>
                    <a:pt x="51" y="96"/>
                    <a:pt x="72" y="124"/>
                    <a:pt x="89" y="143"/>
                  </a:cubicBezTo>
                  <a:cubicBezTo>
                    <a:pt x="108" y="168"/>
                    <a:pt x="127" y="193"/>
                    <a:pt x="151" y="215"/>
                  </a:cubicBezTo>
                  <a:cubicBezTo>
                    <a:pt x="170" y="234"/>
                    <a:pt x="195" y="254"/>
                    <a:pt x="214" y="276"/>
                  </a:cubicBezTo>
                  <a:cubicBezTo>
                    <a:pt x="235" y="295"/>
                    <a:pt x="249" y="313"/>
                    <a:pt x="279" y="298"/>
                  </a:cubicBezTo>
                  <a:cubicBezTo>
                    <a:pt x="339" y="272"/>
                    <a:pt x="386" y="226"/>
                    <a:pt x="452" y="215"/>
                  </a:cubicBezTo>
                  <a:cubicBezTo>
                    <a:pt x="524" y="204"/>
                    <a:pt x="585" y="201"/>
                    <a:pt x="639" y="252"/>
                  </a:cubicBezTo>
                  <a:cubicBezTo>
                    <a:pt x="666" y="279"/>
                    <a:pt x="680" y="312"/>
                    <a:pt x="705" y="339"/>
                  </a:cubicBezTo>
                  <a:cubicBezTo>
                    <a:pt x="727" y="366"/>
                    <a:pt x="758" y="383"/>
                    <a:pt x="790" y="391"/>
                  </a:cubicBezTo>
                  <a:cubicBezTo>
                    <a:pt x="726" y="397"/>
                    <a:pt x="659" y="395"/>
                    <a:pt x="593" y="404"/>
                  </a:cubicBezTo>
                  <a:cubicBezTo>
                    <a:pt x="544" y="409"/>
                    <a:pt x="495" y="398"/>
                    <a:pt x="448" y="385"/>
                  </a:cubicBezTo>
                  <a:cubicBezTo>
                    <a:pt x="398" y="370"/>
                    <a:pt x="351" y="349"/>
                    <a:pt x="301" y="333"/>
                  </a:cubicBezTo>
                  <a:cubicBezTo>
                    <a:pt x="278" y="324"/>
                    <a:pt x="249" y="323"/>
                    <a:pt x="274" y="350"/>
                  </a:cubicBezTo>
                  <a:cubicBezTo>
                    <a:pt x="293" y="370"/>
                    <a:pt x="324" y="383"/>
                    <a:pt x="351" y="395"/>
                  </a:cubicBezTo>
                  <a:cubicBezTo>
                    <a:pt x="447" y="431"/>
                    <a:pt x="558" y="382"/>
                    <a:pt x="652" y="419"/>
                  </a:cubicBezTo>
                  <a:cubicBezTo>
                    <a:pt x="728" y="448"/>
                    <a:pt x="812" y="478"/>
                    <a:pt x="842" y="561"/>
                  </a:cubicBezTo>
                  <a:cubicBezTo>
                    <a:pt x="854" y="599"/>
                    <a:pt x="874" y="631"/>
                    <a:pt x="891" y="666"/>
                  </a:cubicBezTo>
                  <a:cubicBezTo>
                    <a:pt x="907" y="694"/>
                    <a:pt x="933" y="734"/>
                    <a:pt x="964" y="750"/>
                  </a:cubicBezTo>
                  <a:cubicBezTo>
                    <a:pt x="938" y="736"/>
                    <a:pt x="916" y="711"/>
                    <a:pt x="887" y="697"/>
                  </a:cubicBezTo>
                  <a:cubicBezTo>
                    <a:pt x="861" y="686"/>
                    <a:pt x="837" y="674"/>
                    <a:pt x="809" y="671"/>
                  </a:cubicBezTo>
                  <a:cubicBezTo>
                    <a:pt x="749" y="658"/>
                    <a:pt x="690" y="656"/>
                    <a:pt x="635" y="638"/>
                  </a:cubicBezTo>
                  <a:cubicBezTo>
                    <a:pt x="577" y="620"/>
                    <a:pt x="523" y="566"/>
                    <a:pt x="480" y="525"/>
                  </a:cubicBezTo>
                  <a:cubicBezTo>
                    <a:pt x="459" y="503"/>
                    <a:pt x="437" y="478"/>
                    <a:pt x="410" y="459"/>
                  </a:cubicBezTo>
                  <a:cubicBezTo>
                    <a:pt x="389" y="442"/>
                    <a:pt x="370" y="420"/>
                    <a:pt x="343" y="408"/>
                  </a:cubicBezTo>
                  <a:cubicBezTo>
                    <a:pt x="336" y="406"/>
                    <a:pt x="328" y="401"/>
                    <a:pt x="320" y="399"/>
                  </a:cubicBezTo>
                  <a:cubicBezTo>
                    <a:pt x="334" y="427"/>
                    <a:pt x="363" y="446"/>
                    <a:pt x="380" y="473"/>
                  </a:cubicBezTo>
                  <a:cubicBezTo>
                    <a:pt x="391" y="496"/>
                    <a:pt x="398" y="521"/>
                    <a:pt x="399" y="547"/>
                  </a:cubicBezTo>
                  <a:cubicBezTo>
                    <a:pt x="401" y="580"/>
                    <a:pt x="397" y="611"/>
                    <a:pt x="409" y="641"/>
                  </a:cubicBezTo>
                  <a:cubicBezTo>
                    <a:pt x="418" y="674"/>
                    <a:pt x="420" y="708"/>
                    <a:pt x="444" y="735"/>
                  </a:cubicBezTo>
                  <a:cubicBezTo>
                    <a:pt x="392" y="665"/>
                    <a:pt x="332" y="601"/>
                    <a:pt x="283" y="535"/>
                  </a:cubicBezTo>
                  <a:cubicBezTo>
                    <a:pt x="261" y="502"/>
                    <a:pt x="244" y="472"/>
                    <a:pt x="232" y="437"/>
                  </a:cubicBezTo>
                  <a:cubicBezTo>
                    <a:pt x="226" y="417"/>
                    <a:pt x="222" y="401"/>
                    <a:pt x="237" y="388"/>
                  </a:cubicBezTo>
                  <a:cubicBezTo>
                    <a:pt x="242" y="382"/>
                    <a:pt x="252" y="372"/>
                    <a:pt x="262" y="374"/>
                  </a:cubicBezTo>
                  <a:cubicBezTo>
                    <a:pt x="270" y="376"/>
                    <a:pt x="270" y="386"/>
                    <a:pt x="281" y="386"/>
                  </a:cubicBezTo>
                  <a:cubicBezTo>
                    <a:pt x="277" y="370"/>
                    <a:pt x="256" y="351"/>
                    <a:pt x="245" y="341"/>
                  </a:cubicBezTo>
                  <a:cubicBezTo>
                    <a:pt x="229" y="327"/>
                    <a:pt x="215" y="312"/>
                    <a:pt x="199" y="295"/>
                  </a:cubicBezTo>
                  <a:cubicBezTo>
                    <a:pt x="169" y="265"/>
                    <a:pt x="142" y="231"/>
                    <a:pt x="110" y="201"/>
                  </a:cubicBezTo>
                  <a:cubicBezTo>
                    <a:pt x="80" y="175"/>
                    <a:pt x="60" y="137"/>
                    <a:pt x="38" y="105"/>
                  </a:cubicBezTo>
                  <a:cubicBezTo>
                    <a:pt x="19" y="75"/>
                    <a:pt x="15" y="47"/>
                    <a:pt x="0" y="17"/>
                  </a:cubicBezTo>
                </a:path>
              </a:pathLst>
            </a:custGeom>
            <a:solidFill>
              <a:srgbClr val="AEB55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15"/>
            <p:cNvSpPr>
              <a:spLocks/>
            </p:cNvSpPr>
            <p:nvPr userDrawn="1"/>
          </p:nvSpPr>
          <p:spPr bwMode="auto">
            <a:xfrm>
              <a:off x="1430830" y="-209730"/>
              <a:ext cx="735836" cy="640208"/>
            </a:xfrm>
            <a:custGeom>
              <a:avLst/>
              <a:gdLst>
                <a:gd name="T0" fmla="*/ 1 w 488"/>
                <a:gd name="T1" fmla="*/ 424 h 424"/>
                <a:gd name="T2" fmla="*/ 158 w 488"/>
                <a:gd name="T3" fmla="*/ 348 h 424"/>
                <a:gd name="T4" fmla="*/ 293 w 488"/>
                <a:gd name="T5" fmla="*/ 245 h 424"/>
                <a:gd name="T6" fmla="*/ 405 w 488"/>
                <a:gd name="T7" fmla="*/ 134 h 424"/>
                <a:gd name="T8" fmla="*/ 457 w 488"/>
                <a:gd name="T9" fmla="*/ 53 h 424"/>
                <a:gd name="T10" fmla="*/ 472 w 488"/>
                <a:gd name="T11" fmla="*/ 23 h 424"/>
                <a:gd name="T12" fmla="*/ 488 w 488"/>
                <a:gd name="T13" fmla="*/ 0 h 424"/>
                <a:gd name="T14" fmla="*/ 487 w 488"/>
                <a:gd name="T15" fmla="*/ 0 h 424"/>
                <a:gd name="T16" fmla="*/ 468 w 488"/>
                <a:gd name="T17" fmla="*/ 27 h 424"/>
                <a:gd name="T18" fmla="*/ 452 w 488"/>
                <a:gd name="T19" fmla="*/ 59 h 424"/>
                <a:gd name="T20" fmla="*/ 404 w 488"/>
                <a:gd name="T21" fmla="*/ 134 h 424"/>
                <a:gd name="T22" fmla="*/ 288 w 488"/>
                <a:gd name="T23" fmla="*/ 249 h 424"/>
                <a:gd name="T24" fmla="*/ 222 w 488"/>
                <a:gd name="T25" fmla="*/ 307 h 424"/>
                <a:gd name="T26" fmla="*/ 151 w 488"/>
                <a:gd name="T27" fmla="*/ 350 h 424"/>
                <a:gd name="T28" fmla="*/ 1 w 488"/>
                <a:gd name="T29" fmla="*/ 423 h 424"/>
                <a:gd name="T30" fmla="*/ 1 w 488"/>
                <a:gd name="T31" fmla="*/ 424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88" h="424">
                  <a:moveTo>
                    <a:pt x="1" y="424"/>
                  </a:moveTo>
                  <a:cubicBezTo>
                    <a:pt x="53" y="399"/>
                    <a:pt x="106" y="375"/>
                    <a:pt x="158" y="348"/>
                  </a:cubicBezTo>
                  <a:cubicBezTo>
                    <a:pt x="209" y="320"/>
                    <a:pt x="250" y="284"/>
                    <a:pt x="293" y="245"/>
                  </a:cubicBezTo>
                  <a:cubicBezTo>
                    <a:pt x="332" y="209"/>
                    <a:pt x="373" y="176"/>
                    <a:pt x="405" y="134"/>
                  </a:cubicBezTo>
                  <a:cubicBezTo>
                    <a:pt x="425" y="109"/>
                    <a:pt x="440" y="80"/>
                    <a:pt x="457" y="53"/>
                  </a:cubicBezTo>
                  <a:cubicBezTo>
                    <a:pt x="463" y="43"/>
                    <a:pt x="467" y="33"/>
                    <a:pt x="472" y="23"/>
                  </a:cubicBezTo>
                  <a:cubicBezTo>
                    <a:pt x="476" y="13"/>
                    <a:pt x="485" y="11"/>
                    <a:pt x="488" y="0"/>
                  </a:cubicBezTo>
                  <a:cubicBezTo>
                    <a:pt x="488" y="0"/>
                    <a:pt x="487" y="0"/>
                    <a:pt x="487" y="0"/>
                  </a:cubicBezTo>
                  <a:cubicBezTo>
                    <a:pt x="484" y="10"/>
                    <a:pt x="473" y="17"/>
                    <a:pt x="468" y="27"/>
                  </a:cubicBezTo>
                  <a:cubicBezTo>
                    <a:pt x="463" y="38"/>
                    <a:pt x="458" y="49"/>
                    <a:pt x="452" y="59"/>
                  </a:cubicBezTo>
                  <a:cubicBezTo>
                    <a:pt x="437" y="84"/>
                    <a:pt x="422" y="110"/>
                    <a:pt x="404" y="134"/>
                  </a:cubicBezTo>
                  <a:cubicBezTo>
                    <a:pt x="372" y="178"/>
                    <a:pt x="328" y="212"/>
                    <a:pt x="288" y="249"/>
                  </a:cubicBezTo>
                  <a:cubicBezTo>
                    <a:pt x="266" y="269"/>
                    <a:pt x="246" y="289"/>
                    <a:pt x="222" y="307"/>
                  </a:cubicBezTo>
                  <a:cubicBezTo>
                    <a:pt x="199" y="323"/>
                    <a:pt x="175" y="337"/>
                    <a:pt x="151" y="350"/>
                  </a:cubicBezTo>
                  <a:cubicBezTo>
                    <a:pt x="102" y="377"/>
                    <a:pt x="51" y="399"/>
                    <a:pt x="1" y="423"/>
                  </a:cubicBezTo>
                  <a:cubicBezTo>
                    <a:pt x="0" y="423"/>
                    <a:pt x="1" y="424"/>
                    <a:pt x="1" y="424"/>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16"/>
            <p:cNvSpPr>
              <a:spLocks/>
            </p:cNvSpPr>
            <p:nvPr userDrawn="1"/>
          </p:nvSpPr>
          <p:spPr bwMode="auto">
            <a:xfrm>
              <a:off x="1291443" y="556898"/>
              <a:ext cx="931951" cy="247980"/>
            </a:xfrm>
            <a:custGeom>
              <a:avLst/>
              <a:gdLst>
                <a:gd name="T0" fmla="*/ 0 w 618"/>
                <a:gd name="T1" fmla="*/ 1 h 165"/>
                <a:gd name="T2" fmla="*/ 48 w 618"/>
                <a:gd name="T3" fmla="*/ 23 h 165"/>
                <a:gd name="T4" fmla="*/ 129 w 618"/>
                <a:gd name="T5" fmla="*/ 53 h 165"/>
                <a:gd name="T6" fmla="*/ 302 w 618"/>
                <a:gd name="T7" fmla="*/ 98 h 165"/>
                <a:gd name="T8" fmla="*/ 389 w 618"/>
                <a:gd name="T9" fmla="*/ 117 h 165"/>
                <a:gd name="T10" fmla="*/ 464 w 618"/>
                <a:gd name="T11" fmla="*/ 146 h 165"/>
                <a:gd name="T12" fmla="*/ 617 w 618"/>
                <a:gd name="T13" fmla="*/ 162 h 165"/>
                <a:gd name="T14" fmla="*/ 617 w 618"/>
                <a:gd name="T15" fmla="*/ 161 h 165"/>
                <a:gd name="T16" fmla="*/ 464 w 618"/>
                <a:gd name="T17" fmla="*/ 145 h 165"/>
                <a:gd name="T18" fmla="*/ 396 w 618"/>
                <a:gd name="T19" fmla="*/ 118 h 165"/>
                <a:gd name="T20" fmla="*/ 310 w 618"/>
                <a:gd name="T21" fmla="*/ 98 h 165"/>
                <a:gd name="T22" fmla="*/ 150 w 618"/>
                <a:gd name="T23" fmla="*/ 59 h 165"/>
                <a:gd name="T24" fmla="*/ 75 w 618"/>
                <a:gd name="T25" fmla="*/ 32 h 165"/>
                <a:gd name="T26" fmla="*/ 30 w 618"/>
                <a:gd name="T27" fmla="*/ 13 h 165"/>
                <a:gd name="T28" fmla="*/ 0 w 618"/>
                <a:gd name="T29" fmla="*/ 1 h 165"/>
                <a:gd name="T30" fmla="*/ 0 w 618"/>
                <a:gd name="T31" fmla="*/ 1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8" h="165">
                  <a:moveTo>
                    <a:pt x="0" y="1"/>
                  </a:moveTo>
                  <a:cubicBezTo>
                    <a:pt x="12" y="13"/>
                    <a:pt x="33" y="16"/>
                    <a:pt x="48" y="23"/>
                  </a:cubicBezTo>
                  <a:cubicBezTo>
                    <a:pt x="75" y="34"/>
                    <a:pt x="102" y="43"/>
                    <a:pt x="129" y="53"/>
                  </a:cubicBezTo>
                  <a:cubicBezTo>
                    <a:pt x="184" y="74"/>
                    <a:pt x="244" y="87"/>
                    <a:pt x="302" y="98"/>
                  </a:cubicBezTo>
                  <a:cubicBezTo>
                    <a:pt x="332" y="103"/>
                    <a:pt x="360" y="109"/>
                    <a:pt x="389" y="117"/>
                  </a:cubicBezTo>
                  <a:cubicBezTo>
                    <a:pt x="415" y="125"/>
                    <a:pt x="439" y="136"/>
                    <a:pt x="464" y="146"/>
                  </a:cubicBezTo>
                  <a:cubicBezTo>
                    <a:pt x="512" y="165"/>
                    <a:pt x="567" y="165"/>
                    <a:pt x="617" y="162"/>
                  </a:cubicBezTo>
                  <a:cubicBezTo>
                    <a:pt x="618" y="162"/>
                    <a:pt x="618" y="161"/>
                    <a:pt x="617" y="161"/>
                  </a:cubicBezTo>
                  <a:cubicBezTo>
                    <a:pt x="565" y="163"/>
                    <a:pt x="514" y="163"/>
                    <a:pt x="464" y="145"/>
                  </a:cubicBezTo>
                  <a:cubicBezTo>
                    <a:pt x="441" y="136"/>
                    <a:pt x="419" y="126"/>
                    <a:pt x="396" y="118"/>
                  </a:cubicBezTo>
                  <a:cubicBezTo>
                    <a:pt x="367" y="109"/>
                    <a:pt x="339" y="103"/>
                    <a:pt x="310" y="98"/>
                  </a:cubicBezTo>
                  <a:cubicBezTo>
                    <a:pt x="256" y="88"/>
                    <a:pt x="202" y="76"/>
                    <a:pt x="150" y="59"/>
                  </a:cubicBezTo>
                  <a:cubicBezTo>
                    <a:pt x="125" y="51"/>
                    <a:pt x="100" y="41"/>
                    <a:pt x="75" y="32"/>
                  </a:cubicBezTo>
                  <a:cubicBezTo>
                    <a:pt x="60" y="26"/>
                    <a:pt x="45" y="20"/>
                    <a:pt x="30" y="13"/>
                  </a:cubicBezTo>
                  <a:cubicBezTo>
                    <a:pt x="20" y="9"/>
                    <a:pt x="9" y="10"/>
                    <a:pt x="0" y="1"/>
                  </a:cubicBezTo>
                  <a:cubicBezTo>
                    <a:pt x="0" y="0"/>
                    <a:pt x="0" y="1"/>
                    <a:pt x="0"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17"/>
            <p:cNvSpPr>
              <a:spLocks/>
            </p:cNvSpPr>
            <p:nvPr userDrawn="1"/>
          </p:nvSpPr>
          <p:spPr bwMode="auto">
            <a:xfrm>
              <a:off x="1001322" y="584452"/>
              <a:ext cx="508925" cy="544582"/>
            </a:xfrm>
            <a:custGeom>
              <a:avLst/>
              <a:gdLst>
                <a:gd name="T0" fmla="*/ 0 w 338"/>
                <a:gd name="T1" fmla="*/ 1 h 360"/>
                <a:gd name="T2" fmla="*/ 99 w 338"/>
                <a:gd name="T3" fmla="*/ 80 h 360"/>
                <a:gd name="T4" fmla="*/ 180 w 338"/>
                <a:gd name="T5" fmla="*/ 184 h 360"/>
                <a:gd name="T6" fmla="*/ 257 w 338"/>
                <a:gd name="T7" fmla="*/ 282 h 360"/>
                <a:gd name="T8" fmla="*/ 305 w 338"/>
                <a:gd name="T9" fmla="*/ 329 h 360"/>
                <a:gd name="T10" fmla="*/ 337 w 338"/>
                <a:gd name="T11" fmla="*/ 360 h 360"/>
                <a:gd name="T12" fmla="*/ 338 w 338"/>
                <a:gd name="T13" fmla="*/ 359 h 360"/>
                <a:gd name="T14" fmla="*/ 292 w 338"/>
                <a:gd name="T15" fmla="*/ 313 h 360"/>
                <a:gd name="T16" fmla="*/ 242 w 338"/>
                <a:gd name="T17" fmla="*/ 266 h 360"/>
                <a:gd name="T18" fmla="*/ 165 w 338"/>
                <a:gd name="T19" fmla="*/ 162 h 360"/>
                <a:gd name="T20" fmla="*/ 137 w 338"/>
                <a:gd name="T21" fmla="*/ 118 h 360"/>
                <a:gd name="T22" fmla="*/ 95 w 338"/>
                <a:gd name="T23" fmla="*/ 75 h 360"/>
                <a:gd name="T24" fmla="*/ 1 w 338"/>
                <a:gd name="T25" fmla="*/ 1 h 360"/>
                <a:gd name="T26" fmla="*/ 0 w 338"/>
                <a:gd name="T27" fmla="*/ 1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38" h="360">
                  <a:moveTo>
                    <a:pt x="0" y="1"/>
                  </a:moveTo>
                  <a:cubicBezTo>
                    <a:pt x="27" y="33"/>
                    <a:pt x="68" y="53"/>
                    <a:pt x="99" y="80"/>
                  </a:cubicBezTo>
                  <a:cubicBezTo>
                    <a:pt x="133" y="109"/>
                    <a:pt x="155" y="148"/>
                    <a:pt x="180" y="184"/>
                  </a:cubicBezTo>
                  <a:cubicBezTo>
                    <a:pt x="205" y="218"/>
                    <a:pt x="226" y="254"/>
                    <a:pt x="257" y="282"/>
                  </a:cubicBezTo>
                  <a:cubicBezTo>
                    <a:pt x="273" y="297"/>
                    <a:pt x="291" y="312"/>
                    <a:pt x="305" y="329"/>
                  </a:cubicBezTo>
                  <a:cubicBezTo>
                    <a:pt x="315" y="341"/>
                    <a:pt x="323" y="354"/>
                    <a:pt x="337" y="360"/>
                  </a:cubicBezTo>
                  <a:cubicBezTo>
                    <a:pt x="338" y="360"/>
                    <a:pt x="338" y="359"/>
                    <a:pt x="338" y="359"/>
                  </a:cubicBezTo>
                  <a:cubicBezTo>
                    <a:pt x="318" y="351"/>
                    <a:pt x="306" y="328"/>
                    <a:pt x="292" y="313"/>
                  </a:cubicBezTo>
                  <a:cubicBezTo>
                    <a:pt x="276" y="297"/>
                    <a:pt x="258" y="283"/>
                    <a:pt x="242" y="266"/>
                  </a:cubicBezTo>
                  <a:cubicBezTo>
                    <a:pt x="212" y="235"/>
                    <a:pt x="191" y="196"/>
                    <a:pt x="165" y="162"/>
                  </a:cubicBezTo>
                  <a:cubicBezTo>
                    <a:pt x="155" y="148"/>
                    <a:pt x="147" y="132"/>
                    <a:pt x="137" y="118"/>
                  </a:cubicBezTo>
                  <a:cubicBezTo>
                    <a:pt x="124" y="102"/>
                    <a:pt x="110" y="88"/>
                    <a:pt x="95" y="75"/>
                  </a:cubicBezTo>
                  <a:cubicBezTo>
                    <a:pt x="64" y="49"/>
                    <a:pt x="27" y="31"/>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18"/>
            <p:cNvSpPr>
              <a:spLocks/>
            </p:cNvSpPr>
            <p:nvPr userDrawn="1"/>
          </p:nvSpPr>
          <p:spPr bwMode="auto">
            <a:xfrm>
              <a:off x="147170" y="534207"/>
              <a:ext cx="782838" cy="137766"/>
            </a:xfrm>
            <a:custGeom>
              <a:avLst/>
              <a:gdLst>
                <a:gd name="T0" fmla="*/ 0 w 519"/>
                <a:gd name="T1" fmla="*/ 24 h 91"/>
                <a:gd name="T2" fmla="*/ 56 w 519"/>
                <a:gd name="T3" fmla="*/ 20 h 91"/>
                <a:gd name="T4" fmla="*/ 130 w 519"/>
                <a:gd name="T5" fmla="*/ 16 h 91"/>
                <a:gd name="T6" fmla="*/ 272 w 519"/>
                <a:gd name="T7" fmla="*/ 5 h 91"/>
                <a:gd name="T8" fmla="*/ 409 w 519"/>
                <a:gd name="T9" fmla="*/ 54 h 91"/>
                <a:gd name="T10" fmla="*/ 465 w 519"/>
                <a:gd name="T11" fmla="*/ 77 h 91"/>
                <a:gd name="T12" fmla="*/ 519 w 519"/>
                <a:gd name="T13" fmla="*/ 91 h 91"/>
                <a:gd name="T14" fmla="*/ 519 w 519"/>
                <a:gd name="T15" fmla="*/ 90 h 91"/>
                <a:gd name="T16" fmla="*/ 453 w 519"/>
                <a:gd name="T17" fmla="*/ 72 h 91"/>
                <a:gd name="T18" fmla="*/ 385 w 519"/>
                <a:gd name="T19" fmla="*/ 42 h 91"/>
                <a:gd name="T20" fmla="*/ 265 w 519"/>
                <a:gd name="T21" fmla="*/ 4 h 91"/>
                <a:gd name="T22" fmla="*/ 123 w 519"/>
                <a:gd name="T23" fmla="*/ 16 h 91"/>
                <a:gd name="T24" fmla="*/ 48 w 519"/>
                <a:gd name="T25" fmla="*/ 19 h 91"/>
                <a:gd name="T26" fmla="*/ 0 w 519"/>
                <a:gd name="T27" fmla="*/ 24 h 91"/>
                <a:gd name="T28" fmla="*/ 0 w 519"/>
                <a:gd name="T29" fmla="*/ 24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9" h="91">
                  <a:moveTo>
                    <a:pt x="0" y="24"/>
                  </a:moveTo>
                  <a:cubicBezTo>
                    <a:pt x="17" y="18"/>
                    <a:pt x="38" y="20"/>
                    <a:pt x="56" y="20"/>
                  </a:cubicBezTo>
                  <a:cubicBezTo>
                    <a:pt x="81" y="19"/>
                    <a:pt x="106" y="19"/>
                    <a:pt x="130" y="16"/>
                  </a:cubicBezTo>
                  <a:cubicBezTo>
                    <a:pt x="178" y="12"/>
                    <a:pt x="224" y="2"/>
                    <a:pt x="272" y="5"/>
                  </a:cubicBezTo>
                  <a:cubicBezTo>
                    <a:pt x="320" y="8"/>
                    <a:pt x="366" y="33"/>
                    <a:pt x="409" y="54"/>
                  </a:cubicBezTo>
                  <a:cubicBezTo>
                    <a:pt x="427" y="63"/>
                    <a:pt x="446" y="71"/>
                    <a:pt x="465" y="77"/>
                  </a:cubicBezTo>
                  <a:cubicBezTo>
                    <a:pt x="483" y="82"/>
                    <a:pt x="500" y="90"/>
                    <a:pt x="519" y="91"/>
                  </a:cubicBezTo>
                  <a:cubicBezTo>
                    <a:pt x="519" y="91"/>
                    <a:pt x="519" y="90"/>
                    <a:pt x="519" y="90"/>
                  </a:cubicBezTo>
                  <a:cubicBezTo>
                    <a:pt x="497" y="90"/>
                    <a:pt x="473" y="79"/>
                    <a:pt x="453" y="72"/>
                  </a:cubicBezTo>
                  <a:cubicBezTo>
                    <a:pt x="429" y="64"/>
                    <a:pt x="407" y="52"/>
                    <a:pt x="385" y="42"/>
                  </a:cubicBezTo>
                  <a:cubicBezTo>
                    <a:pt x="346" y="24"/>
                    <a:pt x="308" y="7"/>
                    <a:pt x="265" y="4"/>
                  </a:cubicBezTo>
                  <a:cubicBezTo>
                    <a:pt x="218" y="0"/>
                    <a:pt x="170" y="12"/>
                    <a:pt x="123" y="16"/>
                  </a:cubicBezTo>
                  <a:cubicBezTo>
                    <a:pt x="98" y="18"/>
                    <a:pt x="73" y="18"/>
                    <a:pt x="48" y="19"/>
                  </a:cubicBezTo>
                  <a:cubicBezTo>
                    <a:pt x="33" y="20"/>
                    <a:pt x="15" y="17"/>
                    <a:pt x="0" y="24"/>
                  </a:cubicBezTo>
                  <a:cubicBezTo>
                    <a:pt x="0" y="24"/>
                    <a:pt x="0" y="25"/>
                    <a:pt x="0" y="24"/>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19"/>
            <p:cNvSpPr>
              <a:spLocks/>
            </p:cNvSpPr>
            <p:nvPr userDrawn="1"/>
          </p:nvSpPr>
          <p:spPr bwMode="auto">
            <a:xfrm>
              <a:off x="280075" y="683320"/>
              <a:ext cx="891430" cy="507304"/>
            </a:xfrm>
            <a:custGeom>
              <a:avLst/>
              <a:gdLst>
                <a:gd name="T0" fmla="*/ 0 w 591"/>
                <a:gd name="T1" fmla="*/ 1 h 336"/>
                <a:gd name="T2" fmla="*/ 121 w 591"/>
                <a:gd name="T3" fmla="*/ 77 h 336"/>
                <a:gd name="T4" fmla="*/ 204 w 591"/>
                <a:gd name="T5" fmla="*/ 118 h 336"/>
                <a:gd name="T6" fmla="*/ 305 w 591"/>
                <a:gd name="T7" fmla="*/ 148 h 336"/>
                <a:gd name="T8" fmla="*/ 483 w 591"/>
                <a:gd name="T9" fmla="*/ 249 h 336"/>
                <a:gd name="T10" fmla="*/ 549 w 591"/>
                <a:gd name="T11" fmla="*/ 306 h 336"/>
                <a:gd name="T12" fmla="*/ 590 w 591"/>
                <a:gd name="T13" fmla="*/ 335 h 336"/>
                <a:gd name="T14" fmla="*/ 590 w 591"/>
                <a:gd name="T15" fmla="*/ 334 h 336"/>
                <a:gd name="T16" fmla="*/ 538 w 591"/>
                <a:gd name="T17" fmla="*/ 293 h 336"/>
                <a:gd name="T18" fmla="*/ 467 w 591"/>
                <a:gd name="T19" fmla="*/ 234 h 336"/>
                <a:gd name="T20" fmla="*/ 319 w 591"/>
                <a:gd name="T21" fmla="*/ 151 h 336"/>
                <a:gd name="T22" fmla="*/ 225 w 591"/>
                <a:gd name="T23" fmla="*/ 125 h 336"/>
                <a:gd name="T24" fmla="*/ 142 w 591"/>
                <a:gd name="T25" fmla="*/ 86 h 336"/>
                <a:gd name="T26" fmla="*/ 71 w 591"/>
                <a:gd name="T27" fmla="*/ 53 h 336"/>
                <a:gd name="T28" fmla="*/ 1 w 591"/>
                <a:gd name="T29" fmla="*/ 1 h 336"/>
                <a:gd name="T30" fmla="*/ 0 w 591"/>
                <a:gd name="T31" fmla="*/ 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91" h="336">
                  <a:moveTo>
                    <a:pt x="0" y="1"/>
                  </a:moveTo>
                  <a:cubicBezTo>
                    <a:pt x="29" y="41"/>
                    <a:pt x="79" y="57"/>
                    <a:pt x="121" y="77"/>
                  </a:cubicBezTo>
                  <a:cubicBezTo>
                    <a:pt x="149" y="90"/>
                    <a:pt x="177" y="104"/>
                    <a:pt x="204" y="118"/>
                  </a:cubicBezTo>
                  <a:cubicBezTo>
                    <a:pt x="236" y="133"/>
                    <a:pt x="272" y="139"/>
                    <a:pt x="305" y="148"/>
                  </a:cubicBezTo>
                  <a:cubicBezTo>
                    <a:pt x="372" y="166"/>
                    <a:pt x="431" y="204"/>
                    <a:pt x="483" y="249"/>
                  </a:cubicBezTo>
                  <a:cubicBezTo>
                    <a:pt x="505" y="268"/>
                    <a:pt x="529" y="284"/>
                    <a:pt x="549" y="306"/>
                  </a:cubicBezTo>
                  <a:cubicBezTo>
                    <a:pt x="559" y="317"/>
                    <a:pt x="573" y="336"/>
                    <a:pt x="590" y="335"/>
                  </a:cubicBezTo>
                  <a:cubicBezTo>
                    <a:pt x="591" y="335"/>
                    <a:pt x="591" y="334"/>
                    <a:pt x="590" y="334"/>
                  </a:cubicBezTo>
                  <a:cubicBezTo>
                    <a:pt x="569" y="335"/>
                    <a:pt x="551" y="306"/>
                    <a:pt x="538" y="293"/>
                  </a:cubicBezTo>
                  <a:cubicBezTo>
                    <a:pt x="516" y="271"/>
                    <a:pt x="490" y="253"/>
                    <a:pt x="467" y="234"/>
                  </a:cubicBezTo>
                  <a:cubicBezTo>
                    <a:pt x="423" y="197"/>
                    <a:pt x="372" y="170"/>
                    <a:pt x="319" y="151"/>
                  </a:cubicBezTo>
                  <a:cubicBezTo>
                    <a:pt x="288" y="141"/>
                    <a:pt x="256" y="135"/>
                    <a:pt x="225" y="125"/>
                  </a:cubicBezTo>
                  <a:cubicBezTo>
                    <a:pt x="195" y="116"/>
                    <a:pt x="171" y="96"/>
                    <a:pt x="142" y="86"/>
                  </a:cubicBezTo>
                  <a:cubicBezTo>
                    <a:pt x="118" y="76"/>
                    <a:pt x="94" y="64"/>
                    <a:pt x="71" y="53"/>
                  </a:cubicBezTo>
                  <a:cubicBezTo>
                    <a:pt x="44" y="40"/>
                    <a:pt x="18" y="25"/>
                    <a:pt x="1" y="1"/>
                  </a:cubicBezTo>
                  <a:cubicBezTo>
                    <a:pt x="1" y="0"/>
                    <a:pt x="0" y="1"/>
                    <a:pt x="0" y="1"/>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0"/>
            <p:cNvSpPr>
              <a:spLocks/>
            </p:cNvSpPr>
            <p:nvPr userDrawn="1"/>
          </p:nvSpPr>
          <p:spPr bwMode="auto">
            <a:xfrm>
              <a:off x="187690" y="680078"/>
              <a:ext cx="111834" cy="358193"/>
            </a:xfrm>
            <a:custGeom>
              <a:avLst/>
              <a:gdLst>
                <a:gd name="T0" fmla="*/ 11 w 74"/>
                <a:gd name="T1" fmla="*/ 0 h 237"/>
                <a:gd name="T2" fmla="*/ 0 w 74"/>
                <a:gd name="T3" fmla="*/ 55 h 237"/>
                <a:gd name="T4" fmla="*/ 11 w 74"/>
                <a:gd name="T5" fmla="*/ 116 h 237"/>
                <a:gd name="T6" fmla="*/ 42 w 74"/>
                <a:gd name="T7" fmla="*/ 176 h 237"/>
                <a:gd name="T8" fmla="*/ 73 w 74"/>
                <a:gd name="T9" fmla="*/ 237 h 237"/>
                <a:gd name="T10" fmla="*/ 73 w 74"/>
                <a:gd name="T11" fmla="*/ 236 h 237"/>
                <a:gd name="T12" fmla="*/ 49 w 74"/>
                <a:gd name="T13" fmla="*/ 187 h 237"/>
                <a:gd name="T14" fmla="*/ 14 w 74"/>
                <a:gd name="T15" fmla="*/ 123 h 237"/>
                <a:gd name="T16" fmla="*/ 1 w 74"/>
                <a:gd name="T17" fmla="*/ 55 h 237"/>
                <a:gd name="T18" fmla="*/ 11 w 74"/>
                <a:gd name="T19" fmla="*/ 0 h 237"/>
                <a:gd name="T20" fmla="*/ 11 w 74"/>
                <a:gd name="T21" fmla="*/ 0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4" h="237">
                  <a:moveTo>
                    <a:pt x="11" y="0"/>
                  </a:moveTo>
                  <a:cubicBezTo>
                    <a:pt x="9" y="19"/>
                    <a:pt x="1" y="36"/>
                    <a:pt x="0" y="55"/>
                  </a:cubicBezTo>
                  <a:cubicBezTo>
                    <a:pt x="0" y="76"/>
                    <a:pt x="7" y="96"/>
                    <a:pt x="11" y="116"/>
                  </a:cubicBezTo>
                  <a:cubicBezTo>
                    <a:pt x="16" y="138"/>
                    <a:pt x="30" y="157"/>
                    <a:pt x="42" y="176"/>
                  </a:cubicBezTo>
                  <a:cubicBezTo>
                    <a:pt x="54" y="195"/>
                    <a:pt x="61" y="217"/>
                    <a:pt x="73" y="237"/>
                  </a:cubicBezTo>
                  <a:cubicBezTo>
                    <a:pt x="73" y="237"/>
                    <a:pt x="74" y="237"/>
                    <a:pt x="73" y="236"/>
                  </a:cubicBezTo>
                  <a:cubicBezTo>
                    <a:pt x="65" y="220"/>
                    <a:pt x="57" y="204"/>
                    <a:pt x="49" y="187"/>
                  </a:cubicBezTo>
                  <a:cubicBezTo>
                    <a:pt x="40" y="164"/>
                    <a:pt x="22" y="146"/>
                    <a:pt x="14" y="123"/>
                  </a:cubicBezTo>
                  <a:cubicBezTo>
                    <a:pt x="7" y="102"/>
                    <a:pt x="2" y="77"/>
                    <a:pt x="1" y="55"/>
                  </a:cubicBezTo>
                  <a:cubicBezTo>
                    <a:pt x="1" y="36"/>
                    <a:pt x="10" y="19"/>
                    <a:pt x="11" y="0"/>
                  </a:cubicBezTo>
                  <a:cubicBezTo>
                    <a:pt x="11" y="0"/>
                    <a:pt x="11" y="0"/>
                    <a:pt x="11" y="0"/>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1"/>
            <p:cNvSpPr>
              <a:spLocks/>
            </p:cNvSpPr>
            <p:nvPr userDrawn="1"/>
          </p:nvSpPr>
          <p:spPr bwMode="auto">
            <a:xfrm>
              <a:off x="2400057" y="-405844"/>
              <a:ext cx="940054" cy="231772"/>
            </a:xfrm>
            <a:custGeom>
              <a:avLst/>
              <a:gdLst>
                <a:gd name="T0" fmla="*/ 623 w 623"/>
                <a:gd name="T1" fmla="*/ 3 h 153"/>
                <a:gd name="T2" fmla="*/ 530 w 623"/>
                <a:gd name="T3" fmla="*/ 61 h 153"/>
                <a:gd name="T4" fmla="*/ 462 w 623"/>
                <a:gd name="T5" fmla="*/ 87 h 153"/>
                <a:gd name="T6" fmla="*/ 390 w 623"/>
                <a:gd name="T7" fmla="*/ 108 h 153"/>
                <a:gd name="T8" fmla="*/ 325 w 623"/>
                <a:gd name="T9" fmla="*/ 121 h 153"/>
                <a:gd name="T10" fmla="*/ 262 w 623"/>
                <a:gd name="T11" fmla="*/ 141 h 153"/>
                <a:gd name="T12" fmla="*/ 196 w 623"/>
                <a:gd name="T13" fmla="*/ 153 h 153"/>
                <a:gd name="T14" fmla="*/ 153 w 623"/>
                <a:gd name="T15" fmla="*/ 150 h 153"/>
                <a:gd name="T16" fmla="*/ 115 w 623"/>
                <a:gd name="T17" fmla="*/ 141 h 153"/>
                <a:gd name="T18" fmla="*/ 59 w 623"/>
                <a:gd name="T19" fmla="*/ 137 h 153"/>
                <a:gd name="T20" fmla="*/ 0 w 623"/>
                <a:gd name="T21" fmla="*/ 113 h 153"/>
                <a:gd name="T22" fmla="*/ 37 w 623"/>
                <a:gd name="T23" fmla="*/ 123 h 153"/>
                <a:gd name="T24" fmla="*/ 79 w 623"/>
                <a:gd name="T25" fmla="*/ 127 h 153"/>
                <a:gd name="T26" fmla="*/ 117 w 623"/>
                <a:gd name="T27" fmla="*/ 125 h 153"/>
                <a:gd name="T28" fmla="*/ 150 w 623"/>
                <a:gd name="T29" fmla="*/ 114 h 153"/>
                <a:gd name="T30" fmla="*/ 213 w 623"/>
                <a:gd name="T31" fmla="*/ 94 h 153"/>
                <a:gd name="T32" fmla="*/ 272 w 623"/>
                <a:gd name="T33" fmla="*/ 74 h 153"/>
                <a:gd name="T34" fmla="*/ 400 w 623"/>
                <a:gd name="T35" fmla="*/ 44 h 153"/>
                <a:gd name="T36" fmla="*/ 464 w 623"/>
                <a:gd name="T37" fmla="*/ 27 h 153"/>
                <a:gd name="T38" fmla="*/ 530 w 623"/>
                <a:gd name="T39" fmla="*/ 14 h 153"/>
                <a:gd name="T40" fmla="*/ 576 w 623"/>
                <a:gd name="T41" fmla="*/ 2 h 153"/>
                <a:gd name="T42" fmla="*/ 621 w 623"/>
                <a:gd name="T43" fmla="*/ 4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23" h="153">
                  <a:moveTo>
                    <a:pt x="623" y="3"/>
                  </a:moveTo>
                  <a:cubicBezTo>
                    <a:pt x="594" y="26"/>
                    <a:pt x="563" y="46"/>
                    <a:pt x="530" y="61"/>
                  </a:cubicBezTo>
                  <a:cubicBezTo>
                    <a:pt x="508" y="71"/>
                    <a:pt x="484" y="78"/>
                    <a:pt x="462" y="87"/>
                  </a:cubicBezTo>
                  <a:cubicBezTo>
                    <a:pt x="438" y="97"/>
                    <a:pt x="415" y="103"/>
                    <a:pt x="390" y="108"/>
                  </a:cubicBezTo>
                  <a:cubicBezTo>
                    <a:pt x="368" y="113"/>
                    <a:pt x="346" y="115"/>
                    <a:pt x="325" y="121"/>
                  </a:cubicBezTo>
                  <a:cubicBezTo>
                    <a:pt x="303" y="128"/>
                    <a:pt x="283" y="134"/>
                    <a:pt x="262" y="141"/>
                  </a:cubicBezTo>
                  <a:cubicBezTo>
                    <a:pt x="241" y="147"/>
                    <a:pt x="219" y="153"/>
                    <a:pt x="196" y="153"/>
                  </a:cubicBezTo>
                  <a:cubicBezTo>
                    <a:pt x="181" y="152"/>
                    <a:pt x="167" y="152"/>
                    <a:pt x="153" y="150"/>
                  </a:cubicBezTo>
                  <a:cubicBezTo>
                    <a:pt x="140" y="148"/>
                    <a:pt x="128" y="143"/>
                    <a:pt x="115" y="141"/>
                  </a:cubicBezTo>
                  <a:cubicBezTo>
                    <a:pt x="96" y="137"/>
                    <a:pt x="77" y="140"/>
                    <a:pt x="59" y="137"/>
                  </a:cubicBezTo>
                  <a:cubicBezTo>
                    <a:pt x="40" y="134"/>
                    <a:pt x="14" y="127"/>
                    <a:pt x="0" y="113"/>
                  </a:cubicBezTo>
                  <a:cubicBezTo>
                    <a:pt x="10" y="118"/>
                    <a:pt x="25" y="122"/>
                    <a:pt x="37" y="123"/>
                  </a:cubicBezTo>
                  <a:cubicBezTo>
                    <a:pt x="51" y="124"/>
                    <a:pt x="65" y="127"/>
                    <a:pt x="79" y="127"/>
                  </a:cubicBezTo>
                  <a:cubicBezTo>
                    <a:pt x="92" y="127"/>
                    <a:pt x="104" y="128"/>
                    <a:pt x="117" y="125"/>
                  </a:cubicBezTo>
                  <a:cubicBezTo>
                    <a:pt x="128" y="123"/>
                    <a:pt x="139" y="117"/>
                    <a:pt x="150" y="114"/>
                  </a:cubicBezTo>
                  <a:cubicBezTo>
                    <a:pt x="171" y="106"/>
                    <a:pt x="191" y="100"/>
                    <a:pt x="213" y="94"/>
                  </a:cubicBezTo>
                  <a:cubicBezTo>
                    <a:pt x="233" y="87"/>
                    <a:pt x="253" y="81"/>
                    <a:pt x="272" y="74"/>
                  </a:cubicBezTo>
                  <a:cubicBezTo>
                    <a:pt x="314" y="62"/>
                    <a:pt x="357" y="53"/>
                    <a:pt x="400" y="44"/>
                  </a:cubicBezTo>
                  <a:cubicBezTo>
                    <a:pt x="421" y="39"/>
                    <a:pt x="442" y="31"/>
                    <a:pt x="464" y="27"/>
                  </a:cubicBezTo>
                  <a:cubicBezTo>
                    <a:pt x="487" y="22"/>
                    <a:pt x="509" y="20"/>
                    <a:pt x="530" y="14"/>
                  </a:cubicBezTo>
                  <a:cubicBezTo>
                    <a:pt x="546" y="9"/>
                    <a:pt x="561" y="5"/>
                    <a:pt x="576" y="2"/>
                  </a:cubicBezTo>
                  <a:cubicBezTo>
                    <a:pt x="591" y="0"/>
                    <a:pt x="606" y="5"/>
                    <a:pt x="621" y="4"/>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2"/>
            <p:cNvSpPr>
              <a:spLocks/>
            </p:cNvSpPr>
            <p:nvPr userDrawn="1"/>
          </p:nvSpPr>
          <p:spPr bwMode="auto">
            <a:xfrm>
              <a:off x="2434094" y="-566301"/>
              <a:ext cx="977332" cy="152353"/>
            </a:xfrm>
            <a:custGeom>
              <a:avLst/>
              <a:gdLst>
                <a:gd name="T0" fmla="*/ 648 w 648"/>
                <a:gd name="T1" fmla="*/ 7 h 101"/>
                <a:gd name="T2" fmla="*/ 603 w 648"/>
                <a:gd name="T3" fmla="*/ 30 h 101"/>
                <a:gd name="T4" fmla="*/ 537 w 648"/>
                <a:gd name="T5" fmla="*/ 50 h 101"/>
                <a:gd name="T6" fmla="*/ 474 w 648"/>
                <a:gd name="T7" fmla="*/ 68 h 101"/>
                <a:gd name="T8" fmla="*/ 407 w 648"/>
                <a:gd name="T9" fmla="*/ 78 h 101"/>
                <a:gd name="T10" fmla="*/ 331 w 648"/>
                <a:gd name="T11" fmla="*/ 90 h 101"/>
                <a:gd name="T12" fmla="*/ 293 w 648"/>
                <a:gd name="T13" fmla="*/ 92 h 101"/>
                <a:gd name="T14" fmla="*/ 252 w 648"/>
                <a:gd name="T15" fmla="*/ 94 h 101"/>
                <a:gd name="T16" fmla="*/ 236 w 648"/>
                <a:gd name="T17" fmla="*/ 97 h 101"/>
                <a:gd name="T18" fmla="*/ 215 w 648"/>
                <a:gd name="T19" fmla="*/ 99 h 101"/>
                <a:gd name="T20" fmla="*/ 176 w 648"/>
                <a:gd name="T21" fmla="*/ 99 h 101"/>
                <a:gd name="T22" fmla="*/ 100 w 648"/>
                <a:gd name="T23" fmla="*/ 84 h 101"/>
                <a:gd name="T24" fmla="*/ 0 w 648"/>
                <a:gd name="T25" fmla="*/ 43 h 101"/>
                <a:gd name="T26" fmla="*/ 67 w 648"/>
                <a:gd name="T27" fmla="*/ 70 h 101"/>
                <a:gd name="T28" fmla="*/ 135 w 648"/>
                <a:gd name="T29" fmla="*/ 64 h 101"/>
                <a:gd name="T30" fmla="*/ 204 w 648"/>
                <a:gd name="T31" fmla="*/ 51 h 101"/>
                <a:gd name="T32" fmla="*/ 240 w 648"/>
                <a:gd name="T33" fmla="*/ 47 h 101"/>
                <a:gd name="T34" fmla="*/ 273 w 648"/>
                <a:gd name="T35" fmla="*/ 41 h 101"/>
                <a:gd name="T36" fmla="*/ 346 w 648"/>
                <a:gd name="T37" fmla="*/ 28 h 101"/>
                <a:gd name="T38" fmla="*/ 422 w 648"/>
                <a:gd name="T39" fmla="*/ 21 h 101"/>
                <a:gd name="T40" fmla="*/ 495 w 648"/>
                <a:gd name="T41" fmla="*/ 6 h 101"/>
                <a:gd name="T42" fmla="*/ 574 w 648"/>
                <a:gd name="T43" fmla="*/ 5 h 101"/>
                <a:gd name="T44" fmla="*/ 615 w 648"/>
                <a:gd name="T45" fmla="*/ 5 h 101"/>
                <a:gd name="T46" fmla="*/ 648 w 648"/>
                <a:gd name="T47" fmla="*/ 0 h 101"/>
                <a:gd name="T48" fmla="*/ 647 w 648"/>
                <a:gd name="T49" fmla="*/ 2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48" h="101">
                  <a:moveTo>
                    <a:pt x="648" y="7"/>
                  </a:moveTo>
                  <a:cubicBezTo>
                    <a:pt x="634" y="14"/>
                    <a:pt x="619" y="24"/>
                    <a:pt x="603" y="30"/>
                  </a:cubicBezTo>
                  <a:cubicBezTo>
                    <a:pt x="581" y="37"/>
                    <a:pt x="559" y="44"/>
                    <a:pt x="537" y="50"/>
                  </a:cubicBezTo>
                  <a:cubicBezTo>
                    <a:pt x="516" y="55"/>
                    <a:pt x="496" y="63"/>
                    <a:pt x="474" y="68"/>
                  </a:cubicBezTo>
                  <a:cubicBezTo>
                    <a:pt x="452" y="74"/>
                    <a:pt x="430" y="77"/>
                    <a:pt x="407" y="78"/>
                  </a:cubicBezTo>
                  <a:cubicBezTo>
                    <a:pt x="382" y="81"/>
                    <a:pt x="357" y="88"/>
                    <a:pt x="331" y="90"/>
                  </a:cubicBezTo>
                  <a:cubicBezTo>
                    <a:pt x="319" y="91"/>
                    <a:pt x="307" y="92"/>
                    <a:pt x="293" y="92"/>
                  </a:cubicBezTo>
                  <a:cubicBezTo>
                    <a:pt x="279" y="93"/>
                    <a:pt x="266" y="91"/>
                    <a:pt x="252" y="94"/>
                  </a:cubicBezTo>
                  <a:cubicBezTo>
                    <a:pt x="247" y="95"/>
                    <a:pt x="242" y="95"/>
                    <a:pt x="236" y="97"/>
                  </a:cubicBezTo>
                  <a:cubicBezTo>
                    <a:pt x="229" y="99"/>
                    <a:pt x="223" y="98"/>
                    <a:pt x="215" y="99"/>
                  </a:cubicBezTo>
                  <a:cubicBezTo>
                    <a:pt x="201" y="100"/>
                    <a:pt x="189" y="101"/>
                    <a:pt x="176" y="99"/>
                  </a:cubicBezTo>
                  <a:cubicBezTo>
                    <a:pt x="150" y="95"/>
                    <a:pt x="125" y="88"/>
                    <a:pt x="100" y="84"/>
                  </a:cubicBezTo>
                  <a:cubicBezTo>
                    <a:pt x="63" y="79"/>
                    <a:pt x="24" y="73"/>
                    <a:pt x="0" y="43"/>
                  </a:cubicBezTo>
                  <a:cubicBezTo>
                    <a:pt x="19" y="58"/>
                    <a:pt x="43" y="67"/>
                    <a:pt x="67" y="70"/>
                  </a:cubicBezTo>
                  <a:cubicBezTo>
                    <a:pt x="90" y="73"/>
                    <a:pt x="113" y="69"/>
                    <a:pt x="135" y="64"/>
                  </a:cubicBezTo>
                  <a:cubicBezTo>
                    <a:pt x="157" y="58"/>
                    <a:pt x="180" y="55"/>
                    <a:pt x="204" y="51"/>
                  </a:cubicBezTo>
                  <a:cubicBezTo>
                    <a:pt x="215" y="49"/>
                    <a:pt x="228" y="48"/>
                    <a:pt x="240" y="47"/>
                  </a:cubicBezTo>
                  <a:cubicBezTo>
                    <a:pt x="252" y="47"/>
                    <a:pt x="261" y="44"/>
                    <a:pt x="273" y="41"/>
                  </a:cubicBezTo>
                  <a:cubicBezTo>
                    <a:pt x="297" y="35"/>
                    <a:pt x="321" y="32"/>
                    <a:pt x="346" y="28"/>
                  </a:cubicBezTo>
                  <a:cubicBezTo>
                    <a:pt x="371" y="24"/>
                    <a:pt x="397" y="28"/>
                    <a:pt x="422" y="21"/>
                  </a:cubicBezTo>
                  <a:cubicBezTo>
                    <a:pt x="446" y="15"/>
                    <a:pt x="470" y="9"/>
                    <a:pt x="495" y="6"/>
                  </a:cubicBezTo>
                  <a:cubicBezTo>
                    <a:pt x="521" y="4"/>
                    <a:pt x="548" y="6"/>
                    <a:pt x="574" y="5"/>
                  </a:cubicBezTo>
                  <a:cubicBezTo>
                    <a:pt x="587" y="5"/>
                    <a:pt x="602" y="5"/>
                    <a:pt x="615" y="5"/>
                  </a:cubicBezTo>
                  <a:cubicBezTo>
                    <a:pt x="625" y="5"/>
                    <a:pt x="639" y="5"/>
                    <a:pt x="648" y="0"/>
                  </a:cubicBezTo>
                  <a:cubicBezTo>
                    <a:pt x="648" y="0"/>
                    <a:pt x="648" y="1"/>
                    <a:pt x="647" y="2"/>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
            <p:cNvSpPr>
              <a:spLocks/>
            </p:cNvSpPr>
            <p:nvPr userDrawn="1"/>
          </p:nvSpPr>
          <p:spPr bwMode="auto">
            <a:xfrm>
              <a:off x="2411404" y="-720275"/>
              <a:ext cx="1059991" cy="158836"/>
            </a:xfrm>
            <a:custGeom>
              <a:avLst/>
              <a:gdLst>
                <a:gd name="T0" fmla="*/ 702 w 703"/>
                <a:gd name="T1" fmla="*/ 6 h 105"/>
                <a:gd name="T2" fmla="*/ 655 w 703"/>
                <a:gd name="T3" fmla="*/ 26 h 105"/>
                <a:gd name="T4" fmla="*/ 595 w 703"/>
                <a:gd name="T5" fmla="*/ 50 h 105"/>
                <a:gd name="T6" fmla="*/ 461 w 703"/>
                <a:gd name="T7" fmla="*/ 83 h 105"/>
                <a:gd name="T8" fmla="*/ 387 w 703"/>
                <a:gd name="T9" fmla="*/ 92 h 105"/>
                <a:gd name="T10" fmla="*/ 309 w 703"/>
                <a:gd name="T11" fmla="*/ 101 h 105"/>
                <a:gd name="T12" fmla="*/ 234 w 703"/>
                <a:gd name="T13" fmla="*/ 102 h 105"/>
                <a:gd name="T14" fmla="*/ 194 w 703"/>
                <a:gd name="T15" fmla="*/ 95 h 105"/>
                <a:gd name="T16" fmla="*/ 157 w 703"/>
                <a:gd name="T17" fmla="*/ 95 h 105"/>
                <a:gd name="T18" fmla="*/ 117 w 703"/>
                <a:gd name="T19" fmla="*/ 96 h 105"/>
                <a:gd name="T20" fmla="*/ 78 w 703"/>
                <a:gd name="T21" fmla="*/ 95 h 105"/>
                <a:gd name="T22" fmla="*/ 38 w 703"/>
                <a:gd name="T23" fmla="*/ 96 h 105"/>
                <a:gd name="T24" fmla="*/ 0 w 703"/>
                <a:gd name="T25" fmla="*/ 101 h 105"/>
                <a:gd name="T26" fmla="*/ 35 w 703"/>
                <a:gd name="T27" fmla="*/ 90 h 105"/>
                <a:gd name="T28" fmla="*/ 61 w 703"/>
                <a:gd name="T29" fmla="*/ 82 h 105"/>
                <a:gd name="T30" fmla="*/ 119 w 703"/>
                <a:gd name="T31" fmla="*/ 54 h 105"/>
                <a:gd name="T32" fmla="*/ 191 w 703"/>
                <a:gd name="T33" fmla="*/ 39 h 105"/>
                <a:gd name="T34" fmla="*/ 225 w 703"/>
                <a:gd name="T35" fmla="*/ 31 h 105"/>
                <a:gd name="T36" fmla="*/ 262 w 703"/>
                <a:gd name="T37" fmla="*/ 22 h 105"/>
                <a:gd name="T38" fmla="*/ 332 w 703"/>
                <a:gd name="T39" fmla="*/ 14 h 105"/>
                <a:gd name="T40" fmla="*/ 410 w 703"/>
                <a:gd name="T41" fmla="*/ 10 h 105"/>
                <a:gd name="T42" fmla="*/ 565 w 703"/>
                <a:gd name="T43" fmla="*/ 4 h 105"/>
                <a:gd name="T44" fmla="*/ 636 w 703"/>
                <a:gd name="T45" fmla="*/ 6 h 105"/>
                <a:gd name="T46" fmla="*/ 703 w 703"/>
                <a:gd name="T4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3" h="105">
                  <a:moveTo>
                    <a:pt x="702" y="6"/>
                  </a:moveTo>
                  <a:cubicBezTo>
                    <a:pt x="688" y="14"/>
                    <a:pt x="670" y="19"/>
                    <a:pt x="655" y="26"/>
                  </a:cubicBezTo>
                  <a:cubicBezTo>
                    <a:pt x="636" y="36"/>
                    <a:pt x="615" y="43"/>
                    <a:pt x="595" y="50"/>
                  </a:cubicBezTo>
                  <a:cubicBezTo>
                    <a:pt x="551" y="67"/>
                    <a:pt x="506" y="75"/>
                    <a:pt x="461" y="83"/>
                  </a:cubicBezTo>
                  <a:cubicBezTo>
                    <a:pt x="437" y="87"/>
                    <a:pt x="412" y="91"/>
                    <a:pt x="387" y="92"/>
                  </a:cubicBezTo>
                  <a:cubicBezTo>
                    <a:pt x="361" y="94"/>
                    <a:pt x="335" y="99"/>
                    <a:pt x="309" y="101"/>
                  </a:cubicBezTo>
                  <a:cubicBezTo>
                    <a:pt x="285" y="102"/>
                    <a:pt x="258" y="105"/>
                    <a:pt x="234" y="102"/>
                  </a:cubicBezTo>
                  <a:cubicBezTo>
                    <a:pt x="221" y="100"/>
                    <a:pt x="207" y="97"/>
                    <a:pt x="194" y="95"/>
                  </a:cubicBezTo>
                  <a:cubicBezTo>
                    <a:pt x="182" y="94"/>
                    <a:pt x="170" y="96"/>
                    <a:pt x="157" y="95"/>
                  </a:cubicBezTo>
                  <a:cubicBezTo>
                    <a:pt x="143" y="95"/>
                    <a:pt x="130" y="96"/>
                    <a:pt x="117" y="96"/>
                  </a:cubicBezTo>
                  <a:cubicBezTo>
                    <a:pt x="103" y="96"/>
                    <a:pt x="90" y="95"/>
                    <a:pt x="78" y="95"/>
                  </a:cubicBezTo>
                  <a:cubicBezTo>
                    <a:pt x="64" y="95"/>
                    <a:pt x="51" y="95"/>
                    <a:pt x="38" y="96"/>
                  </a:cubicBezTo>
                  <a:cubicBezTo>
                    <a:pt x="26" y="97"/>
                    <a:pt x="11" y="97"/>
                    <a:pt x="0" y="101"/>
                  </a:cubicBezTo>
                  <a:cubicBezTo>
                    <a:pt x="12" y="99"/>
                    <a:pt x="23" y="93"/>
                    <a:pt x="35" y="90"/>
                  </a:cubicBezTo>
                  <a:cubicBezTo>
                    <a:pt x="44" y="88"/>
                    <a:pt x="54" y="85"/>
                    <a:pt x="61" y="82"/>
                  </a:cubicBezTo>
                  <a:cubicBezTo>
                    <a:pt x="81" y="73"/>
                    <a:pt x="99" y="62"/>
                    <a:pt x="119" y="54"/>
                  </a:cubicBezTo>
                  <a:cubicBezTo>
                    <a:pt x="142" y="45"/>
                    <a:pt x="166" y="42"/>
                    <a:pt x="191" y="39"/>
                  </a:cubicBezTo>
                  <a:cubicBezTo>
                    <a:pt x="203" y="38"/>
                    <a:pt x="214" y="34"/>
                    <a:pt x="225" y="31"/>
                  </a:cubicBezTo>
                  <a:cubicBezTo>
                    <a:pt x="237" y="26"/>
                    <a:pt x="250" y="25"/>
                    <a:pt x="262" y="22"/>
                  </a:cubicBezTo>
                  <a:cubicBezTo>
                    <a:pt x="285" y="17"/>
                    <a:pt x="308" y="15"/>
                    <a:pt x="332" y="14"/>
                  </a:cubicBezTo>
                  <a:cubicBezTo>
                    <a:pt x="358" y="13"/>
                    <a:pt x="384" y="11"/>
                    <a:pt x="410" y="10"/>
                  </a:cubicBezTo>
                  <a:cubicBezTo>
                    <a:pt x="461" y="10"/>
                    <a:pt x="514" y="4"/>
                    <a:pt x="565" y="4"/>
                  </a:cubicBezTo>
                  <a:cubicBezTo>
                    <a:pt x="590" y="4"/>
                    <a:pt x="613" y="5"/>
                    <a:pt x="636" y="6"/>
                  </a:cubicBezTo>
                  <a:cubicBezTo>
                    <a:pt x="658" y="7"/>
                    <a:pt x="681" y="0"/>
                    <a:pt x="703"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4"/>
            <p:cNvSpPr>
              <a:spLocks/>
            </p:cNvSpPr>
            <p:nvPr userDrawn="1"/>
          </p:nvSpPr>
          <p:spPr bwMode="auto">
            <a:xfrm>
              <a:off x="2528100" y="-225938"/>
              <a:ext cx="743939" cy="196115"/>
            </a:xfrm>
            <a:custGeom>
              <a:avLst/>
              <a:gdLst>
                <a:gd name="T0" fmla="*/ 491 w 494"/>
                <a:gd name="T1" fmla="*/ 3 h 130"/>
                <a:gd name="T2" fmla="*/ 456 w 494"/>
                <a:gd name="T3" fmla="*/ 23 h 130"/>
                <a:gd name="T4" fmla="*/ 403 w 494"/>
                <a:gd name="T5" fmla="*/ 51 h 130"/>
                <a:gd name="T6" fmla="*/ 278 w 494"/>
                <a:gd name="T7" fmla="*/ 94 h 130"/>
                <a:gd name="T8" fmla="*/ 214 w 494"/>
                <a:gd name="T9" fmla="*/ 107 h 130"/>
                <a:gd name="T10" fmla="*/ 153 w 494"/>
                <a:gd name="T11" fmla="*/ 127 h 130"/>
                <a:gd name="T12" fmla="*/ 76 w 494"/>
                <a:gd name="T13" fmla="*/ 125 h 130"/>
                <a:gd name="T14" fmla="*/ 35 w 494"/>
                <a:gd name="T15" fmla="*/ 125 h 130"/>
                <a:gd name="T16" fmla="*/ 0 w 494"/>
                <a:gd name="T17" fmla="*/ 124 h 130"/>
                <a:gd name="T18" fmla="*/ 64 w 494"/>
                <a:gd name="T19" fmla="*/ 98 h 130"/>
                <a:gd name="T20" fmla="*/ 131 w 494"/>
                <a:gd name="T21" fmla="*/ 83 h 130"/>
                <a:gd name="T22" fmla="*/ 196 w 494"/>
                <a:gd name="T23" fmla="*/ 63 h 130"/>
                <a:gd name="T24" fmla="*/ 262 w 494"/>
                <a:gd name="T25" fmla="*/ 46 h 130"/>
                <a:gd name="T26" fmla="*/ 318 w 494"/>
                <a:gd name="T27" fmla="*/ 28 h 130"/>
                <a:gd name="T28" fmla="*/ 376 w 494"/>
                <a:gd name="T29" fmla="*/ 16 h 130"/>
                <a:gd name="T30" fmla="*/ 494 w 494"/>
                <a:gd name="T31" fmla="*/ 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94" h="130">
                  <a:moveTo>
                    <a:pt x="491" y="3"/>
                  </a:moveTo>
                  <a:cubicBezTo>
                    <a:pt x="480" y="10"/>
                    <a:pt x="468" y="16"/>
                    <a:pt x="456" y="23"/>
                  </a:cubicBezTo>
                  <a:cubicBezTo>
                    <a:pt x="440" y="35"/>
                    <a:pt x="422" y="43"/>
                    <a:pt x="403" y="51"/>
                  </a:cubicBezTo>
                  <a:cubicBezTo>
                    <a:pt x="364" y="70"/>
                    <a:pt x="321" y="84"/>
                    <a:pt x="278" y="94"/>
                  </a:cubicBezTo>
                  <a:cubicBezTo>
                    <a:pt x="257" y="98"/>
                    <a:pt x="235" y="102"/>
                    <a:pt x="214" y="107"/>
                  </a:cubicBezTo>
                  <a:cubicBezTo>
                    <a:pt x="193" y="112"/>
                    <a:pt x="174" y="123"/>
                    <a:pt x="153" y="127"/>
                  </a:cubicBezTo>
                  <a:cubicBezTo>
                    <a:pt x="128" y="130"/>
                    <a:pt x="101" y="126"/>
                    <a:pt x="76" y="125"/>
                  </a:cubicBezTo>
                  <a:cubicBezTo>
                    <a:pt x="63" y="125"/>
                    <a:pt x="49" y="125"/>
                    <a:pt x="35" y="125"/>
                  </a:cubicBezTo>
                  <a:cubicBezTo>
                    <a:pt x="25" y="126"/>
                    <a:pt x="10" y="128"/>
                    <a:pt x="0" y="124"/>
                  </a:cubicBezTo>
                  <a:cubicBezTo>
                    <a:pt x="20" y="112"/>
                    <a:pt x="44" y="106"/>
                    <a:pt x="64" y="98"/>
                  </a:cubicBezTo>
                  <a:cubicBezTo>
                    <a:pt x="86" y="90"/>
                    <a:pt x="109" y="89"/>
                    <a:pt x="131" y="83"/>
                  </a:cubicBezTo>
                  <a:cubicBezTo>
                    <a:pt x="153" y="78"/>
                    <a:pt x="174" y="69"/>
                    <a:pt x="196" y="63"/>
                  </a:cubicBezTo>
                  <a:cubicBezTo>
                    <a:pt x="218" y="57"/>
                    <a:pt x="241" y="52"/>
                    <a:pt x="262" y="46"/>
                  </a:cubicBezTo>
                  <a:cubicBezTo>
                    <a:pt x="281" y="40"/>
                    <a:pt x="299" y="32"/>
                    <a:pt x="318" y="28"/>
                  </a:cubicBezTo>
                  <a:cubicBezTo>
                    <a:pt x="338" y="23"/>
                    <a:pt x="357" y="20"/>
                    <a:pt x="376" y="16"/>
                  </a:cubicBezTo>
                  <a:cubicBezTo>
                    <a:pt x="415" y="5"/>
                    <a:pt x="454" y="2"/>
                    <a:pt x="494"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5"/>
            <p:cNvSpPr>
              <a:spLocks/>
            </p:cNvSpPr>
            <p:nvPr userDrawn="1"/>
          </p:nvSpPr>
          <p:spPr bwMode="auto">
            <a:xfrm>
              <a:off x="2442197" y="-75206"/>
              <a:ext cx="761768" cy="257704"/>
            </a:xfrm>
            <a:custGeom>
              <a:avLst/>
              <a:gdLst>
                <a:gd name="T0" fmla="*/ 503 w 505"/>
                <a:gd name="T1" fmla="*/ 4 h 170"/>
                <a:gd name="T2" fmla="*/ 494 w 505"/>
                <a:gd name="T3" fmla="*/ 13 h 170"/>
                <a:gd name="T4" fmla="*/ 475 w 505"/>
                <a:gd name="T5" fmla="*/ 32 h 170"/>
                <a:gd name="T6" fmla="*/ 429 w 505"/>
                <a:gd name="T7" fmla="*/ 64 h 170"/>
                <a:gd name="T8" fmla="*/ 376 w 505"/>
                <a:gd name="T9" fmla="*/ 94 h 170"/>
                <a:gd name="T10" fmla="*/ 318 w 505"/>
                <a:gd name="T11" fmla="*/ 123 h 170"/>
                <a:gd name="T12" fmla="*/ 256 w 505"/>
                <a:gd name="T13" fmla="*/ 146 h 170"/>
                <a:gd name="T14" fmla="*/ 184 w 505"/>
                <a:gd name="T15" fmla="*/ 165 h 170"/>
                <a:gd name="T16" fmla="*/ 148 w 505"/>
                <a:gd name="T17" fmla="*/ 169 h 170"/>
                <a:gd name="T18" fmla="*/ 114 w 505"/>
                <a:gd name="T19" fmla="*/ 168 h 170"/>
                <a:gd name="T20" fmla="*/ 23 w 505"/>
                <a:gd name="T21" fmla="*/ 161 h 170"/>
                <a:gd name="T22" fmla="*/ 0 w 505"/>
                <a:gd name="T23" fmla="*/ 155 h 170"/>
                <a:gd name="T24" fmla="*/ 41 w 505"/>
                <a:gd name="T25" fmla="*/ 157 h 170"/>
                <a:gd name="T26" fmla="*/ 79 w 505"/>
                <a:gd name="T27" fmla="*/ 156 h 170"/>
                <a:gd name="T28" fmla="*/ 151 w 505"/>
                <a:gd name="T29" fmla="*/ 139 h 170"/>
                <a:gd name="T30" fmla="*/ 215 w 505"/>
                <a:gd name="T31" fmla="*/ 112 h 170"/>
                <a:gd name="T32" fmla="*/ 273 w 505"/>
                <a:gd name="T33" fmla="*/ 85 h 170"/>
                <a:gd name="T34" fmla="*/ 327 w 505"/>
                <a:gd name="T35" fmla="*/ 60 h 170"/>
                <a:gd name="T36" fmla="*/ 386 w 505"/>
                <a:gd name="T37" fmla="*/ 40 h 170"/>
                <a:gd name="T38" fmla="*/ 453 w 505"/>
                <a:gd name="T39" fmla="*/ 18 h 170"/>
                <a:gd name="T40" fmla="*/ 484 w 505"/>
                <a:gd name="T41" fmla="*/ 10 h 170"/>
                <a:gd name="T42" fmla="*/ 505 w 505"/>
                <a:gd name="T43" fmla="*/ 2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5" h="170">
                  <a:moveTo>
                    <a:pt x="503" y="4"/>
                  </a:moveTo>
                  <a:cubicBezTo>
                    <a:pt x="502" y="7"/>
                    <a:pt x="496" y="10"/>
                    <a:pt x="494" y="13"/>
                  </a:cubicBezTo>
                  <a:cubicBezTo>
                    <a:pt x="488" y="20"/>
                    <a:pt x="482" y="26"/>
                    <a:pt x="475" y="32"/>
                  </a:cubicBezTo>
                  <a:cubicBezTo>
                    <a:pt x="459" y="44"/>
                    <a:pt x="445" y="55"/>
                    <a:pt x="429" y="64"/>
                  </a:cubicBezTo>
                  <a:cubicBezTo>
                    <a:pt x="411" y="75"/>
                    <a:pt x="394" y="85"/>
                    <a:pt x="376" y="94"/>
                  </a:cubicBezTo>
                  <a:cubicBezTo>
                    <a:pt x="357" y="103"/>
                    <a:pt x="337" y="111"/>
                    <a:pt x="318" y="123"/>
                  </a:cubicBezTo>
                  <a:cubicBezTo>
                    <a:pt x="299" y="134"/>
                    <a:pt x="276" y="140"/>
                    <a:pt x="256" y="146"/>
                  </a:cubicBezTo>
                  <a:cubicBezTo>
                    <a:pt x="231" y="152"/>
                    <a:pt x="208" y="160"/>
                    <a:pt x="184" y="165"/>
                  </a:cubicBezTo>
                  <a:cubicBezTo>
                    <a:pt x="172" y="168"/>
                    <a:pt x="161" y="170"/>
                    <a:pt x="148" y="169"/>
                  </a:cubicBezTo>
                  <a:cubicBezTo>
                    <a:pt x="137" y="170"/>
                    <a:pt x="125" y="168"/>
                    <a:pt x="114" y="168"/>
                  </a:cubicBezTo>
                  <a:cubicBezTo>
                    <a:pt x="83" y="166"/>
                    <a:pt x="53" y="166"/>
                    <a:pt x="23" y="161"/>
                  </a:cubicBezTo>
                  <a:cubicBezTo>
                    <a:pt x="15" y="159"/>
                    <a:pt x="7" y="157"/>
                    <a:pt x="0" y="155"/>
                  </a:cubicBezTo>
                  <a:cubicBezTo>
                    <a:pt x="13" y="158"/>
                    <a:pt x="28" y="157"/>
                    <a:pt x="41" y="157"/>
                  </a:cubicBezTo>
                  <a:cubicBezTo>
                    <a:pt x="54" y="156"/>
                    <a:pt x="67" y="157"/>
                    <a:pt x="79" y="156"/>
                  </a:cubicBezTo>
                  <a:cubicBezTo>
                    <a:pt x="104" y="153"/>
                    <a:pt x="128" y="151"/>
                    <a:pt x="151" y="139"/>
                  </a:cubicBezTo>
                  <a:cubicBezTo>
                    <a:pt x="171" y="129"/>
                    <a:pt x="194" y="120"/>
                    <a:pt x="215" y="112"/>
                  </a:cubicBezTo>
                  <a:cubicBezTo>
                    <a:pt x="235" y="104"/>
                    <a:pt x="254" y="94"/>
                    <a:pt x="273" y="85"/>
                  </a:cubicBezTo>
                  <a:cubicBezTo>
                    <a:pt x="292" y="77"/>
                    <a:pt x="309" y="67"/>
                    <a:pt x="327" y="60"/>
                  </a:cubicBezTo>
                  <a:cubicBezTo>
                    <a:pt x="346" y="52"/>
                    <a:pt x="367" y="48"/>
                    <a:pt x="386" y="40"/>
                  </a:cubicBezTo>
                  <a:cubicBezTo>
                    <a:pt x="407" y="32"/>
                    <a:pt x="430" y="25"/>
                    <a:pt x="453" y="18"/>
                  </a:cubicBezTo>
                  <a:cubicBezTo>
                    <a:pt x="463" y="16"/>
                    <a:pt x="474" y="14"/>
                    <a:pt x="484" y="10"/>
                  </a:cubicBezTo>
                  <a:cubicBezTo>
                    <a:pt x="488" y="8"/>
                    <a:pt x="501" y="0"/>
                    <a:pt x="505" y="2"/>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6"/>
            <p:cNvSpPr>
              <a:spLocks/>
            </p:cNvSpPr>
            <p:nvPr userDrawn="1"/>
          </p:nvSpPr>
          <p:spPr bwMode="auto">
            <a:xfrm>
              <a:off x="2693419" y="47974"/>
              <a:ext cx="461924" cy="581860"/>
            </a:xfrm>
            <a:custGeom>
              <a:avLst/>
              <a:gdLst>
                <a:gd name="T0" fmla="*/ 283 w 306"/>
                <a:gd name="T1" fmla="*/ 58 h 386"/>
                <a:gd name="T2" fmla="*/ 279 w 306"/>
                <a:gd name="T3" fmla="*/ 68 h 386"/>
                <a:gd name="T4" fmla="*/ 271 w 306"/>
                <a:gd name="T5" fmla="*/ 95 h 386"/>
                <a:gd name="T6" fmla="*/ 224 w 306"/>
                <a:gd name="T7" fmla="*/ 156 h 386"/>
                <a:gd name="T8" fmla="*/ 123 w 306"/>
                <a:gd name="T9" fmla="*/ 251 h 386"/>
                <a:gd name="T10" fmla="*/ 99 w 306"/>
                <a:gd name="T11" fmla="*/ 282 h 386"/>
                <a:gd name="T12" fmla="*/ 62 w 306"/>
                <a:gd name="T13" fmla="*/ 325 h 386"/>
                <a:gd name="T14" fmla="*/ 26 w 306"/>
                <a:gd name="T15" fmla="*/ 361 h 386"/>
                <a:gd name="T16" fmla="*/ 0 w 306"/>
                <a:gd name="T17" fmla="*/ 386 h 386"/>
                <a:gd name="T18" fmla="*/ 11 w 306"/>
                <a:gd name="T19" fmla="*/ 366 h 386"/>
                <a:gd name="T20" fmla="*/ 24 w 306"/>
                <a:gd name="T21" fmla="*/ 344 h 386"/>
                <a:gd name="T22" fmla="*/ 47 w 306"/>
                <a:gd name="T23" fmla="*/ 300 h 386"/>
                <a:gd name="T24" fmla="*/ 72 w 306"/>
                <a:gd name="T25" fmla="*/ 261 h 386"/>
                <a:gd name="T26" fmla="*/ 95 w 306"/>
                <a:gd name="T27" fmla="*/ 219 h 386"/>
                <a:gd name="T28" fmla="*/ 148 w 306"/>
                <a:gd name="T29" fmla="*/ 147 h 386"/>
                <a:gd name="T30" fmla="*/ 209 w 306"/>
                <a:gd name="T31" fmla="*/ 80 h 386"/>
                <a:gd name="T32" fmla="*/ 263 w 306"/>
                <a:gd name="T33" fmla="*/ 38 h 386"/>
                <a:gd name="T34" fmla="*/ 306 w 306"/>
                <a:gd name="T35" fmla="*/ 0 h 386"/>
                <a:gd name="T36" fmla="*/ 295 w 306"/>
                <a:gd name="T37" fmla="*/ 38 h 386"/>
                <a:gd name="T38" fmla="*/ 283 w 306"/>
                <a:gd name="T39" fmla="*/ 6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6" h="386">
                  <a:moveTo>
                    <a:pt x="283" y="58"/>
                  </a:moveTo>
                  <a:cubicBezTo>
                    <a:pt x="284" y="61"/>
                    <a:pt x="280" y="65"/>
                    <a:pt x="279" y="68"/>
                  </a:cubicBezTo>
                  <a:cubicBezTo>
                    <a:pt x="277" y="77"/>
                    <a:pt x="274" y="86"/>
                    <a:pt x="271" y="95"/>
                  </a:cubicBezTo>
                  <a:cubicBezTo>
                    <a:pt x="263" y="120"/>
                    <a:pt x="243" y="139"/>
                    <a:pt x="224" y="156"/>
                  </a:cubicBezTo>
                  <a:cubicBezTo>
                    <a:pt x="189" y="187"/>
                    <a:pt x="156" y="219"/>
                    <a:pt x="123" y="251"/>
                  </a:cubicBezTo>
                  <a:cubicBezTo>
                    <a:pt x="114" y="261"/>
                    <a:pt x="107" y="272"/>
                    <a:pt x="99" y="282"/>
                  </a:cubicBezTo>
                  <a:cubicBezTo>
                    <a:pt x="86" y="296"/>
                    <a:pt x="74" y="311"/>
                    <a:pt x="62" y="325"/>
                  </a:cubicBezTo>
                  <a:cubicBezTo>
                    <a:pt x="51" y="338"/>
                    <a:pt x="38" y="350"/>
                    <a:pt x="26" y="361"/>
                  </a:cubicBezTo>
                  <a:cubicBezTo>
                    <a:pt x="17" y="370"/>
                    <a:pt x="9" y="379"/>
                    <a:pt x="0" y="386"/>
                  </a:cubicBezTo>
                  <a:cubicBezTo>
                    <a:pt x="4" y="381"/>
                    <a:pt x="8" y="372"/>
                    <a:pt x="11" y="366"/>
                  </a:cubicBezTo>
                  <a:cubicBezTo>
                    <a:pt x="15" y="359"/>
                    <a:pt x="19" y="352"/>
                    <a:pt x="24" y="344"/>
                  </a:cubicBezTo>
                  <a:cubicBezTo>
                    <a:pt x="32" y="330"/>
                    <a:pt x="40" y="315"/>
                    <a:pt x="47" y="300"/>
                  </a:cubicBezTo>
                  <a:cubicBezTo>
                    <a:pt x="53" y="286"/>
                    <a:pt x="63" y="273"/>
                    <a:pt x="72" y="261"/>
                  </a:cubicBezTo>
                  <a:cubicBezTo>
                    <a:pt x="80" y="247"/>
                    <a:pt x="86" y="232"/>
                    <a:pt x="95" y="219"/>
                  </a:cubicBezTo>
                  <a:cubicBezTo>
                    <a:pt x="109" y="192"/>
                    <a:pt x="127" y="170"/>
                    <a:pt x="148" y="147"/>
                  </a:cubicBezTo>
                  <a:cubicBezTo>
                    <a:pt x="169" y="124"/>
                    <a:pt x="185" y="100"/>
                    <a:pt x="209" y="80"/>
                  </a:cubicBezTo>
                  <a:cubicBezTo>
                    <a:pt x="227" y="66"/>
                    <a:pt x="244" y="50"/>
                    <a:pt x="263" y="38"/>
                  </a:cubicBezTo>
                  <a:cubicBezTo>
                    <a:pt x="279" y="27"/>
                    <a:pt x="294" y="17"/>
                    <a:pt x="306" y="0"/>
                  </a:cubicBezTo>
                  <a:cubicBezTo>
                    <a:pt x="302" y="13"/>
                    <a:pt x="300" y="26"/>
                    <a:pt x="295" y="38"/>
                  </a:cubicBezTo>
                  <a:cubicBezTo>
                    <a:pt x="290" y="47"/>
                    <a:pt x="286" y="54"/>
                    <a:pt x="283" y="63"/>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7"/>
            <p:cNvSpPr>
              <a:spLocks/>
            </p:cNvSpPr>
            <p:nvPr userDrawn="1"/>
          </p:nvSpPr>
          <p:spPr bwMode="auto">
            <a:xfrm>
              <a:off x="3014334" y="60940"/>
              <a:ext cx="149112" cy="734213"/>
            </a:xfrm>
            <a:custGeom>
              <a:avLst/>
              <a:gdLst>
                <a:gd name="T0" fmla="*/ 47 w 99"/>
                <a:gd name="T1" fmla="*/ 118 h 486"/>
                <a:gd name="T2" fmla="*/ 42 w 99"/>
                <a:gd name="T3" fmla="*/ 129 h 486"/>
                <a:gd name="T4" fmla="*/ 38 w 99"/>
                <a:gd name="T5" fmla="*/ 153 h 486"/>
                <a:gd name="T6" fmla="*/ 31 w 99"/>
                <a:gd name="T7" fmla="*/ 189 h 486"/>
                <a:gd name="T8" fmla="*/ 24 w 99"/>
                <a:gd name="T9" fmla="*/ 223 h 486"/>
                <a:gd name="T10" fmla="*/ 7 w 99"/>
                <a:gd name="T11" fmla="*/ 299 h 486"/>
                <a:gd name="T12" fmla="*/ 0 w 99"/>
                <a:gd name="T13" fmla="*/ 376 h 486"/>
                <a:gd name="T14" fmla="*/ 9 w 99"/>
                <a:gd name="T15" fmla="*/ 433 h 486"/>
                <a:gd name="T16" fmla="*/ 12 w 99"/>
                <a:gd name="T17" fmla="*/ 486 h 486"/>
                <a:gd name="T18" fmla="*/ 17 w 99"/>
                <a:gd name="T19" fmla="*/ 462 h 486"/>
                <a:gd name="T20" fmla="*/ 31 w 99"/>
                <a:gd name="T21" fmla="*/ 427 h 486"/>
                <a:gd name="T22" fmla="*/ 46 w 99"/>
                <a:gd name="T23" fmla="*/ 391 h 486"/>
                <a:gd name="T24" fmla="*/ 60 w 99"/>
                <a:gd name="T25" fmla="*/ 356 h 486"/>
                <a:gd name="T26" fmla="*/ 94 w 99"/>
                <a:gd name="T27" fmla="*/ 200 h 486"/>
                <a:gd name="T28" fmla="*/ 87 w 99"/>
                <a:gd name="T29" fmla="*/ 102 h 486"/>
                <a:gd name="T30" fmla="*/ 86 w 99"/>
                <a:gd name="T31" fmla="*/ 45 h 486"/>
                <a:gd name="T32" fmla="*/ 86 w 99"/>
                <a:gd name="T33" fmla="*/ 0 h 486"/>
                <a:gd name="T34" fmla="*/ 76 w 99"/>
                <a:gd name="T35" fmla="*/ 23 h 486"/>
                <a:gd name="T36" fmla="*/ 67 w 99"/>
                <a:gd name="T37" fmla="*/ 51 h 486"/>
                <a:gd name="T38" fmla="*/ 53 w 99"/>
                <a:gd name="T39" fmla="*/ 91 h 486"/>
                <a:gd name="T40" fmla="*/ 42 w 99"/>
                <a:gd name="T41" fmla="*/ 135 h 486"/>
                <a:gd name="T42" fmla="*/ 34 w 99"/>
                <a:gd name="T43" fmla="*/ 170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9" h="486">
                  <a:moveTo>
                    <a:pt x="47" y="118"/>
                  </a:moveTo>
                  <a:cubicBezTo>
                    <a:pt x="46" y="122"/>
                    <a:pt x="44" y="125"/>
                    <a:pt x="42" y="129"/>
                  </a:cubicBezTo>
                  <a:cubicBezTo>
                    <a:pt x="39" y="137"/>
                    <a:pt x="39" y="145"/>
                    <a:pt x="38" y="153"/>
                  </a:cubicBezTo>
                  <a:cubicBezTo>
                    <a:pt x="34" y="165"/>
                    <a:pt x="33" y="177"/>
                    <a:pt x="31" y="189"/>
                  </a:cubicBezTo>
                  <a:cubicBezTo>
                    <a:pt x="30" y="201"/>
                    <a:pt x="26" y="212"/>
                    <a:pt x="24" y="223"/>
                  </a:cubicBezTo>
                  <a:cubicBezTo>
                    <a:pt x="18" y="249"/>
                    <a:pt x="14" y="274"/>
                    <a:pt x="7" y="299"/>
                  </a:cubicBezTo>
                  <a:cubicBezTo>
                    <a:pt x="1" y="324"/>
                    <a:pt x="1" y="350"/>
                    <a:pt x="0" y="376"/>
                  </a:cubicBezTo>
                  <a:cubicBezTo>
                    <a:pt x="1" y="394"/>
                    <a:pt x="6" y="414"/>
                    <a:pt x="9" y="433"/>
                  </a:cubicBezTo>
                  <a:cubicBezTo>
                    <a:pt x="10" y="450"/>
                    <a:pt x="13" y="468"/>
                    <a:pt x="12" y="486"/>
                  </a:cubicBezTo>
                  <a:cubicBezTo>
                    <a:pt x="10" y="477"/>
                    <a:pt x="14" y="470"/>
                    <a:pt x="17" y="462"/>
                  </a:cubicBezTo>
                  <a:cubicBezTo>
                    <a:pt x="22" y="450"/>
                    <a:pt x="26" y="438"/>
                    <a:pt x="31" y="427"/>
                  </a:cubicBezTo>
                  <a:cubicBezTo>
                    <a:pt x="36" y="415"/>
                    <a:pt x="41" y="403"/>
                    <a:pt x="46" y="391"/>
                  </a:cubicBezTo>
                  <a:cubicBezTo>
                    <a:pt x="51" y="380"/>
                    <a:pt x="58" y="369"/>
                    <a:pt x="60" y="356"/>
                  </a:cubicBezTo>
                  <a:cubicBezTo>
                    <a:pt x="73" y="305"/>
                    <a:pt x="99" y="254"/>
                    <a:pt x="94" y="200"/>
                  </a:cubicBezTo>
                  <a:cubicBezTo>
                    <a:pt x="92" y="167"/>
                    <a:pt x="89" y="135"/>
                    <a:pt x="87" y="102"/>
                  </a:cubicBezTo>
                  <a:cubicBezTo>
                    <a:pt x="87" y="83"/>
                    <a:pt x="86" y="64"/>
                    <a:pt x="86" y="45"/>
                  </a:cubicBezTo>
                  <a:cubicBezTo>
                    <a:pt x="87" y="30"/>
                    <a:pt x="85" y="14"/>
                    <a:pt x="86" y="0"/>
                  </a:cubicBezTo>
                  <a:cubicBezTo>
                    <a:pt x="79" y="4"/>
                    <a:pt x="78" y="16"/>
                    <a:pt x="76" y="23"/>
                  </a:cubicBezTo>
                  <a:cubicBezTo>
                    <a:pt x="73" y="31"/>
                    <a:pt x="71" y="41"/>
                    <a:pt x="67" y="51"/>
                  </a:cubicBezTo>
                  <a:cubicBezTo>
                    <a:pt x="64" y="64"/>
                    <a:pt x="58" y="78"/>
                    <a:pt x="53" y="91"/>
                  </a:cubicBezTo>
                  <a:cubicBezTo>
                    <a:pt x="48" y="106"/>
                    <a:pt x="45" y="120"/>
                    <a:pt x="42" y="135"/>
                  </a:cubicBezTo>
                  <a:cubicBezTo>
                    <a:pt x="40" y="146"/>
                    <a:pt x="39" y="159"/>
                    <a:pt x="34" y="17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8"/>
            <p:cNvSpPr>
              <a:spLocks/>
            </p:cNvSpPr>
            <p:nvPr userDrawn="1"/>
          </p:nvSpPr>
          <p:spPr bwMode="auto">
            <a:xfrm>
              <a:off x="3181275" y="-29823"/>
              <a:ext cx="141008" cy="750421"/>
            </a:xfrm>
            <a:custGeom>
              <a:avLst/>
              <a:gdLst>
                <a:gd name="T0" fmla="*/ 4 w 93"/>
                <a:gd name="T1" fmla="*/ 13 h 497"/>
                <a:gd name="T2" fmla="*/ 3 w 93"/>
                <a:gd name="T3" fmla="*/ 18 h 497"/>
                <a:gd name="T4" fmla="*/ 1 w 93"/>
                <a:gd name="T5" fmla="*/ 55 h 497"/>
                <a:gd name="T6" fmla="*/ 6 w 93"/>
                <a:gd name="T7" fmla="*/ 132 h 497"/>
                <a:gd name="T8" fmla="*/ 20 w 93"/>
                <a:gd name="T9" fmla="*/ 197 h 497"/>
                <a:gd name="T10" fmla="*/ 20 w 93"/>
                <a:gd name="T11" fmla="*/ 235 h 497"/>
                <a:gd name="T12" fmla="*/ 27 w 93"/>
                <a:gd name="T13" fmla="*/ 270 h 497"/>
                <a:gd name="T14" fmla="*/ 50 w 93"/>
                <a:gd name="T15" fmla="*/ 321 h 497"/>
                <a:gd name="T16" fmla="*/ 58 w 93"/>
                <a:gd name="T17" fmla="*/ 350 h 497"/>
                <a:gd name="T18" fmla="*/ 64 w 93"/>
                <a:gd name="T19" fmla="*/ 381 h 497"/>
                <a:gd name="T20" fmla="*/ 74 w 93"/>
                <a:gd name="T21" fmla="*/ 438 h 497"/>
                <a:gd name="T22" fmla="*/ 80 w 93"/>
                <a:gd name="T23" fmla="*/ 467 h 497"/>
                <a:gd name="T24" fmla="*/ 87 w 93"/>
                <a:gd name="T25" fmla="*/ 497 h 497"/>
                <a:gd name="T26" fmla="*/ 84 w 93"/>
                <a:gd name="T27" fmla="*/ 457 h 497"/>
                <a:gd name="T28" fmla="*/ 86 w 93"/>
                <a:gd name="T29" fmla="*/ 417 h 497"/>
                <a:gd name="T30" fmla="*/ 92 w 93"/>
                <a:gd name="T31" fmla="*/ 369 h 497"/>
                <a:gd name="T32" fmla="*/ 92 w 93"/>
                <a:gd name="T33" fmla="*/ 325 h 497"/>
                <a:gd name="T34" fmla="*/ 88 w 93"/>
                <a:gd name="T35" fmla="*/ 293 h 497"/>
                <a:gd name="T36" fmla="*/ 83 w 93"/>
                <a:gd name="T37" fmla="*/ 261 h 497"/>
                <a:gd name="T38" fmla="*/ 71 w 93"/>
                <a:gd name="T39" fmla="*/ 195 h 497"/>
                <a:gd name="T40" fmla="*/ 59 w 93"/>
                <a:gd name="T41" fmla="*/ 148 h 497"/>
                <a:gd name="T42" fmla="*/ 41 w 93"/>
                <a:gd name="T43" fmla="*/ 94 h 497"/>
                <a:gd name="T44" fmla="*/ 3 w 93"/>
                <a:gd name="T45" fmla="*/ 2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3" h="497">
                  <a:moveTo>
                    <a:pt x="4" y="13"/>
                  </a:moveTo>
                  <a:cubicBezTo>
                    <a:pt x="4" y="15"/>
                    <a:pt x="4" y="16"/>
                    <a:pt x="3" y="18"/>
                  </a:cubicBezTo>
                  <a:cubicBezTo>
                    <a:pt x="2" y="30"/>
                    <a:pt x="1" y="43"/>
                    <a:pt x="1" y="55"/>
                  </a:cubicBezTo>
                  <a:cubicBezTo>
                    <a:pt x="0" y="79"/>
                    <a:pt x="1" y="107"/>
                    <a:pt x="6" y="132"/>
                  </a:cubicBezTo>
                  <a:cubicBezTo>
                    <a:pt x="12" y="154"/>
                    <a:pt x="16" y="175"/>
                    <a:pt x="20" y="197"/>
                  </a:cubicBezTo>
                  <a:cubicBezTo>
                    <a:pt x="22" y="211"/>
                    <a:pt x="21" y="221"/>
                    <a:pt x="20" y="235"/>
                  </a:cubicBezTo>
                  <a:cubicBezTo>
                    <a:pt x="20" y="247"/>
                    <a:pt x="23" y="259"/>
                    <a:pt x="27" y="270"/>
                  </a:cubicBezTo>
                  <a:cubicBezTo>
                    <a:pt x="33" y="288"/>
                    <a:pt x="44" y="303"/>
                    <a:pt x="50" y="321"/>
                  </a:cubicBezTo>
                  <a:cubicBezTo>
                    <a:pt x="53" y="330"/>
                    <a:pt x="55" y="340"/>
                    <a:pt x="58" y="350"/>
                  </a:cubicBezTo>
                  <a:cubicBezTo>
                    <a:pt x="61" y="361"/>
                    <a:pt x="61" y="370"/>
                    <a:pt x="64" y="381"/>
                  </a:cubicBezTo>
                  <a:cubicBezTo>
                    <a:pt x="70" y="400"/>
                    <a:pt x="72" y="419"/>
                    <a:pt x="74" y="438"/>
                  </a:cubicBezTo>
                  <a:cubicBezTo>
                    <a:pt x="75" y="448"/>
                    <a:pt x="78" y="458"/>
                    <a:pt x="80" y="467"/>
                  </a:cubicBezTo>
                  <a:cubicBezTo>
                    <a:pt x="82" y="476"/>
                    <a:pt x="83" y="489"/>
                    <a:pt x="87" y="497"/>
                  </a:cubicBezTo>
                  <a:cubicBezTo>
                    <a:pt x="79" y="489"/>
                    <a:pt x="82" y="467"/>
                    <a:pt x="84" y="457"/>
                  </a:cubicBezTo>
                  <a:cubicBezTo>
                    <a:pt x="84" y="443"/>
                    <a:pt x="86" y="430"/>
                    <a:pt x="86" y="417"/>
                  </a:cubicBezTo>
                  <a:cubicBezTo>
                    <a:pt x="86" y="401"/>
                    <a:pt x="91" y="385"/>
                    <a:pt x="92" y="369"/>
                  </a:cubicBezTo>
                  <a:cubicBezTo>
                    <a:pt x="93" y="356"/>
                    <a:pt x="92" y="340"/>
                    <a:pt x="92" y="325"/>
                  </a:cubicBezTo>
                  <a:cubicBezTo>
                    <a:pt x="92" y="315"/>
                    <a:pt x="90" y="304"/>
                    <a:pt x="88" y="293"/>
                  </a:cubicBezTo>
                  <a:cubicBezTo>
                    <a:pt x="86" y="283"/>
                    <a:pt x="85" y="271"/>
                    <a:pt x="83" y="261"/>
                  </a:cubicBezTo>
                  <a:cubicBezTo>
                    <a:pt x="78" y="238"/>
                    <a:pt x="73" y="217"/>
                    <a:pt x="71" y="195"/>
                  </a:cubicBezTo>
                  <a:cubicBezTo>
                    <a:pt x="69" y="178"/>
                    <a:pt x="65" y="163"/>
                    <a:pt x="59" y="148"/>
                  </a:cubicBezTo>
                  <a:cubicBezTo>
                    <a:pt x="54" y="129"/>
                    <a:pt x="48" y="111"/>
                    <a:pt x="41" y="94"/>
                  </a:cubicBezTo>
                  <a:cubicBezTo>
                    <a:pt x="38" y="85"/>
                    <a:pt x="6" y="0"/>
                    <a:pt x="3" y="2"/>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9"/>
            <p:cNvSpPr>
              <a:spLocks/>
            </p:cNvSpPr>
            <p:nvPr userDrawn="1"/>
          </p:nvSpPr>
          <p:spPr bwMode="auto">
            <a:xfrm>
              <a:off x="3246106" y="-185418"/>
              <a:ext cx="192873" cy="829839"/>
            </a:xfrm>
            <a:custGeom>
              <a:avLst/>
              <a:gdLst>
                <a:gd name="T0" fmla="*/ 4 w 127"/>
                <a:gd name="T1" fmla="*/ 15 h 549"/>
                <a:gd name="T2" fmla="*/ 0 w 127"/>
                <a:gd name="T3" fmla="*/ 59 h 549"/>
                <a:gd name="T4" fmla="*/ 11 w 127"/>
                <a:gd name="T5" fmla="*/ 127 h 549"/>
                <a:gd name="T6" fmla="*/ 45 w 127"/>
                <a:gd name="T7" fmla="*/ 255 h 549"/>
                <a:gd name="T8" fmla="*/ 67 w 127"/>
                <a:gd name="T9" fmla="*/ 385 h 549"/>
                <a:gd name="T10" fmla="*/ 91 w 127"/>
                <a:gd name="T11" fmla="*/ 447 h 549"/>
                <a:gd name="T12" fmla="*/ 111 w 127"/>
                <a:gd name="T13" fmla="*/ 502 h 549"/>
                <a:gd name="T14" fmla="*/ 127 w 127"/>
                <a:gd name="T15" fmla="*/ 549 h 549"/>
                <a:gd name="T16" fmla="*/ 115 w 127"/>
                <a:gd name="T17" fmla="*/ 515 h 549"/>
                <a:gd name="T18" fmla="*/ 116 w 127"/>
                <a:gd name="T19" fmla="*/ 476 h 549"/>
                <a:gd name="T20" fmla="*/ 117 w 127"/>
                <a:gd name="T21" fmla="*/ 400 h 549"/>
                <a:gd name="T22" fmla="*/ 114 w 127"/>
                <a:gd name="T23" fmla="*/ 312 h 549"/>
                <a:gd name="T24" fmla="*/ 80 w 127"/>
                <a:gd name="T25" fmla="*/ 222 h 549"/>
                <a:gd name="T26" fmla="*/ 61 w 127"/>
                <a:gd name="T27" fmla="*/ 161 h 549"/>
                <a:gd name="T28" fmla="*/ 46 w 127"/>
                <a:gd name="T29" fmla="*/ 97 h 549"/>
                <a:gd name="T30" fmla="*/ 26 w 127"/>
                <a:gd name="T31" fmla="*/ 48 h 549"/>
                <a:gd name="T32" fmla="*/ 10 w 127"/>
                <a:gd name="T33" fmla="*/ 22 h 549"/>
                <a:gd name="T34" fmla="*/ 1 w 127"/>
                <a:gd name="T35" fmla="*/ 0 h 549"/>
                <a:gd name="T36" fmla="*/ 2 w 127"/>
                <a:gd name="T37" fmla="*/ 2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7" h="549">
                  <a:moveTo>
                    <a:pt x="4" y="15"/>
                  </a:moveTo>
                  <a:cubicBezTo>
                    <a:pt x="0" y="27"/>
                    <a:pt x="0" y="46"/>
                    <a:pt x="0" y="59"/>
                  </a:cubicBezTo>
                  <a:cubicBezTo>
                    <a:pt x="1" y="83"/>
                    <a:pt x="5" y="104"/>
                    <a:pt x="11" y="127"/>
                  </a:cubicBezTo>
                  <a:cubicBezTo>
                    <a:pt x="23" y="170"/>
                    <a:pt x="39" y="211"/>
                    <a:pt x="45" y="255"/>
                  </a:cubicBezTo>
                  <a:cubicBezTo>
                    <a:pt x="52" y="299"/>
                    <a:pt x="58" y="343"/>
                    <a:pt x="67" y="385"/>
                  </a:cubicBezTo>
                  <a:cubicBezTo>
                    <a:pt x="71" y="407"/>
                    <a:pt x="80" y="427"/>
                    <a:pt x="91" y="447"/>
                  </a:cubicBezTo>
                  <a:cubicBezTo>
                    <a:pt x="100" y="465"/>
                    <a:pt x="104" y="484"/>
                    <a:pt x="111" y="502"/>
                  </a:cubicBezTo>
                  <a:cubicBezTo>
                    <a:pt x="118" y="517"/>
                    <a:pt x="124" y="533"/>
                    <a:pt x="127" y="549"/>
                  </a:cubicBezTo>
                  <a:cubicBezTo>
                    <a:pt x="116" y="543"/>
                    <a:pt x="114" y="526"/>
                    <a:pt x="115" y="515"/>
                  </a:cubicBezTo>
                  <a:cubicBezTo>
                    <a:pt x="116" y="502"/>
                    <a:pt x="116" y="489"/>
                    <a:pt x="116" y="476"/>
                  </a:cubicBezTo>
                  <a:cubicBezTo>
                    <a:pt x="118" y="451"/>
                    <a:pt x="116" y="425"/>
                    <a:pt x="117" y="400"/>
                  </a:cubicBezTo>
                  <a:cubicBezTo>
                    <a:pt x="118" y="370"/>
                    <a:pt x="120" y="341"/>
                    <a:pt x="114" y="312"/>
                  </a:cubicBezTo>
                  <a:cubicBezTo>
                    <a:pt x="107" y="280"/>
                    <a:pt x="90" y="252"/>
                    <a:pt x="80" y="222"/>
                  </a:cubicBezTo>
                  <a:cubicBezTo>
                    <a:pt x="73" y="202"/>
                    <a:pt x="66" y="181"/>
                    <a:pt x="61" y="161"/>
                  </a:cubicBezTo>
                  <a:cubicBezTo>
                    <a:pt x="55" y="140"/>
                    <a:pt x="54" y="117"/>
                    <a:pt x="46" y="97"/>
                  </a:cubicBezTo>
                  <a:cubicBezTo>
                    <a:pt x="39" y="81"/>
                    <a:pt x="35" y="63"/>
                    <a:pt x="26" y="48"/>
                  </a:cubicBezTo>
                  <a:cubicBezTo>
                    <a:pt x="20" y="39"/>
                    <a:pt x="16" y="30"/>
                    <a:pt x="10" y="22"/>
                  </a:cubicBezTo>
                  <a:cubicBezTo>
                    <a:pt x="6" y="15"/>
                    <a:pt x="4" y="7"/>
                    <a:pt x="1" y="0"/>
                  </a:cubicBezTo>
                  <a:cubicBezTo>
                    <a:pt x="1" y="0"/>
                    <a:pt x="2" y="1"/>
                    <a:pt x="2" y="2"/>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30"/>
            <p:cNvSpPr>
              <a:spLocks/>
            </p:cNvSpPr>
            <p:nvPr userDrawn="1"/>
          </p:nvSpPr>
          <p:spPr bwMode="auto">
            <a:xfrm>
              <a:off x="3315800" y="-319944"/>
              <a:ext cx="427887" cy="836322"/>
            </a:xfrm>
            <a:custGeom>
              <a:avLst/>
              <a:gdLst>
                <a:gd name="T0" fmla="*/ 4 w 284"/>
                <a:gd name="T1" fmla="*/ 11 h 554"/>
                <a:gd name="T2" fmla="*/ 8 w 284"/>
                <a:gd name="T3" fmla="*/ 26 h 554"/>
                <a:gd name="T4" fmla="*/ 15 w 284"/>
                <a:gd name="T5" fmla="*/ 62 h 554"/>
                <a:gd name="T6" fmla="*/ 35 w 284"/>
                <a:gd name="T7" fmla="*/ 124 h 554"/>
                <a:gd name="T8" fmla="*/ 73 w 284"/>
                <a:gd name="T9" fmla="*/ 243 h 554"/>
                <a:gd name="T10" fmla="*/ 125 w 284"/>
                <a:gd name="T11" fmla="*/ 361 h 554"/>
                <a:gd name="T12" fmla="*/ 156 w 284"/>
                <a:gd name="T13" fmla="*/ 415 h 554"/>
                <a:gd name="T14" fmla="*/ 197 w 284"/>
                <a:gd name="T15" fmla="*/ 463 h 554"/>
                <a:gd name="T16" fmla="*/ 209 w 284"/>
                <a:gd name="T17" fmla="*/ 486 h 554"/>
                <a:gd name="T18" fmla="*/ 225 w 284"/>
                <a:gd name="T19" fmla="*/ 510 h 554"/>
                <a:gd name="T20" fmla="*/ 284 w 284"/>
                <a:gd name="T21" fmla="*/ 554 h 554"/>
                <a:gd name="T22" fmla="*/ 270 w 284"/>
                <a:gd name="T23" fmla="*/ 545 h 554"/>
                <a:gd name="T24" fmla="*/ 260 w 284"/>
                <a:gd name="T25" fmla="*/ 532 h 554"/>
                <a:gd name="T26" fmla="*/ 241 w 284"/>
                <a:gd name="T27" fmla="*/ 502 h 554"/>
                <a:gd name="T28" fmla="*/ 208 w 284"/>
                <a:gd name="T29" fmla="*/ 441 h 554"/>
                <a:gd name="T30" fmla="*/ 171 w 284"/>
                <a:gd name="T31" fmla="*/ 382 h 554"/>
                <a:gd name="T32" fmla="*/ 154 w 284"/>
                <a:gd name="T33" fmla="*/ 313 h 554"/>
                <a:gd name="T34" fmla="*/ 131 w 284"/>
                <a:gd name="T35" fmla="*/ 251 h 554"/>
                <a:gd name="T36" fmla="*/ 100 w 284"/>
                <a:gd name="T37" fmla="*/ 185 h 554"/>
                <a:gd name="T38" fmla="*/ 19 w 284"/>
                <a:gd name="T39" fmla="*/ 36 h 554"/>
                <a:gd name="T40" fmla="*/ 0 w 284"/>
                <a:gd name="T41" fmla="*/ 0 h 5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4" h="554">
                  <a:moveTo>
                    <a:pt x="4" y="11"/>
                  </a:moveTo>
                  <a:cubicBezTo>
                    <a:pt x="8" y="15"/>
                    <a:pt x="8" y="22"/>
                    <a:pt x="8" y="26"/>
                  </a:cubicBezTo>
                  <a:cubicBezTo>
                    <a:pt x="10" y="38"/>
                    <a:pt x="11" y="51"/>
                    <a:pt x="15" y="62"/>
                  </a:cubicBezTo>
                  <a:cubicBezTo>
                    <a:pt x="21" y="83"/>
                    <a:pt x="29" y="103"/>
                    <a:pt x="35" y="124"/>
                  </a:cubicBezTo>
                  <a:cubicBezTo>
                    <a:pt x="45" y="165"/>
                    <a:pt x="60" y="203"/>
                    <a:pt x="73" y="243"/>
                  </a:cubicBezTo>
                  <a:cubicBezTo>
                    <a:pt x="88" y="283"/>
                    <a:pt x="105" y="323"/>
                    <a:pt x="125" y="361"/>
                  </a:cubicBezTo>
                  <a:cubicBezTo>
                    <a:pt x="134" y="379"/>
                    <a:pt x="145" y="398"/>
                    <a:pt x="156" y="415"/>
                  </a:cubicBezTo>
                  <a:cubicBezTo>
                    <a:pt x="168" y="432"/>
                    <a:pt x="184" y="447"/>
                    <a:pt x="197" y="463"/>
                  </a:cubicBezTo>
                  <a:cubicBezTo>
                    <a:pt x="203" y="470"/>
                    <a:pt x="205" y="478"/>
                    <a:pt x="209" y="486"/>
                  </a:cubicBezTo>
                  <a:cubicBezTo>
                    <a:pt x="214" y="495"/>
                    <a:pt x="219" y="502"/>
                    <a:pt x="225" y="510"/>
                  </a:cubicBezTo>
                  <a:cubicBezTo>
                    <a:pt x="241" y="530"/>
                    <a:pt x="263" y="540"/>
                    <a:pt x="284" y="554"/>
                  </a:cubicBezTo>
                  <a:cubicBezTo>
                    <a:pt x="280" y="550"/>
                    <a:pt x="274" y="549"/>
                    <a:pt x="270" y="545"/>
                  </a:cubicBezTo>
                  <a:cubicBezTo>
                    <a:pt x="266" y="542"/>
                    <a:pt x="263" y="537"/>
                    <a:pt x="260" y="532"/>
                  </a:cubicBezTo>
                  <a:cubicBezTo>
                    <a:pt x="252" y="524"/>
                    <a:pt x="246" y="513"/>
                    <a:pt x="241" y="502"/>
                  </a:cubicBezTo>
                  <a:cubicBezTo>
                    <a:pt x="230" y="482"/>
                    <a:pt x="221" y="461"/>
                    <a:pt x="208" y="441"/>
                  </a:cubicBezTo>
                  <a:cubicBezTo>
                    <a:pt x="195" y="421"/>
                    <a:pt x="180" y="404"/>
                    <a:pt x="171" y="382"/>
                  </a:cubicBezTo>
                  <a:cubicBezTo>
                    <a:pt x="162" y="360"/>
                    <a:pt x="161" y="335"/>
                    <a:pt x="154" y="313"/>
                  </a:cubicBezTo>
                  <a:cubicBezTo>
                    <a:pt x="148" y="292"/>
                    <a:pt x="142" y="270"/>
                    <a:pt x="131" y="251"/>
                  </a:cubicBezTo>
                  <a:cubicBezTo>
                    <a:pt x="119" y="230"/>
                    <a:pt x="112" y="207"/>
                    <a:pt x="100" y="185"/>
                  </a:cubicBezTo>
                  <a:cubicBezTo>
                    <a:pt x="73" y="135"/>
                    <a:pt x="45" y="86"/>
                    <a:pt x="19" y="36"/>
                  </a:cubicBezTo>
                  <a:cubicBezTo>
                    <a:pt x="13" y="24"/>
                    <a:pt x="8" y="11"/>
                    <a:pt x="0"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31"/>
            <p:cNvSpPr>
              <a:spLocks/>
            </p:cNvSpPr>
            <p:nvPr userDrawn="1"/>
          </p:nvSpPr>
          <p:spPr bwMode="auto">
            <a:xfrm>
              <a:off x="3364423" y="-478780"/>
              <a:ext cx="658037" cy="747179"/>
            </a:xfrm>
            <a:custGeom>
              <a:avLst/>
              <a:gdLst>
                <a:gd name="T0" fmla="*/ 0 w 436"/>
                <a:gd name="T1" fmla="*/ 3 h 495"/>
                <a:gd name="T2" fmla="*/ 11 w 436"/>
                <a:gd name="T3" fmla="*/ 24 h 495"/>
                <a:gd name="T4" fmla="*/ 35 w 436"/>
                <a:gd name="T5" fmla="*/ 84 h 495"/>
                <a:gd name="T6" fmla="*/ 87 w 436"/>
                <a:gd name="T7" fmla="*/ 210 h 495"/>
                <a:gd name="T8" fmla="*/ 121 w 436"/>
                <a:gd name="T9" fmla="*/ 261 h 495"/>
                <a:gd name="T10" fmla="*/ 140 w 436"/>
                <a:gd name="T11" fmla="*/ 285 h 495"/>
                <a:gd name="T12" fmla="*/ 159 w 436"/>
                <a:gd name="T13" fmla="*/ 310 h 495"/>
                <a:gd name="T14" fmla="*/ 224 w 436"/>
                <a:gd name="T15" fmla="*/ 415 h 495"/>
                <a:gd name="T16" fmla="*/ 275 w 436"/>
                <a:gd name="T17" fmla="*/ 444 h 495"/>
                <a:gd name="T18" fmla="*/ 319 w 436"/>
                <a:gd name="T19" fmla="*/ 474 h 495"/>
                <a:gd name="T20" fmla="*/ 379 w 436"/>
                <a:gd name="T21" fmla="*/ 493 h 495"/>
                <a:gd name="T22" fmla="*/ 415 w 436"/>
                <a:gd name="T23" fmla="*/ 488 h 495"/>
                <a:gd name="T24" fmla="*/ 436 w 436"/>
                <a:gd name="T25" fmla="*/ 476 h 495"/>
                <a:gd name="T26" fmla="*/ 358 w 436"/>
                <a:gd name="T27" fmla="*/ 481 h 495"/>
                <a:gd name="T28" fmla="*/ 299 w 436"/>
                <a:gd name="T29" fmla="*/ 444 h 495"/>
                <a:gd name="T30" fmla="*/ 218 w 436"/>
                <a:gd name="T31" fmla="*/ 331 h 495"/>
                <a:gd name="T32" fmla="*/ 200 w 436"/>
                <a:gd name="T33" fmla="*/ 300 h 495"/>
                <a:gd name="T34" fmla="*/ 180 w 436"/>
                <a:gd name="T35" fmla="*/ 259 h 495"/>
                <a:gd name="T36" fmla="*/ 132 w 436"/>
                <a:gd name="T37" fmla="*/ 189 h 495"/>
                <a:gd name="T38" fmla="*/ 89 w 436"/>
                <a:gd name="T39" fmla="*/ 109 h 495"/>
                <a:gd name="T40" fmla="*/ 38 w 436"/>
                <a:gd name="T41" fmla="*/ 39 h 495"/>
                <a:gd name="T42" fmla="*/ 15 w 436"/>
                <a:gd name="T43" fmla="*/ 15 h 495"/>
                <a:gd name="T44" fmla="*/ 3 w 436"/>
                <a:gd name="T45" fmla="*/ 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6" h="495">
                  <a:moveTo>
                    <a:pt x="0" y="3"/>
                  </a:moveTo>
                  <a:cubicBezTo>
                    <a:pt x="6" y="10"/>
                    <a:pt x="9" y="15"/>
                    <a:pt x="11" y="24"/>
                  </a:cubicBezTo>
                  <a:cubicBezTo>
                    <a:pt x="16" y="45"/>
                    <a:pt x="27" y="65"/>
                    <a:pt x="35" y="84"/>
                  </a:cubicBezTo>
                  <a:cubicBezTo>
                    <a:pt x="52" y="126"/>
                    <a:pt x="66" y="170"/>
                    <a:pt x="87" y="210"/>
                  </a:cubicBezTo>
                  <a:cubicBezTo>
                    <a:pt x="97" y="228"/>
                    <a:pt x="109" y="244"/>
                    <a:pt x="121" y="261"/>
                  </a:cubicBezTo>
                  <a:cubicBezTo>
                    <a:pt x="126" y="270"/>
                    <a:pt x="133" y="278"/>
                    <a:pt x="140" y="285"/>
                  </a:cubicBezTo>
                  <a:cubicBezTo>
                    <a:pt x="149" y="293"/>
                    <a:pt x="154" y="299"/>
                    <a:pt x="159" y="310"/>
                  </a:cubicBezTo>
                  <a:cubicBezTo>
                    <a:pt x="173" y="349"/>
                    <a:pt x="187" y="391"/>
                    <a:pt x="224" y="415"/>
                  </a:cubicBezTo>
                  <a:cubicBezTo>
                    <a:pt x="240" y="425"/>
                    <a:pt x="258" y="434"/>
                    <a:pt x="275" y="444"/>
                  </a:cubicBezTo>
                  <a:cubicBezTo>
                    <a:pt x="290" y="453"/>
                    <a:pt x="304" y="464"/>
                    <a:pt x="319" y="474"/>
                  </a:cubicBezTo>
                  <a:cubicBezTo>
                    <a:pt x="337" y="485"/>
                    <a:pt x="359" y="491"/>
                    <a:pt x="379" y="493"/>
                  </a:cubicBezTo>
                  <a:cubicBezTo>
                    <a:pt x="391" y="495"/>
                    <a:pt x="404" y="491"/>
                    <a:pt x="415" y="488"/>
                  </a:cubicBezTo>
                  <a:cubicBezTo>
                    <a:pt x="422" y="485"/>
                    <a:pt x="428" y="479"/>
                    <a:pt x="436" y="476"/>
                  </a:cubicBezTo>
                  <a:cubicBezTo>
                    <a:pt x="410" y="487"/>
                    <a:pt x="384" y="486"/>
                    <a:pt x="358" y="481"/>
                  </a:cubicBezTo>
                  <a:cubicBezTo>
                    <a:pt x="333" y="476"/>
                    <a:pt x="316" y="461"/>
                    <a:pt x="299" y="444"/>
                  </a:cubicBezTo>
                  <a:cubicBezTo>
                    <a:pt x="266" y="411"/>
                    <a:pt x="239" y="372"/>
                    <a:pt x="218" y="331"/>
                  </a:cubicBezTo>
                  <a:cubicBezTo>
                    <a:pt x="211" y="320"/>
                    <a:pt x="205" y="310"/>
                    <a:pt x="200" y="300"/>
                  </a:cubicBezTo>
                  <a:cubicBezTo>
                    <a:pt x="193" y="285"/>
                    <a:pt x="186" y="272"/>
                    <a:pt x="180" y="259"/>
                  </a:cubicBezTo>
                  <a:cubicBezTo>
                    <a:pt x="166" y="234"/>
                    <a:pt x="147" y="214"/>
                    <a:pt x="132" y="189"/>
                  </a:cubicBezTo>
                  <a:cubicBezTo>
                    <a:pt x="117" y="163"/>
                    <a:pt x="106" y="135"/>
                    <a:pt x="89" y="109"/>
                  </a:cubicBezTo>
                  <a:cubicBezTo>
                    <a:pt x="74" y="85"/>
                    <a:pt x="57" y="62"/>
                    <a:pt x="38" y="39"/>
                  </a:cubicBezTo>
                  <a:cubicBezTo>
                    <a:pt x="31" y="30"/>
                    <a:pt x="23" y="23"/>
                    <a:pt x="15" y="15"/>
                  </a:cubicBezTo>
                  <a:cubicBezTo>
                    <a:pt x="13" y="12"/>
                    <a:pt x="2" y="3"/>
                    <a:pt x="3"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32"/>
            <p:cNvSpPr>
              <a:spLocks/>
            </p:cNvSpPr>
            <p:nvPr userDrawn="1"/>
          </p:nvSpPr>
          <p:spPr bwMode="auto">
            <a:xfrm>
              <a:off x="3437359" y="-644099"/>
              <a:ext cx="794183" cy="646691"/>
            </a:xfrm>
            <a:custGeom>
              <a:avLst/>
              <a:gdLst>
                <a:gd name="T0" fmla="*/ 7 w 527"/>
                <a:gd name="T1" fmla="*/ 8 h 428"/>
                <a:gd name="T2" fmla="*/ 14 w 527"/>
                <a:gd name="T3" fmla="*/ 18 h 428"/>
                <a:gd name="T4" fmla="*/ 28 w 527"/>
                <a:gd name="T5" fmla="*/ 41 h 428"/>
                <a:gd name="T6" fmla="*/ 58 w 527"/>
                <a:gd name="T7" fmla="*/ 91 h 428"/>
                <a:gd name="T8" fmla="*/ 121 w 527"/>
                <a:gd name="T9" fmla="*/ 192 h 428"/>
                <a:gd name="T10" fmla="*/ 209 w 527"/>
                <a:gd name="T11" fmla="*/ 280 h 428"/>
                <a:gd name="T12" fmla="*/ 259 w 527"/>
                <a:gd name="T13" fmla="*/ 325 h 428"/>
                <a:gd name="T14" fmla="*/ 303 w 527"/>
                <a:gd name="T15" fmla="*/ 363 h 428"/>
                <a:gd name="T16" fmla="*/ 355 w 527"/>
                <a:gd name="T17" fmla="*/ 395 h 428"/>
                <a:gd name="T18" fmla="*/ 409 w 527"/>
                <a:gd name="T19" fmla="*/ 418 h 428"/>
                <a:gd name="T20" fmla="*/ 441 w 527"/>
                <a:gd name="T21" fmla="*/ 424 h 428"/>
                <a:gd name="T22" fmla="*/ 470 w 527"/>
                <a:gd name="T23" fmla="*/ 427 h 428"/>
                <a:gd name="T24" fmla="*/ 501 w 527"/>
                <a:gd name="T25" fmla="*/ 420 h 428"/>
                <a:gd name="T26" fmla="*/ 517 w 527"/>
                <a:gd name="T27" fmla="*/ 412 h 428"/>
                <a:gd name="T28" fmla="*/ 527 w 527"/>
                <a:gd name="T29" fmla="*/ 407 h 428"/>
                <a:gd name="T30" fmla="*/ 487 w 527"/>
                <a:gd name="T31" fmla="*/ 414 h 428"/>
                <a:gd name="T32" fmla="*/ 449 w 527"/>
                <a:gd name="T33" fmla="*/ 411 h 428"/>
                <a:gd name="T34" fmla="*/ 414 w 527"/>
                <a:gd name="T35" fmla="*/ 414 h 428"/>
                <a:gd name="T36" fmla="*/ 382 w 527"/>
                <a:gd name="T37" fmla="*/ 399 h 428"/>
                <a:gd name="T38" fmla="*/ 327 w 527"/>
                <a:gd name="T39" fmla="*/ 353 h 428"/>
                <a:gd name="T40" fmla="*/ 265 w 527"/>
                <a:gd name="T41" fmla="*/ 289 h 428"/>
                <a:gd name="T42" fmla="*/ 206 w 527"/>
                <a:gd name="T43" fmla="*/ 221 h 428"/>
                <a:gd name="T44" fmla="*/ 147 w 527"/>
                <a:gd name="T45" fmla="*/ 142 h 428"/>
                <a:gd name="T46" fmla="*/ 79 w 527"/>
                <a:gd name="T47" fmla="*/ 78 h 428"/>
                <a:gd name="T48" fmla="*/ 19 w 527"/>
                <a:gd name="T49" fmla="*/ 21 h 428"/>
                <a:gd name="T50" fmla="*/ 0 w 527"/>
                <a:gd name="T51" fmla="*/ 0 h 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27" h="428">
                  <a:moveTo>
                    <a:pt x="7" y="8"/>
                  </a:moveTo>
                  <a:cubicBezTo>
                    <a:pt x="8" y="12"/>
                    <a:pt x="12" y="16"/>
                    <a:pt x="14" y="18"/>
                  </a:cubicBezTo>
                  <a:cubicBezTo>
                    <a:pt x="20" y="25"/>
                    <a:pt x="24" y="34"/>
                    <a:pt x="28" y="41"/>
                  </a:cubicBezTo>
                  <a:cubicBezTo>
                    <a:pt x="39" y="58"/>
                    <a:pt x="47" y="75"/>
                    <a:pt x="58" y="91"/>
                  </a:cubicBezTo>
                  <a:cubicBezTo>
                    <a:pt x="79" y="125"/>
                    <a:pt x="99" y="159"/>
                    <a:pt x="121" y="192"/>
                  </a:cubicBezTo>
                  <a:cubicBezTo>
                    <a:pt x="145" y="226"/>
                    <a:pt x="178" y="253"/>
                    <a:pt x="209" y="280"/>
                  </a:cubicBezTo>
                  <a:cubicBezTo>
                    <a:pt x="225" y="294"/>
                    <a:pt x="241" y="311"/>
                    <a:pt x="259" y="325"/>
                  </a:cubicBezTo>
                  <a:cubicBezTo>
                    <a:pt x="274" y="337"/>
                    <a:pt x="287" y="353"/>
                    <a:pt x="303" y="363"/>
                  </a:cubicBezTo>
                  <a:cubicBezTo>
                    <a:pt x="320" y="375"/>
                    <a:pt x="338" y="385"/>
                    <a:pt x="355" y="395"/>
                  </a:cubicBezTo>
                  <a:cubicBezTo>
                    <a:pt x="372" y="404"/>
                    <a:pt x="391" y="415"/>
                    <a:pt x="409" y="418"/>
                  </a:cubicBezTo>
                  <a:cubicBezTo>
                    <a:pt x="420" y="420"/>
                    <a:pt x="430" y="421"/>
                    <a:pt x="441" y="424"/>
                  </a:cubicBezTo>
                  <a:cubicBezTo>
                    <a:pt x="451" y="427"/>
                    <a:pt x="460" y="428"/>
                    <a:pt x="470" y="427"/>
                  </a:cubicBezTo>
                  <a:cubicBezTo>
                    <a:pt x="480" y="427"/>
                    <a:pt x="491" y="424"/>
                    <a:pt x="501" y="420"/>
                  </a:cubicBezTo>
                  <a:cubicBezTo>
                    <a:pt x="506" y="418"/>
                    <a:pt x="513" y="416"/>
                    <a:pt x="517" y="412"/>
                  </a:cubicBezTo>
                  <a:cubicBezTo>
                    <a:pt x="521" y="410"/>
                    <a:pt x="522" y="407"/>
                    <a:pt x="527" y="407"/>
                  </a:cubicBezTo>
                  <a:cubicBezTo>
                    <a:pt x="518" y="416"/>
                    <a:pt x="498" y="413"/>
                    <a:pt x="487" y="414"/>
                  </a:cubicBezTo>
                  <a:cubicBezTo>
                    <a:pt x="474" y="415"/>
                    <a:pt x="461" y="412"/>
                    <a:pt x="449" y="411"/>
                  </a:cubicBezTo>
                  <a:cubicBezTo>
                    <a:pt x="437" y="411"/>
                    <a:pt x="426" y="415"/>
                    <a:pt x="414" y="414"/>
                  </a:cubicBezTo>
                  <a:cubicBezTo>
                    <a:pt x="401" y="412"/>
                    <a:pt x="392" y="406"/>
                    <a:pt x="382" y="399"/>
                  </a:cubicBezTo>
                  <a:cubicBezTo>
                    <a:pt x="362" y="385"/>
                    <a:pt x="343" y="370"/>
                    <a:pt x="327" y="353"/>
                  </a:cubicBezTo>
                  <a:cubicBezTo>
                    <a:pt x="307" y="331"/>
                    <a:pt x="284" y="313"/>
                    <a:pt x="265" y="289"/>
                  </a:cubicBezTo>
                  <a:cubicBezTo>
                    <a:pt x="246" y="266"/>
                    <a:pt x="223" y="246"/>
                    <a:pt x="206" y="221"/>
                  </a:cubicBezTo>
                  <a:cubicBezTo>
                    <a:pt x="190" y="193"/>
                    <a:pt x="171" y="164"/>
                    <a:pt x="147" y="142"/>
                  </a:cubicBezTo>
                  <a:cubicBezTo>
                    <a:pt x="124" y="121"/>
                    <a:pt x="101" y="99"/>
                    <a:pt x="79" y="78"/>
                  </a:cubicBezTo>
                  <a:cubicBezTo>
                    <a:pt x="59" y="59"/>
                    <a:pt x="37" y="42"/>
                    <a:pt x="19" y="21"/>
                  </a:cubicBezTo>
                  <a:cubicBezTo>
                    <a:pt x="13" y="13"/>
                    <a:pt x="6" y="7"/>
                    <a:pt x="0"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33"/>
            <p:cNvSpPr>
              <a:spLocks/>
            </p:cNvSpPr>
            <p:nvPr userDrawn="1"/>
          </p:nvSpPr>
          <p:spPr bwMode="auto">
            <a:xfrm>
              <a:off x="3510293" y="-780245"/>
              <a:ext cx="839566" cy="627242"/>
            </a:xfrm>
            <a:custGeom>
              <a:avLst/>
              <a:gdLst>
                <a:gd name="T0" fmla="*/ 2 w 556"/>
                <a:gd name="T1" fmla="*/ 2 h 415"/>
                <a:gd name="T2" fmla="*/ 4 w 556"/>
                <a:gd name="T3" fmla="*/ 14 h 415"/>
                <a:gd name="T4" fmla="*/ 22 w 556"/>
                <a:gd name="T5" fmla="*/ 45 h 415"/>
                <a:gd name="T6" fmla="*/ 36 w 556"/>
                <a:gd name="T7" fmla="*/ 71 h 415"/>
                <a:gd name="T8" fmla="*/ 57 w 556"/>
                <a:gd name="T9" fmla="*/ 102 h 415"/>
                <a:gd name="T10" fmla="*/ 94 w 556"/>
                <a:gd name="T11" fmla="*/ 150 h 415"/>
                <a:gd name="T12" fmla="*/ 135 w 556"/>
                <a:gd name="T13" fmla="*/ 203 h 415"/>
                <a:gd name="T14" fmla="*/ 247 w 556"/>
                <a:gd name="T15" fmla="*/ 301 h 415"/>
                <a:gd name="T16" fmla="*/ 272 w 556"/>
                <a:gd name="T17" fmla="*/ 317 h 415"/>
                <a:gd name="T18" fmla="*/ 297 w 556"/>
                <a:gd name="T19" fmla="*/ 339 h 415"/>
                <a:gd name="T20" fmla="*/ 354 w 556"/>
                <a:gd name="T21" fmla="*/ 379 h 415"/>
                <a:gd name="T22" fmla="*/ 397 w 556"/>
                <a:gd name="T23" fmla="*/ 403 h 415"/>
                <a:gd name="T24" fmla="*/ 420 w 556"/>
                <a:gd name="T25" fmla="*/ 405 h 415"/>
                <a:gd name="T26" fmla="*/ 450 w 556"/>
                <a:gd name="T27" fmla="*/ 412 h 415"/>
                <a:gd name="T28" fmla="*/ 509 w 556"/>
                <a:gd name="T29" fmla="*/ 404 h 415"/>
                <a:gd name="T30" fmla="*/ 556 w 556"/>
                <a:gd name="T31" fmla="*/ 367 h 415"/>
                <a:gd name="T32" fmla="*/ 489 w 556"/>
                <a:gd name="T33" fmla="*/ 397 h 415"/>
                <a:gd name="T34" fmla="*/ 413 w 556"/>
                <a:gd name="T35" fmla="*/ 375 h 415"/>
                <a:gd name="T36" fmla="*/ 355 w 556"/>
                <a:gd name="T37" fmla="*/ 312 h 415"/>
                <a:gd name="T38" fmla="*/ 286 w 556"/>
                <a:gd name="T39" fmla="*/ 249 h 415"/>
                <a:gd name="T40" fmla="*/ 154 w 556"/>
                <a:gd name="T41" fmla="*/ 138 h 415"/>
                <a:gd name="T42" fmla="*/ 86 w 556"/>
                <a:gd name="T43" fmla="*/ 82 h 415"/>
                <a:gd name="T44" fmla="*/ 17 w 556"/>
                <a:gd name="T45" fmla="*/ 21 h 415"/>
                <a:gd name="T46" fmla="*/ 2 w 556"/>
                <a:gd name="T47" fmla="*/ 0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56" h="415">
                  <a:moveTo>
                    <a:pt x="2" y="2"/>
                  </a:moveTo>
                  <a:cubicBezTo>
                    <a:pt x="0" y="6"/>
                    <a:pt x="2" y="11"/>
                    <a:pt x="4" y="14"/>
                  </a:cubicBezTo>
                  <a:cubicBezTo>
                    <a:pt x="9" y="25"/>
                    <a:pt x="16" y="35"/>
                    <a:pt x="22" y="45"/>
                  </a:cubicBezTo>
                  <a:cubicBezTo>
                    <a:pt x="26" y="54"/>
                    <a:pt x="30" y="62"/>
                    <a:pt x="36" y="71"/>
                  </a:cubicBezTo>
                  <a:cubicBezTo>
                    <a:pt x="43" y="81"/>
                    <a:pt x="50" y="92"/>
                    <a:pt x="57" y="102"/>
                  </a:cubicBezTo>
                  <a:cubicBezTo>
                    <a:pt x="68" y="119"/>
                    <a:pt x="82" y="135"/>
                    <a:pt x="94" y="150"/>
                  </a:cubicBezTo>
                  <a:cubicBezTo>
                    <a:pt x="108" y="168"/>
                    <a:pt x="121" y="186"/>
                    <a:pt x="135" y="203"/>
                  </a:cubicBezTo>
                  <a:cubicBezTo>
                    <a:pt x="166" y="242"/>
                    <a:pt x="207" y="273"/>
                    <a:pt x="247" y="301"/>
                  </a:cubicBezTo>
                  <a:cubicBezTo>
                    <a:pt x="254" y="307"/>
                    <a:pt x="263" y="312"/>
                    <a:pt x="272" y="317"/>
                  </a:cubicBezTo>
                  <a:cubicBezTo>
                    <a:pt x="280" y="324"/>
                    <a:pt x="288" y="332"/>
                    <a:pt x="297" y="339"/>
                  </a:cubicBezTo>
                  <a:cubicBezTo>
                    <a:pt x="315" y="355"/>
                    <a:pt x="335" y="366"/>
                    <a:pt x="354" y="379"/>
                  </a:cubicBezTo>
                  <a:cubicBezTo>
                    <a:pt x="368" y="388"/>
                    <a:pt x="381" y="397"/>
                    <a:pt x="397" y="403"/>
                  </a:cubicBezTo>
                  <a:cubicBezTo>
                    <a:pt x="405" y="406"/>
                    <a:pt x="412" y="403"/>
                    <a:pt x="420" y="405"/>
                  </a:cubicBezTo>
                  <a:cubicBezTo>
                    <a:pt x="430" y="407"/>
                    <a:pt x="439" y="410"/>
                    <a:pt x="450" y="412"/>
                  </a:cubicBezTo>
                  <a:cubicBezTo>
                    <a:pt x="471" y="415"/>
                    <a:pt x="491" y="414"/>
                    <a:pt x="509" y="404"/>
                  </a:cubicBezTo>
                  <a:cubicBezTo>
                    <a:pt x="525" y="396"/>
                    <a:pt x="546" y="384"/>
                    <a:pt x="556" y="367"/>
                  </a:cubicBezTo>
                  <a:cubicBezTo>
                    <a:pt x="534" y="385"/>
                    <a:pt x="518" y="399"/>
                    <a:pt x="489" y="397"/>
                  </a:cubicBezTo>
                  <a:cubicBezTo>
                    <a:pt x="463" y="395"/>
                    <a:pt x="434" y="393"/>
                    <a:pt x="413" y="375"/>
                  </a:cubicBezTo>
                  <a:cubicBezTo>
                    <a:pt x="392" y="355"/>
                    <a:pt x="375" y="332"/>
                    <a:pt x="355" y="312"/>
                  </a:cubicBezTo>
                  <a:cubicBezTo>
                    <a:pt x="332" y="290"/>
                    <a:pt x="310" y="268"/>
                    <a:pt x="286" y="249"/>
                  </a:cubicBezTo>
                  <a:cubicBezTo>
                    <a:pt x="241" y="213"/>
                    <a:pt x="198" y="174"/>
                    <a:pt x="154" y="138"/>
                  </a:cubicBezTo>
                  <a:cubicBezTo>
                    <a:pt x="131" y="119"/>
                    <a:pt x="109" y="100"/>
                    <a:pt x="86" y="82"/>
                  </a:cubicBezTo>
                  <a:cubicBezTo>
                    <a:pt x="62" y="62"/>
                    <a:pt x="37" y="45"/>
                    <a:pt x="17" y="21"/>
                  </a:cubicBezTo>
                  <a:cubicBezTo>
                    <a:pt x="14" y="17"/>
                    <a:pt x="1" y="4"/>
                    <a:pt x="2"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34"/>
            <p:cNvSpPr>
              <a:spLocks/>
            </p:cNvSpPr>
            <p:nvPr userDrawn="1"/>
          </p:nvSpPr>
          <p:spPr bwMode="auto">
            <a:xfrm>
              <a:off x="3563780" y="-919632"/>
              <a:ext cx="836324" cy="466784"/>
            </a:xfrm>
            <a:custGeom>
              <a:avLst/>
              <a:gdLst>
                <a:gd name="T0" fmla="*/ 0 w 555"/>
                <a:gd name="T1" fmla="*/ 7 h 310"/>
                <a:gd name="T2" fmla="*/ 22 w 555"/>
                <a:gd name="T3" fmla="*/ 36 h 310"/>
                <a:gd name="T4" fmla="*/ 62 w 555"/>
                <a:gd name="T5" fmla="*/ 90 h 310"/>
                <a:gd name="T6" fmla="*/ 160 w 555"/>
                <a:gd name="T7" fmla="*/ 193 h 310"/>
                <a:gd name="T8" fmla="*/ 308 w 555"/>
                <a:gd name="T9" fmla="*/ 287 h 310"/>
                <a:gd name="T10" fmla="*/ 393 w 555"/>
                <a:gd name="T11" fmla="*/ 309 h 310"/>
                <a:gd name="T12" fmla="*/ 439 w 555"/>
                <a:gd name="T13" fmla="*/ 305 h 310"/>
                <a:gd name="T14" fmla="*/ 481 w 555"/>
                <a:gd name="T15" fmla="*/ 304 h 310"/>
                <a:gd name="T16" fmla="*/ 522 w 555"/>
                <a:gd name="T17" fmla="*/ 304 h 310"/>
                <a:gd name="T18" fmla="*/ 555 w 555"/>
                <a:gd name="T19" fmla="*/ 306 h 310"/>
                <a:gd name="T20" fmla="*/ 527 w 555"/>
                <a:gd name="T21" fmla="*/ 291 h 310"/>
                <a:gd name="T22" fmla="*/ 489 w 555"/>
                <a:gd name="T23" fmla="*/ 279 h 310"/>
                <a:gd name="T24" fmla="*/ 410 w 555"/>
                <a:gd name="T25" fmla="*/ 256 h 310"/>
                <a:gd name="T26" fmla="*/ 315 w 555"/>
                <a:gd name="T27" fmla="*/ 207 h 310"/>
                <a:gd name="T28" fmla="*/ 244 w 555"/>
                <a:gd name="T29" fmla="*/ 163 h 310"/>
                <a:gd name="T30" fmla="*/ 124 w 555"/>
                <a:gd name="T31" fmla="*/ 76 h 310"/>
                <a:gd name="T32" fmla="*/ 56 w 555"/>
                <a:gd name="T33" fmla="*/ 35 h 310"/>
                <a:gd name="T34" fmla="*/ 18 w 555"/>
                <a:gd name="T35" fmla="*/ 11 h 310"/>
                <a:gd name="T36" fmla="*/ 1 w 555"/>
                <a:gd name="T37" fmla="*/ 0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55" h="310">
                  <a:moveTo>
                    <a:pt x="0" y="7"/>
                  </a:moveTo>
                  <a:cubicBezTo>
                    <a:pt x="3" y="18"/>
                    <a:pt x="16" y="27"/>
                    <a:pt x="22" y="36"/>
                  </a:cubicBezTo>
                  <a:cubicBezTo>
                    <a:pt x="34" y="55"/>
                    <a:pt x="48" y="72"/>
                    <a:pt x="62" y="90"/>
                  </a:cubicBezTo>
                  <a:cubicBezTo>
                    <a:pt x="92" y="127"/>
                    <a:pt x="124" y="162"/>
                    <a:pt x="160" y="193"/>
                  </a:cubicBezTo>
                  <a:cubicBezTo>
                    <a:pt x="204" y="232"/>
                    <a:pt x="255" y="263"/>
                    <a:pt x="308" y="287"/>
                  </a:cubicBezTo>
                  <a:cubicBezTo>
                    <a:pt x="335" y="300"/>
                    <a:pt x="364" y="307"/>
                    <a:pt x="393" y="309"/>
                  </a:cubicBezTo>
                  <a:cubicBezTo>
                    <a:pt x="410" y="310"/>
                    <a:pt x="423" y="309"/>
                    <a:pt x="439" y="305"/>
                  </a:cubicBezTo>
                  <a:cubicBezTo>
                    <a:pt x="453" y="303"/>
                    <a:pt x="467" y="304"/>
                    <a:pt x="481" y="304"/>
                  </a:cubicBezTo>
                  <a:cubicBezTo>
                    <a:pt x="495" y="304"/>
                    <a:pt x="508" y="304"/>
                    <a:pt x="522" y="304"/>
                  </a:cubicBezTo>
                  <a:cubicBezTo>
                    <a:pt x="533" y="305"/>
                    <a:pt x="544" y="307"/>
                    <a:pt x="555" y="306"/>
                  </a:cubicBezTo>
                  <a:cubicBezTo>
                    <a:pt x="545" y="304"/>
                    <a:pt x="535" y="295"/>
                    <a:pt x="527" y="291"/>
                  </a:cubicBezTo>
                  <a:cubicBezTo>
                    <a:pt x="515" y="286"/>
                    <a:pt x="502" y="283"/>
                    <a:pt x="489" y="279"/>
                  </a:cubicBezTo>
                  <a:cubicBezTo>
                    <a:pt x="463" y="271"/>
                    <a:pt x="435" y="265"/>
                    <a:pt x="410" y="256"/>
                  </a:cubicBezTo>
                  <a:cubicBezTo>
                    <a:pt x="375" y="245"/>
                    <a:pt x="345" y="227"/>
                    <a:pt x="315" y="207"/>
                  </a:cubicBezTo>
                  <a:cubicBezTo>
                    <a:pt x="293" y="192"/>
                    <a:pt x="267" y="179"/>
                    <a:pt x="244" y="163"/>
                  </a:cubicBezTo>
                  <a:cubicBezTo>
                    <a:pt x="204" y="136"/>
                    <a:pt x="164" y="105"/>
                    <a:pt x="124" y="76"/>
                  </a:cubicBezTo>
                  <a:cubicBezTo>
                    <a:pt x="102" y="60"/>
                    <a:pt x="80" y="46"/>
                    <a:pt x="56" y="35"/>
                  </a:cubicBezTo>
                  <a:cubicBezTo>
                    <a:pt x="42" y="28"/>
                    <a:pt x="31" y="19"/>
                    <a:pt x="18" y="11"/>
                  </a:cubicBezTo>
                  <a:cubicBezTo>
                    <a:pt x="12" y="8"/>
                    <a:pt x="5" y="5"/>
                    <a:pt x="1" y="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5"/>
            <p:cNvSpPr>
              <a:spLocks/>
            </p:cNvSpPr>
            <p:nvPr userDrawn="1"/>
          </p:nvSpPr>
          <p:spPr bwMode="auto">
            <a:xfrm>
              <a:off x="3610782" y="-1062260"/>
              <a:ext cx="914121" cy="385745"/>
            </a:xfrm>
            <a:custGeom>
              <a:avLst/>
              <a:gdLst>
                <a:gd name="T0" fmla="*/ 2 w 607"/>
                <a:gd name="T1" fmla="*/ 18 h 256"/>
                <a:gd name="T2" fmla="*/ 84 w 607"/>
                <a:gd name="T3" fmla="*/ 107 h 256"/>
                <a:gd name="T4" fmla="*/ 250 w 607"/>
                <a:gd name="T5" fmla="*/ 207 h 256"/>
                <a:gd name="T6" fmla="*/ 320 w 607"/>
                <a:gd name="T7" fmla="*/ 234 h 256"/>
                <a:gd name="T8" fmla="*/ 405 w 607"/>
                <a:gd name="T9" fmla="*/ 249 h 256"/>
                <a:gd name="T10" fmla="*/ 513 w 607"/>
                <a:gd name="T11" fmla="*/ 248 h 256"/>
                <a:gd name="T12" fmla="*/ 607 w 607"/>
                <a:gd name="T13" fmla="*/ 256 h 256"/>
                <a:gd name="T14" fmla="*/ 582 w 607"/>
                <a:gd name="T15" fmla="*/ 251 h 256"/>
                <a:gd name="T16" fmla="*/ 562 w 607"/>
                <a:gd name="T17" fmla="*/ 245 h 256"/>
                <a:gd name="T18" fmla="*/ 515 w 607"/>
                <a:gd name="T19" fmla="*/ 228 h 256"/>
                <a:gd name="T20" fmla="*/ 469 w 607"/>
                <a:gd name="T21" fmla="*/ 209 h 256"/>
                <a:gd name="T22" fmla="*/ 426 w 607"/>
                <a:gd name="T23" fmla="*/ 189 h 256"/>
                <a:gd name="T24" fmla="*/ 316 w 607"/>
                <a:gd name="T25" fmla="*/ 156 h 256"/>
                <a:gd name="T26" fmla="*/ 222 w 607"/>
                <a:gd name="T27" fmla="*/ 120 h 256"/>
                <a:gd name="T28" fmla="*/ 90 w 607"/>
                <a:gd name="T29" fmla="*/ 58 h 256"/>
                <a:gd name="T30" fmla="*/ 29 w 607"/>
                <a:gd name="T31" fmla="*/ 27 h 256"/>
                <a:gd name="T32" fmla="*/ 0 w 607"/>
                <a:gd name="T33" fmla="*/ 3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256">
                  <a:moveTo>
                    <a:pt x="2" y="18"/>
                  </a:moveTo>
                  <a:cubicBezTo>
                    <a:pt x="27" y="49"/>
                    <a:pt x="52" y="82"/>
                    <a:pt x="84" y="107"/>
                  </a:cubicBezTo>
                  <a:cubicBezTo>
                    <a:pt x="134" y="147"/>
                    <a:pt x="191" y="183"/>
                    <a:pt x="250" y="207"/>
                  </a:cubicBezTo>
                  <a:cubicBezTo>
                    <a:pt x="274" y="217"/>
                    <a:pt x="297" y="224"/>
                    <a:pt x="320" y="234"/>
                  </a:cubicBezTo>
                  <a:cubicBezTo>
                    <a:pt x="348" y="245"/>
                    <a:pt x="375" y="254"/>
                    <a:pt x="405" y="249"/>
                  </a:cubicBezTo>
                  <a:cubicBezTo>
                    <a:pt x="442" y="244"/>
                    <a:pt x="477" y="245"/>
                    <a:pt x="513" y="248"/>
                  </a:cubicBezTo>
                  <a:cubicBezTo>
                    <a:pt x="544" y="251"/>
                    <a:pt x="577" y="248"/>
                    <a:pt x="607" y="256"/>
                  </a:cubicBezTo>
                  <a:cubicBezTo>
                    <a:pt x="600" y="253"/>
                    <a:pt x="591" y="253"/>
                    <a:pt x="582" y="251"/>
                  </a:cubicBezTo>
                  <a:cubicBezTo>
                    <a:pt x="575" y="249"/>
                    <a:pt x="568" y="246"/>
                    <a:pt x="562" y="245"/>
                  </a:cubicBezTo>
                  <a:cubicBezTo>
                    <a:pt x="546" y="240"/>
                    <a:pt x="530" y="234"/>
                    <a:pt x="515" y="228"/>
                  </a:cubicBezTo>
                  <a:cubicBezTo>
                    <a:pt x="500" y="222"/>
                    <a:pt x="484" y="217"/>
                    <a:pt x="469" y="209"/>
                  </a:cubicBezTo>
                  <a:cubicBezTo>
                    <a:pt x="455" y="201"/>
                    <a:pt x="440" y="195"/>
                    <a:pt x="426" y="189"/>
                  </a:cubicBezTo>
                  <a:cubicBezTo>
                    <a:pt x="391" y="174"/>
                    <a:pt x="353" y="168"/>
                    <a:pt x="316" y="156"/>
                  </a:cubicBezTo>
                  <a:cubicBezTo>
                    <a:pt x="283" y="145"/>
                    <a:pt x="253" y="132"/>
                    <a:pt x="222" y="120"/>
                  </a:cubicBezTo>
                  <a:cubicBezTo>
                    <a:pt x="177" y="102"/>
                    <a:pt x="133" y="79"/>
                    <a:pt x="90" y="58"/>
                  </a:cubicBezTo>
                  <a:cubicBezTo>
                    <a:pt x="69" y="49"/>
                    <a:pt x="46" y="42"/>
                    <a:pt x="29" y="27"/>
                  </a:cubicBezTo>
                  <a:cubicBezTo>
                    <a:pt x="25" y="23"/>
                    <a:pt x="6" y="0"/>
                    <a:pt x="0" y="3"/>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6"/>
            <p:cNvSpPr>
              <a:spLocks/>
            </p:cNvSpPr>
            <p:nvPr userDrawn="1"/>
          </p:nvSpPr>
          <p:spPr bwMode="auto">
            <a:xfrm>
              <a:off x="2677211" y="-1156265"/>
              <a:ext cx="847669" cy="376020"/>
            </a:xfrm>
            <a:custGeom>
              <a:avLst/>
              <a:gdLst>
                <a:gd name="T0" fmla="*/ 541 w 562"/>
                <a:gd name="T1" fmla="*/ 209 h 249"/>
                <a:gd name="T2" fmla="*/ 530 w 562"/>
                <a:gd name="T3" fmla="*/ 215 h 249"/>
                <a:gd name="T4" fmla="*/ 499 w 562"/>
                <a:gd name="T5" fmla="*/ 229 h 249"/>
                <a:gd name="T6" fmla="*/ 452 w 562"/>
                <a:gd name="T7" fmla="*/ 238 h 249"/>
                <a:gd name="T8" fmla="*/ 400 w 562"/>
                <a:gd name="T9" fmla="*/ 246 h 249"/>
                <a:gd name="T10" fmla="*/ 349 w 562"/>
                <a:gd name="T11" fmla="*/ 249 h 249"/>
                <a:gd name="T12" fmla="*/ 299 w 562"/>
                <a:gd name="T13" fmla="*/ 246 h 249"/>
                <a:gd name="T14" fmla="*/ 250 w 562"/>
                <a:gd name="T15" fmla="*/ 243 h 249"/>
                <a:gd name="T16" fmla="*/ 200 w 562"/>
                <a:gd name="T17" fmla="*/ 243 h 249"/>
                <a:gd name="T18" fmla="*/ 33 w 562"/>
                <a:gd name="T19" fmla="*/ 172 h 249"/>
                <a:gd name="T20" fmla="*/ 16 w 562"/>
                <a:gd name="T21" fmla="*/ 135 h 249"/>
                <a:gd name="T22" fmla="*/ 2 w 562"/>
                <a:gd name="T23" fmla="*/ 89 h 249"/>
                <a:gd name="T24" fmla="*/ 20 w 562"/>
                <a:gd name="T25" fmla="*/ 0 h 249"/>
                <a:gd name="T26" fmla="*/ 19 w 562"/>
                <a:gd name="T27" fmla="*/ 37 h 249"/>
                <a:gd name="T28" fmla="*/ 19 w 562"/>
                <a:gd name="T29" fmla="*/ 75 h 249"/>
                <a:gd name="T30" fmla="*/ 35 w 562"/>
                <a:gd name="T31" fmla="*/ 137 h 249"/>
                <a:gd name="T32" fmla="*/ 42 w 562"/>
                <a:gd name="T33" fmla="*/ 169 h 249"/>
                <a:gd name="T34" fmla="*/ 69 w 562"/>
                <a:gd name="T35" fmla="*/ 187 h 249"/>
                <a:gd name="T36" fmla="*/ 146 w 562"/>
                <a:gd name="T37" fmla="*/ 199 h 249"/>
                <a:gd name="T38" fmla="*/ 184 w 562"/>
                <a:gd name="T39" fmla="*/ 197 h 249"/>
                <a:gd name="T40" fmla="*/ 241 w 562"/>
                <a:gd name="T41" fmla="*/ 192 h 249"/>
                <a:gd name="T42" fmla="*/ 328 w 562"/>
                <a:gd name="T43" fmla="*/ 193 h 249"/>
                <a:gd name="T44" fmla="*/ 421 w 562"/>
                <a:gd name="T45" fmla="*/ 198 h 249"/>
                <a:gd name="T46" fmla="*/ 527 w 562"/>
                <a:gd name="T47" fmla="*/ 197 h 249"/>
                <a:gd name="T48" fmla="*/ 562 w 562"/>
                <a:gd name="T49" fmla="*/ 199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62" h="249">
                  <a:moveTo>
                    <a:pt x="541" y="209"/>
                  </a:moveTo>
                  <a:cubicBezTo>
                    <a:pt x="539" y="213"/>
                    <a:pt x="534" y="213"/>
                    <a:pt x="530" y="215"/>
                  </a:cubicBezTo>
                  <a:cubicBezTo>
                    <a:pt x="519" y="219"/>
                    <a:pt x="509" y="226"/>
                    <a:pt x="499" y="229"/>
                  </a:cubicBezTo>
                  <a:cubicBezTo>
                    <a:pt x="483" y="234"/>
                    <a:pt x="467" y="236"/>
                    <a:pt x="452" y="238"/>
                  </a:cubicBezTo>
                  <a:cubicBezTo>
                    <a:pt x="435" y="242"/>
                    <a:pt x="417" y="244"/>
                    <a:pt x="400" y="246"/>
                  </a:cubicBezTo>
                  <a:cubicBezTo>
                    <a:pt x="382" y="248"/>
                    <a:pt x="366" y="249"/>
                    <a:pt x="349" y="249"/>
                  </a:cubicBezTo>
                  <a:cubicBezTo>
                    <a:pt x="332" y="249"/>
                    <a:pt x="316" y="248"/>
                    <a:pt x="299" y="246"/>
                  </a:cubicBezTo>
                  <a:cubicBezTo>
                    <a:pt x="282" y="245"/>
                    <a:pt x="266" y="244"/>
                    <a:pt x="250" y="243"/>
                  </a:cubicBezTo>
                  <a:cubicBezTo>
                    <a:pt x="233" y="243"/>
                    <a:pt x="216" y="244"/>
                    <a:pt x="200" y="243"/>
                  </a:cubicBezTo>
                  <a:cubicBezTo>
                    <a:pt x="141" y="238"/>
                    <a:pt x="69" y="224"/>
                    <a:pt x="33" y="172"/>
                  </a:cubicBezTo>
                  <a:cubicBezTo>
                    <a:pt x="25" y="161"/>
                    <a:pt x="21" y="147"/>
                    <a:pt x="16" y="135"/>
                  </a:cubicBezTo>
                  <a:cubicBezTo>
                    <a:pt x="11" y="119"/>
                    <a:pt x="3" y="105"/>
                    <a:pt x="2" y="89"/>
                  </a:cubicBezTo>
                  <a:cubicBezTo>
                    <a:pt x="0" y="59"/>
                    <a:pt x="20" y="31"/>
                    <a:pt x="20" y="0"/>
                  </a:cubicBezTo>
                  <a:cubicBezTo>
                    <a:pt x="23" y="12"/>
                    <a:pt x="20" y="26"/>
                    <a:pt x="19" y="37"/>
                  </a:cubicBezTo>
                  <a:cubicBezTo>
                    <a:pt x="18" y="50"/>
                    <a:pt x="16" y="60"/>
                    <a:pt x="19" y="75"/>
                  </a:cubicBezTo>
                  <a:cubicBezTo>
                    <a:pt x="23" y="95"/>
                    <a:pt x="28" y="116"/>
                    <a:pt x="35" y="137"/>
                  </a:cubicBezTo>
                  <a:cubicBezTo>
                    <a:pt x="39" y="147"/>
                    <a:pt x="38" y="159"/>
                    <a:pt x="42" y="169"/>
                  </a:cubicBezTo>
                  <a:cubicBezTo>
                    <a:pt x="47" y="179"/>
                    <a:pt x="58" y="185"/>
                    <a:pt x="69" y="187"/>
                  </a:cubicBezTo>
                  <a:cubicBezTo>
                    <a:pt x="94" y="194"/>
                    <a:pt x="121" y="197"/>
                    <a:pt x="146" y="199"/>
                  </a:cubicBezTo>
                  <a:cubicBezTo>
                    <a:pt x="159" y="200"/>
                    <a:pt x="171" y="198"/>
                    <a:pt x="184" y="197"/>
                  </a:cubicBezTo>
                  <a:cubicBezTo>
                    <a:pt x="203" y="196"/>
                    <a:pt x="223" y="194"/>
                    <a:pt x="241" y="192"/>
                  </a:cubicBezTo>
                  <a:cubicBezTo>
                    <a:pt x="270" y="189"/>
                    <a:pt x="299" y="194"/>
                    <a:pt x="328" y="193"/>
                  </a:cubicBezTo>
                  <a:cubicBezTo>
                    <a:pt x="359" y="192"/>
                    <a:pt x="391" y="195"/>
                    <a:pt x="421" y="198"/>
                  </a:cubicBezTo>
                  <a:cubicBezTo>
                    <a:pt x="456" y="201"/>
                    <a:pt x="491" y="196"/>
                    <a:pt x="527" y="197"/>
                  </a:cubicBezTo>
                  <a:cubicBezTo>
                    <a:pt x="537" y="197"/>
                    <a:pt x="552" y="194"/>
                    <a:pt x="562" y="199"/>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7"/>
            <p:cNvSpPr>
              <a:spLocks/>
            </p:cNvSpPr>
            <p:nvPr userDrawn="1"/>
          </p:nvSpPr>
          <p:spPr bwMode="auto">
            <a:xfrm>
              <a:off x="3163446" y="-1597117"/>
              <a:ext cx="760147" cy="1617539"/>
            </a:xfrm>
            <a:custGeom>
              <a:avLst/>
              <a:gdLst>
                <a:gd name="T0" fmla="*/ 0 w 504"/>
                <a:gd name="T1" fmla="*/ 1071 h 1071"/>
                <a:gd name="T2" fmla="*/ 13 w 504"/>
                <a:gd name="T3" fmla="*/ 1041 h 1071"/>
                <a:gd name="T4" fmla="*/ 28 w 504"/>
                <a:gd name="T5" fmla="*/ 1007 h 1071"/>
                <a:gd name="T6" fmla="*/ 68 w 504"/>
                <a:gd name="T7" fmla="*/ 920 h 1071"/>
                <a:gd name="T8" fmla="*/ 106 w 504"/>
                <a:gd name="T9" fmla="*/ 841 h 1071"/>
                <a:gd name="T10" fmla="*/ 123 w 504"/>
                <a:gd name="T11" fmla="*/ 793 h 1071"/>
                <a:gd name="T12" fmla="*/ 141 w 504"/>
                <a:gd name="T13" fmla="*/ 750 h 1071"/>
                <a:gd name="T14" fmla="*/ 207 w 504"/>
                <a:gd name="T15" fmla="*/ 592 h 1071"/>
                <a:gd name="T16" fmla="*/ 228 w 504"/>
                <a:gd name="T17" fmla="*/ 550 h 1071"/>
                <a:gd name="T18" fmla="*/ 248 w 504"/>
                <a:gd name="T19" fmla="*/ 509 h 1071"/>
                <a:gd name="T20" fmla="*/ 288 w 504"/>
                <a:gd name="T21" fmla="*/ 421 h 1071"/>
                <a:gd name="T22" fmla="*/ 325 w 504"/>
                <a:gd name="T23" fmla="*/ 334 h 1071"/>
                <a:gd name="T24" fmla="*/ 374 w 504"/>
                <a:gd name="T25" fmla="*/ 234 h 1071"/>
                <a:gd name="T26" fmla="*/ 418 w 504"/>
                <a:gd name="T27" fmla="*/ 122 h 1071"/>
                <a:gd name="T28" fmla="*/ 489 w 504"/>
                <a:gd name="T29" fmla="*/ 21 h 1071"/>
                <a:gd name="T30" fmla="*/ 504 w 504"/>
                <a:gd name="T31" fmla="*/ 0 h 1071"/>
                <a:gd name="T32" fmla="*/ 469 w 504"/>
                <a:gd name="T33" fmla="*/ 22 h 1071"/>
                <a:gd name="T34" fmla="*/ 442 w 504"/>
                <a:gd name="T35" fmla="*/ 58 h 1071"/>
                <a:gd name="T36" fmla="*/ 400 w 504"/>
                <a:gd name="T37" fmla="*/ 135 h 1071"/>
                <a:gd name="T38" fmla="*/ 364 w 504"/>
                <a:gd name="T39" fmla="*/ 216 h 1071"/>
                <a:gd name="T40" fmla="*/ 340 w 504"/>
                <a:gd name="T41" fmla="*/ 254 h 1071"/>
                <a:gd name="T42" fmla="*/ 318 w 504"/>
                <a:gd name="T43" fmla="*/ 292 h 1071"/>
                <a:gd name="T44" fmla="*/ 278 w 504"/>
                <a:gd name="T45" fmla="*/ 375 h 1071"/>
                <a:gd name="T46" fmla="*/ 244 w 504"/>
                <a:gd name="T47" fmla="*/ 469 h 1071"/>
                <a:gd name="T48" fmla="*/ 210 w 504"/>
                <a:gd name="T49" fmla="*/ 561 h 1071"/>
                <a:gd name="T50" fmla="*/ 173 w 504"/>
                <a:gd name="T51" fmla="*/ 648 h 1071"/>
                <a:gd name="T52" fmla="*/ 132 w 504"/>
                <a:gd name="T53" fmla="*/ 726 h 1071"/>
                <a:gd name="T54" fmla="*/ 99 w 504"/>
                <a:gd name="T55" fmla="*/ 819 h 1071"/>
                <a:gd name="T56" fmla="*/ 64 w 504"/>
                <a:gd name="T57" fmla="*/ 912 h 1071"/>
                <a:gd name="T58" fmla="*/ 44 w 504"/>
                <a:gd name="T59" fmla="*/ 957 h 1071"/>
                <a:gd name="T60" fmla="*/ 31 w 504"/>
                <a:gd name="T61" fmla="*/ 1000 h 1071"/>
                <a:gd name="T62" fmla="*/ 31 w 504"/>
                <a:gd name="T63" fmla="*/ 1000 h 10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04" h="1071">
                  <a:moveTo>
                    <a:pt x="0" y="1071"/>
                  </a:moveTo>
                  <a:cubicBezTo>
                    <a:pt x="6" y="1063"/>
                    <a:pt x="8" y="1050"/>
                    <a:pt x="13" y="1041"/>
                  </a:cubicBezTo>
                  <a:cubicBezTo>
                    <a:pt x="17" y="1029"/>
                    <a:pt x="25" y="1019"/>
                    <a:pt x="28" y="1007"/>
                  </a:cubicBezTo>
                  <a:cubicBezTo>
                    <a:pt x="39" y="977"/>
                    <a:pt x="53" y="948"/>
                    <a:pt x="68" y="920"/>
                  </a:cubicBezTo>
                  <a:cubicBezTo>
                    <a:pt x="82" y="895"/>
                    <a:pt x="94" y="868"/>
                    <a:pt x="106" y="841"/>
                  </a:cubicBezTo>
                  <a:cubicBezTo>
                    <a:pt x="112" y="825"/>
                    <a:pt x="115" y="808"/>
                    <a:pt x="123" y="793"/>
                  </a:cubicBezTo>
                  <a:cubicBezTo>
                    <a:pt x="129" y="779"/>
                    <a:pt x="135" y="763"/>
                    <a:pt x="141" y="750"/>
                  </a:cubicBezTo>
                  <a:cubicBezTo>
                    <a:pt x="161" y="696"/>
                    <a:pt x="180" y="641"/>
                    <a:pt x="207" y="592"/>
                  </a:cubicBezTo>
                  <a:cubicBezTo>
                    <a:pt x="217" y="579"/>
                    <a:pt x="221" y="565"/>
                    <a:pt x="228" y="550"/>
                  </a:cubicBezTo>
                  <a:cubicBezTo>
                    <a:pt x="235" y="537"/>
                    <a:pt x="243" y="524"/>
                    <a:pt x="248" y="509"/>
                  </a:cubicBezTo>
                  <a:cubicBezTo>
                    <a:pt x="259" y="479"/>
                    <a:pt x="276" y="451"/>
                    <a:pt x="288" y="421"/>
                  </a:cubicBezTo>
                  <a:cubicBezTo>
                    <a:pt x="300" y="391"/>
                    <a:pt x="312" y="363"/>
                    <a:pt x="325" y="334"/>
                  </a:cubicBezTo>
                  <a:cubicBezTo>
                    <a:pt x="341" y="300"/>
                    <a:pt x="361" y="269"/>
                    <a:pt x="374" y="234"/>
                  </a:cubicBezTo>
                  <a:cubicBezTo>
                    <a:pt x="387" y="196"/>
                    <a:pt x="400" y="158"/>
                    <a:pt x="418" y="122"/>
                  </a:cubicBezTo>
                  <a:cubicBezTo>
                    <a:pt x="436" y="86"/>
                    <a:pt x="465" y="55"/>
                    <a:pt x="489" y="21"/>
                  </a:cubicBezTo>
                  <a:cubicBezTo>
                    <a:pt x="493" y="14"/>
                    <a:pt x="498" y="6"/>
                    <a:pt x="504" y="0"/>
                  </a:cubicBezTo>
                  <a:cubicBezTo>
                    <a:pt x="494" y="10"/>
                    <a:pt x="480" y="12"/>
                    <a:pt x="469" y="22"/>
                  </a:cubicBezTo>
                  <a:cubicBezTo>
                    <a:pt x="459" y="32"/>
                    <a:pt x="451" y="46"/>
                    <a:pt x="442" y="58"/>
                  </a:cubicBezTo>
                  <a:cubicBezTo>
                    <a:pt x="427" y="81"/>
                    <a:pt x="410" y="108"/>
                    <a:pt x="400" y="135"/>
                  </a:cubicBezTo>
                  <a:cubicBezTo>
                    <a:pt x="390" y="163"/>
                    <a:pt x="376" y="189"/>
                    <a:pt x="364" y="216"/>
                  </a:cubicBezTo>
                  <a:cubicBezTo>
                    <a:pt x="358" y="230"/>
                    <a:pt x="349" y="243"/>
                    <a:pt x="340" y="254"/>
                  </a:cubicBezTo>
                  <a:cubicBezTo>
                    <a:pt x="330" y="265"/>
                    <a:pt x="324" y="279"/>
                    <a:pt x="318" y="292"/>
                  </a:cubicBezTo>
                  <a:cubicBezTo>
                    <a:pt x="306" y="320"/>
                    <a:pt x="291" y="346"/>
                    <a:pt x="278" y="375"/>
                  </a:cubicBezTo>
                  <a:cubicBezTo>
                    <a:pt x="265" y="406"/>
                    <a:pt x="254" y="437"/>
                    <a:pt x="244" y="469"/>
                  </a:cubicBezTo>
                  <a:cubicBezTo>
                    <a:pt x="234" y="500"/>
                    <a:pt x="223" y="531"/>
                    <a:pt x="210" y="561"/>
                  </a:cubicBezTo>
                  <a:cubicBezTo>
                    <a:pt x="197" y="589"/>
                    <a:pt x="185" y="619"/>
                    <a:pt x="173" y="648"/>
                  </a:cubicBezTo>
                  <a:cubicBezTo>
                    <a:pt x="162" y="675"/>
                    <a:pt x="145" y="699"/>
                    <a:pt x="132" y="726"/>
                  </a:cubicBezTo>
                  <a:cubicBezTo>
                    <a:pt x="118" y="755"/>
                    <a:pt x="106" y="788"/>
                    <a:pt x="99" y="819"/>
                  </a:cubicBezTo>
                  <a:cubicBezTo>
                    <a:pt x="90" y="851"/>
                    <a:pt x="76" y="883"/>
                    <a:pt x="64" y="912"/>
                  </a:cubicBezTo>
                  <a:cubicBezTo>
                    <a:pt x="57" y="927"/>
                    <a:pt x="49" y="942"/>
                    <a:pt x="44" y="957"/>
                  </a:cubicBezTo>
                  <a:cubicBezTo>
                    <a:pt x="39" y="970"/>
                    <a:pt x="38" y="989"/>
                    <a:pt x="31" y="1000"/>
                  </a:cubicBezTo>
                  <a:cubicBezTo>
                    <a:pt x="31" y="1000"/>
                    <a:pt x="31" y="1000"/>
                    <a:pt x="31" y="100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8"/>
            <p:cNvSpPr>
              <a:spLocks/>
            </p:cNvSpPr>
            <p:nvPr userDrawn="1"/>
          </p:nvSpPr>
          <p:spPr bwMode="auto">
            <a:xfrm>
              <a:off x="8040381" y="192224"/>
              <a:ext cx="343606" cy="1217205"/>
            </a:xfrm>
            <a:custGeom>
              <a:avLst/>
              <a:gdLst>
                <a:gd name="T0" fmla="*/ 103 w 228"/>
                <a:gd name="T1" fmla="*/ 0 h 806"/>
                <a:gd name="T2" fmla="*/ 139 w 228"/>
                <a:gd name="T3" fmla="*/ 152 h 806"/>
                <a:gd name="T4" fmla="*/ 213 w 228"/>
                <a:gd name="T5" fmla="*/ 329 h 806"/>
                <a:gd name="T6" fmla="*/ 205 w 228"/>
                <a:gd name="T7" fmla="*/ 563 h 806"/>
                <a:gd name="T8" fmla="*/ 202 w 228"/>
                <a:gd name="T9" fmla="*/ 806 h 806"/>
                <a:gd name="T10" fmla="*/ 87 w 228"/>
                <a:gd name="T11" fmla="*/ 638 h 806"/>
                <a:gd name="T12" fmla="*/ 10 w 228"/>
                <a:gd name="T13" fmla="*/ 412 h 806"/>
                <a:gd name="T14" fmla="*/ 2 w 228"/>
                <a:gd name="T15" fmla="*/ 285 h 806"/>
                <a:gd name="T16" fmla="*/ 28 w 228"/>
                <a:gd name="T17" fmla="*/ 183 h 806"/>
                <a:gd name="T18" fmla="*/ 45 w 228"/>
                <a:gd name="T19" fmla="*/ 143 h 806"/>
                <a:gd name="T20" fmla="*/ 72 w 228"/>
                <a:gd name="T21" fmla="*/ 102 h 806"/>
                <a:gd name="T22" fmla="*/ 88 w 228"/>
                <a:gd name="T23" fmla="*/ 28 h 806"/>
                <a:gd name="T24" fmla="*/ 88 w 228"/>
                <a:gd name="T25" fmla="*/ 28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8" h="806">
                  <a:moveTo>
                    <a:pt x="103" y="0"/>
                  </a:moveTo>
                  <a:cubicBezTo>
                    <a:pt x="102" y="59"/>
                    <a:pt x="111" y="100"/>
                    <a:pt x="139" y="152"/>
                  </a:cubicBezTo>
                  <a:cubicBezTo>
                    <a:pt x="170" y="211"/>
                    <a:pt x="202" y="264"/>
                    <a:pt x="213" y="329"/>
                  </a:cubicBezTo>
                  <a:cubicBezTo>
                    <a:pt x="228" y="407"/>
                    <a:pt x="218" y="486"/>
                    <a:pt x="205" y="563"/>
                  </a:cubicBezTo>
                  <a:cubicBezTo>
                    <a:pt x="195" y="637"/>
                    <a:pt x="176" y="736"/>
                    <a:pt x="202" y="806"/>
                  </a:cubicBezTo>
                  <a:cubicBezTo>
                    <a:pt x="151" y="769"/>
                    <a:pt x="117" y="693"/>
                    <a:pt x="87" y="638"/>
                  </a:cubicBezTo>
                  <a:cubicBezTo>
                    <a:pt x="51" y="569"/>
                    <a:pt x="24" y="490"/>
                    <a:pt x="10" y="412"/>
                  </a:cubicBezTo>
                  <a:cubicBezTo>
                    <a:pt x="3" y="373"/>
                    <a:pt x="0" y="325"/>
                    <a:pt x="2" y="285"/>
                  </a:cubicBezTo>
                  <a:cubicBezTo>
                    <a:pt x="0" y="251"/>
                    <a:pt x="18" y="216"/>
                    <a:pt x="28" y="183"/>
                  </a:cubicBezTo>
                  <a:cubicBezTo>
                    <a:pt x="35" y="170"/>
                    <a:pt x="39" y="155"/>
                    <a:pt x="45" y="143"/>
                  </a:cubicBezTo>
                  <a:cubicBezTo>
                    <a:pt x="54" y="128"/>
                    <a:pt x="68" y="117"/>
                    <a:pt x="72" y="102"/>
                  </a:cubicBezTo>
                  <a:cubicBezTo>
                    <a:pt x="84" y="84"/>
                    <a:pt x="91" y="44"/>
                    <a:pt x="88" y="28"/>
                  </a:cubicBezTo>
                  <a:cubicBezTo>
                    <a:pt x="88" y="28"/>
                    <a:pt x="88" y="28"/>
                    <a:pt x="88" y="28"/>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9"/>
            <p:cNvSpPr>
              <a:spLocks/>
            </p:cNvSpPr>
            <p:nvPr userDrawn="1"/>
          </p:nvSpPr>
          <p:spPr bwMode="auto">
            <a:xfrm>
              <a:off x="6962561" y="-940701"/>
              <a:ext cx="2359859" cy="2034079"/>
            </a:xfrm>
            <a:custGeom>
              <a:avLst/>
              <a:gdLst>
                <a:gd name="T0" fmla="*/ 1435 w 1564"/>
                <a:gd name="T1" fmla="*/ 83 h 1348"/>
                <a:gd name="T2" fmla="*/ 1278 w 1564"/>
                <a:gd name="T3" fmla="*/ 213 h 1348"/>
                <a:gd name="T4" fmla="*/ 991 w 1564"/>
                <a:gd name="T5" fmla="*/ 507 h 1348"/>
                <a:gd name="T6" fmla="*/ 896 w 1564"/>
                <a:gd name="T7" fmla="*/ 573 h 1348"/>
                <a:gd name="T8" fmla="*/ 691 w 1564"/>
                <a:gd name="T9" fmla="*/ 622 h 1348"/>
                <a:gd name="T10" fmla="*/ 298 w 1564"/>
                <a:gd name="T11" fmla="*/ 829 h 1348"/>
                <a:gd name="T12" fmla="*/ 114 w 1564"/>
                <a:gd name="T13" fmla="*/ 1078 h 1348"/>
                <a:gd name="T14" fmla="*/ 464 w 1564"/>
                <a:gd name="T15" fmla="*/ 976 h 1348"/>
                <a:gd name="T16" fmla="*/ 856 w 1564"/>
                <a:gd name="T17" fmla="*/ 639 h 1348"/>
                <a:gd name="T18" fmla="*/ 940 w 1564"/>
                <a:gd name="T19" fmla="*/ 561 h 1348"/>
                <a:gd name="T20" fmla="*/ 890 w 1564"/>
                <a:gd name="T21" fmla="*/ 637 h 1348"/>
                <a:gd name="T22" fmla="*/ 769 w 1564"/>
                <a:gd name="T23" fmla="*/ 779 h 1348"/>
                <a:gd name="T24" fmla="*/ 361 w 1564"/>
                <a:gd name="T25" fmla="*/ 1144 h 1348"/>
                <a:gd name="T26" fmla="*/ 268 w 1564"/>
                <a:gd name="T27" fmla="*/ 1316 h 1348"/>
                <a:gd name="T28" fmla="*/ 411 w 1564"/>
                <a:gd name="T29" fmla="*/ 1249 h 1348"/>
                <a:gd name="T30" fmla="*/ 727 w 1564"/>
                <a:gd name="T31" fmla="*/ 983 h 1348"/>
                <a:gd name="T32" fmla="*/ 785 w 1564"/>
                <a:gd name="T33" fmla="*/ 803 h 1348"/>
                <a:gd name="T34" fmla="*/ 919 w 1564"/>
                <a:gd name="T35" fmla="*/ 635 h 1348"/>
                <a:gd name="T36" fmla="*/ 1153 w 1564"/>
                <a:gd name="T37" fmla="*/ 359 h 1348"/>
                <a:gd name="T38" fmla="*/ 1112 w 1564"/>
                <a:gd name="T39" fmla="*/ 700 h 1348"/>
                <a:gd name="T40" fmla="*/ 1222 w 1564"/>
                <a:gd name="T41" fmla="*/ 1187 h 1348"/>
                <a:gd name="T42" fmla="*/ 1222 w 1564"/>
                <a:gd name="T43" fmla="*/ 1348 h 1348"/>
                <a:gd name="T44" fmla="*/ 1332 w 1564"/>
                <a:gd name="T45" fmla="*/ 1136 h 1348"/>
                <a:gd name="T46" fmla="*/ 1289 w 1564"/>
                <a:gd name="T47" fmla="*/ 663 h 1348"/>
                <a:gd name="T48" fmla="*/ 1211 w 1564"/>
                <a:gd name="T49" fmla="*/ 459 h 1348"/>
                <a:gd name="T50" fmla="*/ 1189 w 1564"/>
                <a:gd name="T51" fmla="*/ 338 h 1348"/>
                <a:gd name="T52" fmla="*/ 1311 w 1564"/>
                <a:gd name="T53" fmla="*/ 210 h 1348"/>
                <a:gd name="T54" fmla="*/ 1262 w 1564"/>
                <a:gd name="T55" fmla="*/ 407 h 1348"/>
                <a:gd name="T56" fmla="*/ 1360 w 1564"/>
                <a:gd name="T57" fmla="*/ 906 h 1348"/>
                <a:gd name="T58" fmla="*/ 1485 w 1564"/>
                <a:gd name="T59" fmla="*/ 1166 h 1348"/>
                <a:gd name="T60" fmla="*/ 1544 w 1564"/>
                <a:gd name="T61" fmla="*/ 1038 h 1348"/>
                <a:gd name="T62" fmla="*/ 1547 w 1564"/>
                <a:gd name="T63" fmla="*/ 790 h 1348"/>
                <a:gd name="T64" fmla="*/ 1449 w 1564"/>
                <a:gd name="T65" fmla="*/ 467 h 1348"/>
                <a:gd name="T66" fmla="*/ 1354 w 1564"/>
                <a:gd name="T67" fmla="*/ 262 h 1348"/>
                <a:gd name="T68" fmla="*/ 1456 w 1564"/>
                <a:gd name="T69" fmla="*/ 94 h 1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4" h="1348">
                  <a:moveTo>
                    <a:pt x="1518" y="0"/>
                  </a:moveTo>
                  <a:cubicBezTo>
                    <a:pt x="1521" y="17"/>
                    <a:pt x="1448" y="68"/>
                    <a:pt x="1435" y="83"/>
                  </a:cubicBezTo>
                  <a:cubicBezTo>
                    <a:pt x="1411" y="104"/>
                    <a:pt x="1378" y="121"/>
                    <a:pt x="1355" y="142"/>
                  </a:cubicBezTo>
                  <a:cubicBezTo>
                    <a:pt x="1329" y="166"/>
                    <a:pt x="1303" y="189"/>
                    <a:pt x="1278" y="213"/>
                  </a:cubicBezTo>
                  <a:cubicBezTo>
                    <a:pt x="1229" y="257"/>
                    <a:pt x="1165" y="293"/>
                    <a:pt x="1119" y="345"/>
                  </a:cubicBezTo>
                  <a:cubicBezTo>
                    <a:pt x="1073" y="397"/>
                    <a:pt x="1037" y="455"/>
                    <a:pt x="991" y="507"/>
                  </a:cubicBezTo>
                  <a:cubicBezTo>
                    <a:pt x="984" y="509"/>
                    <a:pt x="981" y="519"/>
                    <a:pt x="974" y="527"/>
                  </a:cubicBezTo>
                  <a:cubicBezTo>
                    <a:pt x="951" y="548"/>
                    <a:pt x="925" y="562"/>
                    <a:pt x="896" y="573"/>
                  </a:cubicBezTo>
                  <a:cubicBezTo>
                    <a:pt x="868" y="589"/>
                    <a:pt x="838" y="586"/>
                    <a:pt x="806" y="591"/>
                  </a:cubicBezTo>
                  <a:cubicBezTo>
                    <a:pt x="768" y="598"/>
                    <a:pt x="729" y="610"/>
                    <a:pt x="691" y="622"/>
                  </a:cubicBezTo>
                  <a:cubicBezTo>
                    <a:pt x="616" y="648"/>
                    <a:pt x="536" y="670"/>
                    <a:pt x="460" y="704"/>
                  </a:cubicBezTo>
                  <a:cubicBezTo>
                    <a:pt x="395" y="730"/>
                    <a:pt x="350" y="787"/>
                    <a:pt x="298" y="829"/>
                  </a:cubicBezTo>
                  <a:cubicBezTo>
                    <a:pt x="198" y="916"/>
                    <a:pt x="121" y="1028"/>
                    <a:pt x="0" y="1092"/>
                  </a:cubicBezTo>
                  <a:cubicBezTo>
                    <a:pt x="28" y="1076"/>
                    <a:pt x="80" y="1085"/>
                    <a:pt x="114" y="1078"/>
                  </a:cubicBezTo>
                  <a:cubicBezTo>
                    <a:pt x="155" y="1068"/>
                    <a:pt x="199" y="1061"/>
                    <a:pt x="238" y="1053"/>
                  </a:cubicBezTo>
                  <a:cubicBezTo>
                    <a:pt x="318" y="1036"/>
                    <a:pt x="390" y="1008"/>
                    <a:pt x="464" y="976"/>
                  </a:cubicBezTo>
                  <a:cubicBezTo>
                    <a:pt x="588" y="920"/>
                    <a:pt x="681" y="831"/>
                    <a:pt x="773" y="728"/>
                  </a:cubicBezTo>
                  <a:cubicBezTo>
                    <a:pt x="800" y="696"/>
                    <a:pt x="828" y="670"/>
                    <a:pt x="856" y="639"/>
                  </a:cubicBezTo>
                  <a:cubicBezTo>
                    <a:pt x="867" y="626"/>
                    <a:pt x="881" y="606"/>
                    <a:pt x="892" y="593"/>
                  </a:cubicBezTo>
                  <a:cubicBezTo>
                    <a:pt x="909" y="580"/>
                    <a:pt x="928" y="579"/>
                    <a:pt x="940" y="561"/>
                  </a:cubicBezTo>
                  <a:cubicBezTo>
                    <a:pt x="940" y="561"/>
                    <a:pt x="940" y="561"/>
                    <a:pt x="940" y="561"/>
                  </a:cubicBezTo>
                  <a:cubicBezTo>
                    <a:pt x="919" y="579"/>
                    <a:pt x="906" y="614"/>
                    <a:pt x="890" y="637"/>
                  </a:cubicBezTo>
                  <a:cubicBezTo>
                    <a:pt x="872" y="663"/>
                    <a:pt x="851" y="686"/>
                    <a:pt x="831" y="709"/>
                  </a:cubicBezTo>
                  <a:cubicBezTo>
                    <a:pt x="810" y="733"/>
                    <a:pt x="789" y="756"/>
                    <a:pt x="769" y="779"/>
                  </a:cubicBezTo>
                  <a:cubicBezTo>
                    <a:pt x="743" y="808"/>
                    <a:pt x="727" y="821"/>
                    <a:pt x="691" y="835"/>
                  </a:cubicBezTo>
                  <a:cubicBezTo>
                    <a:pt x="543" y="898"/>
                    <a:pt x="434" y="1005"/>
                    <a:pt x="361" y="1144"/>
                  </a:cubicBezTo>
                  <a:cubicBezTo>
                    <a:pt x="321" y="1215"/>
                    <a:pt x="270" y="1272"/>
                    <a:pt x="217" y="1332"/>
                  </a:cubicBezTo>
                  <a:cubicBezTo>
                    <a:pt x="234" y="1323"/>
                    <a:pt x="254" y="1322"/>
                    <a:pt x="268" y="1316"/>
                  </a:cubicBezTo>
                  <a:cubicBezTo>
                    <a:pt x="287" y="1310"/>
                    <a:pt x="299" y="1302"/>
                    <a:pt x="314" y="1297"/>
                  </a:cubicBezTo>
                  <a:cubicBezTo>
                    <a:pt x="344" y="1278"/>
                    <a:pt x="378" y="1266"/>
                    <a:pt x="411" y="1249"/>
                  </a:cubicBezTo>
                  <a:cubicBezTo>
                    <a:pt x="471" y="1219"/>
                    <a:pt x="528" y="1191"/>
                    <a:pt x="577" y="1151"/>
                  </a:cubicBezTo>
                  <a:cubicBezTo>
                    <a:pt x="633" y="1099"/>
                    <a:pt x="686" y="1049"/>
                    <a:pt x="727" y="983"/>
                  </a:cubicBezTo>
                  <a:cubicBezTo>
                    <a:pt x="745" y="957"/>
                    <a:pt x="760" y="929"/>
                    <a:pt x="766" y="897"/>
                  </a:cubicBezTo>
                  <a:cubicBezTo>
                    <a:pt x="776" y="865"/>
                    <a:pt x="764" y="831"/>
                    <a:pt x="785" y="803"/>
                  </a:cubicBezTo>
                  <a:cubicBezTo>
                    <a:pt x="812" y="762"/>
                    <a:pt x="839" y="726"/>
                    <a:pt x="871" y="690"/>
                  </a:cubicBezTo>
                  <a:cubicBezTo>
                    <a:pt x="887" y="672"/>
                    <a:pt x="903" y="654"/>
                    <a:pt x="919" y="635"/>
                  </a:cubicBezTo>
                  <a:cubicBezTo>
                    <a:pt x="938" y="615"/>
                    <a:pt x="942" y="595"/>
                    <a:pt x="957" y="572"/>
                  </a:cubicBezTo>
                  <a:cubicBezTo>
                    <a:pt x="1012" y="495"/>
                    <a:pt x="1091" y="429"/>
                    <a:pt x="1153" y="359"/>
                  </a:cubicBezTo>
                  <a:cubicBezTo>
                    <a:pt x="1172" y="348"/>
                    <a:pt x="1158" y="440"/>
                    <a:pt x="1154" y="450"/>
                  </a:cubicBezTo>
                  <a:cubicBezTo>
                    <a:pt x="1126" y="528"/>
                    <a:pt x="1107" y="617"/>
                    <a:pt x="1112" y="700"/>
                  </a:cubicBezTo>
                  <a:cubicBezTo>
                    <a:pt x="1119" y="813"/>
                    <a:pt x="1149" y="914"/>
                    <a:pt x="1180" y="1020"/>
                  </a:cubicBezTo>
                  <a:cubicBezTo>
                    <a:pt x="1193" y="1073"/>
                    <a:pt x="1209" y="1133"/>
                    <a:pt x="1222" y="1187"/>
                  </a:cubicBezTo>
                  <a:cubicBezTo>
                    <a:pt x="1229" y="1220"/>
                    <a:pt x="1228" y="1252"/>
                    <a:pt x="1225" y="1282"/>
                  </a:cubicBezTo>
                  <a:cubicBezTo>
                    <a:pt x="1225" y="1287"/>
                    <a:pt x="1219" y="1346"/>
                    <a:pt x="1222" y="1348"/>
                  </a:cubicBezTo>
                  <a:cubicBezTo>
                    <a:pt x="1222" y="1348"/>
                    <a:pt x="1222" y="1348"/>
                    <a:pt x="1222" y="1348"/>
                  </a:cubicBezTo>
                  <a:cubicBezTo>
                    <a:pt x="1275" y="1294"/>
                    <a:pt x="1311" y="1211"/>
                    <a:pt x="1332" y="1136"/>
                  </a:cubicBezTo>
                  <a:cubicBezTo>
                    <a:pt x="1354" y="1054"/>
                    <a:pt x="1349" y="971"/>
                    <a:pt x="1346" y="885"/>
                  </a:cubicBezTo>
                  <a:cubicBezTo>
                    <a:pt x="1344" y="809"/>
                    <a:pt x="1313" y="735"/>
                    <a:pt x="1289" y="663"/>
                  </a:cubicBezTo>
                  <a:cubicBezTo>
                    <a:pt x="1277" y="629"/>
                    <a:pt x="1270" y="595"/>
                    <a:pt x="1258" y="562"/>
                  </a:cubicBezTo>
                  <a:cubicBezTo>
                    <a:pt x="1247" y="528"/>
                    <a:pt x="1225" y="495"/>
                    <a:pt x="1211" y="459"/>
                  </a:cubicBezTo>
                  <a:cubicBezTo>
                    <a:pt x="1202" y="432"/>
                    <a:pt x="1200" y="403"/>
                    <a:pt x="1196" y="376"/>
                  </a:cubicBezTo>
                  <a:cubicBezTo>
                    <a:pt x="1193" y="364"/>
                    <a:pt x="1187" y="350"/>
                    <a:pt x="1189" y="338"/>
                  </a:cubicBezTo>
                  <a:cubicBezTo>
                    <a:pt x="1188" y="323"/>
                    <a:pt x="1197" y="317"/>
                    <a:pt x="1209" y="304"/>
                  </a:cubicBezTo>
                  <a:cubicBezTo>
                    <a:pt x="1241" y="268"/>
                    <a:pt x="1274" y="237"/>
                    <a:pt x="1311" y="210"/>
                  </a:cubicBezTo>
                  <a:cubicBezTo>
                    <a:pt x="1343" y="211"/>
                    <a:pt x="1293" y="282"/>
                    <a:pt x="1287" y="295"/>
                  </a:cubicBezTo>
                  <a:cubicBezTo>
                    <a:pt x="1269" y="330"/>
                    <a:pt x="1264" y="367"/>
                    <a:pt x="1262" y="407"/>
                  </a:cubicBezTo>
                  <a:cubicBezTo>
                    <a:pt x="1259" y="493"/>
                    <a:pt x="1267" y="578"/>
                    <a:pt x="1294" y="662"/>
                  </a:cubicBezTo>
                  <a:cubicBezTo>
                    <a:pt x="1318" y="744"/>
                    <a:pt x="1350" y="823"/>
                    <a:pt x="1360" y="906"/>
                  </a:cubicBezTo>
                  <a:cubicBezTo>
                    <a:pt x="1365" y="957"/>
                    <a:pt x="1406" y="984"/>
                    <a:pt x="1423" y="1028"/>
                  </a:cubicBezTo>
                  <a:cubicBezTo>
                    <a:pt x="1441" y="1076"/>
                    <a:pt x="1466" y="1121"/>
                    <a:pt x="1485" y="1166"/>
                  </a:cubicBezTo>
                  <a:cubicBezTo>
                    <a:pt x="1502" y="1204"/>
                    <a:pt x="1506" y="1258"/>
                    <a:pt x="1501" y="1300"/>
                  </a:cubicBezTo>
                  <a:cubicBezTo>
                    <a:pt x="1510" y="1211"/>
                    <a:pt x="1535" y="1126"/>
                    <a:pt x="1544" y="1038"/>
                  </a:cubicBezTo>
                  <a:cubicBezTo>
                    <a:pt x="1547" y="998"/>
                    <a:pt x="1554" y="958"/>
                    <a:pt x="1557" y="919"/>
                  </a:cubicBezTo>
                  <a:cubicBezTo>
                    <a:pt x="1564" y="875"/>
                    <a:pt x="1551" y="831"/>
                    <a:pt x="1547" y="790"/>
                  </a:cubicBezTo>
                  <a:cubicBezTo>
                    <a:pt x="1532" y="712"/>
                    <a:pt x="1509" y="650"/>
                    <a:pt x="1483" y="580"/>
                  </a:cubicBezTo>
                  <a:cubicBezTo>
                    <a:pt x="1468" y="544"/>
                    <a:pt x="1461" y="505"/>
                    <a:pt x="1449" y="467"/>
                  </a:cubicBezTo>
                  <a:cubicBezTo>
                    <a:pt x="1434" y="426"/>
                    <a:pt x="1417" y="388"/>
                    <a:pt x="1403" y="347"/>
                  </a:cubicBezTo>
                  <a:cubicBezTo>
                    <a:pt x="1389" y="316"/>
                    <a:pt x="1370" y="290"/>
                    <a:pt x="1354" y="262"/>
                  </a:cubicBezTo>
                  <a:cubicBezTo>
                    <a:pt x="1329" y="221"/>
                    <a:pt x="1349" y="193"/>
                    <a:pt x="1377" y="162"/>
                  </a:cubicBezTo>
                  <a:cubicBezTo>
                    <a:pt x="1402" y="134"/>
                    <a:pt x="1428" y="115"/>
                    <a:pt x="1456" y="94"/>
                  </a:cubicBezTo>
                  <a:cubicBezTo>
                    <a:pt x="1473" y="80"/>
                    <a:pt x="1500" y="49"/>
                    <a:pt x="1520" y="48"/>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0"/>
            <p:cNvSpPr>
              <a:spLocks/>
            </p:cNvSpPr>
            <p:nvPr userDrawn="1"/>
          </p:nvSpPr>
          <p:spPr bwMode="auto">
            <a:xfrm>
              <a:off x="8351571" y="-33065"/>
              <a:ext cx="440853" cy="1291761"/>
            </a:xfrm>
            <a:custGeom>
              <a:avLst/>
              <a:gdLst>
                <a:gd name="T0" fmla="*/ 19 w 292"/>
                <a:gd name="T1" fmla="*/ 5 h 855"/>
                <a:gd name="T2" fmla="*/ 19 w 292"/>
                <a:gd name="T3" fmla="*/ 0 h 855"/>
                <a:gd name="T4" fmla="*/ 24 w 292"/>
                <a:gd name="T5" fmla="*/ 47 h 855"/>
                <a:gd name="T6" fmla="*/ 53 w 292"/>
                <a:gd name="T7" fmla="*/ 133 h 855"/>
                <a:gd name="T8" fmla="*/ 132 w 292"/>
                <a:gd name="T9" fmla="*/ 222 h 855"/>
                <a:gd name="T10" fmla="*/ 203 w 292"/>
                <a:gd name="T11" fmla="*/ 303 h 855"/>
                <a:gd name="T12" fmla="*/ 279 w 292"/>
                <a:gd name="T13" fmla="*/ 422 h 855"/>
                <a:gd name="T14" fmla="*/ 279 w 292"/>
                <a:gd name="T15" fmla="*/ 593 h 855"/>
                <a:gd name="T16" fmla="*/ 238 w 292"/>
                <a:gd name="T17" fmla="*/ 718 h 855"/>
                <a:gd name="T18" fmla="*/ 241 w 292"/>
                <a:gd name="T19" fmla="*/ 855 h 855"/>
                <a:gd name="T20" fmla="*/ 144 w 292"/>
                <a:gd name="T21" fmla="*/ 677 h 855"/>
                <a:gd name="T22" fmla="*/ 119 w 292"/>
                <a:gd name="T23" fmla="*/ 576 h 855"/>
                <a:gd name="T24" fmla="*/ 85 w 292"/>
                <a:gd name="T25" fmla="*/ 467 h 855"/>
                <a:gd name="T26" fmla="*/ 32 w 292"/>
                <a:gd name="T27" fmla="*/ 235 h 855"/>
                <a:gd name="T28" fmla="*/ 21 w 292"/>
                <a:gd name="T29" fmla="*/ 118 h 855"/>
                <a:gd name="T30" fmla="*/ 0 w 292"/>
                <a:gd name="T31" fmla="*/ 26 h 8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2" h="855">
                  <a:moveTo>
                    <a:pt x="19" y="5"/>
                  </a:moveTo>
                  <a:cubicBezTo>
                    <a:pt x="19" y="0"/>
                    <a:pt x="19" y="0"/>
                    <a:pt x="19" y="0"/>
                  </a:cubicBezTo>
                  <a:cubicBezTo>
                    <a:pt x="24" y="15"/>
                    <a:pt x="20" y="30"/>
                    <a:pt x="24" y="47"/>
                  </a:cubicBezTo>
                  <a:cubicBezTo>
                    <a:pt x="25" y="76"/>
                    <a:pt x="35" y="107"/>
                    <a:pt x="53" y="133"/>
                  </a:cubicBezTo>
                  <a:cubicBezTo>
                    <a:pt x="75" y="166"/>
                    <a:pt x="108" y="191"/>
                    <a:pt x="132" y="222"/>
                  </a:cubicBezTo>
                  <a:cubicBezTo>
                    <a:pt x="158" y="250"/>
                    <a:pt x="180" y="278"/>
                    <a:pt x="203" y="303"/>
                  </a:cubicBezTo>
                  <a:cubicBezTo>
                    <a:pt x="235" y="336"/>
                    <a:pt x="271" y="378"/>
                    <a:pt x="279" y="422"/>
                  </a:cubicBezTo>
                  <a:cubicBezTo>
                    <a:pt x="292" y="480"/>
                    <a:pt x="288" y="536"/>
                    <a:pt x="279" y="593"/>
                  </a:cubicBezTo>
                  <a:cubicBezTo>
                    <a:pt x="272" y="638"/>
                    <a:pt x="250" y="678"/>
                    <a:pt x="238" y="718"/>
                  </a:cubicBezTo>
                  <a:cubicBezTo>
                    <a:pt x="225" y="763"/>
                    <a:pt x="233" y="812"/>
                    <a:pt x="241" y="855"/>
                  </a:cubicBezTo>
                  <a:cubicBezTo>
                    <a:pt x="205" y="796"/>
                    <a:pt x="165" y="742"/>
                    <a:pt x="144" y="677"/>
                  </a:cubicBezTo>
                  <a:cubicBezTo>
                    <a:pt x="133" y="644"/>
                    <a:pt x="128" y="607"/>
                    <a:pt x="119" y="576"/>
                  </a:cubicBezTo>
                  <a:cubicBezTo>
                    <a:pt x="107" y="537"/>
                    <a:pt x="95" y="504"/>
                    <a:pt x="85" y="467"/>
                  </a:cubicBezTo>
                  <a:cubicBezTo>
                    <a:pt x="66" y="390"/>
                    <a:pt x="40" y="315"/>
                    <a:pt x="32" y="235"/>
                  </a:cubicBezTo>
                  <a:cubicBezTo>
                    <a:pt x="30" y="196"/>
                    <a:pt x="28" y="157"/>
                    <a:pt x="21" y="118"/>
                  </a:cubicBezTo>
                  <a:cubicBezTo>
                    <a:pt x="14" y="89"/>
                    <a:pt x="0" y="58"/>
                    <a:pt x="0" y="26"/>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1"/>
            <p:cNvSpPr>
              <a:spLocks/>
            </p:cNvSpPr>
            <p:nvPr userDrawn="1"/>
          </p:nvSpPr>
          <p:spPr bwMode="auto">
            <a:xfrm>
              <a:off x="7427411" y="-494525"/>
              <a:ext cx="1354974" cy="499200"/>
            </a:xfrm>
            <a:custGeom>
              <a:avLst/>
              <a:gdLst>
                <a:gd name="T0" fmla="*/ 899 w 899"/>
                <a:gd name="T1" fmla="*/ 0 h 330"/>
                <a:gd name="T2" fmla="*/ 782 w 899"/>
                <a:gd name="T3" fmla="*/ 44 h 330"/>
                <a:gd name="T4" fmla="*/ 561 w 899"/>
                <a:gd name="T5" fmla="*/ 42 h 330"/>
                <a:gd name="T6" fmla="*/ 257 w 899"/>
                <a:gd name="T7" fmla="*/ 119 h 330"/>
                <a:gd name="T8" fmla="*/ 131 w 899"/>
                <a:gd name="T9" fmla="*/ 197 h 330"/>
                <a:gd name="T10" fmla="*/ 0 w 899"/>
                <a:gd name="T11" fmla="*/ 252 h 330"/>
                <a:gd name="T12" fmla="*/ 48 w 899"/>
                <a:gd name="T13" fmla="*/ 281 h 330"/>
                <a:gd name="T14" fmla="*/ 118 w 899"/>
                <a:gd name="T15" fmla="*/ 311 h 330"/>
                <a:gd name="T16" fmla="*/ 264 w 899"/>
                <a:gd name="T17" fmla="*/ 324 h 330"/>
                <a:gd name="T18" fmla="*/ 494 w 899"/>
                <a:gd name="T19" fmla="*/ 242 h 330"/>
                <a:gd name="T20" fmla="*/ 688 w 899"/>
                <a:gd name="T21" fmla="*/ 123 h 330"/>
                <a:gd name="T22" fmla="*/ 778 w 899"/>
                <a:gd name="T23" fmla="*/ 68 h 330"/>
                <a:gd name="T24" fmla="*/ 863 w 899"/>
                <a:gd name="T25" fmla="*/ 41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99" h="330">
                  <a:moveTo>
                    <a:pt x="899" y="0"/>
                  </a:moveTo>
                  <a:cubicBezTo>
                    <a:pt x="876" y="26"/>
                    <a:pt x="813" y="34"/>
                    <a:pt x="782" y="44"/>
                  </a:cubicBezTo>
                  <a:cubicBezTo>
                    <a:pt x="712" y="70"/>
                    <a:pt x="630" y="52"/>
                    <a:pt x="561" y="42"/>
                  </a:cubicBezTo>
                  <a:cubicBezTo>
                    <a:pt x="460" y="31"/>
                    <a:pt x="345" y="77"/>
                    <a:pt x="257" y="119"/>
                  </a:cubicBezTo>
                  <a:cubicBezTo>
                    <a:pt x="214" y="141"/>
                    <a:pt x="166" y="168"/>
                    <a:pt x="131" y="197"/>
                  </a:cubicBezTo>
                  <a:cubicBezTo>
                    <a:pt x="91" y="227"/>
                    <a:pt x="43" y="239"/>
                    <a:pt x="0" y="252"/>
                  </a:cubicBezTo>
                  <a:cubicBezTo>
                    <a:pt x="17" y="258"/>
                    <a:pt x="33" y="272"/>
                    <a:pt x="48" y="281"/>
                  </a:cubicBezTo>
                  <a:cubicBezTo>
                    <a:pt x="71" y="292"/>
                    <a:pt x="96" y="300"/>
                    <a:pt x="118" y="311"/>
                  </a:cubicBezTo>
                  <a:cubicBezTo>
                    <a:pt x="166" y="330"/>
                    <a:pt x="215" y="327"/>
                    <a:pt x="264" y="324"/>
                  </a:cubicBezTo>
                  <a:cubicBezTo>
                    <a:pt x="344" y="317"/>
                    <a:pt x="423" y="281"/>
                    <a:pt x="494" y="242"/>
                  </a:cubicBezTo>
                  <a:cubicBezTo>
                    <a:pt x="561" y="209"/>
                    <a:pt x="627" y="165"/>
                    <a:pt x="688" y="123"/>
                  </a:cubicBezTo>
                  <a:cubicBezTo>
                    <a:pt x="719" y="99"/>
                    <a:pt x="743" y="83"/>
                    <a:pt x="778" y="68"/>
                  </a:cubicBezTo>
                  <a:cubicBezTo>
                    <a:pt x="793" y="63"/>
                    <a:pt x="863" y="41"/>
                    <a:pt x="863" y="41"/>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2"/>
            <p:cNvSpPr>
              <a:spLocks/>
            </p:cNvSpPr>
            <p:nvPr userDrawn="1"/>
          </p:nvSpPr>
          <p:spPr bwMode="auto">
            <a:xfrm>
              <a:off x="7327236" y="214915"/>
              <a:ext cx="839566" cy="852531"/>
            </a:xfrm>
            <a:custGeom>
              <a:avLst/>
              <a:gdLst>
                <a:gd name="T0" fmla="*/ 556 w 556"/>
                <a:gd name="T1" fmla="*/ 1 h 564"/>
                <a:gd name="T2" fmla="*/ 309 w 556"/>
                <a:gd name="T3" fmla="*/ 324 h 564"/>
                <a:gd name="T4" fmla="*/ 230 w 556"/>
                <a:gd name="T5" fmla="*/ 389 h 564"/>
                <a:gd name="T6" fmla="*/ 154 w 556"/>
                <a:gd name="T7" fmla="*/ 450 h 564"/>
                <a:gd name="T8" fmla="*/ 69 w 556"/>
                <a:gd name="T9" fmla="*/ 513 h 564"/>
                <a:gd name="T10" fmla="*/ 0 w 556"/>
                <a:gd name="T11" fmla="*/ 563 h 564"/>
                <a:gd name="T12" fmla="*/ 1 w 556"/>
                <a:gd name="T13" fmla="*/ 564 h 564"/>
                <a:gd name="T14" fmla="*/ 76 w 556"/>
                <a:gd name="T15" fmla="*/ 510 h 564"/>
                <a:gd name="T16" fmla="*/ 161 w 556"/>
                <a:gd name="T17" fmla="*/ 446 h 564"/>
                <a:gd name="T18" fmla="*/ 236 w 556"/>
                <a:gd name="T19" fmla="*/ 386 h 564"/>
                <a:gd name="T20" fmla="*/ 310 w 556"/>
                <a:gd name="T21" fmla="*/ 325 h 564"/>
                <a:gd name="T22" fmla="*/ 437 w 556"/>
                <a:gd name="T23" fmla="*/ 170 h 564"/>
                <a:gd name="T24" fmla="*/ 556 w 556"/>
                <a:gd name="T25" fmla="*/ 1 h 564"/>
                <a:gd name="T26" fmla="*/ 556 w 556"/>
                <a:gd name="T27" fmla="*/ 1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564">
                  <a:moveTo>
                    <a:pt x="556" y="1"/>
                  </a:moveTo>
                  <a:cubicBezTo>
                    <a:pt x="474" y="108"/>
                    <a:pt x="407" y="231"/>
                    <a:pt x="309" y="324"/>
                  </a:cubicBezTo>
                  <a:cubicBezTo>
                    <a:pt x="284" y="348"/>
                    <a:pt x="257" y="368"/>
                    <a:pt x="230" y="389"/>
                  </a:cubicBezTo>
                  <a:cubicBezTo>
                    <a:pt x="205" y="409"/>
                    <a:pt x="180" y="432"/>
                    <a:pt x="154" y="450"/>
                  </a:cubicBezTo>
                  <a:cubicBezTo>
                    <a:pt x="125" y="470"/>
                    <a:pt x="98" y="493"/>
                    <a:pt x="69" y="513"/>
                  </a:cubicBezTo>
                  <a:cubicBezTo>
                    <a:pt x="47" y="529"/>
                    <a:pt x="20" y="543"/>
                    <a:pt x="0" y="563"/>
                  </a:cubicBezTo>
                  <a:cubicBezTo>
                    <a:pt x="0" y="563"/>
                    <a:pt x="1" y="564"/>
                    <a:pt x="1" y="564"/>
                  </a:cubicBezTo>
                  <a:cubicBezTo>
                    <a:pt x="22" y="542"/>
                    <a:pt x="51" y="527"/>
                    <a:pt x="76" y="510"/>
                  </a:cubicBezTo>
                  <a:cubicBezTo>
                    <a:pt x="105" y="489"/>
                    <a:pt x="132" y="466"/>
                    <a:pt x="161" y="446"/>
                  </a:cubicBezTo>
                  <a:cubicBezTo>
                    <a:pt x="187" y="428"/>
                    <a:pt x="211" y="405"/>
                    <a:pt x="236" y="386"/>
                  </a:cubicBezTo>
                  <a:cubicBezTo>
                    <a:pt x="261" y="366"/>
                    <a:pt x="286" y="346"/>
                    <a:pt x="310" y="325"/>
                  </a:cubicBezTo>
                  <a:cubicBezTo>
                    <a:pt x="358" y="279"/>
                    <a:pt x="398" y="224"/>
                    <a:pt x="437" y="170"/>
                  </a:cubicBezTo>
                  <a:cubicBezTo>
                    <a:pt x="477" y="113"/>
                    <a:pt x="515" y="56"/>
                    <a:pt x="556" y="1"/>
                  </a:cubicBezTo>
                  <a:cubicBezTo>
                    <a:pt x="556" y="1"/>
                    <a:pt x="556" y="0"/>
                    <a:pt x="556" y="1"/>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3"/>
            <p:cNvSpPr>
              <a:spLocks/>
            </p:cNvSpPr>
            <p:nvPr userDrawn="1"/>
          </p:nvSpPr>
          <p:spPr bwMode="auto">
            <a:xfrm>
              <a:off x="8165181" y="271642"/>
              <a:ext cx="153975" cy="1097268"/>
            </a:xfrm>
            <a:custGeom>
              <a:avLst/>
              <a:gdLst>
                <a:gd name="T0" fmla="*/ 0 w 102"/>
                <a:gd name="T1" fmla="*/ 0 h 727"/>
                <a:gd name="T2" fmla="*/ 17 w 102"/>
                <a:gd name="T3" fmla="*/ 78 h 727"/>
                <a:gd name="T4" fmla="*/ 18 w 102"/>
                <a:gd name="T5" fmla="*/ 177 h 727"/>
                <a:gd name="T6" fmla="*/ 18 w 102"/>
                <a:gd name="T7" fmla="*/ 369 h 727"/>
                <a:gd name="T8" fmla="*/ 49 w 102"/>
                <a:gd name="T9" fmla="*/ 543 h 727"/>
                <a:gd name="T10" fmla="*/ 101 w 102"/>
                <a:gd name="T11" fmla="*/ 726 h 727"/>
                <a:gd name="T12" fmla="*/ 102 w 102"/>
                <a:gd name="T13" fmla="*/ 726 h 727"/>
                <a:gd name="T14" fmla="*/ 52 w 102"/>
                <a:gd name="T15" fmla="*/ 549 h 727"/>
                <a:gd name="T16" fmla="*/ 18 w 102"/>
                <a:gd name="T17" fmla="*/ 355 h 727"/>
                <a:gd name="T18" fmla="*/ 19 w 102"/>
                <a:gd name="T19" fmla="*/ 154 h 727"/>
                <a:gd name="T20" fmla="*/ 16 w 102"/>
                <a:gd name="T21" fmla="*/ 55 h 727"/>
                <a:gd name="T22" fmla="*/ 0 w 102"/>
                <a:gd name="T23" fmla="*/ 0 h 727"/>
                <a:gd name="T24" fmla="*/ 0 w 102"/>
                <a:gd name="T25" fmla="*/ 0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727">
                  <a:moveTo>
                    <a:pt x="0" y="0"/>
                  </a:moveTo>
                  <a:cubicBezTo>
                    <a:pt x="17" y="18"/>
                    <a:pt x="16" y="54"/>
                    <a:pt x="17" y="78"/>
                  </a:cubicBezTo>
                  <a:cubicBezTo>
                    <a:pt x="19" y="111"/>
                    <a:pt x="18" y="144"/>
                    <a:pt x="18" y="177"/>
                  </a:cubicBezTo>
                  <a:cubicBezTo>
                    <a:pt x="17" y="241"/>
                    <a:pt x="14" y="305"/>
                    <a:pt x="18" y="369"/>
                  </a:cubicBezTo>
                  <a:cubicBezTo>
                    <a:pt x="22" y="429"/>
                    <a:pt x="33" y="486"/>
                    <a:pt x="49" y="543"/>
                  </a:cubicBezTo>
                  <a:cubicBezTo>
                    <a:pt x="67" y="604"/>
                    <a:pt x="96" y="662"/>
                    <a:pt x="101" y="726"/>
                  </a:cubicBezTo>
                  <a:cubicBezTo>
                    <a:pt x="101" y="727"/>
                    <a:pt x="102" y="727"/>
                    <a:pt x="102" y="726"/>
                  </a:cubicBezTo>
                  <a:cubicBezTo>
                    <a:pt x="98" y="664"/>
                    <a:pt x="71" y="607"/>
                    <a:pt x="52" y="549"/>
                  </a:cubicBezTo>
                  <a:cubicBezTo>
                    <a:pt x="32" y="486"/>
                    <a:pt x="22" y="421"/>
                    <a:pt x="18" y="355"/>
                  </a:cubicBezTo>
                  <a:cubicBezTo>
                    <a:pt x="15" y="288"/>
                    <a:pt x="18" y="221"/>
                    <a:pt x="19" y="154"/>
                  </a:cubicBezTo>
                  <a:cubicBezTo>
                    <a:pt x="20" y="121"/>
                    <a:pt x="19" y="88"/>
                    <a:pt x="16" y="55"/>
                  </a:cubicBezTo>
                  <a:cubicBezTo>
                    <a:pt x="14" y="36"/>
                    <a:pt x="14" y="15"/>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4"/>
            <p:cNvSpPr>
              <a:spLocks/>
            </p:cNvSpPr>
            <p:nvPr userDrawn="1"/>
          </p:nvSpPr>
          <p:spPr bwMode="auto">
            <a:xfrm>
              <a:off x="8395333" y="94977"/>
              <a:ext cx="309570" cy="1038919"/>
            </a:xfrm>
            <a:custGeom>
              <a:avLst/>
              <a:gdLst>
                <a:gd name="T0" fmla="*/ 0 w 205"/>
                <a:gd name="T1" fmla="*/ 0 h 688"/>
                <a:gd name="T2" fmla="*/ 28 w 205"/>
                <a:gd name="T3" fmla="*/ 83 h 688"/>
                <a:gd name="T4" fmla="*/ 58 w 205"/>
                <a:gd name="T5" fmla="*/ 155 h 688"/>
                <a:gd name="T6" fmla="*/ 105 w 205"/>
                <a:gd name="T7" fmla="*/ 232 h 688"/>
                <a:gd name="T8" fmla="*/ 149 w 205"/>
                <a:gd name="T9" fmla="*/ 316 h 688"/>
                <a:gd name="T10" fmla="*/ 201 w 205"/>
                <a:gd name="T11" fmla="*/ 503 h 688"/>
                <a:gd name="T12" fmla="*/ 204 w 205"/>
                <a:gd name="T13" fmla="*/ 688 h 688"/>
                <a:gd name="T14" fmla="*/ 205 w 205"/>
                <a:gd name="T15" fmla="*/ 688 h 688"/>
                <a:gd name="T16" fmla="*/ 203 w 205"/>
                <a:gd name="T17" fmla="*/ 489 h 688"/>
                <a:gd name="T18" fmla="*/ 153 w 205"/>
                <a:gd name="T19" fmla="*/ 321 h 688"/>
                <a:gd name="T20" fmla="*/ 62 w 205"/>
                <a:gd name="T21" fmla="*/ 161 h 688"/>
                <a:gd name="T22" fmla="*/ 27 w 205"/>
                <a:gd name="T23" fmla="*/ 76 h 688"/>
                <a:gd name="T24" fmla="*/ 0 w 205"/>
                <a:gd name="T25" fmla="*/ 0 h 688"/>
                <a:gd name="T26" fmla="*/ 0 w 205"/>
                <a:gd name="T27" fmla="*/ 0 h 6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05" h="688">
                  <a:moveTo>
                    <a:pt x="0" y="0"/>
                  </a:moveTo>
                  <a:cubicBezTo>
                    <a:pt x="16" y="25"/>
                    <a:pt x="21" y="54"/>
                    <a:pt x="28" y="83"/>
                  </a:cubicBezTo>
                  <a:cubicBezTo>
                    <a:pt x="34" y="109"/>
                    <a:pt x="44" y="132"/>
                    <a:pt x="58" y="155"/>
                  </a:cubicBezTo>
                  <a:cubicBezTo>
                    <a:pt x="73" y="181"/>
                    <a:pt x="90" y="206"/>
                    <a:pt x="105" y="232"/>
                  </a:cubicBezTo>
                  <a:cubicBezTo>
                    <a:pt x="122" y="259"/>
                    <a:pt x="135" y="288"/>
                    <a:pt x="149" y="316"/>
                  </a:cubicBezTo>
                  <a:cubicBezTo>
                    <a:pt x="179" y="374"/>
                    <a:pt x="203" y="436"/>
                    <a:pt x="201" y="503"/>
                  </a:cubicBezTo>
                  <a:cubicBezTo>
                    <a:pt x="200" y="565"/>
                    <a:pt x="192" y="626"/>
                    <a:pt x="204" y="688"/>
                  </a:cubicBezTo>
                  <a:cubicBezTo>
                    <a:pt x="204" y="688"/>
                    <a:pt x="205" y="688"/>
                    <a:pt x="205" y="688"/>
                  </a:cubicBezTo>
                  <a:cubicBezTo>
                    <a:pt x="194" y="621"/>
                    <a:pt x="202" y="556"/>
                    <a:pt x="203" y="489"/>
                  </a:cubicBezTo>
                  <a:cubicBezTo>
                    <a:pt x="203" y="430"/>
                    <a:pt x="178" y="373"/>
                    <a:pt x="153" y="321"/>
                  </a:cubicBezTo>
                  <a:cubicBezTo>
                    <a:pt x="126" y="265"/>
                    <a:pt x="94" y="214"/>
                    <a:pt x="62" y="161"/>
                  </a:cubicBezTo>
                  <a:cubicBezTo>
                    <a:pt x="46" y="134"/>
                    <a:pt x="34" y="107"/>
                    <a:pt x="27" y="76"/>
                  </a:cubicBezTo>
                  <a:cubicBezTo>
                    <a:pt x="21" y="50"/>
                    <a:pt x="15" y="23"/>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5"/>
            <p:cNvSpPr>
              <a:spLocks/>
            </p:cNvSpPr>
            <p:nvPr userDrawn="1"/>
          </p:nvSpPr>
          <p:spPr bwMode="auto">
            <a:xfrm>
              <a:off x="8724351" y="-316702"/>
              <a:ext cx="115076" cy="1424665"/>
            </a:xfrm>
            <a:custGeom>
              <a:avLst/>
              <a:gdLst>
                <a:gd name="T0" fmla="*/ 5 w 76"/>
                <a:gd name="T1" fmla="*/ 0 h 943"/>
                <a:gd name="T2" fmla="*/ 8 w 76"/>
                <a:gd name="T3" fmla="*/ 30 h 943"/>
                <a:gd name="T4" fmla="*/ 24 w 76"/>
                <a:gd name="T5" fmla="*/ 84 h 943"/>
                <a:gd name="T6" fmla="*/ 37 w 76"/>
                <a:gd name="T7" fmla="*/ 214 h 943"/>
                <a:gd name="T8" fmla="*/ 31 w 76"/>
                <a:gd name="T9" fmla="*/ 337 h 943"/>
                <a:gd name="T10" fmla="*/ 38 w 76"/>
                <a:gd name="T11" fmla="*/ 463 h 943"/>
                <a:gd name="T12" fmla="*/ 59 w 76"/>
                <a:gd name="T13" fmla="*/ 569 h 943"/>
                <a:gd name="T14" fmla="*/ 72 w 76"/>
                <a:gd name="T15" fmla="*/ 694 h 943"/>
                <a:gd name="T16" fmla="*/ 75 w 76"/>
                <a:gd name="T17" fmla="*/ 817 h 943"/>
                <a:gd name="T18" fmla="*/ 63 w 76"/>
                <a:gd name="T19" fmla="*/ 942 h 943"/>
                <a:gd name="T20" fmla="*/ 64 w 76"/>
                <a:gd name="T21" fmla="*/ 942 h 943"/>
                <a:gd name="T22" fmla="*/ 76 w 76"/>
                <a:gd name="T23" fmla="*/ 824 h 943"/>
                <a:gd name="T24" fmla="*/ 74 w 76"/>
                <a:gd name="T25" fmla="*/ 767 h 943"/>
                <a:gd name="T26" fmla="*/ 73 w 76"/>
                <a:gd name="T27" fmla="*/ 701 h 943"/>
                <a:gd name="T28" fmla="*/ 63 w 76"/>
                <a:gd name="T29" fmla="*/ 589 h 943"/>
                <a:gd name="T30" fmla="*/ 40 w 76"/>
                <a:gd name="T31" fmla="*/ 470 h 943"/>
                <a:gd name="T32" fmla="*/ 32 w 76"/>
                <a:gd name="T33" fmla="*/ 350 h 943"/>
                <a:gd name="T34" fmla="*/ 37 w 76"/>
                <a:gd name="T35" fmla="*/ 229 h 943"/>
                <a:gd name="T36" fmla="*/ 31 w 76"/>
                <a:gd name="T37" fmla="*/ 113 h 943"/>
                <a:gd name="T38" fmla="*/ 18 w 76"/>
                <a:gd name="T39" fmla="*/ 55 h 943"/>
                <a:gd name="T40" fmla="*/ 5 w 76"/>
                <a:gd name="T41" fmla="*/ 0 h 943"/>
                <a:gd name="T42" fmla="*/ 5 w 76"/>
                <a:gd name="T43" fmla="*/ 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6" h="943">
                  <a:moveTo>
                    <a:pt x="5" y="0"/>
                  </a:moveTo>
                  <a:cubicBezTo>
                    <a:pt x="2" y="11"/>
                    <a:pt x="5" y="20"/>
                    <a:pt x="8" y="30"/>
                  </a:cubicBezTo>
                  <a:cubicBezTo>
                    <a:pt x="15" y="48"/>
                    <a:pt x="20" y="65"/>
                    <a:pt x="24" y="84"/>
                  </a:cubicBezTo>
                  <a:cubicBezTo>
                    <a:pt x="34" y="128"/>
                    <a:pt x="38" y="170"/>
                    <a:pt x="37" y="214"/>
                  </a:cubicBezTo>
                  <a:cubicBezTo>
                    <a:pt x="36" y="255"/>
                    <a:pt x="31" y="296"/>
                    <a:pt x="31" y="337"/>
                  </a:cubicBezTo>
                  <a:cubicBezTo>
                    <a:pt x="31" y="379"/>
                    <a:pt x="36" y="421"/>
                    <a:pt x="38" y="463"/>
                  </a:cubicBezTo>
                  <a:cubicBezTo>
                    <a:pt x="40" y="499"/>
                    <a:pt x="51" y="534"/>
                    <a:pt x="59" y="569"/>
                  </a:cubicBezTo>
                  <a:cubicBezTo>
                    <a:pt x="67" y="610"/>
                    <a:pt x="70" y="652"/>
                    <a:pt x="72" y="694"/>
                  </a:cubicBezTo>
                  <a:cubicBezTo>
                    <a:pt x="73" y="735"/>
                    <a:pt x="74" y="776"/>
                    <a:pt x="75" y="817"/>
                  </a:cubicBezTo>
                  <a:cubicBezTo>
                    <a:pt x="76" y="859"/>
                    <a:pt x="62" y="900"/>
                    <a:pt x="63" y="942"/>
                  </a:cubicBezTo>
                  <a:cubicBezTo>
                    <a:pt x="63" y="943"/>
                    <a:pt x="64" y="943"/>
                    <a:pt x="64" y="942"/>
                  </a:cubicBezTo>
                  <a:cubicBezTo>
                    <a:pt x="63" y="902"/>
                    <a:pt x="75" y="864"/>
                    <a:pt x="76" y="824"/>
                  </a:cubicBezTo>
                  <a:cubicBezTo>
                    <a:pt x="76" y="805"/>
                    <a:pt x="75" y="786"/>
                    <a:pt x="74" y="767"/>
                  </a:cubicBezTo>
                  <a:cubicBezTo>
                    <a:pt x="72" y="745"/>
                    <a:pt x="74" y="723"/>
                    <a:pt x="73" y="701"/>
                  </a:cubicBezTo>
                  <a:cubicBezTo>
                    <a:pt x="71" y="663"/>
                    <a:pt x="70" y="626"/>
                    <a:pt x="63" y="589"/>
                  </a:cubicBezTo>
                  <a:cubicBezTo>
                    <a:pt x="55" y="549"/>
                    <a:pt x="44" y="510"/>
                    <a:pt x="40" y="470"/>
                  </a:cubicBezTo>
                  <a:cubicBezTo>
                    <a:pt x="36" y="430"/>
                    <a:pt x="33" y="390"/>
                    <a:pt x="32" y="350"/>
                  </a:cubicBezTo>
                  <a:cubicBezTo>
                    <a:pt x="31" y="310"/>
                    <a:pt x="36" y="269"/>
                    <a:pt x="37" y="229"/>
                  </a:cubicBezTo>
                  <a:cubicBezTo>
                    <a:pt x="38" y="189"/>
                    <a:pt x="38" y="152"/>
                    <a:pt x="31" y="113"/>
                  </a:cubicBezTo>
                  <a:cubicBezTo>
                    <a:pt x="27" y="94"/>
                    <a:pt x="23" y="74"/>
                    <a:pt x="18" y="55"/>
                  </a:cubicBezTo>
                  <a:cubicBezTo>
                    <a:pt x="14" y="37"/>
                    <a:pt x="0" y="20"/>
                    <a:pt x="5" y="0"/>
                  </a:cubicBezTo>
                  <a:cubicBezTo>
                    <a:pt x="5" y="0"/>
                    <a:pt x="5" y="0"/>
                    <a:pt x="5" y="0"/>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6"/>
            <p:cNvSpPr>
              <a:spLocks/>
            </p:cNvSpPr>
            <p:nvPr userDrawn="1"/>
          </p:nvSpPr>
          <p:spPr bwMode="auto">
            <a:xfrm>
              <a:off x="8972331" y="-587371"/>
              <a:ext cx="249601" cy="1538119"/>
            </a:xfrm>
            <a:custGeom>
              <a:avLst/>
              <a:gdLst>
                <a:gd name="T0" fmla="*/ 0 w 166"/>
                <a:gd name="T1" fmla="*/ 0 h 1018"/>
                <a:gd name="T2" fmla="*/ 41 w 166"/>
                <a:gd name="T3" fmla="*/ 270 h 1018"/>
                <a:gd name="T4" fmla="*/ 53 w 166"/>
                <a:gd name="T5" fmla="*/ 394 h 1018"/>
                <a:gd name="T6" fmla="*/ 64 w 166"/>
                <a:gd name="T7" fmla="*/ 459 h 1018"/>
                <a:gd name="T8" fmla="*/ 85 w 166"/>
                <a:gd name="T9" fmla="*/ 526 h 1018"/>
                <a:gd name="T10" fmla="*/ 108 w 166"/>
                <a:gd name="T11" fmla="*/ 661 h 1018"/>
                <a:gd name="T12" fmla="*/ 143 w 166"/>
                <a:gd name="T13" fmla="*/ 770 h 1018"/>
                <a:gd name="T14" fmla="*/ 160 w 166"/>
                <a:gd name="T15" fmla="*/ 894 h 1018"/>
                <a:gd name="T16" fmla="*/ 159 w 166"/>
                <a:gd name="T17" fmla="*/ 949 h 1018"/>
                <a:gd name="T18" fmla="*/ 152 w 166"/>
                <a:gd name="T19" fmla="*/ 1018 h 1018"/>
                <a:gd name="T20" fmla="*/ 152 w 166"/>
                <a:gd name="T21" fmla="*/ 1018 h 1018"/>
                <a:gd name="T22" fmla="*/ 160 w 166"/>
                <a:gd name="T23" fmla="*/ 919 h 1018"/>
                <a:gd name="T24" fmla="*/ 153 w 166"/>
                <a:gd name="T25" fmla="*/ 801 h 1018"/>
                <a:gd name="T26" fmla="*/ 136 w 166"/>
                <a:gd name="T27" fmla="*/ 750 h 1018"/>
                <a:gd name="T28" fmla="*/ 112 w 166"/>
                <a:gd name="T29" fmla="*/ 680 h 1018"/>
                <a:gd name="T30" fmla="*/ 106 w 166"/>
                <a:gd name="T31" fmla="*/ 613 h 1018"/>
                <a:gd name="T32" fmla="*/ 93 w 166"/>
                <a:gd name="T33" fmla="*/ 548 h 1018"/>
                <a:gd name="T34" fmla="*/ 71 w 166"/>
                <a:gd name="T35" fmla="*/ 481 h 1018"/>
                <a:gd name="T36" fmla="*/ 57 w 166"/>
                <a:gd name="T37" fmla="*/ 416 h 1018"/>
                <a:gd name="T38" fmla="*/ 42 w 166"/>
                <a:gd name="T39" fmla="*/ 270 h 1018"/>
                <a:gd name="T40" fmla="*/ 0 w 166"/>
                <a:gd name="T41" fmla="*/ 0 h 1018"/>
                <a:gd name="T42" fmla="*/ 0 w 166"/>
                <a:gd name="T43" fmla="*/ 0 h 10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6" h="1018">
                  <a:moveTo>
                    <a:pt x="0" y="0"/>
                  </a:moveTo>
                  <a:cubicBezTo>
                    <a:pt x="27" y="88"/>
                    <a:pt x="34" y="179"/>
                    <a:pt x="41" y="270"/>
                  </a:cubicBezTo>
                  <a:cubicBezTo>
                    <a:pt x="44" y="311"/>
                    <a:pt x="47" y="353"/>
                    <a:pt x="53" y="394"/>
                  </a:cubicBezTo>
                  <a:cubicBezTo>
                    <a:pt x="56" y="416"/>
                    <a:pt x="60" y="438"/>
                    <a:pt x="64" y="459"/>
                  </a:cubicBezTo>
                  <a:cubicBezTo>
                    <a:pt x="69" y="482"/>
                    <a:pt x="78" y="504"/>
                    <a:pt x="85" y="526"/>
                  </a:cubicBezTo>
                  <a:cubicBezTo>
                    <a:pt x="99" y="571"/>
                    <a:pt x="105" y="614"/>
                    <a:pt x="108" y="661"/>
                  </a:cubicBezTo>
                  <a:cubicBezTo>
                    <a:pt x="110" y="700"/>
                    <a:pt x="129" y="734"/>
                    <a:pt x="143" y="770"/>
                  </a:cubicBezTo>
                  <a:cubicBezTo>
                    <a:pt x="159" y="808"/>
                    <a:pt x="161" y="854"/>
                    <a:pt x="160" y="894"/>
                  </a:cubicBezTo>
                  <a:cubicBezTo>
                    <a:pt x="160" y="913"/>
                    <a:pt x="158" y="931"/>
                    <a:pt x="159" y="949"/>
                  </a:cubicBezTo>
                  <a:cubicBezTo>
                    <a:pt x="160" y="973"/>
                    <a:pt x="161" y="996"/>
                    <a:pt x="152" y="1018"/>
                  </a:cubicBezTo>
                  <a:cubicBezTo>
                    <a:pt x="151" y="1018"/>
                    <a:pt x="152" y="1018"/>
                    <a:pt x="152" y="1018"/>
                  </a:cubicBezTo>
                  <a:cubicBezTo>
                    <a:pt x="166" y="986"/>
                    <a:pt x="159" y="952"/>
                    <a:pt x="160" y="919"/>
                  </a:cubicBezTo>
                  <a:cubicBezTo>
                    <a:pt x="161" y="879"/>
                    <a:pt x="161" y="840"/>
                    <a:pt x="153" y="801"/>
                  </a:cubicBezTo>
                  <a:cubicBezTo>
                    <a:pt x="149" y="783"/>
                    <a:pt x="143" y="766"/>
                    <a:pt x="136" y="750"/>
                  </a:cubicBezTo>
                  <a:cubicBezTo>
                    <a:pt x="126" y="727"/>
                    <a:pt x="118" y="704"/>
                    <a:pt x="112" y="680"/>
                  </a:cubicBezTo>
                  <a:cubicBezTo>
                    <a:pt x="106" y="658"/>
                    <a:pt x="109" y="635"/>
                    <a:pt x="106" y="613"/>
                  </a:cubicBezTo>
                  <a:cubicBezTo>
                    <a:pt x="104" y="591"/>
                    <a:pt x="98" y="569"/>
                    <a:pt x="93" y="548"/>
                  </a:cubicBezTo>
                  <a:cubicBezTo>
                    <a:pt x="86" y="525"/>
                    <a:pt x="78" y="503"/>
                    <a:pt x="71" y="481"/>
                  </a:cubicBezTo>
                  <a:cubicBezTo>
                    <a:pt x="63" y="460"/>
                    <a:pt x="61" y="437"/>
                    <a:pt x="57" y="416"/>
                  </a:cubicBezTo>
                  <a:cubicBezTo>
                    <a:pt x="49" y="367"/>
                    <a:pt x="46" y="318"/>
                    <a:pt x="42" y="270"/>
                  </a:cubicBezTo>
                  <a:cubicBezTo>
                    <a:pt x="35" y="179"/>
                    <a:pt x="28" y="87"/>
                    <a:pt x="0" y="0"/>
                  </a:cubicBezTo>
                  <a:cubicBezTo>
                    <a:pt x="0" y="0"/>
                    <a:pt x="0" y="0"/>
                    <a:pt x="0" y="0"/>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7"/>
            <p:cNvSpPr>
              <a:spLocks/>
            </p:cNvSpPr>
            <p:nvPr userDrawn="1"/>
          </p:nvSpPr>
          <p:spPr bwMode="auto">
            <a:xfrm>
              <a:off x="7471172" y="-415107"/>
              <a:ext cx="1155618" cy="361434"/>
            </a:xfrm>
            <a:custGeom>
              <a:avLst/>
              <a:gdLst>
                <a:gd name="T0" fmla="*/ 766 w 767"/>
                <a:gd name="T1" fmla="*/ 8 h 240"/>
                <a:gd name="T2" fmla="*/ 740 w 767"/>
                <a:gd name="T3" fmla="*/ 10 h 240"/>
                <a:gd name="T4" fmla="*/ 663 w 767"/>
                <a:gd name="T5" fmla="*/ 31 h 240"/>
                <a:gd name="T6" fmla="*/ 479 w 767"/>
                <a:gd name="T7" fmla="*/ 96 h 240"/>
                <a:gd name="T8" fmla="*/ 186 w 767"/>
                <a:gd name="T9" fmla="*/ 194 h 240"/>
                <a:gd name="T10" fmla="*/ 100 w 767"/>
                <a:gd name="T11" fmla="*/ 218 h 240"/>
                <a:gd name="T12" fmla="*/ 1 w 767"/>
                <a:gd name="T13" fmla="*/ 223 h 240"/>
                <a:gd name="T14" fmla="*/ 0 w 767"/>
                <a:gd name="T15" fmla="*/ 223 h 240"/>
                <a:gd name="T16" fmla="*/ 61 w 767"/>
                <a:gd name="T17" fmla="*/ 228 h 240"/>
                <a:gd name="T18" fmla="*/ 155 w 767"/>
                <a:gd name="T19" fmla="*/ 203 h 240"/>
                <a:gd name="T20" fmla="*/ 419 w 767"/>
                <a:gd name="T21" fmla="*/ 123 h 240"/>
                <a:gd name="T22" fmla="*/ 628 w 767"/>
                <a:gd name="T23" fmla="*/ 42 h 240"/>
                <a:gd name="T24" fmla="*/ 708 w 767"/>
                <a:gd name="T25" fmla="*/ 19 h 240"/>
                <a:gd name="T26" fmla="*/ 766 w 767"/>
                <a:gd name="T27" fmla="*/ 8 h 240"/>
                <a:gd name="T28" fmla="*/ 766 w 767"/>
                <a:gd name="T29" fmla="*/ 8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7" h="240">
                  <a:moveTo>
                    <a:pt x="766" y="8"/>
                  </a:moveTo>
                  <a:cubicBezTo>
                    <a:pt x="763" y="3"/>
                    <a:pt x="744" y="9"/>
                    <a:pt x="740" y="10"/>
                  </a:cubicBezTo>
                  <a:cubicBezTo>
                    <a:pt x="714" y="15"/>
                    <a:pt x="688" y="23"/>
                    <a:pt x="663" y="31"/>
                  </a:cubicBezTo>
                  <a:cubicBezTo>
                    <a:pt x="601" y="50"/>
                    <a:pt x="539" y="70"/>
                    <a:pt x="479" y="96"/>
                  </a:cubicBezTo>
                  <a:cubicBezTo>
                    <a:pt x="384" y="137"/>
                    <a:pt x="287" y="169"/>
                    <a:pt x="186" y="194"/>
                  </a:cubicBezTo>
                  <a:cubicBezTo>
                    <a:pt x="157" y="201"/>
                    <a:pt x="129" y="211"/>
                    <a:pt x="100" y="218"/>
                  </a:cubicBezTo>
                  <a:cubicBezTo>
                    <a:pt x="72" y="226"/>
                    <a:pt x="28" y="240"/>
                    <a:pt x="1" y="223"/>
                  </a:cubicBezTo>
                  <a:cubicBezTo>
                    <a:pt x="0" y="222"/>
                    <a:pt x="0" y="223"/>
                    <a:pt x="0" y="223"/>
                  </a:cubicBezTo>
                  <a:cubicBezTo>
                    <a:pt x="18" y="235"/>
                    <a:pt x="42" y="231"/>
                    <a:pt x="61" y="228"/>
                  </a:cubicBezTo>
                  <a:cubicBezTo>
                    <a:pt x="93" y="223"/>
                    <a:pt x="124" y="212"/>
                    <a:pt x="155" y="203"/>
                  </a:cubicBezTo>
                  <a:cubicBezTo>
                    <a:pt x="244" y="177"/>
                    <a:pt x="333" y="158"/>
                    <a:pt x="419" y="123"/>
                  </a:cubicBezTo>
                  <a:cubicBezTo>
                    <a:pt x="488" y="94"/>
                    <a:pt x="556" y="65"/>
                    <a:pt x="628" y="42"/>
                  </a:cubicBezTo>
                  <a:cubicBezTo>
                    <a:pt x="655" y="34"/>
                    <a:pt x="681" y="26"/>
                    <a:pt x="708" y="19"/>
                  </a:cubicBezTo>
                  <a:cubicBezTo>
                    <a:pt x="715" y="17"/>
                    <a:pt x="760" y="0"/>
                    <a:pt x="766" y="8"/>
                  </a:cubicBezTo>
                  <a:cubicBezTo>
                    <a:pt x="766" y="8"/>
                    <a:pt x="767" y="8"/>
                    <a:pt x="766" y="8"/>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8"/>
            <p:cNvSpPr>
              <a:spLocks/>
            </p:cNvSpPr>
            <p:nvPr userDrawn="1"/>
          </p:nvSpPr>
          <p:spPr bwMode="auto">
            <a:xfrm>
              <a:off x="7011185" y="-46031"/>
              <a:ext cx="1333903" cy="756904"/>
            </a:xfrm>
            <a:custGeom>
              <a:avLst/>
              <a:gdLst>
                <a:gd name="T0" fmla="*/ 883 w 884"/>
                <a:gd name="T1" fmla="*/ 0 h 501"/>
                <a:gd name="T2" fmla="*/ 830 w 884"/>
                <a:gd name="T3" fmla="*/ 45 h 501"/>
                <a:gd name="T4" fmla="*/ 710 w 884"/>
                <a:gd name="T5" fmla="*/ 116 h 501"/>
                <a:gd name="T6" fmla="*/ 486 w 884"/>
                <a:gd name="T7" fmla="*/ 255 h 501"/>
                <a:gd name="T8" fmla="*/ 246 w 884"/>
                <a:gd name="T9" fmla="*/ 391 h 501"/>
                <a:gd name="T10" fmla="*/ 128 w 884"/>
                <a:gd name="T11" fmla="*/ 450 h 501"/>
                <a:gd name="T12" fmla="*/ 0 w 884"/>
                <a:gd name="T13" fmla="*/ 500 h 501"/>
                <a:gd name="T14" fmla="*/ 1 w 884"/>
                <a:gd name="T15" fmla="*/ 501 h 501"/>
                <a:gd name="T16" fmla="*/ 228 w 884"/>
                <a:gd name="T17" fmla="*/ 400 h 501"/>
                <a:gd name="T18" fmla="*/ 468 w 884"/>
                <a:gd name="T19" fmla="*/ 268 h 501"/>
                <a:gd name="T20" fmla="*/ 691 w 884"/>
                <a:gd name="T21" fmla="*/ 126 h 501"/>
                <a:gd name="T22" fmla="*/ 807 w 884"/>
                <a:gd name="T23" fmla="*/ 63 h 501"/>
                <a:gd name="T24" fmla="*/ 844 w 884"/>
                <a:gd name="T25" fmla="*/ 35 h 501"/>
                <a:gd name="T26" fmla="*/ 883 w 884"/>
                <a:gd name="T27" fmla="*/ 0 h 501"/>
                <a:gd name="T28" fmla="*/ 883 w 884"/>
                <a:gd name="T29" fmla="*/ 0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84" h="501">
                  <a:moveTo>
                    <a:pt x="883" y="0"/>
                  </a:moveTo>
                  <a:cubicBezTo>
                    <a:pt x="862" y="4"/>
                    <a:pt x="846" y="33"/>
                    <a:pt x="830" y="45"/>
                  </a:cubicBezTo>
                  <a:cubicBezTo>
                    <a:pt x="793" y="75"/>
                    <a:pt x="751" y="95"/>
                    <a:pt x="710" y="116"/>
                  </a:cubicBezTo>
                  <a:cubicBezTo>
                    <a:pt x="631" y="156"/>
                    <a:pt x="558" y="204"/>
                    <a:pt x="486" y="255"/>
                  </a:cubicBezTo>
                  <a:cubicBezTo>
                    <a:pt x="411" y="308"/>
                    <a:pt x="327" y="349"/>
                    <a:pt x="246" y="391"/>
                  </a:cubicBezTo>
                  <a:cubicBezTo>
                    <a:pt x="207" y="411"/>
                    <a:pt x="167" y="430"/>
                    <a:pt x="128" y="450"/>
                  </a:cubicBezTo>
                  <a:cubicBezTo>
                    <a:pt x="87" y="471"/>
                    <a:pt x="45" y="489"/>
                    <a:pt x="0" y="500"/>
                  </a:cubicBezTo>
                  <a:cubicBezTo>
                    <a:pt x="0" y="500"/>
                    <a:pt x="0" y="501"/>
                    <a:pt x="1" y="501"/>
                  </a:cubicBezTo>
                  <a:cubicBezTo>
                    <a:pt x="82" y="483"/>
                    <a:pt x="153" y="435"/>
                    <a:pt x="228" y="400"/>
                  </a:cubicBezTo>
                  <a:cubicBezTo>
                    <a:pt x="310" y="361"/>
                    <a:pt x="391" y="317"/>
                    <a:pt x="468" y="268"/>
                  </a:cubicBezTo>
                  <a:cubicBezTo>
                    <a:pt x="542" y="220"/>
                    <a:pt x="612" y="166"/>
                    <a:pt x="691" y="126"/>
                  </a:cubicBezTo>
                  <a:cubicBezTo>
                    <a:pt x="731" y="107"/>
                    <a:pt x="771" y="87"/>
                    <a:pt x="807" y="63"/>
                  </a:cubicBezTo>
                  <a:cubicBezTo>
                    <a:pt x="820" y="55"/>
                    <a:pt x="833" y="45"/>
                    <a:pt x="844" y="35"/>
                  </a:cubicBezTo>
                  <a:cubicBezTo>
                    <a:pt x="855" y="24"/>
                    <a:pt x="867" y="4"/>
                    <a:pt x="883" y="0"/>
                  </a:cubicBezTo>
                  <a:cubicBezTo>
                    <a:pt x="884" y="0"/>
                    <a:pt x="884" y="0"/>
                    <a:pt x="883" y="0"/>
                  </a:cubicBezTo>
                  <a:close/>
                </a:path>
              </a:pathLst>
            </a:custGeom>
            <a:solidFill>
              <a:srgbClr val="184E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61"/>
            <p:cNvSpPr>
              <a:spLocks/>
            </p:cNvSpPr>
            <p:nvPr userDrawn="1"/>
          </p:nvSpPr>
          <p:spPr bwMode="auto">
            <a:xfrm>
              <a:off x="4594597" y="516380"/>
              <a:ext cx="205840" cy="225289"/>
            </a:xfrm>
            <a:custGeom>
              <a:avLst/>
              <a:gdLst>
                <a:gd name="T0" fmla="*/ 0 w 136"/>
                <a:gd name="T1" fmla="*/ 0 h 149"/>
                <a:gd name="T2" fmla="*/ 16 w 136"/>
                <a:gd name="T3" fmla="*/ 19 h 149"/>
                <a:gd name="T4" fmla="*/ 53 w 136"/>
                <a:gd name="T5" fmla="*/ 76 h 149"/>
                <a:gd name="T6" fmla="*/ 93 w 136"/>
                <a:gd name="T7" fmla="*/ 125 h 149"/>
                <a:gd name="T8" fmla="*/ 135 w 136"/>
                <a:gd name="T9" fmla="*/ 149 h 149"/>
                <a:gd name="T10" fmla="*/ 135 w 136"/>
                <a:gd name="T11" fmla="*/ 149 h 149"/>
                <a:gd name="T12" fmla="*/ 136 w 136"/>
                <a:gd name="T13" fmla="*/ 148 h 149"/>
                <a:gd name="T14" fmla="*/ 101 w 136"/>
                <a:gd name="T15" fmla="*/ 111 h 149"/>
                <a:gd name="T16" fmla="*/ 69 w 136"/>
                <a:gd name="T17" fmla="*/ 75 h 149"/>
                <a:gd name="T18" fmla="*/ 13 w 136"/>
                <a:gd name="T19" fmla="*/ 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6" h="149">
                  <a:moveTo>
                    <a:pt x="0" y="0"/>
                  </a:moveTo>
                  <a:cubicBezTo>
                    <a:pt x="4" y="8"/>
                    <a:pt x="11" y="12"/>
                    <a:pt x="16" y="19"/>
                  </a:cubicBezTo>
                  <a:cubicBezTo>
                    <a:pt x="30" y="38"/>
                    <a:pt x="40" y="58"/>
                    <a:pt x="53" y="76"/>
                  </a:cubicBezTo>
                  <a:cubicBezTo>
                    <a:pt x="66" y="94"/>
                    <a:pt x="74" y="111"/>
                    <a:pt x="93" y="125"/>
                  </a:cubicBezTo>
                  <a:cubicBezTo>
                    <a:pt x="105" y="133"/>
                    <a:pt x="120" y="149"/>
                    <a:pt x="135" y="149"/>
                  </a:cubicBezTo>
                  <a:cubicBezTo>
                    <a:pt x="135" y="149"/>
                    <a:pt x="135" y="149"/>
                    <a:pt x="135" y="149"/>
                  </a:cubicBezTo>
                  <a:cubicBezTo>
                    <a:pt x="136" y="148"/>
                    <a:pt x="136" y="148"/>
                    <a:pt x="136" y="148"/>
                  </a:cubicBezTo>
                  <a:cubicBezTo>
                    <a:pt x="128" y="133"/>
                    <a:pt x="112" y="123"/>
                    <a:pt x="101" y="111"/>
                  </a:cubicBezTo>
                  <a:cubicBezTo>
                    <a:pt x="89" y="100"/>
                    <a:pt x="80" y="88"/>
                    <a:pt x="69" y="75"/>
                  </a:cubicBezTo>
                  <a:cubicBezTo>
                    <a:pt x="49" y="52"/>
                    <a:pt x="31" y="25"/>
                    <a:pt x="13" y="1"/>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62"/>
            <p:cNvSpPr>
              <a:spLocks/>
            </p:cNvSpPr>
            <p:nvPr userDrawn="1"/>
          </p:nvSpPr>
          <p:spPr bwMode="auto">
            <a:xfrm>
              <a:off x="4366067" y="85252"/>
              <a:ext cx="137766" cy="440852"/>
            </a:xfrm>
            <a:custGeom>
              <a:avLst/>
              <a:gdLst>
                <a:gd name="T0" fmla="*/ 82 w 91"/>
                <a:gd name="T1" fmla="*/ 0 h 292"/>
                <a:gd name="T2" fmla="*/ 68 w 91"/>
                <a:gd name="T3" fmla="*/ 48 h 292"/>
                <a:gd name="T4" fmla="*/ 42 w 91"/>
                <a:gd name="T5" fmla="*/ 116 h 292"/>
                <a:gd name="T6" fmla="*/ 19 w 91"/>
                <a:gd name="T7" fmla="*/ 182 h 292"/>
                <a:gd name="T8" fmla="*/ 7 w 91"/>
                <a:gd name="T9" fmla="*/ 232 h 292"/>
                <a:gd name="T10" fmla="*/ 27 w 91"/>
                <a:gd name="T11" fmla="*/ 167 h 292"/>
                <a:gd name="T12" fmla="*/ 59 w 91"/>
                <a:gd name="T13" fmla="*/ 102 h 292"/>
                <a:gd name="T14" fmla="*/ 56 w 91"/>
                <a:gd name="T15" fmla="*/ 144 h 292"/>
                <a:gd name="T16" fmla="*/ 55 w 91"/>
                <a:gd name="T17" fmla="*/ 195 h 292"/>
                <a:gd name="T18" fmla="*/ 44 w 91"/>
                <a:gd name="T19" fmla="*/ 292 h 292"/>
                <a:gd name="T20" fmla="*/ 44 w 91"/>
                <a:gd name="T21" fmla="*/ 292 h 292"/>
                <a:gd name="T22" fmla="*/ 44 w 91"/>
                <a:gd name="T23" fmla="*/ 292 h 292"/>
                <a:gd name="T24" fmla="*/ 62 w 91"/>
                <a:gd name="T25" fmla="*/ 230 h 292"/>
                <a:gd name="T26" fmla="*/ 68 w 91"/>
                <a:gd name="T27" fmla="*/ 152 h 292"/>
                <a:gd name="T28" fmla="*/ 76 w 91"/>
                <a:gd name="T29" fmla="*/ 76 h 292"/>
                <a:gd name="T30" fmla="*/ 91 w 91"/>
                <a:gd name="T31" fmla="*/ 8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1" h="292">
                  <a:moveTo>
                    <a:pt x="82" y="0"/>
                  </a:moveTo>
                  <a:cubicBezTo>
                    <a:pt x="88" y="8"/>
                    <a:pt x="71" y="37"/>
                    <a:pt x="68" y="48"/>
                  </a:cubicBezTo>
                  <a:cubicBezTo>
                    <a:pt x="60" y="72"/>
                    <a:pt x="53" y="94"/>
                    <a:pt x="42" y="116"/>
                  </a:cubicBezTo>
                  <a:cubicBezTo>
                    <a:pt x="33" y="138"/>
                    <a:pt x="23" y="159"/>
                    <a:pt x="19" y="182"/>
                  </a:cubicBezTo>
                  <a:cubicBezTo>
                    <a:pt x="16" y="192"/>
                    <a:pt x="0" y="222"/>
                    <a:pt x="7" y="232"/>
                  </a:cubicBezTo>
                  <a:cubicBezTo>
                    <a:pt x="22" y="221"/>
                    <a:pt x="21" y="184"/>
                    <a:pt x="27" y="167"/>
                  </a:cubicBezTo>
                  <a:cubicBezTo>
                    <a:pt x="35" y="147"/>
                    <a:pt x="54" y="124"/>
                    <a:pt x="59" y="102"/>
                  </a:cubicBezTo>
                  <a:cubicBezTo>
                    <a:pt x="66" y="114"/>
                    <a:pt x="58" y="132"/>
                    <a:pt x="56" y="144"/>
                  </a:cubicBezTo>
                  <a:cubicBezTo>
                    <a:pt x="54" y="162"/>
                    <a:pt x="56" y="178"/>
                    <a:pt x="55" y="195"/>
                  </a:cubicBezTo>
                  <a:cubicBezTo>
                    <a:pt x="54" y="227"/>
                    <a:pt x="36" y="261"/>
                    <a:pt x="44" y="292"/>
                  </a:cubicBezTo>
                  <a:cubicBezTo>
                    <a:pt x="44" y="292"/>
                    <a:pt x="44" y="292"/>
                    <a:pt x="44" y="292"/>
                  </a:cubicBezTo>
                  <a:cubicBezTo>
                    <a:pt x="44" y="292"/>
                    <a:pt x="44" y="292"/>
                    <a:pt x="44" y="292"/>
                  </a:cubicBezTo>
                  <a:cubicBezTo>
                    <a:pt x="56" y="277"/>
                    <a:pt x="59" y="249"/>
                    <a:pt x="62" y="230"/>
                  </a:cubicBezTo>
                  <a:cubicBezTo>
                    <a:pt x="65" y="205"/>
                    <a:pt x="68" y="177"/>
                    <a:pt x="68" y="152"/>
                  </a:cubicBezTo>
                  <a:cubicBezTo>
                    <a:pt x="70" y="128"/>
                    <a:pt x="74" y="102"/>
                    <a:pt x="76" y="76"/>
                  </a:cubicBezTo>
                  <a:cubicBezTo>
                    <a:pt x="75" y="51"/>
                    <a:pt x="88" y="31"/>
                    <a:pt x="91" y="8"/>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63"/>
            <p:cNvSpPr>
              <a:spLocks/>
            </p:cNvSpPr>
            <p:nvPr userDrawn="1"/>
          </p:nvSpPr>
          <p:spPr bwMode="auto">
            <a:xfrm>
              <a:off x="4473039" y="96597"/>
              <a:ext cx="160458" cy="612654"/>
            </a:xfrm>
            <a:custGeom>
              <a:avLst/>
              <a:gdLst>
                <a:gd name="T0" fmla="*/ 0 w 106"/>
                <a:gd name="T1" fmla="*/ 63 h 406"/>
                <a:gd name="T2" fmla="*/ 26 w 106"/>
                <a:gd name="T3" fmla="*/ 130 h 406"/>
                <a:gd name="T4" fmla="*/ 60 w 106"/>
                <a:gd name="T5" fmla="*/ 221 h 406"/>
                <a:gd name="T6" fmla="*/ 73 w 106"/>
                <a:gd name="T7" fmla="*/ 314 h 406"/>
                <a:gd name="T8" fmla="*/ 85 w 106"/>
                <a:gd name="T9" fmla="*/ 362 h 406"/>
                <a:gd name="T10" fmla="*/ 104 w 106"/>
                <a:gd name="T11" fmla="*/ 406 h 406"/>
                <a:gd name="T12" fmla="*/ 104 w 106"/>
                <a:gd name="T13" fmla="*/ 406 h 406"/>
                <a:gd name="T14" fmla="*/ 104 w 106"/>
                <a:gd name="T15" fmla="*/ 406 h 406"/>
                <a:gd name="T16" fmla="*/ 106 w 106"/>
                <a:gd name="T17" fmla="*/ 405 h 406"/>
                <a:gd name="T18" fmla="*/ 100 w 106"/>
                <a:gd name="T19" fmla="*/ 365 h 406"/>
                <a:gd name="T20" fmla="*/ 85 w 106"/>
                <a:gd name="T21" fmla="*/ 319 h 406"/>
                <a:gd name="T22" fmla="*/ 74 w 106"/>
                <a:gd name="T23" fmla="*/ 265 h 406"/>
                <a:gd name="T24" fmla="*/ 69 w 106"/>
                <a:gd name="T25" fmla="*/ 210 h 406"/>
                <a:gd name="T26" fmla="*/ 36 w 106"/>
                <a:gd name="T27" fmla="*/ 117 h 406"/>
                <a:gd name="T28" fmla="*/ 17 w 106"/>
                <a:gd name="T29" fmla="*/ 5 h 406"/>
                <a:gd name="T30" fmla="*/ 24 w 106"/>
                <a:gd name="T31" fmla="*/ 0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6" h="406">
                  <a:moveTo>
                    <a:pt x="0" y="63"/>
                  </a:moveTo>
                  <a:cubicBezTo>
                    <a:pt x="10" y="76"/>
                    <a:pt x="18" y="116"/>
                    <a:pt x="26" y="130"/>
                  </a:cubicBezTo>
                  <a:cubicBezTo>
                    <a:pt x="45" y="159"/>
                    <a:pt x="55" y="187"/>
                    <a:pt x="60" y="221"/>
                  </a:cubicBezTo>
                  <a:cubicBezTo>
                    <a:pt x="64" y="252"/>
                    <a:pt x="62" y="282"/>
                    <a:pt x="73" y="314"/>
                  </a:cubicBezTo>
                  <a:cubicBezTo>
                    <a:pt x="78" y="329"/>
                    <a:pt x="79" y="345"/>
                    <a:pt x="85" y="362"/>
                  </a:cubicBezTo>
                  <a:cubicBezTo>
                    <a:pt x="89" y="377"/>
                    <a:pt x="98" y="392"/>
                    <a:pt x="104" y="406"/>
                  </a:cubicBezTo>
                  <a:cubicBezTo>
                    <a:pt x="104" y="406"/>
                    <a:pt x="104" y="406"/>
                    <a:pt x="104" y="406"/>
                  </a:cubicBezTo>
                  <a:cubicBezTo>
                    <a:pt x="104" y="406"/>
                    <a:pt x="104" y="406"/>
                    <a:pt x="104" y="406"/>
                  </a:cubicBezTo>
                  <a:cubicBezTo>
                    <a:pt x="106" y="405"/>
                    <a:pt x="106" y="405"/>
                    <a:pt x="106" y="405"/>
                  </a:cubicBezTo>
                  <a:cubicBezTo>
                    <a:pt x="103" y="393"/>
                    <a:pt x="101" y="379"/>
                    <a:pt x="100" y="365"/>
                  </a:cubicBezTo>
                  <a:cubicBezTo>
                    <a:pt x="96" y="349"/>
                    <a:pt x="89" y="336"/>
                    <a:pt x="85" y="319"/>
                  </a:cubicBezTo>
                  <a:cubicBezTo>
                    <a:pt x="81" y="302"/>
                    <a:pt x="78" y="283"/>
                    <a:pt x="74" y="265"/>
                  </a:cubicBezTo>
                  <a:cubicBezTo>
                    <a:pt x="69" y="248"/>
                    <a:pt x="72" y="229"/>
                    <a:pt x="69" y="210"/>
                  </a:cubicBezTo>
                  <a:cubicBezTo>
                    <a:pt x="64" y="176"/>
                    <a:pt x="54" y="146"/>
                    <a:pt x="36" y="117"/>
                  </a:cubicBezTo>
                  <a:cubicBezTo>
                    <a:pt x="13" y="83"/>
                    <a:pt x="14" y="45"/>
                    <a:pt x="17" y="5"/>
                  </a:cubicBezTo>
                  <a:cubicBezTo>
                    <a:pt x="18" y="0"/>
                    <a:pt x="22" y="0"/>
                    <a:pt x="24" y="0"/>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64"/>
            <p:cNvSpPr>
              <a:spLocks/>
            </p:cNvSpPr>
            <p:nvPr userDrawn="1"/>
          </p:nvSpPr>
          <p:spPr bwMode="auto">
            <a:xfrm>
              <a:off x="4453589" y="310540"/>
              <a:ext cx="376022" cy="354951"/>
            </a:xfrm>
            <a:custGeom>
              <a:avLst/>
              <a:gdLst>
                <a:gd name="T0" fmla="*/ 0 w 250"/>
                <a:gd name="T1" fmla="*/ 12 h 235"/>
                <a:gd name="T2" fmla="*/ 88 w 250"/>
                <a:gd name="T3" fmla="*/ 125 h 235"/>
                <a:gd name="T4" fmla="*/ 162 w 250"/>
                <a:gd name="T5" fmla="*/ 184 h 235"/>
                <a:gd name="T6" fmla="*/ 203 w 250"/>
                <a:gd name="T7" fmla="*/ 212 h 235"/>
                <a:gd name="T8" fmla="*/ 249 w 250"/>
                <a:gd name="T9" fmla="*/ 232 h 235"/>
                <a:gd name="T10" fmla="*/ 249 w 250"/>
                <a:gd name="T11" fmla="*/ 232 h 235"/>
                <a:gd name="T12" fmla="*/ 250 w 250"/>
                <a:gd name="T13" fmla="*/ 231 h 235"/>
                <a:gd name="T14" fmla="*/ 218 w 250"/>
                <a:gd name="T15" fmla="*/ 204 h 235"/>
                <a:gd name="T16" fmla="*/ 176 w 250"/>
                <a:gd name="T17" fmla="*/ 180 h 235"/>
                <a:gd name="T18" fmla="*/ 103 w 250"/>
                <a:gd name="T19" fmla="*/ 128 h 235"/>
                <a:gd name="T20" fmla="*/ 51 w 250"/>
                <a:gd name="T21" fmla="*/ 63 h 235"/>
                <a:gd name="T22" fmla="*/ 27 w 250"/>
                <a:gd name="T23" fmla="*/ 26 h 235"/>
                <a:gd name="T24" fmla="*/ 12 w 250"/>
                <a:gd name="T25"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235">
                  <a:moveTo>
                    <a:pt x="0" y="12"/>
                  </a:moveTo>
                  <a:cubicBezTo>
                    <a:pt x="28" y="51"/>
                    <a:pt x="57" y="91"/>
                    <a:pt x="88" y="125"/>
                  </a:cubicBezTo>
                  <a:cubicBezTo>
                    <a:pt x="112" y="149"/>
                    <a:pt x="134" y="166"/>
                    <a:pt x="162" y="184"/>
                  </a:cubicBezTo>
                  <a:cubicBezTo>
                    <a:pt x="176" y="195"/>
                    <a:pt x="190" y="205"/>
                    <a:pt x="203" y="212"/>
                  </a:cubicBezTo>
                  <a:cubicBezTo>
                    <a:pt x="214" y="219"/>
                    <a:pt x="236" y="235"/>
                    <a:pt x="249" y="232"/>
                  </a:cubicBezTo>
                  <a:cubicBezTo>
                    <a:pt x="249" y="232"/>
                    <a:pt x="249" y="232"/>
                    <a:pt x="249" y="232"/>
                  </a:cubicBezTo>
                  <a:cubicBezTo>
                    <a:pt x="250" y="231"/>
                    <a:pt x="250" y="231"/>
                    <a:pt x="250" y="231"/>
                  </a:cubicBezTo>
                  <a:cubicBezTo>
                    <a:pt x="243" y="219"/>
                    <a:pt x="230" y="212"/>
                    <a:pt x="218" y="204"/>
                  </a:cubicBezTo>
                  <a:cubicBezTo>
                    <a:pt x="205" y="195"/>
                    <a:pt x="191" y="188"/>
                    <a:pt x="176" y="180"/>
                  </a:cubicBezTo>
                  <a:cubicBezTo>
                    <a:pt x="149" y="166"/>
                    <a:pt x="126" y="147"/>
                    <a:pt x="103" y="128"/>
                  </a:cubicBezTo>
                  <a:cubicBezTo>
                    <a:pt x="80" y="111"/>
                    <a:pt x="68" y="86"/>
                    <a:pt x="51" y="63"/>
                  </a:cubicBezTo>
                  <a:cubicBezTo>
                    <a:pt x="43" y="51"/>
                    <a:pt x="35" y="40"/>
                    <a:pt x="27" y="26"/>
                  </a:cubicBezTo>
                  <a:cubicBezTo>
                    <a:pt x="23" y="21"/>
                    <a:pt x="11" y="4"/>
                    <a:pt x="12" y="0"/>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65"/>
            <p:cNvSpPr>
              <a:spLocks/>
            </p:cNvSpPr>
            <p:nvPr userDrawn="1"/>
          </p:nvSpPr>
          <p:spPr bwMode="auto">
            <a:xfrm>
              <a:off x="4387138" y="-329668"/>
              <a:ext cx="270670" cy="452197"/>
            </a:xfrm>
            <a:custGeom>
              <a:avLst/>
              <a:gdLst>
                <a:gd name="T0" fmla="*/ 69 w 180"/>
                <a:gd name="T1" fmla="*/ 283 h 300"/>
                <a:gd name="T2" fmla="*/ 72 w 180"/>
                <a:gd name="T3" fmla="*/ 247 h 300"/>
                <a:gd name="T4" fmla="*/ 92 w 180"/>
                <a:gd name="T5" fmla="*/ 171 h 300"/>
                <a:gd name="T6" fmla="*/ 120 w 180"/>
                <a:gd name="T7" fmla="*/ 102 h 300"/>
                <a:gd name="T8" fmla="*/ 149 w 180"/>
                <a:gd name="T9" fmla="*/ 33 h 300"/>
                <a:gd name="T10" fmla="*/ 108 w 180"/>
                <a:gd name="T11" fmla="*/ 97 h 300"/>
                <a:gd name="T12" fmla="*/ 78 w 180"/>
                <a:gd name="T13" fmla="*/ 174 h 300"/>
                <a:gd name="T14" fmla="*/ 48 w 180"/>
                <a:gd name="T15" fmla="*/ 248 h 300"/>
                <a:gd name="T16" fmla="*/ 20 w 180"/>
                <a:gd name="T17" fmla="*/ 279 h 300"/>
                <a:gd name="T18" fmla="*/ 0 w 180"/>
                <a:gd name="T19" fmla="*/ 300 h 300"/>
                <a:gd name="T20" fmla="*/ 44 w 180"/>
                <a:gd name="T21" fmla="*/ 237 h 300"/>
                <a:gd name="T22" fmla="*/ 73 w 180"/>
                <a:gd name="T23" fmla="*/ 153 h 300"/>
                <a:gd name="T24" fmla="*/ 111 w 180"/>
                <a:gd name="T25" fmla="*/ 73 h 300"/>
                <a:gd name="T26" fmla="*/ 137 w 180"/>
                <a:gd name="T27" fmla="*/ 30 h 300"/>
                <a:gd name="T28" fmla="*/ 155 w 180"/>
                <a:gd name="T29" fmla="*/ 0 h 300"/>
                <a:gd name="T30" fmla="*/ 151 w 180"/>
                <a:gd name="T31" fmla="*/ 67 h 300"/>
                <a:gd name="T32" fmla="*/ 115 w 180"/>
                <a:gd name="T33" fmla="*/ 142 h 300"/>
                <a:gd name="T34" fmla="*/ 93 w 180"/>
                <a:gd name="T35" fmla="*/ 222 h 300"/>
                <a:gd name="T36" fmla="*/ 78 w 180"/>
                <a:gd name="T37" fmla="*/ 290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300">
                  <a:moveTo>
                    <a:pt x="69" y="283"/>
                  </a:moveTo>
                  <a:cubicBezTo>
                    <a:pt x="67" y="272"/>
                    <a:pt x="70" y="259"/>
                    <a:pt x="72" y="247"/>
                  </a:cubicBezTo>
                  <a:cubicBezTo>
                    <a:pt x="78" y="223"/>
                    <a:pt x="83" y="196"/>
                    <a:pt x="92" y="171"/>
                  </a:cubicBezTo>
                  <a:cubicBezTo>
                    <a:pt x="100" y="146"/>
                    <a:pt x="111" y="124"/>
                    <a:pt x="120" y="102"/>
                  </a:cubicBezTo>
                  <a:cubicBezTo>
                    <a:pt x="130" y="81"/>
                    <a:pt x="147" y="56"/>
                    <a:pt x="149" y="33"/>
                  </a:cubicBezTo>
                  <a:cubicBezTo>
                    <a:pt x="132" y="41"/>
                    <a:pt x="117" y="81"/>
                    <a:pt x="108" y="97"/>
                  </a:cubicBezTo>
                  <a:cubicBezTo>
                    <a:pt x="94" y="121"/>
                    <a:pt x="86" y="148"/>
                    <a:pt x="78" y="174"/>
                  </a:cubicBezTo>
                  <a:cubicBezTo>
                    <a:pt x="71" y="199"/>
                    <a:pt x="64" y="227"/>
                    <a:pt x="48" y="248"/>
                  </a:cubicBezTo>
                  <a:cubicBezTo>
                    <a:pt x="41" y="259"/>
                    <a:pt x="30" y="270"/>
                    <a:pt x="20" y="279"/>
                  </a:cubicBezTo>
                  <a:cubicBezTo>
                    <a:pt x="13" y="286"/>
                    <a:pt x="8" y="294"/>
                    <a:pt x="0" y="300"/>
                  </a:cubicBezTo>
                  <a:cubicBezTo>
                    <a:pt x="8" y="275"/>
                    <a:pt x="31" y="260"/>
                    <a:pt x="44" y="237"/>
                  </a:cubicBezTo>
                  <a:cubicBezTo>
                    <a:pt x="58" y="210"/>
                    <a:pt x="62" y="182"/>
                    <a:pt x="73" y="153"/>
                  </a:cubicBezTo>
                  <a:cubicBezTo>
                    <a:pt x="82" y="125"/>
                    <a:pt x="100" y="100"/>
                    <a:pt x="111" y="73"/>
                  </a:cubicBezTo>
                  <a:cubicBezTo>
                    <a:pt x="119" y="57"/>
                    <a:pt x="128" y="44"/>
                    <a:pt x="137" y="30"/>
                  </a:cubicBezTo>
                  <a:cubicBezTo>
                    <a:pt x="143" y="21"/>
                    <a:pt x="151" y="9"/>
                    <a:pt x="155" y="0"/>
                  </a:cubicBezTo>
                  <a:cubicBezTo>
                    <a:pt x="180" y="15"/>
                    <a:pt x="162" y="47"/>
                    <a:pt x="151" y="67"/>
                  </a:cubicBezTo>
                  <a:cubicBezTo>
                    <a:pt x="138" y="92"/>
                    <a:pt x="124" y="116"/>
                    <a:pt x="115" y="142"/>
                  </a:cubicBezTo>
                  <a:cubicBezTo>
                    <a:pt x="105" y="168"/>
                    <a:pt x="99" y="195"/>
                    <a:pt x="93" y="222"/>
                  </a:cubicBezTo>
                  <a:cubicBezTo>
                    <a:pt x="89" y="242"/>
                    <a:pt x="90" y="272"/>
                    <a:pt x="78" y="290"/>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66"/>
            <p:cNvSpPr>
              <a:spLocks/>
            </p:cNvSpPr>
            <p:nvPr userDrawn="1"/>
          </p:nvSpPr>
          <p:spPr bwMode="auto">
            <a:xfrm>
              <a:off x="4212092" y="-238904"/>
              <a:ext cx="372781" cy="275533"/>
            </a:xfrm>
            <a:custGeom>
              <a:avLst/>
              <a:gdLst>
                <a:gd name="T0" fmla="*/ 225 w 247"/>
                <a:gd name="T1" fmla="*/ 25 h 183"/>
                <a:gd name="T2" fmla="*/ 139 w 247"/>
                <a:gd name="T3" fmla="*/ 88 h 183"/>
                <a:gd name="T4" fmla="*/ 112 w 247"/>
                <a:gd name="T5" fmla="*/ 103 h 183"/>
                <a:gd name="T6" fmla="*/ 94 w 247"/>
                <a:gd name="T7" fmla="*/ 127 h 183"/>
                <a:gd name="T8" fmla="*/ 82 w 247"/>
                <a:gd name="T9" fmla="*/ 154 h 183"/>
                <a:gd name="T10" fmla="*/ 65 w 247"/>
                <a:gd name="T11" fmla="*/ 183 h 183"/>
                <a:gd name="T12" fmla="*/ 70 w 247"/>
                <a:gd name="T13" fmla="*/ 148 h 183"/>
                <a:gd name="T14" fmla="*/ 33 w 247"/>
                <a:gd name="T15" fmla="*/ 152 h 183"/>
                <a:gd name="T16" fmla="*/ 0 w 247"/>
                <a:gd name="T17" fmla="*/ 147 h 183"/>
                <a:gd name="T18" fmla="*/ 0 w 247"/>
                <a:gd name="T19" fmla="*/ 147 h 183"/>
                <a:gd name="T20" fmla="*/ 37 w 247"/>
                <a:gd name="T21" fmla="*/ 141 h 183"/>
                <a:gd name="T22" fmla="*/ 65 w 247"/>
                <a:gd name="T23" fmla="*/ 118 h 183"/>
                <a:gd name="T24" fmla="*/ 96 w 247"/>
                <a:gd name="T25" fmla="*/ 96 h 183"/>
                <a:gd name="T26" fmla="*/ 128 w 247"/>
                <a:gd name="T27" fmla="*/ 79 h 183"/>
                <a:gd name="T28" fmla="*/ 247 w 247"/>
                <a:gd name="T29" fmla="*/ 0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47" h="183">
                  <a:moveTo>
                    <a:pt x="225" y="25"/>
                  </a:moveTo>
                  <a:cubicBezTo>
                    <a:pt x="197" y="46"/>
                    <a:pt x="171" y="71"/>
                    <a:pt x="139" y="88"/>
                  </a:cubicBezTo>
                  <a:cubicBezTo>
                    <a:pt x="130" y="92"/>
                    <a:pt x="121" y="98"/>
                    <a:pt x="112" y="103"/>
                  </a:cubicBezTo>
                  <a:cubicBezTo>
                    <a:pt x="102" y="109"/>
                    <a:pt x="97" y="112"/>
                    <a:pt x="94" y="127"/>
                  </a:cubicBezTo>
                  <a:cubicBezTo>
                    <a:pt x="92" y="136"/>
                    <a:pt x="89" y="147"/>
                    <a:pt x="82" y="154"/>
                  </a:cubicBezTo>
                  <a:cubicBezTo>
                    <a:pt x="75" y="164"/>
                    <a:pt x="63" y="168"/>
                    <a:pt x="65" y="183"/>
                  </a:cubicBezTo>
                  <a:cubicBezTo>
                    <a:pt x="63" y="168"/>
                    <a:pt x="65" y="162"/>
                    <a:pt x="70" y="148"/>
                  </a:cubicBezTo>
                  <a:cubicBezTo>
                    <a:pt x="61" y="144"/>
                    <a:pt x="44" y="153"/>
                    <a:pt x="33" y="152"/>
                  </a:cubicBezTo>
                  <a:cubicBezTo>
                    <a:pt x="20" y="151"/>
                    <a:pt x="14" y="143"/>
                    <a:pt x="0" y="147"/>
                  </a:cubicBezTo>
                  <a:cubicBezTo>
                    <a:pt x="0" y="147"/>
                    <a:pt x="0" y="147"/>
                    <a:pt x="0" y="147"/>
                  </a:cubicBezTo>
                  <a:cubicBezTo>
                    <a:pt x="11" y="142"/>
                    <a:pt x="24" y="146"/>
                    <a:pt x="37" y="141"/>
                  </a:cubicBezTo>
                  <a:cubicBezTo>
                    <a:pt x="49" y="136"/>
                    <a:pt x="57" y="128"/>
                    <a:pt x="65" y="118"/>
                  </a:cubicBezTo>
                  <a:cubicBezTo>
                    <a:pt x="74" y="108"/>
                    <a:pt x="83" y="101"/>
                    <a:pt x="96" y="96"/>
                  </a:cubicBezTo>
                  <a:cubicBezTo>
                    <a:pt x="107" y="92"/>
                    <a:pt x="118" y="84"/>
                    <a:pt x="128" y="79"/>
                  </a:cubicBezTo>
                  <a:cubicBezTo>
                    <a:pt x="167" y="55"/>
                    <a:pt x="212" y="25"/>
                    <a:pt x="247" y="0"/>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67"/>
            <p:cNvSpPr>
              <a:spLocks/>
            </p:cNvSpPr>
            <p:nvPr userDrawn="1"/>
          </p:nvSpPr>
          <p:spPr bwMode="auto">
            <a:xfrm>
              <a:off x="4578390" y="-187039"/>
              <a:ext cx="275534" cy="325777"/>
            </a:xfrm>
            <a:custGeom>
              <a:avLst/>
              <a:gdLst>
                <a:gd name="T0" fmla="*/ 0 w 183"/>
                <a:gd name="T1" fmla="*/ 30 h 215"/>
                <a:gd name="T2" fmla="*/ 8 w 183"/>
                <a:gd name="T3" fmla="*/ 55 h 215"/>
                <a:gd name="T4" fmla="*/ 41 w 183"/>
                <a:gd name="T5" fmla="*/ 107 h 215"/>
                <a:gd name="T6" fmla="*/ 57 w 183"/>
                <a:gd name="T7" fmla="*/ 129 h 215"/>
                <a:gd name="T8" fmla="*/ 64 w 183"/>
                <a:gd name="T9" fmla="*/ 141 h 215"/>
                <a:gd name="T10" fmla="*/ 58 w 183"/>
                <a:gd name="T11" fmla="*/ 155 h 215"/>
                <a:gd name="T12" fmla="*/ 69 w 183"/>
                <a:gd name="T13" fmla="*/ 185 h 215"/>
                <a:gd name="T14" fmla="*/ 65 w 183"/>
                <a:gd name="T15" fmla="*/ 215 h 215"/>
                <a:gd name="T16" fmla="*/ 65 w 183"/>
                <a:gd name="T17" fmla="*/ 215 h 215"/>
                <a:gd name="T18" fmla="*/ 84 w 183"/>
                <a:gd name="T19" fmla="*/ 174 h 215"/>
                <a:gd name="T20" fmla="*/ 124 w 183"/>
                <a:gd name="T21" fmla="*/ 172 h 215"/>
                <a:gd name="T22" fmla="*/ 153 w 183"/>
                <a:gd name="T23" fmla="*/ 183 h 215"/>
                <a:gd name="T24" fmla="*/ 183 w 183"/>
                <a:gd name="T25" fmla="*/ 182 h 215"/>
                <a:gd name="T26" fmla="*/ 120 w 183"/>
                <a:gd name="T27" fmla="*/ 155 h 215"/>
                <a:gd name="T28" fmla="*/ 103 w 183"/>
                <a:gd name="T29" fmla="*/ 150 h 215"/>
                <a:gd name="T30" fmla="*/ 92 w 183"/>
                <a:gd name="T31" fmla="*/ 137 h 215"/>
                <a:gd name="T32" fmla="*/ 62 w 183"/>
                <a:gd name="T33" fmla="*/ 121 h 215"/>
                <a:gd name="T34" fmla="*/ 46 w 183"/>
                <a:gd name="T35" fmla="*/ 91 h 215"/>
                <a:gd name="T36" fmla="*/ 28 w 183"/>
                <a:gd name="T37" fmla="*/ 62 h 215"/>
                <a:gd name="T38" fmla="*/ 10 w 183"/>
                <a:gd name="T39" fmla="*/ 0 h 215"/>
                <a:gd name="T40" fmla="*/ 12 w 183"/>
                <a:gd name="T41" fmla="*/ 3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3" h="215">
                  <a:moveTo>
                    <a:pt x="0" y="30"/>
                  </a:moveTo>
                  <a:cubicBezTo>
                    <a:pt x="5" y="28"/>
                    <a:pt x="5" y="51"/>
                    <a:pt x="8" y="55"/>
                  </a:cubicBezTo>
                  <a:cubicBezTo>
                    <a:pt x="12" y="75"/>
                    <a:pt x="29" y="93"/>
                    <a:pt x="41" y="107"/>
                  </a:cubicBezTo>
                  <a:cubicBezTo>
                    <a:pt x="46" y="114"/>
                    <a:pt x="52" y="122"/>
                    <a:pt x="57" y="129"/>
                  </a:cubicBezTo>
                  <a:cubicBezTo>
                    <a:pt x="59" y="131"/>
                    <a:pt x="64" y="136"/>
                    <a:pt x="64" y="141"/>
                  </a:cubicBezTo>
                  <a:cubicBezTo>
                    <a:pt x="63" y="143"/>
                    <a:pt x="57" y="149"/>
                    <a:pt x="58" y="155"/>
                  </a:cubicBezTo>
                  <a:cubicBezTo>
                    <a:pt x="57" y="166"/>
                    <a:pt x="65" y="175"/>
                    <a:pt x="69" y="185"/>
                  </a:cubicBezTo>
                  <a:cubicBezTo>
                    <a:pt x="72" y="195"/>
                    <a:pt x="68" y="204"/>
                    <a:pt x="65" y="215"/>
                  </a:cubicBezTo>
                  <a:cubicBezTo>
                    <a:pt x="65" y="215"/>
                    <a:pt x="65" y="215"/>
                    <a:pt x="65" y="215"/>
                  </a:cubicBezTo>
                  <a:cubicBezTo>
                    <a:pt x="78" y="207"/>
                    <a:pt x="84" y="189"/>
                    <a:pt x="84" y="174"/>
                  </a:cubicBezTo>
                  <a:cubicBezTo>
                    <a:pt x="95" y="185"/>
                    <a:pt x="112" y="170"/>
                    <a:pt x="124" y="172"/>
                  </a:cubicBezTo>
                  <a:cubicBezTo>
                    <a:pt x="133" y="174"/>
                    <a:pt x="142" y="182"/>
                    <a:pt x="153" y="183"/>
                  </a:cubicBezTo>
                  <a:cubicBezTo>
                    <a:pt x="163" y="186"/>
                    <a:pt x="175" y="185"/>
                    <a:pt x="183" y="182"/>
                  </a:cubicBezTo>
                  <a:cubicBezTo>
                    <a:pt x="158" y="185"/>
                    <a:pt x="140" y="163"/>
                    <a:pt x="120" y="155"/>
                  </a:cubicBezTo>
                  <a:cubicBezTo>
                    <a:pt x="114" y="152"/>
                    <a:pt x="109" y="154"/>
                    <a:pt x="103" y="150"/>
                  </a:cubicBezTo>
                  <a:cubicBezTo>
                    <a:pt x="99" y="146"/>
                    <a:pt x="95" y="141"/>
                    <a:pt x="92" y="137"/>
                  </a:cubicBezTo>
                  <a:cubicBezTo>
                    <a:pt x="82" y="125"/>
                    <a:pt x="70" y="132"/>
                    <a:pt x="62" y="121"/>
                  </a:cubicBezTo>
                  <a:cubicBezTo>
                    <a:pt x="55" y="111"/>
                    <a:pt x="53" y="100"/>
                    <a:pt x="46" y="91"/>
                  </a:cubicBezTo>
                  <a:cubicBezTo>
                    <a:pt x="39" y="81"/>
                    <a:pt x="33" y="73"/>
                    <a:pt x="28" y="62"/>
                  </a:cubicBezTo>
                  <a:cubicBezTo>
                    <a:pt x="16" y="43"/>
                    <a:pt x="15" y="21"/>
                    <a:pt x="10" y="0"/>
                  </a:cubicBezTo>
                  <a:cubicBezTo>
                    <a:pt x="10" y="0"/>
                    <a:pt x="11" y="1"/>
                    <a:pt x="12" y="3"/>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68"/>
            <p:cNvSpPr>
              <a:spLocks/>
            </p:cNvSpPr>
            <p:nvPr userDrawn="1"/>
          </p:nvSpPr>
          <p:spPr bwMode="auto">
            <a:xfrm>
              <a:off x="4649703" y="72286"/>
              <a:ext cx="254463" cy="218806"/>
            </a:xfrm>
            <a:custGeom>
              <a:avLst/>
              <a:gdLst>
                <a:gd name="T0" fmla="*/ 20 w 169"/>
                <a:gd name="T1" fmla="*/ 40 h 145"/>
                <a:gd name="T2" fmla="*/ 17 w 169"/>
                <a:gd name="T3" fmla="*/ 109 h 145"/>
                <a:gd name="T4" fmla="*/ 65 w 169"/>
                <a:gd name="T5" fmla="*/ 137 h 145"/>
                <a:gd name="T6" fmla="*/ 92 w 169"/>
                <a:gd name="T7" fmla="*/ 89 h 145"/>
                <a:gd name="T8" fmla="*/ 121 w 169"/>
                <a:gd name="T9" fmla="*/ 76 h 145"/>
                <a:gd name="T10" fmla="*/ 153 w 169"/>
                <a:gd name="T11" fmla="*/ 40 h 145"/>
                <a:gd name="T12" fmla="*/ 106 w 169"/>
                <a:gd name="T13" fmla="*/ 10 h 145"/>
                <a:gd name="T14" fmla="*/ 41 w 169"/>
                <a:gd name="T15" fmla="*/ 6 h 145"/>
                <a:gd name="T16" fmla="*/ 12 w 169"/>
                <a:gd name="T17" fmla="*/ 33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9" h="145">
                  <a:moveTo>
                    <a:pt x="20" y="40"/>
                  </a:moveTo>
                  <a:cubicBezTo>
                    <a:pt x="14" y="64"/>
                    <a:pt x="10" y="85"/>
                    <a:pt x="17" y="109"/>
                  </a:cubicBezTo>
                  <a:cubicBezTo>
                    <a:pt x="23" y="128"/>
                    <a:pt x="45" y="145"/>
                    <a:pt x="65" y="137"/>
                  </a:cubicBezTo>
                  <a:cubicBezTo>
                    <a:pt x="86" y="129"/>
                    <a:pt x="95" y="110"/>
                    <a:pt x="92" y="89"/>
                  </a:cubicBezTo>
                  <a:cubicBezTo>
                    <a:pt x="102" y="88"/>
                    <a:pt x="120" y="93"/>
                    <a:pt x="121" y="76"/>
                  </a:cubicBezTo>
                  <a:cubicBezTo>
                    <a:pt x="145" y="78"/>
                    <a:pt x="169" y="65"/>
                    <a:pt x="153" y="40"/>
                  </a:cubicBezTo>
                  <a:cubicBezTo>
                    <a:pt x="143" y="23"/>
                    <a:pt x="123" y="16"/>
                    <a:pt x="106" y="10"/>
                  </a:cubicBezTo>
                  <a:cubicBezTo>
                    <a:pt x="87" y="0"/>
                    <a:pt x="62" y="1"/>
                    <a:pt x="41" y="6"/>
                  </a:cubicBezTo>
                  <a:cubicBezTo>
                    <a:pt x="31" y="7"/>
                    <a:pt x="0" y="17"/>
                    <a:pt x="12" y="33"/>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69"/>
            <p:cNvSpPr>
              <a:spLocks/>
            </p:cNvSpPr>
            <p:nvPr userDrawn="1"/>
          </p:nvSpPr>
          <p:spPr bwMode="auto">
            <a:xfrm>
              <a:off x="4685360" y="52837"/>
              <a:ext cx="181527" cy="106972"/>
            </a:xfrm>
            <a:custGeom>
              <a:avLst/>
              <a:gdLst>
                <a:gd name="T0" fmla="*/ 0 w 120"/>
                <a:gd name="T1" fmla="*/ 50 h 71"/>
                <a:gd name="T2" fmla="*/ 38 w 120"/>
                <a:gd name="T3" fmla="*/ 34 h 71"/>
                <a:gd name="T4" fmla="*/ 45 w 120"/>
                <a:gd name="T5" fmla="*/ 38 h 71"/>
                <a:gd name="T6" fmla="*/ 56 w 120"/>
                <a:gd name="T7" fmla="*/ 39 h 71"/>
                <a:gd name="T8" fmla="*/ 69 w 120"/>
                <a:gd name="T9" fmla="*/ 45 h 71"/>
                <a:gd name="T10" fmla="*/ 77 w 120"/>
                <a:gd name="T11" fmla="*/ 36 h 71"/>
                <a:gd name="T12" fmla="*/ 120 w 120"/>
                <a:gd name="T13" fmla="*/ 55 h 71"/>
                <a:gd name="T14" fmla="*/ 94 w 120"/>
                <a:gd name="T15" fmla="*/ 24 h 71"/>
                <a:gd name="T16" fmla="*/ 57 w 120"/>
                <a:gd name="T17" fmla="*/ 3 h 71"/>
                <a:gd name="T18" fmla="*/ 13 w 120"/>
                <a:gd name="T19" fmla="*/ 11 h 71"/>
                <a:gd name="T20" fmla="*/ 2 w 120"/>
                <a:gd name="T21" fmla="*/ 4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0" h="71">
                  <a:moveTo>
                    <a:pt x="0" y="50"/>
                  </a:moveTo>
                  <a:cubicBezTo>
                    <a:pt x="0" y="71"/>
                    <a:pt x="38" y="52"/>
                    <a:pt x="38" y="34"/>
                  </a:cubicBezTo>
                  <a:cubicBezTo>
                    <a:pt x="41" y="35"/>
                    <a:pt x="43" y="38"/>
                    <a:pt x="45" y="38"/>
                  </a:cubicBezTo>
                  <a:cubicBezTo>
                    <a:pt x="51" y="41"/>
                    <a:pt x="54" y="39"/>
                    <a:pt x="56" y="39"/>
                  </a:cubicBezTo>
                  <a:cubicBezTo>
                    <a:pt x="61" y="40"/>
                    <a:pt x="66" y="44"/>
                    <a:pt x="69" y="45"/>
                  </a:cubicBezTo>
                  <a:cubicBezTo>
                    <a:pt x="74" y="43"/>
                    <a:pt x="75" y="38"/>
                    <a:pt x="77" y="36"/>
                  </a:cubicBezTo>
                  <a:cubicBezTo>
                    <a:pt x="95" y="30"/>
                    <a:pt x="105" y="52"/>
                    <a:pt x="120" y="55"/>
                  </a:cubicBezTo>
                  <a:cubicBezTo>
                    <a:pt x="111" y="43"/>
                    <a:pt x="108" y="33"/>
                    <a:pt x="94" y="24"/>
                  </a:cubicBezTo>
                  <a:cubicBezTo>
                    <a:pt x="83" y="15"/>
                    <a:pt x="70" y="8"/>
                    <a:pt x="57" y="3"/>
                  </a:cubicBezTo>
                  <a:cubicBezTo>
                    <a:pt x="44" y="0"/>
                    <a:pt x="24" y="0"/>
                    <a:pt x="13" y="11"/>
                  </a:cubicBezTo>
                  <a:cubicBezTo>
                    <a:pt x="7" y="20"/>
                    <a:pt x="5" y="32"/>
                    <a:pt x="2" y="42"/>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70"/>
            <p:cNvSpPr>
              <a:spLocks/>
            </p:cNvSpPr>
            <p:nvPr userDrawn="1"/>
          </p:nvSpPr>
          <p:spPr bwMode="auto">
            <a:xfrm>
              <a:off x="4155365" y="-63859"/>
              <a:ext cx="176666" cy="150733"/>
            </a:xfrm>
            <a:custGeom>
              <a:avLst/>
              <a:gdLst>
                <a:gd name="T0" fmla="*/ 118 w 118"/>
                <a:gd name="T1" fmla="*/ 44 h 100"/>
                <a:gd name="T2" fmla="*/ 115 w 118"/>
                <a:gd name="T3" fmla="*/ 65 h 100"/>
                <a:gd name="T4" fmla="*/ 75 w 118"/>
                <a:gd name="T5" fmla="*/ 79 h 100"/>
                <a:gd name="T6" fmla="*/ 26 w 118"/>
                <a:gd name="T7" fmla="*/ 87 h 100"/>
                <a:gd name="T8" fmla="*/ 1 w 118"/>
                <a:gd name="T9" fmla="*/ 44 h 100"/>
                <a:gd name="T10" fmla="*/ 86 w 118"/>
                <a:gd name="T11" fmla="*/ 8 h 100"/>
              </a:gdLst>
              <a:ahLst/>
              <a:cxnLst>
                <a:cxn ang="0">
                  <a:pos x="T0" y="T1"/>
                </a:cxn>
                <a:cxn ang="0">
                  <a:pos x="T2" y="T3"/>
                </a:cxn>
                <a:cxn ang="0">
                  <a:pos x="T4" y="T5"/>
                </a:cxn>
                <a:cxn ang="0">
                  <a:pos x="T6" y="T7"/>
                </a:cxn>
                <a:cxn ang="0">
                  <a:pos x="T8" y="T9"/>
                </a:cxn>
                <a:cxn ang="0">
                  <a:pos x="T10" y="T11"/>
                </a:cxn>
              </a:cxnLst>
              <a:rect l="0" t="0" r="r" b="b"/>
              <a:pathLst>
                <a:path w="118" h="100">
                  <a:moveTo>
                    <a:pt x="118" y="44"/>
                  </a:moveTo>
                  <a:cubicBezTo>
                    <a:pt x="112" y="46"/>
                    <a:pt x="115" y="60"/>
                    <a:pt x="115" y="65"/>
                  </a:cubicBezTo>
                  <a:cubicBezTo>
                    <a:pt x="114" y="93"/>
                    <a:pt x="92" y="100"/>
                    <a:pt x="75" y="79"/>
                  </a:cubicBezTo>
                  <a:cubicBezTo>
                    <a:pt x="60" y="85"/>
                    <a:pt x="42" y="94"/>
                    <a:pt x="26" y="87"/>
                  </a:cubicBezTo>
                  <a:cubicBezTo>
                    <a:pt x="11" y="81"/>
                    <a:pt x="0" y="60"/>
                    <a:pt x="1" y="44"/>
                  </a:cubicBezTo>
                  <a:cubicBezTo>
                    <a:pt x="7" y="11"/>
                    <a:pt x="60" y="0"/>
                    <a:pt x="86" y="8"/>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71"/>
            <p:cNvSpPr>
              <a:spLocks/>
            </p:cNvSpPr>
            <p:nvPr userDrawn="1"/>
          </p:nvSpPr>
          <p:spPr bwMode="auto">
            <a:xfrm>
              <a:off x="4205609" y="-54135"/>
              <a:ext cx="139387" cy="87522"/>
            </a:xfrm>
            <a:custGeom>
              <a:avLst/>
              <a:gdLst>
                <a:gd name="T0" fmla="*/ 57 w 92"/>
                <a:gd name="T1" fmla="*/ 0 h 58"/>
                <a:gd name="T2" fmla="*/ 14 w 92"/>
                <a:gd name="T3" fmla="*/ 12 h 58"/>
                <a:gd name="T4" fmla="*/ 6 w 92"/>
                <a:gd name="T5" fmla="*/ 33 h 58"/>
                <a:gd name="T6" fmla="*/ 34 w 92"/>
                <a:gd name="T7" fmla="*/ 31 h 58"/>
                <a:gd name="T8" fmla="*/ 53 w 92"/>
                <a:gd name="T9" fmla="*/ 51 h 58"/>
                <a:gd name="T10" fmla="*/ 83 w 92"/>
                <a:gd name="T11" fmla="*/ 47 h 58"/>
                <a:gd name="T12" fmla="*/ 59 w 92"/>
                <a:gd name="T13" fmla="*/ 5 h 58"/>
              </a:gdLst>
              <a:ahLst/>
              <a:cxnLst>
                <a:cxn ang="0">
                  <a:pos x="T0" y="T1"/>
                </a:cxn>
                <a:cxn ang="0">
                  <a:pos x="T2" y="T3"/>
                </a:cxn>
                <a:cxn ang="0">
                  <a:pos x="T4" y="T5"/>
                </a:cxn>
                <a:cxn ang="0">
                  <a:pos x="T6" y="T7"/>
                </a:cxn>
                <a:cxn ang="0">
                  <a:pos x="T8" y="T9"/>
                </a:cxn>
                <a:cxn ang="0">
                  <a:pos x="T10" y="T11"/>
                </a:cxn>
                <a:cxn ang="0">
                  <a:pos x="T12" y="T13"/>
                </a:cxn>
              </a:cxnLst>
              <a:rect l="0" t="0" r="r" b="b"/>
              <a:pathLst>
                <a:path w="92" h="58">
                  <a:moveTo>
                    <a:pt x="57" y="0"/>
                  </a:moveTo>
                  <a:cubicBezTo>
                    <a:pt x="43" y="0"/>
                    <a:pt x="26" y="5"/>
                    <a:pt x="14" y="12"/>
                  </a:cubicBezTo>
                  <a:cubicBezTo>
                    <a:pt x="7" y="17"/>
                    <a:pt x="0" y="24"/>
                    <a:pt x="6" y="33"/>
                  </a:cubicBezTo>
                  <a:cubicBezTo>
                    <a:pt x="15" y="45"/>
                    <a:pt x="24" y="28"/>
                    <a:pt x="34" y="31"/>
                  </a:cubicBezTo>
                  <a:cubicBezTo>
                    <a:pt x="41" y="32"/>
                    <a:pt x="45" y="46"/>
                    <a:pt x="53" y="51"/>
                  </a:cubicBezTo>
                  <a:cubicBezTo>
                    <a:pt x="61" y="57"/>
                    <a:pt x="78" y="58"/>
                    <a:pt x="83" y="47"/>
                  </a:cubicBezTo>
                  <a:cubicBezTo>
                    <a:pt x="92" y="33"/>
                    <a:pt x="76" y="3"/>
                    <a:pt x="59" y="5"/>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72"/>
            <p:cNvSpPr>
              <a:spLocks/>
            </p:cNvSpPr>
            <p:nvPr userDrawn="1"/>
          </p:nvSpPr>
          <p:spPr bwMode="auto">
            <a:xfrm>
              <a:off x="4421173" y="-514437"/>
              <a:ext cx="82660" cy="129662"/>
            </a:xfrm>
            <a:custGeom>
              <a:avLst/>
              <a:gdLst>
                <a:gd name="T0" fmla="*/ 54 w 54"/>
                <a:gd name="T1" fmla="*/ 85 h 86"/>
                <a:gd name="T2" fmla="*/ 47 w 54"/>
                <a:gd name="T3" fmla="*/ 67 h 86"/>
                <a:gd name="T4" fmla="*/ 27 w 54"/>
                <a:gd name="T5" fmla="*/ 38 h 86"/>
                <a:gd name="T6" fmla="*/ 37 w 54"/>
                <a:gd name="T7" fmla="*/ 1 h 86"/>
                <a:gd name="T8" fmla="*/ 17 w 54"/>
                <a:gd name="T9" fmla="*/ 45 h 86"/>
                <a:gd name="T10" fmla="*/ 7 w 54"/>
                <a:gd name="T11" fmla="*/ 81 h 86"/>
              </a:gdLst>
              <a:ahLst/>
              <a:cxnLst>
                <a:cxn ang="0">
                  <a:pos x="T0" y="T1"/>
                </a:cxn>
                <a:cxn ang="0">
                  <a:pos x="T2" y="T3"/>
                </a:cxn>
                <a:cxn ang="0">
                  <a:pos x="T4" y="T5"/>
                </a:cxn>
                <a:cxn ang="0">
                  <a:pos x="T6" y="T7"/>
                </a:cxn>
                <a:cxn ang="0">
                  <a:pos x="T8" y="T9"/>
                </a:cxn>
                <a:cxn ang="0">
                  <a:pos x="T10" y="T11"/>
                </a:cxn>
              </a:cxnLst>
              <a:rect l="0" t="0" r="r" b="b"/>
              <a:pathLst>
                <a:path w="54" h="86">
                  <a:moveTo>
                    <a:pt x="54" y="85"/>
                  </a:moveTo>
                  <a:cubicBezTo>
                    <a:pt x="49" y="86"/>
                    <a:pt x="48" y="70"/>
                    <a:pt x="47" y="67"/>
                  </a:cubicBezTo>
                  <a:cubicBezTo>
                    <a:pt x="43" y="55"/>
                    <a:pt x="31" y="49"/>
                    <a:pt x="27" y="38"/>
                  </a:cubicBezTo>
                  <a:cubicBezTo>
                    <a:pt x="22" y="22"/>
                    <a:pt x="35" y="12"/>
                    <a:pt x="37" y="1"/>
                  </a:cubicBezTo>
                  <a:cubicBezTo>
                    <a:pt x="18" y="0"/>
                    <a:pt x="21" y="33"/>
                    <a:pt x="17" y="45"/>
                  </a:cubicBezTo>
                  <a:cubicBezTo>
                    <a:pt x="11" y="57"/>
                    <a:pt x="0" y="65"/>
                    <a:pt x="7" y="81"/>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73"/>
            <p:cNvSpPr>
              <a:spLocks/>
            </p:cNvSpPr>
            <p:nvPr userDrawn="1"/>
          </p:nvSpPr>
          <p:spPr bwMode="auto">
            <a:xfrm>
              <a:off x="4179677" y="-538748"/>
              <a:ext cx="453819" cy="256083"/>
            </a:xfrm>
            <a:custGeom>
              <a:avLst/>
              <a:gdLst>
                <a:gd name="T0" fmla="*/ 292 w 300"/>
                <a:gd name="T1" fmla="*/ 30 h 169"/>
                <a:gd name="T2" fmla="*/ 262 w 300"/>
                <a:gd name="T3" fmla="*/ 22 h 169"/>
                <a:gd name="T4" fmla="*/ 196 w 300"/>
                <a:gd name="T5" fmla="*/ 24 h 169"/>
                <a:gd name="T6" fmla="*/ 150 w 300"/>
                <a:gd name="T7" fmla="*/ 44 h 169"/>
                <a:gd name="T8" fmla="*/ 151 w 300"/>
                <a:gd name="T9" fmla="*/ 109 h 169"/>
                <a:gd name="T10" fmla="*/ 148 w 300"/>
                <a:gd name="T11" fmla="*/ 42 h 169"/>
                <a:gd name="T12" fmla="*/ 99 w 300"/>
                <a:gd name="T13" fmla="*/ 94 h 169"/>
                <a:gd name="T14" fmla="*/ 95 w 300"/>
                <a:gd name="T15" fmla="*/ 132 h 169"/>
                <a:gd name="T16" fmla="*/ 79 w 300"/>
                <a:gd name="T17" fmla="*/ 169 h 169"/>
                <a:gd name="T18" fmla="*/ 76 w 300"/>
                <a:gd name="T19" fmla="*/ 140 h 169"/>
                <a:gd name="T20" fmla="*/ 54 w 300"/>
                <a:gd name="T21" fmla="*/ 145 h 169"/>
                <a:gd name="T22" fmla="*/ 39 w 300"/>
                <a:gd name="T23" fmla="*/ 135 h 169"/>
                <a:gd name="T24" fmla="*/ 0 w 300"/>
                <a:gd name="T25" fmla="*/ 128 h 169"/>
                <a:gd name="T26" fmla="*/ 26 w 300"/>
                <a:gd name="T27" fmla="*/ 126 h 169"/>
                <a:gd name="T28" fmla="*/ 44 w 300"/>
                <a:gd name="T29" fmla="*/ 117 h 169"/>
                <a:gd name="T30" fmla="*/ 76 w 300"/>
                <a:gd name="T31" fmla="*/ 75 h 169"/>
                <a:gd name="T32" fmla="*/ 116 w 300"/>
                <a:gd name="T33" fmla="*/ 55 h 169"/>
                <a:gd name="T34" fmla="*/ 153 w 300"/>
                <a:gd name="T35" fmla="*/ 30 h 169"/>
                <a:gd name="T36" fmla="*/ 92 w 300"/>
                <a:gd name="T37" fmla="*/ 7 h 169"/>
                <a:gd name="T38" fmla="*/ 141 w 300"/>
                <a:gd name="T39" fmla="*/ 17 h 169"/>
                <a:gd name="T40" fmla="*/ 198 w 300"/>
                <a:gd name="T41" fmla="*/ 14 h 169"/>
                <a:gd name="T42" fmla="*/ 253 w 300"/>
                <a:gd name="T43" fmla="*/ 12 h 169"/>
                <a:gd name="T44" fmla="*/ 284 w 300"/>
                <a:gd name="T45" fmla="*/ 15 h 169"/>
                <a:gd name="T46" fmla="*/ 300 w 300"/>
                <a:gd name="T47" fmla="*/ 18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0" h="169">
                  <a:moveTo>
                    <a:pt x="292" y="30"/>
                  </a:moveTo>
                  <a:cubicBezTo>
                    <a:pt x="286" y="24"/>
                    <a:pt x="270" y="22"/>
                    <a:pt x="262" y="22"/>
                  </a:cubicBezTo>
                  <a:cubicBezTo>
                    <a:pt x="241" y="19"/>
                    <a:pt x="217" y="21"/>
                    <a:pt x="196" y="24"/>
                  </a:cubicBezTo>
                  <a:cubicBezTo>
                    <a:pt x="180" y="25"/>
                    <a:pt x="155" y="28"/>
                    <a:pt x="150" y="44"/>
                  </a:cubicBezTo>
                  <a:cubicBezTo>
                    <a:pt x="146" y="64"/>
                    <a:pt x="153" y="88"/>
                    <a:pt x="151" y="109"/>
                  </a:cubicBezTo>
                  <a:cubicBezTo>
                    <a:pt x="136" y="94"/>
                    <a:pt x="143" y="58"/>
                    <a:pt x="148" y="42"/>
                  </a:cubicBezTo>
                  <a:cubicBezTo>
                    <a:pt x="129" y="55"/>
                    <a:pt x="108" y="73"/>
                    <a:pt x="99" y="94"/>
                  </a:cubicBezTo>
                  <a:cubicBezTo>
                    <a:pt x="93" y="107"/>
                    <a:pt x="98" y="120"/>
                    <a:pt x="95" y="132"/>
                  </a:cubicBezTo>
                  <a:cubicBezTo>
                    <a:pt x="92" y="145"/>
                    <a:pt x="82" y="154"/>
                    <a:pt x="79" y="169"/>
                  </a:cubicBezTo>
                  <a:cubicBezTo>
                    <a:pt x="77" y="160"/>
                    <a:pt x="74" y="150"/>
                    <a:pt x="76" y="140"/>
                  </a:cubicBezTo>
                  <a:cubicBezTo>
                    <a:pt x="69" y="143"/>
                    <a:pt x="61" y="146"/>
                    <a:pt x="54" y="145"/>
                  </a:cubicBezTo>
                  <a:cubicBezTo>
                    <a:pt x="45" y="144"/>
                    <a:pt x="44" y="137"/>
                    <a:pt x="39" y="135"/>
                  </a:cubicBezTo>
                  <a:cubicBezTo>
                    <a:pt x="27" y="131"/>
                    <a:pt x="10" y="142"/>
                    <a:pt x="0" y="128"/>
                  </a:cubicBezTo>
                  <a:cubicBezTo>
                    <a:pt x="8" y="124"/>
                    <a:pt x="17" y="128"/>
                    <a:pt x="26" y="126"/>
                  </a:cubicBezTo>
                  <a:cubicBezTo>
                    <a:pt x="32" y="123"/>
                    <a:pt x="39" y="121"/>
                    <a:pt x="44" y="117"/>
                  </a:cubicBezTo>
                  <a:cubicBezTo>
                    <a:pt x="62" y="106"/>
                    <a:pt x="65" y="87"/>
                    <a:pt x="76" y="75"/>
                  </a:cubicBezTo>
                  <a:cubicBezTo>
                    <a:pt x="87" y="63"/>
                    <a:pt x="104" y="63"/>
                    <a:pt x="116" y="55"/>
                  </a:cubicBezTo>
                  <a:cubicBezTo>
                    <a:pt x="126" y="48"/>
                    <a:pt x="143" y="39"/>
                    <a:pt x="153" y="30"/>
                  </a:cubicBezTo>
                  <a:cubicBezTo>
                    <a:pt x="134" y="19"/>
                    <a:pt x="111" y="21"/>
                    <a:pt x="92" y="7"/>
                  </a:cubicBezTo>
                  <a:cubicBezTo>
                    <a:pt x="96" y="0"/>
                    <a:pt x="133" y="17"/>
                    <a:pt x="141" y="17"/>
                  </a:cubicBezTo>
                  <a:cubicBezTo>
                    <a:pt x="162" y="19"/>
                    <a:pt x="179" y="20"/>
                    <a:pt x="198" y="14"/>
                  </a:cubicBezTo>
                  <a:cubicBezTo>
                    <a:pt x="215" y="10"/>
                    <a:pt x="235" y="11"/>
                    <a:pt x="253" y="12"/>
                  </a:cubicBezTo>
                  <a:cubicBezTo>
                    <a:pt x="263" y="13"/>
                    <a:pt x="274" y="13"/>
                    <a:pt x="284" y="15"/>
                  </a:cubicBezTo>
                  <a:cubicBezTo>
                    <a:pt x="290" y="15"/>
                    <a:pt x="297" y="18"/>
                    <a:pt x="300" y="18"/>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75"/>
            <p:cNvSpPr>
              <a:spLocks/>
            </p:cNvSpPr>
            <p:nvPr userDrawn="1"/>
          </p:nvSpPr>
          <p:spPr bwMode="auto">
            <a:xfrm>
              <a:off x="4054877" y="-752691"/>
              <a:ext cx="314432" cy="364676"/>
            </a:xfrm>
            <a:custGeom>
              <a:avLst/>
              <a:gdLst>
                <a:gd name="T0" fmla="*/ 153 w 208"/>
                <a:gd name="T1" fmla="*/ 159 h 241"/>
                <a:gd name="T2" fmla="*/ 149 w 208"/>
                <a:gd name="T3" fmla="*/ 208 h 241"/>
                <a:gd name="T4" fmla="*/ 119 w 208"/>
                <a:gd name="T5" fmla="*/ 239 h 241"/>
                <a:gd name="T6" fmla="*/ 94 w 208"/>
                <a:gd name="T7" fmla="*/ 204 h 241"/>
                <a:gd name="T8" fmla="*/ 54 w 208"/>
                <a:gd name="T9" fmla="*/ 222 h 241"/>
                <a:gd name="T10" fmla="*/ 22 w 208"/>
                <a:gd name="T11" fmla="*/ 188 h 241"/>
                <a:gd name="T12" fmla="*/ 20 w 208"/>
                <a:gd name="T13" fmla="*/ 180 h 241"/>
                <a:gd name="T14" fmla="*/ 16 w 208"/>
                <a:gd name="T15" fmla="*/ 168 h 241"/>
                <a:gd name="T16" fmla="*/ 28 w 208"/>
                <a:gd name="T17" fmla="*/ 145 h 241"/>
                <a:gd name="T18" fmla="*/ 68 w 208"/>
                <a:gd name="T19" fmla="*/ 128 h 241"/>
                <a:gd name="T20" fmla="*/ 14 w 208"/>
                <a:gd name="T21" fmla="*/ 111 h 241"/>
                <a:gd name="T22" fmla="*/ 22 w 208"/>
                <a:gd name="T23" fmla="*/ 64 h 241"/>
                <a:gd name="T24" fmla="*/ 92 w 208"/>
                <a:gd name="T25" fmla="*/ 63 h 241"/>
                <a:gd name="T26" fmla="*/ 92 w 208"/>
                <a:gd name="T27" fmla="*/ 19 h 241"/>
                <a:gd name="T28" fmla="*/ 127 w 208"/>
                <a:gd name="T29" fmla="*/ 4 h 241"/>
                <a:gd name="T30" fmla="*/ 136 w 208"/>
                <a:gd name="T31" fmla="*/ 10 h 241"/>
                <a:gd name="T32" fmla="*/ 145 w 208"/>
                <a:gd name="T33" fmla="*/ 14 h 241"/>
                <a:gd name="T34" fmla="*/ 163 w 208"/>
                <a:gd name="T35" fmla="*/ 28 h 241"/>
                <a:gd name="T36" fmla="*/ 150 w 208"/>
                <a:gd name="T37" fmla="*/ 77 h 241"/>
                <a:gd name="T38" fmla="*/ 199 w 208"/>
                <a:gd name="T39" fmla="*/ 86 h 241"/>
                <a:gd name="T40" fmla="*/ 194 w 208"/>
                <a:gd name="T41" fmla="*/ 125 h 241"/>
                <a:gd name="T42" fmla="*/ 149 w 208"/>
                <a:gd name="T43" fmla="*/ 15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08" h="241">
                  <a:moveTo>
                    <a:pt x="153" y="159"/>
                  </a:moveTo>
                  <a:cubicBezTo>
                    <a:pt x="159" y="159"/>
                    <a:pt x="150" y="201"/>
                    <a:pt x="149" y="208"/>
                  </a:cubicBezTo>
                  <a:cubicBezTo>
                    <a:pt x="145" y="221"/>
                    <a:pt x="135" y="241"/>
                    <a:pt x="119" y="239"/>
                  </a:cubicBezTo>
                  <a:cubicBezTo>
                    <a:pt x="104" y="238"/>
                    <a:pt x="94" y="216"/>
                    <a:pt x="94" y="204"/>
                  </a:cubicBezTo>
                  <a:cubicBezTo>
                    <a:pt x="78" y="208"/>
                    <a:pt x="72" y="223"/>
                    <a:pt x="54" y="222"/>
                  </a:cubicBezTo>
                  <a:cubicBezTo>
                    <a:pt x="36" y="220"/>
                    <a:pt x="27" y="204"/>
                    <a:pt x="22" y="188"/>
                  </a:cubicBezTo>
                  <a:cubicBezTo>
                    <a:pt x="21" y="185"/>
                    <a:pt x="22" y="182"/>
                    <a:pt x="20" y="180"/>
                  </a:cubicBezTo>
                  <a:cubicBezTo>
                    <a:pt x="17" y="176"/>
                    <a:pt x="15" y="175"/>
                    <a:pt x="16" y="168"/>
                  </a:cubicBezTo>
                  <a:cubicBezTo>
                    <a:pt x="16" y="160"/>
                    <a:pt x="22" y="151"/>
                    <a:pt x="28" y="145"/>
                  </a:cubicBezTo>
                  <a:cubicBezTo>
                    <a:pt x="41" y="133"/>
                    <a:pt x="53" y="130"/>
                    <a:pt x="68" y="128"/>
                  </a:cubicBezTo>
                  <a:cubicBezTo>
                    <a:pt x="54" y="137"/>
                    <a:pt x="24" y="122"/>
                    <a:pt x="14" y="111"/>
                  </a:cubicBezTo>
                  <a:cubicBezTo>
                    <a:pt x="0" y="94"/>
                    <a:pt x="4" y="74"/>
                    <a:pt x="22" y="64"/>
                  </a:cubicBezTo>
                  <a:cubicBezTo>
                    <a:pt x="14" y="36"/>
                    <a:pt x="82" y="57"/>
                    <a:pt x="92" y="63"/>
                  </a:cubicBezTo>
                  <a:cubicBezTo>
                    <a:pt x="84" y="46"/>
                    <a:pt x="77" y="36"/>
                    <a:pt x="92" y="19"/>
                  </a:cubicBezTo>
                  <a:cubicBezTo>
                    <a:pt x="101" y="11"/>
                    <a:pt x="113" y="0"/>
                    <a:pt x="127" y="4"/>
                  </a:cubicBezTo>
                  <a:cubicBezTo>
                    <a:pt x="130" y="6"/>
                    <a:pt x="132" y="9"/>
                    <a:pt x="136" y="10"/>
                  </a:cubicBezTo>
                  <a:cubicBezTo>
                    <a:pt x="139" y="12"/>
                    <a:pt x="141" y="13"/>
                    <a:pt x="145" y="14"/>
                  </a:cubicBezTo>
                  <a:cubicBezTo>
                    <a:pt x="154" y="16"/>
                    <a:pt x="160" y="18"/>
                    <a:pt x="163" y="28"/>
                  </a:cubicBezTo>
                  <a:cubicBezTo>
                    <a:pt x="168" y="44"/>
                    <a:pt x="161" y="65"/>
                    <a:pt x="150" y="77"/>
                  </a:cubicBezTo>
                  <a:cubicBezTo>
                    <a:pt x="168" y="73"/>
                    <a:pt x="187" y="70"/>
                    <a:pt x="199" y="86"/>
                  </a:cubicBezTo>
                  <a:cubicBezTo>
                    <a:pt x="208" y="98"/>
                    <a:pt x="204" y="116"/>
                    <a:pt x="194" y="125"/>
                  </a:cubicBezTo>
                  <a:cubicBezTo>
                    <a:pt x="204" y="143"/>
                    <a:pt x="149" y="156"/>
                    <a:pt x="149" y="156"/>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76"/>
            <p:cNvSpPr>
              <a:spLocks/>
            </p:cNvSpPr>
            <p:nvPr userDrawn="1"/>
          </p:nvSpPr>
          <p:spPr bwMode="auto">
            <a:xfrm>
              <a:off x="4082430" y="-710551"/>
              <a:ext cx="249601" cy="301465"/>
            </a:xfrm>
            <a:custGeom>
              <a:avLst/>
              <a:gdLst>
                <a:gd name="T0" fmla="*/ 116 w 166"/>
                <a:gd name="T1" fmla="*/ 124 h 200"/>
                <a:gd name="T2" fmla="*/ 94 w 166"/>
                <a:gd name="T3" fmla="*/ 160 h 200"/>
                <a:gd name="T4" fmla="*/ 34 w 166"/>
                <a:gd name="T5" fmla="*/ 187 h 200"/>
                <a:gd name="T6" fmla="*/ 55 w 166"/>
                <a:gd name="T7" fmla="*/ 168 h 200"/>
                <a:gd name="T8" fmla="*/ 51 w 166"/>
                <a:gd name="T9" fmla="*/ 156 h 200"/>
                <a:gd name="T10" fmla="*/ 54 w 166"/>
                <a:gd name="T11" fmla="*/ 129 h 200"/>
                <a:gd name="T12" fmla="*/ 79 w 166"/>
                <a:gd name="T13" fmla="*/ 119 h 200"/>
                <a:gd name="T14" fmla="*/ 70 w 166"/>
                <a:gd name="T15" fmla="*/ 92 h 200"/>
                <a:gd name="T16" fmla="*/ 67 w 166"/>
                <a:gd name="T17" fmla="*/ 80 h 200"/>
                <a:gd name="T18" fmla="*/ 12 w 166"/>
                <a:gd name="T19" fmla="*/ 53 h 200"/>
                <a:gd name="T20" fmla="*/ 8 w 166"/>
                <a:gd name="T21" fmla="*/ 26 h 200"/>
                <a:gd name="T22" fmla="*/ 29 w 166"/>
                <a:gd name="T23" fmla="*/ 38 h 200"/>
                <a:gd name="T24" fmla="*/ 36 w 166"/>
                <a:gd name="T25" fmla="*/ 31 h 200"/>
                <a:gd name="T26" fmla="*/ 41 w 166"/>
                <a:gd name="T27" fmla="*/ 32 h 200"/>
                <a:gd name="T28" fmla="*/ 45 w 166"/>
                <a:gd name="T29" fmla="*/ 26 h 200"/>
                <a:gd name="T30" fmla="*/ 70 w 166"/>
                <a:gd name="T31" fmla="*/ 35 h 200"/>
                <a:gd name="T32" fmla="*/ 102 w 166"/>
                <a:gd name="T33" fmla="*/ 65 h 200"/>
                <a:gd name="T34" fmla="*/ 89 w 166"/>
                <a:gd name="T35" fmla="*/ 32 h 200"/>
                <a:gd name="T36" fmla="*/ 94 w 166"/>
                <a:gd name="T37" fmla="*/ 12 h 200"/>
                <a:gd name="T38" fmla="*/ 102 w 166"/>
                <a:gd name="T39" fmla="*/ 19 h 200"/>
                <a:gd name="T40" fmla="*/ 108 w 166"/>
                <a:gd name="T41" fmla="*/ 4 h 200"/>
                <a:gd name="T42" fmla="*/ 125 w 166"/>
                <a:gd name="T43" fmla="*/ 0 h 200"/>
                <a:gd name="T44" fmla="*/ 146 w 166"/>
                <a:gd name="T45" fmla="*/ 22 h 200"/>
                <a:gd name="T46" fmla="*/ 131 w 166"/>
                <a:gd name="T47" fmla="*/ 56 h 200"/>
                <a:gd name="T48" fmla="*/ 109 w 166"/>
                <a:gd name="T49" fmla="*/ 77 h 200"/>
                <a:gd name="T50" fmla="*/ 155 w 166"/>
                <a:gd name="T51" fmla="*/ 75 h 200"/>
                <a:gd name="T52" fmla="*/ 143 w 166"/>
                <a:gd name="T53" fmla="*/ 90 h 200"/>
                <a:gd name="T54" fmla="*/ 144 w 166"/>
                <a:gd name="T55" fmla="*/ 118 h 200"/>
                <a:gd name="T56" fmla="*/ 114 w 166"/>
                <a:gd name="T57" fmla="*/ 125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6" h="200">
                  <a:moveTo>
                    <a:pt x="116" y="124"/>
                  </a:moveTo>
                  <a:cubicBezTo>
                    <a:pt x="118" y="133"/>
                    <a:pt x="100" y="154"/>
                    <a:pt x="94" y="160"/>
                  </a:cubicBezTo>
                  <a:cubicBezTo>
                    <a:pt x="84" y="170"/>
                    <a:pt x="45" y="200"/>
                    <a:pt x="34" y="187"/>
                  </a:cubicBezTo>
                  <a:cubicBezTo>
                    <a:pt x="37" y="180"/>
                    <a:pt x="50" y="171"/>
                    <a:pt x="55" y="168"/>
                  </a:cubicBezTo>
                  <a:cubicBezTo>
                    <a:pt x="44" y="167"/>
                    <a:pt x="40" y="162"/>
                    <a:pt x="51" y="156"/>
                  </a:cubicBezTo>
                  <a:cubicBezTo>
                    <a:pt x="43" y="143"/>
                    <a:pt x="41" y="140"/>
                    <a:pt x="54" y="129"/>
                  </a:cubicBezTo>
                  <a:cubicBezTo>
                    <a:pt x="62" y="123"/>
                    <a:pt x="69" y="118"/>
                    <a:pt x="79" y="119"/>
                  </a:cubicBezTo>
                  <a:cubicBezTo>
                    <a:pt x="60" y="122"/>
                    <a:pt x="55" y="103"/>
                    <a:pt x="70" y="92"/>
                  </a:cubicBezTo>
                  <a:cubicBezTo>
                    <a:pt x="64" y="90"/>
                    <a:pt x="62" y="85"/>
                    <a:pt x="67" y="80"/>
                  </a:cubicBezTo>
                  <a:cubicBezTo>
                    <a:pt x="47" y="90"/>
                    <a:pt x="21" y="69"/>
                    <a:pt x="12" y="53"/>
                  </a:cubicBezTo>
                  <a:cubicBezTo>
                    <a:pt x="9" y="48"/>
                    <a:pt x="0" y="30"/>
                    <a:pt x="8" y="26"/>
                  </a:cubicBezTo>
                  <a:cubicBezTo>
                    <a:pt x="12" y="23"/>
                    <a:pt x="24" y="35"/>
                    <a:pt x="29" y="38"/>
                  </a:cubicBezTo>
                  <a:cubicBezTo>
                    <a:pt x="26" y="29"/>
                    <a:pt x="31" y="33"/>
                    <a:pt x="36" y="31"/>
                  </a:cubicBezTo>
                  <a:cubicBezTo>
                    <a:pt x="41" y="32"/>
                    <a:pt x="41" y="32"/>
                    <a:pt x="41" y="32"/>
                  </a:cubicBezTo>
                  <a:cubicBezTo>
                    <a:pt x="42" y="31"/>
                    <a:pt x="43" y="26"/>
                    <a:pt x="45" y="26"/>
                  </a:cubicBezTo>
                  <a:cubicBezTo>
                    <a:pt x="56" y="25"/>
                    <a:pt x="62" y="29"/>
                    <a:pt x="70" y="35"/>
                  </a:cubicBezTo>
                  <a:cubicBezTo>
                    <a:pt x="85" y="44"/>
                    <a:pt x="93" y="52"/>
                    <a:pt x="102" y="65"/>
                  </a:cubicBezTo>
                  <a:cubicBezTo>
                    <a:pt x="95" y="55"/>
                    <a:pt x="90" y="46"/>
                    <a:pt x="89" y="32"/>
                  </a:cubicBezTo>
                  <a:cubicBezTo>
                    <a:pt x="89" y="26"/>
                    <a:pt x="87" y="17"/>
                    <a:pt x="94" y="12"/>
                  </a:cubicBezTo>
                  <a:cubicBezTo>
                    <a:pt x="99" y="8"/>
                    <a:pt x="104" y="9"/>
                    <a:pt x="102" y="19"/>
                  </a:cubicBezTo>
                  <a:cubicBezTo>
                    <a:pt x="105" y="14"/>
                    <a:pt x="104" y="7"/>
                    <a:pt x="108" y="4"/>
                  </a:cubicBezTo>
                  <a:cubicBezTo>
                    <a:pt x="110" y="3"/>
                    <a:pt x="121" y="1"/>
                    <a:pt x="125" y="0"/>
                  </a:cubicBezTo>
                  <a:cubicBezTo>
                    <a:pt x="135" y="1"/>
                    <a:pt x="146" y="10"/>
                    <a:pt x="146" y="22"/>
                  </a:cubicBezTo>
                  <a:cubicBezTo>
                    <a:pt x="147" y="34"/>
                    <a:pt x="140" y="48"/>
                    <a:pt x="131" y="56"/>
                  </a:cubicBezTo>
                  <a:cubicBezTo>
                    <a:pt x="125" y="62"/>
                    <a:pt x="112" y="68"/>
                    <a:pt x="109" y="77"/>
                  </a:cubicBezTo>
                  <a:cubicBezTo>
                    <a:pt x="120" y="73"/>
                    <a:pt x="144" y="66"/>
                    <a:pt x="155" y="75"/>
                  </a:cubicBezTo>
                  <a:cubicBezTo>
                    <a:pt x="152" y="79"/>
                    <a:pt x="146" y="85"/>
                    <a:pt x="143" y="90"/>
                  </a:cubicBezTo>
                  <a:cubicBezTo>
                    <a:pt x="166" y="79"/>
                    <a:pt x="153" y="109"/>
                    <a:pt x="144" y="118"/>
                  </a:cubicBezTo>
                  <a:cubicBezTo>
                    <a:pt x="138" y="123"/>
                    <a:pt x="120" y="133"/>
                    <a:pt x="114" y="125"/>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77"/>
            <p:cNvSpPr>
              <a:spLocks/>
            </p:cNvSpPr>
            <p:nvPr userDrawn="1"/>
          </p:nvSpPr>
          <p:spPr bwMode="auto">
            <a:xfrm>
              <a:off x="4166711" y="-613304"/>
              <a:ext cx="94006" cy="95626"/>
            </a:xfrm>
            <a:custGeom>
              <a:avLst/>
              <a:gdLst>
                <a:gd name="T0" fmla="*/ 26 w 62"/>
                <a:gd name="T1" fmla="*/ 55 h 64"/>
                <a:gd name="T2" fmla="*/ 44 w 62"/>
                <a:gd name="T3" fmla="*/ 61 h 64"/>
                <a:gd name="T4" fmla="*/ 56 w 62"/>
                <a:gd name="T5" fmla="*/ 52 h 64"/>
                <a:gd name="T6" fmla="*/ 60 w 62"/>
                <a:gd name="T7" fmla="*/ 37 h 64"/>
                <a:gd name="T8" fmla="*/ 50 w 62"/>
                <a:gd name="T9" fmla="*/ 12 h 64"/>
                <a:gd name="T10" fmla="*/ 17 w 62"/>
                <a:gd name="T11" fmla="*/ 9 h 64"/>
                <a:gd name="T12" fmla="*/ 34 w 62"/>
                <a:gd name="T13" fmla="*/ 59 h 64"/>
              </a:gdLst>
              <a:ahLst/>
              <a:cxnLst>
                <a:cxn ang="0">
                  <a:pos x="T0" y="T1"/>
                </a:cxn>
                <a:cxn ang="0">
                  <a:pos x="T2" y="T3"/>
                </a:cxn>
                <a:cxn ang="0">
                  <a:pos x="T4" y="T5"/>
                </a:cxn>
                <a:cxn ang="0">
                  <a:pos x="T6" y="T7"/>
                </a:cxn>
                <a:cxn ang="0">
                  <a:pos x="T8" y="T9"/>
                </a:cxn>
                <a:cxn ang="0">
                  <a:pos x="T10" y="T11"/>
                </a:cxn>
                <a:cxn ang="0">
                  <a:pos x="T12" y="T13"/>
                </a:cxn>
              </a:cxnLst>
              <a:rect l="0" t="0" r="r" b="b"/>
              <a:pathLst>
                <a:path w="62" h="64">
                  <a:moveTo>
                    <a:pt x="26" y="55"/>
                  </a:moveTo>
                  <a:cubicBezTo>
                    <a:pt x="32" y="59"/>
                    <a:pt x="37" y="64"/>
                    <a:pt x="44" y="61"/>
                  </a:cubicBezTo>
                  <a:cubicBezTo>
                    <a:pt x="47" y="60"/>
                    <a:pt x="53" y="54"/>
                    <a:pt x="56" y="52"/>
                  </a:cubicBezTo>
                  <a:cubicBezTo>
                    <a:pt x="60" y="47"/>
                    <a:pt x="58" y="44"/>
                    <a:pt x="60" y="37"/>
                  </a:cubicBezTo>
                  <a:cubicBezTo>
                    <a:pt x="61" y="25"/>
                    <a:pt x="62" y="20"/>
                    <a:pt x="50" y="12"/>
                  </a:cubicBezTo>
                  <a:cubicBezTo>
                    <a:pt x="39" y="6"/>
                    <a:pt x="27" y="0"/>
                    <a:pt x="17" y="9"/>
                  </a:cubicBezTo>
                  <a:cubicBezTo>
                    <a:pt x="0" y="24"/>
                    <a:pt x="12" y="58"/>
                    <a:pt x="34" y="59"/>
                  </a:cubicBezTo>
                </a:path>
              </a:pathLst>
            </a:custGeom>
            <a:solidFill>
              <a:srgbClr val="C377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78"/>
            <p:cNvSpPr>
              <a:spLocks/>
            </p:cNvSpPr>
            <p:nvPr userDrawn="1"/>
          </p:nvSpPr>
          <p:spPr bwMode="auto">
            <a:xfrm>
              <a:off x="4192643" y="-610062"/>
              <a:ext cx="47003" cy="81039"/>
            </a:xfrm>
            <a:custGeom>
              <a:avLst/>
              <a:gdLst>
                <a:gd name="T0" fmla="*/ 0 w 31"/>
                <a:gd name="T1" fmla="*/ 51 h 54"/>
                <a:gd name="T2" fmla="*/ 18 w 31"/>
                <a:gd name="T3" fmla="*/ 50 h 54"/>
                <a:gd name="T4" fmla="*/ 15 w 31"/>
                <a:gd name="T5" fmla="*/ 32 h 54"/>
                <a:gd name="T6" fmla="*/ 5 w 31"/>
                <a:gd name="T7" fmla="*/ 18 h 54"/>
                <a:gd name="T8" fmla="*/ 2 w 31"/>
                <a:gd name="T9" fmla="*/ 43 h 54"/>
              </a:gdLst>
              <a:ahLst/>
              <a:cxnLst>
                <a:cxn ang="0">
                  <a:pos x="T0" y="T1"/>
                </a:cxn>
                <a:cxn ang="0">
                  <a:pos x="T2" y="T3"/>
                </a:cxn>
                <a:cxn ang="0">
                  <a:pos x="T4" y="T5"/>
                </a:cxn>
                <a:cxn ang="0">
                  <a:pos x="T6" y="T7"/>
                </a:cxn>
                <a:cxn ang="0">
                  <a:pos x="T8" y="T9"/>
                </a:cxn>
              </a:cxnLst>
              <a:rect l="0" t="0" r="r" b="b"/>
              <a:pathLst>
                <a:path w="31" h="54">
                  <a:moveTo>
                    <a:pt x="0" y="51"/>
                  </a:moveTo>
                  <a:cubicBezTo>
                    <a:pt x="4" y="54"/>
                    <a:pt x="14" y="53"/>
                    <a:pt x="18" y="50"/>
                  </a:cubicBezTo>
                  <a:cubicBezTo>
                    <a:pt x="25" y="45"/>
                    <a:pt x="27" y="27"/>
                    <a:pt x="15" y="32"/>
                  </a:cubicBezTo>
                  <a:cubicBezTo>
                    <a:pt x="31" y="39"/>
                    <a:pt x="24" y="0"/>
                    <a:pt x="5" y="18"/>
                  </a:cubicBezTo>
                  <a:cubicBezTo>
                    <a:pt x="0" y="22"/>
                    <a:pt x="1" y="35"/>
                    <a:pt x="2" y="43"/>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79"/>
            <p:cNvSpPr>
              <a:spLocks/>
            </p:cNvSpPr>
            <p:nvPr userDrawn="1"/>
          </p:nvSpPr>
          <p:spPr bwMode="auto">
            <a:xfrm>
              <a:off x="4103501" y="-378291"/>
              <a:ext cx="233394" cy="212323"/>
            </a:xfrm>
            <a:custGeom>
              <a:avLst/>
              <a:gdLst>
                <a:gd name="T0" fmla="*/ 132 w 155"/>
                <a:gd name="T1" fmla="*/ 51 h 141"/>
                <a:gd name="T2" fmla="*/ 135 w 155"/>
                <a:gd name="T3" fmla="*/ 118 h 141"/>
                <a:gd name="T4" fmla="*/ 84 w 155"/>
                <a:gd name="T5" fmla="*/ 125 h 141"/>
                <a:gd name="T6" fmla="*/ 75 w 155"/>
                <a:gd name="T7" fmla="*/ 115 h 141"/>
                <a:gd name="T8" fmla="*/ 62 w 155"/>
                <a:gd name="T9" fmla="*/ 116 h 141"/>
                <a:gd name="T10" fmla="*/ 35 w 155"/>
                <a:gd name="T11" fmla="*/ 110 h 141"/>
                <a:gd name="T12" fmla="*/ 27 w 155"/>
                <a:gd name="T13" fmla="*/ 99 h 141"/>
                <a:gd name="T14" fmla="*/ 28 w 155"/>
                <a:gd name="T15" fmla="*/ 86 h 141"/>
                <a:gd name="T16" fmla="*/ 8 w 155"/>
                <a:gd name="T17" fmla="*/ 67 h 141"/>
                <a:gd name="T18" fmla="*/ 33 w 155"/>
                <a:gd name="T19" fmla="*/ 8 h 141"/>
                <a:gd name="T20" fmla="*/ 83 w 155"/>
                <a:gd name="T21" fmla="*/ 0 h 141"/>
                <a:gd name="T22" fmla="*/ 124 w 155"/>
                <a:gd name="T23" fmla="*/ 30 h 141"/>
                <a:gd name="T24" fmla="*/ 127 w 155"/>
                <a:gd name="T25" fmla="*/ 44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5" h="141">
                  <a:moveTo>
                    <a:pt x="132" y="51"/>
                  </a:moveTo>
                  <a:cubicBezTo>
                    <a:pt x="146" y="70"/>
                    <a:pt x="155" y="99"/>
                    <a:pt x="135" y="118"/>
                  </a:cubicBezTo>
                  <a:cubicBezTo>
                    <a:pt x="119" y="131"/>
                    <a:pt x="100" y="141"/>
                    <a:pt x="84" y="125"/>
                  </a:cubicBezTo>
                  <a:cubicBezTo>
                    <a:pt x="81" y="124"/>
                    <a:pt x="77" y="116"/>
                    <a:pt x="75" y="115"/>
                  </a:cubicBezTo>
                  <a:cubicBezTo>
                    <a:pt x="68" y="112"/>
                    <a:pt x="70" y="115"/>
                    <a:pt x="62" y="116"/>
                  </a:cubicBezTo>
                  <a:cubicBezTo>
                    <a:pt x="54" y="118"/>
                    <a:pt x="44" y="117"/>
                    <a:pt x="35" y="110"/>
                  </a:cubicBezTo>
                  <a:cubicBezTo>
                    <a:pt x="33" y="108"/>
                    <a:pt x="28" y="103"/>
                    <a:pt x="27" y="99"/>
                  </a:cubicBezTo>
                  <a:cubicBezTo>
                    <a:pt x="26" y="94"/>
                    <a:pt x="29" y="92"/>
                    <a:pt x="28" y="86"/>
                  </a:cubicBezTo>
                  <a:cubicBezTo>
                    <a:pt x="26" y="77"/>
                    <a:pt x="14" y="78"/>
                    <a:pt x="8" y="67"/>
                  </a:cubicBezTo>
                  <a:cubicBezTo>
                    <a:pt x="0" y="46"/>
                    <a:pt x="13" y="18"/>
                    <a:pt x="33" y="8"/>
                  </a:cubicBezTo>
                  <a:cubicBezTo>
                    <a:pt x="47" y="2"/>
                    <a:pt x="68" y="2"/>
                    <a:pt x="83" y="0"/>
                  </a:cubicBezTo>
                  <a:cubicBezTo>
                    <a:pt x="98" y="0"/>
                    <a:pt x="116" y="17"/>
                    <a:pt x="124" y="30"/>
                  </a:cubicBezTo>
                  <a:cubicBezTo>
                    <a:pt x="127" y="34"/>
                    <a:pt x="129" y="37"/>
                    <a:pt x="127" y="44"/>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80"/>
            <p:cNvSpPr>
              <a:spLocks/>
            </p:cNvSpPr>
            <p:nvPr userDrawn="1"/>
          </p:nvSpPr>
          <p:spPr bwMode="auto">
            <a:xfrm>
              <a:off x="4165091" y="-379912"/>
              <a:ext cx="136146" cy="145870"/>
            </a:xfrm>
            <a:custGeom>
              <a:avLst/>
              <a:gdLst>
                <a:gd name="T0" fmla="*/ 83 w 90"/>
                <a:gd name="T1" fmla="*/ 43 h 97"/>
                <a:gd name="T2" fmla="*/ 87 w 90"/>
                <a:gd name="T3" fmla="*/ 69 h 97"/>
                <a:gd name="T4" fmla="*/ 70 w 90"/>
                <a:gd name="T5" fmla="*/ 80 h 97"/>
                <a:gd name="T6" fmla="*/ 65 w 90"/>
                <a:gd name="T7" fmla="*/ 50 h 97"/>
                <a:gd name="T8" fmla="*/ 11 w 90"/>
                <a:gd name="T9" fmla="*/ 66 h 97"/>
                <a:gd name="T10" fmla="*/ 12 w 90"/>
                <a:gd name="T11" fmla="*/ 43 h 97"/>
                <a:gd name="T12" fmla="*/ 16 w 90"/>
                <a:gd name="T13" fmla="*/ 25 h 97"/>
                <a:gd name="T14" fmla="*/ 20 w 90"/>
                <a:gd name="T15" fmla="*/ 17 h 97"/>
                <a:gd name="T16" fmla="*/ 14 w 90"/>
                <a:gd name="T17" fmla="*/ 8 h 97"/>
                <a:gd name="T18" fmla="*/ 38 w 90"/>
                <a:gd name="T19" fmla="*/ 1 h 97"/>
                <a:gd name="T20" fmla="*/ 67 w 90"/>
                <a:gd name="T21" fmla="*/ 2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7">
                  <a:moveTo>
                    <a:pt x="83" y="43"/>
                  </a:moveTo>
                  <a:cubicBezTo>
                    <a:pt x="90" y="50"/>
                    <a:pt x="90" y="61"/>
                    <a:pt x="87" y="69"/>
                  </a:cubicBezTo>
                  <a:cubicBezTo>
                    <a:pt x="86" y="79"/>
                    <a:pt x="76" y="97"/>
                    <a:pt x="70" y="80"/>
                  </a:cubicBezTo>
                  <a:cubicBezTo>
                    <a:pt x="65" y="71"/>
                    <a:pt x="70" y="59"/>
                    <a:pt x="65" y="50"/>
                  </a:cubicBezTo>
                  <a:cubicBezTo>
                    <a:pt x="50" y="52"/>
                    <a:pt x="27" y="75"/>
                    <a:pt x="11" y="66"/>
                  </a:cubicBezTo>
                  <a:cubicBezTo>
                    <a:pt x="0" y="59"/>
                    <a:pt x="8" y="49"/>
                    <a:pt x="12" y="43"/>
                  </a:cubicBezTo>
                  <a:cubicBezTo>
                    <a:pt x="18" y="34"/>
                    <a:pt x="14" y="34"/>
                    <a:pt x="16" y="25"/>
                  </a:cubicBezTo>
                  <a:cubicBezTo>
                    <a:pt x="15" y="21"/>
                    <a:pt x="21" y="21"/>
                    <a:pt x="20" y="17"/>
                  </a:cubicBezTo>
                  <a:cubicBezTo>
                    <a:pt x="20" y="14"/>
                    <a:pt x="14" y="14"/>
                    <a:pt x="14" y="8"/>
                  </a:cubicBezTo>
                  <a:cubicBezTo>
                    <a:pt x="15" y="1"/>
                    <a:pt x="31" y="0"/>
                    <a:pt x="38" y="1"/>
                  </a:cubicBezTo>
                  <a:cubicBezTo>
                    <a:pt x="46" y="3"/>
                    <a:pt x="60" y="14"/>
                    <a:pt x="67" y="21"/>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81"/>
            <p:cNvSpPr>
              <a:spLocks/>
            </p:cNvSpPr>
            <p:nvPr userDrawn="1"/>
          </p:nvSpPr>
          <p:spPr bwMode="auto">
            <a:xfrm>
              <a:off x="4372550" y="-426914"/>
              <a:ext cx="204218" cy="241496"/>
            </a:xfrm>
            <a:custGeom>
              <a:avLst/>
              <a:gdLst>
                <a:gd name="T0" fmla="*/ 32 w 136"/>
                <a:gd name="T1" fmla="*/ 46 h 160"/>
                <a:gd name="T2" fmla="*/ 40 w 136"/>
                <a:gd name="T3" fmla="*/ 19 h 160"/>
                <a:gd name="T4" fmla="*/ 88 w 136"/>
                <a:gd name="T5" fmla="*/ 34 h 160"/>
                <a:gd name="T6" fmla="*/ 127 w 136"/>
                <a:gd name="T7" fmla="*/ 52 h 160"/>
                <a:gd name="T8" fmla="*/ 122 w 136"/>
                <a:gd name="T9" fmla="*/ 75 h 160"/>
                <a:gd name="T10" fmla="*/ 136 w 136"/>
                <a:gd name="T11" fmla="*/ 94 h 160"/>
                <a:gd name="T12" fmla="*/ 114 w 136"/>
                <a:gd name="T13" fmla="*/ 139 h 160"/>
                <a:gd name="T14" fmla="*/ 95 w 136"/>
                <a:gd name="T15" fmla="*/ 136 h 160"/>
                <a:gd name="T16" fmla="*/ 79 w 136"/>
                <a:gd name="T17" fmla="*/ 145 h 160"/>
                <a:gd name="T18" fmla="*/ 34 w 136"/>
                <a:gd name="T19" fmla="*/ 144 h 160"/>
                <a:gd name="T20" fmla="*/ 21 w 136"/>
                <a:gd name="T21" fmla="*/ 129 h 160"/>
                <a:gd name="T22" fmla="*/ 21 w 136"/>
                <a:gd name="T23" fmla="*/ 103 h 160"/>
                <a:gd name="T24" fmla="*/ 22 w 136"/>
                <a:gd name="T25" fmla="*/ 96 h 160"/>
                <a:gd name="T26" fmla="*/ 9 w 136"/>
                <a:gd name="T27" fmla="*/ 89 h 160"/>
                <a:gd name="T28" fmla="*/ 0 w 136"/>
                <a:gd name="T29" fmla="*/ 71 h 160"/>
                <a:gd name="T30" fmla="*/ 28 w 136"/>
                <a:gd name="T31" fmla="*/ 4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6" h="160">
                  <a:moveTo>
                    <a:pt x="32" y="46"/>
                  </a:moveTo>
                  <a:cubicBezTo>
                    <a:pt x="31" y="38"/>
                    <a:pt x="35" y="24"/>
                    <a:pt x="40" y="19"/>
                  </a:cubicBezTo>
                  <a:cubicBezTo>
                    <a:pt x="55" y="0"/>
                    <a:pt x="80" y="17"/>
                    <a:pt x="88" y="34"/>
                  </a:cubicBezTo>
                  <a:cubicBezTo>
                    <a:pt x="105" y="28"/>
                    <a:pt x="122" y="35"/>
                    <a:pt x="127" y="52"/>
                  </a:cubicBezTo>
                  <a:cubicBezTo>
                    <a:pt x="129" y="61"/>
                    <a:pt x="122" y="69"/>
                    <a:pt x="122" y="75"/>
                  </a:cubicBezTo>
                  <a:cubicBezTo>
                    <a:pt x="124" y="84"/>
                    <a:pt x="135" y="82"/>
                    <a:pt x="136" y="94"/>
                  </a:cubicBezTo>
                  <a:cubicBezTo>
                    <a:pt x="136" y="108"/>
                    <a:pt x="126" y="130"/>
                    <a:pt x="114" y="139"/>
                  </a:cubicBezTo>
                  <a:cubicBezTo>
                    <a:pt x="104" y="146"/>
                    <a:pt x="105" y="141"/>
                    <a:pt x="95" y="136"/>
                  </a:cubicBezTo>
                  <a:cubicBezTo>
                    <a:pt x="84" y="129"/>
                    <a:pt x="89" y="136"/>
                    <a:pt x="79" y="145"/>
                  </a:cubicBezTo>
                  <a:cubicBezTo>
                    <a:pt x="64" y="160"/>
                    <a:pt x="48" y="155"/>
                    <a:pt x="34" y="144"/>
                  </a:cubicBezTo>
                  <a:cubicBezTo>
                    <a:pt x="30" y="139"/>
                    <a:pt x="23" y="135"/>
                    <a:pt x="21" y="129"/>
                  </a:cubicBezTo>
                  <a:cubicBezTo>
                    <a:pt x="16" y="119"/>
                    <a:pt x="21" y="112"/>
                    <a:pt x="21" y="103"/>
                  </a:cubicBezTo>
                  <a:cubicBezTo>
                    <a:pt x="22" y="99"/>
                    <a:pt x="25" y="100"/>
                    <a:pt x="22" y="96"/>
                  </a:cubicBezTo>
                  <a:cubicBezTo>
                    <a:pt x="23" y="94"/>
                    <a:pt x="12" y="91"/>
                    <a:pt x="9" y="89"/>
                  </a:cubicBezTo>
                  <a:cubicBezTo>
                    <a:pt x="4" y="85"/>
                    <a:pt x="0" y="77"/>
                    <a:pt x="0" y="71"/>
                  </a:cubicBezTo>
                  <a:cubicBezTo>
                    <a:pt x="1" y="61"/>
                    <a:pt x="19" y="40"/>
                    <a:pt x="28" y="46"/>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82"/>
            <p:cNvSpPr>
              <a:spLocks/>
            </p:cNvSpPr>
            <p:nvPr userDrawn="1"/>
          </p:nvSpPr>
          <p:spPr bwMode="auto">
            <a:xfrm>
              <a:off x="4388758" y="-415569"/>
              <a:ext cx="178286" cy="181527"/>
            </a:xfrm>
            <a:custGeom>
              <a:avLst/>
              <a:gdLst>
                <a:gd name="T0" fmla="*/ 58 w 118"/>
                <a:gd name="T1" fmla="*/ 79 h 121"/>
                <a:gd name="T2" fmla="*/ 75 w 118"/>
                <a:gd name="T3" fmla="*/ 87 h 121"/>
                <a:gd name="T4" fmla="*/ 93 w 118"/>
                <a:gd name="T5" fmla="*/ 118 h 121"/>
                <a:gd name="T6" fmla="*/ 100 w 118"/>
                <a:gd name="T7" fmla="*/ 99 h 121"/>
                <a:gd name="T8" fmla="*/ 108 w 118"/>
                <a:gd name="T9" fmla="*/ 116 h 121"/>
                <a:gd name="T10" fmla="*/ 116 w 118"/>
                <a:gd name="T11" fmla="*/ 101 h 121"/>
                <a:gd name="T12" fmla="*/ 102 w 118"/>
                <a:gd name="T13" fmla="*/ 61 h 121"/>
                <a:gd name="T14" fmla="*/ 97 w 118"/>
                <a:gd name="T15" fmla="*/ 34 h 121"/>
                <a:gd name="T16" fmla="*/ 63 w 118"/>
                <a:gd name="T17" fmla="*/ 27 h 121"/>
                <a:gd name="T18" fmla="*/ 37 w 118"/>
                <a:gd name="T19" fmla="*/ 6 h 121"/>
                <a:gd name="T20" fmla="*/ 23 w 118"/>
                <a:gd name="T21" fmla="*/ 39 h 121"/>
                <a:gd name="T22" fmla="*/ 4 w 118"/>
                <a:gd name="T23" fmla="*/ 55 h 121"/>
                <a:gd name="T24" fmla="*/ 10 w 118"/>
                <a:gd name="T25" fmla="*/ 78 h 121"/>
                <a:gd name="T26" fmla="*/ 21 w 118"/>
                <a:gd name="T27" fmla="*/ 74 h 121"/>
                <a:gd name="T28" fmla="*/ 29 w 118"/>
                <a:gd name="T29" fmla="*/ 99 h 121"/>
                <a:gd name="T30" fmla="*/ 48 w 118"/>
                <a:gd name="T31" fmla="*/ 85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8" h="121">
                  <a:moveTo>
                    <a:pt x="58" y="79"/>
                  </a:moveTo>
                  <a:cubicBezTo>
                    <a:pt x="62" y="84"/>
                    <a:pt x="72" y="110"/>
                    <a:pt x="75" y="87"/>
                  </a:cubicBezTo>
                  <a:cubicBezTo>
                    <a:pt x="83" y="96"/>
                    <a:pt x="85" y="110"/>
                    <a:pt x="93" y="118"/>
                  </a:cubicBezTo>
                  <a:cubicBezTo>
                    <a:pt x="101" y="115"/>
                    <a:pt x="102" y="105"/>
                    <a:pt x="100" y="99"/>
                  </a:cubicBezTo>
                  <a:cubicBezTo>
                    <a:pt x="103" y="103"/>
                    <a:pt x="104" y="113"/>
                    <a:pt x="108" y="116"/>
                  </a:cubicBezTo>
                  <a:cubicBezTo>
                    <a:pt x="118" y="121"/>
                    <a:pt x="117" y="109"/>
                    <a:pt x="116" y="101"/>
                  </a:cubicBezTo>
                  <a:cubicBezTo>
                    <a:pt x="116" y="87"/>
                    <a:pt x="111" y="74"/>
                    <a:pt x="102" y="61"/>
                  </a:cubicBezTo>
                  <a:cubicBezTo>
                    <a:pt x="114" y="53"/>
                    <a:pt x="107" y="39"/>
                    <a:pt x="97" y="34"/>
                  </a:cubicBezTo>
                  <a:cubicBezTo>
                    <a:pt x="85" y="26"/>
                    <a:pt x="70" y="34"/>
                    <a:pt x="63" y="27"/>
                  </a:cubicBezTo>
                  <a:cubicBezTo>
                    <a:pt x="54" y="19"/>
                    <a:pt x="54" y="0"/>
                    <a:pt x="37" y="6"/>
                  </a:cubicBezTo>
                  <a:cubicBezTo>
                    <a:pt x="25" y="10"/>
                    <a:pt x="13" y="25"/>
                    <a:pt x="23" y="39"/>
                  </a:cubicBezTo>
                  <a:cubicBezTo>
                    <a:pt x="17" y="45"/>
                    <a:pt x="8" y="46"/>
                    <a:pt x="4" y="55"/>
                  </a:cubicBezTo>
                  <a:cubicBezTo>
                    <a:pt x="0" y="64"/>
                    <a:pt x="3" y="72"/>
                    <a:pt x="10" y="78"/>
                  </a:cubicBezTo>
                  <a:cubicBezTo>
                    <a:pt x="14" y="75"/>
                    <a:pt x="17" y="73"/>
                    <a:pt x="21" y="74"/>
                  </a:cubicBezTo>
                  <a:cubicBezTo>
                    <a:pt x="22" y="84"/>
                    <a:pt x="12" y="104"/>
                    <a:pt x="29" y="99"/>
                  </a:cubicBezTo>
                  <a:cubicBezTo>
                    <a:pt x="36" y="97"/>
                    <a:pt x="43" y="89"/>
                    <a:pt x="48" y="85"/>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83"/>
            <p:cNvSpPr>
              <a:spLocks/>
            </p:cNvSpPr>
            <p:nvPr userDrawn="1"/>
          </p:nvSpPr>
          <p:spPr bwMode="auto">
            <a:xfrm>
              <a:off x="4432520" y="-342634"/>
              <a:ext cx="90764" cy="79419"/>
            </a:xfrm>
            <a:custGeom>
              <a:avLst/>
              <a:gdLst>
                <a:gd name="T0" fmla="*/ 52 w 60"/>
                <a:gd name="T1" fmla="*/ 38 h 52"/>
                <a:gd name="T2" fmla="*/ 49 w 60"/>
                <a:gd name="T3" fmla="*/ 9 h 52"/>
                <a:gd name="T4" fmla="*/ 18 w 60"/>
                <a:gd name="T5" fmla="*/ 8 h 52"/>
                <a:gd name="T6" fmla="*/ 19 w 60"/>
                <a:gd name="T7" fmla="*/ 27 h 52"/>
                <a:gd name="T8" fmla="*/ 22 w 60"/>
                <a:gd name="T9" fmla="*/ 37 h 52"/>
                <a:gd name="T10" fmla="*/ 33 w 60"/>
                <a:gd name="T11" fmla="*/ 27 h 52"/>
                <a:gd name="T12" fmla="*/ 33 w 60"/>
                <a:gd name="T13" fmla="*/ 27 h 52"/>
                <a:gd name="T14" fmla="*/ 60 w 60"/>
                <a:gd name="T15" fmla="*/ 3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52">
                  <a:moveTo>
                    <a:pt x="52" y="38"/>
                  </a:moveTo>
                  <a:cubicBezTo>
                    <a:pt x="60" y="32"/>
                    <a:pt x="56" y="14"/>
                    <a:pt x="49" y="9"/>
                  </a:cubicBezTo>
                  <a:cubicBezTo>
                    <a:pt x="39" y="0"/>
                    <a:pt x="28" y="1"/>
                    <a:pt x="18" y="8"/>
                  </a:cubicBezTo>
                  <a:cubicBezTo>
                    <a:pt x="7" y="16"/>
                    <a:pt x="0" y="30"/>
                    <a:pt x="19" y="27"/>
                  </a:cubicBezTo>
                  <a:cubicBezTo>
                    <a:pt x="17" y="30"/>
                    <a:pt x="17" y="36"/>
                    <a:pt x="22" y="37"/>
                  </a:cubicBezTo>
                  <a:cubicBezTo>
                    <a:pt x="26" y="36"/>
                    <a:pt x="31" y="30"/>
                    <a:pt x="33" y="27"/>
                  </a:cubicBezTo>
                  <a:cubicBezTo>
                    <a:pt x="33" y="27"/>
                    <a:pt x="33" y="27"/>
                    <a:pt x="33" y="27"/>
                  </a:cubicBezTo>
                  <a:cubicBezTo>
                    <a:pt x="38" y="33"/>
                    <a:pt x="58" y="52"/>
                    <a:pt x="60" y="32"/>
                  </a:cubicBezTo>
                </a:path>
              </a:pathLst>
            </a:custGeom>
            <a:solidFill>
              <a:srgbClr val="C377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84"/>
            <p:cNvSpPr>
              <a:spLocks/>
            </p:cNvSpPr>
            <p:nvPr userDrawn="1"/>
          </p:nvSpPr>
          <p:spPr bwMode="auto">
            <a:xfrm>
              <a:off x="4620530" y="-494988"/>
              <a:ext cx="363055" cy="338744"/>
            </a:xfrm>
            <a:custGeom>
              <a:avLst/>
              <a:gdLst>
                <a:gd name="T0" fmla="*/ 131 w 241"/>
                <a:gd name="T1" fmla="*/ 176 h 224"/>
                <a:gd name="T2" fmla="*/ 107 w 241"/>
                <a:gd name="T3" fmla="*/ 209 h 224"/>
                <a:gd name="T4" fmla="*/ 57 w 241"/>
                <a:gd name="T5" fmla="*/ 210 h 224"/>
                <a:gd name="T6" fmla="*/ 25 w 241"/>
                <a:gd name="T7" fmla="*/ 168 h 224"/>
                <a:gd name="T8" fmla="*/ 59 w 241"/>
                <a:gd name="T9" fmla="*/ 125 h 224"/>
                <a:gd name="T10" fmla="*/ 8 w 241"/>
                <a:gd name="T11" fmla="*/ 118 h 224"/>
                <a:gd name="T12" fmla="*/ 20 w 241"/>
                <a:gd name="T13" fmla="*/ 66 h 224"/>
                <a:gd name="T14" fmla="*/ 50 w 241"/>
                <a:gd name="T15" fmla="*/ 46 h 224"/>
                <a:gd name="T16" fmla="*/ 75 w 241"/>
                <a:gd name="T17" fmla="*/ 51 h 224"/>
                <a:gd name="T18" fmla="*/ 90 w 241"/>
                <a:gd name="T19" fmla="*/ 70 h 224"/>
                <a:gd name="T20" fmla="*/ 89 w 241"/>
                <a:gd name="T21" fmla="*/ 25 h 224"/>
                <a:gd name="T22" fmla="*/ 130 w 241"/>
                <a:gd name="T23" fmla="*/ 3 h 224"/>
                <a:gd name="T24" fmla="*/ 150 w 241"/>
                <a:gd name="T25" fmla="*/ 14 h 224"/>
                <a:gd name="T26" fmla="*/ 168 w 241"/>
                <a:gd name="T27" fmla="*/ 25 h 224"/>
                <a:gd name="T28" fmla="*/ 164 w 241"/>
                <a:gd name="T29" fmla="*/ 68 h 224"/>
                <a:gd name="T30" fmla="*/ 236 w 241"/>
                <a:gd name="T31" fmla="*/ 70 h 224"/>
                <a:gd name="T32" fmla="*/ 224 w 241"/>
                <a:gd name="T33" fmla="*/ 108 h 224"/>
                <a:gd name="T34" fmla="*/ 191 w 241"/>
                <a:gd name="T35" fmla="*/ 120 h 224"/>
                <a:gd name="T36" fmla="*/ 211 w 241"/>
                <a:gd name="T37" fmla="*/ 157 h 224"/>
                <a:gd name="T38" fmla="*/ 185 w 241"/>
                <a:gd name="T39" fmla="*/ 199 h 224"/>
                <a:gd name="T40" fmla="*/ 167 w 241"/>
                <a:gd name="T41" fmla="*/ 200 h 224"/>
                <a:gd name="T42" fmla="*/ 147 w 241"/>
                <a:gd name="T43" fmla="*/ 201 h 224"/>
                <a:gd name="T44" fmla="*/ 133 w 241"/>
                <a:gd name="T45" fmla="*/ 16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41" h="224">
                  <a:moveTo>
                    <a:pt x="131" y="176"/>
                  </a:moveTo>
                  <a:cubicBezTo>
                    <a:pt x="127" y="187"/>
                    <a:pt x="117" y="200"/>
                    <a:pt x="107" y="209"/>
                  </a:cubicBezTo>
                  <a:cubicBezTo>
                    <a:pt x="90" y="224"/>
                    <a:pt x="75" y="220"/>
                    <a:pt x="57" y="210"/>
                  </a:cubicBezTo>
                  <a:cubicBezTo>
                    <a:pt x="44" y="203"/>
                    <a:pt x="28" y="183"/>
                    <a:pt x="25" y="168"/>
                  </a:cubicBezTo>
                  <a:cubicBezTo>
                    <a:pt x="23" y="151"/>
                    <a:pt x="44" y="134"/>
                    <a:pt x="59" y="125"/>
                  </a:cubicBezTo>
                  <a:cubicBezTo>
                    <a:pt x="43" y="139"/>
                    <a:pt x="17" y="137"/>
                    <a:pt x="8" y="118"/>
                  </a:cubicBezTo>
                  <a:cubicBezTo>
                    <a:pt x="0" y="101"/>
                    <a:pt x="8" y="78"/>
                    <a:pt x="20" y="66"/>
                  </a:cubicBezTo>
                  <a:cubicBezTo>
                    <a:pt x="29" y="55"/>
                    <a:pt x="39" y="52"/>
                    <a:pt x="50" y="46"/>
                  </a:cubicBezTo>
                  <a:cubicBezTo>
                    <a:pt x="59" y="42"/>
                    <a:pt x="65" y="41"/>
                    <a:pt x="75" y="51"/>
                  </a:cubicBezTo>
                  <a:cubicBezTo>
                    <a:pt x="80" y="56"/>
                    <a:pt x="86" y="64"/>
                    <a:pt x="90" y="70"/>
                  </a:cubicBezTo>
                  <a:cubicBezTo>
                    <a:pt x="86" y="53"/>
                    <a:pt x="77" y="41"/>
                    <a:pt x="89" y="25"/>
                  </a:cubicBezTo>
                  <a:cubicBezTo>
                    <a:pt x="97" y="13"/>
                    <a:pt x="117" y="0"/>
                    <a:pt x="130" y="3"/>
                  </a:cubicBezTo>
                  <a:cubicBezTo>
                    <a:pt x="138" y="3"/>
                    <a:pt x="144" y="9"/>
                    <a:pt x="150" y="14"/>
                  </a:cubicBezTo>
                  <a:cubicBezTo>
                    <a:pt x="155" y="18"/>
                    <a:pt x="163" y="21"/>
                    <a:pt x="168" y="25"/>
                  </a:cubicBezTo>
                  <a:cubicBezTo>
                    <a:pt x="179" y="37"/>
                    <a:pt x="169" y="54"/>
                    <a:pt x="164" y="68"/>
                  </a:cubicBezTo>
                  <a:cubicBezTo>
                    <a:pt x="176" y="36"/>
                    <a:pt x="227" y="37"/>
                    <a:pt x="236" y="70"/>
                  </a:cubicBezTo>
                  <a:cubicBezTo>
                    <a:pt x="241" y="86"/>
                    <a:pt x="235" y="97"/>
                    <a:pt x="224" y="108"/>
                  </a:cubicBezTo>
                  <a:cubicBezTo>
                    <a:pt x="214" y="120"/>
                    <a:pt x="206" y="124"/>
                    <a:pt x="191" y="120"/>
                  </a:cubicBezTo>
                  <a:cubicBezTo>
                    <a:pt x="198" y="133"/>
                    <a:pt x="213" y="139"/>
                    <a:pt x="211" y="157"/>
                  </a:cubicBezTo>
                  <a:cubicBezTo>
                    <a:pt x="210" y="173"/>
                    <a:pt x="199" y="192"/>
                    <a:pt x="185" y="199"/>
                  </a:cubicBezTo>
                  <a:cubicBezTo>
                    <a:pt x="176" y="204"/>
                    <a:pt x="175" y="200"/>
                    <a:pt x="167" y="200"/>
                  </a:cubicBezTo>
                  <a:cubicBezTo>
                    <a:pt x="157" y="201"/>
                    <a:pt x="156" y="208"/>
                    <a:pt x="147" y="201"/>
                  </a:cubicBezTo>
                  <a:cubicBezTo>
                    <a:pt x="140" y="197"/>
                    <a:pt x="131" y="176"/>
                    <a:pt x="133" y="168"/>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86"/>
            <p:cNvSpPr>
              <a:spLocks/>
            </p:cNvSpPr>
            <p:nvPr userDrawn="1"/>
          </p:nvSpPr>
          <p:spPr bwMode="auto">
            <a:xfrm>
              <a:off x="4743709" y="-389637"/>
              <a:ext cx="152353" cy="124800"/>
            </a:xfrm>
            <a:custGeom>
              <a:avLst/>
              <a:gdLst>
                <a:gd name="T0" fmla="*/ 40 w 101"/>
                <a:gd name="T1" fmla="*/ 65 h 83"/>
                <a:gd name="T2" fmla="*/ 65 w 101"/>
                <a:gd name="T3" fmla="*/ 16 h 83"/>
                <a:gd name="T4" fmla="*/ 50 w 101"/>
                <a:gd name="T5" fmla="*/ 10 h 83"/>
                <a:gd name="T6" fmla="*/ 47 w 101"/>
                <a:gd name="T7" fmla="*/ 3 h 83"/>
                <a:gd name="T8" fmla="*/ 36 w 101"/>
                <a:gd name="T9" fmla="*/ 8 h 83"/>
                <a:gd name="T10" fmla="*/ 14 w 101"/>
                <a:gd name="T11" fmla="*/ 36 h 83"/>
                <a:gd name="T12" fmla="*/ 59 w 101"/>
                <a:gd name="T13" fmla="*/ 57 h 83"/>
              </a:gdLst>
              <a:ahLst/>
              <a:cxnLst>
                <a:cxn ang="0">
                  <a:pos x="T0" y="T1"/>
                </a:cxn>
                <a:cxn ang="0">
                  <a:pos x="T2" y="T3"/>
                </a:cxn>
                <a:cxn ang="0">
                  <a:pos x="T4" y="T5"/>
                </a:cxn>
                <a:cxn ang="0">
                  <a:pos x="T6" y="T7"/>
                </a:cxn>
                <a:cxn ang="0">
                  <a:pos x="T8" y="T9"/>
                </a:cxn>
                <a:cxn ang="0">
                  <a:pos x="T10" y="T11"/>
                </a:cxn>
                <a:cxn ang="0">
                  <a:pos x="T12" y="T13"/>
                </a:cxn>
              </a:cxnLst>
              <a:rect l="0" t="0" r="r" b="b"/>
              <a:pathLst>
                <a:path w="101" h="83">
                  <a:moveTo>
                    <a:pt x="40" y="65"/>
                  </a:moveTo>
                  <a:cubicBezTo>
                    <a:pt x="53" y="83"/>
                    <a:pt x="101" y="31"/>
                    <a:pt x="65" y="16"/>
                  </a:cubicBezTo>
                  <a:cubicBezTo>
                    <a:pt x="58" y="12"/>
                    <a:pt x="55" y="14"/>
                    <a:pt x="50" y="10"/>
                  </a:cubicBezTo>
                  <a:cubicBezTo>
                    <a:pt x="48" y="9"/>
                    <a:pt x="51" y="5"/>
                    <a:pt x="47" y="3"/>
                  </a:cubicBezTo>
                  <a:cubicBezTo>
                    <a:pt x="43" y="0"/>
                    <a:pt x="38" y="6"/>
                    <a:pt x="36" y="8"/>
                  </a:cubicBezTo>
                  <a:cubicBezTo>
                    <a:pt x="27" y="14"/>
                    <a:pt x="18" y="27"/>
                    <a:pt x="14" y="36"/>
                  </a:cubicBezTo>
                  <a:cubicBezTo>
                    <a:pt x="0" y="62"/>
                    <a:pt x="42" y="72"/>
                    <a:pt x="59" y="57"/>
                  </a:cubicBezTo>
                </a:path>
              </a:pathLst>
            </a:custGeom>
            <a:solidFill>
              <a:srgbClr val="C3771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87"/>
            <p:cNvSpPr>
              <a:spLocks/>
            </p:cNvSpPr>
            <p:nvPr userDrawn="1"/>
          </p:nvSpPr>
          <p:spPr bwMode="auto">
            <a:xfrm>
              <a:off x="4768022" y="-365325"/>
              <a:ext cx="77798" cy="74555"/>
            </a:xfrm>
            <a:custGeom>
              <a:avLst/>
              <a:gdLst>
                <a:gd name="T0" fmla="*/ 16 w 51"/>
                <a:gd name="T1" fmla="*/ 43 h 49"/>
                <a:gd name="T2" fmla="*/ 34 w 51"/>
                <a:gd name="T3" fmla="*/ 43 h 49"/>
                <a:gd name="T4" fmla="*/ 45 w 51"/>
                <a:gd name="T5" fmla="*/ 37 h 49"/>
                <a:gd name="T6" fmla="*/ 39 w 51"/>
                <a:gd name="T7" fmla="*/ 20 h 49"/>
                <a:gd name="T8" fmla="*/ 30 w 51"/>
                <a:gd name="T9" fmla="*/ 2 h 49"/>
                <a:gd name="T10" fmla="*/ 7 w 51"/>
                <a:gd name="T11" fmla="*/ 14 h 49"/>
                <a:gd name="T12" fmla="*/ 14 w 51"/>
                <a:gd name="T13" fmla="*/ 49 h 49"/>
                <a:gd name="T14" fmla="*/ 17 w 51"/>
                <a:gd name="T15" fmla="*/ 47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9">
                  <a:moveTo>
                    <a:pt x="16" y="43"/>
                  </a:moveTo>
                  <a:cubicBezTo>
                    <a:pt x="20" y="49"/>
                    <a:pt x="29" y="44"/>
                    <a:pt x="34" y="43"/>
                  </a:cubicBezTo>
                  <a:cubicBezTo>
                    <a:pt x="37" y="41"/>
                    <a:pt x="43" y="40"/>
                    <a:pt x="45" y="37"/>
                  </a:cubicBezTo>
                  <a:cubicBezTo>
                    <a:pt x="49" y="32"/>
                    <a:pt x="51" y="16"/>
                    <a:pt x="39" y="20"/>
                  </a:cubicBezTo>
                  <a:cubicBezTo>
                    <a:pt x="51" y="14"/>
                    <a:pt x="37" y="3"/>
                    <a:pt x="30" y="2"/>
                  </a:cubicBezTo>
                  <a:cubicBezTo>
                    <a:pt x="21" y="0"/>
                    <a:pt x="11" y="5"/>
                    <a:pt x="7" y="14"/>
                  </a:cubicBezTo>
                  <a:cubicBezTo>
                    <a:pt x="0" y="27"/>
                    <a:pt x="5" y="39"/>
                    <a:pt x="14" y="49"/>
                  </a:cubicBezTo>
                  <a:cubicBezTo>
                    <a:pt x="15" y="48"/>
                    <a:pt x="15" y="48"/>
                    <a:pt x="17" y="47"/>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88"/>
            <p:cNvSpPr>
              <a:spLocks/>
            </p:cNvSpPr>
            <p:nvPr userDrawn="1"/>
          </p:nvSpPr>
          <p:spPr bwMode="auto">
            <a:xfrm>
              <a:off x="4772884" y="629834"/>
              <a:ext cx="106972" cy="105351"/>
            </a:xfrm>
            <a:custGeom>
              <a:avLst/>
              <a:gdLst>
                <a:gd name="T0" fmla="*/ 0 w 71"/>
                <a:gd name="T1" fmla="*/ 0 h 69"/>
                <a:gd name="T2" fmla="*/ 17 w 71"/>
                <a:gd name="T3" fmla="*/ 23 h 69"/>
                <a:gd name="T4" fmla="*/ 33 w 71"/>
                <a:gd name="T5" fmla="*/ 43 h 69"/>
                <a:gd name="T6" fmla="*/ 29 w 71"/>
                <a:gd name="T7" fmla="*/ 69 h 69"/>
                <a:gd name="T8" fmla="*/ 43 w 71"/>
                <a:gd name="T9" fmla="*/ 25 h 69"/>
                <a:gd name="T10" fmla="*/ 71 w 71"/>
                <a:gd name="T11" fmla="*/ 11 h 69"/>
                <a:gd name="T12" fmla="*/ 36 w 71"/>
                <a:gd name="T13" fmla="*/ 13 h 69"/>
                <a:gd name="T14" fmla="*/ 18 w 71"/>
                <a:gd name="T15" fmla="*/ 2 h 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9">
                  <a:moveTo>
                    <a:pt x="0" y="0"/>
                  </a:moveTo>
                  <a:cubicBezTo>
                    <a:pt x="6" y="8"/>
                    <a:pt x="11" y="15"/>
                    <a:pt x="17" y="23"/>
                  </a:cubicBezTo>
                  <a:cubicBezTo>
                    <a:pt x="22" y="31"/>
                    <a:pt x="30" y="36"/>
                    <a:pt x="33" y="43"/>
                  </a:cubicBezTo>
                  <a:cubicBezTo>
                    <a:pt x="37" y="52"/>
                    <a:pt x="39" y="63"/>
                    <a:pt x="29" y="69"/>
                  </a:cubicBezTo>
                  <a:cubicBezTo>
                    <a:pt x="39" y="61"/>
                    <a:pt x="52" y="37"/>
                    <a:pt x="43" y="25"/>
                  </a:cubicBezTo>
                  <a:cubicBezTo>
                    <a:pt x="54" y="23"/>
                    <a:pt x="64" y="22"/>
                    <a:pt x="71" y="11"/>
                  </a:cubicBezTo>
                  <a:cubicBezTo>
                    <a:pt x="57" y="10"/>
                    <a:pt x="50" y="18"/>
                    <a:pt x="36" y="13"/>
                  </a:cubicBezTo>
                  <a:cubicBezTo>
                    <a:pt x="30" y="10"/>
                    <a:pt x="25" y="3"/>
                    <a:pt x="18" y="2"/>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89"/>
            <p:cNvSpPr>
              <a:spLocks/>
            </p:cNvSpPr>
            <p:nvPr userDrawn="1"/>
          </p:nvSpPr>
          <p:spPr bwMode="auto">
            <a:xfrm>
              <a:off x="4737226" y="637938"/>
              <a:ext cx="304707" cy="212323"/>
            </a:xfrm>
            <a:custGeom>
              <a:avLst/>
              <a:gdLst>
                <a:gd name="T0" fmla="*/ 47 w 202"/>
                <a:gd name="T1" fmla="*/ 28 h 141"/>
                <a:gd name="T2" fmla="*/ 24 w 202"/>
                <a:gd name="T3" fmla="*/ 36 h 141"/>
                <a:gd name="T4" fmla="*/ 6 w 202"/>
                <a:gd name="T5" fmla="*/ 110 h 141"/>
                <a:gd name="T6" fmla="*/ 38 w 202"/>
                <a:gd name="T7" fmla="*/ 128 h 141"/>
                <a:gd name="T8" fmla="*/ 51 w 202"/>
                <a:gd name="T9" fmla="*/ 132 h 141"/>
                <a:gd name="T10" fmla="*/ 74 w 202"/>
                <a:gd name="T11" fmla="*/ 140 h 141"/>
                <a:gd name="T12" fmla="*/ 116 w 202"/>
                <a:gd name="T13" fmla="*/ 83 h 141"/>
                <a:gd name="T14" fmla="*/ 157 w 202"/>
                <a:gd name="T15" fmla="*/ 58 h 141"/>
                <a:gd name="T16" fmla="*/ 174 w 202"/>
                <a:gd name="T17" fmla="*/ 43 h 141"/>
                <a:gd name="T18" fmla="*/ 202 w 202"/>
                <a:gd name="T19" fmla="*/ 39 h 141"/>
                <a:gd name="T20" fmla="*/ 147 w 202"/>
                <a:gd name="T21" fmla="*/ 0 h 141"/>
                <a:gd name="T22" fmla="*/ 118 w 202"/>
                <a:gd name="T23" fmla="*/ 2 h 141"/>
                <a:gd name="T24" fmla="*/ 91 w 202"/>
                <a:gd name="T25" fmla="*/ 5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141">
                  <a:moveTo>
                    <a:pt x="47" y="28"/>
                  </a:moveTo>
                  <a:cubicBezTo>
                    <a:pt x="40" y="27"/>
                    <a:pt x="31" y="31"/>
                    <a:pt x="24" y="36"/>
                  </a:cubicBezTo>
                  <a:cubicBezTo>
                    <a:pt x="8" y="52"/>
                    <a:pt x="0" y="89"/>
                    <a:pt x="6" y="110"/>
                  </a:cubicBezTo>
                  <a:cubicBezTo>
                    <a:pt x="12" y="123"/>
                    <a:pt x="25" y="130"/>
                    <a:pt x="38" y="128"/>
                  </a:cubicBezTo>
                  <a:cubicBezTo>
                    <a:pt x="47" y="128"/>
                    <a:pt x="43" y="125"/>
                    <a:pt x="51" y="132"/>
                  </a:cubicBezTo>
                  <a:cubicBezTo>
                    <a:pt x="60" y="138"/>
                    <a:pt x="62" y="141"/>
                    <a:pt x="74" y="140"/>
                  </a:cubicBezTo>
                  <a:cubicBezTo>
                    <a:pt x="99" y="137"/>
                    <a:pt x="123" y="109"/>
                    <a:pt x="116" y="83"/>
                  </a:cubicBezTo>
                  <a:cubicBezTo>
                    <a:pt x="138" y="78"/>
                    <a:pt x="148" y="80"/>
                    <a:pt x="157" y="58"/>
                  </a:cubicBezTo>
                  <a:cubicBezTo>
                    <a:pt x="161" y="46"/>
                    <a:pt x="161" y="44"/>
                    <a:pt x="174" y="43"/>
                  </a:cubicBezTo>
                  <a:cubicBezTo>
                    <a:pt x="183" y="43"/>
                    <a:pt x="192" y="43"/>
                    <a:pt x="202" y="39"/>
                  </a:cubicBezTo>
                  <a:cubicBezTo>
                    <a:pt x="190" y="15"/>
                    <a:pt x="172" y="1"/>
                    <a:pt x="147" y="0"/>
                  </a:cubicBezTo>
                  <a:cubicBezTo>
                    <a:pt x="137" y="1"/>
                    <a:pt x="128" y="1"/>
                    <a:pt x="118" y="2"/>
                  </a:cubicBezTo>
                  <a:cubicBezTo>
                    <a:pt x="111" y="3"/>
                    <a:pt x="99" y="9"/>
                    <a:pt x="91" y="5"/>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90"/>
            <p:cNvSpPr>
              <a:spLocks/>
            </p:cNvSpPr>
            <p:nvPr userDrawn="1"/>
          </p:nvSpPr>
          <p:spPr bwMode="auto">
            <a:xfrm>
              <a:off x="4795575" y="641180"/>
              <a:ext cx="142629" cy="124800"/>
            </a:xfrm>
            <a:custGeom>
              <a:avLst/>
              <a:gdLst>
                <a:gd name="T0" fmla="*/ 5 w 95"/>
                <a:gd name="T1" fmla="*/ 26 h 83"/>
                <a:gd name="T2" fmla="*/ 6 w 95"/>
                <a:gd name="T3" fmla="*/ 36 h 83"/>
                <a:gd name="T4" fmla="*/ 5 w 95"/>
                <a:gd name="T5" fmla="*/ 68 h 83"/>
                <a:gd name="T6" fmla="*/ 27 w 95"/>
                <a:gd name="T7" fmla="*/ 83 h 83"/>
                <a:gd name="T8" fmla="*/ 28 w 95"/>
                <a:gd name="T9" fmla="*/ 50 h 83"/>
                <a:gd name="T10" fmla="*/ 48 w 95"/>
                <a:gd name="T11" fmla="*/ 37 h 83"/>
                <a:gd name="T12" fmla="*/ 53 w 95"/>
                <a:gd name="T13" fmla="*/ 27 h 83"/>
                <a:gd name="T14" fmla="*/ 67 w 95"/>
                <a:gd name="T15" fmla="*/ 17 h 83"/>
                <a:gd name="T16" fmla="*/ 95 w 95"/>
                <a:gd name="T17" fmla="*/ 30 h 83"/>
                <a:gd name="T18" fmla="*/ 46 w 95"/>
                <a:gd name="T19" fmla="*/ 3 h 83"/>
                <a:gd name="T20" fmla="*/ 18 w 95"/>
                <a:gd name="T21" fmla="*/ 7 h 83"/>
                <a:gd name="T22" fmla="*/ 3 w 95"/>
                <a:gd name="T23" fmla="*/ 21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83">
                  <a:moveTo>
                    <a:pt x="5" y="26"/>
                  </a:moveTo>
                  <a:cubicBezTo>
                    <a:pt x="5" y="22"/>
                    <a:pt x="6" y="36"/>
                    <a:pt x="6" y="36"/>
                  </a:cubicBezTo>
                  <a:cubicBezTo>
                    <a:pt x="5" y="49"/>
                    <a:pt x="0" y="57"/>
                    <a:pt x="5" y="68"/>
                  </a:cubicBezTo>
                  <a:cubicBezTo>
                    <a:pt x="11" y="76"/>
                    <a:pt x="18" y="77"/>
                    <a:pt x="27" y="83"/>
                  </a:cubicBezTo>
                  <a:cubicBezTo>
                    <a:pt x="24" y="77"/>
                    <a:pt x="20" y="57"/>
                    <a:pt x="28" y="50"/>
                  </a:cubicBezTo>
                  <a:cubicBezTo>
                    <a:pt x="35" y="42"/>
                    <a:pt x="41" y="50"/>
                    <a:pt x="48" y="37"/>
                  </a:cubicBezTo>
                  <a:cubicBezTo>
                    <a:pt x="50" y="34"/>
                    <a:pt x="47" y="33"/>
                    <a:pt x="53" y="27"/>
                  </a:cubicBezTo>
                  <a:cubicBezTo>
                    <a:pt x="56" y="25"/>
                    <a:pt x="63" y="18"/>
                    <a:pt x="67" y="17"/>
                  </a:cubicBezTo>
                  <a:cubicBezTo>
                    <a:pt x="77" y="14"/>
                    <a:pt x="86" y="26"/>
                    <a:pt x="95" y="30"/>
                  </a:cubicBezTo>
                  <a:cubicBezTo>
                    <a:pt x="92" y="5"/>
                    <a:pt x="64" y="4"/>
                    <a:pt x="46" y="3"/>
                  </a:cubicBezTo>
                  <a:cubicBezTo>
                    <a:pt x="34" y="1"/>
                    <a:pt x="30" y="0"/>
                    <a:pt x="18" y="7"/>
                  </a:cubicBezTo>
                  <a:cubicBezTo>
                    <a:pt x="12" y="11"/>
                    <a:pt x="7" y="15"/>
                    <a:pt x="3" y="21"/>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5"/>
            <p:cNvSpPr>
              <a:spLocks/>
            </p:cNvSpPr>
            <p:nvPr userDrawn="1"/>
          </p:nvSpPr>
          <p:spPr bwMode="auto">
            <a:xfrm>
              <a:off x="4560561" y="-558198"/>
              <a:ext cx="204218" cy="162078"/>
            </a:xfrm>
            <a:custGeom>
              <a:avLst/>
              <a:gdLst>
                <a:gd name="T0" fmla="*/ 79 w 135"/>
                <a:gd name="T1" fmla="*/ 94 h 107"/>
                <a:gd name="T2" fmla="*/ 59 w 135"/>
                <a:gd name="T3" fmla="*/ 69 h 107"/>
                <a:gd name="T4" fmla="*/ 19 w 135"/>
                <a:gd name="T5" fmla="*/ 83 h 107"/>
                <a:gd name="T6" fmla="*/ 22 w 135"/>
                <a:gd name="T7" fmla="*/ 49 h 107"/>
                <a:gd name="T8" fmla="*/ 56 w 135"/>
                <a:gd name="T9" fmla="*/ 29 h 107"/>
                <a:gd name="T10" fmla="*/ 87 w 135"/>
                <a:gd name="T11" fmla="*/ 7 h 107"/>
                <a:gd name="T12" fmla="*/ 134 w 135"/>
                <a:gd name="T13" fmla="*/ 57 h 107"/>
                <a:gd name="T14" fmla="*/ 115 w 135"/>
                <a:gd name="T15" fmla="*/ 100 h 107"/>
                <a:gd name="T16" fmla="*/ 83 w 135"/>
                <a:gd name="T17" fmla="*/ 99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 h="107">
                  <a:moveTo>
                    <a:pt x="79" y="94"/>
                  </a:moveTo>
                  <a:cubicBezTo>
                    <a:pt x="74" y="83"/>
                    <a:pt x="58" y="84"/>
                    <a:pt x="59" y="69"/>
                  </a:cubicBezTo>
                  <a:cubicBezTo>
                    <a:pt x="48" y="77"/>
                    <a:pt x="34" y="89"/>
                    <a:pt x="19" y="83"/>
                  </a:cubicBezTo>
                  <a:cubicBezTo>
                    <a:pt x="0" y="76"/>
                    <a:pt x="12" y="59"/>
                    <a:pt x="22" y="49"/>
                  </a:cubicBezTo>
                  <a:cubicBezTo>
                    <a:pt x="33" y="38"/>
                    <a:pt x="44" y="36"/>
                    <a:pt x="56" y="29"/>
                  </a:cubicBezTo>
                  <a:cubicBezTo>
                    <a:pt x="68" y="23"/>
                    <a:pt x="71" y="10"/>
                    <a:pt x="87" y="7"/>
                  </a:cubicBezTo>
                  <a:cubicBezTo>
                    <a:pt x="114" y="0"/>
                    <a:pt x="135" y="35"/>
                    <a:pt x="134" y="57"/>
                  </a:cubicBezTo>
                  <a:cubicBezTo>
                    <a:pt x="134" y="73"/>
                    <a:pt x="131" y="90"/>
                    <a:pt x="115" y="100"/>
                  </a:cubicBezTo>
                  <a:cubicBezTo>
                    <a:pt x="106" y="104"/>
                    <a:pt x="91" y="107"/>
                    <a:pt x="83" y="99"/>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96"/>
            <p:cNvSpPr>
              <a:spLocks/>
            </p:cNvSpPr>
            <p:nvPr userDrawn="1"/>
          </p:nvSpPr>
          <p:spPr bwMode="auto">
            <a:xfrm>
              <a:off x="4618910" y="-572784"/>
              <a:ext cx="145870" cy="157216"/>
            </a:xfrm>
            <a:custGeom>
              <a:avLst/>
              <a:gdLst>
                <a:gd name="T0" fmla="*/ 19 w 96"/>
                <a:gd name="T1" fmla="*/ 31 h 104"/>
                <a:gd name="T2" fmla="*/ 0 w 96"/>
                <a:gd name="T3" fmla="*/ 45 h 104"/>
                <a:gd name="T4" fmla="*/ 49 w 96"/>
                <a:gd name="T5" fmla="*/ 29 h 104"/>
                <a:gd name="T6" fmla="*/ 49 w 96"/>
                <a:gd name="T7" fmla="*/ 29 h 104"/>
                <a:gd name="T8" fmla="*/ 49 w 96"/>
                <a:gd name="T9" fmla="*/ 41 h 104"/>
                <a:gd name="T10" fmla="*/ 60 w 96"/>
                <a:gd name="T11" fmla="*/ 52 h 104"/>
                <a:gd name="T12" fmla="*/ 69 w 96"/>
                <a:gd name="T13" fmla="*/ 39 h 104"/>
                <a:gd name="T14" fmla="*/ 74 w 96"/>
                <a:gd name="T15" fmla="*/ 55 h 104"/>
                <a:gd name="T16" fmla="*/ 76 w 96"/>
                <a:gd name="T17" fmla="*/ 70 h 104"/>
                <a:gd name="T18" fmla="*/ 63 w 96"/>
                <a:gd name="T19" fmla="*/ 92 h 104"/>
                <a:gd name="T20" fmla="*/ 85 w 96"/>
                <a:gd name="T21" fmla="*/ 93 h 104"/>
                <a:gd name="T22" fmla="*/ 95 w 96"/>
                <a:gd name="T23" fmla="*/ 67 h 104"/>
                <a:gd name="T24" fmla="*/ 30 w 96"/>
                <a:gd name="T25" fmla="*/ 2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6" h="104">
                  <a:moveTo>
                    <a:pt x="19" y="31"/>
                  </a:moveTo>
                  <a:cubicBezTo>
                    <a:pt x="12" y="36"/>
                    <a:pt x="7" y="40"/>
                    <a:pt x="0" y="45"/>
                  </a:cubicBezTo>
                  <a:cubicBezTo>
                    <a:pt x="8" y="65"/>
                    <a:pt x="39" y="27"/>
                    <a:pt x="49" y="29"/>
                  </a:cubicBezTo>
                  <a:cubicBezTo>
                    <a:pt x="49" y="29"/>
                    <a:pt x="49" y="29"/>
                    <a:pt x="49" y="29"/>
                  </a:cubicBezTo>
                  <a:cubicBezTo>
                    <a:pt x="49" y="32"/>
                    <a:pt x="49" y="37"/>
                    <a:pt x="49" y="41"/>
                  </a:cubicBezTo>
                  <a:cubicBezTo>
                    <a:pt x="52" y="47"/>
                    <a:pt x="54" y="48"/>
                    <a:pt x="60" y="52"/>
                  </a:cubicBezTo>
                  <a:cubicBezTo>
                    <a:pt x="64" y="49"/>
                    <a:pt x="66" y="44"/>
                    <a:pt x="69" y="39"/>
                  </a:cubicBezTo>
                  <a:cubicBezTo>
                    <a:pt x="72" y="43"/>
                    <a:pt x="72" y="50"/>
                    <a:pt x="74" y="55"/>
                  </a:cubicBezTo>
                  <a:cubicBezTo>
                    <a:pt x="76" y="61"/>
                    <a:pt x="80" y="60"/>
                    <a:pt x="76" y="70"/>
                  </a:cubicBezTo>
                  <a:cubicBezTo>
                    <a:pt x="74" y="78"/>
                    <a:pt x="61" y="83"/>
                    <a:pt x="63" y="92"/>
                  </a:cubicBezTo>
                  <a:cubicBezTo>
                    <a:pt x="66" y="104"/>
                    <a:pt x="79" y="99"/>
                    <a:pt x="85" y="93"/>
                  </a:cubicBezTo>
                  <a:cubicBezTo>
                    <a:pt x="92" y="85"/>
                    <a:pt x="96" y="76"/>
                    <a:pt x="95" y="67"/>
                  </a:cubicBezTo>
                  <a:cubicBezTo>
                    <a:pt x="92" y="37"/>
                    <a:pt x="59" y="0"/>
                    <a:pt x="30" y="23"/>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97"/>
            <p:cNvSpPr>
              <a:spLocks/>
            </p:cNvSpPr>
            <p:nvPr userDrawn="1"/>
          </p:nvSpPr>
          <p:spPr bwMode="auto">
            <a:xfrm>
              <a:off x="4688602" y="-705688"/>
              <a:ext cx="186390" cy="196115"/>
            </a:xfrm>
            <a:custGeom>
              <a:avLst/>
              <a:gdLst>
                <a:gd name="T0" fmla="*/ 48 w 124"/>
                <a:gd name="T1" fmla="*/ 130 h 130"/>
                <a:gd name="T2" fmla="*/ 53 w 124"/>
                <a:gd name="T3" fmla="*/ 122 h 130"/>
                <a:gd name="T4" fmla="*/ 53 w 124"/>
                <a:gd name="T5" fmla="*/ 108 h 130"/>
                <a:gd name="T6" fmla="*/ 57 w 124"/>
                <a:gd name="T7" fmla="*/ 88 h 130"/>
                <a:gd name="T8" fmla="*/ 86 w 124"/>
                <a:gd name="T9" fmla="*/ 50 h 130"/>
                <a:gd name="T10" fmla="*/ 124 w 124"/>
                <a:gd name="T11" fmla="*/ 21 h 130"/>
                <a:gd name="T12" fmla="*/ 60 w 124"/>
                <a:gd name="T13" fmla="*/ 63 h 130"/>
                <a:gd name="T14" fmla="*/ 48 w 124"/>
                <a:gd name="T15" fmla="*/ 78 h 130"/>
                <a:gd name="T16" fmla="*/ 42 w 124"/>
                <a:gd name="T17" fmla="*/ 87 h 130"/>
                <a:gd name="T18" fmla="*/ 32 w 124"/>
                <a:gd name="T19" fmla="*/ 91 h 130"/>
                <a:gd name="T20" fmla="*/ 0 w 124"/>
                <a:gd name="T21" fmla="*/ 107 h 130"/>
                <a:gd name="T22" fmla="*/ 38 w 124"/>
                <a:gd name="T23" fmla="*/ 129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130">
                  <a:moveTo>
                    <a:pt x="48" y="130"/>
                  </a:moveTo>
                  <a:cubicBezTo>
                    <a:pt x="51" y="128"/>
                    <a:pt x="51" y="126"/>
                    <a:pt x="53" y="122"/>
                  </a:cubicBezTo>
                  <a:cubicBezTo>
                    <a:pt x="54" y="118"/>
                    <a:pt x="53" y="112"/>
                    <a:pt x="53" y="108"/>
                  </a:cubicBezTo>
                  <a:cubicBezTo>
                    <a:pt x="52" y="98"/>
                    <a:pt x="51" y="99"/>
                    <a:pt x="57" y="88"/>
                  </a:cubicBezTo>
                  <a:cubicBezTo>
                    <a:pt x="67" y="75"/>
                    <a:pt x="76" y="62"/>
                    <a:pt x="86" y="50"/>
                  </a:cubicBezTo>
                  <a:cubicBezTo>
                    <a:pt x="97" y="39"/>
                    <a:pt x="112" y="31"/>
                    <a:pt x="124" y="21"/>
                  </a:cubicBezTo>
                  <a:cubicBezTo>
                    <a:pt x="115" y="0"/>
                    <a:pt x="66" y="57"/>
                    <a:pt x="60" y="63"/>
                  </a:cubicBezTo>
                  <a:cubicBezTo>
                    <a:pt x="56" y="68"/>
                    <a:pt x="50" y="72"/>
                    <a:pt x="48" y="78"/>
                  </a:cubicBezTo>
                  <a:cubicBezTo>
                    <a:pt x="46" y="81"/>
                    <a:pt x="44" y="85"/>
                    <a:pt x="42" y="87"/>
                  </a:cubicBezTo>
                  <a:cubicBezTo>
                    <a:pt x="36" y="93"/>
                    <a:pt x="41" y="91"/>
                    <a:pt x="32" y="91"/>
                  </a:cubicBezTo>
                  <a:cubicBezTo>
                    <a:pt x="17" y="94"/>
                    <a:pt x="8" y="92"/>
                    <a:pt x="0" y="107"/>
                  </a:cubicBezTo>
                  <a:cubicBezTo>
                    <a:pt x="20" y="109"/>
                    <a:pt x="27" y="112"/>
                    <a:pt x="38" y="129"/>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98"/>
            <p:cNvSpPr>
              <a:spLocks/>
            </p:cNvSpPr>
            <p:nvPr userDrawn="1"/>
          </p:nvSpPr>
          <p:spPr bwMode="auto">
            <a:xfrm>
              <a:off x="4503833" y="39871"/>
              <a:ext cx="165319" cy="173424"/>
            </a:xfrm>
            <a:custGeom>
              <a:avLst/>
              <a:gdLst>
                <a:gd name="T0" fmla="*/ 26 w 110"/>
                <a:gd name="T1" fmla="*/ 99 h 115"/>
                <a:gd name="T2" fmla="*/ 36 w 110"/>
                <a:gd name="T3" fmla="*/ 111 h 115"/>
                <a:gd name="T4" fmla="*/ 79 w 110"/>
                <a:gd name="T5" fmla="*/ 98 h 115"/>
                <a:gd name="T6" fmla="*/ 106 w 110"/>
                <a:gd name="T7" fmla="*/ 85 h 115"/>
                <a:gd name="T8" fmla="*/ 102 w 110"/>
                <a:gd name="T9" fmla="*/ 70 h 115"/>
                <a:gd name="T10" fmla="*/ 109 w 110"/>
                <a:gd name="T11" fmla="*/ 53 h 115"/>
                <a:gd name="T12" fmla="*/ 88 w 110"/>
                <a:gd name="T13" fmla="*/ 24 h 115"/>
                <a:gd name="T14" fmla="*/ 68 w 110"/>
                <a:gd name="T15" fmla="*/ 20 h 115"/>
                <a:gd name="T16" fmla="*/ 56 w 110"/>
                <a:gd name="T17" fmla="*/ 7 h 115"/>
                <a:gd name="T18" fmla="*/ 5 w 110"/>
                <a:gd name="T19" fmla="*/ 56 h 115"/>
                <a:gd name="T20" fmla="*/ 13 w 110"/>
                <a:gd name="T21" fmla="*/ 96 h 115"/>
                <a:gd name="T22" fmla="*/ 34 w 110"/>
                <a:gd name="T23" fmla="*/ 107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5">
                  <a:moveTo>
                    <a:pt x="26" y="99"/>
                  </a:moveTo>
                  <a:cubicBezTo>
                    <a:pt x="28" y="103"/>
                    <a:pt x="31" y="109"/>
                    <a:pt x="36" y="111"/>
                  </a:cubicBezTo>
                  <a:cubicBezTo>
                    <a:pt x="45" y="115"/>
                    <a:pt x="81" y="115"/>
                    <a:pt x="79" y="98"/>
                  </a:cubicBezTo>
                  <a:cubicBezTo>
                    <a:pt x="85" y="109"/>
                    <a:pt x="104" y="93"/>
                    <a:pt x="106" y="85"/>
                  </a:cubicBezTo>
                  <a:cubicBezTo>
                    <a:pt x="108" y="80"/>
                    <a:pt x="101" y="75"/>
                    <a:pt x="102" y="70"/>
                  </a:cubicBezTo>
                  <a:cubicBezTo>
                    <a:pt x="103" y="64"/>
                    <a:pt x="110" y="62"/>
                    <a:pt x="109" y="53"/>
                  </a:cubicBezTo>
                  <a:cubicBezTo>
                    <a:pt x="109" y="41"/>
                    <a:pt x="100" y="27"/>
                    <a:pt x="88" y="24"/>
                  </a:cubicBezTo>
                  <a:cubicBezTo>
                    <a:pt x="80" y="21"/>
                    <a:pt x="74" y="24"/>
                    <a:pt x="68" y="20"/>
                  </a:cubicBezTo>
                  <a:cubicBezTo>
                    <a:pt x="61" y="17"/>
                    <a:pt x="61" y="9"/>
                    <a:pt x="56" y="7"/>
                  </a:cubicBezTo>
                  <a:cubicBezTo>
                    <a:pt x="41" y="0"/>
                    <a:pt x="8" y="43"/>
                    <a:pt x="5" y="56"/>
                  </a:cubicBezTo>
                  <a:cubicBezTo>
                    <a:pt x="0" y="71"/>
                    <a:pt x="3" y="85"/>
                    <a:pt x="13" y="96"/>
                  </a:cubicBezTo>
                  <a:cubicBezTo>
                    <a:pt x="18" y="100"/>
                    <a:pt x="26" y="111"/>
                    <a:pt x="34" y="107"/>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99"/>
            <p:cNvSpPr>
              <a:spLocks/>
            </p:cNvSpPr>
            <p:nvPr userDrawn="1"/>
          </p:nvSpPr>
          <p:spPr bwMode="auto">
            <a:xfrm>
              <a:off x="4513558" y="41491"/>
              <a:ext cx="141008" cy="105351"/>
            </a:xfrm>
            <a:custGeom>
              <a:avLst/>
              <a:gdLst>
                <a:gd name="T0" fmla="*/ 0 w 93"/>
                <a:gd name="T1" fmla="*/ 67 h 70"/>
                <a:gd name="T2" fmla="*/ 2 w 93"/>
                <a:gd name="T3" fmla="*/ 70 h 70"/>
                <a:gd name="T4" fmla="*/ 20 w 93"/>
                <a:gd name="T5" fmla="*/ 44 h 70"/>
                <a:gd name="T6" fmla="*/ 33 w 93"/>
                <a:gd name="T7" fmla="*/ 45 h 70"/>
                <a:gd name="T8" fmla="*/ 41 w 93"/>
                <a:gd name="T9" fmla="*/ 51 h 70"/>
                <a:gd name="T10" fmla="*/ 46 w 93"/>
                <a:gd name="T11" fmla="*/ 36 h 70"/>
                <a:gd name="T12" fmla="*/ 73 w 93"/>
                <a:gd name="T13" fmla="*/ 45 h 70"/>
                <a:gd name="T14" fmla="*/ 93 w 93"/>
                <a:gd name="T15" fmla="*/ 36 h 70"/>
                <a:gd name="T16" fmla="*/ 74 w 93"/>
                <a:gd name="T17" fmla="*/ 28 h 70"/>
                <a:gd name="T18" fmla="*/ 61 w 93"/>
                <a:gd name="T19" fmla="*/ 15 h 70"/>
                <a:gd name="T20" fmla="*/ 36 w 93"/>
                <a:gd name="T21" fmla="*/ 7 h 70"/>
                <a:gd name="T22" fmla="*/ 4 w 93"/>
                <a:gd name="T23" fmla="*/ 4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70">
                  <a:moveTo>
                    <a:pt x="0" y="67"/>
                  </a:moveTo>
                  <a:cubicBezTo>
                    <a:pt x="1" y="68"/>
                    <a:pt x="1" y="68"/>
                    <a:pt x="2" y="70"/>
                  </a:cubicBezTo>
                  <a:cubicBezTo>
                    <a:pt x="10" y="62"/>
                    <a:pt x="9" y="51"/>
                    <a:pt x="20" y="44"/>
                  </a:cubicBezTo>
                  <a:cubicBezTo>
                    <a:pt x="31" y="39"/>
                    <a:pt x="28" y="41"/>
                    <a:pt x="33" y="45"/>
                  </a:cubicBezTo>
                  <a:cubicBezTo>
                    <a:pt x="36" y="49"/>
                    <a:pt x="34" y="55"/>
                    <a:pt x="41" y="51"/>
                  </a:cubicBezTo>
                  <a:cubicBezTo>
                    <a:pt x="45" y="51"/>
                    <a:pt x="46" y="40"/>
                    <a:pt x="46" y="36"/>
                  </a:cubicBezTo>
                  <a:cubicBezTo>
                    <a:pt x="56" y="39"/>
                    <a:pt x="63" y="46"/>
                    <a:pt x="73" y="45"/>
                  </a:cubicBezTo>
                  <a:cubicBezTo>
                    <a:pt x="80" y="44"/>
                    <a:pt x="87" y="39"/>
                    <a:pt x="93" y="36"/>
                  </a:cubicBezTo>
                  <a:cubicBezTo>
                    <a:pt x="88" y="32"/>
                    <a:pt x="80" y="32"/>
                    <a:pt x="74" y="28"/>
                  </a:cubicBezTo>
                  <a:cubicBezTo>
                    <a:pt x="68" y="24"/>
                    <a:pt x="66" y="22"/>
                    <a:pt x="61" y="15"/>
                  </a:cubicBezTo>
                  <a:cubicBezTo>
                    <a:pt x="54" y="4"/>
                    <a:pt x="48" y="0"/>
                    <a:pt x="36" y="7"/>
                  </a:cubicBezTo>
                  <a:cubicBezTo>
                    <a:pt x="25" y="13"/>
                    <a:pt x="1" y="32"/>
                    <a:pt x="4" y="44"/>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00"/>
            <p:cNvSpPr>
              <a:spLocks/>
            </p:cNvSpPr>
            <p:nvPr userDrawn="1"/>
          </p:nvSpPr>
          <p:spPr bwMode="auto">
            <a:xfrm>
              <a:off x="4537869" y="-125449"/>
              <a:ext cx="71314" cy="199356"/>
            </a:xfrm>
            <a:custGeom>
              <a:avLst/>
              <a:gdLst>
                <a:gd name="T0" fmla="*/ 28 w 47"/>
                <a:gd name="T1" fmla="*/ 125 h 132"/>
                <a:gd name="T2" fmla="*/ 25 w 47"/>
                <a:gd name="T3" fmla="*/ 77 h 132"/>
                <a:gd name="T4" fmla="*/ 47 w 47"/>
                <a:gd name="T5" fmla="*/ 1 h 132"/>
                <a:gd name="T6" fmla="*/ 13 w 47"/>
                <a:gd name="T7" fmla="*/ 62 h 132"/>
                <a:gd name="T8" fmla="*/ 15 w 47"/>
                <a:gd name="T9" fmla="*/ 132 h 132"/>
                <a:gd name="T10" fmla="*/ 18 w 47"/>
                <a:gd name="T11" fmla="*/ 131 h 132"/>
              </a:gdLst>
              <a:ahLst/>
              <a:cxnLst>
                <a:cxn ang="0">
                  <a:pos x="T0" y="T1"/>
                </a:cxn>
                <a:cxn ang="0">
                  <a:pos x="T2" y="T3"/>
                </a:cxn>
                <a:cxn ang="0">
                  <a:pos x="T4" y="T5"/>
                </a:cxn>
                <a:cxn ang="0">
                  <a:pos x="T6" y="T7"/>
                </a:cxn>
                <a:cxn ang="0">
                  <a:pos x="T8" y="T9"/>
                </a:cxn>
                <a:cxn ang="0">
                  <a:pos x="T10" y="T11"/>
                </a:cxn>
              </a:cxnLst>
              <a:rect l="0" t="0" r="r" b="b"/>
              <a:pathLst>
                <a:path w="47" h="132">
                  <a:moveTo>
                    <a:pt x="28" y="125"/>
                  </a:moveTo>
                  <a:cubicBezTo>
                    <a:pt x="22" y="114"/>
                    <a:pt x="25" y="91"/>
                    <a:pt x="25" y="77"/>
                  </a:cubicBezTo>
                  <a:cubicBezTo>
                    <a:pt x="27" y="51"/>
                    <a:pt x="34" y="24"/>
                    <a:pt x="47" y="1"/>
                  </a:cubicBezTo>
                  <a:cubicBezTo>
                    <a:pt x="28" y="0"/>
                    <a:pt x="15" y="48"/>
                    <a:pt x="13" y="62"/>
                  </a:cubicBezTo>
                  <a:cubicBezTo>
                    <a:pt x="10" y="80"/>
                    <a:pt x="0" y="115"/>
                    <a:pt x="15" y="132"/>
                  </a:cubicBezTo>
                  <a:cubicBezTo>
                    <a:pt x="16" y="131"/>
                    <a:pt x="18" y="131"/>
                    <a:pt x="18" y="131"/>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04"/>
            <p:cNvSpPr>
              <a:spLocks/>
            </p:cNvSpPr>
            <p:nvPr userDrawn="1"/>
          </p:nvSpPr>
          <p:spPr bwMode="auto">
            <a:xfrm>
              <a:off x="4779367" y="-999050"/>
              <a:ext cx="299844" cy="380884"/>
            </a:xfrm>
            <a:custGeom>
              <a:avLst/>
              <a:gdLst>
                <a:gd name="T0" fmla="*/ 71 w 199"/>
                <a:gd name="T1" fmla="*/ 221 h 252"/>
                <a:gd name="T2" fmla="*/ 75 w 199"/>
                <a:gd name="T3" fmla="*/ 178 h 252"/>
                <a:gd name="T4" fmla="*/ 110 w 199"/>
                <a:gd name="T5" fmla="*/ 106 h 252"/>
                <a:gd name="T6" fmla="*/ 152 w 199"/>
                <a:gd name="T7" fmla="*/ 54 h 252"/>
                <a:gd name="T8" fmla="*/ 178 w 199"/>
                <a:gd name="T9" fmla="*/ 29 h 252"/>
                <a:gd name="T10" fmla="*/ 193 w 199"/>
                <a:gd name="T11" fmla="*/ 16 h 252"/>
                <a:gd name="T12" fmla="*/ 198 w 199"/>
                <a:gd name="T13" fmla="*/ 0 h 252"/>
                <a:gd name="T14" fmla="*/ 159 w 199"/>
                <a:gd name="T15" fmla="*/ 33 h 252"/>
                <a:gd name="T16" fmla="*/ 131 w 199"/>
                <a:gd name="T17" fmla="*/ 71 h 252"/>
                <a:gd name="T18" fmla="*/ 58 w 199"/>
                <a:gd name="T19" fmla="*/ 148 h 252"/>
                <a:gd name="T20" fmla="*/ 23 w 199"/>
                <a:gd name="T21" fmla="*/ 187 h 252"/>
                <a:gd name="T22" fmla="*/ 12 w 199"/>
                <a:gd name="T23" fmla="*/ 211 h 252"/>
                <a:gd name="T24" fmla="*/ 2 w 199"/>
                <a:gd name="T25" fmla="*/ 236 h 252"/>
                <a:gd name="T26" fmla="*/ 18 w 199"/>
                <a:gd name="T27" fmla="*/ 227 h 252"/>
                <a:gd name="T28" fmla="*/ 28 w 199"/>
                <a:gd name="T29" fmla="*/ 202 h 252"/>
                <a:gd name="T30" fmla="*/ 57 w 199"/>
                <a:gd name="T31" fmla="*/ 159 h 252"/>
                <a:gd name="T32" fmla="*/ 80 w 199"/>
                <a:gd name="T33" fmla="*/ 132 h 252"/>
                <a:gd name="T34" fmla="*/ 61 w 199"/>
                <a:gd name="T35" fmla="*/ 176 h 252"/>
                <a:gd name="T36" fmla="*/ 53 w 199"/>
                <a:gd name="T37" fmla="*/ 209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99" h="252">
                  <a:moveTo>
                    <a:pt x="71" y="221"/>
                  </a:moveTo>
                  <a:cubicBezTo>
                    <a:pt x="64" y="210"/>
                    <a:pt x="72" y="188"/>
                    <a:pt x="75" y="178"/>
                  </a:cubicBezTo>
                  <a:cubicBezTo>
                    <a:pt x="85" y="153"/>
                    <a:pt x="97" y="130"/>
                    <a:pt x="110" y="106"/>
                  </a:cubicBezTo>
                  <a:cubicBezTo>
                    <a:pt x="121" y="86"/>
                    <a:pt x="137" y="71"/>
                    <a:pt x="152" y="54"/>
                  </a:cubicBezTo>
                  <a:cubicBezTo>
                    <a:pt x="160" y="46"/>
                    <a:pt x="168" y="36"/>
                    <a:pt x="178" y="29"/>
                  </a:cubicBezTo>
                  <a:cubicBezTo>
                    <a:pt x="182" y="26"/>
                    <a:pt x="190" y="20"/>
                    <a:pt x="193" y="16"/>
                  </a:cubicBezTo>
                  <a:cubicBezTo>
                    <a:pt x="199" y="10"/>
                    <a:pt x="198" y="9"/>
                    <a:pt x="198" y="0"/>
                  </a:cubicBezTo>
                  <a:cubicBezTo>
                    <a:pt x="184" y="3"/>
                    <a:pt x="168" y="22"/>
                    <a:pt x="159" y="33"/>
                  </a:cubicBezTo>
                  <a:cubicBezTo>
                    <a:pt x="150" y="45"/>
                    <a:pt x="141" y="60"/>
                    <a:pt x="131" y="71"/>
                  </a:cubicBezTo>
                  <a:cubicBezTo>
                    <a:pt x="108" y="98"/>
                    <a:pt x="82" y="124"/>
                    <a:pt x="58" y="148"/>
                  </a:cubicBezTo>
                  <a:cubicBezTo>
                    <a:pt x="46" y="160"/>
                    <a:pt x="33" y="172"/>
                    <a:pt x="23" y="187"/>
                  </a:cubicBezTo>
                  <a:cubicBezTo>
                    <a:pt x="19" y="194"/>
                    <a:pt x="16" y="202"/>
                    <a:pt x="12" y="211"/>
                  </a:cubicBezTo>
                  <a:cubicBezTo>
                    <a:pt x="10" y="216"/>
                    <a:pt x="0" y="230"/>
                    <a:pt x="2" y="236"/>
                  </a:cubicBezTo>
                  <a:cubicBezTo>
                    <a:pt x="8" y="252"/>
                    <a:pt x="15" y="231"/>
                    <a:pt x="18" y="227"/>
                  </a:cubicBezTo>
                  <a:cubicBezTo>
                    <a:pt x="20" y="219"/>
                    <a:pt x="24" y="211"/>
                    <a:pt x="28" y="202"/>
                  </a:cubicBezTo>
                  <a:cubicBezTo>
                    <a:pt x="35" y="187"/>
                    <a:pt x="44" y="172"/>
                    <a:pt x="57" y="159"/>
                  </a:cubicBezTo>
                  <a:cubicBezTo>
                    <a:pt x="63" y="150"/>
                    <a:pt x="71" y="139"/>
                    <a:pt x="80" y="132"/>
                  </a:cubicBezTo>
                  <a:cubicBezTo>
                    <a:pt x="73" y="145"/>
                    <a:pt x="67" y="161"/>
                    <a:pt x="61" y="176"/>
                  </a:cubicBezTo>
                  <a:cubicBezTo>
                    <a:pt x="57" y="187"/>
                    <a:pt x="58" y="198"/>
                    <a:pt x="53" y="209"/>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11"/>
            <p:cNvSpPr>
              <a:spLocks/>
            </p:cNvSpPr>
            <p:nvPr userDrawn="1"/>
          </p:nvSpPr>
          <p:spPr bwMode="auto">
            <a:xfrm>
              <a:off x="4391999" y="516380"/>
              <a:ext cx="128042" cy="59969"/>
            </a:xfrm>
            <a:custGeom>
              <a:avLst/>
              <a:gdLst>
                <a:gd name="T0" fmla="*/ 23 w 85"/>
                <a:gd name="T1" fmla="*/ 9 h 39"/>
                <a:gd name="T2" fmla="*/ 0 w 85"/>
                <a:gd name="T3" fmla="*/ 27 h 39"/>
                <a:gd name="T4" fmla="*/ 21 w 85"/>
                <a:gd name="T5" fmla="*/ 24 h 39"/>
                <a:gd name="T6" fmla="*/ 27 w 85"/>
                <a:gd name="T7" fmla="*/ 32 h 39"/>
                <a:gd name="T8" fmla="*/ 41 w 85"/>
                <a:gd name="T9" fmla="*/ 28 h 39"/>
                <a:gd name="T10" fmla="*/ 58 w 85"/>
                <a:gd name="T11" fmla="*/ 36 h 39"/>
                <a:gd name="T12" fmla="*/ 71 w 85"/>
                <a:gd name="T13" fmla="*/ 20 h 39"/>
                <a:gd name="T14" fmla="*/ 12 w 85"/>
                <a:gd name="T15" fmla="*/ 14 h 3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5" h="39">
                  <a:moveTo>
                    <a:pt x="23" y="9"/>
                  </a:moveTo>
                  <a:cubicBezTo>
                    <a:pt x="15" y="15"/>
                    <a:pt x="7" y="20"/>
                    <a:pt x="0" y="27"/>
                  </a:cubicBezTo>
                  <a:cubicBezTo>
                    <a:pt x="4" y="33"/>
                    <a:pt x="16" y="28"/>
                    <a:pt x="21" y="24"/>
                  </a:cubicBezTo>
                  <a:cubicBezTo>
                    <a:pt x="23" y="26"/>
                    <a:pt x="25" y="29"/>
                    <a:pt x="27" y="32"/>
                  </a:cubicBezTo>
                  <a:cubicBezTo>
                    <a:pt x="33" y="29"/>
                    <a:pt x="34" y="25"/>
                    <a:pt x="41" y="28"/>
                  </a:cubicBezTo>
                  <a:cubicBezTo>
                    <a:pt x="46" y="30"/>
                    <a:pt x="51" y="35"/>
                    <a:pt x="58" y="36"/>
                  </a:cubicBezTo>
                  <a:cubicBezTo>
                    <a:pt x="70" y="39"/>
                    <a:pt x="85" y="34"/>
                    <a:pt x="71" y="20"/>
                  </a:cubicBezTo>
                  <a:cubicBezTo>
                    <a:pt x="56" y="7"/>
                    <a:pt x="30" y="0"/>
                    <a:pt x="12" y="14"/>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112"/>
            <p:cNvSpPr>
              <a:spLocks/>
            </p:cNvSpPr>
            <p:nvPr userDrawn="1"/>
          </p:nvSpPr>
          <p:spPr bwMode="auto">
            <a:xfrm>
              <a:off x="4276924" y="553656"/>
              <a:ext cx="307949" cy="126421"/>
            </a:xfrm>
            <a:custGeom>
              <a:avLst/>
              <a:gdLst>
                <a:gd name="T0" fmla="*/ 75 w 204"/>
                <a:gd name="T1" fmla="*/ 2 h 84"/>
                <a:gd name="T2" fmla="*/ 77 w 204"/>
                <a:gd name="T3" fmla="*/ 2 h 84"/>
                <a:gd name="T4" fmla="*/ 64 w 204"/>
                <a:gd name="T5" fmla="*/ 10 h 84"/>
                <a:gd name="T6" fmla="*/ 37 w 204"/>
                <a:gd name="T7" fmla="*/ 22 h 84"/>
                <a:gd name="T8" fmla="*/ 22 w 204"/>
                <a:gd name="T9" fmla="*/ 42 h 84"/>
                <a:gd name="T10" fmla="*/ 0 w 204"/>
                <a:gd name="T11" fmla="*/ 62 h 84"/>
                <a:gd name="T12" fmla="*/ 34 w 204"/>
                <a:gd name="T13" fmla="*/ 71 h 84"/>
                <a:gd name="T14" fmla="*/ 58 w 204"/>
                <a:gd name="T15" fmla="*/ 57 h 84"/>
                <a:gd name="T16" fmla="*/ 95 w 204"/>
                <a:gd name="T17" fmla="*/ 82 h 84"/>
                <a:gd name="T18" fmla="*/ 134 w 204"/>
                <a:gd name="T19" fmla="*/ 50 h 84"/>
                <a:gd name="T20" fmla="*/ 164 w 204"/>
                <a:gd name="T21" fmla="*/ 78 h 84"/>
                <a:gd name="T22" fmla="*/ 180 w 204"/>
                <a:gd name="T23" fmla="*/ 70 h 84"/>
                <a:gd name="T24" fmla="*/ 199 w 204"/>
                <a:gd name="T25" fmla="*/ 59 h 84"/>
                <a:gd name="T26" fmla="*/ 181 w 204"/>
                <a:gd name="T27" fmla="*/ 18 h 84"/>
                <a:gd name="T28" fmla="*/ 149 w 204"/>
                <a:gd name="T29" fmla="*/ 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4" h="84">
                  <a:moveTo>
                    <a:pt x="75" y="2"/>
                  </a:moveTo>
                  <a:cubicBezTo>
                    <a:pt x="76" y="1"/>
                    <a:pt x="75" y="0"/>
                    <a:pt x="77" y="2"/>
                  </a:cubicBezTo>
                  <a:cubicBezTo>
                    <a:pt x="73" y="5"/>
                    <a:pt x="69" y="8"/>
                    <a:pt x="64" y="10"/>
                  </a:cubicBezTo>
                  <a:cubicBezTo>
                    <a:pt x="54" y="13"/>
                    <a:pt x="46" y="15"/>
                    <a:pt x="37" y="22"/>
                  </a:cubicBezTo>
                  <a:cubicBezTo>
                    <a:pt x="27" y="28"/>
                    <a:pt x="25" y="34"/>
                    <a:pt x="22" y="42"/>
                  </a:cubicBezTo>
                  <a:cubicBezTo>
                    <a:pt x="16" y="51"/>
                    <a:pt x="8" y="57"/>
                    <a:pt x="0" y="62"/>
                  </a:cubicBezTo>
                  <a:cubicBezTo>
                    <a:pt x="5" y="70"/>
                    <a:pt x="24" y="73"/>
                    <a:pt x="34" y="71"/>
                  </a:cubicBezTo>
                  <a:cubicBezTo>
                    <a:pt x="43" y="69"/>
                    <a:pt x="49" y="61"/>
                    <a:pt x="58" y="57"/>
                  </a:cubicBezTo>
                  <a:cubicBezTo>
                    <a:pt x="70" y="70"/>
                    <a:pt x="73" y="84"/>
                    <a:pt x="95" y="82"/>
                  </a:cubicBezTo>
                  <a:cubicBezTo>
                    <a:pt x="113" y="81"/>
                    <a:pt x="132" y="70"/>
                    <a:pt x="134" y="50"/>
                  </a:cubicBezTo>
                  <a:cubicBezTo>
                    <a:pt x="146" y="61"/>
                    <a:pt x="145" y="74"/>
                    <a:pt x="164" y="78"/>
                  </a:cubicBezTo>
                  <a:cubicBezTo>
                    <a:pt x="178" y="81"/>
                    <a:pt x="173" y="74"/>
                    <a:pt x="180" y="70"/>
                  </a:cubicBezTo>
                  <a:cubicBezTo>
                    <a:pt x="188" y="65"/>
                    <a:pt x="195" y="72"/>
                    <a:pt x="199" y="59"/>
                  </a:cubicBezTo>
                  <a:cubicBezTo>
                    <a:pt x="204" y="47"/>
                    <a:pt x="190" y="25"/>
                    <a:pt x="181" y="18"/>
                  </a:cubicBezTo>
                  <a:cubicBezTo>
                    <a:pt x="170" y="12"/>
                    <a:pt x="156" y="12"/>
                    <a:pt x="149" y="5"/>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13"/>
            <p:cNvSpPr>
              <a:spLocks/>
            </p:cNvSpPr>
            <p:nvPr userDrawn="1"/>
          </p:nvSpPr>
          <p:spPr bwMode="auto">
            <a:xfrm>
              <a:off x="4161848" y="312161"/>
              <a:ext cx="222047" cy="249600"/>
            </a:xfrm>
            <a:custGeom>
              <a:avLst/>
              <a:gdLst>
                <a:gd name="T0" fmla="*/ 96 w 147"/>
                <a:gd name="T1" fmla="*/ 119 h 165"/>
                <a:gd name="T2" fmla="*/ 81 w 147"/>
                <a:gd name="T3" fmla="*/ 150 h 165"/>
                <a:gd name="T4" fmla="*/ 46 w 147"/>
                <a:gd name="T5" fmla="*/ 127 h 165"/>
                <a:gd name="T6" fmla="*/ 2 w 147"/>
                <a:gd name="T7" fmla="*/ 110 h 165"/>
                <a:gd name="T8" fmla="*/ 27 w 147"/>
                <a:gd name="T9" fmla="*/ 70 h 165"/>
                <a:gd name="T10" fmla="*/ 30 w 147"/>
                <a:gd name="T11" fmla="*/ 38 h 165"/>
                <a:gd name="T12" fmla="*/ 55 w 147"/>
                <a:gd name="T13" fmla="*/ 14 h 165"/>
                <a:gd name="T14" fmla="*/ 105 w 147"/>
                <a:gd name="T15" fmla="*/ 36 h 165"/>
                <a:gd name="T16" fmla="*/ 122 w 147"/>
                <a:gd name="T17" fmla="*/ 35 h 165"/>
                <a:gd name="T18" fmla="*/ 145 w 147"/>
                <a:gd name="T19" fmla="*/ 49 h 165"/>
                <a:gd name="T20" fmla="*/ 112 w 147"/>
                <a:gd name="T21" fmla="*/ 91 h 165"/>
                <a:gd name="T22" fmla="*/ 109 w 147"/>
                <a:gd name="T23" fmla="*/ 114 h 165"/>
                <a:gd name="T24" fmla="*/ 94 w 147"/>
                <a:gd name="T25" fmla="*/ 118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7" h="165">
                  <a:moveTo>
                    <a:pt x="96" y="119"/>
                  </a:moveTo>
                  <a:cubicBezTo>
                    <a:pt x="102" y="127"/>
                    <a:pt x="86" y="146"/>
                    <a:pt x="81" y="150"/>
                  </a:cubicBezTo>
                  <a:cubicBezTo>
                    <a:pt x="63" y="165"/>
                    <a:pt x="48" y="144"/>
                    <a:pt x="46" y="127"/>
                  </a:cubicBezTo>
                  <a:cubicBezTo>
                    <a:pt x="29" y="139"/>
                    <a:pt x="4" y="133"/>
                    <a:pt x="2" y="110"/>
                  </a:cubicBezTo>
                  <a:cubicBezTo>
                    <a:pt x="0" y="91"/>
                    <a:pt x="14" y="80"/>
                    <a:pt x="27" y="70"/>
                  </a:cubicBezTo>
                  <a:cubicBezTo>
                    <a:pt x="26" y="57"/>
                    <a:pt x="23" y="48"/>
                    <a:pt x="30" y="38"/>
                  </a:cubicBezTo>
                  <a:cubicBezTo>
                    <a:pt x="35" y="28"/>
                    <a:pt x="44" y="19"/>
                    <a:pt x="55" y="14"/>
                  </a:cubicBezTo>
                  <a:cubicBezTo>
                    <a:pt x="79" y="0"/>
                    <a:pt x="91" y="20"/>
                    <a:pt x="105" y="36"/>
                  </a:cubicBezTo>
                  <a:cubicBezTo>
                    <a:pt x="113" y="24"/>
                    <a:pt x="114" y="32"/>
                    <a:pt x="122" y="35"/>
                  </a:cubicBezTo>
                  <a:cubicBezTo>
                    <a:pt x="132" y="40"/>
                    <a:pt x="142" y="35"/>
                    <a:pt x="145" y="49"/>
                  </a:cubicBezTo>
                  <a:cubicBezTo>
                    <a:pt x="147" y="66"/>
                    <a:pt x="128" y="88"/>
                    <a:pt x="112" y="91"/>
                  </a:cubicBezTo>
                  <a:cubicBezTo>
                    <a:pt x="120" y="101"/>
                    <a:pt x="123" y="105"/>
                    <a:pt x="109" y="114"/>
                  </a:cubicBezTo>
                  <a:cubicBezTo>
                    <a:pt x="106" y="116"/>
                    <a:pt x="97" y="120"/>
                    <a:pt x="94" y="118"/>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14"/>
            <p:cNvSpPr>
              <a:spLocks/>
            </p:cNvSpPr>
            <p:nvPr userDrawn="1"/>
          </p:nvSpPr>
          <p:spPr bwMode="auto">
            <a:xfrm>
              <a:off x="4208851" y="352680"/>
              <a:ext cx="116696" cy="141008"/>
            </a:xfrm>
            <a:custGeom>
              <a:avLst/>
              <a:gdLst>
                <a:gd name="T0" fmla="*/ 43 w 77"/>
                <a:gd name="T1" fmla="*/ 69 h 93"/>
                <a:gd name="T2" fmla="*/ 1 w 77"/>
                <a:gd name="T3" fmla="*/ 92 h 93"/>
                <a:gd name="T4" fmla="*/ 24 w 77"/>
                <a:gd name="T5" fmla="*/ 67 h 93"/>
                <a:gd name="T6" fmla="*/ 27 w 77"/>
                <a:gd name="T7" fmla="*/ 51 h 93"/>
                <a:gd name="T8" fmla="*/ 28 w 77"/>
                <a:gd name="T9" fmla="*/ 34 h 93"/>
                <a:gd name="T10" fmla="*/ 33 w 77"/>
                <a:gd name="T11" fmla="*/ 0 h 93"/>
                <a:gd name="T12" fmla="*/ 42 w 77"/>
                <a:gd name="T13" fmla="*/ 32 h 93"/>
                <a:gd name="T14" fmla="*/ 49 w 77"/>
                <a:gd name="T15" fmla="*/ 21 h 93"/>
                <a:gd name="T16" fmla="*/ 53 w 77"/>
                <a:gd name="T17" fmla="*/ 32 h 93"/>
                <a:gd name="T18" fmla="*/ 67 w 77"/>
                <a:gd name="T19" fmla="*/ 30 h 93"/>
                <a:gd name="T20" fmla="*/ 62 w 77"/>
                <a:gd name="T21" fmla="*/ 43 h 93"/>
                <a:gd name="T22" fmla="*/ 58 w 77"/>
                <a:gd name="T23" fmla="*/ 54 h 93"/>
                <a:gd name="T24" fmla="*/ 68 w 77"/>
                <a:gd name="T25" fmla="*/ 65 h 93"/>
                <a:gd name="T26" fmla="*/ 61 w 77"/>
                <a:gd name="T27" fmla="*/ 83 h 93"/>
                <a:gd name="T28" fmla="*/ 45 w 77"/>
                <a:gd name="T29" fmla="*/ 78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7" h="93">
                  <a:moveTo>
                    <a:pt x="43" y="69"/>
                  </a:moveTo>
                  <a:cubicBezTo>
                    <a:pt x="31" y="78"/>
                    <a:pt x="16" y="93"/>
                    <a:pt x="1" y="92"/>
                  </a:cubicBezTo>
                  <a:cubicBezTo>
                    <a:pt x="0" y="80"/>
                    <a:pt x="20" y="76"/>
                    <a:pt x="24" y="67"/>
                  </a:cubicBezTo>
                  <a:cubicBezTo>
                    <a:pt x="10" y="63"/>
                    <a:pt x="23" y="56"/>
                    <a:pt x="27" y="51"/>
                  </a:cubicBezTo>
                  <a:cubicBezTo>
                    <a:pt x="34" y="43"/>
                    <a:pt x="34" y="43"/>
                    <a:pt x="28" y="34"/>
                  </a:cubicBezTo>
                  <a:cubicBezTo>
                    <a:pt x="19" y="22"/>
                    <a:pt x="18" y="7"/>
                    <a:pt x="33" y="0"/>
                  </a:cubicBezTo>
                  <a:cubicBezTo>
                    <a:pt x="42" y="10"/>
                    <a:pt x="41" y="19"/>
                    <a:pt x="42" y="32"/>
                  </a:cubicBezTo>
                  <a:cubicBezTo>
                    <a:pt x="43" y="27"/>
                    <a:pt x="45" y="24"/>
                    <a:pt x="49" y="21"/>
                  </a:cubicBezTo>
                  <a:cubicBezTo>
                    <a:pt x="53" y="24"/>
                    <a:pt x="53" y="28"/>
                    <a:pt x="53" y="32"/>
                  </a:cubicBezTo>
                  <a:cubicBezTo>
                    <a:pt x="57" y="30"/>
                    <a:pt x="63" y="27"/>
                    <a:pt x="67" y="30"/>
                  </a:cubicBezTo>
                  <a:cubicBezTo>
                    <a:pt x="74" y="37"/>
                    <a:pt x="65" y="39"/>
                    <a:pt x="62" y="43"/>
                  </a:cubicBezTo>
                  <a:cubicBezTo>
                    <a:pt x="57" y="49"/>
                    <a:pt x="55" y="47"/>
                    <a:pt x="58" y="54"/>
                  </a:cubicBezTo>
                  <a:cubicBezTo>
                    <a:pt x="59" y="58"/>
                    <a:pt x="66" y="63"/>
                    <a:pt x="68" y="65"/>
                  </a:cubicBezTo>
                  <a:cubicBezTo>
                    <a:pt x="76" y="76"/>
                    <a:pt x="77" y="85"/>
                    <a:pt x="61" y="83"/>
                  </a:cubicBezTo>
                  <a:cubicBezTo>
                    <a:pt x="55" y="81"/>
                    <a:pt x="51" y="78"/>
                    <a:pt x="45" y="78"/>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15"/>
            <p:cNvSpPr>
              <a:spLocks/>
            </p:cNvSpPr>
            <p:nvPr userDrawn="1"/>
          </p:nvSpPr>
          <p:spPr bwMode="auto">
            <a:xfrm>
              <a:off x="7326922" y="-995347"/>
              <a:ext cx="1293385" cy="1476530"/>
            </a:xfrm>
            <a:custGeom>
              <a:avLst/>
              <a:gdLst>
                <a:gd name="T0" fmla="*/ 369 w 857"/>
                <a:gd name="T1" fmla="*/ 324 h 978"/>
                <a:gd name="T2" fmla="*/ 340 w 857"/>
                <a:gd name="T3" fmla="*/ 198 h 978"/>
                <a:gd name="T4" fmla="*/ 393 w 857"/>
                <a:gd name="T5" fmla="*/ 37 h 978"/>
                <a:gd name="T6" fmla="*/ 532 w 857"/>
                <a:gd name="T7" fmla="*/ 55 h 978"/>
                <a:gd name="T8" fmla="*/ 567 w 857"/>
                <a:gd name="T9" fmla="*/ 132 h 978"/>
                <a:gd name="T10" fmla="*/ 580 w 857"/>
                <a:gd name="T11" fmla="*/ 208 h 978"/>
                <a:gd name="T12" fmla="*/ 564 w 857"/>
                <a:gd name="T13" fmla="*/ 292 h 978"/>
                <a:gd name="T14" fmla="*/ 633 w 857"/>
                <a:gd name="T15" fmla="*/ 235 h 978"/>
                <a:gd name="T16" fmla="*/ 696 w 857"/>
                <a:gd name="T17" fmla="*/ 208 h 978"/>
                <a:gd name="T18" fmla="*/ 777 w 857"/>
                <a:gd name="T19" fmla="*/ 211 h 978"/>
                <a:gd name="T20" fmla="*/ 809 w 857"/>
                <a:gd name="T21" fmla="*/ 227 h 978"/>
                <a:gd name="T22" fmla="*/ 833 w 857"/>
                <a:gd name="T23" fmla="*/ 269 h 978"/>
                <a:gd name="T24" fmla="*/ 838 w 857"/>
                <a:gd name="T25" fmla="*/ 343 h 978"/>
                <a:gd name="T26" fmla="*/ 796 w 857"/>
                <a:gd name="T27" fmla="*/ 411 h 978"/>
                <a:gd name="T28" fmla="*/ 730 w 857"/>
                <a:gd name="T29" fmla="*/ 472 h 978"/>
                <a:gd name="T30" fmla="*/ 691 w 857"/>
                <a:gd name="T31" fmla="*/ 498 h 978"/>
                <a:gd name="T32" fmla="*/ 654 w 857"/>
                <a:gd name="T33" fmla="*/ 506 h 978"/>
                <a:gd name="T34" fmla="*/ 804 w 857"/>
                <a:gd name="T35" fmla="*/ 611 h 978"/>
                <a:gd name="T36" fmla="*/ 814 w 857"/>
                <a:gd name="T37" fmla="*/ 769 h 978"/>
                <a:gd name="T38" fmla="*/ 651 w 857"/>
                <a:gd name="T39" fmla="*/ 746 h 978"/>
                <a:gd name="T40" fmla="*/ 582 w 857"/>
                <a:gd name="T41" fmla="*/ 711 h 978"/>
                <a:gd name="T42" fmla="*/ 546 w 857"/>
                <a:gd name="T43" fmla="*/ 685 h 978"/>
                <a:gd name="T44" fmla="*/ 525 w 857"/>
                <a:gd name="T45" fmla="*/ 667 h 978"/>
                <a:gd name="T46" fmla="*/ 511 w 857"/>
                <a:gd name="T47" fmla="*/ 648 h 978"/>
                <a:gd name="T48" fmla="*/ 506 w 857"/>
                <a:gd name="T49" fmla="*/ 646 h 978"/>
                <a:gd name="T50" fmla="*/ 506 w 857"/>
                <a:gd name="T51" fmla="*/ 646 h 978"/>
                <a:gd name="T52" fmla="*/ 509 w 857"/>
                <a:gd name="T53" fmla="*/ 796 h 978"/>
                <a:gd name="T54" fmla="*/ 480 w 857"/>
                <a:gd name="T55" fmla="*/ 885 h 978"/>
                <a:gd name="T56" fmla="*/ 416 w 857"/>
                <a:gd name="T57" fmla="*/ 962 h 978"/>
                <a:gd name="T58" fmla="*/ 382 w 857"/>
                <a:gd name="T59" fmla="*/ 967 h 978"/>
                <a:gd name="T60" fmla="*/ 343 w 857"/>
                <a:gd name="T61" fmla="*/ 925 h 978"/>
                <a:gd name="T62" fmla="*/ 316 w 857"/>
                <a:gd name="T63" fmla="*/ 841 h 978"/>
                <a:gd name="T64" fmla="*/ 314 w 857"/>
                <a:gd name="T65" fmla="*/ 669 h 978"/>
                <a:gd name="T66" fmla="*/ 322 w 857"/>
                <a:gd name="T67" fmla="*/ 640 h 978"/>
                <a:gd name="T68" fmla="*/ 193 w 857"/>
                <a:gd name="T69" fmla="*/ 743 h 978"/>
                <a:gd name="T70" fmla="*/ 32 w 857"/>
                <a:gd name="T71" fmla="*/ 688 h 978"/>
                <a:gd name="T72" fmla="*/ 3 w 857"/>
                <a:gd name="T73" fmla="*/ 606 h 978"/>
                <a:gd name="T74" fmla="*/ 11 w 857"/>
                <a:gd name="T75" fmla="*/ 567 h 978"/>
                <a:gd name="T76" fmla="*/ 42 w 857"/>
                <a:gd name="T77" fmla="*/ 522 h 978"/>
                <a:gd name="T78" fmla="*/ 143 w 857"/>
                <a:gd name="T79" fmla="*/ 451 h 978"/>
                <a:gd name="T80" fmla="*/ 245 w 857"/>
                <a:gd name="T81" fmla="*/ 437 h 978"/>
                <a:gd name="T82" fmla="*/ 282 w 857"/>
                <a:gd name="T83" fmla="*/ 440 h 978"/>
                <a:gd name="T84" fmla="*/ 198 w 857"/>
                <a:gd name="T85" fmla="*/ 403 h 978"/>
                <a:gd name="T86" fmla="*/ 127 w 857"/>
                <a:gd name="T87" fmla="*/ 340 h 978"/>
                <a:gd name="T88" fmla="*/ 111 w 857"/>
                <a:gd name="T89" fmla="*/ 306 h 978"/>
                <a:gd name="T90" fmla="*/ 82 w 857"/>
                <a:gd name="T91" fmla="*/ 266 h 978"/>
                <a:gd name="T92" fmla="*/ 71 w 857"/>
                <a:gd name="T93" fmla="*/ 224 h 978"/>
                <a:gd name="T94" fmla="*/ 98 w 857"/>
                <a:gd name="T95" fmla="*/ 206 h 978"/>
                <a:gd name="T96" fmla="*/ 274 w 857"/>
                <a:gd name="T97" fmla="*/ 216 h 978"/>
                <a:gd name="T98" fmla="*/ 335 w 857"/>
                <a:gd name="T99" fmla="*/ 261 h 978"/>
                <a:gd name="T100" fmla="*/ 364 w 857"/>
                <a:gd name="T101" fmla="*/ 314 h 9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57" h="978">
                  <a:moveTo>
                    <a:pt x="369" y="324"/>
                  </a:moveTo>
                  <a:cubicBezTo>
                    <a:pt x="369" y="279"/>
                    <a:pt x="340" y="245"/>
                    <a:pt x="340" y="198"/>
                  </a:cubicBezTo>
                  <a:cubicBezTo>
                    <a:pt x="340" y="140"/>
                    <a:pt x="351" y="84"/>
                    <a:pt x="393" y="37"/>
                  </a:cubicBezTo>
                  <a:cubicBezTo>
                    <a:pt x="424" y="0"/>
                    <a:pt x="506" y="16"/>
                    <a:pt x="532" y="55"/>
                  </a:cubicBezTo>
                  <a:cubicBezTo>
                    <a:pt x="548" y="76"/>
                    <a:pt x="559" y="108"/>
                    <a:pt x="567" y="132"/>
                  </a:cubicBezTo>
                  <a:cubicBezTo>
                    <a:pt x="577" y="158"/>
                    <a:pt x="577" y="182"/>
                    <a:pt x="580" y="208"/>
                  </a:cubicBezTo>
                  <a:cubicBezTo>
                    <a:pt x="582" y="237"/>
                    <a:pt x="567" y="266"/>
                    <a:pt x="564" y="292"/>
                  </a:cubicBezTo>
                  <a:cubicBezTo>
                    <a:pt x="572" y="263"/>
                    <a:pt x="609" y="248"/>
                    <a:pt x="633" y="235"/>
                  </a:cubicBezTo>
                  <a:cubicBezTo>
                    <a:pt x="651" y="224"/>
                    <a:pt x="675" y="211"/>
                    <a:pt x="696" y="208"/>
                  </a:cubicBezTo>
                  <a:cubicBezTo>
                    <a:pt x="720" y="206"/>
                    <a:pt x="754" y="206"/>
                    <a:pt x="777" y="211"/>
                  </a:cubicBezTo>
                  <a:cubicBezTo>
                    <a:pt x="788" y="213"/>
                    <a:pt x="801" y="219"/>
                    <a:pt x="809" y="227"/>
                  </a:cubicBezTo>
                  <a:cubicBezTo>
                    <a:pt x="822" y="237"/>
                    <a:pt x="822" y="258"/>
                    <a:pt x="833" y="269"/>
                  </a:cubicBezTo>
                  <a:cubicBezTo>
                    <a:pt x="857" y="295"/>
                    <a:pt x="854" y="314"/>
                    <a:pt x="838" y="343"/>
                  </a:cubicBezTo>
                  <a:cubicBezTo>
                    <a:pt x="825" y="366"/>
                    <a:pt x="812" y="390"/>
                    <a:pt x="796" y="411"/>
                  </a:cubicBezTo>
                  <a:cubicBezTo>
                    <a:pt x="777" y="437"/>
                    <a:pt x="754" y="453"/>
                    <a:pt x="730" y="472"/>
                  </a:cubicBezTo>
                  <a:cubicBezTo>
                    <a:pt x="717" y="480"/>
                    <a:pt x="704" y="493"/>
                    <a:pt x="691" y="498"/>
                  </a:cubicBezTo>
                  <a:cubicBezTo>
                    <a:pt x="677" y="503"/>
                    <a:pt x="664" y="501"/>
                    <a:pt x="654" y="506"/>
                  </a:cubicBezTo>
                  <a:cubicBezTo>
                    <a:pt x="706" y="514"/>
                    <a:pt x="780" y="561"/>
                    <a:pt x="804" y="611"/>
                  </a:cubicBezTo>
                  <a:cubicBezTo>
                    <a:pt x="822" y="648"/>
                    <a:pt x="843" y="735"/>
                    <a:pt x="814" y="769"/>
                  </a:cubicBezTo>
                  <a:cubicBezTo>
                    <a:pt x="777" y="809"/>
                    <a:pt x="693" y="759"/>
                    <a:pt x="651" y="746"/>
                  </a:cubicBezTo>
                  <a:cubicBezTo>
                    <a:pt x="627" y="738"/>
                    <a:pt x="604" y="725"/>
                    <a:pt x="582" y="711"/>
                  </a:cubicBezTo>
                  <a:cubicBezTo>
                    <a:pt x="569" y="704"/>
                    <a:pt x="556" y="696"/>
                    <a:pt x="546" y="685"/>
                  </a:cubicBezTo>
                  <a:cubicBezTo>
                    <a:pt x="538" y="680"/>
                    <a:pt x="530" y="675"/>
                    <a:pt x="525" y="667"/>
                  </a:cubicBezTo>
                  <a:cubicBezTo>
                    <a:pt x="522" y="664"/>
                    <a:pt x="517" y="648"/>
                    <a:pt x="511" y="648"/>
                  </a:cubicBezTo>
                  <a:cubicBezTo>
                    <a:pt x="509" y="648"/>
                    <a:pt x="509" y="646"/>
                    <a:pt x="506" y="646"/>
                  </a:cubicBezTo>
                  <a:cubicBezTo>
                    <a:pt x="506" y="646"/>
                    <a:pt x="506" y="646"/>
                    <a:pt x="506" y="646"/>
                  </a:cubicBezTo>
                  <a:cubicBezTo>
                    <a:pt x="506" y="696"/>
                    <a:pt x="511" y="746"/>
                    <a:pt x="509" y="796"/>
                  </a:cubicBezTo>
                  <a:cubicBezTo>
                    <a:pt x="506" y="827"/>
                    <a:pt x="493" y="859"/>
                    <a:pt x="480" y="885"/>
                  </a:cubicBezTo>
                  <a:cubicBezTo>
                    <a:pt x="464" y="920"/>
                    <a:pt x="440" y="938"/>
                    <a:pt x="416" y="962"/>
                  </a:cubicBezTo>
                  <a:cubicBezTo>
                    <a:pt x="403" y="975"/>
                    <a:pt x="398" y="978"/>
                    <a:pt x="382" y="967"/>
                  </a:cubicBezTo>
                  <a:cubicBezTo>
                    <a:pt x="366" y="956"/>
                    <a:pt x="353" y="938"/>
                    <a:pt x="343" y="925"/>
                  </a:cubicBezTo>
                  <a:cubicBezTo>
                    <a:pt x="327" y="899"/>
                    <a:pt x="322" y="870"/>
                    <a:pt x="316" y="841"/>
                  </a:cubicBezTo>
                  <a:cubicBezTo>
                    <a:pt x="309" y="783"/>
                    <a:pt x="295" y="727"/>
                    <a:pt x="314" y="669"/>
                  </a:cubicBezTo>
                  <a:cubicBezTo>
                    <a:pt x="316" y="659"/>
                    <a:pt x="322" y="648"/>
                    <a:pt x="322" y="640"/>
                  </a:cubicBezTo>
                  <a:cubicBezTo>
                    <a:pt x="303" y="704"/>
                    <a:pt x="256" y="735"/>
                    <a:pt x="193" y="743"/>
                  </a:cubicBezTo>
                  <a:cubicBezTo>
                    <a:pt x="132" y="751"/>
                    <a:pt x="71" y="738"/>
                    <a:pt x="32" y="688"/>
                  </a:cubicBezTo>
                  <a:cubicBezTo>
                    <a:pt x="13" y="667"/>
                    <a:pt x="5" y="635"/>
                    <a:pt x="3" y="606"/>
                  </a:cubicBezTo>
                  <a:cubicBezTo>
                    <a:pt x="0" y="593"/>
                    <a:pt x="3" y="580"/>
                    <a:pt x="11" y="567"/>
                  </a:cubicBezTo>
                  <a:cubicBezTo>
                    <a:pt x="21" y="551"/>
                    <a:pt x="32" y="538"/>
                    <a:pt x="42" y="522"/>
                  </a:cubicBezTo>
                  <a:cubicBezTo>
                    <a:pt x="66" y="490"/>
                    <a:pt x="103" y="461"/>
                    <a:pt x="143" y="451"/>
                  </a:cubicBezTo>
                  <a:cubicBezTo>
                    <a:pt x="174" y="443"/>
                    <a:pt x="211" y="443"/>
                    <a:pt x="245" y="437"/>
                  </a:cubicBezTo>
                  <a:cubicBezTo>
                    <a:pt x="256" y="437"/>
                    <a:pt x="274" y="435"/>
                    <a:pt x="282" y="440"/>
                  </a:cubicBezTo>
                  <a:cubicBezTo>
                    <a:pt x="253" y="440"/>
                    <a:pt x="222" y="419"/>
                    <a:pt x="198" y="403"/>
                  </a:cubicBezTo>
                  <a:cubicBezTo>
                    <a:pt x="171" y="387"/>
                    <a:pt x="143" y="366"/>
                    <a:pt x="127" y="340"/>
                  </a:cubicBezTo>
                  <a:cubicBezTo>
                    <a:pt x="119" y="327"/>
                    <a:pt x="119" y="316"/>
                    <a:pt x="111" y="306"/>
                  </a:cubicBezTo>
                  <a:cubicBezTo>
                    <a:pt x="100" y="292"/>
                    <a:pt x="90" y="282"/>
                    <a:pt x="82" y="266"/>
                  </a:cubicBezTo>
                  <a:cubicBezTo>
                    <a:pt x="74" y="253"/>
                    <a:pt x="69" y="240"/>
                    <a:pt x="71" y="224"/>
                  </a:cubicBezTo>
                  <a:cubicBezTo>
                    <a:pt x="74" y="206"/>
                    <a:pt x="79" y="208"/>
                    <a:pt x="98" y="206"/>
                  </a:cubicBezTo>
                  <a:cubicBezTo>
                    <a:pt x="156" y="198"/>
                    <a:pt x="219" y="195"/>
                    <a:pt x="274" y="216"/>
                  </a:cubicBezTo>
                  <a:cubicBezTo>
                    <a:pt x="298" y="227"/>
                    <a:pt x="322" y="237"/>
                    <a:pt x="335" y="261"/>
                  </a:cubicBezTo>
                  <a:cubicBezTo>
                    <a:pt x="343" y="277"/>
                    <a:pt x="361" y="295"/>
                    <a:pt x="364" y="314"/>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16"/>
            <p:cNvSpPr>
              <a:spLocks/>
            </p:cNvSpPr>
            <p:nvPr userDrawn="1"/>
          </p:nvSpPr>
          <p:spPr bwMode="auto">
            <a:xfrm>
              <a:off x="7359339" y="-828406"/>
              <a:ext cx="1204242" cy="1066473"/>
            </a:xfrm>
            <a:custGeom>
              <a:avLst/>
              <a:gdLst>
                <a:gd name="T0" fmla="*/ 335 w 799"/>
                <a:gd name="T1" fmla="*/ 145 h 706"/>
                <a:gd name="T2" fmla="*/ 359 w 799"/>
                <a:gd name="T3" fmla="*/ 118 h 706"/>
                <a:gd name="T4" fmla="*/ 388 w 799"/>
                <a:gd name="T5" fmla="*/ 166 h 706"/>
                <a:gd name="T6" fmla="*/ 411 w 799"/>
                <a:gd name="T7" fmla="*/ 113 h 706"/>
                <a:gd name="T8" fmla="*/ 443 w 799"/>
                <a:gd name="T9" fmla="*/ 174 h 706"/>
                <a:gd name="T10" fmla="*/ 469 w 799"/>
                <a:gd name="T11" fmla="*/ 200 h 706"/>
                <a:gd name="T12" fmla="*/ 511 w 799"/>
                <a:gd name="T13" fmla="*/ 89 h 706"/>
                <a:gd name="T14" fmla="*/ 525 w 799"/>
                <a:gd name="T15" fmla="*/ 176 h 706"/>
                <a:gd name="T16" fmla="*/ 525 w 799"/>
                <a:gd name="T17" fmla="*/ 226 h 706"/>
                <a:gd name="T18" fmla="*/ 535 w 799"/>
                <a:gd name="T19" fmla="*/ 263 h 706"/>
                <a:gd name="T20" fmla="*/ 561 w 799"/>
                <a:gd name="T21" fmla="*/ 276 h 706"/>
                <a:gd name="T22" fmla="*/ 738 w 799"/>
                <a:gd name="T23" fmla="*/ 179 h 706"/>
                <a:gd name="T24" fmla="*/ 591 w 799"/>
                <a:gd name="T25" fmla="*/ 319 h 706"/>
                <a:gd name="T26" fmla="*/ 630 w 799"/>
                <a:gd name="T27" fmla="*/ 321 h 706"/>
                <a:gd name="T28" fmla="*/ 646 w 799"/>
                <a:gd name="T29" fmla="*/ 337 h 706"/>
                <a:gd name="T30" fmla="*/ 643 w 799"/>
                <a:gd name="T31" fmla="*/ 363 h 706"/>
                <a:gd name="T32" fmla="*/ 701 w 799"/>
                <a:gd name="T33" fmla="*/ 419 h 706"/>
                <a:gd name="T34" fmla="*/ 735 w 799"/>
                <a:gd name="T35" fmla="*/ 463 h 706"/>
                <a:gd name="T36" fmla="*/ 725 w 799"/>
                <a:gd name="T37" fmla="*/ 490 h 706"/>
                <a:gd name="T38" fmla="*/ 591 w 799"/>
                <a:gd name="T39" fmla="*/ 434 h 706"/>
                <a:gd name="T40" fmla="*/ 691 w 799"/>
                <a:gd name="T41" fmla="*/ 495 h 706"/>
                <a:gd name="T42" fmla="*/ 709 w 799"/>
                <a:gd name="T43" fmla="*/ 548 h 706"/>
                <a:gd name="T44" fmla="*/ 606 w 799"/>
                <a:gd name="T45" fmla="*/ 471 h 706"/>
                <a:gd name="T46" fmla="*/ 601 w 799"/>
                <a:gd name="T47" fmla="*/ 490 h 706"/>
                <a:gd name="T48" fmla="*/ 564 w 799"/>
                <a:gd name="T49" fmla="*/ 498 h 706"/>
                <a:gd name="T50" fmla="*/ 498 w 799"/>
                <a:gd name="T51" fmla="*/ 453 h 706"/>
                <a:gd name="T52" fmla="*/ 540 w 799"/>
                <a:gd name="T53" fmla="*/ 550 h 706"/>
                <a:gd name="T54" fmla="*/ 498 w 799"/>
                <a:gd name="T55" fmla="*/ 516 h 706"/>
                <a:gd name="T56" fmla="*/ 475 w 799"/>
                <a:gd name="T57" fmla="*/ 542 h 706"/>
                <a:gd name="T58" fmla="*/ 467 w 799"/>
                <a:gd name="T59" fmla="*/ 706 h 706"/>
                <a:gd name="T60" fmla="*/ 454 w 799"/>
                <a:gd name="T61" fmla="*/ 582 h 706"/>
                <a:gd name="T62" fmla="*/ 422 w 799"/>
                <a:gd name="T63" fmla="*/ 622 h 706"/>
                <a:gd name="T64" fmla="*/ 390 w 799"/>
                <a:gd name="T65" fmla="*/ 540 h 706"/>
                <a:gd name="T66" fmla="*/ 369 w 799"/>
                <a:gd name="T67" fmla="*/ 527 h 706"/>
                <a:gd name="T68" fmla="*/ 348 w 799"/>
                <a:gd name="T69" fmla="*/ 672 h 706"/>
                <a:gd name="T70" fmla="*/ 340 w 799"/>
                <a:gd name="T71" fmla="*/ 535 h 706"/>
                <a:gd name="T72" fmla="*/ 311 w 799"/>
                <a:gd name="T73" fmla="*/ 603 h 706"/>
                <a:gd name="T74" fmla="*/ 340 w 799"/>
                <a:gd name="T75" fmla="*/ 484 h 706"/>
                <a:gd name="T76" fmla="*/ 285 w 799"/>
                <a:gd name="T77" fmla="*/ 519 h 706"/>
                <a:gd name="T78" fmla="*/ 285 w 799"/>
                <a:gd name="T79" fmla="*/ 498 h 706"/>
                <a:gd name="T80" fmla="*/ 277 w 799"/>
                <a:gd name="T81" fmla="*/ 448 h 706"/>
                <a:gd name="T82" fmla="*/ 295 w 799"/>
                <a:gd name="T83" fmla="*/ 398 h 706"/>
                <a:gd name="T84" fmla="*/ 256 w 799"/>
                <a:gd name="T85" fmla="*/ 376 h 706"/>
                <a:gd name="T86" fmla="*/ 106 w 799"/>
                <a:gd name="T87" fmla="*/ 458 h 706"/>
                <a:gd name="T88" fmla="*/ 32 w 799"/>
                <a:gd name="T89" fmla="*/ 477 h 706"/>
                <a:gd name="T90" fmla="*/ 79 w 799"/>
                <a:gd name="T91" fmla="*/ 408 h 706"/>
                <a:gd name="T92" fmla="*/ 0 w 799"/>
                <a:gd name="T93" fmla="*/ 456 h 706"/>
                <a:gd name="T94" fmla="*/ 116 w 799"/>
                <a:gd name="T95" fmla="*/ 350 h 706"/>
                <a:gd name="T96" fmla="*/ 243 w 799"/>
                <a:gd name="T97" fmla="*/ 313 h 706"/>
                <a:gd name="T98" fmla="*/ 135 w 799"/>
                <a:gd name="T99" fmla="*/ 239 h 706"/>
                <a:gd name="T100" fmla="*/ 261 w 799"/>
                <a:gd name="T101" fmla="*/ 276 h 706"/>
                <a:gd name="T102" fmla="*/ 261 w 799"/>
                <a:gd name="T103" fmla="*/ 232 h 706"/>
                <a:gd name="T104" fmla="*/ 306 w 799"/>
                <a:gd name="T105" fmla="*/ 197 h 706"/>
                <a:gd name="T106" fmla="*/ 306 w 799"/>
                <a:gd name="T107" fmla="*/ 179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9" h="706">
                  <a:moveTo>
                    <a:pt x="351" y="210"/>
                  </a:moveTo>
                  <a:cubicBezTo>
                    <a:pt x="364" y="195"/>
                    <a:pt x="343" y="163"/>
                    <a:pt x="335" y="145"/>
                  </a:cubicBezTo>
                  <a:cubicBezTo>
                    <a:pt x="322" y="105"/>
                    <a:pt x="303" y="37"/>
                    <a:pt x="335" y="0"/>
                  </a:cubicBezTo>
                  <a:cubicBezTo>
                    <a:pt x="351" y="39"/>
                    <a:pt x="343" y="81"/>
                    <a:pt x="359" y="118"/>
                  </a:cubicBezTo>
                  <a:cubicBezTo>
                    <a:pt x="361" y="129"/>
                    <a:pt x="364" y="137"/>
                    <a:pt x="369" y="147"/>
                  </a:cubicBezTo>
                  <a:cubicBezTo>
                    <a:pt x="374" y="155"/>
                    <a:pt x="382" y="158"/>
                    <a:pt x="388" y="166"/>
                  </a:cubicBezTo>
                  <a:cubicBezTo>
                    <a:pt x="398" y="181"/>
                    <a:pt x="388" y="210"/>
                    <a:pt x="393" y="229"/>
                  </a:cubicBezTo>
                  <a:cubicBezTo>
                    <a:pt x="427" y="213"/>
                    <a:pt x="382" y="134"/>
                    <a:pt x="411" y="113"/>
                  </a:cubicBezTo>
                  <a:cubicBezTo>
                    <a:pt x="432" y="129"/>
                    <a:pt x="411" y="179"/>
                    <a:pt x="430" y="197"/>
                  </a:cubicBezTo>
                  <a:cubicBezTo>
                    <a:pt x="435" y="192"/>
                    <a:pt x="438" y="181"/>
                    <a:pt x="443" y="174"/>
                  </a:cubicBezTo>
                  <a:cubicBezTo>
                    <a:pt x="448" y="184"/>
                    <a:pt x="446" y="203"/>
                    <a:pt x="451" y="210"/>
                  </a:cubicBezTo>
                  <a:cubicBezTo>
                    <a:pt x="456" y="205"/>
                    <a:pt x="461" y="200"/>
                    <a:pt x="469" y="200"/>
                  </a:cubicBezTo>
                  <a:cubicBezTo>
                    <a:pt x="472" y="208"/>
                    <a:pt x="469" y="216"/>
                    <a:pt x="467" y="224"/>
                  </a:cubicBezTo>
                  <a:cubicBezTo>
                    <a:pt x="504" y="234"/>
                    <a:pt x="517" y="113"/>
                    <a:pt x="511" y="89"/>
                  </a:cubicBezTo>
                  <a:cubicBezTo>
                    <a:pt x="517" y="105"/>
                    <a:pt x="525" y="116"/>
                    <a:pt x="527" y="131"/>
                  </a:cubicBezTo>
                  <a:cubicBezTo>
                    <a:pt x="530" y="147"/>
                    <a:pt x="522" y="163"/>
                    <a:pt x="525" y="176"/>
                  </a:cubicBezTo>
                  <a:cubicBezTo>
                    <a:pt x="533" y="158"/>
                    <a:pt x="540" y="176"/>
                    <a:pt x="538" y="189"/>
                  </a:cubicBezTo>
                  <a:cubicBezTo>
                    <a:pt x="535" y="200"/>
                    <a:pt x="530" y="213"/>
                    <a:pt x="525" y="226"/>
                  </a:cubicBezTo>
                  <a:cubicBezTo>
                    <a:pt x="514" y="247"/>
                    <a:pt x="504" y="271"/>
                    <a:pt x="493" y="292"/>
                  </a:cubicBezTo>
                  <a:cubicBezTo>
                    <a:pt x="506" y="292"/>
                    <a:pt x="522" y="271"/>
                    <a:pt x="535" y="263"/>
                  </a:cubicBezTo>
                  <a:cubicBezTo>
                    <a:pt x="546" y="258"/>
                    <a:pt x="561" y="250"/>
                    <a:pt x="577" y="247"/>
                  </a:cubicBezTo>
                  <a:cubicBezTo>
                    <a:pt x="583" y="258"/>
                    <a:pt x="567" y="268"/>
                    <a:pt x="561" y="276"/>
                  </a:cubicBezTo>
                  <a:cubicBezTo>
                    <a:pt x="591" y="282"/>
                    <a:pt x="635" y="232"/>
                    <a:pt x="656" y="216"/>
                  </a:cubicBezTo>
                  <a:cubicBezTo>
                    <a:pt x="680" y="197"/>
                    <a:pt x="709" y="189"/>
                    <a:pt x="738" y="179"/>
                  </a:cubicBezTo>
                  <a:cubicBezTo>
                    <a:pt x="741" y="200"/>
                    <a:pt x="677" y="234"/>
                    <a:pt x="662" y="245"/>
                  </a:cubicBezTo>
                  <a:cubicBezTo>
                    <a:pt x="635" y="266"/>
                    <a:pt x="609" y="292"/>
                    <a:pt x="591" y="319"/>
                  </a:cubicBezTo>
                  <a:cubicBezTo>
                    <a:pt x="617" y="332"/>
                    <a:pt x="638" y="308"/>
                    <a:pt x="659" y="297"/>
                  </a:cubicBezTo>
                  <a:cubicBezTo>
                    <a:pt x="654" y="311"/>
                    <a:pt x="638" y="316"/>
                    <a:pt x="630" y="321"/>
                  </a:cubicBezTo>
                  <a:cubicBezTo>
                    <a:pt x="619" y="329"/>
                    <a:pt x="606" y="337"/>
                    <a:pt x="598" y="347"/>
                  </a:cubicBezTo>
                  <a:cubicBezTo>
                    <a:pt x="617" y="350"/>
                    <a:pt x="633" y="345"/>
                    <a:pt x="646" y="337"/>
                  </a:cubicBezTo>
                  <a:cubicBezTo>
                    <a:pt x="638" y="342"/>
                    <a:pt x="630" y="350"/>
                    <a:pt x="625" y="358"/>
                  </a:cubicBezTo>
                  <a:cubicBezTo>
                    <a:pt x="630" y="363"/>
                    <a:pt x="635" y="363"/>
                    <a:pt x="643" y="363"/>
                  </a:cubicBezTo>
                  <a:cubicBezTo>
                    <a:pt x="638" y="382"/>
                    <a:pt x="567" y="384"/>
                    <a:pt x="551" y="384"/>
                  </a:cubicBezTo>
                  <a:cubicBezTo>
                    <a:pt x="606" y="384"/>
                    <a:pt x="651" y="398"/>
                    <a:pt x="701" y="419"/>
                  </a:cubicBezTo>
                  <a:cubicBezTo>
                    <a:pt x="751" y="440"/>
                    <a:pt x="780" y="484"/>
                    <a:pt x="799" y="535"/>
                  </a:cubicBezTo>
                  <a:cubicBezTo>
                    <a:pt x="788" y="511"/>
                    <a:pt x="756" y="477"/>
                    <a:pt x="735" y="463"/>
                  </a:cubicBezTo>
                  <a:cubicBezTo>
                    <a:pt x="712" y="450"/>
                    <a:pt x="691" y="445"/>
                    <a:pt x="667" y="437"/>
                  </a:cubicBezTo>
                  <a:cubicBezTo>
                    <a:pt x="685" y="450"/>
                    <a:pt x="712" y="471"/>
                    <a:pt x="725" y="490"/>
                  </a:cubicBezTo>
                  <a:cubicBezTo>
                    <a:pt x="709" y="492"/>
                    <a:pt x="672" y="466"/>
                    <a:pt x="656" y="458"/>
                  </a:cubicBezTo>
                  <a:cubicBezTo>
                    <a:pt x="638" y="450"/>
                    <a:pt x="612" y="432"/>
                    <a:pt x="591" y="434"/>
                  </a:cubicBezTo>
                  <a:cubicBezTo>
                    <a:pt x="612" y="432"/>
                    <a:pt x="625" y="448"/>
                    <a:pt x="641" y="458"/>
                  </a:cubicBezTo>
                  <a:cubicBezTo>
                    <a:pt x="659" y="469"/>
                    <a:pt x="675" y="479"/>
                    <a:pt x="691" y="495"/>
                  </a:cubicBezTo>
                  <a:cubicBezTo>
                    <a:pt x="709" y="511"/>
                    <a:pt x="733" y="556"/>
                    <a:pt x="756" y="556"/>
                  </a:cubicBezTo>
                  <a:cubicBezTo>
                    <a:pt x="743" y="550"/>
                    <a:pt x="725" y="553"/>
                    <a:pt x="709" y="548"/>
                  </a:cubicBezTo>
                  <a:cubicBezTo>
                    <a:pt x="688" y="540"/>
                    <a:pt x="672" y="527"/>
                    <a:pt x="654" y="511"/>
                  </a:cubicBezTo>
                  <a:cubicBezTo>
                    <a:pt x="638" y="498"/>
                    <a:pt x="625" y="482"/>
                    <a:pt x="606" y="471"/>
                  </a:cubicBezTo>
                  <a:cubicBezTo>
                    <a:pt x="591" y="463"/>
                    <a:pt x="572" y="458"/>
                    <a:pt x="559" y="448"/>
                  </a:cubicBezTo>
                  <a:cubicBezTo>
                    <a:pt x="569" y="463"/>
                    <a:pt x="588" y="477"/>
                    <a:pt x="601" y="490"/>
                  </a:cubicBezTo>
                  <a:cubicBezTo>
                    <a:pt x="580" y="482"/>
                    <a:pt x="561" y="463"/>
                    <a:pt x="535" y="461"/>
                  </a:cubicBezTo>
                  <a:cubicBezTo>
                    <a:pt x="540" y="474"/>
                    <a:pt x="554" y="490"/>
                    <a:pt x="564" y="498"/>
                  </a:cubicBezTo>
                  <a:cubicBezTo>
                    <a:pt x="546" y="498"/>
                    <a:pt x="530" y="482"/>
                    <a:pt x="514" y="471"/>
                  </a:cubicBezTo>
                  <a:cubicBezTo>
                    <a:pt x="506" y="466"/>
                    <a:pt x="504" y="463"/>
                    <a:pt x="498" y="453"/>
                  </a:cubicBezTo>
                  <a:cubicBezTo>
                    <a:pt x="493" y="445"/>
                    <a:pt x="493" y="434"/>
                    <a:pt x="482" y="432"/>
                  </a:cubicBezTo>
                  <a:cubicBezTo>
                    <a:pt x="467" y="474"/>
                    <a:pt x="511" y="524"/>
                    <a:pt x="540" y="550"/>
                  </a:cubicBezTo>
                  <a:cubicBezTo>
                    <a:pt x="540" y="550"/>
                    <a:pt x="540" y="550"/>
                    <a:pt x="540" y="550"/>
                  </a:cubicBezTo>
                  <a:cubicBezTo>
                    <a:pt x="527" y="548"/>
                    <a:pt x="509" y="524"/>
                    <a:pt x="498" y="516"/>
                  </a:cubicBezTo>
                  <a:cubicBezTo>
                    <a:pt x="482" y="503"/>
                    <a:pt x="467" y="495"/>
                    <a:pt x="451" y="482"/>
                  </a:cubicBezTo>
                  <a:cubicBezTo>
                    <a:pt x="446" y="500"/>
                    <a:pt x="469" y="527"/>
                    <a:pt x="475" y="542"/>
                  </a:cubicBezTo>
                  <a:cubicBezTo>
                    <a:pt x="480" y="561"/>
                    <a:pt x="482" y="579"/>
                    <a:pt x="482" y="598"/>
                  </a:cubicBezTo>
                  <a:cubicBezTo>
                    <a:pt x="482" y="635"/>
                    <a:pt x="472" y="669"/>
                    <a:pt x="467" y="706"/>
                  </a:cubicBezTo>
                  <a:cubicBezTo>
                    <a:pt x="456" y="682"/>
                    <a:pt x="456" y="648"/>
                    <a:pt x="456" y="622"/>
                  </a:cubicBezTo>
                  <a:cubicBezTo>
                    <a:pt x="456" y="608"/>
                    <a:pt x="459" y="595"/>
                    <a:pt x="454" y="582"/>
                  </a:cubicBezTo>
                  <a:cubicBezTo>
                    <a:pt x="448" y="571"/>
                    <a:pt x="435" y="550"/>
                    <a:pt x="427" y="545"/>
                  </a:cubicBezTo>
                  <a:cubicBezTo>
                    <a:pt x="424" y="569"/>
                    <a:pt x="422" y="598"/>
                    <a:pt x="422" y="622"/>
                  </a:cubicBezTo>
                  <a:cubicBezTo>
                    <a:pt x="422" y="577"/>
                    <a:pt x="411" y="532"/>
                    <a:pt x="411" y="487"/>
                  </a:cubicBezTo>
                  <a:cubicBezTo>
                    <a:pt x="411" y="506"/>
                    <a:pt x="398" y="524"/>
                    <a:pt x="390" y="540"/>
                  </a:cubicBezTo>
                  <a:cubicBezTo>
                    <a:pt x="388" y="548"/>
                    <a:pt x="388" y="558"/>
                    <a:pt x="382" y="566"/>
                  </a:cubicBezTo>
                  <a:cubicBezTo>
                    <a:pt x="382" y="558"/>
                    <a:pt x="380" y="527"/>
                    <a:pt x="369" y="527"/>
                  </a:cubicBezTo>
                  <a:cubicBezTo>
                    <a:pt x="356" y="524"/>
                    <a:pt x="359" y="561"/>
                    <a:pt x="356" y="571"/>
                  </a:cubicBezTo>
                  <a:cubicBezTo>
                    <a:pt x="351" y="603"/>
                    <a:pt x="338" y="637"/>
                    <a:pt x="348" y="672"/>
                  </a:cubicBezTo>
                  <a:cubicBezTo>
                    <a:pt x="351" y="648"/>
                    <a:pt x="338" y="624"/>
                    <a:pt x="338" y="600"/>
                  </a:cubicBezTo>
                  <a:cubicBezTo>
                    <a:pt x="338" y="577"/>
                    <a:pt x="340" y="556"/>
                    <a:pt x="340" y="535"/>
                  </a:cubicBezTo>
                  <a:cubicBezTo>
                    <a:pt x="340" y="550"/>
                    <a:pt x="330" y="564"/>
                    <a:pt x="322" y="577"/>
                  </a:cubicBezTo>
                  <a:cubicBezTo>
                    <a:pt x="316" y="585"/>
                    <a:pt x="316" y="595"/>
                    <a:pt x="311" y="603"/>
                  </a:cubicBezTo>
                  <a:cubicBezTo>
                    <a:pt x="311" y="574"/>
                    <a:pt x="314" y="545"/>
                    <a:pt x="322" y="519"/>
                  </a:cubicBezTo>
                  <a:cubicBezTo>
                    <a:pt x="327" y="508"/>
                    <a:pt x="332" y="495"/>
                    <a:pt x="340" y="484"/>
                  </a:cubicBezTo>
                  <a:cubicBezTo>
                    <a:pt x="348" y="477"/>
                    <a:pt x="364" y="463"/>
                    <a:pt x="359" y="448"/>
                  </a:cubicBezTo>
                  <a:cubicBezTo>
                    <a:pt x="324" y="463"/>
                    <a:pt x="309" y="490"/>
                    <a:pt x="285" y="519"/>
                  </a:cubicBezTo>
                  <a:cubicBezTo>
                    <a:pt x="269" y="540"/>
                    <a:pt x="222" y="574"/>
                    <a:pt x="193" y="556"/>
                  </a:cubicBezTo>
                  <a:cubicBezTo>
                    <a:pt x="224" y="540"/>
                    <a:pt x="261" y="521"/>
                    <a:pt x="285" y="498"/>
                  </a:cubicBezTo>
                  <a:cubicBezTo>
                    <a:pt x="301" y="482"/>
                    <a:pt x="309" y="458"/>
                    <a:pt x="319" y="440"/>
                  </a:cubicBezTo>
                  <a:cubicBezTo>
                    <a:pt x="306" y="429"/>
                    <a:pt x="290" y="445"/>
                    <a:pt x="277" y="448"/>
                  </a:cubicBezTo>
                  <a:cubicBezTo>
                    <a:pt x="288" y="434"/>
                    <a:pt x="303" y="424"/>
                    <a:pt x="311" y="408"/>
                  </a:cubicBezTo>
                  <a:cubicBezTo>
                    <a:pt x="306" y="405"/>
                    <a:pt x="298" y="405"/>
                    <a:pt x="295" y="398"/>
                  </a:cubicBezTo>
                  <a:cubicBezTo>
                    <a:pt x="301" y="395"/>
                    <a:pt x="306" y="392"/>
                    <a:pt x="311" y="390"/>
                  </a:cubicBezTo>
                  <a:cubicBezTo>
                    <a:pt x="293" y="392"/>
                    <a:pt x="274" y="379"/>
                    <a:pt x="256" y="376"/>
                  </a:cubicBezTo>
                  <a:cubicBezTo>
                    <a:pt x="232" y="374"/>
                    <a:pt x="219" y="384"/>
                    <a:pt x="198" y="395"/>
                  </a:cubicBezTo>
                  <a:cubicBezTo>
                    <a:pt x="164" y="411"/>
                    <a:pt x="140" y="440"/>
                    <a:pt x="106" y="458"/>
                  </a:cubicBezTo>
                  <a:cubicBezTo>
                    <a:pt x="119" y="427"/>
                    <a:pt x="166" y="411"/>
                    <a:pt x="187" y="382"/>
                  </a:cubicBezTo>
                  <a:cubicBezTo>
                    <a:pt x="135" y="379"/>
                    <a:pt x="61" y="434"/>
                    <a:pt x="32" y="477"/>
                  </a:cubicBezTo>
                  <a:cubicBezTo>
                    <a:pt x="35" y="461"/>
                    <a:pt x="48" y="434"/>
                    <a:pt x="58" y="424"/>
                  </a:cubicBezTo>
                  <a:cubicBezTo>
                    <a:pt x="66" y="416"/>
                    <a:pt x="74" y="416"/>
                    <a:pt x="79" y="408"/>
                  </a:cubicBezTo>
                  <a:cubicBezTo>
                    <a:pt x="66" y="413"/>
                    <a:pt x="53" y="419"/>
                    <a:pt x="42" y="427"/>
                  </a:cubicBezTo>
                  <a:cubicBezTo>
                    <a:pt x="29" y="432"/>
                    <a:pt x="11" y="458"/>
                    <a:pt x="0" y="456"/>
                  </a:cubicBezTo>
                  <a:cubicBezTo>
                    <a:pt x="0" y="429"/>
                    <a:pt x="29" y="411"/>
                    <a:pt x="48" y="398"/>
                  </a:cubicBezTo>
                  <a:cubicBezTo>
                    <a:pt x="69" y="382"/>
                    <a:pt x="93" y="361"/>
                    <a:pt x="116" y="350"/>
                  </a:cubicBezTo>
                  <a:cubicBezTo>
                    <a:pt x="137" y="342"/>
                    <a:pt x="161" y="337"/>
                    <a:pt x="182" y="329"/>
                  </a:cubicBezTo>
                  <a:cubicBezTo>
                    <a:pt x="201" y="321"/>
                    <a:pt x="222" y="311"/>
                    <a:pt x="243" y="313"/>
                  </a:cubicBezTo>
                  <a:cubicBezTo>
                    <a:pt x="216" y="308"/>
                    <a:pt x="193" y="287"/>
                    <a:pt x="172" y="274"/>
                  </a:cubicBezTo>
                  <a:cubicBezTo>
                    <a:pt x="158" y="266"/>
                    <a:pt x="132" y="255"/>
                    <a:pt x="135" y="239"/>
                  </a:cubicBezTo>
                  <a:cubicBezTo>
                    <a:pt x="166" y="258"/>
                    <a:pt x="190" y="274"/>
                    <a:pt x="227" y="279"/>
                  </a:cubicBezTo>
                  <a:cubicBezTo>
                    <a:pt x="235" y="282"/>
                    <a:pt x="261" y="290"/>
                    <a:pt x="261" y="276"/>
                  </a:cubicBezTo>
                  <a:cubicBezTo>
                    <a:pt x="261" y="266"/>
                    <a:pt x="235" y="258"/>
                    <a:pt x="230" y="242"/>
                  </a:cubicBezTo>
                  <a:cubicBezTo>
                    <a:pt x="248" y="242"/>
                    <a:pt x="269" y="266"/>
                    <a:pt x="261" y="232"/>
                  </a:cubicBezTo>
                  <a:cubicBezTo>
                    <a:pt x="277" y="229"/>
                    <a:pt x="293" y="239"/>
                    <a:pt x="306" y="245"/>
                  </a:cubicBezTo>
                  <a:cubicBezTo>
                    <a:pt x="306" y="229"/>
                    <a:pt x="311" y="213"/>
                    <a:pt x="306" y="197"/>
                  </a:cubicBezTo>
                  <a:cubicBezTo>
                    <a:pt x="301" y="181"/>
                    <a:pt x="282" y="168"/>
                    <a:pt x="269" y="160"/>
                  </a:cubicBezTo>
                  <a:cubicBezTo>
                    <a:pt x="285" y="160"/>
                    <a:pt x="298" y="168"/>
                    <a:pt x="306" y="179"/>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17"/>
            <p:cNvSpPr>
              <a:spLocks/>
            </p:cNvSpPr>
            <p:nvPr userDrawn="1"/>
          </p:nvSpPr>
          <p:spPr bwMode="auto">
            <a:xfrm>
              <a:off x="7438757" y="-700365"/>
              <a:ext cx="233394" cy="269050"/>
            </a:xfrm>
            <a:custGeom>
              <a:avLst/>
              <a:gdLst>
                <a:gd name="T0" fmla="*/ 0 w 155"/>
                <a:gd name="T1" fmla="*/ 18 h 179"/>
                <a:gd name="T2" fmla="*/ 0 w 155"/>
                <a:gd name="T3" fmla="*/ 40 h 179"/>
                <a:gd name="T4" fmla="*/ 16 w 155"/>
                <a:gd name="T5" fmla="*/ 82 h 179"/>
                <a:gd name="T6" fmla="*/ 53 w 155"/>
                <a:gd name="T7" fmla="*/ 142 h 179"/>
                <a:gd name="T8" fmla="*/ 100 w 155"/>
                <a:gd name="T9" fmla="*/ 179 h 179"/>
                <a:gd name="T10" fmla="*/ 66 w 155"/>
                <a:gd name="T11" fmla="*/ 126 h 179"/>
                <a:gd name="T12" fmla="*/ 129 w 155"/>
                <a:gd name="T13" fmla="*/ 150 h 179"/>
                <a:gd name="T14" fmla="*/ 84 w 155"/>
                <a:gd name="T15" fmla="*/ 100 h 179"/>
                <a:gd name="T16" fmla="*/ 155 w 155"/>
                <a:gd name="T17" fmla="*/ 129 h 179"/>
                <a:gd name="T18" fmla="*/ 111 w 155"/>
                <a:gd name="T19" fmla="*/ 79 h 179"/>
                <a:gd name="T20" fmla="*/ 61 w 155"/>
                <a:gd name="T21" fmla="*/ 42 h 179"/>
                <a:gd name="T22" fmla="*/ 87 w 155"/>
                <a:gd name="T23" fmla="*/ 42 h 179"/>
                <a:gd name="T24" fmla="*/ 103 w 155"/>
                <a:gd name="T25" fmla="*/ 32 h 179"/>
                <a:gd name="T26" fmla="*/ 134 w 155"/>
                <a:gd name="T27" fmla="*/ 50 h 179"/>
                <a:gd name="T28" fmla="*/ 100 w 155"/>
                <a:gd name="T29" fmla="*/ 16 h 179"/>
                <a:gd name="T30" fmla="*/ 58 w 155"/>
                <a:gd name="T31" fmla="*/ 8 h 179"/>
                <a:gd name="T32" fmla="*/ 3 w 155"/>
                <a:gd name="T33" fmla="*/ 13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5" h="179">
                  <a:moveTo>
                    <a:pt x="0" y="18"/>
                  </a:moveTo>
                  <a:cubicBezTo>
                    <a:pt x="0" y="26"/>
                    <a:pt x="0" y="32"/>
                    <a:pt x="0" y="40"/>
                  </a:cubicBezTo>
                  <a:cubicBezTo>
                    <a:pt x="3" y="53"/>
                    <a:pt x="16" y="66"/>
                    <a:pt x="16" y="82"/>
                  </a:cubicBezTo>
                  <a:cubicBezTo>
                    <a:pt x="29" y="100"/>
                    <a:pt x="42" y="121"/>
                    <a:pt x="53" y="142"/>
                  </a:cubicBezTo>
                  <a:cubicBezTo>
                    <a:pt x="63" y="161"/>
                    <a:pt x="79" y="174"/>
                    <a:pt x="100" y="179"/>
                  </a:cubicBezTo>
                  <a:cubicBezTo>
                    <a:pt x="97" y="163"/>
                    <a:pt x="76" y="140"/>
                    <a:pt x="66" y="126"/>
                  </a:cubicBezTo>
                  <a:cubicBezTo>
                    <a:pt x="92" y="126"/>
                    <a:pt x="108" y="137"/>
                    <a:pt x="129" y="150"/>
                  </a:cubicBezTo>
                  <a:cubicBezTo>
                    <a:pt x="119" y="129"/>
                    <a:pt x="100" y="116"/>
                    <a:pt x="84" y="100"/>
                  </a:cubicBezTo>
                  <a:cubicBezTo>
                    <a:pt x="105" y="95"/>
                    <a:pt x="142" y="111"/>
                    <a:pt x="155" y="129"/>
                  </a:cubicBezTo>
                  <a:cubicBezTo>
                    <a:pt x="153" y="108"/>
                    <a:pt x="126" y="90"/>
                    <a:pt x="111" y="79"/>
                  </a:cubicBezTo>
                  <a:cubicBezTo>
                    <a:pt x="95" y="68"/>
                    <a:pt x="66" y="63"/>
                    <a:pt x="61" y="42"/>
                  </a:cubicBezTo>
                  <a:cubicBezTo>
                    <a:pt x="69" y="42"/>
                    <a:pt x="79" y="42"/>
                    <a:pt x="87" y="42"/>
                  </a:cubicBezTo>
                  <a:cubicBezTo>
                    <a:pt x="76" y="32"/>
                    <a:pt x="92" y="29"/>
                    <a:pt x="103" y="32"/>
                  </a:cubicBezTo>
                  <a:cubicBezTo>
                    <a:pt x="113" y="34"/>
                    <a:pt x="126" y="42"/>
                    <a:pt x="134" y="50"/>
                  </a:cubicBezTo>
                  <a:cubicBezTo>
                    <a:pt x="124" y="42"/>
                    <a:pt x="116" y="24"/>
                    <a:pt x="100" y="16"/>
                  </a:cubicBezTo>
                  <a:cubicBezTo>
                    <a:pt x="90" y="11"/>
                    <a:pt x="71" y="11"/>
                    <a:pt x="58" y="8"/>
                  </a:cubicBezTo>
                  <a:cubicBezTo>
                    <a:pt x="47" y="5"/>
                    <a:pt x="5" y="0"/>
                    <a:pt x="3" y="13"/>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118"/>
            <p:cNvSpPr>
              <a:spLocks/>
            </p:cNvSpPr>
            <p:nvPr userDrawn="1"/>
          </p:nvSpPr>
          <p:spPr bwMode="auto">
            <a:xfrm>
              <a:off x="7315577" y="-116883"/>
              <a:ext cx="366297" cy="254463"/>
            </a:xfrm>
            <a:custGeom>
              <a:avLst/>
              <a:gdLst>
                <a:gd name="T0" fmla="*/ 19 w 243"/>
                <a:gd name="T1" fmla="*/ 18 h 168"/>
                <a:gd name="T2" fmla="*/ 42 w 243"/>
                <a:gd name="T3" fmla="*/ 58 h 168"/>
                <a:gd name="T4" fmla="*/ 111 w 243"/>
                <a:gd name="T5" fmla="*/ 29 h 168"/>
                <a:gd name="T6" fmla="*/ 208 w 243"/>
                <a:gd name="T7" fmla="*/ 0 h 168"/>
                <a:gd name="T8" fmla="*/ 103 w 243"/>
                <a:gd name="T9" fmla="*/ 55 h 168"/>
                <a:gd name="T10" fmla="*/ 108 w 243"/>
                <a:gd name="T11" fmla="*/ 87 h 168"/>
                <a:gd name="T12" fmla="*/ 156 w 243"/>
                <a:gd name="T13" fmla="*/ 79 h 168"/>
                <a:gd name="T14" fmla="*/ 121 w 243"/>
                <a:gd name="T15" fmla="*/ 105 h 168"/>
                <a:gd name="T16" fmla="*/ 150 w 243"/>
                <a:gd name="T17" fmla="*/ 116 h 168"/>
                <a:gd name="T18" fmla="*/ 114 w 243"/>
                <a:gd name="T19" fmla="*/ 124 h 168"/>
                <a:gd name="T20" fmla="*/ 203 w 243"/>
                <a:gd name="T21" fmla="*/ 124 h 168"/>
                <a:gd name="T22" fmla="*/ 227 w 243"/>
                <a:gd name="T23" fmla="*/ 105 h 168"/>
                <a:gd name="T24" fmla="*/ 200 w 243"/>
                <a:gd name="T25" fmla="*/ 137 h 168"/>
                <a:gd name="T26" fmla="*/ 243 w 243"/>
                <a:gd name="T27" fmla="*/ 142 h 168"/>
                <a:gd name="T28" fmla="*/ 166 w 243"/>
                <a:gd name="T29" fmla="*/ 168 h 168"/>
                <a:gd name="T30" fmla="*/ 79 w 243"/>
                <a:gd name="T31" fmla="*/ 150 h 168"/>
                <a:gd name="T32" fmla="*/ 27 w 243"/>
                <a:gd name="T33" fmla="*/ 76 h 168"/>
                <a:gd name="T34" fmla="*/ 16 w 243"/>
                <a:gd name="T35" fmla="*/ 1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3" h="168">
                  <a:moveTo>
                    <a:pt x="19" y="18"/>
                  </a:moveTo>
                  <a:cubicBezTo>
                    <a:pt x="16" y="37"/>
                    <a:pt x="24" y="52"/>
                    <a:pt x="42" y="58"/>
                  </a:cubicBezTo>
                  <a:cubicBezTo>
                    <a:pt x="69" y="66"/>
                    <a:pt x="90" y="42"/>
                    <a:pt x="111" y="29"/>
                  </a:cubicBezTo>
                  <a:cubicBezTo>
                    <a:pt x="137" y="13"/>
                    <a:pt x="177" y="0"/>
                    <a:pt x="208" y="0"/>
                  </a:cubicBezTo>
                  <a:cubicBezTo>
                    <a:pt x="174" y="23"/>
                    <a:pt x="135" y="26"/>
                    <a:pt x="103" y="55"/>
                  </a:cubicBezTo>
                  <a:cubicBezTo>
                    <a:pt x="85" y="71"/>
                    <a:pt x="79" y="84"/>
                    <a:pt x="108" y="87"/>
                  </a:cubicBezTo>
                  <a:cubicBezTo>
                    <a:pt x="124" y="87"/>
                    <a:pt x="143" y="89"/>
                    <a:pt x="156" y="79"/>
                  </a:cubicBezTo>
                  <a:cubicBezTo>
                    <a:pt x="153" y="92"/>
                    <a:pt x="129" y="97"/>
                    <a:pt x="121" y="105"/>
                  </a:cubicBezTo>
                  <a:cubicBezTo>
                    <a:pt x="129" y="110"/>
                    <a:pt x="145" y="105"/>
                    <a:pt x="150" y="116"/>
                  </a:cubicBezTo>
                  <a:cubicBezTo>
                    <a:pt x="137" y="124"/>
                    <a:pt x="127" y="124"/>
                    <a:pt x="114" y="124"/>
                  </a:cubicBezTo>
                  <a:cubicBezTo>
                    <a:pt x="137" y="131"/>
                    <a:pt x="179" y="134"/>
                    <a:pt x="203" y="124"/>
                  </a:cubicBezTo>
                  <a:cubicBezTo>
                    <a:pt x="211" y="118"/>
                    <a:pt x="219" y="110"/>
                    <a:pt x="227" y="105"/>
                  </a:cubicBezTo>
                  <a:cubicBezTo>
                    <a:pt x="229" y="124"/>
                    <a:pt x="200" y="129"/>
                    <a:pt x="200" y="137"/>
                  </a:cubicBezTo>
                  <a:cubicBezTo>
                    <a:pt x="200" y="145"/>
                    <a:pt x="235" y="142"/>
                    <a:pt x="243" y="142"/>
                  </a:cubicBezTo>
                  <a:cubicBezTo>
                    <a:pt x="237" y="168"/>
                    <a:pt x="185" y="168"/>
                    <a:pt x="166" y="168"/>
                  </a:cubicBezTo>
                  <a:cubicBezTo>
                    <a:pt x="135" y="168"/>
                    <a:pt x="108" y="168"/>
                    <a:pt x="79" y="150"/>
                  </a:cubicBezTo>
                  <a:cubicBezTo>
                    <a:pt x="53" y="131"/>
                    <a:pt x="40" y="102"/>
                    <a:pt x="27" y="76"/>
                  </a:cubicBezTo>
                  <a:cubicBezTo>
                    <a:pt x="19" y="63"/>
                    <a:pt x="0" y="18"/>
                    <a:pt x="16" y="10"/>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19"/>
            <p:cNvSpPr>
              <a:spLocks/>
            </p:cNvSpPr>
            <p:nvPr userDrawn="1"/>
          </p:nvSpPr>
          <p:spPr bwMode="auto">
            <a:xfrm>
              <a:off x="7672149" y="-535045"/>
              <a:ext cx="559170" cy="510546"/>
            </a:xfrm>
            <a:custGeom>
              <a:avLst/>
              <a:gdLst>
                <a:gd name="T0" fmla="*/ 130 w 370"/>
                <a:gd name="T1" fmla="*/ 263 h 338"/>
                <a:gd name="T2" fmla="*/ 103 w 370"/>
                <a:gd name="T3" fmla="*/ 322 h 338"/>
                <a:gd name="T4" fmla="*/ 149 w 370"/>
                <a:gd name="T5" fmla="*/ 264 h 338"/>
                <a:gd name="T6" fmla="*/ 156 w 370"/>
                <a:gd name="T7" fmla="*/ 274 h 338"/>
                <a:gd name="T8" fmla="*/ 174 w 370"/>
                <a:gd name="T9" fmla="*/ 271 h 338"/>
                <a:gd name="T10" fmla="*/ 215 w 370"/>
                <a:gd name="T11" fmla="*/ 269 h 338"/>
                <a:gd name="T12" fmla="*/ 223 w 370"/>
                <a:gd name="T13" fmla="*/ 285 h 338"/>
                <a:gd name="T14" fmla="*/ 226 w 370"/>
                <a:gd name="T15" fmla="*/ 268 h 338"/>
                <a:gd name="T16" fmla="*/ 250 w 370"/>
                <a:gd name="T17" fmla="*/ 322 h 338"/>
                <a:gd name="T18" fmla="*/ 241 w 370"/>
                <a:gd name="T19" fmla="*/ 266 h 338"/>
                <a:gd name="T20" fmla="*/ 252 w 370"/>
                <a:gd name="T21" fmla="*/ 242 h 338"/>
                <a:gd name="T22" fmla="*/ 261 w 370"/>
                <a:gd name="T23" fmla="*/ 231 h 338"/>
                <a:gd name="T24" fmla="*/ 272 w 370"/>
                <a:gd name="T25" fmla="*/ 211 h 338"/>
                <a:gd name="T26" fmla="*/ 293 w 370"/>
                <a:gd name="T27" fmla="*/ 206 h 338"/>
                <a:gd name="T28" fmla="*/ 352 w 370"/>
                <a:gd name="T29" fmla="*/ 212 h 338"/>
                <a:gd name="T30" fmla="*/ 347 w 370"/>
                <a:gd name="T31" fmla="*/ 199 h 338"/>
                <a:gd name="T32" fmla="*/ 275 w 370"/>
                <a:gd name="T33" fmla="*/ 183 h 338"/>
                <a:gd name="T34" fmla="*/ 335 w 370"/>
                <a:gd name="T35" fmla="*/ 140 h 338"/>
                <a:gd name="T36" fmla="*/ 284 w 370"/>
                <a:gd name="T37" fmla="*/ 163 h 338"/>
                <a:gd name="T38" fmla="*/ 276 w 370"/>
                <a:gd name="T39" fmla="*/ 155 h 338"/>
                <a:gd name="T40" fmla="*/ 296 w 370"/>
                <a:gd name="T41" fmla="*/ 108 h 338"/>
                <a:gd name="T42" fmla="*/ 270 w 370"/>
                <a:gd name="T43" fmla="*/ 95 h 338"/>
                <a:gd name="T44" fmla="*/ 279 w 370"/>
                <a:gd name="T45" fmla="*/ 55 h 338"/>
                <a:gd name="T46" fmla="*/ 252 w 370"/>
                <a:gd name="T47" fmla="*/ 60 h 338"/>
                <a:gd name="T48" fmla="*/ 241 w 370"/>
                <a:gd name="T49" fmla="*/ 38 h 338"/>
                <a:gd name="T50" fmla="*/ 229 w 370"/>
                <a:gd name="T51" fmla="*/ 67 h 338"/>
                <a:gd name="T52" fmla="*/ 201 w 370"/>
                <a:gd name="T53" fmla="*/ 45 h 338"/>
                <a:gd name="T54" fmla="*/ 174 w 370"/>
                <a:gd name="T55" fmla="*/ 16 h 338"/>
                <a:gd name="T56" fmla="*/ 186 w 370"/>
                <a:gd name="T57" fmla="*/ 64 h 338"/>
                <a:gd name="T58" fmla="*/ 116 w 370"/>
                <a:gd name="T59" fmla="*/ 0 h 338"/>
                <a:gd name="T60" fmla="*/ 139 w 370"/>
                <a:gd name="T61" fmla="*/ 32 h 338"/>
                <a:gd name="T62" fmla="*/ 132 w 370"/>
                <a:gd name="T63" fmla="*/ 48 h 338"/>
                <a:gd name="T64" fmla="*/ 121 w 370"/>
                <a:gd name="T65" fmla="*/ 60 h 338"/>
                <a:gd name="T66" fmla="*/ 116 w 370"/>
                <a:gd name="T67" fmla="*/ 99 h 338"/>
                <a:gd name="T68" fmla="*/ 116 w 370"/>
                <a:gd name="T69" fmla="*/ 132 h 338"/>
                <a:gd name="T70" fmla="*/ 105 w 370"/>
                <a:gd name="T71" fmla="*/ 144 h 338"/>
                <a:gd name="T72" fmla="*/ 0 w 370"/>
                <a:gd name="T73" fmla="*/ 142 h 338"/>
                <a:gd name="T74" fmla="*/ 23 w 370"/>
                <a:gd name="T75" fmla="*/ 142 h 338"/>
                <a:gd name="T76" fmla="*/ 110 w 370"/>
                <a:gd name="T77" fmla="*/ 172 h 338"/>
                <a:gd name="T78" fmla="*/ 69 w 370"/>
                <a:gd name="T79" fmla="*/ 186 h 338"/>
                <a:gd name="T80" fmla="*/ 118 w 370"/>
                <a:gd name="T81" fmla="*/ 212 h 338"/>
                <a:gd name="T82" fmla="*/ 99 w 370"/>
                <a:gd name="T83" fmla="*/ 240 h 338"/>
                <a:gd name="T84" fmla="*/ 155 w 370"/>
                <a:gd name="T85" fmla="*/ 228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0" h="338">
                  <a:moveTo>
                    <a:pt x="157" y="227"/>
                  </a:moveTo>
                  <a:cubicBezTo>
                    <a:pt x="145" y="230"/>
                    <a:pt x="136" y="252"/>
                    <a:pt x="130" y="263"/>
                  </a:cubicBezTo>
                  <a:cubicBezTo>
                    <a:pt x="124" y="274"/>
                    <a:pt x="118" y="285"/>
                    <a:pt x="113" y="295"/>
                  </a:cubicBezTo>
                  <a:cubicBezTo>
                    <a:pt x="109" y="303"/>
                    <a:pt x="102" y="314"/>
                    <a:pt x="103" y="322"/>
                  </a:cubicBezTo>
                  <a:cubicBezTo>
                    <a:pt x="114" y="320"/>
                    <a:pt x="120" y="300"/>
                    <a:pt x="125" y="292"/>
                  </a:cubicBezTo>
                  <a:cubicBezTo>
                    <a:pt x="131" y="283"/>
                    <a:pt x="141" y="270"/>
                    <a:pt x="149" y="264"/>
                  </a:cubicBezTo>
                  <a:cubicBezTo>
                    <a:pt x="151" y="269"/>
                    <a:pt x="149" y="276"/>
                    <a:pt x="147" y="281"/>
                  </a:cubicBezTo>
                  <a:cubicBezTo>
                    <a:pt x="150" y="279"/>
                    <a:pt x="154" y="276"/>
                    <a:pt x="156" y="274"/>
                  </a:cubicBezTo>
                  <a:cubicBezTo>
                    <a:pt x="160" y="282"/>
                    <a:pt x="148" y="301"/>
                    <a:pt x="144" y="309"/>
                  </a:cubicBezTo>
                  <a:cubicBezTo>
                    <a:pt x="157" y="311"/>
                    <a:pt x="168" y="281"/>
                    <a:pt x="174" y="271"/>
                  </a:cubicBezTo>
                  <a:cubicBezTo>
                    <a:pt x="180" y="258"/>
                    <a:pt x="188" y="239"/>
                    <a:pt x="199" y="229"/>
                  </a:cubicBezTo>
                  <a:cubicBezTo>
                    <a:pt x="209" y="236"/>
                    <a:pt x="208" y="258"/>
                    <a:pt x="215" y="269"/>
                  </a:cubicBezTo>
                  <a:cubicBezTo>
                    <a:pt x="217" y="271"/>
                    <a:pt x="219" y="271"/>
                    <a:pt x="220" y="275"/>
                  </a:cubicBezTo>
                  <a:cubicBezTo>
                    <a:pt x="221" y="277"/>
                    <a:pt x="221" y="281"/>
                    <a:pt x="223" y="285"/>
                  </a:cubicBezTo>
                  <a:cubicBezTo>
                    <a:pt x="224" y="289"/>
                    <a:pt x="224" y="295"/>
                    <a:pt x="226" y="300"/>
                  </a:cubicBezTo>
                  <a:cubicBezTo>
                    <a:pt x="233" y="295"/>
                    <a:pt x="229" y="275"/>
                    <a:pt x="226" y="268"/>
                  </a:cubicBezTo>
                  <a:cubicBezTo>
                    <a:pt x="233" y="281"/>
                    <a:pt x="238" y="293"/>
                    <a:pt x="243" y="307"/>
                  </a:cubicBezTo>
                  <a:cubicBezTo>
                    <a:pt x="246" y="312"/>
                    <a:pt x="248" y="317"/>
                    <a:pt x="250" y="322"/>
                  </a:cubicBezTo>
                  <a:cubicBezTo>
                    <a:pt x="253" y="327"/>
                    <a:pt x="255" y="334"/>
                    <a:pt x="259" y="338"/>
                  </a:cubicBezTo>
                  <a:cubicBezTo>
                    <a:pt x="270" y="317"/>
                    <a:pt x="249" y="285"/>
                    <a:pt x="241" y="266"/>
                  </a:cubicBezTo>
                  <a:cubicBezTo>
                    <a:pt x="238" y="260"/>
                    <a:pt x="225" y="247"/>
                    <a:pt x="230" y="242"/>
                  </a:cubicBezTo>
                  <a:cubicBezTo>
                    <a:pt x="233" y="240"/>
                    <a:pt x="248" y="242"/>
                    <a:pt x="252" y="242"/>
                  </a:cubicBezTo>
                  <a:cubicBezTo>
                    <a:pt x="260" y="244"/>
                    <a:pt x="265" y="248"/>
                    <a:pt x="271" y="252"/>
                  </a:cubicBezTo>
                  <a:cubicBezTo>
                    <a:pt x="267" y="246"/>
                    <a:pt x="264" y="239"/>
                    <a:pt x="261" y="231"/>
                  </a:cubicBezTo>
                  <a:cubicBezTo>
                    <a:pt x="266" y="230"/>
                    <a:pt x="270" y="235"/>
                    <a:pt x="273" y="235"/>
                  </a:cubicBezTo>
                  <a:cubicBezTo>
                    <a:pt x="278" y="227"/>
                    <a:pt x="258" y="218"/>
                    <a:pt x="272" y="211"/>
                  </a:cubicBezTo>
                  <a:cubicBezTo>
                    <a:pt x="279" y="208"/>
                    <a:pt x="290" y="211"/>
                    <a:pt x="299" y="208"/>
                  </a:cubicBezTo>
                  <a:cubicBezTo>
                    <a:pt x="296" y="210"/>
                    <a:pt x="294" y="208"/>
                    <a:pt x="293" y="206"/>
                  </a:cubicBezTo>
                  <a:cubicBezTo>
                    <a:pt x="302" y="202"/>
                    <a:pt x="322" y="204"/>
                    <a:pt x="333" y="205"/>
                  </a:cubicBezTo>
                  <a:cubicBezTo>
                    <a:pt x="340" y="206"/>
                    <a:pt x="346" y="210"/>
                    <a:pt x="352" y="212"/>
                  </a:cubicBezTo>
                  <a:cubicBezTo>
                    <a:pt x="358" y="215"/>
                    <a:pt x="366" y="217"/>
                    <a:pt x="370" y="221"/>
                  </a:cubicBezTo>
                  <a:cubicBezTo>
                    <a:pt x="362" y="219"/>
                    <a:pt x="353" y="205"/>
                    <a:pt x="347" y="199"/>
                  </a:cubicBezTo>
                  <a:cubicBezTo>
                    <a:pt x="340" y="192"/>
                    <a:pt x="331" y="184"/>
                    <a:pt x="322" y="182"/>
                  </a:cubicBezTo>
                  <a:cubicBezTo>
                    <a:pt x="308" y="180"/>
                    <a:pt x="287" y="180"/>
                    <a:pt x="275" y="183"/>
                  </a:cubicBezTo>
                  <a:cubicBezTo>
                    <a:pt x="284" y="176"/>
                    <a:pt x="296" y="172"/>
                    <a:pt x="306" y="166"/>
                  </a:cubicBezTo>
                  <a:cubicBezTo>
                    <a:pt x="316" y="160"/>
                    <a:pt x="331" y="152"/>
                    <a:pt x="335" y="140"/>
                  </a:cubicBezTo>
                  <a:cubicBezTo>
                    <a:pt x="328" y="138"/>
                    <a:pt x="316" y="147"/>
                    <a:pt x="308" y="151"/>
                  </a:cubicBezTo>
                  <a:cubicBezTo>
                    <a:pt x="300" y="154"/>
                    <a:pt x="294" y="160"/>
                    <a:pt x="284" y="163"/>
                  </a:cubicBezTo>
                  <a:cubicBezTo>
                    <a:pt x="288" y="159"/>
                    <a:pt x="293" y="157"/>
                    <a:pt x="295" y="152"/>
                  </a:cubicBezTo>
                  <a:cubicBezTo>
                    <a:pt x="288" y="152"/>
                    <a:pt x="283" y="157"/>
                    <a:pt x="276" y="155"/>
                  </a:cubicBezTo>
                  <a:cubicBezTo>
                    <a:pt x="276" y="148"/>
                    <a:pt x="285" y="143"/>
                    <a:pt x="288" y="137"/>
                  </a:cubicBezTo>
                  <a:cubicBezTo>
                    <a:pt x="277" y="131"/>
                    <a:pt x="298" y="117"/>
                    <a:pt x="296" y="108"/>
                  </a:cubicBezTo>
                  <a:cubicBezTo>
                    <a:pt x="288" y="107"/>
                    <a:pt x="283" y="112"/>
                    <a:pt x="275" y="113"/>
                  </a:cubicBezTo>
                  <a:cubicBezTo>
                    <a:pt x="264" y="114"/>
                    <a:pt x="269" y="102"/>
                    <a:pt x="270" y="95"/>
                  </a:cubicBezTo>
                  <a:cubicBezTo>
                    <a:pt x="276" y="70"/>
                    <a:pt x="295" y="51"/>
                    <a:pt x="314" y="35"/>
                  </a:cubicBezTo>
                  <a:cubicBezTo>
                    <a:pt x="301" y="39"/>
                    <a:pt x="289" y="48"/>
                    <a:pt x="279" y="55"/>
                  </a:cubicBezTo>
                  <a:cubicBezTo>
                    <a:pt x="270" y="61"/>
                    <a:pt x="260" y="76"/>
                    <a:pt x="250" y="79"/>
                  </a:cubicBezTo>
                  <a:cubicBezTo>
                    <a:pt x="249" y="73"/>
                    <a:pt x="252" y="66"/>
                    <a:pt x="252" y="60"/>
                  </a:cubicBezTo>
                  <a:cubicBezTo>
                    <a:pt x="252" y="50"/>
                    <a:pt x="249" y="51"/>
                    <a:pt x="244" y="45"/>
                  </a:cubicBezTo>
                  <a:cubicBezTo>
                    <a:pt x="243" y="44"/>
                    <a:pt x="243" y="39"/>
                    <a:pt x="241" y="38"/>
                  </a:cubicBezTo>
                  <a:cubicBezTo>
                    <a:pt x="237" y="37"/>
                    <a:pt x="235" y="45"/>
                    <a:pt x="233" y="49"/>
                  </a:cubicBezTo>
                  <a:cubicBezTo>
                    <a:pt x="231" y="55"/>
                    <a:pt x="230" y="61"/>
                    <a:pt x="229" y="67"/>
                  </a:cubicBezTo>
                  <a:cubicBezTo>
                    <a:pt x="224" y="64"/>
                    <a:pt x="223" y="60"/>
                    <a:pt x="218" y="56"/>
                  </a:cubicBezTo>
                  <a:cubicBezTo>
                    <a:pt x="212" y="54"/>
                    <a:pt x="207" y="50"/>
                    <a:pt x="201" y="45"/>
                  </a:cubicBezTo>
                  <a:cubicBezTo>
                    <a:pt x="195" y="41"/>
                    <a:pt x="190" y="35"/>
                    <a:pt x="185" y="27"/>
                  </a:cubicBezTo>
                  <a:cubicBezTo>
                    <a:pt x="183" y="24"/>
                    <a:pt x="179" y="18"/>
                    <a:pt x="174" y="16"/>
                  </a:cubicBezTo>
                  <a:cubicBezTo>
                    <a:pt x="173" y="27"/>
                    <a:pt x="178" y="36"/>
                    <a:pt x="182" y="45"/>
                  </a:cubicBezTo>
                  <a:cubicBezTo>
                    <a:pt x="183" y="50"/>
                    <a:pt x="188" y="58"/>
                    <a:pt x="186" y="64"/>
                  </a:cubicBezTo>
                  <a:cubicBezTo>
                    <a:pt x="171" y="68"/>
                    <a:pt x="163" y="36"/>
                    <a:pt x="156" y="27"/>
                  </a:cubicBezTo>
                  <a:cubicBezTo>
                    <a:pt x="148" y="15"/>
                    <a:pt x="131" y="2"/>
                    <a:pt x="116" y="0"/>
                  </a:cubicBezTo>
                  <a:cubicBezTo>
                    <a:pt x="118" y="3"/>
                    <a:pt x="120" y="6"/>
                    <a:pt x="122" y="8"/>
                  </a:cubicBezTo>
                  <a:cubicBezTo>
                    <a:pt x="128" y="15"/>
                    <a:pt x="135" y="23"/>
                    <a:pt x="139" y="32"/>
                  </a:cubicBezTo>
                  <a:cubicBezTo>
                    <a:pt x="143" y="39"/>
                    <a:pt x="155" y="59"/>
                    <a:pt x="154" y="66"/>
                  </a:cubicBezTo>
                  <a:cubicBezTo>
                    <a:pt x="148" y="65"/>
                    <a:pt x="137" y="53"/>
                    <a:pt x="132" y="48"/>
                  </a:cubicBezTo>
                  <a:cubicBezTo>
                    <a:pt x="133" y="54"/>
                    <a:pt x="137" y="60"/>
                    <a:pt x="139" y="65"/>
                  </a:cubicBezTo>
                  <a:cubicBezTo>
                    <a:pt x="133" y="68"/>
                    <a:pt x="126" y="62"/>
                    <a:pt x="121" y="60"/>
                  </a:cubicBezTo>
                  <a:cubicBezTo>
                    <a:pt x="122" y="68"/>
                    <a:pt x="142" y="94"/>
                    <a:pt x="136" y="99"/>
                  </a:cubicBezTo>
                  <a:cubicBezTo>
                    <a:pt x="132" y="101"/>
                    <a:pt x="120" y="99"/>
                    <a:pt x="116" y="99"/>
                  </a:cubicBezTo>
                  <a:cubicBezTo>
                    <a:pt x="109" y="99"/>
                    <a:pt x="101" y="95"/>
                    <a:pt x="93" y="96"/>
                  </a:cubicBezTo>
                  <a:cubicBezTo>
                    <a:pt x="91" y="108"/>
                    <a:pt x="110" y="124"/>
                    <a:pt x="116" y="132"/>
                  </a:cubicBezTo>
                  <a:cubicBezTo>
                    <a:pt x="113" y="131"/>
                    <a:pt x="103" y="128"/>
                    <a:pt x="101" y="130"/>
                  </a:cubicBezTo>
                  <a:cubicBezTo>
                    <a:pt x="97" y="134"/>
                    <a:pt x="103" y="142"/>
                    <a:pt x="105" y="144"/>
                  </a:cubicBezTo>
                  <a:cubicBezTo>
                    <a:pt x="87" y="144"/>
                    <a:pt x="69" y="148"/>
                    <a:pt x="52" y="144"/>
                  </a:cubicBezTo>
                  <a:cubicBezTo>
                    <a:pt x="39" y="141"/>
                    <a:pt x="11" y="126"/>
                    <a:pt x="0" y="142"/>
                  </a:cubicBezTo>
                  <a:cubicBezTo>
                    <a:pt x="0" y="142"/>
                    <a:pt x="0" y="142"/>
                    <a:pt x="0" y="142"/>
                  </a:cubicBezTo>
                  <a:cubicBezTo>
                    <a:pt x="9" y="143"/>
                    <a:pt x="16" y="140"/>
                    <a:pt x="23" y="142"/>
                  </a:cubicBezTo>
                  <a:cubicBezTo>
                    <a:pt x="34" y="146"/>
                    <a:pt x="44" y="148"/>
                    <a:pt x="55" y="151"/>
                  </a:cubicBezTo>
                  <a:cubicBezTo>
                    <a:pt x="72" y="155"/>
                    <a:pt x="96" y="163"/>
                    <a:pt x="110" y="172"/>
                  </a:cubicBezTo>
                  <a:cubicBezTo>
                    <a:pt x="104" y="176"/>
                    <a:pt x="96" y="177"/>
                    <a:pt x="89" y="178"/>
                  </a:cubicBezTo>
                  <a:cubicBezTo>
                    <a:pt x="81" y="180"/>
                    <a:pt x="73" y="178"/>
                    <a:pt x="69" y="186"/>
                  </a:cubicBezTo>
                  <a:cubicBezTo>
                    <a:pt x="87" y="199"/>
                    <a:pt x="115" y="194"/>
                    <a:pt x="136" y="195"/>
                  </a:cubicBezTo>
                  <a:cubicBezTo>
                    <a:pt x="130" y="201"/>
                    <a:pt x="124" y="207"/>
                    <a:pt x="118" y="212"/>
                  </a:cubicBezTo>
                  <a:cubicBezTo>
                    <a:pt x="122" y="215"/>
                    <a:pt x="126" y="213"/>
                    <a:pt x="131" y="213"/>
                  </a:cubicBezTo>
                  <a:cubicBezTo>
                    <a:pt x="127" y="227"/>
                    <a:pt x="108" y="231"/>
                    <a:pt x="99" y="240"/>
                  </a:cubicBezTo>
                  <a:cubicBezTo>
                    <a:pt x="116" y="244"/>
                    <a:pt x="138" y="233"/>
                    <a:pt x="155" y="228"/>
                  </a:cubicBezTo>
                  <a:cubicBezTo>
                    <a:pt x="155" y="228"/>
                    <a:pt x="155" y="228"/>
                    <a:pt x="155" y="228"/>
                  </a:cubicBezTo>
                  <a:cubicBezTo>
                    <a:pt x="155" y="227"/>
                    <a:pt x="154" y="227"/>
                    <a:pt x="153" y="227"/>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20"/>
            <p:cNvSpPr>
              <a:spLocks/>
            </p:cNvSpPr>
            <p:nvPr userDrawn="1"/>
          </p:nvSpPr>
          <p:spPr bwMode="auto">
            <a:xfrm>
              <a:off x="7884472" y="-975898"/>
              <a:ext cx="298224" cy="194493"/>
            </a:xfrm>
            <a:custGeom>
              <a:avLst/>
              <a:gdLst>
                <a:gd name="T0" fmla="*/ 40 w 198"/>
                <a:gd name="T1" fmla="*/ 19 h 129"/>
                <a:gd name="T2" fmla="*/ 40 w 198"/>
                <a:gd name="T3" fmla="*/ 13 h 129"/>
                <a:gd name="T4" fmla="*/ 40 w 198"/>
                <a:gd name="T5" fmla="*/ 13 h 129"/>
                <a:gd name="T6" fmla="*/ 0 w 198"/>
                <a:gd name="T7" fmla="*/ 85 h 129"/>
                <a:gd name="T8" fmla="*/ 26 w 198"/>
                <a:gd name="T9" fmla="*/ 50 h 129"/>
                <a:gd name="T10" fmla="*/ 42 w 198"/>
                <a:gd name="T11" fmla="*/ 40 h 129"/>
                <a:gd name="T12" fmla="*/ 55 w 198"/>
                <a:gd name="T13" fmla="*/ 48 h 129"/>
                <a:gd name="T14" fmla="*/ 66 w 198"/>
                <a:gd name="T15" fmla="*/ 127 h 129"/>
                <a:gd name="T16" fmla="*/ 90 w 198"/>
                <a:gd name="T17" fmla="*/ 66 h 129"/>
                <a:gd name="T18" fmla="*/ 92 w 198"/>
                <a:gd name="T19" fmla="*/ 42 h 129"/>
                <a:gd name="T20" fmla="*/ 111 w 198"/>
                <a:gd name="T21" fmla="*/ 66 h 129"/>
                <a:gd name="T22" fmla="*/ 127 w 198"/>
                <a:gd name="T23" fmla="*/ 48 h 129"/>
                <a:gd name="T24" fmla="*/ 134 w 198"/>
                <a:gd name="T25" fmla="*/ 79 h 129"/>
                <a:gd name="T26" fmla="*/ 140 w 198"/>
                <a:gd name="T27" fmla="*/ 124 h 129"/>
                <a:gd name="T28" fmla="*/ 140 w 198"/>
                <a:gd name="T29" fmla="*/ 48 h 129"/>
                <a:gd name="T30" fmla="*/ 198 w 198"/>
                <a:gd name="T31" fmla="*/ 129 h 129"/>
                <a:gd name="T32" fmla="*/ 134 w 198"/>
                <a:gd name="T33" fmla="*/ 21 h 129"/>
                <a:gd name="T34" fmla="*/ 37 w 198"/>
                <a:gd name="T35"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8" h="129">
                  <a:moveTo>
                    <a:pt x="40" y="19"/>
                  </a:moveTo>
                  <a:cubicBezTo>
                    <a:pt x="40" y="16"/>
                    <a:pt x="40" y="16"/>
                    <a:pt x="40" y="13"/>
                  </a:cubicBezTo>
                  <a:cubicBezTo>
                    <a:pt x="40" y="13"/>
                    <a:pt x="40" y="13"/>
                    <a:pt x="40" y="13"/>
                  </a:cubicBezTo>
                  <a:cubicBezTo>
                    <a:pt x="19" y="21"/>
                    <a:pt x="0" y="63"/>
                    <a:pt x="0" y="85"/>
                  </a:cubicBezTo>
                  <a:cubicBezTo>
                    <a:pt x="11" y="77"/>
                    <a:pt x="13" y="58"/>
                    <a:pt x="26" y="50"/>
                  </a:cubicBezTo>
                  <a:cubicBezTo>
                    <a:pt x="29" y="45"/>
                    <a:pt x="37" y="40"/>
                    <a:pt x="42" y="40"/>
                  </a:cubicBezTo>
                  <a:cubicBezTo>
                    <a:pt x="55" y="40"/>
                    <a:pt x="50" y="42"/>
                    <a:pt x="55" y="48"/>
                  </a:cubicBezTo>
                  <a:cubicBezTo>
                    <a:pt x="76" y="71"/>
                    <a:pt x="61" y="100"/>
                    <a:pt x="66" y="127"/>
                  </a:cubicBezTo>
                  <a:cubicBezTo>
                    <a:pt x="84" y="127"/>
                    <a:pt x="90" y="82"/>
                    <a:pt x="90" y="66"/>
                  </a:cubicBezTo>
                  <a:cubicBezTo>
                    <a:pt x="90" y="61"/>
                    <a:pt x="87" y="45"/>
                    <a:pt x="92" y="42"/>
                  </a:cubicBezTo>
                  <a:cubicBezTo>
                    <a:pt x="100" y="40"/>
                    <a:pt x="108" y="61"/>
                    <a:pt x="111" y="66"/>
                  </a:cubicBezTo>
                  <a:cubicBezTo>
                    <a:pt x="113" y="63"/>
                    <a:pt x="119" y="48"/>
                    <a:pt x="127" y="48"/>
                  </a:cubicBezTo>
                  <a:cubicBezTo>
                    <a:pt x="132" y="50"/>
                    <a:pt x="134" y="74"/>
                    <a:pt x="134" y="79"/>
                  </a:cubicBezTo>
                  <a:cubicBezTo>
                    <a:pt x="137" y="95"/>
                    <a:pt x="140" y="108"/>
                    <a:pt x="140" y="124"/>
                  </a:cubicBezTo>
                  <a:cubicBezTo>
                    <a:pt x="166" y="124"/>
                    <a:pt x="148" y="61"/>
                    <a:pt x="140" y="48"/>
                  </a:cubicBezTo>
                  <a:cubicBezTo>
                    <a:pt x="174" y="48"/>
                    <a:pt x="190" y="103"/>
                    <a:pt x="198" y="129"/>
                  </a:cubicBezTo>
                  <a:cubicBezTo>
                    <a:pt x="190" y="90"/>
                    <a:pt x="169" y="45"/>
                    <a:pt x="134" y="21"/>
                  </a:cubicBezTo>
                  <a:cubicBezTo>
                    <a:pt x="111" y="5"/>
                    <a:pt x="61" y="0"/>
                    <a:pt x="37" y="13"/>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21"/>
            <p:cNvSpPr>
              <a:spLocks/>
            </p:cNvSpPr>
            <p:nvPr userDrawn="1"/>
          </p:nvSpPr>
          <p:spPr bwMode="auto">
            <a:xfrm>
              <a:off x="8322083" y="-680916"/>
              <a:ext cx="288500" cy="249600"/>
            </a:xfrm>
            <a:custGeom>
              <a:avLst/>
              <a:gdLst>
                <a:gd name="T0" fmla="*/ 158 w 192"/>
                <a:gd name="T1" fmla="*/ 32 h 166"/>
                <a:gd name="T2" fmla="*/ 158 w 192"/>
                <a:gd name="T3" fmla="*/ 21 h 166"/>
                <a:gd name="T4" fmla="*/ 132 w 192"/>
                <a:gd name="T5" fmla="*/ 8 h 166"/>
                <a:gd name="T6" fmla="*/ 92 w 192"/>
                <a:gd name="T7" fmla="*/ 3 h 166"/>
                <a:gd name="T8" fmla="*/ 0 w 192"/>
                <a:gd name="T9" fmla="*/ 45 h 166"/>
                <a:gd name="T10" fmla="*/ 47 w 192"/>
                <a:gd name="T11" fmla="*/ 27 h 166"/>
                <a:gd name="T12" fmla="*/ 100 w 192"/>
                <a:gd name="T13" fmla="*/ 32 h 166"/>
                <a:gd name="T14" fmla="*/ 79 w 192"/>
                <a:gd name="T15" fmla="*/ 40 h 166"/>
                <a:gd name="T16" fmla="*/ 95 w 192"/>
                <a:gd name="T17" fmla="*/ 58 h 166"/>
                <a:gd name="T18" fmla="*/ 61 w 192"/>
                <a:gd name="T19" fmla="*/ 69 h 166"/>
                <a:gd name="T20" fmla="*/ 150 w 192"/>
                <a:gd name="T21" fmla="*/ 50 h 166"/>
                <a:gd name="T22" fmla="*/ 153 w 192"/>
                <a:gd name="T23" fmla="*/ 84 h 166"/>
                <a:gd name="T24" fmla="*/ 163 w 192"/>
                <a:gd name="T25" fmla="*/ 82 h 166"/>
                <a:gd name="T26" fmla="*/ 116 w 192"/>
                <a:gd name="T27" fmla="*/ 164 h 166"/>
                <a:gd name="T28" fmla="*/ 192 w 192"/>
                <a:gd name="T29" fmla="*/ 90 h 166"/>
                <a:gd name="T30" fmla="*/ 163 w 192"/>
                <a:gd name="T31" fmla="*/ 42 h 166"/>
                <a:gd name="T32" fmla="*/ 142 w 192"/>
                <a:gd name="T33" fmla="*/ 5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92" h="166">
                  <a:moveTo>
                    <a:pt x="158" y="32"/>
                  </a:moveTo>
                  <a:cubicBezTo>
                    <a:pt x="158" y="29"/>
                    <a:pt x="158" y="24"/>
                    <a:pt x="158" y="21"/>
                  </a:cubicBezTo>
                  <a:cubicBezTo>
                    <a:pt x="150" y="19"/>
                    <a:pt x="140" y="13"/>
                    <a:pt x="132" y="8"/>
                  </a:cubicBezTo>
                  <a:cubicBezTo>
                    <a:pt x="118" y="5"/>
                    <a:pt x="105" y="3"/>
                    <a:pt x="92" y="3"/>
                  </a:cubicBezTo>
                  <a:cubicBezTo>
                    <a:pt x="50" y="0"/>
                    <a:pt x="32" y="21"/>
                    <a:pt x="0" y="45"/>
                  </a:cubicBezTo>
                  <a:cubicBezTo>
                    <a:pt x="10" y="24"/>
                    <a:pt x="29" y="27"/>
                    <a:pt x="47" y="27"/>
                  </a:cubicBezTo>
                  <a:cubicBezTo>
                    <a:pt x="63" y="27"/>
                    <a:pt x="90" y="21"/>
                    <a:pt x="100" y="32"/>
                  </a:cubicBezTo>
                  <a:cubicBezTo>
                    <a:pt x="97" y="40"/>
                    <a:pt x="87" y="40"/>
                    <a:pt x="79" y="40"/>
                  </a:cubicBezTo>
                  <a:cubicBezTo>
                    <a:pt x="90" y="42"/>
                    <a:pt x="108" y="42"/>
                    <a:pt x="95" y="58"/>
                  </a:cubicBezTo>
                  <a:cubicBezTo>
                    <a:pt x="90" y="63"/>
                    <a:pt x="68" y="66"/>
                    <a:pt x="61" y="69"/>
                  </a:cubicBezTo>
                  <a:cubicBezTo>
                    <a:pt x="84" y="77"/>
                    <a:pt x="134" y="74"/>
                    <a:pt x="150" y="50"/>
                  </a:cubicBezTo>
                  <a:cubicBezTo>
                    <a:pt x="155" y="61"/>
                    <a:pt x="158" y="74"/>
                    <a:pt x="153" y="84"/>
                  </a:cubicBezTo>
                  <a:cubicBezTo>
                    <a:pt x="155" y="82"/>
                    <a:pt x="161" y="84"/>
                    <a:pt x="163" y="82"/>
                  </a:cubicBezTo>
                  <a:cubicBezTo>
                    <a:pt x="176" y="119"/>
                    <a:pt x="145" y="145"/>
                    <a:pt x="116" y="164"/>
                  </a:cubicBezTo>
                  <a:cubicBezTo>
                    <a:pt x="142" y="166"/>
                    <a:pt x="192" y="116"/>
                    <a:pt x="192" y="90"/>
                  </a:cubicBezTo>
                  <a:cubicBezTo>
                    <a:pt x="192" y="66"/>
                    <a:pt x="174" y="61"/>
                    <a:pt x="163" y="42"/>
                  </a:cubicBezTo>
                  <a:cubicBezTo>
                    <a:pt x="155" y="29"/>
                    <a:pt x="155" y="13"/>
                    <a:pt x="142" y="5"/>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22"/>
            <p:cNvSpPr>
              <a:spLocks noEditPoints="1"/>
            </p:cNvSpPr>
            <p:nvPr userDrawn="1"/>
          </p:nvSpPr>
          <p:spPr bwMode="auto">
            <a:xfrm>
              <a:off x="7764533" y="-478318"/>
              <a:ext cx="333881" cy="348468"/>
            </a:xfrm>
            <a:custGeom>
              <a:avLst/>
              <a:gdLst>
                <a:gd name="T0" fmla="*/ 201 w 221"/>
                <a:gd name="T1" fmla="*/ 79 h 230"/>
                <a:gd name="T2" fmla="*/ 193 w 221"/>
                <a:gd name="T3" fmla="*/ 80 h 230"/>
                <a:gd name="T4" fmla="*/ 198 w 221"/>
                <a:gd name="T5" fmla="*/ 26 h 230"/>
                <a:gd name="T6" fmla="*/ 189 w 221"/>
                <a:gd name="T7" fmla="*/ 47 h 230"/>
                <a:gd name="T8" fmla="*/ 167 w 221"/>
                <a:gd name="T9" fmla="*/ 58 h 230"/>
                <a:gd name="T10" fmla="*/ 162 w 221"/>
                <a:gd name="T11" fmla="*/ 10 h 230"/>
                <a:gd name="T12" fmla="*/ 156 w 221"/>
                <a:gd name="T13" fmla="*/ 51 h 230"/>
                <a:gd name="T14" fmla="*/ 133 w 221"/>
                <a:gd name="T15" fmla="*/ 22 h 230"/>
                <a:gd name="T16" fmla="*/ 128 w 221"/>
                <a:gd name="T17" fmla="*/ 56 h 230"/>
                <a:gd name="T18" fmla="*/ 81 w 221"/>
                <a:gd name="T19" fmla="*/ 29 h 230"/>
                <a:gd name="T20" fmla="*/ 109 w 221"/>
                <a:gd name="T21" fmla="*/ 67 h 230"/>
                <a:gd name="T22" fmla="*/ 57 w 221"/>
                <a:gd name="T23" fmla="*/ 35 h 230"/>
                <a:gd name="T24" fmla="*/ 92 w 221"/>
                <a:gd name="T25" fmla="*/ 80 h 230"/>
                <a:gd name="T26" fmla="*/ 39 w 221"/>
                <a:gd name="T27" fmla="*/ 48 h 230"/>
                <a:gd name="T28" fmla="*/ 75 w 221"/>
                <a:gd name="T29" fmla="*/ 91 h 230"/>
                <a:gd name="T30" fmla="*/ 24 w 221"/>
                <a:gd name="T31" fmla="*/ 57 h 230"/>
                <a:gd name="T32" fmla="*/ 65 w 221"/>
                <a:gd name="T33" fmla="*/ 99 h 230"/>
                <a:gd name="T34" fmla="*/ 46 w 221"/>
                <a:gd name="T35" fmla="*/ 117 h 230"/>
                <a:gd name="T36" fmla="*/ 1 w 221"/>
                <a:gd name="T37" fmla="*/ 135 h 230"/>
                <a:gd name="T38" fmla="*/ 84 w 221"/>
                <a:gd name="T39" fmla="*/ 148 h 230"/>
                <a:gd name="T40" fmla="*/ 32 w 221"/>
                <a:gd name="T41" fmla="*/ 146 h 230"/>
                <a:gd name="T42" fmla="*/ 90 w 221"/>
                <a:gd name="T43" fmla="*/ 160 h 230"/>
                <a:gd name="T44" fmla="*/ 29 w 221"/>
                <a:gd name="T45" fmla="*/ 175 h 230"/>
                <a:gd name="T46" fmla="*/ 117 w 221"/>
                <a:gd name="T47" fmla="*/ 180 h 230"/>
                <a:gd name="T48" fmla="*/ 65 w 221"/>
                <a:gd name="T49" fmla="*/ 218 h 230"/>
                <a:gd name="T50" fmla="*/ 128 w 221"/>
                <a:gd name="T51" fmla="*/ 187 h 230"/>
                <a:gd name="T52" fmla="*/ 141 w 221"/>
                <a:gd name="T53" fmla="*/ 179 h 230"/>
                <a:gd name="T54" fmla="*/ 170 w 221"/>
                <a:gd name="T55" fmla="*/ 161 h 230"/>
                <a:gd name="T56" fmla="*/ 193 w 221"/>
                <a:gd name="T57" fmla="*/ 128 h 230"/>
                <a:gd name="T58" fmla="*/ 199 w 221"/>
                <a:gd name="T59" fmla="*/ 111 h 230"/>
                <a:gd name="T60" fmla="*/ 219 w 221"/>
                <a:gd name="T61" fmla="*/ 45 h 230"/>
                <a:gd name="T62" fmla="*/ 61 w 221"/>
                <a:gd name="T63" fmla="*/ 111 h 230"/>
                <a:gd name="T64" fmla="*/ 93 w 221"/>
                <a:gd name="T65" fmla="*/ 126 h 230"/>
                <a:gd name="T66" fmla="*/ 115 w 221"/>
                <a:gd name="T67" fmla="*/ 143 h 230"/>
                <a:gd name="T68" fmla="*/ 102 w 221"/>
                <a:gd name="T69" fmla="*/ 127 h 230"/>
                <a:gd name="T70" fmla="*/ 115 w 221"/>
                <a:gd name="T71" fmla="*/ 143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21" h="230">
                  <a:moveTo>
                    <a:pt x="219" y="45"/>
                  </a:moveTo>
                  <a:cubicBezTo>
                    <a:pt x="205" y="46"/>
                    <a:pt x="204" y="69"/>
                    <a:pt x="201" y="79"/>
                  </a:cubicBezTo>
                  <a:cubicBezTo>
                    <a:pt x="198" y="86"/>
                    <a:pt x="192" y="98"/>
                    <a:pt x="185" y="103"/>
                  </a:cubicBezTo>
                  <a:cubicBezTo>
                    <a:pt x="184" y="94"/>
                    <a:pt x="191" y="87"/>
                    <a:pt x="193" y="80"/>
                  </a:cubicBezTo>
                  <a:cubicBezTo>
                    <a:pt x="197" y="73"/>
                    <a:pt x="198" y="63"/>
                    <a:pt x="199" y="55"/>
                  </a:cubicBezTo>
                  <a:cubicBezTo>
                    <a:pt x="201" y="46"/>
                    <a:pt x="201" y="34"/>
                    <a:pt x="198" y="26"/>
                  </a:cubicBezTo>
                  <a:cubicBezTo>
                    <a:pt x="196" y="19"/>
                    <a:pt x="190" y="6"/>
                    <a:pt x="183" y="5"/>
                  </a:cubicBezTo>
                  <a:cubicBezTo>
                    <a:pt x="181" y="18"/>
                    <a:pt x="187" y="33"/>
                    <a:pt x="189" y="47"/>
                  </a:cubicBezTo>
                  <a:cubicBezTo>
                    <a:pt x="190" y="62"/>
                    <a:pt x="181" y="70"/>
                    <a:pt x="172" y="80"/>
                  </a:cubicBezTo>
                  <a:cubicBezTo>
                    <a:pt x="169" y="73"/>
                    <a:pt x="167" y="67"/>
                    <a:pt x="167" y="58"/>
                  </a:cubicBezTo>
                  <a:cubicBezTo>
                    <a:pt x="167" y="50"/>
                    <a:pt x="168" y="42"/>
                    <a:pt x="168" y="34"/>
                  </a:cubicBezTo>
                  <a:cubicBezTo>
                    <a:pt x="168" y="27"/>
                    <a:pt x="167" y="15"/>
                    <a:pt x="162" y="10"/>
                  </a:cubicBezTo>
                  <a:cubicBezTo>
                    <a:pt x="153" y="0"/>
                    <a:pt x="155" y="19"/>
                    <a:pt x="155" y="26"/>
                  </a:cubicBezTo>
                  <a:cubicBezTo>
                    <a:pt x="156" y="34"/>
                    <a:pt x="157" y="42"/>
                    <a:pt x="156" y="51"/>
                  </a:cubicBezTo>
                  <a:cubicBezTo>
                    <a:pt x="153" y="67"/>
                    <a:pt x="149" y="53"/>
                    <a:pt x="144" y="46"/>
                  </a:cubicBezTo>
                  <a:cubicBezTo>
                    <a:pt x="139" y="38"/>
                    <a:pt x="137" y="30"/>
                    <a:pt x="133" y="22"/>
                  </a:cubicBezTo>
                  <a:cubicBezTo>
                    <a:pt x="131" y="15"/>
                    <a:pt x="127" y="5"/>
                    <a:pt x="117" y="5"/>
                  </a:cubicBezTo>
                  <a:cubicBezTo>
                    <a:pt x="112" y="23"/>
                    <a:pt x="123" y="39"/>
                    <a:pt x="128" y="56"/>
                  </a:cubicBezTo>
                  <a:cubicBezTo>
                    <a:pt x="120" y="56"/>
                    <a:pt x="111" y="44"/>
                    <a:pt x="105" y="39"/>
                  </a:cubicBezTo>
                  <a:cubicBezTo>
                    <a:pt x="99" y="33"/>
                    <a:pt x="90" y="29"/>
                    <a:pt x="81" y="29"/>
                  </a:cubicBezTo>
                  <a:cubicBezTo>
                    <a:pt x="76" y="35"/>
                    <a:pt x="90" y="41"/>
                    <a:pt x="93" y="45"/>
                  </a:cubicBezTo>
                  <a:cubicBezTo>
                    <a:pt x="100" y="51"/>
                    <a:pt x="106" y="57"/>
                    <a:pt x="109" y="67"/>
                  </a:cubicBezTo>
                  <a:cubicBezTo>
                    <a:pt x="102" y="69"/>
                    <a:pt x="90" y="52"/>
                    <a:pt x="85" y="48"/>
                  </a:cubicBezTo>
                  <a:cubicBezTo>
                    <a:pt x="76" y="41"/>
                    <a:pt x="68" y="38"/>
                    <a:pt x="57" y="35"/>
                  </a:cubicBezTo>
                  <a:cubicBezTo>
                    <a:pt x="53" y="45"/>
                    <a:pt x="69" y="52"/>
                    <a:pt x="75" y="58"/>
                  </a:cubicBezTo>
                  <a:cubicBezTo>
                    <a:pt x="82" y="64"/>
                    <a:pt x="90" y="70"/>
                    <a:pt x="92" y="80"/>
                  </a:cubicBezTo>
                  <a:cubicBezTo>
                    <a:pt x="84" y="79"/>
                    <a:pt x="73" y="67"/>
                    <a:pt x="65" y="62"/>
                  </a:cubicBezTo>
                  <a:cubicBezTo>
                    <a:pt x="58" y="58"/>
                    <a:pt x="48" y="47"/>
                    <a:pt x="39" y="48"/>
                  </a:cubicBezTo>
                  <a:cubicBezTo>
                    <a:pt x="36" y="59"/>
                    <a:pt x="51" y="71"/>
                    <a:pt x="58" y="77"/>
                  </a:cubicBezTo>
                  <a:cubicBezTo>
                    <a:pt x="61" y="80"/>
                    <a:pt x="73" y="92"/>
                    <a:pt x="75" y="91"/>
                  </a:cubicBezTo>
                  <a:cubicBezTo>
                    <a:pt x="58" y="93"/>
                    <a:pt x="51" y="73"/>
                    <a:pt x="40" y="63"/>
                  </a:cubicBezTo>
                  <a:cubicBezTo>
                    <a:pt x="36" y="59"/>
                    <a:pt x="28" y="53"/>
                    <a:pt x="24" y="57"/>
                  </a:cubicBezTo>
                  <a:cubicBezTo>
                    <a:pt x="17" y="63"/>
                    <a:pt x="27" y="71"/>
                    <a:pt x="30" y="75"/>
                  </a:cubicBezTo>
                  <a:cubicBezTo>
                    <a:pt x="40" y="86"/>
                    <a:pt x="52" y="94"/>
                    <a:pt x="65" y="99"/>
                  </a:cubicBezTo>
                  <a:cubicBezTo>
                    <a:pt x="59" y="103"/>
                    <a:pt x="51" y="98"/>
                    <a:pt x="44" y="100"/>
                  </a:cubicBezTo>
                  <a:cubicBezTo>
                    <a:pt x="29" y="105"/>
                    <a:pt x="41" y="111"/>
                    <a:pt x="46" y="117"/>
                  </a:cubicBezTo>
                  <a:cubicBezTo>
                    <a:pt x="34" y="117"/>
                    <a:pt x="23" y="116"/>
                    <a:pt x="11" y="122"/>
                  </a:cubicBezTo>
                  <a:cubicBezTo>
                    <a:pt x="6" y="125"/>
                    <a:pt x="0" y="128"/>
                    <a:pt x="1" y="135"/>
                  </a:cubicBezTo>
                  <a:cubicBezTo>
                    <a:pt x="4" y="144"/>
                    <a:pt x="13" y="139"/>
                    <a:pt x="21" y="138"/>
                  </a:cubicBezTo>
                  <a:cubicBezTo>
                    <a:pt x="40" y="133"/>
                    <a:pt x="70" y="128"/>
                    <a:pt x="84" y="148"/>
                  </a:cubicBezTo>
                  <a:cubicBezTo>
                    <a:pt x="74" y="148"/>
                    <a:pt x="65" y="149"/>
                    <a:pt x="56" y="149"/>
                  </a:cubicBezTo>
                  <a:cubicBezTo>
                    <a:pt x="47" y="149"/>
                    <a:pt x="40" y="146"/>
                    <a:pt x="32" y="146"/>
                  </a:cubicBezTo>
                  <a:cubicBezTo>
                    <a:pt x="41" y="156"/>
                    <a:pt x="46" y="156"/>
                    <a:pt x="59" y="157"/>
                  </a:cubicBezTo>
                  <a:cubicBezTo>
                    <a:pt x="69" y="158"/>
                    <a:pt x="80" y="158"/>
                    <a:pt x="90" y="160"/>
                  </a:cubicBezTo>
                  <a:cubicBezTo>
                    <a:pt x="86" y="170"/>
                    <a:pt x="67" y="172"/>
                    <a:pt x="57" y="172"/>
                  </a:cubicBezTo>
                  <a:cubicBezTo>
                    <a:pt x="47" y="172"/>
                    <a:pt x="39" y="174"/>
                    <a:pt x="29" y="175"/>
                  </a:cubicBezTo>
                  <a:cubicBezTo>
                    <a:pt x="33" y="205"/>
                    <a:pt x="96" y="175"/>
                    <a:pt x="109" y="172"/>
                  </a:cubicBezTo>
                  <a:cubicBezTo>
                    <a:pt x="116" y="170"/>
                    <a:pt x="118" y="173"/>
                    <a:pt x="117" y="180"/>
                  </a:cubicBezTo>
                  <a:cubicBezTo>
                    <a:pt x="116" y="189"/>
                    <a:pt x="110" y="193"/>
                    <a:pt x="103" y="197"/>
                  </a:cubicBezTo>
                  <a:cubicBezTo>
                    <a:pt x="90" y="203"/>
                    <a:pt x="77" y="210"/>
                    <a:pt x="65" y="218"/>
                  </a:cubicBezTo>
                  <a:cubicBezTo>
                    <a:pt x="77" y="230"/>
                    <a:pt x="99" y="216"/>
                    <a:pt x="108" y="207"/>
                  </a:cubicBezTo>
                  <a:cubicBezTo>
                    <a:pt x="114" y="199"/>
                    <a:pt x="123" y="195"/>
                    <a:pt x="128" y="187"/>
                  </a:cubicBezTo>
                  <a:cubicBezTo>
                    <a:pt x="128" y="197"/>
                    <a:pt x="123" y="203"/>
                    <a:pt x="122" y="213"/>
                  </a:cubicBezTo>
                  <a:cubicBezTo>
                    <a:pt x="134" y="211"/>
                    <a:pt x="141" y="189"/>
                    <a:pt x="141" y="179"/>
                  </a:cubicBezTo>
                  <a:cubicBezTo>
                    <a:pt x="144" y="182"/>
                    <a:pt x="143" y="189"/>
                    <a:pt x="143" y="193"/>
                  </a:cubicBezTo>
                  <a:cubicBezTo>
                    <a:pt x="150" y="180"/>
                    <a:pt x="152" y="163"/>
                    <a:pt x="170" y="161"/>
                  </a:cubicBezTo>
                  <a:cubicBezTo>
                    <a:pt x="180" y="160"/>
                    <a:pt x="183" y="160"/>
                    <a:pt x="186" y="150"/>
                  </a:cubicBezTo>
                  <a:cubicBezTo>
                    <a:pt x="190" y="143"/>
                    <a:pt x="191" y="135"/>
                    <a:pt x="193" y="128"/>
                  </a:cubicBezTo>
                  <a:cubicBezTo>
                    <a:pt x="195" y="125"/>
                    <a:pt x="195" y="122"/>
                    <a:pt x="196" y="119"/>
                  </a:cubicBezTo>
                  <a:cubicBezTo>
                    <a:pt x="197" y="115"/>
                    <a:pt x="197" y="115"/>
                    <a:pt x="199" y="111"/>
                  </a:cubicBezTo>
                  <a:cubicBezTo>
                    <a:pt x="204" y="104"/>
                    <a:pt x="207" y="97"/>
                    <a:pt x="209" y="88"/>
                  </a:cubicBezTo>
                  <a:cubicBezTo>
                    <a:pt x="214" y="76"/>
                    <a:pt x="221" y="58"/>
                    <a:pt x="219" y="45"/>
                  </a:cubicBezTo>
                  <a:close/>
                  <a:moveTo>
                    <a:pt x="63" y="112"/>
                  </a:moveTo>
                  <a:cubicBezTo>
                    <a:pt x="62" y="112"/>
                    <a:pt x="61" y="112"/>
                    <a:pt x="61" y="111"/>
                  </a:cubicBezTo>
                  <a:cubicBezTo>
                    <a:pt x="61" y="110"/>
                    <a:pt x="61" y="110"/>
                    <a:pt x="61" y="110"/>
                  </a:cubicBezTo>
                  <a:cubicBezTo>
                    <a:pt x="73" y="103"/>
                    <a:pt x="87" y="117"/>
                    <a:pt x="93" y="126"/>
                  </a:cubicBezTo>
                  <a:cubicBezTo>
                    <a:pt x="83" y="127"/>
                    <a:pt x="69" y="121"/>
                    <a:pt x="63" y="112"/>
                  </a:cubicBezTo>
                  <a:close/>
                  <a:moveTo>
                    <a:pt x="115" y="143"/>
                  </a:moveTo>
                  <a:cubicBezTo>
                    <a:pt x="110" y="143"/>
                    <a:pt x="100" y="129"/>
                    <a:pt x="104" y="131"/>
                  </a:cubicBezTo>
                  <a:cubicBezTo>
                    <a:pt x="102" y="127"/>
                    <a:pt x="102" y="127"/>
                    <a:pt x="102" y="127"/>
                  </a:cubicBezTo>
                  <a:cubicBezTo>
                    <a:pt x="102" y="126"/>
                    <a:pt x="102" y="126"/>
                    <a:pt x="102" y="125"/>
                  </a:cubicBezTo>
                  <a:cubicBezTo>
                    <a:pt x="108" y="125"/>
                    <a:pt x="127" y="143"/>
                    <a:pt x="115" y="143"/>
                  </a:cubicBezTo>
                  <a:close/>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23"/>
            <p:cNvSpPr>
              <a:spLocks/>
            </p:cNvSpPr>
            <p:nvPr userDrawn="1"/>
          </p:nvSpPr>
          <p:spPr bwMode="auto">
            <a:xfrm>
              <a:off x="7975236" y="-194681"/>
              <a:ext cx="32415" cy="58348"/>
            </a:xfrm>
            <a:custGeom>
              <a:avLst/>
              <a:gdLst>
                <a:gd name="T0" fmla="*/ 16 w 22"/>
                <a:gd name="T1" fmla="*/ 0 h 39"/>
                <a:gd name="T2" fmla="*/ 4 w 22"/>
                <a:gd name="T3" fmla="*/ 35 h 39"/>
                <a:gd name="T4" fmla="*/ 10 w 22"/>
                <a:gd name="T5" fmla="*/ 39 h 39"/>
                <a:gd name="T6" fmla="*/ 11 w 22"/>
                <a:gd name="T7" fmla="*/ 29 h 39"/>
                <a:gd name="T8" fmla="*/ 11 w 22"/>
                <a:gd name="T9" fmla="*/ 23 h 39"/>
                <a:gd name="T10" fmla="*/ 18 w 22"/>
                <a:gd name="T11" fmla="*/ 14 h 39"/>
                <a:gd name="T12" fmla="*/ 22 w 22"/>
                <a:gd name="T13" fmla="*/ 0 h 39"/>
                <a:gd name="T14" fmla="*/ 17 w 22"/>
                <a:gd name="T15" fmla="*/ 0 h 39"/>
                <a:gd name="T16" fmla="*/ 17 w 22"/>
                <a:gd name="T17" fmla="*/ 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39">
                  <a:moveTo>
                    <a:pt x="16" y="0"/>
                  </a:moveTo>
                  <a:cubicBezTo>
                    <a:pt x="8" y="4"/>
                    <a:pt x="0" y="28"/>
                    <a:pt x="4" y="35"/>
                  </a:cubicBezTo>
                  <a:cubicBezTo>
                    <a:pt x="5" y="38"/>
                    <a:pt x="6" y="39"/>
                    <a:pt x="10" y="39"/>
                  </a:cubicBezTo>
                  <a:cubicBezTo>
                    <a:pt x="17" y="39"/>
                    <a:pt x="12" y="33"/>
                    <a:pt x="11" y="29"/>
                  </a:cubicBezTo>
                  <a:cubicBezTo>
                    <a:pt x="11" y="26"/>
                    <a:pt x="10" y="27"/>
                    <a:pt x="11" y="23"/>
                  </a:cubicBezTo>
                  <a:cubicBezTo>
                    <a:pt x="12" y="20"/>
                    <a:pt x="17" y="16"/>
                    <a:pt x="18" y="14"/>
                  </a:cubicBezTo>
                  <a:cubicBezTo>
                    <a:pt x="22" y="8"/>
                    <a:pt x="22" y="6"/>
                    <a:pt x="22" y="0"/>
                  </a:cubicBezTo>
                  <a:cubicBezTo>
                    <a:pt x="21" y="0"/>
                    <a:pt x="18" y="0"/>
                    <a:pt x="17" y="0"/>
                  </a:cubicBezTo>
                  <a:cubicBezTo>
                    <a:pt x="17" y="2"/>
                    <a:pt x="17" y="2"/>
                    <a:pt x="17" y="3"/>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24"/>
            <p:cNvSpPr>
              <a:spLocks/>
            </p:cNvSpPr>
            <p:nvPr userDrawn="1"/>
          </p:nvSpPr>
          <p:spPr bwMode="auto">
            <a:xfrm>
              <a:off x="8012513" y="-215752"/>
              <a:ext cx="37279" cy="43762"/>
            </a:xfrm>
            <a:custGeom>
              <a:avLst/>
              <a:gdLst>
                <a:gd name="T0" fmla="*/ 14 w 25"/>
                <a:gd name="T1" fmla="*/ 0 h 29"/>
                <a:gd name="T2" fmla="*/ 14 w 25"/>
                <a:gd name="T3" fmla="*/ 26 h 29"/>
                <a:gd name="T4" fmla="*/ 9 w 25"/>
                <a:gd name="T5" fmla="*/ 3 h 29"/>
                <a:gd name="T6" fmla="*/ 9 w 25"/>
                <a:gd name="T7" fmla="*/ 6 h 29"/>
              </a:gdLst>
              <a:ahLst/>
              <a:cxnLst>
                <a:cxn ang="0">
                  <a:pos x="T0" y="T1"/>
                </a:cxn>
                <a:cxn ang="0">
                  <a:pos x="T2" y="T3"/>
                </a:cxn>
                <a:cxn ang="0">
                  <a:pos x="T4" y="T5"/>
                </a:cxn>
                <a:cxn ang="0">
                  <a:pos x="T6" y="T7"/>
                </a:cxn>
              </a:cxnLst>
              <a:rect l="0" t="0" r="r" b="b"/>
              <a:pathLst>
                <a:path w="25" h="29">
                  <a:moveTo>
                    <a:pt x="14" y="0"/>
                  </a:moveTo>
                  <a:cubicBezTo>
                    <a:pt x="9" y="3"/>
                    <a:pt x="0" y="29"/>
                    <a:pt x="14" y="26"/>
                  </a:cubicBezTo>
                  <a:cubicBezTo>
                    <a:pt x="25" y="24"/>
                    <a:pt x="23" y="2"/>
                    <a:pt x="9" y="3"/>
                  </a:cubicBezTo>
                  <a:cubicBezTo>
                    <a:pt x="9" y="5"/>
                    <a:pt x="9" y="5"/>
                    <a:pt x="9" y="6"/>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125"/>
            <p:cNvSpPr>
              <a:spLocks/>
            </p:cNvSpPr>
            <p:nvPr userDrawn="1"/>
          </p:nvSpPr>
          <p:spPr bwMode="auto">
            <a:xfrm>
              <a:off x="8056274" y="-246546"/>
              <a:ext cx="34037" cy="25932"/>
            </a:xfrm>
            <a:custGeom>
              <a:avLst/>
              <a:gdLst>
                <a:gd name="T0" fmla="*/ 4 w 23"/>
                <a:gd name="T1" fmla="*/ 9 h 17"/>
                <a:gd name="T2" fmla="*/ 22 w 23"/>
                <a:gd name="T3" fmla="*/ 8 h 17"/>
                <a:gd name="T4" fmla="*/ 0 w 23"/>
                <a:gd name="T5" fmla="*/ 3 h 17"/>
                <a:gd name="T6" fmla="*/ 0 w 23"/>
                <a:gd name="T7" fmla="*/ 0 h 17"/>
              </a:gdLst>
              <a:ahLst/>
              <a:cxnLst>
                <a:cxn ang="0">
                  <a:pos x="T0" y="T1"/>
                </a:cxn>
                <a:cxn ang="0">
                  <a:pos x="T2" y="T3"/>
                </a:cxn>
                <a:cxn ang="0">
                  <a:pos x="T4" y="T5"/>
                </a:cxn>
                <a:cxn ang="0">
                  <a:pos x="T6" y="T7"/>
                </a:cxn>
              </a:cxnLst>
              <a:rect l="0" t="0" r="r" b="b"/>
              <a:pathLst>
                <a:path w="23" h="17">
                  <a:moveTo>
                    <a:pt x="4" y="9"/>
                  </a:moveTo>
                  <a:cubicBezTo>
                    <a:pt x="6" y="14"/>
                    <a:pt x="23" y="17"/>
                    <a:pt x="22" y="8"/>
                  </a:cubicBezTo>
                  <a:cubicBezTo>
                    <a:pt x="21" y="0"/>
                    <a:pt x="4" y="2"/>
                    <a:pt x="0" y="3"/>
                  </a:cubicBezTo>
                  <a:cubicBezTo>
                    <a:pt x="0" y="2"/>
                    <a:pt x="0" y="2"/>
                    <a:pt x="0" y="0"/>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126"/>
            <p:cNvSpPr>
              <a:spLocks/>
            </p:cNvSpPr>
            <p:nvPr userDrawn="1"/>
          </p:nvSpPr>
          <p:spPr bwMode="auto">
            <a:xfrm>
              <a:off x="8082207" y="-282203"/>
              <a:ext cx="74555" cy="34037"/>
            </a:xfrm>
            <a:custGeom>
              <a:avLst/>
              <a:gdLst>
                <a:gd name="T0" fmla="*/ 3 w 50"/>
                <a:gd name="T1" fmla="*/ 16 h 23"/>
                <a:gd name="T2" fmla="*/ 50 w 50"/>
                <a:gd name="T3" fmla="*/ 23 h 23"/>
                <a:gd name="T4" fmla="*/ 29 w 50"/>
                <a:gd name="T5" fmla="*/ 3 h 23"/>
                <a:gd name="T6" fmla="*/ 1 w 50"/>
                <a:gd name="T7" fmla="*/ 16 h 23"/>
                <a:gd name="T8" fmla="*/ 4 w 50"/>
                <a:gd name="T9" fmla="*/ 16 h 23"/>
              </a:gdLst>
              <a:ahLst/>
              <a:cxnLst>
                <a:cxn ang="0">
                  <a:pos x="T0" y="T1"/>
                </a:cxn>
                <a:cxn ang="0">
                  <a:pos x="T2" y="T3"/>
                </a:cxn>
                <a:cxn ang="0">
                  <a:pos x="T4" y="T5"/>
                </a:cxn>
                <a:cxn ang="0">
                  <a:pos x="T6" y="T7"/>
                </a:cxn>
                <a:cxn ang="0">
                  <a:pos x="T8" y="T9"/>
                </a:cxn>
              </a:cxnLst>
              <a:rect l="0" t="0" r="r" b="b"/>
              <a:pathLst>
                <a:path w="50" h="23">
                  <a:moveTo>
                    <a:pt x="3" y="16"/>
                  </a:moveTo>
                  <a:cubicBezTo>
                    <a:pt x="18" y="16"/>
                    <a:pt x="37" y="14"/>
                    <a:pt x="50" y="23"/>
                  </a:cubicBezTo>
                  <a:cubicBezTo>
                    <a:pt x="49" y="14"/>
                    <a:pt x="40" y="0"/>
                    <a:pt x="29" y="3"/>
                  </a:cubicBezTo>
                  <a:cubicBezTo>
                    <a:pt x="23" y="4"/>
                    <a:pt x="0" y="10"/>
                    <a:pt x="1" y="16"/>
                  </a:cubicBezTo>
                  <a:cubicBezTo>
                    <a:pt x="3" y="16"/>
                    <a:pt x="3" y="16"/>
                    <a:pt x="4" y="16"/>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127"/>
            <p:cNvSpPr>
              <a:spLocks/>
            </p:cNvSpPr>
            <p:nvPr userDrawn="1"/>
          </p:nvSpPr>
          <p:spPr bwMode="auto">
            <a:xfrm>
              <a:off x="8072482" y="-384313"/>
              <a:ext cx="82660" cy="105351"/>
            </a:xfrm>
            <a:custGeom>
              <a:avLst/>
              <a:gdLst>
                <a:gd name="T0" fmla="*/ 3 w 55"/>
                <a:gd name="T1" fmla="*/ 49 h 70"/>
                <a:gd name="T2" fmla="*/ 14 w 55"/>
                <a:gd name="T3" fmla="*/ 30 h 70"/>
                <a:gd name="T4" fmla="*/ 47 w 55"/>
                <a:gd name="T5" fmla="*/ 0 h 70"/>
                <a:gd name="T6" fmla="*/ 29 w 55"/>
                <a:gd name="T7" fmla="*/ 23 h 70"/>
                <a:gd name="T8" fmla="*/ 15 w 55"/>
                <a:gd name="T9" fmla="*/ 52 h 70"/>
                <a:gd name="T10" fmla="*/ 10 w 55"/>
                <a:gd name="T11" fmla="*/ 69 h 70"/>
                <a:gd name="T12" fmla="*/ 4 w 55"/>
                <a:gd name="T13" fmla="*/ 46 h 70"/>
              </a:gdLst>
              <a:ahLst/>
              <a:cxnLst>
                <a:cxn ang="0">
                  <a:pos x="T0" y="T1"/>
                </a:cxn>
                <a:cxn ang="0">
                  <a:pos x="T2" y="T3"/>
                </a:cxn>
                <a:cxn ang="0">
                  <a:pos x="T4" y="T5"/>
                </a:cxn>
                <a:cxn ang="0">
                  <a:pos x="T6" y="T7"/>
                </a:cxn>
                <a:cxn ang="0">
                  <a:pos x="T8" y="T9"/>
                </a:cxn>
                <a:cxn ang="0">
                  <a:pos x="T10" y="T11"/>
                </a:cxn>
                <a:cxn ang="0">
                  <a:pos x="T12" y="T13"/>
                </a:cxn>
              </a:cxnLst>
              <a:rect l="0" t="0" r="r" b="b"/>
              <a:pathLst>
                <a:path w="55" h="70">
                  <a:moveTo>
                    <a:pt x="3" y="49"/>
                  </a:moveTo>
                  <a:cubicBezTo>
                    <a:pt x="3" y="42"/>
                    <a:pt x="9" y="35"/>
                    <a:pt x="14" y="30"/>
                  </a:cubicBezTo>
                  <a:cubicBezTo>
                    <a:pt x="23" y="15"/>
                    <a:pt x="30" y="5"/>
                    <a:pt x="47" y="0"/>
                  </a:cubicBezTo>
                  <a:cubicBezTo>
                    <a:pt x="55" y="12"/>
                    <a:pt x="35" y="17"/>
                    <a:pt x="29" y="23"/>
                  </a:cubicBezTo>
                  <a:cubicBezTo>
                    <a:pt x="23" y="30"/>
                    <a:pt x="16" y="42"/>
                    <a:pt x="15" y="52"/>
                  </a:cubicBezTo>
                  <a:cubicBezTo>
                    <a:pt x="29" y="49"/>
                    <a:pt x="21" y="70"/>
                    <a:pt x="10" y="69"/>
                  </a:cubicBezTo>
                  <a:cubicBezTo>
                    <a:pt x="0" y="67"/>
                    <a:pt x="0" y="53"/>
                    <a:pt x="4" y="46"/>
                  </a:cubicBezTo>
                </a:path>
              </a:pathLst>
            </a:custGeom>
            <a:solidFill>
              <a:srgbClr val="EDCC8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93"/>
            <p:cNvSpPr>
              <a:spLocks/>
            </p:cNvSpPr>
            <p:nvPr userDrawn="1"/>
          </p:nvSpPr>
          <p:spPr bwMode="auto">
            <a:xfrm>
              <a:off x="4942256" y="-111212"/>
              <a:ext cx="207459" cy="199356"/>
            </a:xfrm>
            <a:custGeom>
              <a:avLst/>
              <a:gdLst>
                <a:gd name="T0" fmla="*/ 21 w 138"/>
                <a:gd name="T1" fmla="*/ 72 h 132"/>
                <a:gd name="T2" fmla="*/ 35 w 138"/>
                <a:gd name="T3" fmla="*/ 112 h 132"/>
                <a:gd name="T4" fmla="*/ 97 w 138"/>
                <a:gd name="T5" fmla="*/ 103 h 132"/>
                <a:gd name="T6" fmla="*/ 117 w 138"/>
                <a:gd name="T7" fmla="*/ 84 h 132"/>
                <a:gd name="T8" fmla="*/ 109 w 138"/>
                <a:gd name="T9" fmla="*/ 50 h 132"/>
                <a:gd name="T10" fmla="*/ 135 w 138"/>
                <a:gd name="T11" fmla="*/ 40 h 132"/>
                <a:gd name="T12" fmla="*/ 129 w 138"/>
                <a:gd name="T13" fmla="*/ 11 h 132"/>
                <a:gd name="T14" fmla="*/ 96 w 138"/>
                <a:gd name="T15" fmla="*/ 3 h 132"/>
                <a:gd name="T16" fmla="*/ 61 w 138"/>
                <a:gd name="T17" fmla="*/ 1 h 132"/>
                <a:gd name="T18" fmla="*/ 23 w 138"/>
                <a:gd name="T19" fmla="*/ 29 h 132"/>
                <a:gd name="T20" fmla="*/ 13 w 138"/>
                <a:gd name="T21" fmla="*/ 74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8" h="132">
                  <a:moveTo>
                    <a:pt x="21" y="72"/>
                  </a:moveTo>
                  <a:cubicBezTo>
                    <a:pt x="15" y="83"/>
                    <a:pt x="29" y="104"/>
                    <a:pt x="35" y="112"/>
                  </a:cubicBezTo>
                  <a:cubicBezTo>
                    <a:pt x="46" y="131"/>
                    <a:pt x="97" y="132"/>
                    <a:pt x="97" y="103"/>
                  </a:cubicBezTo>
                  <a:cubicBezTo>
                    <a:pt x="106" y="109"/>
                    <a:pt x="116" y="91"/>
                    <a:pt x="117" y="84"/>
                  </a:cubicBezTo>
                  <a:cubicBezTo>
                    <a:pt x="119" y="75"/>
                    <a:pt x="115" y="59"/>
                    <a:pt x="109" y="50"/>
                  </a:cubicBezTo>
                  <a:cubicBezTo>
                    <a:pt x="119" y="47"/>
                    <a:pt x="129" y="52"/>
                    <a:pt x="135" y="40"/>
                  </a:cubicBezTo>
                  <a:cubicBezTo>
                    <a:pt x="138" y="32"/>
                    <a:pt x="136" y="18"/>
                    <a:pt x="129" y="11"/>
                  </a:cubicBezTo>
                  <a:cubicBezTo>
                    <a:pt x="122" y="5"/>
                    <a:pt x="106" y="5"/>
                    <a:pt x="96" y="3"/>
                  </a:cubicBezTo>
                  <a:cubicBezTo>
                    <a:pt x="83" y="0"/>
                    <a:pt x="72" y="0"/>
                    <a:pt x="61" y="1"/>
                  </a:cubicBezTo>
                  <a:cubicBezTo>
                    <a:pt x="46" y="6"/>
                    <a:pt x="31" y="17"/>
                    <a:pt x="23" y="29"/>
                  </a:cubicBezTo>
                  <a:cubicBezTo>
                    <a:pt x="19" y="36"/>
                    <a:pt x="0" y="70"/>
                    <a:pt x="13" y="74"/>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94"/>
            <p:cNvSpPr>
              <a:spLocks/>
            </p:cNvSpPr>
            <p:nvPr userDrawn="1"/>
          </p:nvSpPr>
          <p:spPr bwMode="auto">
            <a:xfrm>
              <a:off x="4956842" y="-112832"/>
              <a:ext cx="150733" cy="102109"/>
            </a:xfrm>
            <a:custGeom>
              <a:avLst/>
              <a:gdLst>
                <a:gd name="T0" fmla="*/ 21 w 100"/>
                <a:gd name="T1" fmla="*/ 24 h 68"/>
                <a:gd name="T2" fmla="*/ 21 w 100"/>
                <a:gd name="T3" fmla="*/ 47 h 68"/>
                <a:gd name="T4" fmla="*/ 31 w 100"/>
                <a:gd name="T5" fmla="*/ 67 h 68"/>
                <a:gd name="T6" fmla="*/ 40 w 100"/>
                <a:gd name="T7" fmla="*/ 42 h 68"/>
                <a:gd name="T8" fmla="*/ 51 w 100"/>
                <a:gd name="T9" fmla="*/ 25 h 68"/>
                <a:gd name="T10" fmla="*/ 69 w 100"/>
                <a:gd name="T11" fmla="*/ 33 h 68"/>
                <a:gd name="T12" fmla="*/ 77 w 100"/>
                <a:gd name="T13" fmla="*/ 13 h 68"/>
                <a:gd name="T14" fmla="*/ 100 w 100"/>
                <a:gd name="T15" fmla="*/ 15 h 68"/>
                <a:gd name="T16" fmla="*/ 59 w 100"/>
                <a:gd name="T17" fmla="*/ 1 h 68"/>
                <a:gd name="T18" fmla="*/ 26 w 100"/>
                <a:gd name="T19" fmla="*/ 8 h 68"/>
                <a:gd name="T20" fmla="*/ 13 w 100"/>
                <a:gd name="T21" fmla="*/ 4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68">
                  <a:moveTo>
                    <a:pt x="21" y="24"/>
                  </a:moveTo>
                  <a:cubicBezTo>
                    <a:pt x="22" y="32"/>
                    <a:pt x="21" y="39"/>
                    <a:pt x="21" y="47"/>
                  </a:cubicBezTo>
                  <a:cubicBezTo>
                    <a:pt x="22" y="51"/>
                    <a:pt x="23" y="67"/>
                    <a:pt x="31" y="67"/>
                  </a:cubicBezTo>
                  <a:cubicBezTo>
                    <a:pt x="42" y="68"/>
                    <a:pt x="40" y="48"/>
                    <a:pt x="40" y="42"/>
                  </a:cubicBezTo>
                  <a:cubicBezTo>
                    <a:pt x="47" y="39"/>
                    <a:pt x="45" y="26"/>
                    <a:pt x="51" y="25"/>
                  </a:cubicBezTo>
                  <a:cubicBezTo>
                    <a:pt x="60" y="26"/>
                    <a:pt x="59" y="43"/>
                    <a:pt x="69" y="33"/>
                  </a:cubicBezTo>
                  <a:cubicBezTo>
                    <a:pt x="75" y="27"/>
                    <a:pt x="72" y="17"/>
                    <a:pt x="77" y="13"/>
                  </a:cubicBezTo>
                  <a:cubicBezTo>
                    <a:pt x="84" y="8"/>
                    <a:pt x="93" y="12"/>
                    <a:pt x="100" y="15"/>
                  </a:cubicBezTo>
                  <a:cubicBezTo>
                    <a:pt x="95" y="2"/>
                    <a:pt x="70" y="2"/>
                    <a:pt x="59" y="1"/>
                  </a:cubicBezTo>
                  <a:cubicBezTo>
                    <a:pt x="46" y="0"/>
                    <a:pt x="38" y="1"/>
                    <a:pt x="26" y="8"/>
                  </a:cubicBezTo>
                  <a:cubicBezTo>
                    <a:pt x="15" y="14"/>
                    <a:pt x="0" y="33"/>
                    <a:pt x="13" y="45"/>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01"/>
            <p:cNvSpPr>
              <a:spLocks/>
            </p:cNvSpPr>
            <p:nvPr userDrawn="1"/>
          </p:nvSpPr>
          <p:spPr bwMode="auto">
            <a:xfrm>
              <a:off x="4859595" y="-461300"/>
              <a:ext cx="215564" cy="191252"/>
            </a:xfrm>
            <a:custGeom>
              <a:avLst/>
              <a:gdLst>
                <a:gd name="T0" fmla="*/ 39 w 143"/>
                <a:gd name="T1" fmla="*/ 88 h 127"/>
                <a:gd name="T2" fmla="*/ 13 w 143"/>
                <a:gd name="T3" fmla="*/ 87 h 127"/>
                <a:gd name="T4" fmla="*/ 21 w 143"/>
                <a:gd name="T5" fmla="*/ 49 h 127"/>
                <a:gd name="T6" fmla="*/ 17 w 143"/>
                <a:gd name="T7" fmla="*/ 18 h 127"/>
                <a:gd name="T8" fmla="*/ 41 w 143"/>
                <a:gd name="T9" fmla="*/ 4 h 127"/>
                <a:gd name="T10" fmla="*/ 53 w 143"/>
                <a:gd name="T11" fmla="*/ 12 h 127"/>
                <a:gd name="T12" fmla="*/ 66 w 143"/>
                <a:gd name="T13" fmla="*/ 13 h 127"/>
                <a:gd name="T14" fmla="*/ 77 w 143"/>
                <a:gd name="T15" fmla="*/ 9 h 127"/>
                <a:gd name="T16" fmla="*/ 85 w 143"/>
                <a:gd name="T17" fmla="*/ 21 h 127"/>
                <a:gd name="T18" fmla="*/ 141 w 143"/>
                <a:gd name="T19" fmla="*/ 42 h 127"/>
                <a:gd name="T20" fmla="*/ 101 w 143"/>
                <a:gd name="T21" fmla="*/ 100 h 127"/>
                <a:gd name="T22" fmla="*/ 66 w 143"/>
                <a:gd name="T23" fmla="*/ 119 h 127"/>
                <a:gd name="T24" fmla="*/ 44 w 143"/>
                <a:gd name="T25" fmla="*/ 89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3" h="127">
                  <a:moveTo>
                    <a:pt x="39" y="88"/>
                  </a:moveTo>
                  <a:cubicBezTo>
                    <a:pt x="33" y="95"/>
                    <a:pt x="20" y="92"/>
                    <a:pt x="13" y="87"/>
                  </a:cubicBezTo>
                  <a:cubicBezTo>
                    <a:pt x="0" y="78"/>
                    <a:pt x="5" y="48"/>
                    <a:pt x="21" y="49"/>
                  </a:cubicBezTo>
                  <a:cubicBezTo>
                    <a:pt x="23" y="40"/>
                    <a:pt x="15" y="29"/>
                    <a:pt x="17" y="18"/>
                  </a:cubicBezTo>
                  <a:cubicBezTo>
                    <a:pt x="20" y="5"/>
                    <a:pt x="30" y="0"/>
                    <a:pt x="41" y="4"/>
                  </a:cubicBezTo>
                  <a:cubicBezTo>
                    <a:pt x="47" y="6"/>
                    <a:pt x="49" y="9"/>
                    <a:pt x="53" y="12"/>
                  </a:cubicBezTo>
                  <a:cubicBezTo>
                    <a:pt x="60" y="17"/>
                    <a:pt x="58" y="16"/>
                    <a:pt x="66" y="13"/>
                  </a:cubicBezTo>
                  <a:cubicBezTo>
                    <a:pt x="72" y="10"/>
                    <a:pt x="68" y="5"/>
                    <a:pt x="77" y="9"/>
                  </a:cubicBezTo>
                  <a:cubicBezTo>
                    <a:pt x="80" y="10"/>
                    <a:pt x="83" y="17"/>
                    <a:pt x="85" y="21"/>
                  </a:cubicBezTo>
                  <a:cubicBezTo>
                    <a:pt x="108" y="4"/>
                    <a:pt x="138" y="13"/>
                    <a:pt x="141" y="42"/>
                  </a:cubicBezTo>
                  <a:cubicBezTo>
                    <a:pt x="143" y="61"/>
                    <a:pt x="129" y="114"/>
                    <a:pt x="101" y="100"/>
                  </a:cubicBezTo>
                  <a:cubicBezTo>
                    <a:pt x="114" y="113"/>
                    <a:pt x="78" y="127"/>
                    <a:pt x="66" y="119"/>
                  </a:cubicBezTo>
                  <a:cubicBezTo>
                    <a:pt x="60" y="113"/>
                    <a:pt x="45" y="96"/>
                    <a:pt x="44" y="89"/>
                  </a:cubicBezTo>
                </a:path>
              </a:pathLst>
            </a:custGeom>
            <a:solidFill>
              <a:srgbClr val="C94F8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02"/>
            <p:cNvSpPr>
              <a:spLocks/>
            </p:cNvSpPr>
            <p:nvPr userDrawn="1"/>
          </p:nvSpPr>
          <p:spPr bwMode="auto">
            <a:xfrm>
              <a:off x="4900114" y="-466162"/>
              <a:ext cx="128042" cy="158836"/>
            </a:xfrm>
            <a:custGeom>
              <a:avLst/>
              <a:gdLst>
                <a:gd name="T0" fmla="*/ 21 w 85"/>
                <a:gd name="T1" fmla="*/ 87 h 105"/>
                <a:gd name="T2" fmla="*/ 44 w 85"/>
                <a:gd name="T3" fmla="*/ 103 h 105"/>
                <a:gd name="T4" fmla="*/ 39 w 85"/>
                <a:gd name="T5" fmla="*/ 79 h 105"/>
                <a:gd name="T6" fmla="*/ 53 w 85"/>
                <a:gd name="T7" fmla="*/ 82 h 105"/>
                <a:gd name="T8" fmla="*/ 85 w 85"/>
                <a:gd name="T9" fmla="*/ 62 h 105"/>
                <a:gd name="T10" fmla="*/ 48 w 85"/>
                <a:gd name="T11" fmla="*/ 64 h 105"/>
                <a:gd name="T12" fmla="*/ 57 w 85"/>
                <a:gd name="T13" fmla="*/ 51 h 105"/>
                <a:gd name="T14" fmla="*/ 53 w 85"/>
                <a:gd name="T15" fmla="*/ 48 h 105"/>
                <a:gd name="T16" fmla="*/ 65 w 85"/>
                <a:gd name="T17" fmla="*/ 40 h 105"/>
                <a:gd name="T18" fmla="*/ 39 w 85"/>
                <a:gd name="T19" fmla="*/ 37 h 105"/>
                <a:gd name="T20" fmla="*/ 57 w 85"/>
                <a:gd name="T21" fmla="*/ 20 h 105"/>
                <a:gd name="T22" fmla="*/ 18 w 85"/>
                <a:gd name="T23" fmla="*/ 36 h 105"/>
                <a:gd name="T24" fmla="*/ 3 w 85"/>
                <a:gd name="T25" fmla="*/ 42 h 105"/>
                <a:gd name="T26" fmla="*/ 5 w 85"/>
                <a:gd name="T27" fmla="*/ 65 h 105"/>
                <a:gd name="T28" fmla="*/ 11 w 85"/>
                <a:gd name="T29" fmla="*/ 71 h 105"/>
                <a:gd name="T30" fmla="*/ 12 w 85"/>
                <a:gd name="T31" fmla="*/ 84 h 105"/>
                <a:gd name="T32" fmla="*/ 20 w 85"/>
                <a:gd name="T33" fmla="*/ 9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5" h="105">
                  <a:moveTo>
                    <a:pt x="21" y="87"/>
                  </a:moveTo>
                  <a:cubicBezTo>
                    <a:pt x="27" y="95"/>
                    <a:pt x="33" y="105"/>
                    <a:pt x="44" y="103"/>
                  </a:cubicBezTo>
                  <a:cubicBezTo>
                    <a:pt x="44" y="97"/>
                    <a:pt x="37" y="84"/>
                    <a:pt x="39" y="79"/>
                  </a:cubicBezTo>
                  <a:cubicBezTo>
                    <a:pt x="43" y="70"/>
                    <a:pt x="47" y="81"/>
                    <a:pt x="53" y="82"/>
                  </a:cubicBezTo>
                  <a:cubicBezTo>
                    <a:pt x="63" y="84"/>
                    <a:pt x="83" y="71"/>
                    <a:pt x="85" y="62"/>
                  </a:cubicBezTo>
                  <a:cubicBezTo>
                    <a:pt x="72" y="58"/>
                    <a:pt x="60" y="63"/>
                    <a:pt x="48" y="64"/>
                  </a:cubicBezTo>
                  <a:cubicBezTo>
                    <a:pt x="50" y="58"/>
                    <a:pt x="54" y="55"/>
                    <a:pt x="57" y="51"/>
                  </a:cubicBezTo>
                  <a:cubicBezTo>
                    <a:pt x="56" y="50"/>
                    <a:pt x="55" y="49"/>
                    <a:pt x="53" y="48"/>
                  </a:cubicBezTo>
                  <a:cubicBezTo>
                    <a:pt x="56" y="44"/>
                    <a:pt x="60" y="41"/>
                    <a:pt x="65" y="40"/>
                  </a:cubicBezTo>
                  <a:cubicBezTo>
                    <a:pt x="61" y="31"/>
                    <a:pt x="45" y="32"/>
                    <a:pt x="39" y="37"/>
                  </a:cubicBezTo>
                  <a:cubicBezTo>
                    <a:pt x="34" y="30"/>
                    <a:pt x="49" y="21"/>
                    <a:pt x="57" y="20"/>
                  </a:cubicBezTo>
                  <a:cubicBezTo>
                    <a:pt x="53" y="0"/>
                    <a:pt x="20" y="28"/>
                    <a:pt x="18" y="36"/>
                  </a:cubicBezTo>
                  <a:cubicBezTo>
                    <a:pt x="12" y="25"/>
                    <a:pt x="5" y="37"/>
                    <a:pt x="3" y="42"/>
                  </a:cubicBezTo>
                  <a:cubicBezTo>
                    <a:pt x="0" y="50"/>
                    <a:pt x="2" y="59"/>
                    <a:pt x="5" y="65"/>
                  </a:cubicBezTo>
                  <a:cubicBezTo>
                    <a:pt x="7" y="68"/>
                    <a:pt x="10" y="69"/>
                    <a:pt x="11" y="71"/>
                  </a:cubicBezTo>
                  <a:cubicBezTo>
                    <a:pt x="11" y="74"/>
                    <a:pt x="11" y="79"/>
                    <a:pt x="12" y="84"/>
                  </a:cubicBezTo>
                  <a:cubicBezTo>
                    <a:pt x="13" y="87"/>
                    <a:pt x="18" y="92"/>
                    <a:pt x="20" y="92"/>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03"/>
            <p:cNvSpPr>
              <a:spLocks/>
            </p:cNvSpPr>
            <p:nvPr userDrawn="1"/>
          </p:nvSpPr>
          <p:spPr bwMode="auto">
            <a:xfrm>
              <a:off x="4922805" y="-772489"/>
              <a:ext cx="175044" cy="338744"/>
            </a:xfrm>
            <a:custGeom>
              <a:avLst/>
              <a:gdLst>
                <a:gd name="T0" fmla="*/ 11 w 116"/>
                <a:gd name="T1" fmla="*/ 206 h 225"/>
                <a:gd name="T2" fmla="*/ 13 w 116"/>
                <a:gd name="T3" fmla="*/ 210 h 225"/>
                <a:gd name="T4" fmla="*/ 8 w 116"/>
                <a:gd name="T5" fmla="*/ 214 h 225"/>
                <a:gd name="T6" fmla="*/ 8 w 116"/>
                <a:gd name="T7" fmla="*/ 214 h 225"/>
                <a:gd name="T8" fmla="*/ 7 w 116"/>
                <a:gd name="T9" fmla="*/ 160 h 225"/>
                <a:gd name="T10" fmla="*/ 33 w 116"/>
                <a:gd name="T11" fmla="*/ 101 h 225"/>
                <a:gd name="T12" fmla="*/ 69 w 116"/>
                <a:gd name="T13" fmla="*/ 59 h 225"/>
                <a:gd name="T14" fmla="*/ 99 w 116"/>
                <a:gd name="T15" fmla="*/ 0 h 225"/>
                <a:gd name="T16" fmla="*/ 101 w 116"/>
                <a:gd name="T17" fmla="*/ 30 h 225"/>
                <a:gd name="T18" fmla="*/ 91 w 116"/>
                <a:gd name="T19" fmla="*/ 70 h 225"/>
                <a:gd name="T20" fmla="*/ 85 w 116"/>
                <a:gd name="T21" fmla="*/ 108 h 225"/>
                <a:gd name="T22" fmla="*/ 63 w 116"/>
                <a:gd name="T23" fmla="*/ 134 h 225"/>
                <a:gd name="T24" fmla="*/ 85 w 116"/>
                <a:gd name="T25" fmla="*/ 56 h 225"/>
                <a:gd name="T26" fmla="*/ 58 w 116"/>
                <a:gd name="T27" fmla="*/ 91 h 225"/>
                <a:gd name="T28" fmla="*/ 37 w 116"/>
                <a:gd name="T29" fmla="*/ 134 h 225"/>
                <a:gd name="T30" fmla="*/ 37 w 116"/>
                <a:gd name="T31" fmla="*/ 185 h 225"/>
                <a:gd name="T32" fmla="*/ 60 w 116"/>
                <a:gd name="T33" fmla="*/ 222 h 225"/>
                <a:gd name="T34" fmla="*/ 51 w 116"/>
                <a:gd name="T35" fmla="*/ 225 h 225"/>
                <a:gd name="T36" fmla="*/ 51 w 116"/>
                <a:gd name="T37" fmla="*/ 225 h 225"/>
                <a:gd name="T38" fmla="*/ 41 w 116"/>
                <a:gd name="T39" fmla="*/ 104 h 225"/>
                <a:gd name="T40" fmla="*/ 13 w 116"/>
                <a:gd name="T41" fmla="*/ 166 h 225"/>
                <a:gd name="T42" fmla="*/ 24 w 116"/>
                <a:gd name="T43" fmla="*/ 222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225">
                  <a:moveTo>
                    <a:pt x="11" y="206"/>
                  </a:moveTo>
                  <a:cubicBezTo>
                    <a:pt x="11" y="207"/>
                    <a:pt x="12" y="209"/>
                    <a:pt x="13" y="210"/>
                  </a:cubicBezTo>
                  <a:cubicBezTo>
                    <a:pt x="12" y="211"/>
                    <a:pt x="9" y="213"/>
                    <a:pt x="8" y="214"/>
                  </a:cubicBezTo>
                  <a:cubicBezTo>
                    <a:pt x="8" y="214"/>
                    <a:pt x="8" y="214"/>
                    <a:pt x="8" y="214"/>
                  </a:cubicBezTo>
                  <a:cubicBezTo>
                    <a:pt x="0" y="200"/>
                    <a:pt x="4" y="175"/>
                    <a:pt x="7" y="160"/>
                  </a:cubicBezTo>
                  <a:cubicBezTo>
                    <a:pt x="13" y="138"/>
                    <a:pt x="18" y="118"/>
                    <a:pt x="33" y="101"/>
                  </a:cubicBezTo>
                  <a:cubicBezTo>
                    <a:pt x="45" y="89"/>
                    <a:pt x="60" y="74"/>
                    <a:pt x="69" y="59"/>
                  </a:cubicBezTo>
                  <a:cubicBezTo>
                    <a:pt x="82" y="40"/>
                    <a:pt x="88" y="18"/>
                    <a:pt x="99" y="0"/>
                  </a:cubicBezTo>
                  <a:cubicBezTo>
                    <a:pt x="116" y="3"/>
                    <a:pt x="105" y="19"/>
                    <a:pt x="101" y="30"/>
                  </a:cubicBezTo>
                  <a:cubicBezTo>
                    <a:pt x="98" y="43"/>
                    <a:pt x="94" y="57"/>
                    <a:pt x="91" y="70"/>
                  </a:cubicBezTo>
                  <a:cubicBezTo>
                    <a:pt x="88" y="82"/>
                    <a:pt x="89" y="97"/>
                    <a:pt x="85" y="108"/>
                  </a:cubicBezTo>
                  <a:cubicBezTo>
                    <a:pt x="82" y="121"/>
                    <a:pt x="72" y="127"/>
                    <a:pt x="63" y="134"/>
                  </a:cubicBezTo>
                  <a:cubicBezTo>
                    <a:pt x="77" y="114"/>
                    <a:pt x="84" y="79"/>
                    <a:pt x="85" y="56"/>
                  </a:cubicBezTo>
                  <a:cubicBezTo>
                    <a:pt x="71" y="64"/>
                    <a:pt x="65" y="78"/>
                    <a:pt x="58" y="91"/>
                  </a:cubicBezTo>
                  <a:cubicBezTo>
                    <a:pt x="52" y="105"/>
                    <a:pt x="42" y="119"/>
                    <a:pt x="37" y="134"/>
                  </a:cubicBezTo>
                  <a:cubicBezTo>
                    <a:pt x="31" y="149"/>
                    <a:pt x="32" y="169"/>
                    <a:pt x="37" y="185"/>
                  </a:cubicBezTo>
                  <a:cubicBezTo>
                    <a:pt x="42" y="197"/>
                    <a:pt x="53" y="209"/>
                    <a:pt x="60" y="222"/>
                  </a:cubicBezTo>
                  <a:cubicBezTo>
                    <a:pt x="58" y="224"/>
                    <a:pt x="54" y="225"/>
                    <a:pt x="51" y="225"/>
                  </a:cubicBezTo>
                  <a:cubicBezTo>
                    <a:pt x="51" y="225"/>
                    <a:pt x="51" y="225"/>
                    <a:pt x="51" y="225"/>
                  </a:cubicBezTo>
                  <a:cubicBezTo>
                    <a:pt x="26" y="191"/>
                    <a:pt x="26" y="144"/>
                    <a:pt x="41" y="104"/>
                  </a:cubicBezTo>
                  <a:cubicBezTo>
                    <a:pt x="27" y="118"/>
                    <a:pt x="17" y="149"/>
                    <a:pt x="13" y="166"/>
                  </a:cubicBezTo>
                  <a:cubicBezTo>
                    <a:pt x="10" y="186"/>
                    <a:pt x="17" y="204"/>
                    <a:pt x="24" y="222"/>
                  </a:cubicBezTo>
                </a:path>
              </a:pathLst>
            </a:custGeom>
            <a:solidFill>
              <a:srgbClr val="9B785C"/>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133"/>
            <p:cNvSpPr>
              <a:spLocks/>
            </p:cNvSpPr>
            <p:nvPr userDrawn="1"/>
          </p:nvSpPr>
          <p:spPr bwMode="auto">
            <a:xfrm>
              <a:off x="4814213" y="-321913"/>
              <a:ext cx="460302" cy="481372"/>
            </a:xfrm>
            <a:custGeom>
              <a:avLst/>
              <a:gdLst>
                <a:gd name="T0" fmla="*/ 7 w 306"/>
                <a:gd name="T1" fmla="*/ 163 h 318"/>
                <a:gd name="T2" fmla="*/ 16 w 306"/>
                <a:gd name="T3" fmla="*/ 201 h 318"/>
                <a:gd name="T4" fmla="*/ 53 w 306"/>
                <a:gd name="T5" fmla="*/ 239 h 318"/>
                <a:gd name="T6" fmla="*/ 100 w 306"/>
                <a:gd name="T7" fmla="*/ 274 h 318"/>
                <a:gd name="T8" fmla="*/ 157 w 306"/>
                <a:gd name="T9" fmla="*/ 304 h 318"/>
                <a:gd name="T10" fmla="*/ 241 w 306"/>
                <a:gd name="T11" fmla="*/ 309 h 318"/>
                <a:gd name="T12" fmla="*/ 282 w 306"/>
                <a:gd name="T13" fmla="*/ 286 h 318"/>
                <a:gd name="T14" fmla="*/ 306 w 306"/>
                <a:gd name="T15" fmla="*/ 262 h 318"/>
                <a:gd name="T16" fmla="*/ 306 w 306"/>
                <a:gd name="T17" fmla="*/ 247 h 318"/>
                <a:gd name="T18" fmla="*/ 306 w 306"/>
                <a:gd name="T19" fmla="*/ 247 h 318"/>
                <a:gd name="T20" fmla="*/ 306 w 306"/>
                <a:gd name="T21" fmla="*/ 247 h 318"/>
                <a:gd name="T22" fmla="*/ 283 w 306"/>
                <a:gd name="T23" fmla="*/ 263 h 318"/>
                <a:gd name="T24" fmla="*/ 258 w 306"/>
                <a:gd name="T25" fmla="*/ 268 h 318"/>
                <a:gd name="T26" fmla="*/ 246 w 306"/>
                <a:gd name="T27" fmla="*/ 256 h 318"/>
                <a:gd name="T28" fmla="*/ 225 w 306"/>
                <a:gd name="T29" fmla="*/ 252 h 318"/>
                <a:gd name="T30" fmla="*/ 223 w 306"/>
                <a:gd name="T31" fmla="*/ 248 h 318"/>
                <a:gd name="T32" fmla="*/ 216 w 306"/>
                <a:gd name="T33" fmla="*/ 247 h 318"/>
                <a:gd name="T34" fmla="*/ 206 w 306"/>
                <a:gd name="T35" fmla="*/ 246 h 318"/>
                <a:gd name="T36" fmla="*/ 163 w 306"/>
                <a:gd name="T37" fmla="*/ 252 h 318"/>
                <a:gd name="T38" fmla="*/ 140 w 306"/>
                <a:gd name="T39" fmla="*/ 250 h 318"/>
                <a:gd name="T40" fmla="*/ 111 w 306"/>
                <a:gd name="T41" fmla="*/ 243 h 318"/>
                <a:gd name="T42" fmla="*/ 86 w 306"/>
                <a:gd name="T43" fmla="*/ 227 h 318"/>
                <a:gd name="T44" fmla="*/ 75 w 306"/>
                <a:gd name="T45" fmla="*/ 214 h 318"/>
                <a:gd name="T46" fmla="*/ 63 w 306"/>
                <a:gd name="T47" fmla="*/ 202 h 318"/>
                <a:gd name="T48" fmla="*/ 57 w 306"/>
                <a:gd name="T49" fmla="*/ 192 h 318"/>
                <a:gd name="T50" fmla="*/ 50 w 306"/>
                <a:gd name="T51" fmla="*/ 187 h 318"/>
                <a:gd name="T52" fmla="*/ 18 w 306"/>
                <a:gd name="T53" fmla="*/ 154 h 318"/>
                <a:gd name="T54" fmla="*/ 30 w 306"/>
                <a:gd name="T55" fmla="*/ 121 h 318"/>
                <a:gd name="T56" fmla="*/ 64 w 306"/>
                <a:gd name="T57" fmla="*/ 75 h 318"/>
                <a:gd name="T58" fmla="*/ 63 w 306"/>
                <a:gd name="T59" fmla="*/ 62 h 318"/>
                <a:gd name="T60" fmla="*/ 78 w 306"/>
                <a:gd name="T61" fmla="*/ 39 h 318"/>
                <a:gd name="T62" fmla="*/ 117 w 306"/>
                <a:gd name="T63" fmla="*/ 19 h 318"/>
                <a:gd name="T64" fmla="*/ 72 w 306"/>
                <a:gd name="T65" fmla="*/ 26 h 318"/>
                <a:gd name="T66" fmla="*/ 53 w 306"/>
                <a:gd name="T67" fmla="*/ 46 h 318"/>
                <a:gd name="T68" fmla="*/ 35 w 306"/>
                <a:gd name="T69" fmla="*/ 65 h 318"/>
                <a:gd name="T70" fmla="*/ 8 w 306"/>
                <a:gd name="T71" fmla="*/ 116 h 318"/>
                <a:gd name="T72" fmla="*/ 2 w 306"/>
                <a:gd name="T73" fmla="*/ 148 h 318"/>
                <a:gd name="T74" fmla="*/ 11 w 306"/>
                <a:gd name="T75" fmla="*/ 165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06" h="318">
                  <a:moveTo>
                    <a:pt x="7" y="163"/>
                  </a:moveTo>
                  <a:cubicBezTo>
                    <a:pt x="15" y="175"/>
                    <a:pt x="12" y="188"/>
                    <a:pt x="16" y="201"/>
                  </a:cubicBezTo>
                  <a:cubicBezTo>
                    <a:pt x="22" y="220"/>
                    <a:pt x="39" y="228"/>
                    <a:pt x="53" y="239"/>
                  </a:cubicBezTo>
                  <a:cubicBezTo>
                    <a:pt x="69" y="251"/>
                    <a:pt x="84" y="263"/>
                    <a:pt x="100" y="274"/>
                  </a:cubicBezTo>
                  <a:cubicBezTo>
                    <a:pt x="117" y="286"/>
                    <a:pt x="137" y="296"/>
                    <a:pt x="157" y="304"/>
                  </a:cubicBezTo>
                  <a:cubicBezTo>
                    <a:pt x="181" y="315"/>
                    <a:pt x="214" y="318"/>
                    <a:pt x="241" y="309"/>
                  </a:cubicBezTo>
                  <a:cubicBezTo>
                    <a:pt x="255" y="303"/>
                    <a:pt x="270" y="294"/>
                    <a:pt x="282" y="286"/>
                  </a:cubicBezTo>
                  <a:cubicBezTo>
                    <a:pt x="290" y="280"/>
                    <a:pt x="303" y="273"/>
                    <a:pt x="306" y="262"/>
                  </a:cubicBezTo>
                  <a:cubicBezTo>
                    <a:pt x="305" y="259"/>
                    <a:pt x="304" y="250"/>
                    <a:pt x="306" y="247"/>
                  </a:cubicBezTo>
                  <a:cubicBezTo>
                    <a:pt x="306" y="247"/>
                    <a:pt x="306" y="247"/>
                    <a:pt x="306" y="247"/>
                  </a:cubicBezTo>
                  <a:cubicBezTo>
                    <a:pt x="306" y="247"/>
                    <a:pt x="306" y="247"/>
                    <a:pt x="306" y="247"/>
                  </a:cubicBezTo>
                  <a:cubicBezTo>
                    <a:pt x="300" y="252"/>
                    <a:pt x="291" y="259"/>
                    <a:pt x="283" y="263"/>
                  </a:cubicBezTo>
                  <a:cubicBezTo>
                    <a:pt x="276" y="266"/>
                    <a:pt x="266" y="268"/>
                    <a:pt x="258" y="268"/>
                  </a:cubicBezTo>
                  <a:cubicBezTo>
                    <a:pt x="254" y="267"/>
                    <a:pt x="242" y="263"/>
                    <a:pt x="246" y="256"/>
                  </a:cubicBezTo>
                  <a:cubicBezTo>
                    <a:pt x="237" y="258"/>
                    <a:pt x="231" y="258"/>
                    <a:pt x="225" y="252"/>
                  </a:cubicBezTo>
                  <a:cubicBezTo>
                    <a:pt x="224" y="251"/>
                    <a:pt x="225" y="249"/>
                    <a:pt x="223" y="248"/>
                  </a:cubicBezTo>
                  <a:cubicBezTo>
                    <a:pt x="221" y="247"/>
                    <a:pt x="217" y="247"/>
                    <a:pt x="216" y="247"/>
                  </a:cubicBezTo>
                  <a:cubicBezTo>
                    <a:pt x="213" y="247"/>
                    <a:pt x="210" y="247"/>
                    <a:pt x="206" y="246"/>
                  </a:cubicBezTo>
                  <a:cubicBezTo>
                    <a:pt x="191" y="245"/>
                    <a:pt x="177" y="250"/>
                    <a:pt x="163" y="252"/>
                  </a:cubicBezTo>
                  <a:cubicBezTo>
                    <a:pt x="155" y="253"/>
                    <a:pt x="148" y="251"/>
                    <a:pt x="140" y="250"/>
                  </a:cubicBezTo>
                  <a:cubicBezTo>
                    <a:pt x="130" y="247"/>
                    <a:pt x="120" y="247"/>
                    <a:pt x="111" y="243"/>
                  </a:cubicBezTo>
                  <a:cubicBezTo>
                    <a:pt x="101" y="239"/>
                    <a:pt x="94" y="234"/>
                    <a:pt x="86" y="227"/>
                  </a:cubicBezTo>
                  <a:cubicBezTo>
                    <a:pt x="83" y="223"/>
                    <a:pt x="78" y="217"/>
                    <a:pt x="75" y="214"/>
                  </a:cubicBezTo>
                  <a:cubicBezTo>
                    <a:pt x="78" y="211"/>
                    <a:pt x="65" y="204"/>
                    <a:pt x="63" y="202"/>
                  </a:cubicBezTo>
                  <a:cubicBezTo>
                    <a:pt x="60" y="199"/>
                    <a:pt x="59" y="196"/>
                    <a:pt x="57" y="192"/>
                  </a:cubicBezTo>
                  <a:cubicBezTo>
                    <a:pt x="55" y="191"/>
                    <a:pt x="52" y="189"/>
                    <a:pt x="50" y="187"/>
                  </a:cubicBezTo>
                  <a:cubicBezTo>
                    <a:pt x="38" y="177"/>
                    <a:pt x="28" y="165"/>
                    <a:pt x="18" y="154"/>
                  </a:cubicBezTo>
                  <a:cubicBezTo>
                    <a:pt x="4" y="141"/>
                    <a:pt x="20" y="129"/>
                    <a:pt x="30" y="121"/>
                  </a:cubicBezTo>
                  <a:cubicBezTo>
                    <a:pt x="45" y="109"/>
                    <a:pt x="60" y="94"/>
                    <a:pt x="64" y="75"/>
                  </a:cubicBezTo>
                  <a:cubicBezTo>
                    <a:pt x="54" y="74"/>
                    <a:pt x="57" y="67"/>
                    <a:pt x="63" y="62"/>
                  </a:cubicBezTo>
                  <a:cubicBezTo>
                    <a:pt x="70" y="54"/>
                    <a:pt x="72" y="48"/>
                    <a:pt x="78" y="39"/>
                  </a:cubicBezTo>
                  <a:cubicBezTo>
                    <a:pt x="84" y="27"/>
                    <a:pt x="102" y="18"/>
                    <a:pt x="117" y="19"/>
                  </a:cubicBezTo>
                  <a:cubicBezTo>
                    <a:pt x="105" y="0"/>
                    <a:pt x="83" y="16"/>
                    <a:pt x="72" y="26"/>
                  </a:cubicBezTo>
                  <a:cubicBezTo>
                    <a:pt x="66" y="32"/>
                    <a:pt x="59" y="39"/>
                    <a:pt x="53" y="46"/>
                  </a:cubicBezTo>
                  <a:cubicBezTo>
                    <a:pt x="47" y="52"/>
                    <a:pt x="41" y="58"/>
                    <a:pt x="35" y="65"/>
                  </a:cubicBezTo>
                  <a:cubicBezTo>
                    <a:pt x="23" y="80"/>
                    <a:pt x="13" y="97"/>
                    <a:pt x="8" y="116"/>
                  </a:cubicBezTo>
                  <a:cubicBezTo>
                    <a:pt x="6" y="126"/>
                    <a:pt x="0" y="138"/>
                    <a:pt x="2" y="148"/>
                  </a:cubicBezTo>
                  <a:cubicBezTo>
                    <a:pt x="3" y="152"/>
                    <a:pt x="6" y="164"/>
                    <a:pt x="11" y="165"/>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134"/>
            <p:cNvSpPr>
              <a:spLocks/>
            </p:cNvSpPr>
            <p:nvPr userDrawn="1"/>
          </p:nvSpPr>
          <p:spPr bwMode="auto">
            <a:xfrm>
              <a:off x="5167544" y="-736832"/>
              <a:ext cx="319294" cy="416540"/>
            </a:xfrm>
            <a:custGeom>
              <a:avLst/>
              <a:gdLst>
                <a:gd name="T0" fmla="*/ 7 w 211"/>
                <a:gd name="T1" fmla="*/ 47 h 276"/>
                <a:gd name="T2" fmla="*/ 9 w 211"/>
                <a:gd name="T3" fmla="*/ 89 h 276"/>
                <a:gd name="T4" fmla="*/ 9 w 211"/>
                <a:gd name="T5" fmla="*/ 166 h 276"/>
                <a:gd name="T6" fmla="*/ 79 w 211"/>
                <a:gd name="T7" fmla="*/ 276 h 276"/>
                <a:gd name="T8" fmla="*/ 82 w 211"/>
                <a:gd name="T9" fmla="*/ 247 h 276"/>
                <a:gd name="T10" fmla="*/ 57 w 211"/>
                <a:gd name="T11" fmla="*/ 216 h 276"/>
                <a:gd name="T12" fmla="*/ 50 w 211"/>
                <a:gd name="T13" fmla="*/ 181 h 276"/>
                <a:gd name="T14" fmla="*/ 62 w 211"/>
                <a:gd name="T15" fmla="*/ 113 h 276"/>
                <a:gd name="T16" fmla="*/ 38 w 211"/>
                <a:gd name="T17" fmla="*/ 56 h 276"/>
                <a:gd name="T18" fmla="*/ 95 w 211"/>
                <a:gd name="T19" fmla="*/ 63 h 276"/>
                <a:gd name="T20" fmla="*/ 123 w 211"/>
                <a:gd name="T21" fmla="*/ 98 h 276"/>
                <a:gd name="T22" fmla="*/ 120 w 211"/>
                <a:gd name="T23" fmla="*/ 74 h 276"/>
                <a:gd name="T24" fmla="*/ 151 w 211"/>
                <a:gd name="T25" fmla="*/ 95 h 276"/>
                <a:gd name="T26" fmla="*/ 160 w 211"/>
                <a:gd name="T27" fmla="*/ 71 h 276"/>
                <a:gd name="T28" fmla="*/ 181 w 211"/>
                <a:gd name="T29" fmla="*/ 79 h 276"/>
                <a:gd name="T30" fmla="*/ 211 w 211"/>
                <a:gd name="T31" fmla="*/ 121 h 276"/>
                <a:gd name="T32" fmla="*/ 184 w 211"/>
                <a:gd name="T33" fmla="*/ 54 h 276"/>
                <a:gd name="T34" fmla="*/ 109 w 211"/>
                <a:gd name="T35" fmla="*/ 25 h 276"/>
                <a:gd name="T36" fmla="*/ 73 w 211"/>
                <a:gd name="T37" fmla="*/ 14 h 276"/>
                <a:gd name="T38" fmla="*/ 36 w 211"/>
                <a:gd name="T39" fmla="*/ 4 h 276"/>
                <a:gd name="T40" fmla="*/ 13 w 211"/>
                <a:gd name="T41" fmla="*/ 27 h 276"/>
                <a:gd name="T42" fmla="*/ 8 w 211"/>
                <a:gd name="T43" fmla="*/ 6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11" h="276">
                  <a:moveTo>
                    <a:pt x="7" y="47"/>
                  </a:moveTo>
                  <a:cubicBezTo>
                    <a:pt x="10" y="56"/>
                    <a:pt x="6" y="77"/>
                    <a:pt x="9" y="89"/>
                  </a:cubicBezTo>
                  <a:cubicBezTo>
                    <a:pt x="8" y="115"/>
                    <a:pt x="2" y="140"/>
                    <a:pt x="9" y="166"/>
                  </a:cubicBezTo>
                  <a:cubicBezTo>
                    <a:pt x="17" y="207"/>
                    <a:pt x="28" y="268"/>
                    <a:pt x="79" y="276"/>
                  </a:cubicBezTo>
                  <a:cubicBezTo>
                    <a:pt x="75" y="269"/>
                    <a:pt x="57" y="239"/>
                    <a:pt x="82" y="247"/>
                  </a:cubicBezTo>
                  <a:cubicBezTo>
                    <a:pt x="80" y="234"/>
                    <a:pt x="62" y="228"/>
                    <a:pt x="57" y="216"/>
                  </a:cubicBezTo>
                  <a:cubicBezTo>
                    <a:pt x="51" y="205"/>
                    <a:pt x="51" y="191"/>
                    <a:pt x="50" y="181"/>
                  </a:cubicBezTo>
                  <a:cubicBezTo>
                    <a:pt x="48" y="170"/>
                    <a:pt x="36" y="96"/>
                    <a:pt x="62" y="113"/>
                  </a:cubicBezTo>
                  <a:cubicBezTo>
                    <a:pt x="57" y="96"/>
                    <a:pt x="48" y="73"/>
                    <a:pt x="38" y="56"/>
                  </a:cubicBezTo>
                  <a:cubicBezTo>
                    <a:pt x="50" y="42"/>
                    <a:pt x="82" y="53"/>
                    <a:pt x="95" y="63"/>
                  </a:cubicBezTo>
                  <a:cubicBezTo>
                    <a:pt x="107" y="72"/>
                    <a:pt x="113" y="85"/>
                    <a:pt x="123" y="98"/>
                  </a:cubicBezTo>
                  <a:cubicBezTo>
                    <a:pt x="122" y="89"/>
                    <a:pt x="118" y="82"/>
                    <a:pt x="120" y="74"/>
                  </a:cubicBezTo>
                  <a:cubicBezTo>
                    <a:pt x="128" y="83"/>
                    <a:pt x="140" y="92"/>
                    <a:pt x="151" y="95"/>
                  </a:cubicBezTo>
                  <a:cubicBezTo>
                    <a:pt x="154" y="88"/>
                    <a:pt x="155" y="74"/>
                    <a:pt x="160" y="71"/>
                  </a:cubicBezTo>
                  <a:cubicBezTo>
                    <a:pt x="166" y="70"/>
                    <a:pt x="174" y="76"/>
                    <a:pt x="181" y="79"/>
                  </a:cubicBezTo>
                  <a:cubicBezTo>
                    <a:pt x="196" y="89"/>
                    <a:pt x="208" y="102"/>
                    <a:pt x="211" y="121"/>
                  </a:cubicBezTo>
                  <a:cubicBezTo>
                    <a:pt x="211" y="98"/>
                    <a:pt x="197" y="72"/>
                    <a:pt x="184" y="54"/>
                  </a:cubicBezTo>
                  <a:cubicBezTo>
                    <a:pt x="167" y="29"/>
                    <a:pt x="136" y="27"/>
                    <a:pt x="109" y="25"/>
                  </a:cubicBezTo>
                  <a:cubicBezTo>
                    <a:pt x="94" y="22"/>
                    <a:pt x="85" y="23"/>
                    <a:pt x="73" y="14"/>
                  </a:cubicBezTo>
                  <a:cubicBezTo>
                    <a:pt x="62" y="7"/>
                    <a:pt x="50" y="0"/>
                    <a:pt x="36" y="4"/>
                  </a:cubicBezTo>
                  <a:cubicBezTo>
                    <a:pt x="21" y="6"/>
                    <a:pt x="18" y="15"/>
                    <a:pt x="13" y="27"/>
                  </a:cubicBezTo>
                  <a:cubicBezTo>
                    <a:pt x="10" y="36"/>
                    <a:pt x="0" y="51"/>
                    <a:pt x="8" y="60"/>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128"/>
            <p:cNvSpPr>
              <a:spLocks/>
            </p:cNvSpPr>
            <p:nvPr userDrawn="1"/>
          </p:nvSpPr>
          <p:spPr bwMode="auto">
            <a:xfrm>
              <a:off x="4881320" y="-625461"/>
              <a:ext cx="948158" cy="1319315"/>
            </a:xfrm>
            <a:custGeom>
              <a:avLst/>
              <a:gdLst>
                <a:gd name="T0" fmla="*/ 334 w 629"/>
                <a:gd name="T1" fmla="*/ 294 h 874"/>
                <a:gd name="T2" fmla="*/ 312 w 629"/>
                <a:gd name="T3" fmla="*/ 258 h 874"/>
                <a:gd name="T4" fmla="*/ 283 w 629"/>
                <a:gd name="T5" fmla="*/ 240 h 874"/>
                <a:gd name="T6" fmla="*/ 257 w 629"/>
                <a:gd name="T7" fmla="*/ 224 h 874"/>
                <a:gd name="T8" fmla="*/ 190 w 629"/>
                <a:gd name="T9" fmla="*/ 217 h 874"/>
                <a:gd name="T10" fmla="*/ 134 w 629"/>
                <a:gd name="T11" fmla="*/ 243 h 874"/>
                <a:gd name="T12" fmla="*/ 49 w 629"/>
                <a:gd name="T13" fmla="*/ 327 h 874"/>
                <a:gd name="T14" fmla="*/ 13 w 629"/>
                <a:gd name="T15" fmla="*/ 379 h 874"/>
                <a:gd name="T16" fmla="*/ 5 w 629"/>
                <a:gd name="T17" fmla="*/ 436 h 874"/>
                <a:gd name="T18" fmla="*/ 23 w 629"/>
                <a:gd name="T19" fmla="*/ 486 h 874"/>
                <a:gd name="T20" fmla="*/ 70 w 629"/>
                <a:gd name="T21" fmla="*/ 528 h 874"/>
                <a:gd name="T22" fmla="*/ 128 w 629"/>
                <a:gd name="T23" fmla="*/ 563 h 874"/>
                <a:gd name="T24" fmla="*/ 186 w 629"/>
                <a:gd name="T25" fmla="*/ 584 h 874"/>
                <a:gd name="T26" fmla="*/ 186 w 629"/>
                <a:gd name="T27" fmla="*/ 584 h 874"/>
                <a:gd name="T28" fmla="*/ 185 w 629"/>
                <a:gd name="T29" fmla="*/ 643 h 874"/>
                <a:gd name="T30" fmla="*/ 211 w 629"/>
                <a:gd name="T31" fmla="*/ 704 h 874"/>
                <a:gd name="T32" fmla="*/ 245 w 629"/>
                <a:gd name="T33" fmla="*/ 751 h 874"/>
                <a:gd name="T34" fmla="*/ 273 w 629"/>
                <a:gd name="T35" fmla="*/ 806 h 874"/>
                <a:gd name="T36" fmla="*/ 304 w 629"/>
                <a:gd name="T37" fmla="*/ 855 h 874"/>
                <a:gd name="T38" fmla="*/ 330 w 629"/>
                <a:gd name="T39" fmla="*/ 870 h 874"/>
                <a:gd name="T40" fmla="*/ 356 w 629"/>
                <a:gd name="T41" fmla="*/ 864 h 874"/>
                <a:gd name="T42" fmla="*/ 372 w 629"/>
                <a:gd name="T43" fmla="*/ 868 h 874"/>
                <a:gd name="T44" fmla="*/ 390 w 629"/>
                <a:gd name="T45" fmla="*/ 862 h 874"/>
                <a:gd name="T46" fmla="*/ 417 w 629"/>
                <a:gd name="T47" fmla="*/ 846 h 874"/>
                <a:gd name="T48" fmla="*/ 465 w 629"/>
                <a:gd name="T49" fmla="*/ 810 h 874"/>
                <a:gd name="T50" fmla="*/ 518 w 629"/>
                <a:gd name="T51" fmla="*/ 739 h 874"/>
                <a:gd name="T52" fmla="*/ 544 w 629"/>
                <a:gd name="T53" fmla="*/ 700 h 874"/>
                <a:gd name="T54" fmla="*/ 541 w 629"/>
                <a:gd name="T55" fmla="*/ 656 h 874"/>
                <a:gd name="T56" fmla="*/ 566 w 629"/>
                <a:gd name="T57" fmla="*/ 640 h 874"/>
                <a:gd name="T58" fmla="*/ 587 w 629"/>
                <a:gd name="T59" fmla="*/ 612 h 874"/>
                <a:gd name="T60" fmla="*/ 612 w 629"/>
                <a:gd name="T61" fmla="*/ 553 h 874"/>
                <a:gd name="T62" fmla="*/ 617 w 629"/>
                <a:gd name="T63" fmla="*/ 519 h 874"/>
                <a:gd name="T64" fmla="*/ 616 w 629"/>
                <a:gd name="T65" fmla="*/ 490 h 874"/>
                <a:gd name="T66" fmla="*/ 623 w 629"/>
                <a:gd name="T67" fmla="*/ 420 h 874"/>
                <a:gd name="T68" fmla="*/ 589 w 629"/>
                <a:gd name="T69" fmla="*/ 352 h 874"/>
                <a:gd name="T70" fmla="*/ 535 w 629"/>
                <a:gd name="T71" fmla="*/ 273 h 874"/>
                <a:gd name="T72" fmla="*/ 487 w 629"/>
                <a:gd name="T73" fmla="*/ 232 h 874"/>
                <a:gd name="T74" fmla="*/ 437 w 629"/>
                <a:gd name="T75" fmla="*/ 248 h 874"/>
                <a:gd name="T76" fmla="*/ 451 w 629"/>
                <a:gd name="T77" fmla="*/ 175 h 874"/>
                <a:gd name="T78" fmla="*/ 442 w 629"/>
                <a:gd name="T79" fmla="*/ 94 h 874"/>
                <a:gd name="T80" fmla="*/ 401 w 629"/>
                <a:gd name="T81" fmla="*/ 44 h 874"/>
                <a:gd name="T82" fmla="*/ 367 w 629"/>
                <a:gd name="T83" fmla="*/ 30 h 874"/>
                <a:gd name="T84" fmla="*/ 325 w 629"/>
                <a:gd name="T85" fmla="*/ 27 h 874"/>
                <a:gd name="T86" fmla="*/ 259 w 629"/>
                <a:gd name="T87" fmla="*/ 20 h 874"/>
                <a:gd name="T88" fmla="*/ 239 w 629"/>
                <a:gd name="T89" fmla="*/ 97 h 874"/>
                <a:gd name="T90" fmla="*/ 274 w 629"/>
                <a:gd name="T91" fmla="*/ 241 h 874"/>
                <a:gd name="T92" fmla="*/ 324 w 629"/>
                <a:gd name="T93" fmla="*/ 278 h 8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29" h="874">
                  <a:moveTo>
                    <a:pt x="334" y="294"/>
                  </a:moveTo>
                  <a:cubicBezTo>
                    <a:pt x="326" y="282"/>
                    <a:pt x="320" y="267"/>
                    <a:pt x="312" y="258"/>
                  </a:cubicBezTo>
                  <a:cubicBezTo>
                    <a:pt x="304" y="251"/>
                    <a:pt x="292" y="247"/>
                    <a:pt x="283" y="240"/>
                  </a:cubicBezTo>
                  <a:cubicBezTo>
                    <a:pt x="275" y="234"/>
                    <a:pt x="266" y="227"/>
                    <a:pt x="257" y="224"/>
                  </a:cubicBezTo>
                  <a:cubicBezTo>
                    <a:pt x="235" y="214"/>
                    <a:pt x="212" y="215"/>
                    <a:pt x="190" y="217"/>
                  </a:cubicBezTo>
                  <a:cubicBezTo>
                    <a:pt x="164" y="221"/>
                    <a:pt x="153" y="225"/>
                    <a:pt x="134" y="243"/>
                  </a:cubicBezTo>
                  <a:cubicBezTo>
                    <a:pt x="105" y="272"/>
                    <a:pt x="74" y="295"/>
                    <a:pt x="49" y="327"/>
                  </a:cubicBezTo>
                  <a:cubicBezTo>
                    <a:pt x="35" y="342"/>
                    <a:pt x="22" y="359"/>
                    <a:pt x="13" y="379"/>
                  </a:cubicBezTo>
                  <a:cubicBezTo>
                    <a:pt x="1" y="397"/>
                    <a:pt x="0" y="416"/>
                    <a:pt x="5" y="436"/>
                  </a:cubicBezTo>
                  <a:cubicBezTo>
                    <a:pt x="11" y="454"/>
                    <a:pt x="12" y="472"/>
                    <a:pt x="23" y="486"/>
                  </a:cubicBezTo>
                  <a:cubicBezTo>
                    <a:pt x="35" y="502"/>
                    <a:pt x="53" y="517"/>
                    <a:pt x="70" y="528"/>
                  </a:cubicBezTo>
                  <a:cubicBezTo>
                    <a:pt x="88" y="540"/>
                    <a:pt x="107" y="552"/>
                    <a:pt x="128" y="563"/>
                  </a:cubicBezTo>
                  <a:cubicBezTo>
                    <a:pt x="146" y="575"/>
                    <a:pt x="165" y="578"/>
                    <a:pt x="186" y="584"/>
                  </a:cubicBezTo>
                  <a:cubicBezTo>
                    <a:pt x="186" y="584"/>
                    <a:pt x="186" y="584"/>
                    <a:pt x="186" y="584"/>
                  </a:cubicBezTo>
                  <a:cubicBezTo>
                    <a:pt x="170" y="596"/>
                    <a:pt x="181" y="629"/>
                    <a:pt x="185" y="643"/>
                  </a:cubicBezTo>
                  <a:cubicBezTo>
                    <a:pt x="192" y="664"/>
                    <a:pt x="200" y="685"/>
                    <a:pt x="211" y="704"/>
                  </a:cubicBezTo>
                  <a:cubicBezTo>
                    <a:pt x="222" y="721"/>
                    <a:pt x="234" y="734"/>
                    <a:pt x="245" y="751"/>
                  </a:cubicBezTo>
                  <a:cubicBezTo>
                    <a:pt x="255" y="768"/>
                    <a:pt x="262" y="788"/>
                    <a:pt x="273" y="806"/>
                  </a:cubicBezTo>
                  <a:cubicBezTo>
                    <a:pt x="283" y="823"/>
                    <a:pt x="289" y="841"/>
                    <a:pt x="304" y="855"/>
                  </a:cubicBezTo>
                  <a:cubicBezTo>
                    <a:pt x="312" y="864"/>
                    <a:pt x="319" y="867"/>
                    <a:pt x="330" y="870"/>
                  </a:cubicBezTo>
                  <a:cubicBezTo>
                    <a:pt x="343" y="874"/>
                    <a:pt x="344" y="864"/>
                    <a:pt x="356" y="864"/>
                  </a:cubicBezTo>
                  <a:cubicBezTo>
                    <a:pt x="360" y="863"/>
                    <a:pt x="368" y="868"/>
                    <a:pt x="372" y="868"/>
                  </a:cubicBezTo>
                  <a:cubicBezTo>
                    <a:pt x="380" y="868"/>
                    <a:pt x="383" y="866"/>
                    <a:pt x="390" y="862"/>
                  </a:cubicBezTo>
                  <a:cubicBezTo>
                    <a:pt x="398" y="857"/>
                    <a:pt x="409" y="851"/>
                    <a:pt x="417" y="846"/>
                  </a:cubicBezTo>
                  <a:cubicBezTo>
                    <a:pt x="436" y="834"/>
                    <a:pt x="454" y="826"/>
                    <a:pt x="465" y="810"/>
                  </a:cubicBezTo>
                  <a:cubicBezTo>
                    <a:pt x="484" y="787"/>
                    <a:pt x="497" y="758"/>
                    <a:pt x="518" y="739"/>
                  </a:cubicBezTo>
                  <a:cubicBezTo>
                    <a:pt x="529" y="725"/>
                    <a:pt x="541" y="718"/>
                    <a:pt x="544" y="700"/>
                  </a:cubicBezTo>
                  <a:cubicBezTo>
                    <a:pt x="545" y="686"/>
                    <a:pt x="544" y="670"/>
                    <a:pt x="541" y="656"/>
                  </a:cubicBezTo>
                  <a:cubicBezTo>
                    <a:pt x="551" y="649"/>
                    <a:pt x="559" y="652"/>
                    <a:pt x="566" y="640"/>
                  </a:cubicBezTo>
                  <a:cubicBezTo>
                    <a:pt x="575" y="631"/>
                    <a:pt x="578" y="622"/>
                    <a:pt x="587" y="612"/>
                  </a:cubicBezTo>
                  <a:cubicBezTo>
                    <a:pt x="601" y="594"/>
                    <a:pt x="607" y="576"/>
                    <a:pt x="612" y="553"/>
                  </a:cubicBezTo>
                  <a:cubicBezTo>
                    <a:pt x="614" y="542"/>
                    <a:pt x="617" y="531"/>
                    <a:pt x="617" y="519"/>
                  </a:cubicBezTo>
                  <a:cubicBezTo>
                    <a:pt x="617" y="508"/>
                    <a:pt x="615" y="500"/>
                    <a:pt x="616" y="490"/>
                  </a:cubicBezTo>
                  <a:cubicBezTo>
                    <a:pt x="620" y="466"/>
                    <a:pt x="629" y="445"/>
                    <a:pt x="623" y="420"/>
                  </a:cubicBezTo>
                  <a:cubicBezTo>
                    <a:pt x="619" y="398"/>
                    <a:pt x="602" y="373"/>
                    <a:pt x="589" y="352"/>
                  </a:cubicBezTo>
                  <a:cubicBezTo>
                    <a:pt x="573" y="325"/>
                    <a:pt x="555" y="299"/>
                    <a:pt x="535" y="273"/>
                  </a:cubicBezTo>
                  <a:cubicBezTo>
                    <a:pt x="523" y="257"/>
                    <a:pt x="509" y="238"/>
                    <a:pt x="487" y="232"/>
                  </a:cubicBezTo>
                  <a:cubicBezTo>
                    <a:pt x="468" y="227"/>
                    <a:pt x="455" y="240"/>
                    <a:pt x="437" y="248"/>
                  </a:cubicBezTo>
                  <a:cubicBezTo>
                    <a:pt x="427" y="224"/>
                    <a:pt x="445" y="197"/>
                    <a:pt x="451" y="175"/>
                  </a:cubicBezTo>
                  <a:cubicBezTo>
                    <a:pt x="459" y="149"/>
                    <a:pt x="449" y="118"/>
                    <a:pt x="442" y="94"/>
                  </a:cubicBezTo>
                  <a:cubicBezTo>
                    <a:pt x="432" y="70"/>
                    <a:pt x="423" y="54"/>
                    <a:pt x="401" y="44"/>
                  </a:cubicBezTo>
                  <a:cubicBezTo>
                    <a:pt x="391" y="39"/>
                    <a:pt x="378" y="33"/>
                    <a:pt x="367" y="30"/>
                  </a:cubicBezTo>
                  <a:cubicBezTo>
                    <a:pt x="353" y="27"/>
                    <a:pt x="339" y="30"/>
                    <a:pt x="325" y="27"/>
                  </a:cubicBezTo>
                  <a:cubicBezTo>
                    <a:pt x="301" y="21"/>
                    <a:pt x="286" y="0"/>
                    <a:pt x="259" y="20"/>
                  </a:cubicBezTo>
                  <a:cubicBezTo>
                    <a:pt x="237" y="38"/>
                    <a:pt x="238" y="72"/>
                    <a:pt x="239" y="97"/>
                  </a:cubicBezTo>
                  <a:cubicBezTo>
                    <a:pt x="240" y="145"/>
                    <a:pt x="238" y="204"/>
                    <a:pt x="274" y="241"/>
                  </a:cubicBezTo>
                  <a:cubicBezTo>
                    <a:pt x="280" y="247"/>
                    <a:pt x="322" y="287"/>
                    <a:pt x="324" y="278"/>
                  </a:cubicBezTo>
                </a:path>
              </a:pathLst>
            </a:custGeom>
            <a:solidFill>
              <a:srgbClr val="F3D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129"/>
            <p:cNvSpPr>
              <a:spLocks/>
            </p:cNvSpPr>
            <p:nvPr userDrawn="1"/>
          </p:nvSpPr>
          <p:spPr bwMode="auto">
            <a:xfrm>
              <a:off x="4953757" y="-536318"/>
              <a:ext cx="893050" cy="1186411"/>
            </a:xfrm>
            <a:custGeom>
              <a:avLst/>
              <a:gdLst>
                <a:gd name="T0" fmla="*/ 311 w 592"/>
                <a:gd name="T1" fmla="*/ 420 h 786"/>
                <a:gd name="T2" fmla="*/ 250 w 592"/>
                <a:gd name="T3" fmla="*/ 454 h 786"/>
                <a:gd name="T4" fmla="*/ 209 w 592"/>
                <a:gd name="T5" fmla="*/ 462 h 786"/>
                <a:gd name="T6" fmla="*/ 133 w 592"/>
                <a:gd name="T7" fmla="*/ 447 h 786"/>
                <a:gd name="T8" fmla="*/ 74 w 592"/>
                <a:gd name="T9" fmla="*/ 411 h 786"/>
                <a:gd name="T10" fmla="*/ 0 w 592"/>
                <a:gd name="T11" fmla="*/ 364 h 786"/>
                <a:gd name="T12" fmla="*/ 39 w 592"/>
                <a:gd name="T13" fmla="*/ 334 h 786"/>
                <a:gd name="T14" fmla="*/ 70 w 592"/>
                <a:gd name="T15" fmla="*/ 304 h 786"/>
                <a:gd name="T16" fmla="*/ 78 w 592"/>
                <a:gd name="T17" fmla="*/ 278 h 786"/>
                <a:gd name="T18" fmla="*/ 186 w 592"/>
                <a:gd name="T19" fmla="*/ 230 h 786"/>
                <a:gd name="T20" fmla="*/ 288 w 592"/>
                <a:gd name="T21" fmla="*/ 234 h 786"/>
                <a:gd name="T22" fmla="*/ 315 w 592"/>
                <a:gd name="T23" fmla="*/ 192 h 786"/>
                <a:gd name="T24" fmla="*/ 281 w 592"/>
                <a:gd name="T25" fmla="*/ 69 h 786"/>
                <a:gd name="T26" fmla="*/ 293 w 592"/>
                <a:gd name="T27" fmla="*/ 73 h 786"/>
                <a:gd name="T28" fmla="*/ 272 w 592"/>
                <a:gd name="T29" fmla="*/ 0 h 786"/>
                <a:gd name="T30" fmla="*/ 362 w 592"/>
                <a:gd name="T31" fmla="*/ 62 h 786"/>
                <a:gd name="T32" fmla="*/ 389 w 592"/>
                <a:gd name="T33" fmla="*/ 83 h 786"/>
                <a:gd name="T34" fmla="*/ 409 w 592"/>
                <a:gd name="T35" fmla="*/ 155 h 786"/>
                <a:gd name="T36" fmla="*/ 454 w 592"/>
                <a:gd name="T37" fmla="*/ 211 h 786"/>
                <a:gd name="T38" fmla="*/ 499 w 592"/>
                <a:gd name="T39" fmla="*/ 252 h 786"/>
                <a:gd name="T40" fmla="*/ 539 w 592"/>
                <a:gd name="T41" fmla="*/ 307 h 786"/>
                <a:gd name="T42" fmla="*/ 592 w 592"/>
                <a:gd name="T43" fmla="*/ 373 h 786"/>
                <a:gd name="T44" fmla="*/ 586 w 592"/>
                <a:gd name="T45" fmla="*/ 390 h 786"/>
                <a:gd name="T46" fmla="*/ 581 w 592"/>
                <a:gd name="T47" fmla="*/ 435 h 786"/>
                <a:gd name="T48" fmla="*/ 560 w 592"/>
                <a:gd name="T49" fmla="*/ 471 h 786"/>
                <a:gd name="T50" fmla="*/ 553 w 592"/>
                <a:gd name="T51" fmla="*/ 505 h 786"/>
                <a:gd name="T52" fmla="*/ 536 w 592"/>
                <a:gd name="T53" fmla="*/ 520 h 786"/>
                <a:gd name="T54" fmla="*/ 454 w 592"/>
                <a:gd name="T55" fmla="*/ 472 h 786"/>
                <a:gd name="T56" fmla="*/ 403 w 592"/>
                <a:gd name="T57" fmla="*/ 398 h 786"/>
                <a:gd name="T58" fmla="*/ 448 w 592"/>
                <a:gd name="T59" fmla="*/ 571 h 786"/>
                <a:gd name="T60" fmla="*/ 455 w 592"/>
                <a:gd name="T61" fmla="*/ 633 h 786"/>
                <a:gd name="T62" fmla="*/ 431 w 592"/>
                <a:gd name="T63" fmla="*/ 648 h 786"/>
                <a:gd name="T64" fmla="*/ 385 w 592"/>
                <a:gd name="T65" fmla="*/ 699 h 786"/>
                <a:gd name="T66" fmla="*/ 364 w 592"/>
                <a:gd name="T67" fmla="*/ 721 h 786"/>
                <a:gd name="T68" fmla="*/ 343 w 592"/>
                <a:gd name="T69" fmla="*/ 752 h 786"/>
                <a:gd name="T70" fmla="*/ 316 w 592"/>
                <a:gd name="T71" fmla="*/ 738 h 786"/>
                <a:gd name="T72" fmla="*/ 295 w 592"/>
                <a:gd name="T73" fmla="*/ 648 h 786"/>
                <a:gd name="T74" fmla="*/ 273 w 592"/>
                <a:gd name="T75" fmla="*/ 605 h 786"/>
                <a:gd name="T76" fmla="*/ 249 w 592"/>
                <a:gd name="T77" fmla="*/ 568 h 786"/>
                <a:gd name="T78" fmla="*/ 298 w 592"/>
                <a:gd name="T79" fmla="*/ 498 h 786"/>
                <a:gd name="T80" fmla="*/ 335 w 592"/>
                <a:gd name="T81" fmla="*/ 424 h 786"/>
                <a:gd name="T82" fmla="*/ 347 w 592"/>
                <a:gd name="T83" fmla="*/ 378 h 7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92" h="786">
                  <a:moveTo>
                    <a:pt x="349" y="381"/>
                  </a:moveTo>
                  <a:cubicBezTo>
                    <a:pt x="332" y="391"/>
                    <a:pt x="321" y="405"/>
                    <a:pt x="311" y="420"/>
                  </a:cubicBezTo>
                  <a:cubicBezTo>
                    <a:pt x="303" y="429"/>
                    <a:pt x="267" y="481"/>
                    <a:pt x="270" y="444"/>
                  </a:cubicBezTo>
                  <a:cubicBezTo>
                    <a:pt x="261" y="445"/>
                    <a:pt x="258" y="451"/>
                    <a:pt x="250" y="454"/>
                  </a:cubicBezTo>
                  <a:cubicBezTo>
                    <a:pt x="244" y="455"/>
                    <a:pt x="239" y="454"/>
                    <a:pt x="230" y="455"/>
                  </a:cubicBezTo>
                  <a:cubicBezTo>
                    <a:pt x="224" y="456"/>
                    <a:pt x="217" y="460"/>
                    <a:pt x="209" y="462"/>
                  </a:cubicBezTo>
                  <a:cubicBezTo>
                    <a:pt x="192" y="468"/>
                    <a:pt x="189" y="460"/>
                    <a:pt x="177" y="451"/>
                  </a:cubicBezTo>
                  <a:cubicBezTo>
                    <a:pt x="165" y="442"/>
                    <a:pt x="146" y="447"/>
                    <a:pt x="133" y="447"/>
                  </a:cubicBezTo>
                  <a:cubicBezTo>
                    <a:pt x="117" y="448"/>
                    <a:pt x="101" y="445"/>
                    <a:pt x="87" y="438"/>
                  </a:cubicBezTo>
                  <a:cubicBezTo>
                    <a:pt x="72" y="431"/>
                    <a:pt x="76" y="423"/>
                    <a:pt x="74" y="411"/>
                  </a:cubicBezTo>
                  <a:cubicBezTo>
                    <a:pt x="69" y="395"/>
                    <a:pt x="54" y="393"/>
                    <a:pt x="42" y="385"/>
                  </a:cubicBezTo>
                  <a:cubicBezTo>
                    <a:pt x="28" y="378"/>
                    <a:pt x="15" y="371"/>
                    <a:pt x="0" y="364"/>
                  </a:cubicBezTo>
                  <a:cubicBezTo>
                    <a:pt x="10" y="358"/>
                    <a:pt x="18" y="353"/>
                    <a:pt x="28" y="345"/>
                  </a:cubicBezTo>
                  <a:cubicBezTo>
                    <a:pt x="32" y="341"/>
                    <a:pt x="35" y="339"/>
                    <a:pt x="39" y="334"/>
                  </a:cubicBezTo>
                  <a:cubicBezTo>
                    <a:pt x="40" y="327"/>
                    <a:pt x="33" y="328"/>
                    <a:pt x="40" y="319"/>
                  </a:cubicBezTo>
                  <a:cubicBezTo>
                    <a:pt x="47" y="311"/>
                    <a:pt x="63" y="311"/>
                    <a:pt x="70" y="304"/>
                  </a:cubicBezTo>
                  <a:cubicBezTo>
                    <a:pt x="77" y="300"/>
                    <a:pt x="75" y="303"/>
                    <a:pt x="77" y="295"/>
                  </a:cubicBezTo>
                  <a:cubicBezTo>
                    <a:pt x="79" y="287"/>
                    <a:pt x="73" y="288"/>
                    <a:pt x="78" y="278"/>
                  </a:cubicBezTo>
                  <a:cubicBezTo>
                    <a:pt x="89" y="265"/>
                    <a:pt x="115" y="254"/>
                    <a:pt x="129" y="247"/>
                  </a:cubicBezTo>
                  <a:cubicBezTo>
                    <a:pt x="148" y="236"/>
                    <a:pt x="167" y="232"/>
                    <a:pt x="186" y="230"/>
                  </a:cubicBezTo>
                  <a:cubicBezTo>
                    <a:pt x="210" y="227"/>
                    <a:pt x="230" y="222"/>
                    <a:pt x="254" y="226"/>
                  </a:cubicBezTo>
                  <a:cubicBezTo>
                    <a:pt x="267" y="228"/>
                    <a:pt x="279" y="230"/>
                    <a:pt x="288" y="234"/>
                  </a:cubicBezTo>
                  <a:cubicBezTo>
                    <a:pt x="294" y="235"/>
                    <a:pt x="307" y="248"/>
                    <a:pt x="313" y="247"/>
                  </a:cubicBezTo>
                  <a:cubicBezTo>
                    <a:pt x="323" y="245"/>
                    <a:pt x="316" y="201"/>
                    <a:pt x="315" y="192"/>
                  </a:cubicBezTo>
                  <a:cubicBezTo>
                    <a:pt x="311" y="174"/>
                    <a:pt x="289" y="164"/>
                    <a:pt x="280" y="146"/>
                  </a:cubicBezTo>
                  <a:cubicBezTo>
                    <a:pt x="266" y="119"/>
                    <a:pt x="277" y="94"/>
                    <a:pt x="281" y="69"/>
                  </a:cubicBezTo>
                  <a:cubicBezTo>
                    <a:pt x="282" y="70"/>
                    <a:pt x="284" y="74"/>
                    <a:pt x="284" y="78"/>
                  </a:cubicBezTo>
                  <a:cubicBezTo>
                    <a:pt x="286" y="75"/>
                    <a:pt x="287" y="72"/>
                    <a:pt x="293" y="73"/>
                  </a:cubicBezTo>
                  <a:cubicBezTo>
                    <a:pt x="298" y="63"/>
                    <a:pt x="288" y="43"/>
                    <a:pt x="287" y="33"/>
                  </a:cubicBezTo>
                  <a:cubicBezTo>
                    <a:pt x="284" y="20"/>
                    <a:pt x="278" y="10"/>
                    <a:pt x="272" y="0"/>
                  </a:cubicBezTo>
                  <a:cubicBezTo>
                    <a:pt x="297" y="8"/>
                    <a:pt x="321" y="19"/>
                    <a:pt x="341" y="37"/>
                  </a:cubicBezTo>
                  <a:cubicBezTo>
                    <a:pt x="348" y="45"/>
                    <a:pt x="353" y="58"/>
                    <a:pt x="362" y="62"/>
                  </a:cubicBezTo>
                  <a:cubicBezTo>
                    <a:pt x="368" y="63"/>
                    <a:pt x="373" y="60"/>
                    <a:pt x="379" y="66"/>
                  </a:cubicBezTo>
                  <a:cubicBezTo>
                    <a:pt x="382" y="68"/>
                    <a:pt x="387" y="80"/>
                    <a:pt x="389" y="83"/>
                  </a:cubicBezTo>
                  <a:cubicBezTo>
                    <a:pt x="394" y="92"/>
                    <a:pt x="401" y="104"/>
                    <a:pt x="405" y="113"/>
                  </a:cubicBezTo>
                  <a:cubicBezTo>
                    <a:pt x="410" y="126"/>
                    <a:pt x="408" y="142"/>
                    <a:pt x="409" y="155"/>
                  </a:cubicBezTo>
                  <a:cubicBezTo>
                    <a:pt x="412" y="181"/>
                    <a:pt x="410" y="203"/>
                    <a:pt x="409" y="229"/>
                  </a:cubicBezTo>
                  <a:cubicBezTo>
                    <a:pt x="415" y="212"/>
                    <a:pt x="440" y="208"/>
                    <a:pt x="454" y="211"/>
                  </a:cubicBezTo>
                  <a:cubicBezTo>
                    <a:pt x="468" y="215"/>
                    <a:pt x="495" y="229"/>
                    <a:pt x="479" y="245"/>
                  </a:cubicBezTo>
                  <a:cubicBezTo>
                    <a:pt x="484" y="249"/>
                    <a:pt x="493" y="249"/>
                    <a:pt x="499" y="252"/>
                  </a:cubicBezTo>
                  <a:cubicBezTo>
                    <a:pt x="507" y="257"/>
                    <a:pt x="513" y="264"/>
                    <a:pt x="519" y="270"/>
                  </a:cubicBezTo>
                  <a:cubicBezTo>
                    <a:pt x="528" y="281"/>
                    <a:pt x="536" y="295"/>
                    <a:pt x="539" y="307"/>
                  </a:cubicBezTo>
                  <a:cubicBezTo>
                    <a:pt x="544" y="323"/>
                    <a:pt x="548" y="334"/>
                    <a:pt x="560" y="346"/>
                  </a:cubicBezTo>
                  <a:cubicBezTo>
                    <a:pt x="570" y="356"/>
                    <a:pt x="583" y="362"/>
                    <a:pt x="592" y="373"/>
                  </a:cubicBezTo>
                  <a:cubicBezTo>
                    <a:pt x="586" y="374"/>
                    <a:pt x="579" y="374"/>
                    <a:pt x="574" y="377"/>
                  </a:cubicBezTo>
                  <a:cubicBezTo>
                    <a:pt x="577" y="382"/>
                    <a:pt x="584" y="387"/>
                    <a:pt x="586" y="390"/>
                  </a:cubicBezTo>
                  <a:cubicBezTo>
                    <a:pt x="588" y="396"/>
                    <a:pt x="587" y="404"/>
                    <a:pt x="586" y="409"/>
                  </a:cubicBezTo>
                  <a:cubicBezTo>
                    <a:pt x="585" y="419"/>
                    <a:pt x="582" y="425"/>
                    <a:pt x="581" y="435"/>
                  </a:cubicBezTo>
                  <a:cubicBezTo>
                    <a:pt x="581" y="442"/>
                    <a:pt x="583" y="455"/>
                    <a:pt x="578" y="462"/>
                  </a:cubicBezTo>
                  <a:cubicBezTo>
                    <a:pt x="572" y="471"/>
                    <a:pt x="566" y="465"/>
                    <a:pt x="560" y="471"/>
                  </a:cubicBezTo>
                  <a:cubicBezTo>
                    <a:pt x="553" y="478"/>
                    <a:pt x="560" y="485"/>
                    <a:pt x="559" y="492"/>
                  </a:cubicBezTo>
                  <a:cubicBezTo>
                    <a:pt x="559" y="504"/>
                    <a:pt x="562" y="498"/>
                    <a:pt x="553" y="505"/>
                  </a:cubicBezTo>
                  <a:cubicBezTo>
                    <a:pt x="551" y="506"/>
                    <a:pt x="548" y="508"/>
                    <a:pt x="546" y="509"/>
                  </a:cubicBezTo>
                  <a:cubicBezTo>
                    <a:pt x="543" y="512"/>
                    <a:pt x="541" y="517"/>
                    <a:pt x="536" y="520"/>
                  </a:cubicBezTo>
                  <a:cubicBezTo>
                    <a:pt x="528" y="525"/>
                    <a:pt x="499" y="508"/>
                    <a:pt x="488" y="502"/>
                  </a:cubicBezTo>
                  <a:cubicBezTo>
                    <a:pt x="475" y="496"/>
                    <a:pt x="463" y="483"/>
                    <a:pt x="454" y="472"/>
                  </a:cubicBezTo>
                  <a:cubicBezTo>
                    <a:pt x="444" y="459"/>
                    <a:pt x="433" y="445"/>
                    <a:pt x="428" y="432"/>
                  </a:cubicBezTo>
                  <a:cubicBezTo>
                    <a:pt x="421" y="417"/>
                    <a:pt x="420" y="404"/>
                    <a:pt x="403" y="398"/>
                  </a:cubicBezTo>
                  <a:cubicBezTo>
                    <a:pt x="422" y="430"/>
                    <a:pt x="435" y="464"/>
                    <a:pt x="444" y="501"/>
                  </a:cubicBezTo>
                  <a:cubicBezTo>
                    <a:pt x="447" y="527"/>
                    <a:pt x="454" y="546"/>
                    <a:pt x="448" y="571"/>
                  </a:cubicBezTo>
                  <a:cubicBezTo>
                    <a:pt x="445" y="581"/>
                    <a:pt x="438" y="597"/>
                    <a:pt x="440" y="608"/>
                  </a:cubicBezTo>
                  <a:cubicBezTo>
                    <a:pt x="442" y="616"/>
                    <a:pt x="450" y="625"/>
                    <a:pt x="455" y="633"/>
                  </a:cubicBezTo>
                  <a:cubicBezTo>
                    <a:pt x="449" y="635"/>
                    <a:pt x="440" y="631"/>
                    <a:pt x="437" y="626"/>
                  </a:cubicBezTo>
                  <a:cubicBezTo>
                    <a:pt x="431" y="632"/>
                    <a:pt x="436" y="640"/>
                    <a:pt x="431" y="648"/>
                  </a:cubicBezTo>
                  <a:cubicBezTo>
                    <a:pt x="428" y="654"/>
                    <a:pt x="421" y="658"/>
                    <a:pt x="417" y="666"/>
                  </a:cubicBezTo>
                  <a:cubicBezTo>
                    <a:pt x="407" y="676"/>
                    <a:pt x="400" y="692"/>
                    <a:pt x="385" y="699"/>
                  </a:cubicBezTo>
                  <a:cubicBezTo>
                    <a:pt x="377" y="704"/>
                    <a:pt x="368" y="697"/>
                    <a:pt x="363" y="708"/>
                  </a:cubicBezTo>
                  <a:cubicBezTo>
                    <a:pt x="362" y="710"/>
                    <a:pt x="366" y="717"/>
                    <a:pt x="364" y="721"/>
                  </a:cubicBezTo>
                  <a:cubicBezTo>
                    <a:pt x="363" y="724"/>
                    <a:pt x="359" y="726"/>
                    <a:pt x="357" y="729"/>
                  </a:cubicBezTo>
                  <a:cubicBezTo>
                    <a:pt x="352" y="737"/>
                    <a:pt x="347" y="744"/>
                    <a:pt x="343" y="752"/>
                  </a:cubicBezTo>
                  <a:cubicBezTo>
                    <a:pt x="340" y="763"/>
                    <a:pt x="341" y="776"/>
                    <a:pt x="335" y="786"/>
                  </a:cubicBezTo>
                  <a:cubicBezTo>
                    <a:pt x="322" y="780"/>
                    <a:pt x="323" y="750"/>
                    <a:pt x="316" y="738"/>
                  </a:cubicBezTo>
                  <a:cubicBezTo>
                    <a:pt x="310" y="728"/>
                    <a:pt x="293" y="716"/>
                    <a:pt x="291" y="704"/>
                  </a:cubicBezTo>
                  <a:cubicBezTo>
                    <a:pt x="287" y="686"/>
                    <a:pt x="304" y="664"/>
                    <a:pt x="295" y="648"/>
                  </a:cubicBezTo>
                  <a:cubicBezTo>
                    <a:pt x="290" y="641"/>
                    <a:pt x="282" y="639"/>
                    <a:pt x="278" y="632"/>
                  </a:cubicBezTo>
                  <a:cubicBezTo>
                    <a:pt x="273" y="624"/>
                    <a:pt x="275" y="616"/>
                    <a:pt x="273" y="605"/>
                  </a:cubicBezTo>
                  <a:cubicBezTo>
                    <a:pt x="256" y="606"/>
                    <a:pt x="253" y="601"/>
                    <a:pt x="251" y="586"/>
                  </a:cubicBezTo>
                  <a:cubicBezTo>
                    <a:pt x="249" y="580"/>
                    <a:pt x="250" y="573"/>
                    <a:pt x="249" y="568"/>
                  </a:cubicBezTo>
                  <a:cubicBezTo>
                    <a:pt x="248" y="562"/>
                    <a:pt x="244" y="555"/>
                    <a:pt x="242" y="549"/>
                  </a:cubicBezTo>
                  <a:cubicBezTo>
                    <a:pt x="238" y="526"/>
                    <a:pt x="285" y="512"/>
                    <a:pt x="298" y="498"/>
                  </a:cubicBezTo>
                  <a:cubicBezTo>
                    <a:pt x="309" y="489"/>
                    <a:pt x="314" y="474"/>
                    <a:pt x="319" y="459"/>
                  </a:cubicBezTo>
                  <a:cubicBezTo>
                    <a:pt x="323" y="447"/>
                    <a:pt x="326" y="437"/>
                    <a:pt x="335" y="424"/>
                  </a:cubicBezTo>
                  <a:cubicBezTo>
                    <a:pt x="340" y="414"/>
                    <a:pt x="352" y="402"/>
                    <a:pt x="357" y="390"/>
                  </a:cubicBezTo>
                  <a:cubicBezTo>
                    <a:pt x="360" y="381"/>
                    <a:pt x="358" y="369"/>
                    <a:pt x="347" y="378"/>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130"/>
            <p:cNvSpPr>
              <a:spLocks/>
            </p:cNvSpPr>
            <p:nvPr userDrawn="1"/>
          </p:nvSpPr>
          <p:spPr bwMode="auto">
            <a:xfrm>
              <a:off x="5258963" y="42300"/>
              <a:ext cx="301466" cy="444093"/>
            </a:xfrm>
            <a:custGeom>
              <a:avLst/>
              <a:gdLst>
                <a:gd name="T0" fmla="*/ 121 w 200"/>
                <a:gd name="T1" fmla="*/ 10 h 294"/>
                <a:gd name="T2" fmla="*/ 86 w 200"/>
                <a:gd name="T3" fmla="*/ 63 h 294"/>
                <a:gd name="T4" fmla="*/ 48 w 200"/>
                <a:gd name="T5" fmla="*/ 116 h 294"/>
                <a:gd name="T6" fmla="*/ 0 w 200"/>
                <a:gd name="T7" fmla="*/ 157 h 294"/>
                <a:gd name="T8" fmla="*/ 50 w 200"/>
                <a:gd name="T9" fmla="*/ 131 h 294"/>
                <a:gd name="T10" fmla="*/ 72 w 200"/>
                <a:gd name="T11" fmla="*/ 118 h 294"/>
                <a:gd name="T12" fmla="*/ 82 w 200"/>
                <a:gd name="T13" fmla="*/ 103 h 294"/>
                <a:gd name="T14" fmla="*/ 64 w 200"/>
                <a:gd name="T15" fmla="*/ 167 h 294"/>
                <a:gd name="T16" fmla="*/ 88 w 200"/>
                <a:gd name="T17" fmla="*/ 132 h 294"/>
                <a:gd name="T18" fmla="*/ 89 w 200"/>
                <a:gd name="T19" fmla="*/ 208 h 294"/>
                <a:gd name="T20" fmla="*/ 93 w 200"/>
                <a:gd name="T21" fmla="*/ 294 h 294"/>
                <a:gd name="T22" fmla="*/ 97 w 200"/>
                <a:gd name="T23" fmla="*/ 206 h 294"/>
                <a:gd name="T24" fmla="*/ 119 w 200"/>
                <a:gd name="T25" fmla="*/ 134 h 294"/>
                <a:gd name="T26" fmla="*/ 132 w 200"/>
                <a:gd name="T27" fmla="*/ 145 h 294"/>
                <a:gd name="T28" fmla="*/ 138 w 200"/>
                <a:gd name="T29" fmla="*/ 205 h 294"/>
                <a:gd name="T30" fmla="*/ 159 w 200"/>
                <a:gd name="T31" fmla="*/ 171 h 294"/>
                <a:gd name="T32" fmla="*/ 161 w 200"/>
                <a:gd name="T33" fmla="*/ 107 h 294"/>
                <a:gd name="T34" fmla="*/ 177 w 200"/>
                <a:gd name="T35" fmla="*/ 114 h 294"/>
                <a:gd name="T36" fmla="*/ 180 w 200"/>
                <a:gd name="T37" fmla="*/ 93 h 294"/>
                <a:gd name="T38" fmla="*/ 189 w 200"/>
                <a:gd name="T39" fmla="*/ 107 h 294"/>
                <a:gd name="T40" fmla="*/ 189 w 200"/>
                <a:gd name="T41" fmla="*/ 53 h 294"/>
                <a:gd name="T42" fmla="*/ 174 w 200"/>
                <a:gd name="T43" fmla="*/ 20 h 294"/>
                <a:gd name="T44" fmla="*/ 143 w 200"/>
                <a:gd name="T45" fmla="*/ 6 h 294"/>
                <a:gd name="T46" fmla="*/ 122 w 200"/>
                <a:gd name="T4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00" h="294">
                  <a:moveTo>
                    <a:pt x="121" y="10"/>
                  </a:moveTo>
                  <a:cubicBezTo>
                    <a:pt x="112" y="6"/>
                    <a:pt x="86" y="56"/>
                    <a:pt x="86" y="63"/>
                  </a:cubicBezTo>
                  <a:cubicBezTo>
                    <a:pt x="79" y="86"/>
                    <a:pt x="69" y="101"/>
                    <a:pt x="48" y="116"/>
                  </a:cubicBezTo>
                  <a:cubicBezTo>
                    <a:pt x="34" y="127"/>
                    <a:pt x="6" y="135"/>
                    <a:pt x="0" y="157"/>
                  </a:cubicBezTo>
                  <a:cubicBezTo>
                    <a:pt x="12" y="142"/>
                    <a:pt x="32" y="133"/>
                    <a:pt x="50" y="131"/>
                  </a:cubicBezTo>
                  <a:cubicBezTo>
                    <a:pt x="63" y="131"/>
                    <a:pt x="63" y="131"/>
                    <a:pt x="72" y="118"/>
                  </a:cubicBezTo>
                  <a:cubicBezTo>
                    <a:pt x="75" y="114"/>
                    <a:pt x="80" y="109"/>
                    <a:pt x="82" y="103"/>
                  </a:cubicBezTo>
                  <a:cubicBezTo>
                    <a:pt x="82" y="126"/>
                    <a:pt x="67" y="145"/>
                    <a:pt x="64" y="167"/>
                  </a:cubicBezTo>
                  <a:cubicBezTo>
                    <a:pt x="75" y="161"/>
                    <a:pt x="79" y="142"/>
                    <a:pt x="88" y="132"/>
                  </a:cubicBezTo>
                  <a:cubicBezTo>
                    <a:pt x="101" y="147"/>
                    <a:pt x="89" y="189"/>
                    <a:pt x="89" y="208"/>
                  </a:cubicBezTo>
                  <a:cubicBezTo>
                    <a:pt x="88" y="239"/>
                    <a:pt x="88" y="265"/>
                    <a:pt x="93" y="294"/>
                  </a:cubicBezTo>
                  <a:cubicBezTo>
                    <a:pt x="86" y="270"/>
                    <a:pt x="92" y="232"/>
                    <a:pt x="97" y="206"/>
                  </a:cubicBezTo>
                  <a:cubicBezTo>
                    <a:pt x="100" y="183"/>
                    <a:pt x="93" y="145"/>
                    <a:pt x="119" y="134"/>
                  </a:cubicBezTo>
                  <a:cubicBezTo>
                    <a:pt x="122" y="139"/>
                    <a:pt x="126" y="149"/>
                    <a:pt x="132" y="145"/>
                  </a:cubicBezTo>
                  <a:cubicBezTo>
                    <a:pt x="142" y="158"/>
                    <a:pt x="140" y="189"/>
                    <a:pt x="138" y="205"/>
                  </a:cubicBezTo>
                  <a:cubicBezTo>
                    <a:pt x="144" y="192"/>
                    <a:pt x="155" y="183"/>
                    <a:pt x="159" y="171"/>
                  </a:cubicBezTo>
                  <a:cubicBezTo>
                    <a:pt x="168" y="149"/>
                    <a:pt x="156" y="126"/>
                    <a:pt x="161" y="107"/>
                  </a:cubicBezTo>
                  <a:cubicBezTo>
                    <a:pt x="165" y="109"/>
                    <a:pt x="171" y="113"/>
                    <a:pt x="177" y="114"/>
                  </a:cubicBezTo>
                  <a:cubicBezTo>
                    <a:pt x="177" y="107"/>
                    <a:pt x="175" y="99"/>
                    <a:pt x="180" y="93"/>
                  </a:cubicBezTo>
                  <a:cubicBezTo>
                    <a:pt x="183" y="98"/>
                    <a:pt x="187" y="103"/>
                    <a:pt x="189" y="107"/>
                  </a:cubicBezTo>
                  <a:cubicBezTo>
                    <a:pt x="200" y="98"/>
                    <a:pt x="192" y="65"/>
                    <a:pt x="189" y="53"/>
                  </a:cubicBezTo>
                  <a:cubicBezTo>
                    <a:pt x="187" y="42"/>
                    <a:pt x="182" y="29"/>
                    <a:pt x="174" y="20"/>
                  </a:cubicBezTo>
                  <a:cubicBezTo>
                    <a:pt x="165" y="9"/>
                    <a:pt x="157" y="7"/>
                    <a:pt x="143" y="6"/>
                  </a:cubicBezTo>
                  <a:cubicBezTo>
                    <a:pt x="137" y="5"/>
                    <a:pt x="123" y="4"/>
                    <a:pt x="122" y="0"/>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132"/>
            <p:cNvSpPr>
              <a:spLocks/>
            </p:cNvSpPr>
            <p:nvPr userDrawn="1"/>
          </p:nvSpPr>
          <p:spPr bwMode="auto">
            <a:xfrm>
              <a:off x="4949392" y="-335341"/>
              <a:ext cx="557549" cy="470026"/>
            </a:xfrm>
            <a:custGeom>
              <a:avLst/>
              <a:gdLst>
                <a:gd name="T0" fmla="*/ 318 w 369"/>
                <a:gd name="T1" fmla="*/ 242 h 311"/>
                <a:gd name="T2" fmla="*/ 288 w 369"/>
                <a:gd name="T3" fmla="*/ 234 h 311"/>
                <a:gd name="T4" fmla="*/ 252 w 369"/>
                <a:gd name="T5" fmla="*/ 260 h 311"/>
                <a:gd name="T6" fmla="*/ 152 w 369"/>
                <a:gd name="T7" fmla="*/ 294 h 311"/>
                <a:gd name="T8" fmla="*/ 200 w 369"/>
                <a:gd name="T9" fmla="*/ 270 h 311"/>
                <a:gd name="T10" fmla="*/ 228 w 369"/>
                <a:gd name="T11" fmla="*/ 239 h 311"/>
                <a:gd name="T12" fmla="*/ 200 w 369"/>
                <a:gd name="T13" fmla="*/ 235 h 311"/>
                <a:gd name="T14" fmla="*/ 169 w 369"/>
                <a:gd name="T15" fmla="*/ 233 h 311"/>
                <a:gd name="T16" fmla="*/ 170 w 369"/>
                <a:gd name="T17" fmla="*/ 228 h 311"/>
                <a:gd name="T18" fmla="*/ 78 w 369"/>
                <a:gd name="T19" fmla="*/ 225 h 311"/>
                <a:gd name="T20" fmla="*/ 0 w 369"/>
                <a:gd name="T21" fmla="*/ 232 h 311"/>
                <a:gd name="T22" fmla="*/ 42 w 369"/>
                <a:gd name="T23" fmla="*/ 204 h 311"/>
                <a:gd name="T24" fmla="*/ 58 w 369"/>
                <a:gd name="T25" fmla="*/ 200 h 311"/>
                <a:gd name="T26" fmla="*/ 48 w 369"/>
                <a:gd name="T27" fmla="*/ 182 h 311"/>
                <a:gd name="T28" fmla="*/ 61 w 369"/>
                <a:gd name="T29" fmla="*/ 177 h 311"/>
                <a:gd name="T30" fmla="*/ 55 w 369"/>
                <a:gd name="T31" fmla="*/ 171 h 311"/>
                <a:gd name="T32" fmla="*/ 92 w 369"/>
                <a:gd name="T33" fmla="*/ 175 h 311"/>
                <a:gd name="T34" fmla="*/ 130 w 369"/>
                <a:gd name="T35" fmla="*/ 173 h 311"/>
                <a:gd name="T36" fmla="*/ 156 w 369"/>
                <a:gd name="T37" fmla="*/ 169 h 311"/>
                <a:gd name="T38" fmla="*/ 144 w 369"/>
                <a:gd name="T39" fmla="*/ 146 h 311"/>
                <a:gd name="T40" fmla="*/ 189 w 369"/>
                <a:gd name="T41" fmla="*/ 142 h 311"/>
                <a:gd name="T42" fmla="*/ 250 w 369"/>
                <a:gd name="T43" fmla="*/ 148 h 311"/>
                <a:gd name="T44" fmla="*/ 297 w 369"/>
                <a:gd name="T45" fmla="*/ 168 h 311"/>
                <a:gd name="T46" fmla="*/ 329 w 369"/>
                <a:gd name="T47" fmla="*/ 179 h 311"/>
                <a:gd name="T48" fmla="*/ 314 w 369"/>
                <a:gd name="T49" fmla="*/ 137 h 311"/>
                <a:gd name="T50" fmla="*/ 300 w 369"/>
                <a:gd name="T51" fmla="*/ 87 h 311"/>
                <a:gd name="T52" fmla="*/ 302 w 369"/>
                <a:gd name="T53" fmla="*/ 68 h 311"/>
                <a:gd name="T54" fmla="*/ 285 w 369"/>
                <a:gd name="T55" fmla="*/ 38 h 311"/>
                <a:gd name="T56" fmla="*/ 267 w 369"/>
                <a:gd name="T57" fmla="*/ 0 h 311"/>
                <a:gd name="T58" fmla="*/ 288 w 369"/>
                <a:gd name="T59" fmla="*/ 18 h 311"/>
                <a:gd name="T60" fmla="*/ 306 w 369"/>
                <a:gd name="T61" fmla="*/ 35 h 311"/>
                <a:gd name="T62" fmla="*/ 325 w 369"/>
                <a:gd name="T63" fmla="*/ 86 h 311"/>
                <a:gd name="T64" fmla="*/ 345 w 369"/>
                <a:gd name="T65" fmla="*/ 58 h 311"/>
                <a:gd name="T66" fmla="*/ 358 w 369"/>
                <a:gd name="T67" fmla="*/ 76 h 311"/>
                <a:gd name="T68" fmla="*/ 360 w 369"/>
                <a:gd name="T69" fmla="*/ 98 h 311"/>
                <a:gd name="T70" fmla="*/ 363 w 369"/>
                <a:gd name="T71" fmla="*/ 150 h 311"/>
                <a:gd name="T72" fmla="*/ 341 w 369"/>
                <a:gd name="T73" fmla="*/ 219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9" h="311">
                  <a:moveTo>
                    <a:pt x="318" y="242"/>
                  </a:moveTo>
                  <a:cubicBezTo>
                    <a:pt x="310" y="237"/>
                    <a:pt x="297" y="233"/>
                    <a:pt x="288" y="234"/>
                  </a:cubicBezTo>
                  <a:cubicBezTo>
                    <a:pt x="268" y="232"/>
                    <a:pt x="263" y="247"/>
                    <a:pt x="252" y="260"/>
                  </a:cubicBezTo>
                  <a:cubicBezTo>
                    <a:pt x="235" y="282"/>
                    <a:pt x="178" y="311"/>
                    <a:pt x="152" y="294"/>
                  </a:cubicBezTo>
                  <a:cubicBezTo>
                    <a:pt x="164" y="283"/>
                    <a:pt x="184" y="278"/>
                    <a:pt x="200" y="270"/>
                  </a:cubicBezTo>
                  <a:cubicBezTo>
                    <a:pt x="214" y="262"/>
                    <a:pt x="220" y="253"/>
                    <a:pt x="228" y="239"/>
                  </a:cubicBezTo>
                  <a:cubicBezTo>
                    <a:pt x="218" y="238"/>
                    <a:pt x="208" y="237"/>
                    <a:pt x="200" y="235"/>
                  </a:cubicBezTo>
                  <a:cubicBezTo>
                    <a:pt x="190" y="234"/>
                    <a:pt x="176" y="238"/>
                    <a:pt x="169" y="233"/>
                  </a:cubicBezTo>
                  <a:cubicBezTo>
                    <a:pt x="169" y="231"/>
                    <a:pt x="169" y="231"/>
                    <a:pt x="170" y="228"/>
                  </a:cubicBezTo>
                  <a:cubicBezTo>
                    <a:pt x="147" y="212"/>
                    <a:pt x="105" y="220"/>
                    <a:pt x="78" y="225"/>
                  </a:cubicBezTo>
                  <a:cubicBezTo>
                    <a:pt x="49" y="228"/>
                    <a:pt x="29" y="240"/>
                    <a:pt x="0" y="232"/>
                  </a:cubicBezTo>
                  <a:cubicBezTo>
                    <a:pt x="9" y="219"/>
                    <a:pt x="28" y="208"/>
                    <a:pt x="42" y="204"/>
                  </a:cubicBezTo>
                  <a:cubicBezTo>
                    <a:pt x="48" y="203"/>
                    <a:pt x="55" y="206"/>
                    <a:pt x="58" y="200"/>
                  </a:cubicBezTo>
                  <a:cubicBezTo>
                    <a:pt x="59" y="197"/>
                    <a:pt x="50" y="186"/>
                    <a:pt x="48" y="182"/>
                  </a:cubicBezTo>
                  <a:cubicBezTo>
                    <a:pt x="51" y="180"/>
                    <a:pt x="55" y="178"/>
                    <a:pt x="61" y="177"/>
                  </a:cubicBezTo>
                  <a:cubicBezTo>
                    <a:pt x="58" y="176"/>
                    <a:pt x="58" y="172"/>
                    <a:pt x="55" y="171"/>
                  </a:cubicBezTo>
                  <a:cubicBezTo>
                    <a:pt x="67" y="168"/>
                    <a:pt x="81" y="172"/>
                    <a:pt x="92" y="175"/>
                  </a:cubicBezTo>
                  <a:cubicBezTo>
                    <a:pt x="105" y="174"/>
                    <a:pt x="117" y="174"/>
                    <a:pt x="130" y="173"/>
                  </a:cubicBezTo>
                  <a:cubicBezTo>
                    <a:pt x="137" y="173"/>
                    <a:pt x="150" y="175"/>
                    <a:pt x="156" y="169"/>
                  </a:cubicBezTo>
                  <a:cubicBezTo>
                    <a:pt x="161" y="161"/>
                    <a:pt x="149" y="150"/>
                    <a:pt x="144" y="146"/>
                  </a:cubicBezTo>
                  <a:cubicBezTo>
                    <a:pt x="153" y="138"/>
                    <a:pt x="175" y="143"/>
                    <a:pt x="189" y="142"/>
                  </a:cubicBezTo>
                  <a:cubicBezTo>
                    <a:pt x="210" y="139"/>
                    <a:pt x="229" y="139"/>
                    <a:pt x="250" y="148"/>
                  </a:cubicBezTo>
                  <a:cubicBezTo>
                    <a:pt x="265" y="153"/>
                    <a:pt x="283" y="160"/>
                    <a:pt x="297" y="168"/>
                  </a:cubicBezTo>
                  <a:cubicBezTo>
                    <a:pt x="307" y="174"/>
                    <a:pt x="321" y="196"/>
                    <a:pt x="329" y="179"/>
                  </a:cubicBezTo>
                  <a:cubicBezTo>
                    <a:pt x="333" y="165"/>
                    <a:pt x="320" y="148"/>
                    <a:pt x="314" y="137"/>
                  </a:cubicBezTo>
                  <a:cubicBezTo>
                    <a:pt x="303" y="120"/>
                    <a:pt x="301" y="108"/>
                    <a:pt x="300" y="87"/>
                  </a:cubicBezTo>
                  <a:cubicBezTo>
                    <a:pt x="299" y="81"/>
                    <a:pt x="303" y="74"/>
                    <a:pt x="302" y="68"/>
                  </a:cubicBezTo>
                  <a:cubicBezTo>
                    <a:pt x="301" y="59"/>
                    <a:pt x="289" y="45"/>
                    <a:pt x="285" y="38"/>
                  </a:cubicBezTo>
                  <a:cubicBezTo>
                    <a:pt x="278" y="26"/>
                    <a:pt x="272" y="13"/>
                    <a:pt x="267" y="0"/>
                  </a:cubicBezTo>
                  <a:cubicBezTo>
                    <a:pt x="268" y="14"/>
                    <a:pt x="279" y="14"/>
                    <a:pt x="288" y="18"/>
                  </a:cubicBezTo>
                  <a:cubicBezTo>
                    <a:pt x="294" y="23"/>
                    <a:pt x="301" y="31"/>
                    <a:pt x="306" y="35"/>
                  </a:cubicBezTo>
                  <a:cubicBezTo>
                    <a:pt x="319" y="53"/>
                    <a:pt x="323" y="67"/>
                    <a:pt x="325" y="86"/>
                  </a:cubicBezTo>
                  <a:cubicBezTo>
                    <a:pt x="334" y="81"/>
                    <a:pt x="338" y="65"/>
                    <a:pt x="345" y="58"/>
                  </a:cubicBezTo>
                  <a:cubicBezTo>
                    <a:pt x="349" y="60"/>
                    <a:pt x="356" y="72"/>
                    <a:pt x="358" y="76"/>
                  </a:cubicBezTo>
                  <a:cubicBezTo>
                    <a:pt x="364" y="86"/>
                    <a:pt x="364" y="86"/>
                    <a:pt x="360" y="98"/>
                  </a:cubicBezTo>
                  <a:cubicBezTo>
                    <a:pt x="355" y="117"/>
                    <a:pt x="359" y="131"/>
                    <a:pt x="363" y="150"/>
                  </a:cubicBezTo>
                  <a:cubicBezTo>
                    <a:pt x="369" y="172"/>
                    <a:pt x="364" y="207"/>
                    <a:pt x="341" y="219"/>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136"/>
            <p:cNvSpPr>
              <a:spLocks/>
            </p:cNvSpPr>
            <p:nvPr userDrawn="1"/>
          </p:nvSpPr>
          <p:spPr bwMode="auto">
            <a:xfrm>
              <a:off x="5213082" y="335661"/>
              <a:ext cx="529996" cy="354951"/>
            </a:xfrm>
            <a:custGeom>
              <a:avLst/>
              <a:gdLst>
                <a:gd name="T0" fmla="*/ 0 w 352"/>
                <a:gd name="T1" fmla="*/ 0 h 235"/>
                <a:gd name="T2" fmla="*/ 11 w 352"/>
                <a:gd name="T3" fmla="*/ 19 h 235"/>
                <a:gd name="T4" fmla="*/ 54 w 352"/>
                <a:gd name="T5" fmla="*/ 33 h 235"/>
                <a:gd name="T6" fmla="*/ 96 w 352"/>
                <a:gd name="T7" fmla="*/ 107 h 235"/>
                <a:gd name="T8" fmla="*/ 102 w 352"/>
                <a:gd name="T9" fmla="*/ 82 h 235"/>
                <a:gd name="T10" fmla="*/ 128 w 352"/>
                <a:gd name="T11" fmla="*/ 180 h 235"/>
                <a:gd name="T12" fmla="*/ 153 w 352"/>
                <a:gd name="T13" fmla="*/ 218 h 235"/>
                <a:gd name="T14" fmla="*/ 187 w 352"/>
                <a:gd name="T15" fmla="*/ 193 h 235"/>
                <a:gd name="T16" fmla="*/ 212 w 352"/>
                <a:gd name="T17" fmla="*/ 181 h 235"/>
                <a:gd name="T18" fmla="*/ 223 w 352"/>
                <a:gd name="T19" fmla="*/ 146 h 235"/>
                <a:gd name="T20" fmla="*/ 238 w 352"/>
                <a:gd name="T21" fmla="*/ 117 h 235"/>
                <a:gd name="T22" fmla="*/ 243 w 352"/>
                <a:gd name="T23" fmla="*/ 137 h 235"/>
                <a:gd name="T24" fmla="*/ 272 w 352"/>
                <a:gd name="T25" fmla="*/ 119 h 235"/>
                <a:gd name="T26" fmla="*/ 301 w 352"/>
                <a:gd name="T27" fmla="*/ 109 h 235"/>
                <a:gd name="T28" fmla="*/ 352 w 352"/>
                <a:gd name="T29" fmla="*/ 72 h 235"/>
                <a:gd name="T30" fmla="*/ 316 w 352"/>
                <a:gd name="T31" fmla="*/ 128 h 235"/>
                <a:gd name="T32" fmla="*/ 282 w 352"/>
                <a:gd name="T33" fmla="*/ 174 h 235"/>
                <a:gd name="T34" fmla="*/ 189 w 352"/>
                <a:gd name="T35" fmla="*/ 227 h 235"/>
                <a:gd name="T36" fmla="*/ 172 w 352"/>
                <a:gd name="T37" fmla="*/ 223 h 235"/>
                <a:gd name="T38" fmla="*/ 162 w 352"/>
                <a:gd name="T39" fmla="*/ 229 h 235"/>
                <a:gd name="T40" fmla="*/ 134 w 352"/>
                <a:gd name="T41" fmla="*/ 232 h 235"/>
                <a:gd name="T42" fmla="*/ 86 w 352"/>
                <a:gd name="T43" fmla="*/ 187 h 235"/>
                <a:gd name="T44" fmla="*/ 53 w 352"/>
                <a:gd name="T45" fmla="*/ 135 h 235"/>
                <a:gd name="T46" fmla="*/ 31 w 352"/>
                <a:gd name="T47" fmla="*/ 76 h 235"/>
                <a:gd name="T48" fmla="*/ 0 w 352"/>
                <a:gd name="T49" fmla="*/ 5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2" h="235">
                  <a:moveTo>
                    <a:pt x="0" y="0"/>
                  </a:moveTo>
                  <a:cubicBezTo>
                    <a:pt x="4" y="7"/>
                    <a:pt x="7" y="12"/>
                    <a:pt x="11" y="19"/>
                  </a:cubicBezTo>
                  <a:cubicBezTo>
                    <a:pt x="23" y="35"/>
                    <a:pt x="37" y="27"/>
                    <a:pt x="54" y="33"/>
                  </a:cubicBezTo>
                  <a:cubicBezTo>
                    <a:pt x="80" y="38"/>
                    <a:pt x="87" y="84"/>
                    <a:pt x="96" y="107"/>
                  </a:cubicBezTo>
                  <a:cubicBezTo>
                    <a:pt x="95" y="98"/>
                    <a:pt x="99" y="89"/>
                    <a:pt x="102" y="82"/>
                  </a:cubicBezTo>
                  <a:cubicBezTo>
                    <a:pt x="123" y="114"/>
                    <a:pt x="117" y="145"/>
                    <a:pt x="128" y="180"/>
                  </a:cubicBezTo>
                  <a:cubicBezTo>
                    <a:pt x="131" y="192"/>
                    <a:pt x="139" y="213"/>
                    <a:pt x="153" y="218"/>
                  </a:cubicBezTo>
                  <a:cubicBezTo>
                    <a:pt x="165" y="223"/>
                    <a:pt x="174" y="199"/>
                    <a:pt x="187" y="193"/>
                  </a:cubicBezTo>
                  <a:cubicBezTo>
                    <a:pt x="193" y="208"/>
                    <a:pt x="209" y="187"/>
                    <a:pt x="212" y="181"/>
                  </a:cubicBezTo>
                  <a:cubicBezTo>
                    <a:pt x="216" y="169"/>
                    <a:pt x="221" y="157"/>
                    <a:pt x="223" y="146"/>
                  </a:cubicBezTo>
                  <a:cubicBezTo>
                    <a:pt x="227" y="137"/>
                    <a:pt x="228" y="118"/>
                    <a:pt x="238" y="117"/>
                  </a:cubicBezTo>
                  <a:cubicBezTo>
                    <a:pt x="250" y="117"/>
                    <a:pt x="245" y="129"/>
                    <a:pt x="243" y="137"/>
                  </a:cubicBezTo>
                  <a:cubicBezTo>
                    <a:pt x="253" y="131"/>
                    <a:pt x="262" y="126"/>
                    <a:pt x="272" y="119"/>
                  </a:cubicBezTo>
                  <a:cubicBezTo>
                    <a:pt x="281" y="114"/>
                    <a:pt x="291" y="113"/>
                    <a:pt x="301" y="109"/>
                  </a:cubicBezTo>
                  <a:cubicBezTo>
                    <a:pt x="317" y="102"/>
                    <a:pt x="344" y="88"/>
                    <a:pt x="352" y="72"/>
                  </a:cubicBezTo>
                  <a:cubicBezTo>
                    <a:pt x="339" y="89"/>
                    <a:pt x="330" y="108"/>
                    <a:pt x="316" y="128"/>
                  </a:cubicBezTo>
                  <a:cubicBezTo>
                    <a:pt x="306" y="141"/>
                    <a:pt x="296" y="160"/>
                    <a:pt x="282" y="174"/>
                  </a:cubicBezTo>
                  <a:cubicBezTo>
                    <a:pt x="261" y="193"/>
                    <a:pt x="218" y="226"/>
                    <a:pt x="189" y="227"/>
                  </a:cubicBezTo>
                  <a:cubicBezTo>
                    <a:pt x="183" y="226"/>
                    <a:pt x="178" y="222"/>
                    <a:pt x="172" y="223"/>
                  </a:cubicBezTo>
                  <a:cubicBezTo>
                    <a:pt x="168" y="223"/>
                    <a:pt x="165" y="227"/>
                    <a:pt x="162" y="229"/>
                  </a:cubicBezTo>
                  <a:cubicBezTo>
                    <a:pt x="152" y="235"/>
                    <a:pt x="145" y="235"/>
                    <a:pt x="134" y="232"/>
                  </a:cubicBezTo>
                  <a:cubicBezTo>
                    <a:pt x="111" y="225"/>
                    <a:pt x="99" y="204"/>
                    <a:pt x="86" y="187"/>
                  </a:cubicBezTo>
                  <a:cubicBezTo>
                    <a:pt x="74" y="171"/>
                    <a:pt x="61" y="153"/>
                    <a:pt x="53" y="135"/>
                  </a:cubicBezTo>
                  <a:cubicBezTo>
                    <a:pt x="46" y="116"/>
                    <a:pt x="43" y="95"/>
                    <a:pt x="31" y="76"/>
                  </a:cubicBezTo>
                  <a:cubicBezTo>
                    <a:pt x="19" y="56"/>
                    <a:pt x="5" y="27"/>
                    <a:pt x="0" y="5"/>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34"/>
            <p:cNvGrpSpPr/>
            <p:nvPr userDrawn="1"/>
          </p:nvGrpSpPr>
          <p:grpSpPr>
            <a:xfrm>
              <a:off x="5484251" y="-353170"/>
              <a:ext cx="1285280" cy="1144269"/>
              <a:chOff x="5415524" y="-464541"/>
              <a:chExt cx="1285280" cy="1144269"/>
            </a:xfrm>
          </p:grpSpPr>
          <p:sp>
            <p:nvSpPr>
              <p:cNvPr id="34" name="Freeform 7"/>
              <p:cNvSpPr>
                <a:spLocks/>
              </p:cNvSpPr>
              <p:nvPr userDrawn="1"/>
            </p:nvSpPr>
            <p:spPr bwMode="auto">
              <a:xfrm>
                <a:off x="5752490" y="193495"/>
                <a:ext cx="844427" cy="486233"/>
              </a:xfrm>
              <a:custGeom>
                <a:avLst/>
                <a:gdLst>
                  <a:gd name="T0" fmla="*/ 560 w 560"/>
                  <a:gd name="T1" fmla="*/ 0 h 322"/>
                  <a:gd name="T2" fmla="*/ 312 w 560"/>
                  <a:gd name="T3" fmla="*/ 208 h 322"/>
                  <a:gd name="T4" fmla="*/ 160 w 560"/>
                  <a:gd name="T5" fmla="*/ 284 h 322"/>
                  <a:gd name="T6" fmla="*/ 75 w 560"/>
                  <a:gd name="T7" fmla="*/ 305 h 322"/>
                  <a:gd name="T8" fmla="*/ 27 w 560"/>
                  <a:gd name="T9" fmla="*/ 312 h 322"/>
                  <a:gd name="T10" fmla="*/ 0 w 560"/>
                  <a:gd name="T11" fmla="*/ 321 h 322"/>
                  <a:gd name="T12" fmla="*/ 0 w 560"/>
                  <a:gd name="T13" fmla="*/ 321 h 322"/>
                  <a:gd name="T14" fmla="*/ 18 w 560"/>
                  <a:gd name="T15" fmla="*/ 316 h 322"/>
                  <a:gd name="T16" fmla="*/ 60 w 560"/>
                  <a:gd name="T17" fmla="*/ 309 h 322"/>
                  <a:gd name="T18" fmla="*/ 154 w 560"/>
                  <a:gd name="T19" fmla="*/ 287 h 322"/>
                  <a:gd name="T20" fmla="*/ 300 w 560"/>
                  <a:gd name="T21" fmla="*/ 215 h 322"/>
                  <a:gd name="T22" fmla="*/ 437 w 560"/>
                  <a:gd name="T23" fmla="*/ 124 h 322"/>
                  <a:gd name="T24" fmla="*/ 560 w 560"/>
                  <a:gd name="T25" fmla="*/ 1 h 322"/>
                  <a:gd name="T26" fmla="*/ 560 w 560"/>
                  <a:gd name="T27" fmla="*/ 0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60" h="322">
                    <a:moveTo>
                      <a:pt x="560" y="0"/>
                    </a:moveTo>
                    <a:cubicBezTo>
                      <a:pt x="482" y="77"/>
                      <a:pt x="411" y="158"/>
                      <a:pt x="312" y="208"/>
                    </a:cubicBezTo>
                    <a:cubicBezTo>
                      <a:pt x="261" y="233"/>
                      <a:pt x="214" y="265"/>
                      <a:pt x="160" y="284"/>
                    </a:cubicBezTo>
                    <a:cubicBezTo>
                      <a:pt x="133" y="294"/>
                      <a:pt x="104" y="299"/>
                      <a:pt x="75" y="305"/>
                    </a:cubicBezTo>
                    <a:cubicBezTo>
                      <a:pt x="59" y="308"/>
                      <a:pt x="43" y="310"/>
                      <a:pt x="27" y="312"/>
                    </a:cubicBezTo>
                    <a:cubicBezTo>
                      <a:pt x="17" y="313"/>
                      <a:pt x="11" y="320"/>
                      <a:pt x="0" y="321"/>
                    </a:cubicBezTo>
                    <a:cubicBezTo>
                      <a:pt x="0" y="321"/>
                      <a:pt x="0" y="321"/>
                      <a:pt x="0" y="321"/>
                    </a:cubicBezTo>
                    <a:cubicBezTo>
                      <a:pt x="7" y="322"/>
                      <a:pt x="12" y="320"/>
                      <a:pt x="18" y="316"/>
                    </a:cubicBezTo>
                    <a:cubicBezTo>
                      <a:pt x="29" y="310"/>
                      <a:pt x="47" y="312"/>
                      <a:pt x="60" y="309"/>
                    </a:cubicBezTo>
                    <a:cubicBezTo>
                      <a:pt x="92" y="303"/>
                      <a:pt x="123" y="296"/>
                      <a:pt x="154" y="287"/>
                    </a:cubicBezTo>
                    <a:cubicBezTo>
                      <a:pt x="206" y="271"/>
                      <a:pt x="252" y="241"/>
                      <a:pt x="300" y="215"/>
                    </a:cubicBezTo>
                    <a:cubicBezTo>
                      <a:pt x="350" y="188"/>
                      <a:pt x="395" y="162"/>
                      <a:pt x="437" y="124"/>
                    </a:cubicBezTo>
                    <a:cubicBezTo>
                      <a:pt x="480" y="85"/>
                      <a:pt x="520" y="42"/>
                      <a:pt x="560" y="1"/>
                    </a:cubicBezTo>
                    <a:cubicBezTo>
                      <a:pt x="560" y="0"/>
                      <a:pt x="560" y="0"/>
                      <a:pt x="560" y="0"/>
                    </a:cubicBezTo>
                    <a:close/>
                  </a:path>
                </a:pathLst>
              </a:custGeom>
              <a:solidFill>
                <a:srgbClr val="7B6C5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131"/>
              <p:cNvSpPr>
                <a:spLocks/>
              </p:cNvSpPr>
              <p:nvPr userDrawn="1"/>
            </p:nvSpPr>
            <p:spPr bwMode="auto">
              <a:xfrm>
                <a:off x="5415524" y="-263565"/>
                <a:ext cx="202598" cy="338744"/>
              </a:xfrm>
              <a:custGeom>
                <a:avLst/>
                <a:gdLst>
                  <a:gd name="T0" fmla="*/ 18 w 134"/>
                  <a:gd name="T1" fmla="*/ 126 h 225"/>
                  <a:gd name="T2" fmla="*/ 51 w 134"/>
                  <a:gd name="T3" fmla="*/ 154 h 225"/>
                  <a:gd name="T4" fmla="*/ 96 w 134"/>
                  <a:gd name="T5" fmla="*/ 225 h 225"/>
                  <a:gd name="T6" fmla="*/ 70 w 134"/>
                  <a:gd name="T7" fmla="*/ 174 h 225"/>
                  <a:gd name="T8" fmla="*/ 61 w 134"/>
                  <a:gd name="T9" fmla="*/ 144 h 225"/>
                  <a:gd name="T10" fmla="*/ 77 w 134"/>
                  <a:gd name="T11" fmla="*/ 139 h 225"/>
                  <a:gd name="T12" fmla="*/ 130 w 134"/>
                  <a:gd name="T13" fmla="*/ 158 h 225"/>
                  <a:gd name="T14" fmla="*/ 78 w 134"/>
                  <a:gd name="T15" fmla="*/ 117 h 225"/>
                  <a:gd name="T16" fmla="*/ 97 w 134"/>
                  <a:gd name="T17" fmla="*/ 106 h 225"/>
                  <a:gd name="T18" fmla="*/ 70 w 134"/>
                  <a:gd name="T19" fmla="*/ 88 h 225"/>
                  <a:gd name="T20" fmla="*/ 85 w 134"/>
                  <a:gd name="T21" fmla="*/ 79 h 225"/>
                  <a:gd name="T22" fmla="*/ 97 w 134"/>
                  <a:gd name="T23" fmla="*/ 60 h 225"/>
                  <a:gd name="T24" fmla="*/ 86 w 134"/>
                  <a:gd name="T25" fmla="*/ 38 h 225"/>
                  <a:gd name="T26" fmla="*/ 82 w 134"/>
                  <a:gd name="T27" fmla="*/ 20 h 225"/>
                  <a:gd name="T28" fmla="*/ 76 w 134"/>
                  <a:gd name="T29" fmla="*/ 0 h 225"/>
                  <a:gd name="T30" fmla="*/ 46 w 134"/>
                  <a:gd name="T31" fmla="*/ 53 h 225"/>
                  <a:gd name="T32" fmla="*/ 21 w 134"/>
                  <a:gd name="T33" fmla="*/ 65 h 225"/>
                  <a:gd name="T34" fmla="*/ 0 w 134"/>
                  <a:gd name="T35" fmla="*/ 60 h 225"/>
                  <a:gd name="T36" fmla="*/ 3 w 134"/>
                  <a:gd name="T37" fmla="*/ 109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4" h="225">
                    <a:moveTo>
                      <a:pt x="18" y="126"/>
                    </a:moveTo>
                    <a:cubicBezTo>
                      <a:pt x="31" y="116"/>
                      <a:pt x="46" y="146"/>
                      <a:pt x="51" y="154"/>
                    </a:cubicBezTo>
                    <a:cubicBezTo>
                      <a:pt x="67" y="177"/>
                      <a:pt x="66" y="218"/>
                      <a:pt x="96" y="225"/>
                    </a:cubicBezTo>
                    <a:cubicBezTo>
                      <a:pt x="86" y="208"/>
                      <a:pt x="76" y="191"/>
                      <a:pt x="70" y="174"/>
                    </a:cubicBezTo>
                    <a:cubicBezTo>
                      <a:pt x="66" y="164"/>
                      <a:pt x="62" y="153"/>
                      <a:pt x="61" y="144"/>
                    </a:cubicBezTo>
                    <a:cubicBezTo>
                      <a:pt x="59" y="124"/>
                      <a:pt x="67" y="131"/>
                      <a:pt x="77" y="139"/>
                    </a:cubicBezTo>
                    <a:cubicBezTo>
                      <a:pt x="86" y="146"/>
                      <a:pt x="123" y="174"/>
                      <a:pt x="130" y="158"/>
                    </a:cubicBezTo>
                    <a:cubicBezTo>
                      <a:pt x="134" y="149"/>
                      <a:pt x="86" y="127"/>
                      <a:pt x="78" y="117"/>
                    </a:cubicBezTo>
                    <a:cubicBezTo>
                      <a:pt x="85" y="113"/>
                      <a:pt x="92" y="109"/>
                      <a:pt x="97" y="106"/>
                    </a:cubicBezTo>
                    <a:cubicBezTo>
                      <a:pt x="93" y="97"/>
                      <a:pt x="63" y="103"/>
                      <a:pt x="70" y="88"/>
                    </a:cubicBezTo>
                    <a:cubicBezTo>
                      <a:pt x="72" y="84"/>
                      <a:pt x="83" y="80"/>
                      <a:pt x="85" y="79"/>
                    </a:cubicBezTo>
                    <a:cubicBezTo>
                      <a:pt x="93" y="72"/>
                      <a:pt x="95" y="68"/>
                      <a:pt x="97" y="60"/>
                    </a:cubicBezTo>
                    <a:cubicBezTo>
                      <a:pt x="103" y="42"/>
                      <a:pt x="92" y="47"/>
                      <a:pt x="86" y="38"/>
                    </a:cubicBezTo>
                    <a:cubicBezTo>
                      <a:pt x="84" y="35"/>
                      <a:pt x="84" y="26"/>
                      <a:pt x="82" y="20"/>
                    </a:cubicBezTo>
                    <a:cubicBezTo>
                      <a:pt x="81" y="14"/>
                      <a:pt x="76" y="9"/>
                      <a:pt x="76" y="0"/>
                    </a:cubicBezTo>
                    <a:cubicBezTo>
                      <a:pt x="66" y="20"/>
                      <a:pt x="61" y="39"/>
                      <a:pt x="46" y="53"/>
                    </a:cubicBezTo>
                    <a:cubicBezTo>
                      <a:pt x="39" y="60"/>
                      <a:pt x="31" y="66"/>
                      <a:pt x="21" y="65"/>
                    </a:cubicBezTo>
                    <a:cubicBezTo>
                      <a:pt x="14" y="65"/>
                      <a:pt x="8" y="50"/>
                      <a:pt x="0" y="60"/>
                    </a:cubicBezTo>
                    <a:cubicBezTo>
                      <a:pt x="7" y="72"/>
                      <a:pt x="5" y="96"/>
                      <a:pt x="3" y="109"/>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135"/>
              <p:cNvSpPr>
                <a:spLocks/>
              </p:cNvSpPr>
              <p:nvPr userDrawn="1"/>
            </p:nvSpPr>
            <p:spPr bwMode="auto">
              <a:xfrm>
                <a:off x="5519254" y="-104729"/>
                <a:ext cx="247980" cy="348468"/>
              </a:xfrm>
              <a:custGeom>
                <a:avLst/>
                <a:gdLst>
                  <a:gd name="T0" fmla="*/ 15 w 164"/>
                  <a:gd name="T1" fmla="*/ 164 h 231"/>
                  <a:gd name="T2" fmla="*/ 48 w 164"/>
                  <a:gd name="T3" fmla="*/ 215 h 231"/>
                  <a:gd name="T4" fmla="*/ 83 w 164"/>
                  <a:gd name="T5" fmla="*/ 227 h 231"/>
                  <a:gd name="T6" fmla="*/ 118 w 164"/>
                  <a:gd name="T7" fmla="*/ 185 h 231"/>
                  <a:gd name="T8" fmla="*/ 147 w 164"/>
                  <a:gd name="T9" fmla="*/ 138 h 231"/>
                  <a:gd name="T10" fmla="*/ 143 w 164"/>
                  <a:gd name="T11" fmla="*/ 80 h 231"/>
                  <a:gd name="T12" fmla="*/ 156 w 164"/>
                  <a:gd name="T13" fmla="*/ 59 h 231"/>
                  <a:gd name="T14" fmla="*/ 162 w 164"/>
                  <a:gd name="T15" fmla="*/ 34 h 231"/>
                  <a:gd name="T16" fmla="*/ 135 w 164"/>
                  <a:gd name="T17" fmla="*/ 2 h 231"/>
                  <a:gd name="T18" fmla="*/ 127 w 164"/>
                  <a:gd name="T19" fmla="*/ 73 h 231"/>
                  <a:gd name="T20" fmla="*/ 130 w 164"/>
                  <a:gd name="T21" fmla="*/ 109 h 231"/>
                  <a:gd name="T22" fmla="*/ 110 w 164"/>
                  <a:gd name="T23" fmla="*/ 146 h 231"/>
                  <a:gd name="T24" fmla="*/ 106 w 164"/>
                  <a:gd name="T25" fmla="*/ 162 h 231"/>
                  <a:gd name="T26" fmla="*/ 103 w 164"/>
                  <a:gd name="T27" fmla="*/ 171 h 231"/>
                  <a:gd name="T28" fmla="*/ 103 w 164"/>
                  <a:gd name="T29" fmla="*/ 180 h 231"/>
                  <a:gd name="T30" fmla="*/ 59 w 164"/>
                  <a:gd name="T31" fmla="*/ 176 h 231"/>
                  <a:gd name="T32" fmla="*/ 6 w 164"/>
                  <a:gd name="T33" fmla="*/ 123 h 231"/>
                  <a:gd name="T34" fmla="*/ 24 w 164"/>
                  <a:gd name="T35" fmla="*/ 175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4" h="231">
                    <a:moveTo>
                      <a:pt x="15" y="164"/>
                    </a:moveTo>
                    <a:cubicBezTo>
                      <a:pt x="25" y="181"/>
                      <a:pt x="34" y="203"/>
                      <a:pt x="48" y="215"/>
                    </a:cubicBezTo>
                    <a:cubicBezTo>
                      <a:pt x="59" y="225"/>
                      <a:pt x="69" y="231"/>
                      <a:pt x="83" y="227"/>
                    </a:cubicBezTo>
                    <a:cubicBezTo>
                      <a:pt x="105" y="221"/>
                      <a:pt x="108" y="203"/>
                      <a:pt x="118" y="185"/>
                    </a:cubicBezTo>
                    <a:cubicBezTo>
                      <a:pt x="129" y="169"/>
                      <a:pt x="142" y="157"/>
                      <a:pt x="147" y="138"/>
                    </a:cubicBezTo>
                    <a:cubicBezTo>
                      <a:pt x="149" y="118"/>
                      <a:pt x="140" y="98"/>
                      <a:pt x="143" y="80"/>
                    </a:cubicBezTo>
                    <a:cubicBezTo>
                      <a:pt x="145" y="72"/>
                      <a:pt x="152" y="68"/>
                      <a:pt x="156" y="59"/>
                    </a:cubicBezTo>
                    <a:cubicBezTo>
                      <a:pt x="159" y="52"/>
                      <a:pt x="161" y="42"/>
                      <a:pt x="162" y="34"/>
                    </a:cubicBezTo>
                    <a:cubicBezTo>
                      <a:pt x="164" y="19"/>
                      <a:pt x="153" y="0"/>
                      <a:pt x="135" y="2"/>
                    </a:cubicBezTo>
                    <a:cubicBezTo>
                      <a:pt x="152" y="26"/>
                      <a:pt x="126" y="49"/>
                      <a:pt x="127" y="73"/>
                    </a:cubicBezTo>
                    <a:cubicBezTo>
                      <a:pt x="129" y="88"/>
                      <a:pt x="136" y="96"/>
                      <a:pt x="130" y="109"/>
                    </a:cubicBezTo>
                    <a:cubicBezTo>
                      <a:pt x="122" y="123"/>
                      <a:pt x="113" y="131"/>
                      <a:pt x="110" y="146"/>
                    </a:cubicBezTo>
                    <a:cubicBezTo>
                      <a:pt x="108" y="154"/>
                      <a:pt x="108" y="157"/>
                      <a:pt x="106" y="162"/>
                    </a:cubicBezTo>
                    <a:cubicBezTo>
                      <a:pt x="106" y="165"/>
                      <a:pt x="103" y="169"/>
                      <a:pt x="103" y="171"/>
                    </a:cubicBezTo>
                    <a:cubicBezTo>
                      <a:pt x="102" y="174"/>
                      <a:pt x="106" y="176"/>
                      <a:pt x="103" y="180"/>
                    </a:cubicBezTo>
                    <a:cubicBezTo>
                      <a:pt x="99" y="188"/>
                      <a:pt x="67" y="181"/>
                      <a:pt x="59" y="176"/>
                    </a:cubicBezTo>
                    <a:cubicBezTo>
                      <a:pt x="38" y="164"/>
                      <a:pt x="21" y="144"/>
                      <a:pt x="6" y="123"/>
                    </a:cubicBezTo>
                    <a:cubicBezTo>
                      <a:pt x="0" y="138"/>
                      <a:pt x="20" y="161"/>
                      <a:pt x="24" y="175"/>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137"/>
              <p:cNvSpPr>
                <a:spLocks/>
              </p:cNvSpPr>
              <p:nvPr userDrawn="1"/>
            </p:nvSpPr>
            <p:spPr bwMode="auto">
              <a:xfrm>
                <a:off x="5658641" y="-464541"/>
                <a:ext cx="1042163" cy="927086"/>
              </a:xfrm>
              <a:custGeom>
                <a:avLst/>
                <a:gdLst>
                  <a:gd name="T0" fmla="*/ 451 w 691"/>
                  <a:gd name="T1" fmla="*/ 72 h 614"/>
                  <a:gd name="T2" fmla="*/ 448 w 691"/>
                  <a:gd name="T3" fmla="*/ 71 h 614"/>
                  <a:gd name="T4" fmla="*/ 553 w 691"/>
                  <a:gd name="T5" fmla="*/ 83 h 614"/>
                  <a:gd name="T6" fmla="*/ 587 w 691"/>
                  <a:gd name="T7" fmla="*/ 89 h 614"/>
                  <a:gd name="T8" fmla="*/ 620 w 691"/>
                  <a:gd name="T9" fmla="*/ 106 h 614"/>
                  <a:gd name="T10" fmla="*/ 665 w 691"/>
                  <a:gd name="T11" fmla="*/ 146 h 614"/>
                  <a:gd name="T12" fmla="*/ 681 w 691"/>
                  <a:gd name="T13" fmla="*/ 200 h 614"/>
                  <a:gd name="T14" fmla="*/ 663 w 691"/>
                  <a:gd name="T15" fmla="*/ 217 h 614"/>
                  <a:gd name="T16" fmla="*/ 655 w 691"/>
                  <a:gd name="T17" fmla="*/ 250 h 614"/>
                  <a:gd name="T18" fmla="*/ 627 w 691"/>
                  <a:gd name="T19" fmla="*/ 316 h 614"/>
                  <a:gd name="T20" fmla="*/ 611 w 691"/>
                  <a:gd name="T21" fmla="*/ 339 h 614"/>
                  <a:gd name="T22" fmla="*/ 589 w 691"/>
                  <a:gd name="T23" fmla="*/ 361 h 614"/>
                  <a:gd name="T24" fmla="*/ 602 w 691"/>
                  <a:gd name="T25" fmla="*/ 384 h 614"/>
                  <a:gd name="T26" fmla="*/ 610 w 691"/>
                  <a:gd name="T27" fmla="*/ 412 h 614"/>
                  <a:gd name="T28" fmla="*/ 607 w 691"/>
                  <a:gd name="T29" fmla="*/ 439 h 614"/>
                  <a:gd name="T30" fmla="*/ 603 w 691"/>
                  <a:gd name="T31" fmla="*/ 474 h 614"/>
                  <a:gd name="T32" fmla="*/ 591 w 691"/>
                  <a:gd name="T33" fmla="*/ 509 h 614"/>
                  <a:gd name="T34" fmla="*/ 565 w 691"/>
                  <a:gd name="T35" fmla="*/ 531 h 614"/>
                  <a:gd name="T36" fmla="*/ 518 w 691"/>
                  <a:gd name="T37" fmla="*/ 569 h 614"/>
                  <a:gd name="T38" fmla="*/ 471 w 691"/>
                  <a:gd name="T39" fmla="*/ 604 h 614"/>
                  <a:gd name="T40" fmla="*/ 400 w 691"/>
                  <a:gd name="T41" fmla="*/ 600 h 614"/>
                  <a:gd name="T42" fmla="*/ 253 w 691"/>
                  <a:gd name="T43" fmla="*/ 549 h 614"/>
                  <a:gd name="T44" fmla="*/ 222 w 691"/>
                  <a:gd name="T45" fmla="*/ 525 h 614"/>
                  <a:gd name="T46" fmla="*/ 192 w 691"/>
                  <a:gd name="T47" fmla="*/ 524 h 614"/>
                  <a:gd name="T48" fmla="*/ 156 w 691"/>
                  <a:gd name="T49" fmla="*/ 539 h 614"/>
                  <a:gd name="T50" fmla="*/ 131 w 691"/>
                  <a:gd name="T51" fmla="*/ 563 h 614"/>
                  <a:gd name="T52" fmla="*/ 118 w 691"/>
                  <a:gd name="T53" fmla="*/ 464 h 614"/>
                  <a:gd name="T54" fmla="*/ 176 w 691"/>
                  <a:gd name="T55" fmla="*/ 392 h 614"/>
                  <a:gd name="T56" fmla="*/ 108 w 691"/>
                  <a:gd name="T57" fmla="*/ 372 h 614"/>
                  <a:gd name="T58" fmla="*/ 88 w 691"/>
                  <a:gd name="T59" fmla="*/ 352 h 614"/>
                  <a:gd name="T60" fmla="*/ 62 w 691"/>
                  <a:gd name="T61" fmla="*/ 330 h 614"/>
                  <a:gd name="T62" fmla="*/ 2 w 691"/>
                  <a:gd name="T63" fmla="*/ 215 h 614"/>
                  <a:gd name="T64" fmla="*/ 18 w 691"/>
                  <a:gd name="T65" fmla="*/ 194 h 614"/>
                  <a:gd name="T66" fmla="*/ 43 w 691"/>
                  <a:gd name="T67" fmla="*/ 167 h 614"/>
                  <a:gd name="T68" fmla="*/ 97 w 691"/>
                  <a:gd name="T69" fmla="*/ 133 h 614"/>
                  <a:gd name="T70" fmla="*/ 228 w 691"/>
                  <a:gd name="T71" fmla="*/ 115 h 614"/>
                  <a:gd name="T72" fmla="*/ 241 w 691"/>
                  <a:gd name="T73" fmla="*/ 121 h 614"/>
                  <a:gd name="T74" fmla="*/ 260 w 691"/>
                  <a:gd name="T75" fmla="*/ 79 h 614"/>
                  <a:gd name="T76" fmla="*/ 281 w 691"/>
                  <a:gd name="T77" fmla="*/ 48 h 614"/>
                  <a:gd name="T78" fmla="*/ 334 w 691"/>
                  <a:gd name="T79" fmla="*/ 0 h 614"/>
                  <a:gd name="T80" fmla="*/ 376 w 691"/>
                  <a:gd name="T81" fmla="*/ 8 h 614"/>
                  <a:gd name="T82" fmla="*/ 410 w 691"/>
                  <a:gd name="T83" fmla="*/ 27 h 614"/>
                  <a:gd name="T84" fmla="*/ 450 w 691"/>
                  <a:gd name="T85" fmla="*/ 78 h 614"/>
                  <a:gd name="T86" fmla="*/ 448 w 691"/>
                  <a:gd name="T87" fmla="*/ 74 h 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91" h="614">
                    <a:moveTo>
                      <a:pt x="451" y="72"/>
                    </a:moveTo>
                    <a:cubicBezTo>
                      <a:pt x="449" y="73"/>
                      <a:pt x="449" y="73"/>
                      <a:pt x="448" y="71"/>
                    </a:cubicBezTo>
                    <a:cubicBezTo>
                      <a:pt x="475" y="51"/>
                      <a:pt x="526" y="76"/>
                      <a:pt x="553" y="83"/>
                    </a:cubicBezTo>
                    <a:cubicBezTo>
                      <a:pt x="564" y="86"/>
                      <a:pt x="575" y="84"/>
                      <a:pt x="587" y="89"/>
                    </a:cubicBezTo>
                    <a:cubicBezTo>
                      <a:pt x="597" y="91"/>
                      <a:pt x="609" y="99"/>
                      <a:pt x="620" y="106"/>
                    </a:cubicBezTo>
                    <a:cubicBezTo>
                      <a:pt x="638" y="116"/>
                      <a:pt x="654" y="127"/>
                      <a:pt x="665" y="146"/>
                    </a:cubicBezTo>
                    <a:cubicBezTo>
                      <a:pt x="674" y="162"/>
                      <a:pt x="691" y="182"/>
                      <a:pt x="681" y="200"/>
                    </a:cubicBezTo>
                    <a:cubicBezTo>
                      <a:pt x="678" y="206"/>
                      <a:pt x="668" y="210"/>
                      <a:pt x="663" y="217"/>
                    </a:cubicBezTo>
                    <a:cubicBezTo>
                      <a:pt x="659" y="226"/>
                      <a:pt x="659" y="241"/>
                      <a:pt x="655" y="250"/>
                    </a:cubicBezTo>
                    <a:cubicBezTo>
                      <a:pt x="648" y="273"/>
                      <a:pt x="638" y="295"/>
                      <a:pt x="627" y="316"/>
                    </a:cubicBezTo>
                    <a:cubicBezTo>
                      <a:pt x="622" y="323"/>
                      <a:pt x="617" y="331"/>
                      <a:pt x="611" y="339"/>
                    </a:cubicBezTo>
                    <a:cubicBezTo>
                      <a:pt x="606" y="342"/>
                      <a:pt x="589" y="357"/>
                      <a:pt x="589" y="361"/>
                    </a:cubicBezTo>
                    <a:cubicBezTo>
                      <a:pt x="588" y="367"/>
                      <a:pt x="598" y="377"/>
                      <a:pt x="602" y="384"/>
                    </a:cubicBezTo>
                    <a:cubicBezTo>
                      <a:pt x="608" y="392"/>
                      <a:pt x="611" y="402"/>
                      <a:pt x="610" y="412"/>
                    </a:cubicBezTo>
                    <a:cubicBezTo>
                      <a:pt x="610" y="423"/>
                      <a:pt x="606" y="428"/>
                      <a:pt x="607" y="439"/>
                    </a:cubicBezTo>
                    <a:cubicBezTo>
                      <a:pt x="608" y="452"/>
                      <a:pt x="608" y="459"/>
                      <a:pt x="603" y="474"/>
                    </a:cubicBezTo>
                    <a:cubicBezTo>
                      <a:pt x="599" y="483"/>
                      <a:pt x="598" y="500"/>
                      <a:pt x="591" y="509"/>
                    </a:cubicBezTo>
                    <a:cubicBezTo>
                      <a:pt x="582" y="517"/>
                      <a:pt x="572" y="523"/>
                      <a:pt x="565" y="531"/>
                    </a:cubicBezTo>
                    <a:cubicBezTo>
                      <a:pt x="550" y="545"/>
                      <a:pt x="535" y="559"/>
                      <a:pt x="518" y="569"/>
                    </a:cubicBezTo>
                    <a:cubicBezTo>
                      <a:pt x="501" y="579"/>
                      <a:pt x="489" y="593"/>
                      <a:pt x="471" y="604"/>
                    </a:cubicBezTo>
                    <a:cubicBezTo>
                      <a:pt x="454" y="614"/>
                      <a:pt x="421" y="601"/>
                      <a:pt x="400" y="600"/>
                    </a:cubicBezTo>
                    <a:cubicBezTo>
                      <a:pt x="347" y="594"/>
                      <a:pt x="298" y="577"/>
                      <a:pt x="253" y="549"/>
                    </a:cubicBezTo>
                    <a:cubicBezTo>
                      <a:pt x="241" y="541"/>
                      <a:pt x="232" y="530"/>
                      <a:pt x="222" y="525"/>
                    </a:cubicBezTo>
                    <a:cubicBezTo>
                      <a:pt x="210" y="516"/>
                      <a:pt x="205" y="519"/>
                      <a:pt x="192" y="524"/>
                    </a:cubicBezTo>
                    <a:cubicBezTo>
                      <a:pt x="179" y="527"/>
                      <a:pt x="166" y="533"/>
                      <a:pt x="156" y="539"/>
                    </a:cubicBezTo>
                    <a:cubicBezTo>
                      <a:pt x="146" y="545"/>
                      <a:pt x="140" y="558"/>
                      <a:pt x="131" y="563"/>
                    </a:cubicBezTo>
                    <a:cubicBezTo>
                      <a:pt x="106" y="541"/>
                      <a:pt x="105" y="493"/>
                      <a:pt x="118" y="464"/>
                    </a:cubicBezTo>
                    <a:cubicBezTo>
                      <a:pt x="128" y="437"/>
                      <a:pt x="148" y="404"/>
                      <a:pt x="176" y="392"/>
                    </a:cubicBezTo>
                    <a:cubicBezTo>
                      <a:pt x="156" y="399"/>
                      <a:pt x="121" y="388"/>
                      <a:pt x="108" y="372"/>
                    </a:cubicBezTo>
                    <a:cubicBezTo>
                      <a:pt x="99" y="366"/>
                      <a:pt x="94" y="357"/>
                      <a:pt x="88" y="352"/>
                    </a:cubicBezTo>
                    <a:cubicBezTo>
                      <a:pt x="79" y="343"/>
                      <a:pt x="70" y="340"/>
                      <a:pt x="62" y="330"/>
                    </a:cubicBezTo>
                    <a:cubicBezTo>
                      <a:pt x="37" y="296"/>
                      <a:pt x="0" y="258"/>
                      <a:pt x="2" y="215"/>
                    </a:cubicBezTo>
                    <a:cubicBezTo>
                      <a:pt x="4" y="202"/>
                      <a:pt x="7" y="200"/>
                      <a:pt x="18" y="194"/>
                    </a:cubicBezTo>
                    <a:cubicBezTo>
                      <a:pt x="28" y="185"/>
                      <a:pt x="35" y="177"/>
                      <a:pt x="43" y="167"/>
                    </a:cubicBezTo>
                    <a:cubicBezTo>
                      <a:pt x="59" y="155"/>
                      <a:pt x="78" y="144"/>
                      <a:pt x="97" y="133"/>
                    </a:cubicBezTo>
                    <a:cubicBezTo>
                      <a:pt x="136" y="109"/>
                      <a:pt x="182" y="105"/>
                      <a:pt x="228" y="115"/>
                    </a:cubicBezTo>
                    <a:cubicBezTo>
                      <a:pt x="232" y="117"/>
                      <a:pt x="237" y="119"/>
                      <a:pt x="241" y="121"/>
                    </a:cubicBezTo>
                    <a:cubicBezTo>
                      <a:pt x="248" y="114"/>
                      <a:pt x="255" y="89"/>
                      <a:pt x="260" y="79"/>
                    </a:cubicBezTo>
                    <a:cubicBezTo>
                      <a:pt x="265" y="67"/>
                      <a:pt x="273" y="58"/>
                      <a:pt x="281" y="48"/>
                    </a:cubicBezTo>
                    <a:cubicBezTo>
                      <a:pt x="293" y="34"/>
                      <a:pt x="314" y="5"/>
                      <a:pt x="334" y="0"/>
                    </a:cubicBezTo>
                    <a:cubicBezTo>
                      <a:pt x="343" y="0"/>
                      <a:pt x="365" y="5"/>
                      <a:pt x="376" y="8"/>
                    </a:cubicBezTo>
                    <a:cubicBezTo>
                      <a:pt x="387" y="11"/>
                      <a:pt x="399" y="20"/>
                      <a:pt x="410" y="27"/>
                    </a:cubicBezTo>
                    <a:cubicBezTo>
                      <a:pt x="427" y="43"/>
                      <a:pt x="438" y="59"/>
                      <a:pt x="450" y="78"/>
                    </a:cubicBezTo>
                    <a:cubicBezTo>
                      <a:pt x="449" y="76"/>
                      <a:pt x="449" y="76"/>
                      <a:pt x="448" y="74"/>
                    </a:cubicBezTo>
                  </a:path>
                </a:pathLst>
              </a:custGeom>
              <a:solidFill>
                <a:srgbClr val="F3D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138"/>
              <p:cNvSpPr>
                <a:spLocks/>
              </p:cNvSpPr>
              <p:nvPr userDrawn="1"/>
            </p:nvSpPr>
            <p:spPr bwMode="auto">
              <a:xfrm>
                <a:off x="5678090" y="-237633"/>
                <a:ext cx="517030" cy="320914"/>
              </a:xfrm>
              <a:custGeom>
                <a:avLst/>
                <a:gdLst>
                  <a:gd name="T0" fmla="*/ 277 w 343"/>
                  <a:gd name="T1" fmla="*/ 180 h 212"/>
                  <a:gd name="T2" fmla="*/ 237 w 343"/>
                  <a:gd name="T3" fmla="*/ 192 h 212"/>
                  <a:gd name="T4" fmla="*/ 160 w 343"/>
                  <a:gd name="T5" fmla="*/ 199 h 212"/>
                  <a:gd name="T6" fmla="*/ 160 w 343"/>
                  <a:gd name="T7" fmla="*/ 199 h 212"/>
                  <a:gd name="T8" fmla="*/ 160 w 343"/>
                  <a:gd name="T9" fmla="*/ 199 h 212"/>
                  <a:gd name="T10" fmla="*/ 179 w 343"/>
                  <a:gd name="T11" fmla="*/ 180 h 212"/>
                  <a:gd name="T12" fmla="*/ 134 w 343"/>
                  <a:gd name="T13" fmla="*/ 182 h 212"/>
                  <a:gd name="T14" fmla="*/ 125 w 343"/>
                  <a:gd name="T15" fmla="*/ 166 h 212"/>
                  <a:gd name="T16" fmla="*/ 130 w 343"/>
                  <a:gd name="T17" fmla="*/ 161 h 212"/>
                  <a:gd name="T18" fmla="*/ 82 w 343"/>
                  <a:gd name="T19" fmla="*/ 146 h 212"/>
                  <a:gd name="T20" fmla="*/ 54 w 343"/>
                  <a:gd name="T21" fmla="*/ 114 h 212"/>
                  <a:gd name="T22" fmla="*/ 0 w 343"/>
                  <a:gd name="T23" fmla="*/ 55 h 212"/>
                  <a:gd name="T24" fmla="*/ 69 w 343"/>
                  <a:gd name="T25" fmla="*/ 46 h 212"/>
                  <a:gd name="T26" fmla="*/ 100 w 343"/>
                  <a:gd name="T27" fmla="*/ 35 h 212"/>
                  <a:gd name="T28" fmla="*/ 118 w 343"/>
                  <a:gd name="T29" fmla="*/ 31 h 212"/>
                  <a:gd name="T30" fmla="*/ 111 w 343"/>
                  <a:gd name="T31" fmla="*/ 19 h 212"/>
                  <a:gd name="T32" fmla="*/ 154 w 343"/>
                  <a:gd name="T33" fmla="*/ 17 h 212"/>
                  <a:gd name="T34" fmla="*/ 165 w 343"/>
                  <a:gd name="T35" fmla="*/ 19 h 212"/>
                  <a:gd name="T36" fmla="*/ 169 w 343"/>
                  <a:gd name="T37" fmla="*/ 12 h 212"/>
                  <a:gd name="T38" fmla="*/ 184 w 343"/>
                  <a:gd name="T39" fmla="*/ 1 h 212"/>
                  <a:gd name="T40" fmla="*/ 215 w 343"/>
                  <a:gd name="T41" fmla="*/ 22 h 212"/>
                  <a:gd name="T42" fmla="*/ 219 w 343"/>
                  <a:gd name="T43" fmla="*/ 59 h 212"/>
                  <a:gd name="T44" fmla="*/ 277 w 343"/>
                  <a:gd name="T45" fmla="*/ 106 h 212"/>
                  <a:gd name="T46" fmla="*/ 343 w 343"/>
                  <a:gd name="T47" fmla="*/ 138 h 212"/>
                  <a:gd name="T48" fmla="*/ 319 w 343"/>
                  <a:gd name="T49" fmla="*/ 146 h 212"/>
                  <a:gd name="T50" fmla="*/ 316 w 343"/>
                  <a:gd name="T51" fmla="*/ 171 h 212"/>
                  <a:gd name="T52" fmla="*/ 271 w 343"/>
                  <a:gd name="T53" fmla="*/ 17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3" h="212">
                    <a:moveTo>
                      <a:pt x="277" y="180"/>
                    </a:moveTo>
                    <a:cubicBezTo>
                      <a:pt x="267" y="179"/>
                      <a:pt x="249" y="188"/>
                      <a:pt x="237" y="192"/>
                    </a:cubicBezTo>
                    <a:cubicBezTo>
                      <a:pt x="210" y="201"/>
                      <a:pt x="189" y="212"/>
                      <a:pt x="160" y="199"/>
                    </a:cubicBezTo>
                    <a:cubicBezTo>
                      <a:pt x="160" y="199"/>
                      <a:pt x="160" y="199"/>
                      <a:pt x="160" y="199"/>
                    </a:cubicBezTo>
                    <a:cubicBezTo>
                      <a:pt x="160" y="199"/>
                      <a:pt x="160" y="199"/>
                      <a:pt x="160" y="199"/>
                    </a:cubicBezTo>
                    <a:cubicBezTo>
                      <a:pt x="169" y="194"/>
                      <a:pt x="173" y="189"/>
                      <a:pt x="179" y="180"/>
                    </a:cubicBezTo>
                    <a:cubicBezTo>
                      <a:pt x="164" y="182"/>
                      <a:pt x="152" y="185"/>
                      <a:pt x="134" y="182"/>
                    </a:cubicBezTo>
                    <a:cubicBezTo>
                      <a:pt x="140" y="176"/>
                      <a:pt x="129" y="171"/>
                      <a:pt x="125" y="166"/>
                    </a:cubicBezTo>
                    <a:cubicBezTo>
                      <a:pt x="126" y="165"/>
                      <a:pt x="129" y="162"/>
                      <a:pt x="130" y="161"/>
                    </a:cubicBezTo>
                    <a:cubicBezTo>
                      <a:pt x="120" y="151"/>
                      <a:pt x="96" y="153"/>
                      <a:pt x="82" y="146"/>
                    </a:cubicBezTo>
                    <a:cubicBezTo>
                      <a:pt x="71" y="138"/>
                      <a:pt x="61" y="126"/>
                      <a:pt x="54" y="114"/>
                    </a:cubicBezTo>
                    <a:cubicBezTo>
                      <a:pt x="39" y="92"/>
                      <a:pt x="16" y="78"/>
                      <a:pt x="0" y="55"/>
                    </a:cubicBezTo>
                    <a:cubicBezTo>
                      <a:pt x="19" y="41"/>
                      <a:pt x="47" y="48"/>
                      <a:pt x="69" y="46"/>
                    </a:cubicBezTo>
                    <a:cubicBezTo>
                      <a:pt x="81" y="44"/>
                      <a:pt x="88" y="39"/>
                      <a:pt x="100" y="35"/>
                    </a:cubicBezTo>
                    <a:cubicBezTo>
                      <a:pt x="109" y="32"/>
                      <a:pt x="109" y="32"/>
                      <a:pt x="118" y="31"/>
                    </a:cubicBezTo>
                    <a:cubicBezTo>
                      <a:pt x="116" y="28"/>
                      <a:pt x="114" y="24"/>
                      <a:pt x="111" y="19"/>
                    </a:cubicBezTo>
                    <a:cubicBezTo>
                      <a:pt x="119" y="9"/>
                      <a:pt x="144" y="16"/>
                      <a:pt x="154" y="17"/>
                    </a:cubicBezTo>
                    <a:cubicBezTo>
                      <a:pt x="156" y="17"/>
                      <a:pt x="163" y="20"/>
                      <a:pt x="165" y="19"/>
                    </a:cubicBezTo>
                    <a:cubicBezTo>
                      <a:pt x="172" y="17"/>
                      <a:pt x="165" y="17"/>
                      <a:pt x="169" y="12"/>
                    </a:cubicBezTo>
                    <a:cubicBezTo>
                      <a:pt x="174" y="4"/>
                      <a:pt x="169" y="0"/>
                      <a:pt x="184" y="1"/>
                    </a:cubicBezTo>
                    <a:cubicBezTo>
                      <a:pt x="196" y="3"/>
                      <a:pt x="210" y="11"/>
                      <a:pt x="215" y="22"/>
                    </a:cubicBezTo>
                    <a:cubicBezTo>
                      <a:pt x="217" y="33"/>
                      <a:pt x="216" y="47"/>
                      <a:pt x="219" y="59"/>
                    </a:cubicBezTo>
                    <a:cubicBezTo>
                      <a:pt x="224" y="88"/>
                      <a:pt x="249" y="102"/>
                      <a:pt x="277" y="106"/>
                    </a:cubicBezTo>
                    <a:cubicBezTo>
                      <a:pt x="298" y="110"/>
                      <a:pt x="326" y="123"/>
                      <a:pt x="343" y="138"/>
                    </a:cubicBezTo>
                    <a:cubicBezTo>
                      <a:pt x="334" y="139"/>
                      <a:pt x="325" y="140"/>
                      <a:pt x="319" y="146"/>
                    </a:cubicBezTo>
                    <a:cubicBezTo>
                      <a:pt x="308" y="154"/>
                      <a:pt x="314" y="160"/>
                      <a:pt x="316" y="171"/>
                    </a:cubicBezTo>
                    <a:cubicBezTo>
                      <a:pt x="303" y="176"/>
                      <a:pt x="286" y="179"/>
                      <a:pt x="271" y="179"/>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139"/>
              <p:cNvSpPr>
                <a:spLocks/>
              </p:cNvSpPr>
              <p:nvPr userDrawn="1"/>
            </p:nvSpPr>
            <p:spPr bwMode="auto">
              <a:xfrm>
                <a:off x="6000626" y="-438609"/>
                <a:ext cx="324157" cy="408437"/>
              </a:xfrm>
              <a:custGeom>
                <a:avLst/>
                <a:gdLst>
                  <a:gd name="T0" fmla="*/ 122 w 215"/>
                  <a:gd name="T1" fmla="*/ 262 h 271"/>
                  <a:gd name="T2" fmla="*/ 25 w 215"/>
                  <a:gd name="T3" fmla="*/ 126 h 271"/>
                  <a:gd name="T4" fmla="*/ 43 w 215"/>
                  <a:gd name="T5" fmla="*/ 145 h 271"/>
                  <a:gd name="T6" fmla="*/ 40 w 215"/>
                  <a:gd name="T7" fmla="*/ 123 h 271"/>
                  <a:gd name="T8" fmla="*/ 43 w 215"/>
                  <a:gd name="T9" fmla="*/ 126 h 271"/>
                  <a:gd name="T10" fmla="*/ 45 w 215"/>
                  <a:gd name="T11" fmla="*/ 86 h 271"/>
                  <a:gd name="T12" fmla="*/ 62 w 215"/>
                  <a:gd name="T13" fmla="*/ 52 h 271"/>
                  <a:gd name="T14" fmla="*/ 88 w 215"/>
                  <a:gd name="T15" fmla="*/ 30 h 271"/>
                  <a:gd name="T16" fmla="*/ 103 w 215"/>
                  <a:gd name="T17" fmla="*/ 0 h 271"/>
                  <a:gd name="T18" fmla="*/ 124 w 215"/>
                  <a:gd name="T19" fmla="*/ 15 h 271"/>
                  <a:gd name="T20" fmla="*/ 127 w 215"/>
                  <a:gd name="T21" fmla="*/ 9 h 271"/>
                  <a:gd name="T22" fmla="*/ 174 w 215"/>
                  <a:gd name="T23" fmla="*/ 61 h 271"/>
                  <a:gd name="T24" fmla="*/ 199 w 215"/>
                  <a:gd name="T25" fmla="*/ 119 h 271"/>
                  <a:gd name="T26" fmla="*/ 209 w 215"/>
                  <a:gd name="T27" fmla="*/ 111 h 271"/>
                  <a:gd name="T28" fmla="*/ 209 w 215"/>
                  <a:gd name="T29" fmla="*/ 150 h 271"/>
                  <a:gd name="T30" fmla="*/ 182 w 215"/>
                  <a:gd name="T31" fmla="*/ 191 h 271"/>
                  <a:gd name="T32" fmla="*/ 190 w 215"/>
                  <a:gd name="T33" fmla="*/ 185 h 271"/>
                  <a:gd name="T34" fmla="*/ 174 w 215"/>
                  <a:gd name="T35" fmla="*/ 213 h 271"/>
                  <a:gd name="T36" fmla="*/ 150 w 215"/>
                  <a:gd name="T37" fmla="*/ 234 h 271"/>
                  <a:gd name="T38" fmla="*/ 130 w 215"/>
                  <a:gd name="T39"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15" h="271">
                    <a:moveTo>
                      <a:pt x="122" y="262"/>
                    </a:moveTo>
                    <a:cubicBezTo>
                      <a:pt x="95" y="228"/>
                      <a:pt x="0" y="182"/>
                      <a:pt x="25" y="126"/>
                    </a:cubicBezTo>
                    <a:cubicBezTo>
                      <a:pt x="29" y="132"/>
                      <a:pt x="35" y="143"/>
                      <a:pt x="43" y="145"/>
                    </a:cubicBezTo>
                    <a:cubicBezTo>
                      <a:pt x="42" y="136"/>
                      <a:pt x="39" y="131"/>
                      <a:pt x="40" y="123"/>
                    </a:cubicBezTo>
                    <a:cubicBezTo>
                      <a:pt x="41" y="125"/>
                      <a:pt x="43" y="126"/>
                      <a:pt x="43" y="126"/>
                    </a:cubicBezTo>
                    <a:cubicBezTo>
                      <a:pt x="46" y="111"/>
                      <a:pt x="41" y="102"/>
                      <a:pt x="45" y="86"/>
                    </a:cubicBezTo>
                    <a:cubicBezTo>
                      <a:pt x="49" y="74"/>
                      <a:pt x="55" y="63"/>
                      <a:pt x="62" y="52"/>
                    </a:cubicBezTo>
                    <a:cubicBezTo>
                      <a:pt x="70" y="42"/>
                      <a:pt x="82" y="43"/>
                      <a:pt x="88" y="30"/>
                    </a:cubicBezTo>
                    <a:cubicBezTo>
                      <a:pt x="92" y="20"/>
                      <a:pt x="97" y="10"/>
                      <a:pt x="103" y="0"/>
                    </a:cubicBezTo>
                    <a:cubicBezTo>
                      <a:pt x="109" y="6"/>
                      <a:pt x="116" y="10"/>
                      <a:pt x="124" y="15"/>
                    </a:cubicBezTo>
                    <a:cubicBezTo>
                      <a:pt x="124" y="12"/>
                      <a:pt x="126" y="11"/>
                      <a:pt x="127" y="9"/>
                    </a:cubicBezTo>
                    <a:cubicBezTo>
                      <a:pt x="149" y="14"/>
                      <a:pt x="164" y="44"/>
                      <a:pt x="174" y="61"/>
                    </a:cubicBezTo>
                    <a:cubicBezTo>
                      <a:pt x="187" y="82"/>
                      <a:pt x="196" y="93"/>
                      <a:pt x="199" y="119"/>
                    </a:cubicBezTo>
                    <a:cubicBezTo>
                      <a:pt x="202" y="115"/>
                      <a:pt x="205" y="113"/>
                      <a:pt x="209" y="111"/>
                    </a:cubicBezTo>
                    <a:cubicBezTo>
                      <a:pt x="215" y="118"/>
                      <a:pt x="210" y="140"/>
                      <a:pt x="209" y="150"/>
                    </a:cubicBezTo>
                    <a:cubicBezTo>
                      <a:pt x="204" y="165"/>
                      <a:pt x="194" y="180"/>
                      <a:pt x="182" y="191"/>
                    </a:cubicBezTo>
                    <a:cubicBezTo>
                      <a:pt x="185" y="188"/>
                      <a:pt x="187" y="187"/>
                      <a:pt x="190" y="185"/>
                    </a:cubicBezTo>
                    <a:cubicBezTo>
                      <a:pt x="186" y="194"/>
                      <a:pt x="181" y="204"/>
                      <a:pt x="174" y="213"/>
                    </a:cubicBezTo>
                    <a:cubicBezTo>
                      <a:pt x="166" y="222"/>
                      <a:pt x="156" y="226"/>
                      <a:pt x="150" y="234"/>
                    </a:cubicBezTo>
                    <a:cubicBezTo>
                      <a:pt x="144" y="240"/>
                      <a:pt x="128" y="271"/>
                      <a:pt x="130" y="271"/>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140"/>
              <p:cNvSpPr>
                <a:spLocks/>
              </p:cNvSpPr>
              <p:nvPr userDrawn="1"/>
            </p:nvSpPr>
            <p:spPr bwMode="auto">
              <a:xfrm>
                <a:off x="6193499" y="-257082"/>
                <a:ext cx="482993" cy="282016"/>
              </a:xfrm>
              <a:custGeom>
                <a:avLst/>
                <a:gdLst>
                  <a:gd name="T0" fmla="*/ 23 w 320"/>
                  <a:gd name="T1" fmla="*/ 145 h 186"/>
                  <a:gd name="T2" fmla="*/ 37 w 320"/>
                  <a:gd name="T3" fmla="*/ 130 h 186"/>
                  <a:gd name="T4" fmla="*/ 78 w 320"/>
                  <a:gd name="T5" fmla="*/ 91 h 186"/>
                  <a:gd name="T6" fmla="*/ 118 w 320"/>
                  <a:gd name="T7" fmla="*/ 33 h 186"/>
                  <a:gd name="T8" fmla="*/ 120 w 320"/>
                  <a:gd name="T9" fmla="*/ 13 h 186"/>
                  <a:gd name="T10" fmla="*/ 134 w 320"/>
                  <a:gd name="T11" fmla="*/ 2 h 186"/>
                  <a:gd name="T12" fmla="*/ 174 w 320"/>
                  <a:gd name="T13" fmla="*/ 6 h 186"/>
                  <a:gd name="T14" fmla="*/ 164 w 320"/>
                  <a:gd name="T15" fmla="*/ 12 h 186"/>
                  <a:gd name="T16" fmla="*/ 191 w 320"/>
                  <a:gd name="T17" fmla="*/ 7 h 186"/>
                  <a:gd name="T18" fmla="*/ 196 w 320"/>
                  <a:gd name="T19" fmla="*/ 16 h 186"/>
                  <a:gd name="T20" fmla="*/ 212 w 320"/>
                  <a:gd name="T21" fmla="*/ 18 h 186"/>
                  <a:gd name="T22" fmla="*/ 199 w 320"/>
                  <a:gd name="T23" fmla="*/ 52 h 186"/>
                  <a:gd name="T24" fmla="*/ 255 w 320"/>
                  <a:gd name="T25" fmla="*/ 44 h 186"/>
                  <a:gd name="T26" fmla="*/ 320 w 320"/>
                  <a:gd name="T27" fmla="*/ 33 h 186"/>
                  <a:gd name="T28" fmla="*/ 294 w 320"/>
                  <a:gd name="T29" fmla="*/ 62 h 186"/>
                  <a:gd name="T30" fmla="*/ 274 w 320"/>
                  <a:gd name="T31" fmla="*/ 95 h 186"/>
                  <a:gd name="T32" fmla="*/ 255 w 320"/>
                  <a:gd name="T33" fmla="*/ 106 h 186"/>
                  <a:gd name="T34" fmla="*/ 255 w 320"/>
                  <a:gd name="T35" fmla="*/ 115 h 186"/>
                  <a:gd name="T36" fmla="*/ 245 w 320"/>
                  <a:gd name="T37" fmla="*/ 124 h 186"/>
                  <a:gd name="T38" fmla="*/ 208 w 320"/>
                  <a:gd name="T39" fmla="*/ 141 h 186"/>
                  <a:gd name="T40" fmla="*/ 235 w 320"/>
                  <a:gd name="T41" fmla="*/ 146 h 186"/>
                  <a:gd name="T42" fmla="*/ 212 w 320"/>
                  <a:gd name="T43" fmla="*/ 171 h 186"/>
                  <a:gd name="T44" fmla="*/ 176 w 320"/>
                  <a:gd name="T45" fmla="*/ 181 h 186"/>
                  <a:gd name="T46" fmla="*/ 93 w 320"/>
                  <a:gd name="T47" fmla="*/ 173 h 186"/>
                  <a:gd name="T48" fmla="*/ 62 w 320"/>
                  <a:gd name="T49" fmla="*/ 184 h 186"/>
                  <a:gd name="T50" fmla="*/ 22 w 320"/>
                  <a:gd name="T51" fmla="*/ 180 h 186"/>
                  <a:gd name="T52" fmla="*/ 19 w 320"/>
                  <a:gd name="T53" fmla="*/ 140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0" h="186">
                    <a:moveTo>
                      <a:pt x="23" y="145"/>
                    </a:moveTo>
                    <a:cubicBezTo>
                      <a:pt x="26" y="139"/>
                      <a:pt x="32" y="135"/>
                      <a:pt x="37" y="130"/>
                    </a:cubicBezTo>
                    <a:cubicBezTo>
                      <a:pt x="52" y="116"/>
                      <a:pt x="61" y="101"/>
                      <a:pt x="78" y="91"/>
                    </a:cubicBezTo>
                    <a:cubicBezTo>
                      <a:pt x="99" y="79"/>
                      <a:pt x="113" y="56"/>
                      <a:pt x="118" y="33"/>
                    </a:cubicBezTo>
                    <a:cubicBezTo>
                      <a:pt x="119" y="27"/>
                      <a:pt x="120" y="20"/>
                      <a:pt x="120" y="13"/>
                    </a:cubicBezTo>
                    <a:cubicBezTo>
                      <a:pt x="124" y="1"/>
                      <a:pt x="123" y="2"/>
                      <a:pt x="134" y="2"/>
                    </a:cubicBezTo>
                    <a:cubicBezTo>
                      <a:pt x="143" y="1"/>
                      <a:pt x="168" y="0"/>
                      <a:pt x="174" y="6"/>
                    </a:cubicBezTo>
                    <a:cubicBezTo>
                      <a:pt x="171" y="8"/>
                      <a:pt x="167" y="10"/>
                      <a:pt x="164" y="12"/>
                    </a:cubicBezTo>
                    <a:cubicBezTo>
                      <a:pt x="171" y="8"/>
                      <a:pt x="185" y="4"/>
                      <a:pt x="191" y="7"/>
                    </a:cubicBezTo>
                    <a:cubicBezTo>
                      <a:pt x="195" y="10"/>
                      <a:pt x="193" y="15"/>
                      <a:pt x="196" y="16"/>
                    </a:cubicBezTo>
                    <a:cubicBezTo>
                      <a:pt x="200" y="18"/>
                      <a:pt x="206" y="17"/>
                      <a:pt x="212" y="18"/>
                    </a:cubicBezTo>
                    <a:cubicBezTo>
                      <a:pt x="244" y="22"/>
                      <a:pt x="205" y="39"/>
                      <a:pt x="199" y="52"/>
                    </a:cubicBezTo>
                    <a:cubicBezTo>
                      <a:pt x="218" y="52"/>
                      <a:pt x="236" y="43"/>
                      <a:pt x="255" y="44"/>
                    </a:cubicBezTo>
                    <a:cubicBezTo>
                      <a:pt x="272" y="42"/>
                      <a:pt x="306" y="44"/>
                      <a:pt x="320" y="33"/>
                    </a:cubicBezTo>
                    <a:cubicBezTo>
                      <a:pt x="311" y="40"/>
                      <a:pt x="302" y="53"/>
                      <a:pt x="294" y="62"/>
                    </a:cubicBezTo>
                    <a:cubicBezTo>
                      <a:pt x="286" y="69"/>
                      <a:pt x="265" y="84"/>
                      <a:pt x="274" y="95"/>
                    </a:cubicBezTo>
                    <a:cubicBezTo>
                      <a:pt x="269" y="98"/>
                      <a:pt x="259" y="102"/>
                      <a:pt x="255" y="106"/>
                    </a:cubicBezTo>
                    <a:cubicBezTo>
                      <a:pt x="254" y="109"/>
                      <a:pt x="257" y="114"/>
                      <a:pt x="255" y="115"/>
                    </a:cubicBezTo>
                    <a:cubicBezTo>
                      <a:pt x="253" y="119"/>
                      <a:pt x="250" y="121"/>
                      <a:pt x="245" y="124"/>
                    </a:cubicBezTo>
                    <a:cubicBezTo>
                      <a:pt x="233" y="131"/>
                      <a:pt x="221" y="136"/>
                      <a:pt x="208" y="141"/>
                    </a:cubicBezTo>
                    <a:cubicBezTo>
                      <a:pt x="214" y="147"/>
                      <a:pt x="227" y="149"/>
                      <a:pt x="235" y="146"/>
                    </a:cubicBezTo>
                    <a:cubicBezTo>
                      <a:pt x="228" y="155"/>
                      <a:pt x="220" y="164"/>
                      <a:pt x="212" y="171"/>
                    </a:cubicBezTo>
                    <a:cubicBezTo>
                      <a:pt x="200" y="181"/>
                      <a:pt x="191" y="182"/>
                      <a:pt x="176" y="181"/>
                    </a:cubicBezTo>
                    <a:cubicBezTo>
                      <a:pt x="149" y="179"/>
                      <a:pt x="118" y="169"/>
                      <a:pt x="93" y="173"/>
                    </a:cubicBezTo>
                    <a:cubicBezTo>
                      <a:pt x="81" y="173"/>
                      <a:pt x="73" y="183"/>
                      <a:pt x="62" y="184"/>
                    </a:cubicBezTo>
                    <a:cubicBezTo>
                      <a:pt x="51" y="186"/>
                      <a:pt x="33" y="183"/>
                      <a:pt x="22" y="180"/>
                    </a:cubicBezTo>
                    <a:cubicBezTo>
                      <a:pt x="0" y="173"/>
                      <a:pt x="10" y="155"/>
                      <a:pt x="19" y="140"/>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141"/>
              <p:cNvSpPr>
                <a:spLocks/>
              </p:cNvSpPr>
              <p:nvPr userDrawn="1"/>
            </p:nvSpPr>
            <p:spPr bwMode="auto">
              <a:xfrm>
                <a:off x="6089769" y="16831"/>
                <a:ext cx="390608" cy="392229"/>
              </a:xfrm>
              <a:custGeom>
                <a:avLst/>
                <a:gdLst>
                  <a:gd name="T0" fmla="*/ 54 w 259"/>
                  <a:gd name="T1" fmla="*/ 54 h 260"/>
                  <a:gd name="T2" fmla="*/ 0 w 259"/>
                  <a:gd name="T3" fmla="*/ 165 h 260"/>
                  <a:gd name="T4" fmla="*/ 66 w 259"/>
                  <a:gd name="T5" fmla="*/ 96 h 260"/>
                  <a:gd name="T6" fmla="*/ 78 w 259"/>
                  <a:gd name="T7" fmla="*/ 198 h 260"/>
                  <a:gd name="T8" fmla="*/ 83 w 259"/>
                  <a:gd name="T9" fmla="*/ 148 h 260"/>
                  <a:gd name="T10" fmla="*/ 98 w 259"/>
                  <a:gd name="T11" fmla="*/ 181 h 260"/>
                  <a:gd name="T12" fmla="*/ 120 w 259"/>
                  <a:gd name="T13" fmla="*/ 219 h 260"/>
                  <a:gd name="T14" fmla="*/ 186 w 259"/>
                  <a:gd name="T15" fmla="*/ 243 h 260"/>
                  <a:gd name="T16" fmla="*/ 190 w 259"/>
                  <a:gd name="T17" fmla="*/ 249 h 260"/>
                  <a:gd name="T18" fmla="*/ 204 w 259"/>
                  <a:gd name="T19" fmla="*/ 227 h 260"/>
                  <a:gd name="T20" fmla="*/ 214 w 259"/>
                  <a:gd name="T21" fmla="*/ 184 h 260"/>
                  <a:gd name="T22" fmla="*/ 230 w 259"/>
                  <a:gd name="T23" fmla="*/ 172 h 260"/>
                  <a:gd name="T24" fmla="*/ 241 w 259"/>
                  <a:gd name="T25" fmla="*/ 156 h 260"/>
                  <a:gd name="T26" fmla="*/ 238 w 259"/>
                  <a:gd name="T27" fmla="*/ 135 h 260"/>
                  <a:gd name="T28" fmla="*/ 254 w 259"/>
                  <a:gd name="T29" fmla="*/ 123 h 260"/>
                  <a:gd name="T30" fmla="*/ 251 w 259"/>
                  <a:gd name="T31" fmla="*/ 99 h 260"/>
                  <a:gd name="T32" fmla="*/ 235 w 259"/>
                  <a:gd name="T33" fmla="*/ 83 h 260"/>
                  <a:gd name="T34" fmla="*/ 190 w 259"/>
                  <a:gd name="T35" fmla="*/ 59 h 260"/>
                  <a:gd name="T36" fmla="*/ 150 w 259"/>
                  <a:gd name="T37" fmla="*/ 27 h 260"/>
                  <a:gd name="T38" fmla="*/ 101 w 259"/>
                  <a:gd name="T39" fmla="*/ 7 h 260"/>
                  <a:gd name="T40" fmla="*/ 94 w 259"/>
                  <a:gd name="T41" fmla="*/ 19 h 260"/>
                  <a:gd name="T42" fmla="*/ 83 w 259"/>
                  <a:gd name="T43" fmla="*/ 23 h 260"/>
                  <a:gd name="T44" fmla="*/ 63 w 259"/>
                  <a:gd name="T45" fmla="*/ 2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59" h="260">
                    <a:moveTo>
                      <a:pt x="54" y="54"/>
                    </a:moveTo>
                    <a:cubicBezTo>
                      <a:pt x="45" y="97"/>
                      <a:pt x="43" y="140"/>
                      <a:pt x="0" y="165"/>
                    </a:cubicBezTo>
                    <a:cubicBezTo>
                      <a:pt x="31" y="147"/>
                      <a:pt x="53" y="129"/>
                      <a:pt x="66" y="96"/>
                    </a:cubicBezTo>
                    <a:cubicBezTo>
                      <a:pt x="88" y="122"/>
                      <a:pt x="41" y="178"/>
                      <a:pt x="78" y="198"/>
                    </a:cubicBezTo>
                    <a:cubicBezTo>
                      <a:pt x="79" y="184"/>
                      <a:pt x="75" y="162"/>
                      <a:pt x="83" y="148"/>
                    </a:cubicBezTo>
                    <a:cubicBezTo>
                      <a:pt x="88" y="161"/>
                      <a:pt x="89" y="170"/>
                      <a:pt x="98" y="181"/>
                    </a:cubicBezTo>
                    <a:cubicBezTo>
                      <a:pt x="107" y="192"/>
                      <a:pt x="112" y="208"/>
                      <a:pt x="120" y="219"/>
                    </a:cubicBezTo>
                    <a:cubicBezTo>
                      <a:pt x="130" y="232"/>
                      <a:pt x="173" y="260"/>
                      <a:pt x="186" y="243"/>
                    </a:cubicBezTo>
                    <a:cubicBezTo>
                      <a:pt x="187" y="244"/>
                      <a:pt x="189" y="248"/>
                      <a:pt x="190" y="249"/>
                    </a:cubicBezTo>
                    <a:cubicBezTo>
                      <a:pt x="187" y="242"/>
                      <a:pt x="201" y="233"/>
                      <a:pt x="204" y="227"/>
                    </a:cubicBezTo>
                    <a:cubicBezTo>
                      <a:pt x="210" y="214"/>
                      <a:pt x="211" y="200"/>
                      <a:pt x="214" y="184"/>
                    </a:cubicBezTo>
                    <a:cubicBezTo>
                      <a:pt x="216" y="169"/>
                      <a:pt x="216" y="173"/>
                      <a:pt x="230" y="172"/>
                    </a:cubicBezTo>
                    <a:cubicBezTo>
                      <a:pt x="243" y="171"/>
                      <a:pt x="242" y="169"/>
                      <a:pt x="241" y="156"/>
                    </a:cubicBezTo>
                    <a:cubicBezTo>
                      <a:pt x="241" y="152"/>
                      <a:pt x="236" y="140"/>
                      <a:pt x="238" y="135"/>
                    </a:cubicBezTo>
                    <a:cubicBezTo>
                      <a:pt x="241" y="128"/>
                      <a:pt x="250" y="128"/>
                      <a:pt x="254" y="123"/>
                    </a:cubicBezTo>
                    <a:cubicBezTo>
                      <a:pt x="259" y="113"/>
                      <a:pt x="253" y="107"/>
                      <a:pt x="251" y="99"/>
                    </a:cubicBezTo>
                    <a:cubicBezTo>
                      <a:pt x="246" y="86"/>
                      <a:pt x="247" y="85"/>
                      <a:pt x="235" y="83"/>
                    </a:cubicBezTo>
                    <a:cubicBezTo>
                      <a:pt x="214" y="80"/>
                      <a:pt x="205" y="76"/>
                      <a:pt x="190" y="59"/>
                    </a:cubicBezTo>
                    <a:cubicBezTo>
                      <a:pt x="178" y="47"/>
                      <a:pt x="166" y="38"/>
                      <a:pt x="150" y="27"/>
                    </a:cubicBezTo>
                    <a:cubicBezTo>
                      <a:pt x="141" y="21"/>
                      <a:pt x="113" y="0"/>
                      <a:pt x="101" y="7"/>
                    </a:cubicBezTo>
                    <a:cubicBezTo>
                      <a:pt x="98" y="9"/>
                      <a:pt x="97" y="17"/>
                      <a:pt x="94" y="19"/>
                    </a:cubicBezTo>
                    <a:cubicBezTo>
                      <a:pt x="90" y="21"/>
                      <a:pt x="87" y="23"/>
                      <a:pt x="83" y="23"/>
                    </a:cubicBezTo>
                    <a:cubicBezTo>
                      <a:pt x="77" y="26"/>
                      <a:pt x="69" y="27"/>
                      <a:pt x="63" y="26"/>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142"/>
              <p:cNvSpPr>
                <a:spLocks/>
              </p:cNvSpPr>
              <p:nvPr userDrawn="1"/>
            </p:nvSpPr>
            <p:spPr bwMode="auto">
              <a:xfrm>
                <a:off x="5879068" y="33039"/>
                <a:ext cx="290120" cy="285257"/>
              </a:xfrm>
              <a:custGeom>
                <a:avLst/>
                <a:gdLst>
                  <a:gd name="T0" fmla="*/ 184 w 192"/>
                  <a:gd name="T1" fmla="*/ 4 h 189"/>
                  <a:gd name="T2" fmla="*/ 94 w 192"/>
                  <a:gd name="T3" fmla="*/ 47 h 189"/>
                  <a:gd name="T4" fmla="*/ 69 w 192"/>
                  <a:gd name="T5" fmla="*/ 75 h 189"/>
                  <a:gd name="T6" fmla="*/ 45 w 192"/>
                  <a:gd name="T7" fmla="*/ 122 h 189"/>
                  <a:gd name="T8" fmla="*/ 21 w 192"/>
                  <a:gd name="T9" fmla="*/ 158 h 189"/>
                  <a:gd name="T10" fmla="*/ 0 w 192"/>
                  <a:gd name="T11" fmla="*/ 189 h 189"/>
                  <a:gd name="T12" fmla="*/ 22 w 192"/>
                  <a:gd name="T13" fmla="*/ 168 h 189"/>
                  <a:gd name="T14" fmla="*/ 46 w 192"/>
                  <a:gd name="T15" fmla="*/ 147 h 189"/>
                  <a:gd name="T16" fmla="*/ 81 w 192"/>
                  <a:gd name="T17" fmla="*/ 100 h 189"/>
                  <a:gd name="T18" fmla="*/ 79 w 192"/>
                  <a:gd name="T19" fmla="*/ 135 h 189"/>
                  <a:gd name="T20" fmla="*/ 153 w 192"/>
                  <a:gd name="T21" fmla="*/ 69 h 189"/>
                  <a:gd name="T22" fmla="*/ 162 w 192"/>
                  <a:gd name="T23" fmla="*/ 48 h 189"/>
                  <a:gd name="T24" fmla="*/ 179 w 192"/>
                  <a:gd name="T25" fmla="*/ 35 h 189"/>
                  <a:gd name="T26" fmla="*/ 187 w 192"/>
                  <a:gd name="T27"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2" h="189">
                    <a:moveTo>
                      <a:pt x="184" y="4"/>
                    </a:moveTo>
                    <a:cubicBezTo>
                      <a:pt x="156" y="7"/>
                      <a:pt x="118" y="25"/>
                      <a:pt x="94" y="47"/>
                    </a:cubicBezTo>
                    <a:cubicBezTo>
                      <a:pt x="85" y="56"/>
                      <a:pt x="77" y="66"/>
                      <a:pt x="69" y="75"/>
                    </a:cubicBezTo>
                    <a:cubicBezTo>
                      <a:pt x="59" y="91"/>
                      <a:pt x="55" y="107"/>
                      <a:pt x="45" y="122"/>
                    </a:cubicBezTo>
                    <a:cubicBezTo>
                      <a:pt x="36" y="133"/>
                      <a:pt x="27" y="145"/>
                      <a:pt x="21" y="158"/>
                    </a:cubicBezTo>
                    <a:cubicBezTo>
                      <a:pt x="13" y="169"/>
                      <a:pt x="9" y="181"/>
                      <a:pt x="0" y="189"/>
                    </a:cubicBezTo>
                    <a:cubicBezTo>
                      <a:pt x="10" y="183"/>
                      <a:pt x="15" y="175"/>
                      <a:pt x="22" y="168"/>
                    </a:cubicBezTo>
                    <a:cubicBezTo>
                      <a:pt x="30" y="159"/>
                      <a:pt x="39" y="154"/>
                      <a:pt x="46" y="147"/>
                    </a:cubicBezTo>
                    <a:cubicBezTo>
                      <a:pt x="62" y="133"/>
                      <a:pt x="70" y="117"/>
                      <a:pt x="81" y="100"/>
                    </a:cubicBezTo>
                    <a:cubicBezTo>
                      <a:pt x="86" y="107"/>
                      <a:pt x="82" y="128"/>
                      <a:pt x="79" y="135"/>
                    </a:cubicBezTo>
                    <a:cubicBezTo>
                      <a:pt x="99" y="111"/>
                      <a:pt x="136" y="98"/>
                      <a:pt x="153" y="69"/>
                    </a:cubicBezTo>
                    <a:cubicBezTo>
                      <a:pt x="156" y="63"/>
                      <a:pt x="157" y="55"/>
                      <a:pt x="162" y="48"/>
                    </a:cubicBezTo>
                    <a:cubicBezTo>
                      <a:pt x="167" y="42"/>
                      <a:pt x="174" y="41"/>
                      <a:pt x="179" y="35"/>
                    </a:cubicBezTo>
                    <a:cubicBezTo>
                      <a:pt x="190" y="26"/>
                      <a:pt x="192" y="13"/>
                      <a:pt x="187" y="0"/>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143"/>
              <p:cNvSpPr>
                <a:spLocks/>
              </p:cNvSpPr>
              <p:nvPr userDrawn="1"/>
            </p:nvSpPr>
            <p:spPr bwMode="auto">
              <a:xfrm>
                <a:off x="6058973" y="-365673"/>
                <a:ext cx="200976" cy="337122"/>
              </a:xfrm>
              <a:custGeom>
                <a:avLst/>
                <a:gdLst>
                  <a:gd name="T0" fmla="*/ 91 w 133"/>
                  <a:gd name="T1" fmla="*/ 222 h 223"/>
                  <a:gd name="T2" fmla="*/ 51 w 133"/>
                  <a:gd name="T3" fmla="*/ 174 h 223"/>
                  <a:gd name="T4" fmla="*/ 0 w 133"/>
                  <a:gd name="T5" fmla="*/ 108 h 223"/>
                  <a:gd name="T6" fmla="*/ 38 w 133"/>
                  <a:gd name="T7" fmla="*/ 141 h 223"/>
                  <a:gd name="T8" fmla="*/ 42 w 133"/>
                  <a:gd name="T9" fmla="*/ 136 h 223"/>
                  <a:gd name="T10" fmla="*/ 62 w 133"/>
                  <a:gd name="T11" fmla="*/ 158 h 223"/>
                  <a:gd name="T12" fmla="*/ 51 w 133"/>
                  <a:gd name="T13" fmla="*/ 116 h 223"/>
                  <a:gd name="T14" fmla="*/ 47 w 133"/>
                  <a:gd name="T15" fmla="*/ 67 h 223"/>
                  <a:gd name="T16" fmla="*/ 71 w 133"/>
                  <a:gd name="T17" fmla="*/ 107 h 223"/>
                  <a:gd name="T18" fmla="*/ 75 w 133"/>
                  <a:gd name="T19" fmla="*/ 98 h 223"/>
                  <a:gd name="T20" fmla="*/ 83 w 133"/>
                  <a:gd name="T21" fmla="*/ 107 h 223"/>
                  <a:gd name="T22" fmla="*/ 80 w 133"/>
                  <a:gd name="T23" fmla="*/ 52 h 223"/>
                  <a:gd name="T24" fmla="*/ 79 w 133"/>
                  <a:gd name="T25" fmla="*/ 0 h 223"/>
                  <a:gd name="T26" fmla="*/ 102 w 133"/>
                  <a:gd name="T27" fmla="*/ 58 h 223"/>
                  <a:gd name="T28" fmla="*/ 108 w 133"/>
                  <a:gd name="T29" fmla="*/ 141 h 223"/>
                  <a:gd name="T30" fmla="*/ 122 w 133"/>
                  <a:gd name="T31" fmla="*/ 125 h 223"/>
                  <a:gd name="T32" fmla="*/ 118 w 133"/>
                  <a:gd name="T33" fmla="*/ 155 h 223"/>
                  <a:gd name="T34" fmla="*/ 100 w 133"/>
                  <a:gd name="T35" fmla="*/ 190 h 223"/>
                  <a:gd name="T36" fmla="*/ 90 w 133"/>
                  <a:gd name="T37" fmla="*/ 22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3" h="223">
                    <a:moveTo>
                      <a:pt x="91" y="222"/>
                    </a:moveTo>
                    <a:cubicBezTo>
                      <a:pt x="80" y="204"/>
                      <a:pt x="67" y="190"/>
                      <a:pt x="51" y="174"/>
                    </a:cubicBezTo>
                    <a:cubicBezTo>
                      <a:pt x="29" y="153"/>
                      <a:pt x="9" y="139"/>
                      <a:pt x="0" y="108"/>
                    </a:cubicBezTo>
                    <a:cubicBezTo>
                      <a:pt x="14" y="116"/>
                      <a:pt x="23" y="131"/>
                      <a:pt x="38" y="141"/>
                    </a:cubicBezTo>
                    <a:cubicBezTo>
                      <a:pt x="38" y="138"/>
                      <a:pt x="40" y="137"/>
                      <a:pt x="42" y="136"/>
                    </a:cubicBezTo>
                    <a:cubicBezTo>
                      <a:pt x="49" y="141"/>
                      <a:pt x="57" y="150"/>
                      <a:pt x="62" y="158"/>
                    </a:cubicBezTo>
                    <a:cubicBezTo>
                      <a:pt x="77" y="152"/>
                      <a:pt x="56" y="125"/>
                      <a:pt x="51" y="116"/>
                    </a:cubicBezTo>
                    <a:cubicBezTo>
                      <a:pt x="44" y="100"/>
                      <a:pt x="43" y="84"/>
                      <a:pt x="47" y="67"/>
                    </a:cubicBezTo>
                    <a:cubicBezTo>
                      <a:pt x="56" y="81"/>
                      <a:pt x="62" y="96"/>
                      <a:pt x="71" y="107"/>
                    </a:cubicBezTo>
                    <a:cubicBezTo>
                      <a:pt x="72" y="104"/>
                      <a:pt x="74" y="100"/>
                      <a:pt x="75" y="98"/>
                    </a:cubicBezTo>
                    <a:cubicBezTo>
                      <a:pt x="79" y="100"/>
                      <a:pt x="81" y="103"/>
                      <a:pt x="83" y="107"/>
                    </a:cubicBezTo>
                    <a:cubicBezTo>
                      <a:pt x="98" y="102"/>
                      <a:pt x="85" y="64"/>
                      <a:pt x="80" y="52"/>
                    </a:cubicBezTo>
                    <a:cubicBezTo>
                      <a:pt x="76" y="34"/>
                      <a:pt x="76" y="18"/>
                      <a:pt x="79" y="0"/>
                    </a:cubicBezTo>
                    <a:cubicBezTo>
                      <a:pt x="96" y="13"/>
                      <a:pt x="100" y="38"/>
                      <a:pt x="102" y="58"/>
                    </a:cubicBezTo>
                    <a:cubicBezTo>
                      <a:pt x="109" y="84"/>
                      <a:pt x="111" y="115"/>
                      <a:pt x="108" y="141"/>
                    </a:cubicBezTo>
                    <a:cubicBezTo>
                      <a:pt x="112" y="136"/>
                      <a:pt x="119" y="132"/>
                      <a:pt x="122" y="125"/>
                    </a:cubicBezTo>
                    <a:cubicBezTo>
                      <a:pt x="133" y="128"/>
                      <a:pt x="123" y="150"/>
                      <a:pt x="118" y="155"/>
                    </a:cubicBezTo>
                    <a:cubicBezTo>
                      <a:pt x="110" y="167"/>
                      <a:pt x="102" y="174"/>
                      <a:pt x="100" y="190"/>
                    </a:cubicBezTo>
                    <a:cubicBezTo>
                      <a:pt x="96" y="199"/>
                      <a:pt x="101" y="219"/>
                      <a:pt x="90" y="223"/>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144"/>
              <p:cNvSpPr>
                <a:spLocks/>
              </p:cNvSpPr>
              <p:nvPr userDrawn="1"/>
            </p:nvSpPr>
            <p:spPr bwMode="auto">
              <a:xfrm>
                <a:off x="5840168" y="-146869"/>
                <a:ext cx="330640" cy="175044"/>
              </a:xfrm>
              <a:custGeom>
                <a:avLst/>
                <a:gdLst>
                  <a:gd name="T0" fmla="*/ 135 w 219"/>
                  <a:gd name="T1" fmla="*/ 36 h 116"/>
                  <a:gd name="T2" fmla="*/ 121 w 219"/>
                  <a:gd name="T3" fmla="*/ 28 h 116"/>
                  <a:gd name="T4" fmla="*/ 91 w 219"/>
                  <a:gd name="T5" fmla="*/ 9 h 116"/>
                  <a:gd name="T6" fmla="*/ 59 w 219"/>
                  <a:gd name="T7" fmla="*/ 7 h 116"/>
                  <a:gd name="T8" fmla="*/ 118 w 219"/>
                  <a:gd name="T9" fmla="*/ 46 h 116"/>
                  <a:gd name="T10" fmla="*/ 39 w 219"/>
                  <a:gd name="T11" fmla="*/ 39 h 116"/>
                  <a:gd name="T12" fmla="*/ 84 w 219"/>
                  <a:gd name="T13" fmla="*/ 71 h 116"/>
                  <a:gd name="T14" fmla="*/ 84 w 219"/>
                  <a:gd name="T15" fmla="*/ 71 h 116"/>
                  <a:gd name="T16" fmla="*/ 0 w 219"/>
                  <a:gd name="T17" fmla="*/ 79 h 116"/>
                  <a:gd name="T18" fmla="*/ 32 w 219"/>
                  <a:gd name="T19" fmla="*/ 81 h 116"/>
                  <a:gd name="T20" fmla="*/ 70 w 219"/>
                  <a:gd name="T21" fmla="*/ 86 h 116"/>
                  <a:gd name="T22" fmla="*/ 126 w 219"/>
                  <a:gd name="T23" fmla="*/ 99 h 116"/>
                  <a:gd name="T24" fmla="*/ 117 w 219"/>
                  <a:gd name="T25" fmla="*/ 111 h 116"/>
                  <a:gd name="T26" fmla="*/ 166 w 219"/>
                  <a:gd name="T27" fmla="*/ 103 h 116"/>
                  <a:gd name="T28" fmla="*/ 215 w 219"/>
                  <a:gd name="T29" fmla="*/ 108 h 116"/>
                  <a:gd name="T30" fmla="*/ 209 w 219"/>
                  <a:gd name="T31" fmla="*/ 98 h 116"/>
                  <a:gd name="T32" fmla="*/ 217 w 219"/>
                  <a:gd name="T33" fmla="*/ 84 h 116"/>
                  <a:gd name="T34" fmla="*/ 192 w 219"/>
                  <a:gd name="T35" fmla="*/ 62 h 116"/>
                  <a:gd name="T36" fmla="*/ 143 w 219"/>
                  <a:gd name="T37"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9" h="116">
                    <a:moveTo>
                      <a:pt x="135" y="36"/>
                    </a:moveTo>
                    <a:cubicBezTo>
                      <a:pt x="131" y="33"/>
                      <a:pt x="126" y="32"/>
                      <a:pt x="121" y="28"/>
                    </a:cubicBezTo>
                    <a:cubicBezTo>
                      <a:pt x="109" y="23"/>
                      <a:pt x="101" y="14"/>
                      <a:pt x="91" y="9"/>
                    </a:cubicBezTo>
                    <a:cubicBezTo>
                      <a:pt x="78" y="0"/>
                      <a:pt x="74" y="7"/>
                      <a:pt x="59" y="7"/>
                    </a:cubicBezTo>
                    <a:cubicBezTo>
                      <a:pt x="80" y="18"/>
                      <a:pt x="104" y="27"/>
                      <a:pt x="118" y="46"/>
                    </a:cubicBezTo>
                    <a:cubicBezTo>
                      <a:pt x="89" y="63"/>
                      <a:pt x="69" y="43"/>
                      <a:pt x="39" y="39"/>
                    </a:cubicBezTo>
                    <a:cubicBezTo>
                      <a:pt x="55" y="51"/>
                      <a:pt x="67" y="62"/>
                      <a:pt x="84" y="71"/>
                    </a:cubicBezTo>
                    <a:cubicBezTo>
                      <a:pt x="84" y="71"/>
                      <a:pt x="84" y="71"/>
                      <a:pt x="84" y="71"/>
                    </a:cubicBezTo>
                    <a:cubicBezTo>
                      <a:pt x="65" y="87"/>
                      <a:pt x="17" y="48"/>
                      <a:pt x="0" y="79"/>
                    </a:cubicBezTo>
                    <a:cubicBezTo>
                      <a:pt x="8" y="84"/>
                      <a:pt x="24" y="79"/>
                      <a:pt x="32" y="81"/>
                    </a:cubicBezTo>
                    <a:cubicBezTo>
                      <a:pt x="44" y="83"/>
                      <a:pt x="59" y="84"/>
                      <a:pt x="70" y="86"/>
                    </a:cubicBezTo>
                    <a:cubicBezTo>
                      <a:pt x="92" y="89"/>
                      <a:pt x="102" y="102"/>
                      <a:pt x="126" y="99"/>
                    </a:cubicBezTo>
                    <a:cubicBezTo>
                      <a:pt x="125" y="105"/>
                      <a:pt x="121" y="107"/>
                      <a:pt x="117" y="111"/>
                    </a:cubicBezTo>
                    <a:cubicBezTo>
                      <a:pt x="129" y="116"/>
                      <a:pt x="152" y="104"/>
                      <a:pt x="166" y="103"/>
                    </a:cubicBezTo>
                    <a:cubicBezTo>
                      <a:pt x="184" y="102"/>
                      <a:pt x="200" y="113"/>
                      <a:pt x="215" y="108"/>
                    </a:cubicBezTo>
                    <a:cubicBezTo>
                      <a:pt x="214" y="107"/>
                      <a:pt x="210" y="103"/>
                      <a:pt x="209" y="98"/>
                    </a:cubicBezTo>
                    <a:cubicBezTo>
                      <a:pt x="210" y="91"/>
                      <a:pt x="216" y="90"/>
                      <a:pt x="217" y="84"/>
                    </a:cubicBezTo>
                    <a:cubicBezTo>
                      <a:pt x="219" y="72"/>
                      <a:pt x="203" y="67"/>
                      <a:pt x="192" y="62"/>
                    </a:cubicBezTo>
                    <a:cubicBezTo>
                      <a:pt x="175" y="53"/>
                      <a:pt x="161" y="41"/>
                      <a:pt x="143" y="33"/>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145"/>
              <p:cNvSpPr>
                <a:spLocks/>
              </p:cNvSpPr>
              <p:nvPr userDrawn="1"/>
            </p:nvSpPr>
            <p:spPr bwMode="auto">
              <a:xfrm>
                <a:off x="6212948" y="-223045"/>
                <a:ext cx="311190" cy="247980"/>
              </a:xfrm>
              <a:custGeom>
                <a:avLst/>
                <a:gdLst>
                  <a:gd name="T0" fmla="*/ 2 w 206"/>
                  <a:gd name="T1" fmla="*/ 126 h 164"/>
                  <a:gd name="T2" fmla="*/ 15 w 206"/>
                  <a:gd name="T3" fmla="*/ 118 h 164"/>
                  <a:gd name="T4" fmla="*/ 45 w 206"/>
                  <a:gd name="T5" fmla="*/ 79 h 164"/>
                  <a:gd name="T6" fmla="*/ 89 w 206"/>
                  <a:gd name="T7" fmla="*/ 43 h 164"/>
                  <a:gd name="T8" fmla="*/ 105 w 206"/>
                  <a:gd name="T9" fmla="*/ 15 h 164"/>
                  <a:gd name="T10" fmla="*/ 131 w 206"/>
                  <a:gd name="T11" fmla="*/ 0 h 164"/>
                  <a:gd name="T12" fmla="*/ 90 w 206"/>
                  <a:gd name="T13" fmla="*/ 59 h 164"/>
                  <a:gd name="T14" fmla="*/ 37 w 206"/>
                  <a:gd name="T15" fmla="*/ 107 h 164"/>
                  <a:gd name="T16" fmla="*/ 77 w 206"/>
                  <a:gd name="T17" fmla="*/ 92 h 164"/>
                  <a:gd name="T18" fmla="*/ 119 w 206"/>
                  <a:gd name="T19" fmla="*/ 81 h 164"/>
                  <a:gd name="T20" fmla="*/ 86 w 206"/>
                  <a:gd name="T21" fmla="*/ 103 h 164"/>
                  <a:gd name="T22" fmla="*/ 99 w 206"/>
                  <a:gd name="T23" fmla="*/ 107 h 164"/>
                  <a:gd name="T24" fmla="*/ 107 w 206"/>
                  <a:gd name="T25" fmla="*/ 123 h 164"/>
                  <a:gd name="T26" fmla="*/ 136 w 206"/>
                  <a:gd name="T27" fmla="*/ 122 h 164"/>
                  <a:gd name="T28" fmla="*/ 186 w 206"/>
                  <a:gd name="T29" fmla="*/ 111 h 164"/>
                  <a:gd name="T30" fmla="*/ 103 w 206"/>
                  <a:gd name="T31" fmla="*/ 156 h 164"/>
                  <a:gd name="T32" fmla="*/ 39 w 206"/>
                  <a:gd name="T33" fmla="*/ 161 h 164"/>
                  <a:gd name="T34" fmla="*/ 0 w 206"/>
                  <a:gd name="T35" fmla="*/ 13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164">
                    <a:moveTo>
                      <a:pt x="2" y="126"/>
                    </a:moveTo>
                    <a:cubicBezTo>
                      <a:pt x="5" y="124"/>
                      <a:pt x="10" y="121"/>
                      <a:pt x="15" y="118"/>
                    </a:cubicBezTo>
                    <a:cubicBezTo>
                      <a:pt x="27" y="106"/>
                      <a:pt x="28" y="89"/>
                      <a:pt x="45" y="79"/>
                    </a:cubicBezTo>
                    <a:cubicBezTo>
                      <a:pt x="63" y="68"/>
                      <a:pt x="81" y="60"/>
                      <a:pt x="89" y="43"/>
                    </a:cubicBezTo>
                    <a:cubicBezTo>
                      <a:pt x="95" y="33"/>
                      <a:pt x="98" y="22"/>
                      <a:pt x="105" y="15"/>
                    </a:cubicBezTo>
                    <a:cubicBezTo>
                      <a:pt x="113" y="8"/>
                      <a:pt x="124" y="4"/>
                      <a:pt x="131" y="0"/>
                    </a:cubicBezTo>
                    <a:cubicBezTo>
                      <a:pt x="115" y="16"/>
                      <a:pt x="102" y="40"/>
                      <a:pt x="90" y="59"/>
                    </a:cubicBezTo>
                    <a:cubicBezTo>
                      <a:pt x="79" y="80"/>
                      <a:pt x="57" y="95"/>
                      <a:pt x="37" y="107"/>
                    </a:cubicBezTo>
                    <a:cubicBezTo>
                      <a:pt x="51" y="103"/>
                      <a:pt x="64" y="98"/>
                      <a:pt x="77" y="92"/>
                    </a:cubicBezTo>
                    <a:cubicBezTo>
                      <a:pt x="89" y="90"/>
                      <a:pt x="105" y="78"/>
                      <a:pt x="119" y="81"/>
                    </a:cubicBezTo>
                    <a:cubicBezTo>
                      <a:pt x="116" y="92"/>
                      <a:pt x="96" y="102"/>
                      <a:pt x="86" y="103"/>
                    </a:cubicBezTo>
                    <a:cubicBezTo>
                      <a:pt x="90" y="106"/>
                      <a:pt x="94" y="105"/>
                      <a:pt x="99" y="107"/>
                    </a:cubicBezTo>
                    <a:cubicBezTo>
                      <a:pt x="91" y="116"/>
                      <a:pt x="89" y="120"/>
                      <a:pt x="107" y="123"/>
                    </a:cubicBezTo>
                    <a:cubicBezTo>
                      <a:pt x="117" y="124"/>
                      <a:pt x="125" y="122"/>
                      <a:pt x="136" y="122"/>
                    </a:cubicBezTo>
                    <a:cubicBezTo>
                      <a:pt x="157" y="121"/>
                      <a:pt x="168" y="128"/>
                      <a:pt x="186" y="111"/>
                    </a:cubicBezTo>
                    <a:cubicBezTo>
                      <a:pt x="206" y="134"/>
                      <a:pt x="116" y="155"/>
                      <a:pt x="103" y="156"/>
                    </a:cubicBezTo>
                    <a:cubicBezTo>
                      <a:pt x="82" y="159"/>
                      <a:pt x="62" y="157"/>
                      <a:pt x="39" y="161"/>
                    </a:cubicBezTo>
                    <a:cubicBezTo>
                      <a:pt x="22" y="164"/>
                      <a:pt x="3" y="160"/>
                      <a:pt x="0" y="138"/>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146"/>
              <p:cNvSpPr>
                <a:spLocks/>
              </p:cNvSpPr>
              <p:nvPr userDrawn="1"/>
            </p:nvSpPr>
            <p:spPr bwMode="auto">
              <a:xfrm>
                <a:off x="6112460" y="20072"/>
                <a:ext cx="209081" cy="218806"/>
              </a:xfrm>
              <a:custGeom>
                <a:avLst/>
                <a:gdLst>
                  <a:gd name="T0" fmla="*/ 48 w 139"/>
                  <a:gd name="T1" fmla="*/ 35 h 145"/>
                  <a:gd name="T2" fmla="*/ 42 w 139"/>
                  <a:gd name="T3" fmla="*/ 60 h 145"/>
                  <a:gd name="T4" fmla="*/ 32 w 139"/>
                  <a:gd name="T5" fmla="*/ 91 h 145"/>
                  <a:gd name="T6" fmla="*/ 0 w 139"/>
                  <a:gd name="T7" fmla="*/ 145 h 145"/>
                  <a:gd name="T8" fmla="*/ 39 w 139"/>
                  <a:gd name="T9" fmla="*/ 106 h 145"/>
                  <a:gd name="T10" fmla="*/ 61 w 139"/>
                  <a:gd name="T11" fmla="*/ 46 h 145"/>
                  <a:gd name="T12" fmla="*/ 73 w 139"/>
                  <a:gd name="T13" fmla="*/ 57 h 145"/>
                  <a:gd name="T14" fmla="*/ 107 w 139"/>
                  <a:gd name="T15" fmla="*/ 79 h 145"/>
                  <a:gd name="T16" fmla="*/ 93 w 139"/>
                  <a:gd name="T17" fmla="*/ 17 h 145"/>
                  <a:gd name="T18" fmla="*/ 139 w 139"/>
                  <a:gd name="T19" fmla="*/ 39 h 145"/>
                  <a:gd name="T20" fmla="*/ 93 w 139"/>
                  <a:gd name="T21" fmla="*/ 1 h 145"/>
                  <a:gd name="T22" fmla="*/ 53 w 139"/>
                  <a:gd name="T23" fmla="*/ 20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45">
                    <a:moveTo>
                      <a:pt x="48" y="35"/>
                    </a:moveTo>
                    <a:cubicBezTo>
                      <a:pt x="42" y="41"/>
                      <a:pt x="41" y="51"/>
                      <a:pt x="42" y="60"/>
                    </a:cubicBezTo>
                    <a:cubicBezTo>
                      <a:pt x="40" y="72"/>
                      <a:pt x="38" y="81"/>
                      <a:pt x="32" y="91"/>
                    </a:cubicBezTo>
                    <a:cubicBezTo>
                      <a:pt x="24" y="112"/>
                      <a:pt x="15" y="127"/>
                      <a:pt x="0" y="145"/>
                    </a:cubicBezTo>
                    <a:cubicBezTo>
                      <a:pt x="19" y="134"/>
                      <a:pt x="31" y="127"/>
                      <a:pt x="39" y="106"/>
                    </a:cubicBezTo>
                    <a:cubicBezTo>
                      <a:pt x="46" y="90"/>
                      <a:pt x="43" y="54"/>
                      <a:pt x="61" y="46"/>
                    </a:cubicBezTo>
                    <a:cubicBezTo>
                      <a:pt x="64" y="51"/>
                      <a:pt x="69" y="55"/>
                      <a:pt x="73" y="57"/>
                    </a:cubicBezTo>
                    <a:cubicBezTo>
                      <a:pt x="84" y="32"/>
                      <a:pt x="99" y="77"/>
                      <a:pt x="107" y="79"/>
                    </a:cubicBezTo>
                    <a:cubicBezTo>
                      <a:pt x="117" y="57"/>
                      <a:pt x="93" y="36"/>
                      <a:pt x="93" y="17"/>
                    </a:cubicBezTo>
                    <a:cubicBezTo>
                      <a:pt x="110" y="19"/>
                      <a:pt x="119" y="46"/>
                      <a:pt x="139" y="39"/>
                    </a:cubicBezTo>
                    <a:cubicBezTo>
                      <a:pt x="134" y="28"/>
                      <a:pt x="106" y="0"/>
                      <a:pt x="93" y="1"/>
                    </a:cubicBezTo>
                    <a:cubicBezTo>
                      <a:pt x="80" y="2"/>
                      <a:pt x="69" y="23"/>
                      <a:pt x="53" y="20"/>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147"/>
              <p:cNvSpPr>
                <a:spLocks/>
              </p:cNvSpPr>
              <p:nvPr userDrawn="1"/>
            </p:nvSpPr>
            <p:spPr bwMode="auto">
              <a:xfrm>
                <a:off x="6410684" y="70315"/>
                <a:ext cx="170183" cy="113455"/>
              </a:xfrm>
              <a:custGeom>
                <a:avLst/>
                <a:gdLst>
                  <a:gd name="T0" fmla="*/ 0 w 113"/>
                  <a:gd name="T1" fmla="*/ 47 h 76"/>
                  <a:gd name="T2" fmla="*/ 31 w 113"/>
                  <a:gd name="T3" fmla="*/ 45 h 76"/>
                  <a:gd name="T4" fmla="*/ 90 w 113"/>
                  <a:gd name="T5" fmla="*/ 0 h 76"/>
                  <a:gd name="T6" fmla="*/ 109 w 113"/>
                  <a:gd name="T7" fmla="*/ 59 h 76"/>
                  <a:gd name="T8" fmla="*/ 79 w 113"/>
                  <a:gd name="T9" fmla="*/ 56 h 76"/>
                  <a:gd name="T10" fmla="*/ 51 w 113"/>
                  <a:gd name="T11" fmla="*/ 75 h 76"/>
                  <a:gd name="T12" fmla="*/ 6 w 113"/>
                  <a:gd name="T13" fmla="*/ 60 h 76"/>
                  <a:gd name="T14" fmla="*/ 28 w 113"/>
                  <a:gd name="T15" fmla="*/ 47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3" h="76">
                    <a:moveTo>
                      <a:pt x="0" y="47"/>
                    </a:moveTo>
                    <a:cubicBezTo>
                      <a:pt x="10" y="44"/>
                      <a:pt x="22" y="48"/>
                      <a:pt x="31" y="45"/>
                    </a:cubicBezTo>
                    <a:cubicBezTo>
                      <a:pt x="56" y="39"/>
                      <a:pt x="73" y="18"/>
                      <a:pt x="90" y="0"/>
                    </a:cubicBezTo>
                    <a:cubicBezTo>
                      <a:pt x="104" y="15"/>
                      <a:pt x="113" y="38"/>
                      <a:pt x="109" y="59"/>
                    </a:cubicBezTo>
                    <a:cubicBezTo>
                      <a:pt x="101" y="49"/>
                      <a:pt x="90" y="54"/>
                      <a:pt x="79" y="56"/>
                    </a:cubicBezTo>
                    <a:cubicBezTo>
                      <a:pt x="93" y="71"/>
                      <a:pt x="60" y="74"/>
                      <a:pt x="51" y="75"/>
                    </a:cubicBezTo>
                    <a:cubicBezTo>
                      <a:pt x="38" y="76"/>
                      <a:pt x="12" y="75"/>
                      <a:pt x="6" y="60"/>
                    </a:cubicBezTo>
                    <a:cubicBezTo>
                      <a:pt x="12" y="56"/>
                      <a:pt x="21" y="51"/>
                      <a:pt x="28" y="47"/>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148"/>
              <p:cNvSpPr>
                <a:spLocks/>
              </p:cNvSpPr>
              <p:nvPr userDrawn="1"/>
            </p:nvSpPr>
            <p:spPr bwMode="auto">
              <a:xfrm>
                <a:off x="6133531" y="-35035"/>
                <a:ext cx="103730" cy="103730"/>
              </a:xfrm>
              <a:custGeom>
                <a:avLst/>
                <a:gdLst>
                  <a:gd name="T0" fmla="*/ 8 w 69"/>
                  <a:gd name="T1" fmla="*/ 35 h 68"/>
                  <a:gd name="T2" fmla="*/ 62 w 69"/>
                  <a:gd name="T3" fmla="*/ 40 h 68"/>
                  <a:gd name="T4" fmla="*/ 43 w 69"/>
                  <a:gd name="T5" fmla="*/ 1 h 68"/>
                  <a:gd name="T6" fmla="*/ 18 w 69"/>
                  <a:gd name="T7" fmla="*/ 20 h 68"/>
                </a:gdLst>
                <a:ahLst/>
                <a:cxnLst>
                  <a:cxn ang="0">
                    <a:pos x="T0" y="T1"/>
                  </a:cxn>
                  <a:cxn ang="0">
                    <a:pos x="T2" y="T3"/>
                  </a:cxn>
                  <a:cxn ang="0">
                    <a:pos x="T4" y="T5"/>
                  </a:cxn>
                  <a:cxn ang="0">
                    <a:pos x="T6" y="T7"/>
                  </a:cxn>
                </a:cxnLst>
                <a:rect l="0" t="0" r="r" b="b"/>
                <a:pathLst>
                  <a:path w="69" h="68">
                    <a:moveTo>
                      <a:pt x="8" y="35"/>
                    </a:moveTo>
                    <a:cubicBezTo>
                      <a:pt x="0" y="68"/>
                      <a:pt x="52" y="63"/>
                      <a:pt x="62" y="40"/>
                    </a:cubicBezTo>
                    <a:cubicBezTo>
                      <a:pt x="69" y="25"/>
                      <a:pt x="62" y="1"/>
                      <a:pt x="43" y="1"/>
                    </a:cubicBezTo>
                    <a:cubicBezTo>
                      <a:pt x="33" y="0"/>
                      <a:pt x="11" y="6"/>
                      <a:pt x="18" y="20"/>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149"/>
              <p:cNvSpPr>
                <a:spLocks/>
              </p:cNvSpPr>
              <p:nvPr userDrawn="1"/>
            </p:nvSpPr>
            <p:spPr bwMode="auto">
              <a:xfrm>
                <a:off x="5640813" y="-304083"/>
                <a:ext cx="392230" cy="452198"/>
              </a:xfrm>
              <a:custGeom>
                <a:avLst/>
                <a:gdLst>
                  <a:gd name="T0" fmla="*/ 233 w 260"/>
                  <a:gd name="T1" fmla="*/ 275 h 299"/>
                  <a:gd name="T2" fmla="*/ 141 w 260"/>
                  <a:gd name="T3" fmla="*/ 279 h 299"/>
                  <a:gd name="T4" fmla="*/ 92 w 260"/>
                  <a:gd name="T5" fmla="*/ 244 h 299"/>
                  <a:gd name="T6" fmla="*/ 53 w 260"/>
                  <a:gd name="T7" fmla="*/ 198 h 299"/>
                  <a:gd name="T8" fmla="*/ 20 w 260"/>
                  <a:gd name="T9" fmla="*/ 146 h 299"/>
                  <a:gd name="T10" fmla="*/ 19 w 260"/>
                  <a:gd name="T11" fmla="*/ 89 h 299"/>
                  <a:gd name="T12" fmla="*/ 43 w 260"/>
                  <a:gd name="T13" fmla="*/ 77 h 299"/>
                  <a:gd name="T14" fmla="*/ 68 w 260"/>
                  <a:gd name="T15" fmla="*/ 52 h 299"/>
                  <a:gd name="T16" fmla="*/ 111 w 260"/>
                  <a:gd name="T17" fmla="*/ 20 h 299"/>
                  <a:gd name="T18" fmla="*/ 192 w 260"/>
                  <a:gd name="T19" fmla="*/ 4 h 299"/>
                  <a:gd name="T20" fmla="*/ 260 w 260"/>
                  <a:gd name="T21" fmla="*/ 33 h 299"/>
                  <a:gd name="T22" fmla="*/ 216 w 260"/>
                  <a:gd name="T23" fmla="*/ 17 h 299"/>
                  <a:gd name="T24" fmla="*/ 232 w 260"/>
                  <a:gd name="T25" fmla="*/ 33 h 299"/>
                  <a:gd name="T26" fmla="*/ 165 w 260"/>
                  <a:gd name="T27" fmla="*/ 29 h 299"/>
                  <a:gd name="T28" fmla="*/ 137 w 260"/>
                  <a:gd name="T29" fmla="*/ 32 h 299"/>
                  <a:gd name="T30" fmla="*/ 133 w 260"/>
                  <a:gd name="T31" fmla="*/ 57 h 299"/>
                  <a:gd name="T32" fmla="*/ 80 w 260"/>
                  <a:gd name="T33" fmla="*/ 84 h 299"/>
                  <a:gd name="T34" fmla="*/ 24 w 260"/>
                  <a:gd name="T35" fmla="*/ 98 h 299"/>
                  <a:gd name="T36" fmla="*/ 36 w 260"/>
                  <a:gd name="T37" fmla="*/ 122 h 299"/>
                  <a:gd name="T38" fmla="*/ 64 w 260"/>
                  <a:gd name="T39" fmla="*/ 150 h 299"/>
                  <a:gd name="T40" fmla="*/ 86 w 260"/>
                  <a:gd name="T41" fmla="*/ 176 h 299"/>
                  <a:gd name="T42" fmla="*/ 92 w 260"/>
                  <a:gd name="T43" fmla="*/ 193 h 299"/>
                  <a:gd name="T44" fmla="*/ 105 w 260"/>
                  <a:gd name="T45" fmla="*/ 204 h 299"/>
                  <a:gd name="T46" fmla="*/ 88 w 260"/>
                  <a:gd name="T47" fmla="*/ 202 h 299"/>
                  <a:gd name="T48" fmla="*/ 88 w 260"/>
                  <a:gd name="T49" fmla="*/ 202 h 299"/>
                  <a:gd name="T50" fmla="*/ 122 w 260"/>
                  <a:gd name="T51" fmla="*/ 231 h 299"/>
                  <a:gd name="T52" fmla="*/ 162 w 260"/>
                  <a:gd name="T53" fmla="*/ 248 h 299"/>
                  <a:gd name="T54" fmla="*/ 188 w 260"/>
                  <a:gd name="T55" fmla="*/ 279 h 299"/>
                  <a:gd name="T56" fmla="*/ 229 w 260"/>
                  <a:gd name="T57" fmla="*/ 28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0" h="299">
                    <a:moveTo>
                      <a:pt x="233" y="275"/>
                    </a:moveTo>
                    <a:cubicBezTo>
                      <a:pt x="205" y="285"/>
                      <a:pt x="169" y="299"/>
                      <a:pt x="141" y="279"/>
                    </a:cubicBezTo>
                    <a:cubicBezTo>
                      <a:pt x="128" y="268"/>
                      <a:pt x="103" y="258"/>
                      <a:pt x="92" y="244"/>
                    </a:cubicBezTo>
                    <a:cubicBezTo>
                      <a:pt x="81" y="228"/>
                      <a:pt x="67" y="213"/>
                      <a:pt x="53" y="198"/>
                    </a:cubicBezTo>
                    <a:cubicBezTo>
                      <a:pt x="39" y="181"/>
                      <a:pt x="28" y="167"/>
                      <a:pt x="20" y="146"/>
                    </a:cubicBezTo>
                    <a:cubicBezTo>
                      <a:pt x="13" y="127"/>
                      <a:pt x="0" y="105"/>
                      <a:pt x="19" y="89"/>
                    </a:cubicBezTo>
                    <a:cubicBezTo>
                      <a:pt x="26" y="82"/>
                      <a:pt x="35" y="82"/>
                      <a:pt x="43" y="77"/>
                    </a:cubicBezTo>
                    <a:cubicBezTo>
                      <a:pt x="54" y="70"/>
                      <a:pt x="61" y="59"/>
                      <a:pt x="68" y="52"/>
                    </a:cubicBezTo>
                    <a:cubicBezTo>
                      <a:pt x="83" y="42"/>
                      <a:pt x="96" y="29"/>
                      <a:pt x="111" y="20"/>
                    </a:cubicBezTo>
                    <a:cubicBezTo>
                      <a:pt x="138" y="4"/>
                      <a:pt x="163" y="10"/>
                      <a:pt x="192" y="4"/>
                    </a:cubicBezTo>
                    <a:cubicBezTo>
                      <a:pt x="217" y="0"/>
                      <a:pt x="248" y="5"/>
                      <a:pt x="260" y="33"/>
                    </a:cubicBezTo>
                    <a:cubicBezTo>
                      <a:pt x="250" y="25"/>
                      <a:pt x="230" y="14"/>
                      <a:pt x="216" y="17"/>
                    </a:cubicBezTo>
                    <a:cubicBezTo>
                      <a:pt x="220" y="24"/>
                      <a:pt x="226" y="27"/>
                      <a:pt x="232" y="33"/>
                    </a:cubicBezTo>
                    <a:cubicBezTo>
                      <a:pt x="221" y="45"/>
                      <a:pt x="181" y="32"/>
                      <a:pt x="165" y="29"/>
                    </a:cubicBezTo>
                    <a:cubicBezTo>
                      <a:pt x="155" y="28"/>
                      <a:pt x="146" y="24"/>
                      <a:pt x="137" y="32"/>
                    </a:cubicBezTo>
                    <a:cubicBezTo>
                      <a:pt x="127" y="43"/>
                      <a:pt x="143" y="47"/>
                      <a:pt x="133" y="57"/>
                    </a:cubicBezTo>
                    <a:cubicBezTo>
                      <a:pt x="125" y="70"/>
                      <a:pt x="95" y="82"/>
                      <a:pt x="80" y="84"/>
                    </a:cubicBezTo>
                    <a:cubicBezTo>
                      <a:pt x="62" y="89"/>
                      <a:pt x="43" y="91"/>
                      <a:pt x="24" y="98"/>
                    </a:cubicBezTo>
                    <a:cubicBezTo>
                      <a:pt x="29" y="106"/>
                      <a:pt x="31" y="114"/>
                      <a:pt x="36" y="122"/>
                    </a:cubicBezTo>
                    <a:cubicBezTo>
                      <a:pt x="45" y="133"/>
                      <a:pt x="54" y="140"/>
                      <a:pt x="64" y="150"/>
                    </a:cubicBezTo>
                    <a:cubicBezTo>
                      <a:pt x="73" y="156"/>
                      <a:pt x="81" y="167"/>
                      <a:pt x="86" y="176"/>
                    </a:cubicBezTo>
                    <a:cubicBezTo>
                      <a:pt x="89" y="181"/>
                      <a:pt x="89" y="188"/>
                      <a:pt x="92" y="193"/>
                    </a:cubicBezTo>
                    <a:cubicBezTo>
                      <a:pt x="95" y="198"/>
                      <a:pt x="102" y="198"/>
                      <a:pt x="105" y="204"/>
                    </a:cubicBezTo>
                    <a:cubicBezTo>
                      <a:pt x="99" y="205"/>
                      <a:pt x="94" y="204"/>
                      <a:pt x="88" y="202"/>
                    </a:cubicBezTo>
                    <a:cubicBezTo>
                      <a:pt x="88" y="202"/>
                      <a:pt x="88" y="202"/>
                      <a:pt x="88" y="202"/>
                    </a:cubicBezTo>
                    <a:cubicBezTo>
                      <a:pt x="97" y="216"/>
                      <a:pt x="108" y="223"/>
                      <a:pt x="122" y="231"/>
                    </a:cubicBezTo>
                    <a:cubicBezTo>
                      <a:pt x="135" y="237"/>
                      <a:pt x="152" y="238"/>
                      <a:pt x="162" y="248"/>
                    </a:cubicBezTo>
                    <a:cubicBezTo>
                      <a:pt x="173" y="258"/>
                      <a:pt x="173" y="274"/>
                      <a:pt x="188" y="279"/>
                    </a:cubicBezTo>
                    <a:cubicBezTo>
                      <a:pt x="199" y="284"/>
                      <a:pt x="217" y="278"/>
                      <a:pt x="229" y="280"/>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150"/>
              <p:cNvSpPr>
                <a:spLocks/>
              </p:cNvSpPr>
              <p:nvPr userDrawn="1"/>
            </p:nvSpPr>
            <p:spPr bwMode="auto">
              <a:xfrm>
                <a:off x="6323163" y="-391606"/>
                <a:ext cx="367917" cy="200976"/>
              </a:xfrm>
              <a:custGeom>
                <a:avLst/>
                <a:gdLst>
                  <a:gd name="T0" fmla="*/ 7 w 244"/>
                  <a:gd name="T1" fmla="*/ 30 h 133"/>
                  <a:gd name="T2" fmla="*/ 22 w 244"/>
                  <a:gd name="T3" fmla="*/ 74 h 133"/>
                  <a:gd name="T4" fmla="*/ 22 w 244"/>
                  <a:gd name="T5" fmla="*/ 74 h 133"/>
                  <a:gd name="T6" fmla="*/ 63 w 244"/>
                  <a:gd name="T7" fmla="*/ 58 h 133"/>
                  <a:gd name="T8" fmla="*/ 102 w 244"/>
                  <a:gd name="T9" fmla="*/ 72 h 133"/>
                  <a:gd name="T10" fmla="*/ 143 w 244"/>
                  <a:gd name="T11" fmla="*/ 75 h 133"/>
                  <a:gd name="T12" fmla="*/ 177 w 244"/>
                  <a:gd name="T13" fmla="*/ 99 h 133"/>
                  <a:gd name="T14" fmla="*/ 220 w 244"/>
                  <a:gd name="T15" fmla="*/ 105 h 133"/>
                  <a:gd name="T16" fmla="*/ 244 w 244"/>
                  <a:gd name="T17" fmla="*/ 133 h 133"/>
                  <a:gd name="T18" fmla="*/ 132 w 244"/>
                  <a:gd name="T19" fmla="*/ 38 h 133"/>
                  <a:gd name="T20" fmla="*/ 0 w 244"/>
                  <a:gd name="T21" fmla="*/ 27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4" h="133">
                    <a:moveTo>
                      <a:pt x="7" y="30"/>
                    </a:moveTo>
                    <a:cubicBezTo>
                      <a:pt x="15" y="43"/>
                      <a:pt x="20" y="56"/>
                      <a:pt x="22" y="74"/>
                    </a:cubicBezTo>
                    <a:cubicBezTo>
                      <a:pt x="22" y="74"/>
                      <a:pt x="22" y="74"/>
                      <a:pt x="22" y="74"/>
                    </a:cubicBezTo>
                    <a:cubicBezTo>
                      <a:pt x="37" y="65"/>
                      <a:pt x="47" y="59"/>
                      <a:pt x="63" y="58"/>
                    </a:cubicBezTo>
                    <a:cubicBezTo>
                      <a:pt x="70" y="59"/>
                      <a:pt x="126" y="55"/>
                      <a:pt x="102" y="72"/>
                    </a:cubicBezTo>
                    <a:cubicBezTo>
                      <a:pt x="114" y="78"/>
                      <a:pt x="130" y="69"/>
                      <a:pt x="143" y="75"/>
                    </a:cubicBezTo>
                    <a:cubicBezTo>
                      <a:pt x="157" y="83"/>
                      <a:pt x="161" y="94"/>
                      <a:pt x="177" y="99"/>
                    </a:cubicBezTo>
                    <a:cubicBezTo>
                      <a:pt x="189" y="103"/>
                      <a:pt x="208" y="99"/>
                      <a:pt x="220" y="105"/>
                    </a:cubicBezTo>
                    <a:cubicBezTo>
                      <a:pt x="231" y="111"/>
                      <a:pt x="240" y="126"/>
                      <a:pt x="244" y="133"/>
                    </a:cubicBezTo>
                    <a:cubicBezTo>
                      <a:pt x="232" y="78"/>
                      <a:pt x="179" y="56"/>
                      <a:pt x="132" y="38"/>
                    </a:cubicBezTo>
                    <a:cubicBezTo>
                      <a:pt x="89" y="24"/>
                      <a:pt x="45" y="0"/>
                      <a:pt x="0" y="27"/>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151"/>
              <p:cNvSpPr>
                <a:spLocks/>
              </p:cNvSpPr>
              <p:nvPr userDrawn="1"/>
            </p:nvSpPr>
            <p:spPr bwMode="auto">
              <a:xfrm>
                <a:off x="5971452" y="245361"/>
                <a:ext cx="411679" cy="217184"/>
              </a:xfrm>
              <a:custGeom>
                <a:avLst/>
                <a:gdLst>
                  <a:gd name="T0" fmla="*/ 0 w 273"/>
                  <a:gd name="T1" fmla="*/ 50 h 144"/>
                  <a:gd name="T2" fmla="*/ 32 w 273"/>
                  <a:gd name="T3" fmla="*/ 42 h 144"/>
                  <a:gd name="T4" fmla="*/ 106 w 273"/>
                  <a:gd name="T5" fmla="*/ 0 h 144"/>
                  <a:gd name="T6" fmla="*/ 111 w 273"/>
                  <a:gd name="T7" fmla="*/ 39 h 144"/>
                  <a:gd name="T8" fmla="*/ 129 w 273"/>
                  <a:gd name="T9" fmla="*/ 65 h 144"/>
                  <a:gd name="T10" fmla="*/ 131 w 273"/>
                  <a:gd name="T11" fmla="*/ 45 h 144"/>
                  <a:gd name="T12" fmla="*/ 150 w 273"/>
                  <a:gd name="T13" fmla="*/ 80 h 144"/>
                  <a:gd name="T14" fmla="*/ 157 w 273"/>
                  <a:gd name="T15" fmla="*/ 97 h 144"/>
                  <a:gd name="T16" fmla="*/ 178 w 273"/>
                  <a:gd name="T17" fmla="*/ 100 h 144"/>
                  <a:gd name="T18" fmla="*/ 171 w 273"/>
                  <a:gd name="T19" fmla="*/ 47 h 144"/>
                  <a:gd name="T20" fmla="*/ 208 w 273"/>
                  <a:gd name="T21" fmla="*/ 101 h 144"/>
                  <a:gd name="T22" fmla="*/ 273 w 273"/>
                  <a:gd name="T23" fmla="*/ 132 h 144"/>
                  <a:gd name="T24" fmla="*/ 202 w 273"/>
                  <a:gd name="T25" fmla="*/ 137 h 144"/>
                  <a:gd name="T26" fmla="*/ 128 w 273"/>
                  <a:gd name="T27" fmla="*/ 110 h 144"/>
                  <a:gd name="T28" fmla="*/ 51 w 273"/>
                  <a:gd name="T29" fmla="*/ 84 h 144"/>
                  <a:gd name="T30" fmla="*/ 9 w 273"/>
                  <a:gd name="T31" fmla="*/ 4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73" h="144">
                    <a:moveTo>
                      <a:pt x="0" y="50"/>
                    </a:moveTo>
                    <a:cubicBezTo>
                      <a:pt x="8" y="45"/>
                      <a:pt x="23" y="43"/>
                      <a:pt x="32" y="42"/>
                    </a:cubicBezTo>
                    <a:cubicBezTo>
                      <a:pt x="64" y="37"/>
                      <a:pt x="80" y="14"/>
                      <a:pt x="106" y="0"/>
                    </a:cubicBezTo>
                    <a:cubicBezTo>
                      <a:pt x="103" y="18"/>
                      <a:pt x="102" y="23"/>
                      <a:pt x="111" y="39"/>
                    </a:cubicBezTo>
                    <a:cubicBezTo>
                      <a:pt x="115" y="46"/>
                      <a:pt x="122" y="60"/>
                      <a:pt x="129" y="65"/>
                    </a:cubicBezTo>
                    <a:cubicBezTo>
                      <a:pt x="132" y="59"/>
                      <a:pt x="128" y="52"/>
                      <a:pt x="131" y="45"/>
                    </a:cubicBezTo>
                    <a:cubicBezTo>
                      <a:pt x="139" y="54"/>
                      <a:pt x="145" y="69"/>
                      <a:pt x="150" y="80"/>
                    </a:cubicBezTo>
                    <a:cubicBezTo>
                      <a:pt x="152" y="88"/>
                      <a:pt x="151" y="94"/>
                      <a:pt x="157" y="97"/>
                    </a:cubicBezTo>
                    <a:cubicBezTo>
                      <a:pt x="162" y="101"/>
                      <a:pt x="175" y="100"/>
                      <a:pt x="178" y="100"/>
                    </a:cubicBezTo>
                    <a:cubicBezTo>
                      <a:pt x="177" y="83"/>
                      <a:pt x="169" y="66"/>
                      <a:pt x="171" y="47"/>
                    </a:cubicBezTo>
                    <a:cubicBezTo>
                      <a:pt x="184" y="67"/>
                      <a:pt x="185" y="89"/>
                      <a:pt x="208" y="101"/>
                    </a:cubicBezTo>
                    <a:cubicBezTo>
                      <a:pt x="227" y="113"/>
                      <a:pt x="259" y="112"/>
                      <a:pt x="273" y="132"/>
                    </a:cubicBezTo>
                    <a:cubicBezTo>
                      <a:pt x="251" y="138"/>
                      <a:pt x="225" y="144"/>
                      <a:pt x="202" y="137"/>
                    </a:cubicBezTo>
                    <a:cubicBezTo>
                      <a:pt x="177" y="129"/>
                      <a:pt x="154" y="117"/>
                      <a:pt x="128" y="110"/>
                    </a:cubicBezTo>
                    <a:cubicBezTo>
                      <a:pt x="99" y="104"/>
                      <a:pt x="75" y="102"/>
                      <a:pt x="51" y="84"/>
                    </a:cubicBezTo>
                    <a:cubicBezTo>
                      <a:pt x="36" y="75"/>
                      <a:pt x="22" y="60"/>
                      <a:pt x="9" y="46"/>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92" name="Freeform 165"/>
            <p:cNvSpPr>
              <a:spLocks/>
            </p:cNvSpPr>
            <p:nvPr userDrawn="1"/>
          </p:nvSpPr>
          <p:spPr bwMode="auto">
            <a:xfrm>
              <a:off x="315731" y="-344254"/>
              <a:ext cx="951400" cy="1204239"/>
            </a:xfrm>
            <a:custGeom>
              <a:avLst/>
              <a:gdLst>
                <a:gd name="T0" fmla="*/ 271 w 631"/>
                <a:gd name="T1" fmla="*/ 259 h 798"/>
                <a:gd name="T2" fmla="*/ 238 w 631"/>
                <a:gd name="T3" fmla="*/ 233 h 798"/>
                <a:gd name="T4" fmla="*/ 205 w 631"/>
                <a:gd name="T5" fmla="*/ 228 h 798"/>
                <a:gd name="T6" fmla="*/ 174 w 631"/>
                <a:gd name="T7" fmla="*/ 222 h 798"/>
                <a:gd name="T8" fmla="*/ 110 w 631"/>
                <a:gd name="T9" fmla="*/ 240 h 798"/>
                <a:gd name="T10" fmla="*/ 67 w 631"/>
                <a:gd name="T11" fmla="*/ 285 h 798"/>
                <a:gd name="T12" fmla="*/ 19 w 631"/>
                <a:gd name="T13" fmla="*/ 394 h 798"/>
                <a:gd name="T14" fmla="*/ 4 w 631"/>
                <a:gd name="T15" fmla="*/ 456 h 798"/>
                <a:gd name="T16" fmla="*/ 19 w 631"/>
                <a:gd name="T17" fmla="*/ 512 h 798"/>
                <a:gd name="T18" fmla="*/ 54 w 631"/>
                <a:gd name="T19" fmla="*/ 552 h 798"/>
                <a:gd name="T20" fmla="*/ 112 w 631"/>
                <a:gd name="T21" fmla="*/ 574 h 798"/>
                <a:gd name="T22" fmla="*/ 179 w 631"/>
                <a:gd name="T23" fmla="*/ 585 h 798"/>
                <a:gd name="T24" fmla="*/ 241 w 631"/>
                <a:gd name="T25" fmla="*/ 583 h 798"/>
                <a:gd name="T26" fmla="*/ 241 w 631"/>
                <a:gd name="T27" fmla="*/ 583 h 798"/>
                <a:gd name="T28" fmla="*/ 261 w 631"/>
                <a:gd name="T29" fmla="*/ 638 h 798"/>
                <a:gd name="T30" fmla="*/ 308 w 631"/>
                <a:gd name="T31" fmla="*/ 685 h 798"/>
                <a:gd name="T32" fmla="*/ 357 w 631"/>
                <a:gd name="T33" fmla="*/ 717 h 798"/>
                <a:gd name="T34" fmla="*/ 403 w 631"/>
                <a:gd name="T35" fmla="*/ 758 h 798"/>
                <a:gd name="T36" fmla="*/ 450 w 631"/>
                <a:gd name="T37" fmla="*/ 792 h 798"/>
                <a:gd name="T38" fmla="*/ 479 w 631"/>
                <a:gd name="T39" fmla="*/ 796 h 798"/>
                <a:gd name="T40" fmla="*/ 501 w 631"/>
                <a:gd name="T41" fmla="*/ 781 h 798"/>
                <a:gd name="T42" fmla="*/ 518 w 631"/>
                <a:gd name="T43" fmla="*/ 778 h 798"/>
                <a:gd name="T44" fmla="*/ 532 w 631"/>
                <a:gd name="T45" fmla="*/ 767 h 798"/>
                <a:gd name="T46" fmla="*/ 552 w 631"/>
                <a:gd name="T47" fmla="*/ 741 h 798"/>
                <a:gd name="T48" fmla="*/ 584 w 631"/>
                <a:gd name="T49" fmla="*/ 690 h 798"/>
                <a:gd name="T50" fmla="*/ 607 w 631"/>
                <a:gd name="T51" fmla="*/ 605 h 798"/>
                <a:gd name="T52" fmla="*/ 616 w 631"/>
                <a:gd name="T53" fmla="*/ 559 h 798"/>
                <a:gd name="T54" fmla="*/ 597 w 631"/>
                <a:gd name="T55" fmla="*/ 519 h 798"/>
                <a:gd name="T56" fmla="*/ 615 w 631"/>
                <a:gd name="T57" fmla="*/ 496 h 798"/>
                <a:gd name="T58" fmla="*/ 624 w 631"/>
                <a:gd name="T59" fmla="*/ 462 h 798"/>
                <a:gd name="T60" fmla="*/ 625 w 631"/>
                <a:gd name="T61" fmla="*/ 398 h 798"/>
                <a:gd name="T62" fmla="*/ 618 w 631"/>
                <a:gd name="T63" fmla="*/ 364 h 798"/>
                <a:gd name="T64" fmla="*/ 606 w 631"/>
                <a:gd name="T65" fmla="*/ 338 h 798"/>
                <a:gd name="T66" fmla="*/ 587 w 631"/>
                <a:gd name="T67" fmla="*/ 270 h 798"/>
                <a:gd name="T68" fmla="*/ 531 w 631"/>
                <a:gd name="T69" fmla="*/ 219 h 798"/>
                <a:gd name="T70" fmla="*/ 451 w 631"/>
                <a:gd name="T71" fmla="*/ 166 h 798"/>
                <a:gd name="T72" fmla="*/ 392 w 631"/>
                <a:gd name="T73" fmla="*/ 145 h 798"/>
                <a:gd name="T74" fmla="*/ 351 w 631"/>
                <a:gd name="T75" fmla="*/ 179 h 798"/>
                <a:gd name="T76" fmla="*/ 337 w 631"/>
                <a:gd name="T77" fmla="*/ 105 h 798"/>
                <a:gd name="T78" fmla="*/ 299 w 631"/>
                <a:gd name="T79" fmla="*/ 33 h 798"/>
                <a:gd name="T80" fmla="*/ 242 w 631"/>
                <a:gd name="T81" fmla="*/ 2 h 798"/>
                <a:gd name="T82" fmla="*/ 205 w 631"/>
                <a:gd name="T83" fmla="*/ 1 h 798"/>
                <a:gd name="T84" fmla="*/ 166 w 631"/>
                <a:gd name="T85" fmla="*/ 14 h 798"/>
                <a:gd name="T86" fmla="*/ 101 w 631"/>
                <a:gd name="T87" fmla="*/ 32 h 798"/>
                <a:gd name="T88" fmla="*/ 111 w 631"/>
                <a:gd name="T89" fmla="*/ 110 h 798"/>
                <a:gd name="T90" fmla="*/ 197 w 631"/>
                <a:gd name="T91" fmla="*/ 231 h 798"/>
                <a:gd name="T92" fmla="*/ 257 w 631"/>
                <a:gd name="T93" fmla="*/ 248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31" h="798">
                  <a:moveTo>
                    <a:pt x="271" y="259"/>
                  </a:moveTo>
                  <a:cubicBezTo>
                    <a:pt x="260" y="250"/>
                    <a:pt x="249" y="239"/>
                    <a:pt x="238" y="233"/>
                  </a:cubicBezTo>
                  <a:cubicBezTo>
                    <a:pt x="228" y="230"/>
                    <a:pt x="215" y="230"/>
                    <a:pt x="205" y="228"/>
                  </a:cubicBezTo>
                  <a:cubicBezTo>
                    <a:pt x="194" y="225"/>
                    <a:pt x="184" y="222"/>
                    <a:pt x="174" y="222"/>
                  </a:cubicBezTo>
                  <a:cubicBezTo>
                    <a:pt x="150" y="221"/>
                    <a:pt x="130" y="230"/>
                    <a:pt x="110" y="240"/>
                  </a:cubicBezTo>
                  <a:cubicBezTo>
                    <a:pt x="87" y="253"/>
                    <a:pt x="78" y="261"/>
                    <a:pt x="67" y="285"/>
                  </a:cubicBezTo>
                  <a:cubicBezTo>
                    <a:pt x="51" y="323"/>
                    <a:pt x="31" y="355"/>
                    <a:pt x="19" y="394"/>
                  </a:cubicBezTo>
                  <a:cubicBezTo>
                    <a:pt x="11" y="413"/>
                    <a:pt x="6" y="434"/>
                    <a:pt x="4" y="456"/>
                  </a:cubicBezTo>
                  <a:cubicBezTo>
                    <a:pt x="0" y="478"/>
                    <a:pt x="6" y="495"/>
                    <a:pt x="19" y="512"/>
                  </a:cubicBezTo>
                  <a:cubicBezTo>
                    <a:pt x="30" y="526"/>
                    <a:pt x="38" y="542"/>
                    <a:pt x="54" y="552"/>
                  </a:cubicBezTo>
                  <a:cubicBezTo>
                    <a:pt x="71" y="562"/>
                    <a:pt x="93" y="569"/>
                    <a:pt x="112" y="574"/>
                  </a:cubicBezTo>
                  <a:cubicBezTo>
                    <a:pt x="134" y="578"/>
                    <a:pt x="156" y="582"/>
                    <a:pt x="179" y="585"/>
                  </a:cubicBezTo>
                  <a:cubicBezTo>
                    <a:pt x="201" y="589"/>
                    <a:pt x="219" y="586"/>
                    <a:pt x="241" y="583"/>
                  </a:cubicBezTo>
                  <a:cubicBezTo>
                    <a:pt x="241" y="583"/>
                    <a:pt x="241" y="583"/>
                    <a:pt x="241" y="583"/>
                  </a:cubicBezTo>
                  <a:cubicBezTo>
                    <a:pt x="230" y="600"/>
                    <a:pt x="252" y="627"/>
                    <a:pt x="261" y="638"/>
                  </a:cubicBezTo>
                  <a:cubicBezTo>
                    <a:pt x="276" y="655"/>
                    <a:pt x="291" y="671"/>
                    <a:pt x="308" y="685"/>
                  </a:cubicBezTo>
                  <a:cubicBezTo>
                    <a:pt x="324" y="697"/>
                    <a:pt x="341" y="705"/>
                    <a:pt x="357" y="717"/>
                  </a:cubicBezTo>
                  <a:cubicBezTo>
                    <a:pt x="372" y="729"/>
                    <a:pt x="386" y="744"/>
                    <a:pt x="403" y="758"/>
                  </a:cubicBezTo>
                  <a:cubicBezTo>
                    <a:pt x="419" y="770"/>
                    <a:pt x="431" y="784"/>
                    <a:pt x="450" y="792"/>
                  </a:cubicBezTo>
                  <a:cubicBezTo>
                    <a:pt x="461" y="797"/>
                    <a:pt x="468" y="798"/>
                    <a:pt x="479" y="796"/>
                  </a:cubicBezTo>
                  <a:cubicBezTo>
                    <a:pt x="493" y="794"/>
                    <a:pt x="491" y="785"/>
                    <a:pt x="501" y="781"/>
                  </a:cubicBezTo>
                  <a:cubicBezTo>
                    <a:pt x="505" y="779"/>
                    <a:pt x="514" y="780"/>
                    <a:pt x="518" y="778"/>
                  </a:cubicBezTo>
                  <a:cubicBezTo>
                    <a:pt x="525" y="776"/>
                    <a:pt x="528" y="773"/>
                    <a:pt x="532" y="767"/>
                  </a:cubicBezTo>
                  <a:cubicBezTo>
                    <a:pt x="538" y="759"/>
                    <a:pt x="546" y="749"/>
                    <a:pt x="552" y="741"/>
                  </a:cubicBezTo>
                  <a:cubicBezTo>
                    <a:pt x="565" y="724"/>
                    <a:pt x="579" y="709"/>
                    <a:pt x="584" y="690"/>
                  </a:cubicBezTo>
                  <a:cubicBezTo>
                    <a:pt x="593" y="662"/>
                    <a:pt x="594" y="631"/>
                    <a:pt x="607" y="605"/>
                  </a:cubicBezTo>
                  <a:cubicBezTo>
                    <a:pt x="612" y="589"/>
                    <a:pt x="620" y="577"/>
                    <a:pt x="616" y="559"/>
                  </a:cubicBezTo>
                  <a:cubicBezTo>
                    <a:pt x="612" y="546"/>
                    <a:pt x="606" y="531"/>
                    <a:pt x="597" y="519"/>
                  </a:cubicBezTo>
                  <a:cubicBezTo>
                    <a:pt x="604" y="510"/>
                    <a:pt x="613" y="509"/>
                    <a:pt x="615" y="496"/>
                  </a:cubicBezTo>
                  <a:cubicBezTo>
                    <a:pt x="619" y="484"/>
                    <a:pt x="619" y="474"/>
                    <a:pt x="624" y="462"/>
                  </a:cubicBezTo>
                  <a:cubicBezTo>
                    <a:pt x="631" y="440"/>
                    <a:pt x="630" y="421"/>
                    <a:pt x="625" y="398"/>
                  </a:cubicBezTo>
                  <a:cubicBezTo>
                    <a:pt x="624" y="386"/>
                    <a:pt x="622" y="375"/>
                    <a:pt x="618" y="364"/>
                  </a:cubicBezTo>
                  <a:cubicBezTo>
                    <a:pt x="614" y="354"/>
                    <a:pt x="609" y="347"/>
                    <a:pt x="606" y="338"/>
                  </a:cubicBezTo>
                  <a:cubicBezTo>
                    <a:pt x="601" y="314"/>
                    <a:pt x="601" y="291"/>
                    <a:pt x="587" y="270"/>
                  </a:cubicBezTo>
                  <a:cubicBezTo>
                    <a:pt x="575" y="251"/>
                    <a:pt x="550" y="234"/>
                    <a:pt x="531" y="219"/>
                  </a:cubicBezTo>
                  <a:cubicBezTo>
                    <a:pt x="506" y="200"/>
                    <a:pt x="479" y="182"/>
                    <a:pt x="451" y="166"/>
                  </a:cubicBezTo>
                  <a:cubicBezTo>
                    <a:pt x="434" y="155"/>
                    <a:pt x="414" y="142"/>
                    <a:pt x="392" y="145"/>
                  </a:cubicBezTo>
                  <a:cubicBezTo>
                    <a:pt x="372" y="147"/>
                    <a:pt x="364" y="164"/>
                    <a:pt x="351" y="179"/>
                  </a:cubicBezTo>
                  <a:cubicBezTo>
                    <a:pt x="333" y="160"/>
                    <a:pt x="340" y="128"/>
                    <a:pt x="337" y="105"/>
                  </a:cubicBezTo>
                  <a:cubicBezTo>
                    <a:pt x="335" y="78"/>
                    <a:pt x="314" y="53"/>
                    <a:pt x="299" y="33"/>
                  </a:cubicBezTo>
                  <a:cubicBezTo>
                    <a:pt x="281" y="14"/>
                    <a:pt x="267" y="3"/>
                    <a:pt x="242" y="2"/>
                  </a:cubicBezTo>
                  <a:cubicBezTo>
                    <a:pt x="231" y="1"/>
                    <a:pt x="216" y="0"/>
                    <a:pt x="205" y="1"/>
                  </a:cubicBezTo>
                  <a:cubicBezTo>
                    <a:pt x="191" y="3"/>
                    <a:pt x="180" y="12"/>
                    <a:pt x="166" y="14"/>
                  </a:cubicBezTo>
                  <a:cubicBezTo>
                    <a:pt x="140" y="17"/>
                    <a:pt x="119" y="3"/>
                    <a:pt x="101" y="32"/>
                  </a:cubicBezTo>
                  <a:cubicBezTo>
                    <a:pt x="87" y="57"/>
                    <a:pt x="101" y="87"/>
                    <a:pt x="111" y="110"/>
                  </a:cubicBezTo>
                  <a:cubicBezTo>
                    <a:pt x="130" y="155"/>
                    <a:pt x="150" y="211"/>
                    <a:pt x="197" y="231"/>
                  </a:cubicBezTo>
                  <a:cubicBezTo>
                    <a:pt x="204" y="235"/>
                    <a:pt x="258" y="256"/>
                    <a:pt x="257" y="248"/>
                  </a:cubicBezTo>
                </a:path>
              </a:pathLst>
            </a:custGeom>
            <a:solidFill>
              <a:srgbClr val="F3D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166"/>
            <p:cNvSpPr>
              <a:spLocks/>
            </p:cNvSpPr>
            <p:nvPr userDrawn="1"/>
          </p:nvSpPr>
          <p:spPr bwMode="auto">
            <a:xfrm>
              <a:off x="344905" y="-259974"/>
              <a:ext cx="870360" cy="1072957"/>
            </a:xfrm>
            <a:custGeom>
              <a:avLst/>
              <a:gdLst>
                <a:gd name="T0" fmla="*/ 311 w 577"/>
                <a:gd name="T1" fmla="*/ 379 h 711"/>
                <a:gd name="T2" fmla="*/ 267 w 577"/>
                <a:gd name="T3" fmla="*/ 433 h 711"/>
                <a:gd name="T4" fmla="*/ 231 w 577"/>
                <a:gd name="T5" fmla="*/ 456 h 711"/>
                <a:gd name="T6" fmla="*/ 155 w 577"/>
                <a:gd name="T7" fmla="*/ 470 h 711"/>
                <a:gd name="T8" fmla="*/ 86 w 577"/>
                <a:gd name="T9" fmla="*/ 458 h 711"/>
                <a:gd name="T10" fmla="*/ 0 w 577"/>
                <a:gd name="T11" fmla="*/ 442 h 711"/>
                <a:gd name="T12" fmla="*/ 26 w 577"/>
                <a:gd name="T13" fmla="*/ 399 h 711"/>
                <a:gd name="T14" fmla="*/ 44 w 577"/>
                <a:gd name="T15" fmla="*/ 359 h 711"/>
                <a:gd name="T16" fmla="*/ 42 w 577"/>
                <a:gd name="T17" fmla="*/ 333 h 711"/>
                <a:gd name="T18" fmla="*/ 125 w 577"/>
                <a:gd name="T19" fmla="*/ 248 h 711"/>
                <a:gd name="T20" fmla="*/ 221 w 577"/>
                <a:gd name="T21" fmla="*/ 214 h 711"/>
                <a:gd name="T22" fmla="*/ 231 w 577"/>
                <a:gd name="T23" fmla="*/ 166 h 711"/>
                <a:gd name="T24" fmla="*/ 153 w 577"/>
                <a:gd name="T25" fmla="*/ 63 h 711"/>
                <a:gd name="T26" fmla="*/ 166 w 577"/>
                <a:gd name="T27" fmla="*/ 63 h 711"/>
                <a:gd name="T28" fmla="*/ 120 w 577"/>
                <a:gd name="T29" fmla="*/ 2 h 711"/>
                <a:gd name="T30" fmla="*/ 227 w 577"/>
                <a:gd name="T31" fmla="*/ 27 h 711"/>
                <a:gd name="T32" fmla="*/ 259 w 577"/>
                <a:gd name="T33" fmla="*/ 37 h 711"/>
                <a:gd name="T34" fmla="*/ 304 w 577"/>
                <a:gd name="T35" fmla="*/ 96 h 711"/>
                <a:gd name="T36" fmla="*/ 367 w 577"/>
                <a:gd name="T37" fmla="*/ 132 h 711"/>
                <a:gd name="T38" fmla="*/ 424 w 577"/>
                <a:gd name="T39" fmla="*/ 153 h 711"/>
                <a:gd name="T40" fmla="*/ 481 w 577"/>
                <a:gd name="T41" fmla="*/ 190 h 711"/>
                <a:gd name="T42" fmla="*/ 555 w 577"/>
                <a:gd name="T43" fmla="*/ 232 h 711"/>
                <a:gd name="T44" fmla="*/ 556 w 577"/>
                <a:gd name="T45" fmla="*/ 250 h 711"/>
                <a:gd name="T46" fmla="*/ 567 w 577"/>
                <a:gd name="T47" fmla="*/ 294 h 711"/>
                <a:gd name="T48" fmla="*/ 561 w 577"/>
                <a:gd name="T49" fmla="*/ 335 h 711"/>
                <a:gd name="T50" fmla="*/ 567 w 577"/>
                <a:gd name="T51" fmla="*/ 369 h 711"/>
                <a:gd name="T52" fmla="*/ 557 w 577"/>
                <a:gd name="T53" fmla="*/ 389 h 711"/>
                <a:gd name="T54" fmla="*/ 463 w 577"/>
                <a:gd name="T55" fmla="*/ 374 h 711"/>
                <a:gd name="T56" fmla="*/ 388 w 577"/>
                <a:gd name="T57" fmla="*/ 324 h 711"/>
                <a:gd name="T58" fmla="*/ 493 w 577"/>
                <a:gd name="T59" fmla="*/ 469 h 711"/>
                <a:gd name="T60" fmla="*/ 523 w 577"/>
                <a:gd name="T61" fmla="*/ 524 h 711"/>
                <a:gd name="T62" fmla="*/ 506 w 577"/>
                <a:gd name="T63" fmla="*/ 547 h 711"/>
                <a:gd name="T64" fmla="*/ 482 w 577"/>
                <a:gd name="T65" fmla="*/ 611 h 711"/>
                <a:gd name="T66" fmla="*/ 470 w 577"/>
                <a:gd name="T67" fmla="*/ 639 h 711"/>
                <a:gd name="T68" fmla="*/ 462 w 577"/>
                <a:gd name="T69" fmla="*/ 676 h 711"/>
                <a:gd name="T70" fmla="*/ 432 w 577"/>
                <a:gd name="T71" fmla="*/ 673 h 711"/>
                <a:gd name="T72" fmla="*/ 379 w 577"/>
                <a:gd name="T73" fmla="*/ 597 h 711"/>
                <a:gd name="T74" fmla="*/ 344 w 577"/>
                <a:gd name="T75" fmla="*/ 565 h 711"/>
                <a:gd name="T76" fmla="*/ 308 w 577"/>
                <a:gd name="T77" fmla="*/ 540 h 711"/>
                <a:gd name="T78" fmla="*/ 327 w 577"/>
                <a:gd name="T79" fmla="*/ 456 h 711"/>
                <a:gd name="T80" fmla="*/ 334 w 577"/>
                <a:gd name="T81" fmla="*/ 374 h 711"/>
                <a:gd name="T82" fmla="*/ 328 w 577"/>
                <a:gd name="T83" fmla="*/ 327 h 7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77" h="711">
                  <a:moveTo>
                    <a:pt x="331" y="329"/>
                  </a:moveTo>
                  <a:cubicBezTo>
                    <a:pt x="319" y="345"/>
                    <a:pt x="314" y="361"/>
                    <a:pt x="311" y="379"/>
                  </a:cubicBezTo>
                  <a:cubicBezTo>
                    <a:pt x="307" y="390"/>
                    <a:pt x="292" y="452"/>
                    <a:pt x="282" y="417"/>
                  </a:cubicBezTo>
                  <a:cubicBezTo>
                    <a:pt x="274" y="420"/>
                    <a:pt x="273" y="428"/>
                    <a:pt x="267" y="433"/>
                  </a:cubicBezTo>
                  <a:cubicBezTo>
                    <a:pt x="261" y="436"/>
                    <a:pt x="256" y="437"/>
                    <a:pt x="248" y="441"/>
                  </a:cubicBezTo>
                  <a:cubicBezTo>
                    <a:pt x="243" y="444"/>
                    <a:pt x="238" y="451"/>
                    <a:pt x="231" y="456"/>
                  </a:cubicBezTo>
                  <a:cubicBezTo>
                    <a:pt x="217" y="468"/>
                    <a:pt x="212" y="461"/>
                    <a:pt x="197" y="457"/>
                  </a:cubicBezTo>
                  <a:cubicBezTo>
                    <a:pt x="183" y="454"/>
                    <a:pt x="167" y="464"/>
                    <a:pt x="155" y="470"/>
                  </a:cubicBezTo>
                  <a:cubicBezTo>
                    <a:pt x="140" y="476"/>
                    <a:pt x="125" y="480"/>
                    <a:pt x="109" y="477"/>
                  </a:cubicBezTo>
                  <a:cubicBezTo>
                    <a:pt x="92" y="477"/>
                    <a:pt x="94" y="468"/>
                    <a:pt x="86" y="458"/>
                  </a:cubicBezTo>
                  <a:cubicBezTo>
                    <a:pt x="76" y="445"/>
                    <a:pt x="61" y="448"/>
                    <a:pt x="48" y="446"/>
                  </a:cubicBezTo>
                  <a:cubicBezTo>
                    <a:pt x="32" y="443"/>
                    <a:pt x="18" y="442"/>
                    <a:pt x="0" y="442"/>
                  </a:cubicBezTo>
                  <a:cubicBezTo>
                    <a:pt x="8" y="432"/>
                    <a:pt x="14" y="424"/>
                    <a:pt x="20" y="414"/>
                  </a:cubicBezTo>
                  <a:cubicBezTo>
                    <a:pt x="22" y="408"/>
                    <a:pt x="24" y="405"/>
                    <a:pt x="26" y="399"/>
                  </a:cubicBezTo>
                  <a:cubicBezTo>
                    <a:pt x="24" y="392"/>
                    <a:pt x="19" y="395"/>
                    <a:pt x="22" y="385"/>
                  </a:cubicBezTo>
                  <a:cubicBezTo>
                    <a:pt x="24" y="375"/>
                    <a:pt x="39" y="368"/>
                    <a:pt x="44" y="359"/>
                  </a:cubicBezTo>
                  <a:cubicBezTo>
                    <a:pt x="49" y="353"/>
                    <a:pt x="48" y="357"/>
                    <a:pt x="47" y="349"/>
                  </a:cubicBezTo>
                  <a:cubicBezTo>
                    <a:pt x="46" y="341"/>
                    <a:pt x="40" y="344"/>
                    <a:pt x="42" y="333"/>
                  </a:cubicBezTo>
                  <a:cubicBezTo>
                    <a:pt x="47" y="316"/>
                    <a:pt x="67" y="297"/>
                    <a:pt x="78" y="285"/>
                  </a:cubicBezTo>
                  <a:cubicBezTo>
                    <a:pt x="92" y="268"/>
                    <a:pt x="107" y="257"/>
                    <a:pt x="125" y="248"/>
                  </a:cubicBezTo>
                  <a:cubicBezTo>
                    <a:pt x="146" y="236"/>
                    <a:pt x="163" y="224"/>
                    <a:pt x="186" y="220"/>
                  </a:cubicBezTo>
                  <a:cubicBezTo>
                    <a:pt x="199" y="217"/>
                    <a:pt x="211" y="214"/>
                    <a:pt x="221" y="214"/>
                  </a:cubicBezTo>
                  <a:cubicBezTo>
                    <a:pt x="227" y="213"/>
                    <a:pt x="243" y="221"/>
                    <a:pt x="249" y="217"/>
                  </a:cubicBezTo>
                  <a:cubicBezTo>
                    <a:pt x="258" y="212"/>
                    <a:pt x="234" y="174"/>
                    <a:pt x="231" y="166"/>
                  </a:cubicBezTo>
                  <a:cubicBezTo>
                    <a:pt x="220" y="150"/>
                    <a:pt x="196" y="149"/>
                    <a:pt x="181" y="135"/>
                  </a:cubicBezTo>
                  <a:cubicBezTo>
                    <a:pt x="159" y="115"/>
                    <a:pt x="159" y="88"/>
                    <a:pt x="153" y="63"/>
                  </a:cubicBezTo>
                  <a:cubicBezTo>
                    <a:pt x="155" y="65"/>
                    <a:pt x="158" y="67"/>
                    <a:pt x="160" y="71"/>
                  </a:cubicBezTo>
                  <a:cubicBezTo>
                    <a:pt x="161" y="67"/>
                    <a:pt x="160" y="64"/>
                    <a:pt x="166" y="63"/>
                  </a:cubicBezTo>
                  <a:cubicBezTo>
                    <a:pt x="167" y="52"/>
                    <a:pt x="151" y="37"/>
                    <a:pt x="146" y="27"/>
                  </a:cubicBezTo>
                  <a:cubicBezTo>
                    <a:pt x="139" y="17"/>
                    <a:pt x="129" y="10"/>
                    <a:pt x="120" y="2"/>
                  </a:cubicBezTo>
                  <a:cubicBezTo>
                    <a:pt x="146" y="0"/>
                    <a:pt x="172" y="3"/>
                    <a:pt x="198" y="12"/>
                  </a:cubicBezTo>
                  <a:cubicBezTo>
                    <a:pt x="207" y="17"/>
                    <a:pt x="217" y="27"/>
                    <a:pt x="227" y="27"/>
                  </a:cubicBezTo>
                  <a:cubicBezTo>
                    <a:pt x="232" y="26"/>
                    <a:pt x="236" y="21"/>
                    <a:pt x="244" y="25"/>
                  </a:cubicBezTo>
                  <a:cubicBezTo>
                    <a:pt x="248" y="26"/>
                    <a:pt x="256" y="34"/>
                    <a:pt x="259" y="37"/>
                  </a:cubicBezTo>
                  <a:cubicBezTo>
                    <a:pt x="267" y="43"/>
                    <a:pt x="278" y="51"/>
                    <a:pt x="285" y="59"/>
                  </a:cubicBezTo>
                  <a:cubicBezTo>
                    <a:pt x="295" y="69"/>
                    <a:pt x="298" y="84"/>
                    <a:pt x="304" y="96"/>
                  </a:cubicBezTo>
                  <a:cubicBezTo>
                    <a:pt x="317" y="119"/>
                    <a:pt x="323" y="141"/>
                    <a:pt x="332" y="165"/>
                  </a:cubicBezTo>
                  <a:cubicBezTo>
                    <a:pt x="331" y="147"/>
                    <a:pt x="353" y="134"/>
                    <a:pt x="367" y="132"/>
                  </a:cubicBezTo>
                  <a:cubicBezTo>
                    <a:pt x="381" y="131"/>
                    <a:pt x="411" y="134"/>
                    <a:pt x="403" y="155"/>
                  </a:cubicBezTo>
                  <a:cubicBezTo>
                    <a:pt x="409" y="157"/>
                    <a:pt x="417" y="153"/>
                    <a:pt x="424" y="153"/>
                  </a:cubicBezTo>
                  <a:cubicBezTo>
                    <a:pt x="433" y="155"/>
                    <a:pt x="442" y="160"/>
                    <a:pt x="449" y="163"/>
                  </a:cubicBezTo>
                  <a:cubicBezTo>
                    <a:pt x="462" y="170"/>
                    <a:pt x="474" y="180"/>
                    <a:pt x="481" y="190"/>
                  </a:cubicBezTo>
                  <a:cubicBezTo>
                    <a:pt x="491" y="203"/>
                    <a:pt x="500" y="212"/>
                    <a:pt x="515" y="218"/>
                  </a:cubicBezTo>
                  <a:cubicBezTo>
                    <a:pt x="528" y="224"/>
                    <a:pt x="543" y="225"/>
                    <a:pt x="555" y="232"/>
                  </a:cubicBezTo>
                  <a:cubicBezTo>
                    <a:pt x="550" y="235"/>
                    <a:pt x="543" y="237"/>
                    <a:pt x="539" y="242"/>
                  </a:cubicBezTo>
                  <a:cubicBezTo>
                    <a:pt x="544" y="246"/>
                    <a:pt x="553" y="248"/>
                    <a:pt x="556" y="250"/>
                  </a:cubicBezTo>
                  <a:cubicBezTo>
                    <a:pt x="559" y="255"/>
                    <a:pt x="562" y="262"/>
                    <a:pt x="562" y="268"/>
                  </a:cubicBezTo>
                  <a:cubicBezTo>
                    <a:pt x="565" y="277"/>
                    <a:pt x="565" y="284"/>
                    <a:pt x="567" y="294"/>
                  </a:cubicBezTo>
                  <a:cubicBezTo>
                    <a:pt x="570" y="301"/>
                    <a:pt x="577" y="311"/>
                    <a:pt x="575" y="320"/>
                  </a:cubicBezTo>
                  <a:cubicBezTo>
                    <a:pt x="572" y="330"/>
                    <a:pt x="564" y="327"/>
                    <a:pt x="561" y="335"/>
                  </a:cubicBezTo>
                  <a:cubicBezTo>
                    <a:pt x="557" y="344"/>
                    <a:pt x="566" y="348"/>
                    <a:pt x="568" y="355"/>
                  </a:cubicBezTo>
                  <a:cubicBezTo>
                    <a:pt x="572" y="366"/>
                    <a:pt x="573" y="359"/>
                    <a:pt x="567" y="369"/>
                  </a:cubicBezTo>
                  <a:cubicBezTo>
                    <a:pt x="566" y="371"/>
                    <a:pt x="563" y="374"/>
                    <a:pt x="562" y="376"/>
                  </a:cubicBezTo>
                  <a:cubicBezTo>
                    <a:pt x="560" y="379"/>
                    <a:pt x="561" y="384"/>
                    <a:pt x="557" y="389"/>
                  </a:cubicBezTo>
                  <a:cubicBezTo>
                    <a:pt x="551" y="397"/>
                    <a:pt x="517" y="392"/>
                    <a:pt x="506" y="390"/>
                  </a:cubicBezTo>
                  <a:cubicBezTo>
                    <a:pt x="491" y="389"/>
                    <a:pt x="475" y="381"/>
                    <a:pt x="463" y="374"/>
                  </a:cubicBezTo>
                  <a:cubicBezTo>
                    <a:pt x="449" y="366"/>
                    <a:pt x="433" y="357"/>
                    <a:pt x="423" y="347"/>
                  </a:cubicBezTo>
                  <a:cubicBezTo>
                    <a:pt x="412" y="336"/>
                    <a:pt x="406" y="324"/>
                    <a:pt x="388" y="324"/>
                  </a:cubicBezTo>
                  <a:cubicBezTo>
                    <a:pt x="418" y="348"/>
                    <a:pt x="443" y="374"/>
                    <a:pt x="464" y="406"/>
                  </a:cubicBezTo>
                  <a:cubicBezTo>
                    <a:pt x="477" y="428"/>
                    <a:pt x="490" y="443"/>
                    <a:pt x="493" y="469"/>
                  </a:cubicBezTo>
                  <a:cubicBezTo>
                    <a:pt x="495" y="480"/>
                    <a:pt x="494" y="497"/>
                    <a:pt x="500" y="506"/>
                  </a:cubicBezTo>
                  <a:cubicBezTo>
                    <a:pt x="505" y="513"/>
                    <a:pt x="515" y="518"/>
                    <a:pt x="523" y="524"/>
                  </a:cubicBezTo>
                  <a:cubicBezTo>
                    <a:pt x="518" y="528"/>
                    <a:pt x="508" y="528"/>
                    <a:pt x="503" y="524"/>
                  </a:cubicBezTo>
                  <a:cubicBezTo>
                    <a:pt x="500" y="532"/>
                    <a:pt x="508" y="538"/>
                    <a:pt x="506" y="547"/>
                  </a:cubicBezTo>
                  <a:cubicBezTo>
                    <a:pt x="506" y="554"/>
                    <a:pt x="501" y="560"/>
                    <a:pt x="499" y="569"/>
                  </a:cubicBezTo>
                  <a:cubicBezTo>
                    <a:pt x="494" y="582"/>
                    <a:pt x="493" y="599"/>
                    <a:pt x="482" y="611"/>
                  </a:cubicBezTo>
                  <a:cubicBezTo>
                    <a:pt x="476" y="619"/>
                    <a:pt x="465" y="616"/>
                    <a:pt x="464" y="627"/>
                  </a:cubicBezTo>
                  <a:cubicBezTo>
                    <a:pt x="464" y="630"/>
                    <a:pt x="471" y="635"/>
                    <a:pt x="470" y="639"/>
                  </a:cubicBezTo>
                  <a:cubicBezTo>
                    <a:pt x="470" y="642"/>
                    <a:pt x="468" y="645"/>
                    <a:pt x="467" y="650"/>
                  </a:cubicBezTo>
                  <a:cubicBezTo>
                    <a:pt x="465" y="659"/>
                    <a:pt x="464" y="667"/>
                    <a:pt x="462" y="676"/>
                  </a:cubicBezTo>
                  <a:cubicBezTo>
                    <a:pt x="463" y="687"/>
                    <a:pt x="469" y="699"/>
                    <a:pt x="468" y="711"/>
                  </a:cubicBezTo>
                  <a:cubicBezTo>
                    <a:pt x="454" y="710"/>
                    <a:pt x="443" y="681"/>
                    <a:pt x="432" y="673"/>
                  </a:cubicBezTo>
                  <a:cubicBezTo>
                    <a:pt x="422" y="666"/>
                    <a:pt x="403" y="661"/>
                    <a:pt x="396" y="651"/>
                  </a:cubicBezTo>
                  <a:cubicBezTo>
                    <a:pt x="385" y="635"/>
                    <a:pt x="393" y="608"/>
                    <a:pt x="379" y="597"/>
                  </a:cubicBezTo>
                  <a:cubicBezTo>
                    <a:pt x="373" y="592"/>
                    <a:pt x="364" y="593"/>
                    <a:pt x="358" y="589"/>
                  </a:cubicBezTo>
                  <a:cubicBezTo>
                    <a:pt x="350" y="583"/>
                    <a:pt x="349" y="574"/>
                    <a:pt x="344" y="565"/>
                  </a:cubicBezTo>
                  <a:cubicBezTo>
                    <a:pt x="328" y="573"/>
                    <a:pt x="323" y="569"/>
                    <a:pt x="315" y="556"/>
                  </a:cubicBezTo>
                  <a:cubicBezTo>
                    <a:pt x="312" y="551"/>
                    <a:pt x="310" y="544"/>
                    <a:pt x="308" y="540"/>
                  </a:cubicBezTo>
                  <a:cubicBezTo>
                    <a:pt x="304" y="534"/>
                    <a:pt x="298" y="530"/>
                    <a:pt x="294" y="524"/>
                  </a:cubicBezTo>
                  <a:cubicBezTo>
                    <a:pt x="282" y="505"/>
                    <a:pt x="320" y="474"/>
                    <a:pt x="327" y="456"/>
                  </a:cubicBezTo>
                  <a:cubicBezTo>
                    <a:pt x="334" y="444"/>
                    <a:pt x="333" y="428"/>
                    <a:pt x="332" y="413"/>
                  </a:cubicBezTo>
                  <a:cubicBezTo>
                    <a:pt x="332" y="400"/>
                    <a:pt x="331" y="389"/>
                    <a:pt x="334" y="374"/>
                  </a:cubicBezTo>
                  <a:cubicBezTo>
                    <a:pt x="336" y="363"/>
                    <a:pt x="342" y="347"/>
                    <a:pt x="342" y="335"/>
                  </a:cubicBezTo>
                  <a:cubicBezTo>
                    <a:pt x="342" y="325"/>
                    <a:pt x="335" y="314"/>
                    <a:pt x="328" y="327"/>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167"/>
            <p:cNvSpPr>
              <a:spLocks/>
            </p:cNvSpPr>
            <p:nvPr userDrawn="1"/>
          </p:nvSpPr>
          <p:spPr bwMode="auto">
            <a:xfrm>
              <a:off x="774413" y="221398"/>
              <a:ext cx="252843" cy="439231"/>
            </a:xfrm>
            <a:custGeom>
              <a:avLst/>
              <a:gdLst>
                <a:gd name="T0" fmla="*/ 62 w 167"/>
                <a:gd name="T1" fmla="*/ 17 h 291"/>
                <a:gd name="T2" fmla="*/ 48 w 167"/>
                <a:gd name="T3" fmla="*/ 79 h 291"/>
                <a:gd name="T4" fmla="*/ 32 w 167"/>
                <a:gd name="T5" fmla="*/ 143 h 291"/>
                <a:gd name="T6" fmla="*/ 3 w 167"/>
                <a:gd name="T7" fmla="*/ 198 h 291"/>
                <a:gd name="T8" fmla="*/ 40 w 167"/>
                <a:gd name="T9" fmla="*/ 156 h 291"/>
                <a:gd name="T10" fmla="*/ 56 w 167"/>
                <a:gd name="T11" fmla="*/ 135 h 291"/>
                <a:gd name="T12" fmla="*/ 59 w 167"/>
                <a:gd name="T13" fmla="*/ 118 h 291"/>
                <a:gd name="T14" fmla="*/ 66 w 167"/>
                <a:gd name="T15" fmla="*/ 184 h 291"/>
                <a:gd name="T16" fmla="*/ 75 w 167"/>
                <a:gd name="T17" fmla="*/ 143 h 291"/>
                <a:gd name="T18" fmla="*/ 104 w 167"/>
                <a:gd name="T19" fmla="*/ 213 h 291"/>
                <a:gd name="T20" fmla="*/ 140 w 167"/>
                <a:gd name="T21" fmla="*/ 291 h 291"/>
                <a:gd name="T22" fmla="*/ 111 w 167"/>
                <a:gd name="T23" fmla="*/ 208 h 291"/>
                <a:gd name="T24" fmla="*/ 105 w 167"/>
                <a:gd name="T25" fmla="*/ 133 h 291"/>
                <a:gd name="T26" fmla="*/ 121 w 167"/>
                <a:gd name="T27" fmla="*/ 138 h 291"/>
                <a:gd name="T28" fmla="*/ 148 w 167"/>
                <a:gd name="T29" fmla="*/ 192 h 291"/>
                <a:gd name="T30" fmla="*/ 156 w 167"/>
                <a:gd name="T31" fmla="*/ 152 h 291"/>
                <a:gd name="T32" fmla="*/ 134 w 167"/>
                <a:gd name="T33" fmla="*/ 92 h 291"/>
                <a:gd name="T34" fmla="*/ 151 w 167"/>
                <a:gd name="T35" fmla="*/ 93 h 291"/>
                <a:gd name="T36" fmla="*/ 147 w 167"/>
                <a:gd name="T37" fmla="*/ 72 h 291"/>
                <a:gd name="T38" fmla="*/ 160 w 167"/>
                <a:gd name="T39" fmla="*/ 82 h 291"/>
                <a:gd name="T40" fmla="*/ 140 w 167"/>
                <a:gd name="T41" fmla="*/ 32 h 291"/>
                <a:gd name="T42" fmla="*/ 114 w 167"/>
                <a:gd name="T43" fmla="*/ 7 h 291"/>
                <a:gd name="T44" fmla="*/ 80 w 167"/>
                <a:gd name="T45" fmla="*/ 6 h 291"/>
                <a:gd name="T46" fmla="*/ 59 w 167"/>
                <a:gd name="T47" fmla="*/ 7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7" h="291">
                  <a:moveTo>
                    <a:pt x="62" y="17"/>
                  </a:moveTo>
                  <a:cubicBezTo>
                    <a:pt x="52" y="16"/>
                    <a:pt x="46" y="73"/>
                    <a:pt x="48" y="79"/>
                  </a:cubicBezTo>
                  <a:cubicBezTo>
                    <a:pt x="50" y="103"/>
                    <a:pt x="47" y="121"/>
                    <a:pt x="32" y="143"/>
                  </a:cubicBezTo>
                  <a:cubicBezTo>
                    <a:pt x="23" y="158"/>
                    <a:pt x="0" y="175"/>
                    <a:pt x="3" y="198"/>
                  </a:cubicBezTo>
                  <a:cubicBezTo>
                    <a:pt x="9" y="180"/>
                    <a:pt x="24" y="164"/>
                    <a:pt x="40" y="156"/>
                  </a:cubicBezTo>
                  <a:cubicBezTo>
                    <a:pt x="52" y="150"/>
                    <a:pt x="52" y="150"/>
                    <a:pt x="56" y="135"/>
                  </a:cubicBezTo>
                  <a:cubicBezTo>
                    <a:pt x="56" y="131"/>
                    <a:pt x="60" y="123"/>
                    <a:pt x="59" y="118"/>
                  </a:cubicBezTo>
                  <a:cubicBezTo>
                    <a:pt x="68" y="139"/>
                    <a:pt x="61" y="162"/>
                    <a:pt x="66" y="184"/>
                  </a:cubicBezTo>
                  <a:cubicBezTo>
                    <a:pt x="74" y="174"/>
                    <a:pt x="71" y="155"/>
                    <a:pt x="75" y="143"/>
                  </a:cubicBezTo>
                  <a:cubicBezTo>
                    <a:pt x="93" y="152"/>
                    <a:pt x="98" y="195"/>
                    <a:pt x="104" y="213"/>
                  </a:cubicBezTo>
                  <a:cubicBezTo>
                    <a:pt x="115" y="241"/>
                    <a:pt x="124" y="266"/>
                    <a:pt x="140" y="291"/>
                  </a:cubicBezTo>
                  <a:cubicBezTo>
                    <a:pt x="125" y="271"/>
                    <a:pt x="115" y="234"/>
                    <a:pt x="111" y="208"/>
                  </a:cubicBezTo>
                  <a:cubicBezTo>
                    <a:pt x="105" y="186"/>
                    <a:pt x="85" y="153"/>
                    <a:pt x="105" y="133"/>
                  </a:cubicBezTo>
                  <a:cubicBezTo>
                    <a:pt x="110" y="137"/>
                    <a:pt x="117" y="145"/>
                    <a:pt x="121" y="138"/>
                  </a:cubicBezTo>
                  <a:cubicBezTo>
                    <a:pt x="135" y="146"/>
                    <a:pt x="145" y="176"/>
                    <a:pt x="148" y="192"/>
                  </a:cubicBezTo>
                  <a:cubicBezTo>
                    <a:pt x="149" y="177"/>
                    <a:pt x="156" y="165"/>
                    <a:pt x="156" y="152"/>
                  </a:cubicBezTo>
                  <a:cubicBezTo>
                    <a:pt x="156" y="129"/>
                    <a:pt x="137" y="112"/>
                    <a:pt x="134" y="92"/>
                  </a:cubicBezTo>
                  <a:cubicBezTo>
                    <a:pt x="138" y="93"/>
                    <a:pt x="146" y="94"/>
                    <a:pt x="151" y="93"/>
                  </a:cubicBezTo>
                  <a:cubicBezTo>
                    <a:pt x="149" y="86"/>
                    <a:pt x="144" y="80"/>
                    <a:pt x="147" y="72"/>
                  </a:cubicBezTo>
                  <a:cubicBezTo>
                    <a:pt x="152" y="76"/>
                    <a:pt x="156" y="80"/>
                    <a:pt x="160" y="82"/>
                  </a:cubicBezTo>
                  <a:cubicBezTo>
                    <a:pt x="167" y="70"/>
                    <a:pt x="147" y="42"/>
                    <a:pt x="140" y="32"/>
                  </a:cubicBezTo>
                  <a:cubicBezTo>
                    <a:pt x="135" y="23"/>
                    <a:pt x="125" y="13"/>
                    <a:pt x="114" y="7"/>
                  </a:cubicBezTo>
                  <a:cubicBezTo>
                    <a:pt x="102" y="0"/>
                    <a:pt x="94" y="1"/>
                    <a:pt x="80" y="6"/>
                  </a:cubicBezTo>
                  <a:cubicBezTo>
                    <a:pt x="74" y="6"/>
                    <a:pt x="61" y="11"/>
                    <a:pt x="59" y="7"/>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168"/>
            <p:cNvSpPr>
              <a:spLocks/>
            </p:cNvSpPr>
            <p:nvPr userDrawn="1"/>
          </p:nvSpPr>
          <p:spPr bwMode="auto">
            <a:xfrm>
              <a:off x="861934" y="-5512"/>
              <a:ext cx="238255" cy="309570"/>
            </a:xfrm>
            <a:custGeom>
              <a:avLst/>
              <a:gdLst>
                <a:gd name="T0" fmla="*/ 41 w 158"/>
                <a:gd name="T1" fmla="*/ 137 h 205"/>
                <a:gd name="T2" fmla="*/ 83 w 158"/>
                <a:gd name="T3" fmla="*/ 152 h 205"/>
                <a:gd name="T4" fmla="*/ 150 w 158"/>
                <a:gd name="T5" fmla="*/ 202 h 205"/>
                <a:gd name="T6" fmla="*/ 107 w 158"/>
                <a:gd name="T7" fmla="*/ 163 h 205"/>
                <a:gd name="T8" fmla="*/ 88 w 158"/>
                <a:gd name="T9" fmla="*/ 139 h 205"/>
                <a:gd name="T10" fmla="*/ 101 w 158"/>
                <a:gd name="T11" fmla="*/ 128 h 205"/>
                <a:gd name="T12" fmla="*/ 158 w 158"/>
                <a:gd name="T13" fmla="*/ 127 h 205"/>
                <a:gd name="T14" fmla="*/ 94 w 158"/>
                <a:gd name="T15" fmla="*/ 108 h 205"/>
                <a:gd name="T16" fmla="*/ 107 w 158"/>
                <a:gd name="T17" fmla="*/ 90 h 205"/>
                <a:gd name="T18" fmla="*/ 75 w 158"/>
                <a:gd name="T19" fmla="*/ 83 h 205"/>
                <a:gd name="T20" fmla="*/ 86 w 158"/>
                <a:gd name="T21" fmla="*/ 69 h 205"/>
                <a:gd name="T22" fmla="*/ 90 w 158"/>
                <a:gd name="T23" fmla="*/ 47 h 205"/>
                <a:gd name="T24" fmla="*/ 73 w 158"/>
                <a:gd name="T25" fmla="*/ 31 h 205"/>
                <a:gd name="T26" fmla="*/ 62 w 158"/>
                <a:gd name="T27" fmla="*/ 15 h 205"/>
                <a:gd name="T28" fmla="*/ 49 w 158"/>
                <a:gd name="T29" fmla="*/ 0 h 205"/>
                <a:gd name="T30" fmla="*/ 41 w 158"/>
                <a:gd name="T31" fmla="*/ 59 h 205"/>
                <a:gd name="T32" fmla="*/ 22 w 158"/>
                <a:gd name="T33" fmla="*/ 80 h 205"/>
                <a:gd name="T34" fmla="*/ 0 w 158"/>
                <a:gd name="T35" fmla="*/ 83 h 205"/>
                <a:gd name="T36" fmla="*/ 21 w 158"/>
                <a:gd name="T37" fmla="*/ 127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205">
                  <a:moveTo>
                    <a:pt x="41" y="137"/>
                  </a:moveTo>
                  <a:cubicBezTo>
                    <a:pt x="49" y="124"/>
                    <a:pt x="75" y="146"/>
                    <a:pt x="83" y="152"/>
                  </a:cubicBezTo>
                  <a:cubicBezTo>
                    <a:pt x="106" y="167"/>
                    <a:pt x="120" y="205"/>
                    <a:pt x="150" y="202"/>
                  </a:cubicBezTo>
                  <a:cubicBezTo>
                    <a:pt x="135" y="189"/>
                    <a:pt x="119" y="177"/>
                    <a:pt x="107" y="163"/>
                  </a:cubicBezTo>
                  <a:cubicBezTo>
                    <a:pt x="100" y="155"/>
                    <a:pt x="92" y="147"/>
                    <a:pt x="88" y="139"/>
                  </a:cubicBezTo>
                  <a:cubicBezTo>
                    <a:pt x="79" y="121"/>
                    <a:pt x="89" y="124"/>
                    <a:pt x="101" y="128"/>
                  </a:cubicBezTo>
                  <a:cubicBezTo>
                    <a:pt x="111" y="131"/>
                    <a:pt x="157" y="144"/>
                    <a:pt x="158" y="127"/>
                  </a:cubicBezTo>
                  <a:cubicBezTo>
                    <a:pt x="158" y="117"/>
                    <a:pt x="105" y="114"/>
                    <a:pt x="94" y="108"/>
                  </a:cubicBezTo>
                  <a:cubicBezTo>
                    <a:pt x="99" y="102"/>
                    <a:pt x="104" y="95"/>
                    <a:pt x="107" y="90"/>
                  </a:cubicBezTo>
                  <a:cubicBezTo>
                    <a:pt x="101" y="83"/>
                    <a:pt x="75" y="100"/>
                    <a:pt x="75" y="83"/>
                  </a:cubicBezTo>
                  <a:cubicBezTo>
                    <a:pt x="76" y="79"/>
                    <a:pt x="85" y="71"/>
                    <a:pt x="86" y="69"/>
                  </a:cubicBezTo>
                  <a:cubicBezTo>
                    <a:pt x="91" y="60"/>
                    <a:pt x="91" y="56"/>
                    <a:pt x="90" y="47"/>
                  </a:cubicBezTo>
                  <a:cubicBezTo>
                    <a:pt x="89" y="29"/>
                    <a:pt x="81" y="37"/>
                    <a:pt x="73" y="31"/>
                  </a:cubicBezTo>
                  <a:cubicBezTo>
                    <a:pt x="69" y="29"/>
                    <a:pt x="66" y="21"/>
                    <a:pt x="62" y="15"/>
                  </a:cubicBezTo>
                  <a:cubicBezTo>
                    <a:pt x="59" y="10"/>
                    <a:pt x="53" y="8"/>
                    <a:pt x="49" y="0"/>
                  </a:cubicBezTo>
                  <a:cubicBezTo>
                    <a:pt x="47" y="22"/>
                    <a:pt x="50" y="41"/>
                    <a:pt x="41" y="59"/>
                  </a:cubicBezTo>
                  <a:cubicBezTo>
                    <a:pt x="36" y="68"/>
                    <a:pt x="32" y="78"/>
                    <a:pt x="22" y="80"/>
                  </a:cubicBezTo>
                  <a:cubicBezTo>
                    <a:pt x="15" y="83"/>
                    <a:pt x="4" y="71"/>
                    <a:pt x="0" y="83"/>
                  </a:cubicBezTo>
                  <a:cubicBezTo>
                    <a:pt x="11" y="92"/>
                    <a:pt x="18" y="115"/>
                    <a:pt x="21" y="127"/>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169"/>
            <p:cNvSpPr>
              <a:spLocks/>
            </p:cNvSpPr>
            <p:nvPr userDrawn="1"/>
          </p:nvSpPr>
          <p:spPr bwMode="auto">
            <a:xfrm>
              <a:off x="395149" y="-84930"/>
              <a:ext cx="495959" cy="486233"/>
            </a:xfrm>
            <a:custGeom>
              <a:avLst/>
              <a:gdLst>
                <a:gd name="T0" fmla="*/ 299 w 329"/>
                <a:gd name="T1" fmla="*/ 206 h 322"/>
                <a:gd name="T2" fmla="*/ 268 w 329"/>
                <a:gd name="T3" fmla="*/ 210 h 322"/>
                <a:gd name="T4" fmla="*/ 245 w 329"/>
                <a:gd name="T5" fmla="*/ 247 h 322"/>
                <a:gd name="T6" fmla="*/ 164 w 329"/>
                <a:gd name="T7" fmla="*/ 316 h 322"/>
                <a:gd name="T8" fmla="*/ 200 w 329"/>
                <a:gd name="T9" fmla="*/ 276 h 322"/>
                <a:gd name="T10" fmla="*/ 215 w 329"/>
                <a:gd name="T11" fmla="*/ 237 h 322"/>
                <a:gd name="T12" fmla="*/ 187 w 329"/>
                <a:gd name="T13" fmla="*/ 243 h 322"/>
                <a:gd name="T14" fmla="*/ 157 w 329"/>
                <a:gd name="T15" fmla="*/ 253 h 322"/>
                <a:gd name="T16" fmla="*/ 156 w 329"/>
                <a:gd name="T17" fmla="*/ 247 h 322"/>
                <a:gd name="T18" fmla="*/ 69 w 329"/>
                <a:gd name="T19" fmla="*/ 278 h 322"/>
                <a:gd name="T20" fmla="*/ 0 w 329"/>
                <a:gd name="T21" fmla="*/ 313 h 322"/>
                <a:gd name="T22" fmla="*/ 29 w 329"/>
                <a:gd name="T23" fmla="*/ 272 h 322"/>
                <a:gd name="T24" fmla="*/ 42 w 329"/>
                <a:gd name="T25" fmla="*/ 262 h 322"/>
                <a:gd name="T26" fmla="*/ 26 w 329"/>
                <a:gd name="T27" fmla="*/ 250 h 322"/>
                <a:gd name="T28" fmla="*/ 36 w 329"/>
                <a:gd name="T29" fmla="*/ 240 h 322"/>
                <a:gd name="T30" fmla="*/ 28 w 329"/>
                <a:gd name="T31" fmla="*/ 237 h 322"/>
                <a:gd name="T32" fmla="*/ 64 w 329"/>
                <a:gd name="T33" fmla="*/ 226 h 322"/>
                <a:gd name="T34" fmla="*/ 99 w 329"/>
                <a:gd name="T35" fmla="*/ 210 h 322"/>
                <a:gd name="T36" fmla="*/ 122 w 329"/>
                <a:gd name="T37" fmla="*/ 198 h 322"/>
                <a:gd name="T38" fmla="*/ 102 w 329"/>
                <a:gd name="T39" fmla="*/ 180 h 322"/>
                <a:gd name="T40" fmla="*/ 142 w 329"/>
                <a:gd name="T41" fmla="*/ 161 h 322"/>
                <a:gd name="T42" fmla="*/ 201 w 329"/>
                <a:gd name="T43" fmla="*/ 143 h 322"/>
                <a:gd name="T44" fmla="*/ 253 w 329"/>
                <a:gd name="T45" fmla="*/ 145 h 322"/>
                <a:gd name="T46" fmla="*/ 287 w 329"/>
                <a:gd name="T47" fmla="*/ 143 h 322"/>
                <a:gd name="T48" fmla="*/ 257 w 329"/>
                <a:gd name="T49" fmla="*/ 110 h 322"/>
                <a:gd name="T50" fmla="*/ 226 w 329"/>
                <a:gd name="T51" fmla="*/ 69 h 322"/>
                <a:gd name="T52" fmla="*/ 220 w 329"/>
                <a:gd name="T53" fmla="*/ 50 h 322"/>
                <a:gd name="T54" fmla="*/ 193 w 329"/>
                <a:gd name="T55" fmla="*/ 29 h 322"/>
                <a:gd name="T56" fmla="*/ 163 w 329"/>
                <a:gd name="T57" fmla="*/ 0 h 322"/>
                <a:gd name="T58" fmla="*/ 189 w 329"/>
                <a:gd name="T59" fmla="*/ 8 h 322"/>
                <a:gd name="T60" fmla="*/ 212 w 329"/>
                <a:gd name="T61" fmla="*/ 18 h 322"/>
                <a:gd name="T62" fmla="*/ 249 w 329"/>
                <a:gd name="T63" fmla="*/ 59 h 322"/>
                <a:gd name="T64" fmla="*/ 257 w 329"/>
                <a:gd name="T65" fmla="*/ 25 h 322"/>
                <a:gd name="T66" fmla="*/ 276 w 329"/>
                <a:gd name="T67" fmla="*/ 37 h 322"/>
                <a:gd name="T68" fmla="*/ 285 w 329"/>
                <a:gd name="T69" fmla="*/ 57 h 322"/>
                <a:gd name="T70" fmla="*/ 307 w 329"/>
                <a:gd name="T71" fmla="*/ 104 h 322"/>
                <a:gd name="T72" fmla="*/ 312 w 329"/>
                <a:gd name="T73" fmla="*/ 176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29" h="322">
                  <a:moveTo>
                    <a:pt x="299" y="206"/>
                  </a:moveTo>
                  <a:cubicBezTo>
                    <a:pt x="290" y="204"/>
                    <a:pt x="276" y="206"/>
                    <a:pt x="268" y="210"/>
                  </a:cubicBezTo>
                  <a:cubicBezTo>
                    <a:pt x="249" y="215"/>
                    <a:pt x="250" y="231"/>
                    <a:pt x="245" y="247"/>
                  </a:cubicBezTo>
                  <a:cubicBezTo>
                    <a:pt x="237" y="274"/>
                    <a:pt x="195" y="322"/>
                    <a:pt x="164" y="316"/>
                  </a:cubicBezTo>
                  <a:cubicBezTo>
                    <a:pt x="170" y="301"/>
                    <a:pt x="187" y="289"/>
                    <a:pt x="200" y="276"/>
                  </a:cubicBezTo>
                  <a:cubicBezTo>
                    <a:pt x="210" y="263"/>
                    <a:pt x="213" y="253"/>
                    <a:pt x="215" y="237"/>
                  </a:cubicBezTo>
                  <a:cubicBezTo>
                    <a:pt x="205" y="239"/>
                    <a:pt x="196" y="242"/>
                    <a:pt x="187" y="243"/>
                  </a:cubicBezTo>
                  <a:cubicBezTo>
                    <a:pt x="178" y="246"/>
                    <a:pt x="166" y="254"/>
                    <a:pt x="157" y="253"/>
                  </a:cubicBezTo>
                  <a:cubicBezTo>
                    <a:pt x="157" y="250"/>
                    <a:pt x="157" y="250"/>
                    <a:pt x="156" y="247"/>
                  </a:cubicBezTo>
                  <a:cubicBezTo>
                    <a:pt x="129" y="241"/>
                    <a:pt x="93" y="264"/>
                    <a:pt x="69" y="278"/>
                  </a:cubicBezTo>
                  <a:cubicBezTo>
                    <a:pt x="44" y="292"/>
                    <a:pt x="30" y="311"/>
                    <a:pt x="0" y="313"/>
                  </a:cubicBezTo>
                  <a:cubicBezTo>
                    <a:pt x="4" y="298"/>
                    <a:pt x="17" y="281"/>
                    <a:pt x="29" y="272"/>
                  </a:cubicBezTo>
                  <a:cubicBezTo>
                    <a:pt x="34" y="269"/>
                    <a:pt x="41" y="269"/>
                    <a:pt x="42" y="262"/>
                  </a:cubicBezTo>
                  <a:cubicBezTo>
                    <a:pt x="41" y="259"/>
                    <a:pt x="29" y="252"/>
                    <a:pt x="26" y="250"/>
                  </a:cubicBezTo>
                  <a:cubicBezTo>
                    <a:pt x="28" y="247"/>
                    <a:pt x="31" y="244"/>
                    <a:pt x="36" y="240"/>
                  </a:cubicBezTo>
                  <a:cubicBezTo>
                    <a:pt x="33" y="240"/>
                    <a:pt x="31" y="236"/>
                    <a:pt x="28" y="237"/>
                  </a:cubicBezTo>
                  <a:cubicBezTo>
                    <a:pt x="39" y="230"/>
                    <a:pt x="53" y="228"/>
                    <a:pt x="64" y="226"/>
                  </a:cubicBezTo>
                  <a:cubicBezTo>
                    <a:pt x="76" y="221"/>
                    <a:pt x="87" y="216"/>
                    <a:pt x="99" y="210"/>
                  </a:cubicBezTo>
                  <a:cubicBezTo>
                    <a:pt x="106" y="208"/>
                    <a:pt x="118" y="205"/>
                    <a:pt x="122" y="198"/>
                  </a:cubicBezTo>
                  <a:cubicBezTo>
                    <a:pt x="123" y="189"/>
                    <a:pt x="108" y="182"/>
                    <a:pt x="102" y="180"/>
                  </a:cubicBezTo>
                  <a:cubicBezTo>
                    <a:pt x="108" y="170"/>
                    <a:pt x="130" y="167"/>
                    <a:pt x="142" y="161"/>
                  </a:cubicBezTo>
                  <a:cubicBezTo>
                    <a:pt x="161" y="150"/>
                    <a:pt x="178" y="143"/>
                    <a:pt x="201" y="143"/>
                  </a:cubicBezTo>
                  <a:cubicBezTo>
                    <a:pt x="217" y="143"/>
                    <a:pt x="237" y="143"/>
                    <a:pt x="253" y="145"/>
                  </a:cubicBezTo>
                  <a:cubicBezTo>
                    <a:pt x="264" y="146"/>
                    <a:pt x="285" y="162"/>
                    <a:pt x="287" y="143"/>
                  </a:cubicBezTo>
                  <a:cubicBezTo>
                    <a:pt x="285" y="129"/>
                    <a:pt x="266" y="118"/>
                    <a:pt x="257" y="110"/>
                  </a:cubicBezTo>
                  <a:cubicBezTo>
                    <a:pt x="241" y="98"/>
                    <a:pt x="234" y="88"/>
                    <a:pt x="226" y="69"/>
                  </a:cubicBezTo>
                  <a:cubicBezTo>
                    <a:pt x="222" y="64"/>
                    <a:pt x="224" y="55"/>
                    <a:pt x="220" y="50"/>
                  </a:cubicBezTo>
                  <a:cubicBezTo>
                    <a:pt x="216" y="42"/>
                    <a:pt x="200" y="34"/>
                    <a:pt x="193" y="29"/>
                  </a:cubicBezTo>
                  <a:cubicBezTo>
                    <a:pt x="182" y="20"/>
                    <a:pt x="173" y="10"/>
                    <a:pt x="163" y="0"/>
                  </a:cubicBezTo>
                  <a:cubicBezTo>
                    <a:pt x="169" y="12"/>
                    <a:pt x="179" y="8"/>
                    <a:pt x="189" y="8"/>
                  </a:cubicBezTo>
                  <a:cubicBezTo>
                    <a:pt x="197" y="11"/>
                    <a:pt x="206" y="16"/>
                    <a:pt x="212" y="18"/>
                  </a:cubicBezTo>
                  <a:cubicBezTo>
                    <a:pt x="231" y="30"/>
                    <a:pt x="239" y="42"/>
                    <a:pt x="249" y="59"/>
                  </a:cubicBezTo>
                  <a:cubicBezTo>
                    <a:pt x="255" y="51"/>
                    <a:pt x="252" y="34"/>
                    <a:pt x="257" y="25"/>
                  </a:cubicBezTo>
                  <a:cubicBezTo>
                    <a:pt x="261" y="26"/>
                    <a:pt x="272" y="34"/>
                    <a:pt x="276" y="37"/>
                  </a:cubicBezTo>
                  <a:cubicBezTo>
                    <a:pt x="285" y="44"/>
                    <a:pt x="285" y="44"/>
                    <a:pt x="285" y="57"/>
                  </a:cubicBezTo>
                  <a:cubicBezTo>
                    <a:pt x="288" y="76"/>
                    <a:pt x="296" y="88"/>
                    <a:pt x="307" y="104"/>
                  </a:cubicBezTo>
                  <a:cubicBezTo>
                    <a:pt x="321" y="122"/>
                    <a:pt x="329" y="156"/>
                    <a:pt x="312" y="176"/>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170"/>
            <p:cNvSpPr>
              <a:spLocks/>
            </p:cNvSpPr>
            <p:nvPr userDrawn="1"/>
          </p:nvSpPr>
          <p:spPr bwMode="auto">
            <a:xfrm>
              <a:off x="320594" y="145221"/>
              <a:ext cx="504064" cy="398712"/>
            </a:xfrm>
            <a:custGeom>
              <a:avLst/>
              <a:gdLst>
                <a:gd name="T0" fmla="*/ 19 w 334"/>
                <a:gd name="T1" fmla="*/ 187 h 264"/>
                <a:gd name="T2" fmla="*/ 41 w 334"/>
                <a:gd name="T3" fmla="*/ 220 h 264"/>
                <a:gd name="T4" fmla="*/ 90 w 334"/>
                <a:gd name="T5" fmla="*/ 241 h 264"/>
                <a:gd name="T6" fmla="*/ 146 w 334"/>
                <a:gd name="T7" fmla="*/ 257 h 264"/>
                <a:gd name="T8" fmla="*/ 210 w 334"/>
                <a:gd name="T9" fmla="*/ 264 h 264"/>
                <a:gd name="T10" fmla="*/ 289 w 334"/>
                <a:gd name="T11" fmla="*/ 237 h 264"/>
                <a:gd name="T12" fmla="*/ 320 w 334"/>
                <a:gd name="T13" fmla="*/ 201 h 264"/>
                <a:gd name="T14" fmla="*/ 333 w 334"/>
                <a:gd name="T15" fmla="*/ 170 h 264"/>
                <a:gd name="T16" fmla="*/ 327 w 334"/>
                <a:gd name="T17" fmla="*/ 155 h 264"/>
                <a:gd name="T18" fmla="*/ 327 w 334"/>
                <a:gd name="T19" fmla="*/ 155 h 264"/>
                <a:gd name="T20" fmla="*/ 327 w 334"/>
                <a:gd name="T21" fmla="*/ 155 h 264"/>
                <a:gd name="T22" fmla="*/ 312 w 334"/>
                <a:gd name="T23" fmla="*/ 179 h 264"/>
                <a:gd name="T24" fmla="*/ 290 w 334"/>
                <a:gd name="T25" fmla="*/ 193 h 264"/>
                <a:gd name="T26" fmla="*/ 275 w 334"/>
                <a:gd name="T27" fmla="*/ 187 h 264"/>
                <a:gd name="T28" fmla="*/ 254 w 334"/>
                <a:gd name="T29" fmla="*/ 190 h 264"/>
                <a:gd name="T30" fmla="*/ 251 w 334"/>
                <a:gd name="T31" fmla="*/ 187 h 264"/>
                <a:gd name="T32" fmla="*/ 244 w 334"/>
                <a:gd name="T33" fmla="*/ 189 h 264"/>
                <a:gd name="T34" fmla="*/ 234 w 334"/>
                <a:gd name="T35" fmla="*/ 191 h 264"/>
                <a:gd name="T36" fmla="*/ 197 w 334"/>
                <a:gd name="T37" fmla="*/ 213 h 264"/>
                <a:gd name="T38" fmla="*/ 174 w 334"/>
                <a:gd name="T39" fmla="*/ 220 h 264"/>
                <a:gd name="T40" fmla="*/ 144 w 334"/>
                <a:gd name="T41" fmla="*/ 224 h 264"/>
                <a:gd name="T42" fmla="*/ 116 w 334"/>
                <a:gd name="T43" fmla="*/ 218 h 264"/>
                <a:gd name="T44" fmla="*/ 100 w 334"/>
                <a:gd name="T45" fmla="*/ 211 h 264"/>
                <a:gd name="T46" fmla="*/ 85 w 334"/>
                <a:gd name="T47" fmla="*/ 203 h 264"/>
                <a:gd name="T48" fmla="*/ 76 w 334"/>
                <a:gd name="T49" fmla="*/ 196 h 264"/>
                <a:gd name="T50" fmla="*/ 67 w 334"/>
                <a:gd name="T51" fmla="*/ 194 h 264"/>
                <a:gd name="T52" fmla="*/ 25 w 334"/>
                <a:gd name="T53" fmla="*/ 176 h 264"/>
                <a:gd name="T54" fmla="*/ 25 w 334"/>
                <a:gd name="T55" fmla="*/ 140 h 264"/>
                <a:gd name="T56" fmla="*/ 39 w 334"/>
                <a:gd name="T57" fmla="*/ 84 h 264"/>
                <a:gd name="T58" fmla="*/ 33 w 334"/>
                <a:gd name="T59" fmla="*/ 73 h 264"/>
                <a:gd name="T60" fmla="*/ 39 w 334"/>
                <a:gd name="T61" fmla="*/ 47 h 264"/>
                <a:gd name="T62" fmla="*/ 68 w 334"/>
                <a:gd name="T63" fmla="*/ 13 h 264"/>
                <a:gd name="T64" fmla="*/ 29 w 334"/>
                <a:gd name="T65" fmla="*/ 36 h 264"/>
                <a:gd name="T66" fmla="*/ 18 w 334"/>
                <a:gd name="T67" fmla="*/ 61 h 264"/>
                <a:gd name="T68" fmla="*/ 9 w 334"/>
                <a:gd name="T69" fmla="*/ 86 h 264"/>
                <a:gd name="T70" fmla="*/ 3 w 334"/>
                <a:gd name="T71" fmla="*/ 143 h 264"/>
                <a:gd name="T72" fmla="*/ 9 w 334"/>
                <a:gd name="T73" fmla="*/ 175 h 264"/>
                <a:gd name="T74" fmla="*/ 23 w 334"/>
                <a:gd name="T75" fmla="*/ 188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34" h="264">
                  <a:moveTo>
                    <a:pt x="19" y="187"/>
                  </a:moveTo>
                  <a:cubicBezTo>
                    <a:pt x="30" y="196"/>
                    <a:pt x="32" y="209"/>
                    <a:pt x="41" y="220"/>
                  </a:cubicBezTo>
                  <a:cubicBezTo>
                    <a:pt x="54" y="235"/>
                    <a:pt x="72" y="237"/>
                    <a:pt x="90" y="241"/>
                  </a:cubicBezTo>
                  <a:cubicBezTo>
                    <a:pt x="109" y="246"/>
                    <a:pt x="127" y="252"/>
                    <a:pt x="146" y="257"/>
                  </a:cubicBezTo>
                  <a:cubicBezTo>
                    <a:pt x="166" y="262"/>
                    <a:pt x="188" y="264"/>
                    <a:pt x="210" y="264"/>
                  </a:cubicBezTo>
                  <a:cubicBezTo>
                    <a:pt x="236" y="264"/>
                    <a:pt x="268" y="256"/>
                    <a:pt x="289" y="237"/>
                  </a:cubicBezTo>
                  <a:cubicBezTo>
                    <a:pt x="301" y="227"/>
                    <a:pt x="311" y="213"/>
                    <a:pt x="320" y="201"/>
                  </a:cubicBezTo>
                  <a:cubicBezTo>
                    <a:pt x="325" y="192"/>
                    <a:pt x="334" y="181"/>
                    <a:pt x="333" y="170"/>
                  </a:cubicBezTo>
                  <a:cubicBezTo>
                    <a:pt x="331" y="167"/>
                    <a:pt x="326" y="159"/>
                    <a:pt x="327" y="155"/>
                  </a:cubicBezTo>
                  <a:cubicBezTo>
                    <a:pt x="327" y="155"/>
                    <a:pt x="327" y="155"/>
                    <a:pt x="327" y="155"/>
                  </a:cubicBezTo>
                  <a:cubicBezTo>
                    <a:pt x="327" y="155"/>
                    <a:pt x="327" y="155"/>
                    <a:pt x="327" y="155"/>
                  </a:cubicBezTo>
                  <a:cubicBezTo>
                    <a:pt x="324" y="163"/>
                    <a:pt x="318" y="173"/>
                    <a:pt x="312" y="179"/>
                  </a:cubicBezTo>
                  <a:cubicBezTo>
                    <a:pt x="307" y="185"/>
                    <a:pt x="298" y="191"/>
                    <a:pt x="290" y="193"/>
                  </a:cubicBezTo>
                  <a:cubicBezTo>
                    <a:pt x="286" y="194"/>
                    <a:pt x="274" y="194"/>
                    <a:pt x="275" y="187"/>
                  </a:cubicBezTo>
                  <a:cubicBezTo>
                    <a:pt x="268" y="191"/>
                    <a:pt x="262" y="193"/>
                    <a:pt x="254" y="190"/>
                  </a:cubicBezTo>
                  <a:cubicBezTo>
                    <a:pt x="253" y="190"/>
                    <a:pt x="253" y="188"/>
                    <a:pt x="251" y="187"/>
                  </a:cubicBezTo>
                  <a:cubicBezTo>
                    <a:pt x="249" y="187"/>
                    <a:pt x="245" y="188"/>
                    <a:pt x="244" y="189"/>
                  </a:cubicBezTo>
                  <a:cubicBezTo>
                    <a:pt x="241" y="190"/>
                    <a:pt x="238" y="191"/>
                    <a:pt x="234" y="191"/>
                  </a:cubicBezTo>
                  <a:cubicBezTo>
                    <a:pt x="220" y="196"/>
                    <a:pt x="209" y="206"/>
                    <a:pt x="197" y="213"/>
                  </a:cubicBezTo>
                  <a:cubicBezTo>
                    <a:pt x="189" y="217"/>
                    <a:pt x="182" y="218"/>
                    <a:pt x="174" y="220"/>
                  </a:cubicBezTo>
                  <a:cubicBezTo>
                    <a:pt x="164" y="221"/>
                    <a:pt x="154" y="224"/>
                    <a:pt x="144" y="224"/>
                  </a:cubicBezTo>
                  <a:cubicBezTo>
                    <a:pt x="134" y="224"/>
                    <a:pt x="125" y="222"/>
                    <a:pt x="116" y="218"/>
                  </a:cubicBezTo>
                  <a:cubicBezTo>
                    <a:pt x="111" y="216"/>
                    <a:pt x="105" y="212"/>
                    <a:pt x="100" y="211"/>
                  </a:cubicBezTo>
                  <a:cubicBezTo>
                    <a:pt x="102" y="206"/>
                    <a:pt x="88" y="204"/>
                    <a:pt x="85" y="203"/>
                  </a:cubicBezTo>
                  <a:cubicBezTo>
                    <a:pt x="81" y="202"/>
                    <a:pt x="79" y="199"/>
                    <a:pt x="76" y="196"/>
                  </a:cubicBezTo>
                  <a:cubicBezTo>
                    <a:pt x="73" y="195"/>
                    <a:pt x="70" y="195"/>
                    <a:pt x="67" y="194"/>
                  </a:cubicBezTo>
                  <a:cubicBezTo>
                    <a:pt x="53" y="189"/>
                    <a:pt x="39" y="181"/>
                    <a:pt x="25" y="176"/>
                  </a:cubicBezTo>
                  <a:cubicBezTo>
                    <a:pt x="8" y="168"/>
                    <a:pt x="18" y="151"/>
                    <a:pt x="25" y="140"/>
                  </a:cubicBezTo>
                  <a:cubicBezTo>
                    <a:pt x="34" y="123"/>
                    <a:pt x="42" y="104"/>
                    <a:pt x="39" y="84"/>
                  </a:cubicBezTo>
                  <a:cubicBezTo>
                    <a:pt x="30" y="87"/>
                    <a:pt x="30" y="80"/>
                    <a:pt x="33" y="73"/>
                  </a:cubicBezTo>
                  <a:cubicBezTo>
                    <a:pt x="37" y="63"/>
                    <a:pt x="37" y="56"/>
                    <a:pt x="39" y="47"/>
                  </a:cubicBezTo>
                  <a:cubicBezTo>
                    <a:pt x="40" y="33"/>
                    <a:pt x="54" y="18"/>
                    <a:pt x="68" y="13"/>
                  </a:cubicBezTo>
                  <a:cubicBezTo>
                    <a:pt x="50" y="0"/>
                    <a:pt x="36" y="23"/>
                    <a:pt x="29" y="36"/>
                  </a:cubicBezTo>
                  <a:cubicBezTo>
                    <a:pt x="25" y="44"/>
                    <a:pt x="21" y="53"/>
                    <a:pt x="18" y="61"/>
                  </a:cubicBezTo>
                  <a:cubicBezTo>
                    <a:pt x="15" y="69"/>
                    <a:pt x="11" y="78"/>
                    <a:pt x="9" y="86"/>
                  </a:cubicBezTo>
                  <a:cubicBezTo>
                    <a:pt x="3" y="105"/>
                    <a:pt x="0" y="124"/>
                    <a:pt x="3" y="143"/>
                  </a:cubicBezTo>
                  <a:cubicBezTo>
                    <a:pt x="4" y="153"/>
                    <a:pt x="3" y="166"/>
                    <a:pt x="9" y="175"/>
                  </a:cubicBezTo>
                  <a:cubicBezTo>
                    <a:pt x="11" y="179"/>
                    <a:pt x="18" y="189"/>
                    <a:pt x="23" y="188"/>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171"/>
            <p:cNvSpPr>
              <a:spLocks/>
            </p:cNvSpPr>
            <p:nvPr userDrawn="1"/>
          </p:nvSpPr>
          <p:spPr bwMode="auto">
            <a:xfrm>
              <a:off x="453499" y="-365325"/>
              <a:ext cx="335502" cy="413299"/>
            </a:xfrm>
            <a:custGeom>
              <a:avLst/>
              <a:gdLst>
                <a:gd name="T0" fmla="*/ 5 w 222"/>
                <a:gd name="T1" fmla="*/ 75 h 273"/>
                <a:gd name="T2" fmla="*/ 23 w 222"/>
                <a:gd name="T3" fmla="*/ 114 h 273"/>
                <a:gd name="T4" fmla="*/ 51 w 222"/>
                <a:gd name="T5" fmla="*/ 185 h 273"/>
                <a:gd name="T6" fmla="*/ 157 w 222"/>
                <a:gd name="T7" fmla="*/ 262 h 273"/>
                <a:gd name="T8" fmla="*/ 149 w 222"/>
                <a:gd name="T9" fmla="*/ 233 h 273"/>
                <a:gd name="T10" fmla="*/ 114 w 222"/>
                <a:gd name="T11" fmla="*/ 214 h 273"/>
                <a:gd name="T12" fmla="*/ 94 w 222"/>
                <a:gd name="T13" fmla="*/ 184 h 273"/>
                <a:gd name="T14" fmla="*/ 81 w 222"/>
                <a:gd name="T15" fmla="*/ 116 h 273"/>
                <a:gd name="T16" fmla="*/ 37 w 222"/>
                <a:gd name="T17" fmla="*/ 73 h 273"/>
                <a:gd name="T18" fmla="*/ 93 w 222"/>
                <a:gd name="T19" fmla="*/ 58 h 273"/>
                <a:gd name="T20" fmla="*/ 132 w 222"/>
                <a:gd name="T21" fmla="*/ 80 h 273"/>
                <a:gd name="T22" fmla="*/ 120 w 222"/>
                <a:gd name="T23" fmla="*/ 59 h 273"/>
                <a:gd name="T24" fmla="*/ 157 w 222"/>
                <a:gd name="T25" fmla="*/ 67 h 273"/>
                <a:gd name="T26" fmla="*/ 156 w 222"/>
                <a:gd name="T27" fmla="*/ 42 h 273"/>
                <a:gd name="T28" fmla="*/ 179 w 222"/>
                <a:gd name="T29" fmla="*/ 42 h 273"/>
                <a:gd name="T30" fmla="*/ 222 w 222"/>
                <a:gd name="T31" fmla="*/ 70 h 273"/>
                <a:gd name="T32" fmla="*/ 173 w 222"/>
                <a:gd name="T33" fmla="*/ 17 h 273"/>
                <a:gd name="T34" fmla="*/ 92 w 222"/>
                <a:gd name="T35" fmla="*/ 17 h 273"/>
                <a:gd name="T36" fmla="*/ 55 w 222"/>
                <a:gd name="T37" fmla="*/ 21 h 273"/>
                <a:gd name="T38" fmla="*/ 17 w 222"/>
                <a:gd name="T39" fmla="*/ 24 h 273"/>
                <a:gd name="T40" fmla="*/ 4 w 222"/>
                <a:gd name="T41" fmla="*/ 54 h 273"/>
                <a:gd name="T42" fmla="*/ 11 w 222"/>
                <a:gd name="T43" fmla="*/ 87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2" h="273">
                  <a:moveTo>
                    <a:pt x="5" y="75"/>
                  </a:moveTo>
                  <a:cubicBezTo>
                    <a:pt x="12" y="83"/>
                    <a:pt x="16" y="104"/>
                    <a:pt x="23" y="114"/>
                  </a:cubicBezTo>
                  <a:cubicBezTo>
                    <a:pt x="32" y="138"/>
                    <a:pt x="35" y="163"/>
                    <a:pt x="51" y="185"/>
                  </a:cubicBezTo>
                  <a:cubicBezTo>
                    <a:pt x="74" y="221"/>
                    <a:pt x="106" y="273"/>
                    <a:pt x="157" y="262"/>
                  </a:cubicBezTo>
                  <a:cubicBezTo>
                    <a:pt x="150" y="257"/>
                    <a:pt x="122" y="236"/>
                    <a:pt x="149" y="233"/>
                  </a:cubicBezTo>
                  <a:cubicBezTo>
                    <a:pt x="142" y="223"/>
                    <a:pt x="124" y="224"/>
                    <a:pt x="114" y="214"/>
                  </a:cubicBezTo>
                  <a:cubicBezTo>
                    <a:pt x="104" y="207"/>
                    <a:pt x="100" y="193"/>
                    <a:pt x="94" y="184"/>
                  </a:cubicBezTo>
                  <a:cubicBezTo>
                    <a:pt x="89" y="175"/>
                    <a:pt x="51" y="110"/>
                    <a:pt x="81" y="116"/>
                  </a:cubicBezTo>
                  <a:cubicBezTo>
                    <a:pt x="70" y="102"/>
                    <a:pt x="53" y="85"/>
                    <a:pt x="37" y="73"/>
                  </a:cubicBezTo>
                  <a:cubicBezTo>
                    <a:pt x="44" y="55"/>
                    <a:pt x="77" y="53"/>
                    <a:pt x="93" y="58"/>
                  </a:cubicBezTo>
                  <a:cubicBezTo>
                    <a:pt x="108" y="62"/>
                    <a:pt x="118" y="72"/>
                    <a:pt x="132" y="80"/>
                  </a:cubicBezTo>
                  <a:cubicBezTo>
                    <a:pt x="128" y="72"/>
                    <a:pt x="122" y="67"/>
                    <a:pt x="120" y="59"/>
                  </a:cubicBezTo>
                  <a:cubicBezTo>
                    <a:pt x="131" y="65"/>
                    <a:pt x="146" y="68"/>
                    <a:pt x="157" y="67"/>
                  </a:cubicBezTo>
                  <a:cubicBezTo>
                    <a:pt x="157" y="60"/>
                    <a:pt x="153" y="46"/>
                    <a:pt x="156" y="42"/>
                  </a:cubicBezTo>
                  <a:cubicBezTo>
                    <a:pt x="162" y="38"/>
                    <a:pt x="172" y="41"/>
                    <a:pt x="179" y="42"/>
                  </a:cubicBezTo>
                  <a:cubicBezTo>
                    <a:pt x="196" y="45"/>
                    <a:pt x="213" y="53"/>
                    <a:pt x="222" y="70"/>
                  </a:cubicBezTo>
                  <a:cubicBezTo>
                    <a:pt x="214" y="48"/>
                    <a:pt x="191" y="29"/>
                    <a:pt x="173" y="17"/>
                  </a:cubicBezTo>
                  <a:cubicBezTo>
                    <a:pt x="148" y="0"/>
                    <a:pt x="118" y="10"/>
                    <a:pt x="92" y="17"/>
                  </a:cubicBezTo>
                  <a:cubicBezTo>
                    <a:pt x="77" y="21"/>
                    <a:pt x="69" y="25"/>
                    <a:pt x="55" y="21"/>
                  </a:cubicBezTo>
                  <a:cubicBezTo>
                    <a:pt x="42" y="18"/>
                    <a:pt x="29" y="16"/>
                    <a:pt x="17" y="24"/>
                  </a:cubicBezTo>
                  <a:cubicBezTo>
                    <a:pt x="4" y="32"/>
                    <a:pt x="4" y="42"/>
                    <a:pt x="4" y="54"/>
                  </a:cubicBezTo>
                  <a:cubicBezTo>
                    <a:pt x="4" y="64"/>
                    <a:pt x="0" y="82"/>
                    <a:pt x="11" y="87"/>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172"/>
            <p:cNvSpPr>
              <a:spLocks/>
            </p:cNvSpPr>
            <p:nvPr userDrawn="1"/>
          </p:nvSpPr>
          <p:spPr bwMode="auto">
            <a:xfrm>
              <a:off x="1059671" y="60940"/>
              <a:ext cx="210701" cy="369537"/>
            </a:xfrm>
            <a:custGeom>
              <a:avLst/>
              <a:gdLst>
                <a:gd name="T0" fmla="*/ 24 w 140"/>
                <a:gd name="T1" fmla="*/ 202 h 245"/>
                <a:gd name="T2" fmla="*/ 74 w 140"/>
                <a:gd name="T3" fmla="*/ 238 h 245"/>
                <a:gd name="T4" fmla="*/ 110 w 140"/>
                <a:gd name="T5" fmla="*/ 236 h 245"/>
                <a:gd name="T6" fmla="*/ 128 w 140"/>
                <a:gd name="T7" fmla="*/ 185 h 245"/>
                <a:gd name="T8" fmla="*/ 138 w 140"/>
                <a:gd name="T9" fmla="*/ 130 h 245"/>
                <a:gd name="T10" fmla="*/ 112 w 140"/>
                <a:gd name="T11" fmla="*/ 78 h 245"/>
                <a:gd name="T12" fmla="*/ 116 w 140"/>
                <a:gd name="T13" fmla="*/ 53 h 245"/>
                <a:gd name="T14" fmla="*/ 113 w 140"/>
                <a:gd name="T15" fmla="*/ 28 h 245"/>
                <a:gd name="T16" fmla="*/ 76 w 140"/>
                <a:gd name="T17" fmla="*/ 8 h 245"/>
                <a:gd name="T18" fmla="*/ 95 w 140"/>
                <a:gd name="T19" fmla="*/ 77 h 245"/>
                <a:gd name="T20" fmla="*/ 111 w 140"/>
                <a:gd name="T21" fmla="*/ 109 h 245"/>
                <a:gd name="T22" fmla="*/ 106 w 140"/>
                <a:gd name="T23" fmla="*/ 151 h 245"/>
                <a:gd name="T24" fmla="*/ 108 w 140"/>
                <a:gd name="T25" fmla="*/ 167 h 245"/>
                <a:gd name="T26" fmla="*/ 108 w 140"/>
                <a:gd name="T27" fmla="*/ 177 h 245"/>
                <a:gd name="T28" fmla="*/ 112 w 140"/>
                <a:gd name="T29" fmla="*/ 185 h 245"/>
                <a:gd name="T30" fmla="*/ 70 w 140"/>
                <a:gd name="T31" fmla="*/ 198 h 245"/>
                <a:gd name="T32" fmla="*/ 1 w 140"/>
                <a:gd name="T33" fmla="*/ 167 h 245"/>
                <a:gd name="T34" fmla="*/ 36 w 140"/>
                <a:gd name="T35" fmla="*/ 209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0" h="245">
                  <a:moveTo>
                    <a:pt x="24" y="202"/>
                  </a:moveTo>
                  <a:cubicBezTo>
                    <a:pt x="40" y="214"/>
                    <a:pt x="56" y="232"/>
                    <a:pt x="74" y="238"/>
                  </a:cubicBezTo>
                  <a:cubicBezTo>
                    <a:pt x="87" y="244"/>
                    <a:pt x="99" y="245"/>
                    <a:pt x="110" y="236"/>
                  </a:cubicBezTo>
                  <a:cubicBezTo>
                    <a:pt x="128" y="223"/>
                    <a:pt x="125" y="205"/>
                    <a:pt x="128" y="185"/>
                  </a:cubicBezTo>
                  <a:cubicBezTo>
                    <a:pt x="132" y="166"/>
                    <a:pt x="140" y="149"/>
                    <a:pt x="138" y="130"/>
                  </a:cubicBezTo>
                  <a:cubicBezTo>
                    <a:pt x="132" y="111"/>
                    <a:pt x="116" y="96"/>
                    <a:pt x="112" y="78"/>
                  </a:cubicBezTo>
                  <a:cubicBezTo>
                    <a:pt x="111" y="69"/>
                    <a:pt x="116" y="63"/>
                    <a:pt x="116" y="53"/>
                  </a:cubicBezTo>
                  <a:cubicBezTo>
                    <a:pt x="117" y="46"/>
                    <a:pt x="115" y="35"/>
                    <a:pt x="113" y="28"/>
                  </a:cubicBezTo>
                  <a:cubicBezTo>
                    <a:pt x="110" y="13"/>
                    <a:pt x="92" y="0"/>
                    <a:pt x="76" y="8"/>
                  </a:cubicBezTo>
                  <a:cubicBezTo>
                    <a:pt x="101" y="24"/>
                    <a:pt x="85" y="54"/>
                    <a:pt x="95" y="77"/>
                  </a:cubicBezTo>
                  <a:cubicBezTo>
                    <a:pt x="103" y="90"/>
                    <a:pt x="112" y="95"/>
                    <a:pt x="111" y="109"/>
                  </a:cubicBezTo>
                  <a:cubicBezTo>
                    <a:pt x="109" y="125"/>
                    <a:pt x="103" y="136"/>
                    <a:pt x="106" y="151"/>
                  </a:cubicBezTo>
                  <a:cubicBezTo>
                    <a:pt x="107" y="159"/>
                    <a:pt x="108" y="162"/>
                    <a:pt x="108" y="167"/>
                  </a:cubicBezTo>
                  <a:cubicBezTo>
                    <a:pt x="109" y="170"/>
                    <a:pt x="108" y="174"/>
                    <a:pt x="108" y="177"/>
                  </a:cubicBezTo>
                  <a:cubicBezTo>
                    <a:pt x="109" y="180"/>
                    <a:pt x="113" y="181"/>
                    <a:pt x="112" y="185"/>
                  </a:cubicBezTo>
                  <a:cubicBezTo>
                    <a:pt x="111" y="194"/>
                    <a:pt x="79" y="200"/>
                    <a:pt x="70" y="198"/>
                  </a:cubicBezTo>
                  <a:cubicBezTo>
                    <a:pt x="46" y="194"/>
                    <a:pt x="23" y="181"/>
                    <a:pt x="1" y="167"/>
                  </a:cubicBezTo>
                  <a:cubicBezTo>
                    <a:pt x="0" y="184"/>
                    <a:pt x="28" y="198"/>
                    <a:pt x="36" y="209"/>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173"/>
            <p:cNvSpPr>
              <a:spLocks/>
            </p:cNvSpPr>
            <p:nvPr userDrawn="1"/>
          </p:nvSpPr>
          <p:spPr bwMode="auto">
            <a:xfrm>
              <a:off x="704720" y="514758"/>
              <a:ext cx="534858" cy="348468"/>
            </a:xfrm>
            <a:custGeom>
              <a:avLst/>
              <a:gdLst>
                <a:gd name="T0" fmla="*/ 0 w 354"/>
                <a:gd name="T1" fmla="*/ 63 h 231"/>
                <a:gd name="T2" fmla="*/ 17 w 354"/>
                <a:gd name="T3" fmla="*/ 77 h 231"/>
                <a:gd name="T4" fmla="*/ 62 w 354"/>
                <a:gd name="T5" fmla="*/ 74 h 231"/>
                <a:gd name="T6" fmla="*/ 128 w 354"/>
                <a:gd name="T7" fmla="*/ 127 h 231"/>
                <a:gd name="T8" fmla="*/ 125 w 354"/>
                <a:gd name="T9" fmla="*/ 102 h 231"/>
                <a:gd name="T10" fmla="*/ 185 w 354"/>
                <a:gd name="T11" fmla="*/ 183 h 231"/>
                <a:gd name="T12" fmla="*/ 223 w 354"/>
                <a:gd name="T13" fmla="*/ 210 h 231"/>
                <a:gd name="T14" fmla="*/ 245 w 354"/>
                <a:gd name="T15" fmla="*/ 174 h 231"/>
                <a:gd name="T16" fmla="*/ 263 w 354"/>
                <a:gd name="T17" fmla="*/ 153 h 231"/>
                <a:gd name="T18" fmla="*/ 261 w 354"/>
                <a:gd name="T19" fmla="*/ 117 h 231"/>
                <a:gd name="T20" fmla="*/ 264 w 354"/>
                <a:gd name="T21" fmla="*/ 84 h 231"/>
                <a:gd name="T22" fmla="*/ 276 w 354"/>
                <a:gd name="T23" fmla="*/ 101 h 231"/>
                <a:gd name="T24" fmla="*/ 297 w 354"/>
                <a:gd name="T25" fmla="*/ 74 h 231"/>
                <a:gd name="T26" fmla="*/ 320 w 354"/>
                <a:gd name="T27" fmla="*/ 54 h 231"/>
                <a:gd name="T28" fmla="*/ 354 w 354"/>
                <a:gd name="T29" fmla="*/ 0 h 231"/>
                <a:gd name="T30" fmla="*/ 341 w 354"/>
                <a:gd name="T31" fmla="*/ 66 h 231"/>
                <a:gd name="T32" fmla="*/ 326 w 354"/>
                <a:gd name="T33" fmla="*/ 121 h 231"/>
                <a:gd name="T34" fmla="*/ 259 w 354"/>
                <a:gd name="T35" fmla="*/ 205 h 231"/>
                <a:gd name="T36" fmla="*/ 242 w 354"/>
                <a:gd name="T37" fmla="*/ 207 h 231"/>
                <a:gd name="T38" fmla="*/ 235 w 354"/>
                <a:gd name="T39" fmla="*/ 217 h 231"/>
                <a:gd name="T40" fmla="*/ 210 w 354"/>
                <a:gd name="T41" fmla="*/ 230 h 231"/>
                <a:gd name="T42" fmla="*/ 149 w 354"/>
                <a:gd name="T43" fmla="*/ 205 h 231"/>
                <a:gd name="T44" fmla="*/ 99 w 354"/>
                <a:gd name="T45" fmla="*/ 169 h 231"/>
                <a:gd name="T46" fmla="*/ 57 w 354"/>
                <a:gd name="T47" fmla="*/ 122 h 231"/>
                <a:gd name="T48" fmla="*/ 2 w 354"/>
                <a:gd name="T49" fmla="*/ 67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54" h="231">
                  <a:moveTo>
                    <a:pt x="0" y="63"/>
                  </a:moveTo>
                  <a:cubicBezTo>
                    <a:pt x="6" y="68"/>
                    <a:pt x="11" y="72"/>
                    <a:pt x="17" y="77"/>
                  </a:cubicBezTo>
                  <a:cubicBezTo>
                    <a:pt x="34" y="87"/>
                    <a:pt x="44" y="75"/>
                    <a:pt x="62" y="74"/>
                  </a:cubicBezTo>
                  <a:cubicBezTo>
                    <a:pt x="88" y="69"/>
                    <a:pt x="112" y="109"/>
                    <a:pt x="128" y="127"/>
                  </a:cubicBezTo>
                  <a:cubicBezTo>
                    <a:pt x="125" y="119"/>
                    <a:pt x="125" y="109"/>
                    <a:pt x="125" y="102"/>
                  </a:cubicBezTo>
                  <a:cubicBezTo>
                    <a:pt x="156" y="124"/>
                    <a:pt x="162" y="155"/>
                    <a:pt x="185" y="183"/>
                  </a:cubicBezTo>
                  <a:cubicBezTo>
                    <a:pt x="192" y="194"/>
                    <a:pt x="207" y="210"/>
                    <a:pt x="223" y="210"/>
                  </a:cubicBezTo>
                  <a:cubicBezTo>
                    <a:pt x="235" y="209"/>
                    <a:pt x="235" y="184"/>
                    <a:pt x="245" y="174"/>
                  </a:cubicBezTo>
                  <a:cubicBezTo>
                    <a:pt x="256" y="185"/>
                    <a:pt x="263" y="161"/>
                    <a:pt x="263" y="153"/>
                  </a:cubicBezTo>
                  <a:cubicBezTo>
                    <a:pt x="263" y="141"/>
                    <a:pt x="263" y="128"/>
                    <a:pt x="261" y="117"/>
                  </a:cubicBezTo>
                  <a:cubicBezTo>
                    <a:pt x="262" y="107"/>
                    <a:pt x="255" y="89"/>
                    <a:pt x="264" y="84"/>
                  </a:cubicBezTo>
                  <a:cubicBezTo>
                    <a:pt x="275" y="80"/>
                    <a:pt x="275" y="93"/>
                    <a:pt x="276" y="101"/>
                  </a:cubicBezTo>
                  <a:cubicBezTo>
                    <a:pt x="284" y="91"/>
                    <a:pt x="290" y="84"/>
                    <a:pt x="297" y="74"/>
                  </a:cubicBezTo>
                  <a:cubicBezTo>
                    <a:pt x="303" y="66"/>
                    <a:pt x="312" y="61"/>
                    <a:pt x="320" y="54"/>
                  </a:cubicBezTo>
                  <a:cubicBezTo>
                    <a:pt x="332" y="41"/>
                    <a:pt x="352" y="19"/>
                    <a:pt x="354" y="0"/>
                  </a:cubicBezTo>
                  <a:cubicBezTo>
                    <a:pt x="348" y="21"/>
                    <a:pt x="346" y="42"/>
                    <a:pt x="341" y="66"/>
                  </a:cubicBezTo>
                  <a:cubicBezTo>
                    <a:pt x="336" y="82"/>
                    <a:pt x="335" y="103"/>
                    <a:pt x="326" y="121"/>
                  </a:cubicBezTo>
                  <a:cubicBezTo>
                    <a:pt x="313" y="147"/>
                    <a:pt x="285" y="193"/>
                    <a:pt x="259" y="205"/>
                  </a:cubicBezTo>
                  <a:cubicBezTo>
                    <a:pt x="253" y="206"/>
                    <a:pt x="247" y="204"/>
                    <a:pt x="242" y="207"/>
                  </a:cubicBezTo>
                  <a:cubicBezTo>
                    <a:pt x="238" y="209"/>
                    <a:pt x="237" y="213"/>
                    <a:pt x="235" y="217"/>
                  </a:cubicBezTo>
                  <a:cubicBezTo>
                    <a:pt x="228" y="226"/>
                    <a:pt x="221" y="228"/>
                    <a:pt x="210" y="230"/>
                  </a:cubicBezTo>
                  <a:cubicBezTo>
                    <a:pt x="186" y="231"/>
                    <a:pt x="167" y="217"/>
                    <a:pt x="149" y="205"/>
                  </a:cubicBezTo>
                  <a:cubicBezTo>
                    <a:pt x="132" y="195"/>
                    <a:pt x="113" y="183"/>
                    <a:pt x="99" y="169"/>
                  </a:cubicBezTo>
                  <a:cubicBezTo>
                    <a:pt x="85" y="154"/>
                    <a:pt x="74" y="136"/>
                    <a:pt x="57" y="122"/>
                  </a:cubicBezTo>
                  <a:cubicBezTo>
                    <a:pt x="38" y="108"/>
                    <a:pt x="14" y="87"/>
                    <a:pt x="2" y="67"/>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174"/>
            <p:cNvSpPr>
              <a:spLocks/>
            </p:cNvSpPr>
            <p:nvPr userDrawn="1"/>
          </p:nvSpPr>
          <p:spPr bwMode="auto">
            <a:xfrm>
              <a:off x="1098569" y="-443123"/>
              <a:ext cx="998402" cy="920603"/>
            </a:xfrm>
            <a:custGeom>
              <a:avLst/>
              <a:gdLst>
                <a:gd name="T0" fmla="*/ 368 w 662"/>
                <a:gd name="T1" fmla="*/ 36 h 610"/>
                <a:gd name="T2" fmla="*/ 365 w 662"/>
                <a:gd name="T3" fmla="*/ 36 h 610"/>
                <a:gd name="T4" fmla="*/ 467 w 662"/>
                <a:gd name="T5" fmla="*/ 9 h 610"/>
                <a:gd name="T6" fmla="*/ 500 w 662"/>
                <a:gd name="T7" fmla="*/ 2 h 610"/>
                <a:gd name="T8" fmla="*/ 538 w 662"/>
                <a:gd name="T9" fmla="*/ 5 h 610"/>
                <a:gd name="T10" fmla="*/ 594 w 662"/>
                <a:gd name="T11" fmla="*/ 26 h 610"/>
                <a:gd name="T12" fmla="*/ 629 w 662"/>
                <a:gd name="T13" fmla="*/ 70 h 610"/>
                <a:gd name="T14" fmla="*/ 619 w 662"/>
                <a:gd name="T15" fmla="*/ 93 h 610"/>
                <a:gd name="T16" fmla="*/ 623 w 662"/>
                <a:gd name="T17" fmla="*/ 126 h 610"/>
                <a:gd name="T18" fmla="*/ 621 w 662"/>
                <a:gd name="T19" fmla="*/ 198 h 610"/>
                <a:gd name="T20" fmla="*/ 615 w 662"/>
                <a:gd name="T21" fmla="*/ 226 h 610"/>
                <a:gd name="T22" fmla="*/ 603 w 662"/>
                <a:gd name="T23" fmla="*/ 254 h 610"/>
                <a:gd name="T24" fmla="*/ 623 w 662"/>
                <a:gd name="T25" fmla="*/ 270 h 610"/>
                <a:gd name="T26" fmla="*/ 641 w 662"/>
                <a:gd name="T27" fmla="*/ 293 h 610"/>
                <a:gd name="T28" fmla="*/ 648 w 662"/>
                <a:gd name="T29" fmla="*/ 319 h 610"/>
                <a:gd name="T30" fmla="*/ 657 w 662"/>
                <a:gd name="T31" fmla="*/ 354 h 610"/>
                <a:gd name="T32" fmla="*/ 659 w 662"/>
                <a:gd name="T33" fmla="*/ 390 h 610"/>
                <a:gd name="T34" fmla="*/ 643 w 662"/>
                <a:gd name="T35" fmla="*/ 421 h 610"/>
                <a:gd name="T36" fmla="*/ 613 w 662"/>
                <a:gd name="T37" fmla="*/ 473 h 610"/>
                <a:gd name="T38" fmla="*/ 582 w 662"/>
                <a:gd name="T39" fmla="*/ 523 h 610"/>
                <a:gd name="T40" fmla="*/ 514 w 662"/>
                <a:gd name="T41" fmla="*/ 546 h 610"/>
                <a:gd name="T42" fmla="*/ 358 w 662"/>
                <a:gd name="T43" fmla="*/ 552 h 610"/>
                <a:gd name="T44" fmla="*/ 322 w 662"/>
                <a:gd name="T45" fmla="*/ 541 h 610"/>
                <a:gd name="T46" fmla="*/ 293 w 662"/>
                <a:gd name="T47" fmla="*/ 552 h 610"/>
                <a:gd name="T48" fmla="*/ 265 w 662"/>
                <a:gd name="T49" fmla="*/ 578 h 610"/>
                <a:gd name="T50" fmla="*/ 251 w 662"/>
                <a:gd name="T51" fmla="*/ 610 h 610"/>
                <a:gd name="T52" fmla="*/ 202 w 662"/>
                <a:gd name="T53" fmla="*/ 522 h 610"/>
                <a:gd name="T54" fmla="*/ 230 w 662"/>
                <a:gd name="T55" fmla="*/ 435 h 610"/>
                <a:gd name="T56" fmla="*/ 159 w 662"/>
                <a:gd name="T57" fmla="*/ 441 h 610"/>
                <a:gd name="T58" fmla="*/ 133 w 662"/>
                <a:gd name="T59" fmla="*/ 429 h 610"/>
                <a:gd name="T60" fmla="*/ 101 w 662"/>
                <a:gd name="T61" fmla="*/ 419 h 610"/>
                <a:gd name="T62" fmla="*/ 3 w 662"/>
                <a:gd name="T63" fmla="*/ 334 h 610"/>
                <a:gd name="T64" fmla="*/ 10 w 662"/>
                <a:gd name="T65" fmla="*/ 309 h 610"/>
                <a:gd name="T66" fmla="*/ 24 w 662"/>
                <a:gd name="T67" fmla="*/ 274 h 610"/>
                <a:gd name="T68" fmla="*/ 61 w 662"/>
                <a:gd name="T69" fmla="*/ 222 h 610"/>
                <a:gd name="T70" fmla="*/ 176 w 662"/>
                <a:gd name="T71" fmla="*/ 157 h 610"/>
                <a:gd name="T72" fmla="*/ 191 w 662"/>
                <a:gd name="T73" fmla="*/ 158 h 610"/>
                <a:gd name="T74" fmla="*/ 193 w 662"/>
                <a:gd name="T75" fmla="*/ 113 h 610"/>
                <a:gd name="T76" fmla="*/ 201 w 662"/>
                <a:gd name="T77" fmla="*/ 76 h 610"/>
                <a:gd name="T78" fmla="*/ 233 w 662"/>
                <a:gd name="T79" fmla="*/ 12 h 610"/>
                <a:gd name="T80" fmla="*/ 274 w 662"/>
                <a:gd name="T81" fmla="*/ 4 h 610"/>
                <a:gd name="T82" fmla="*/ 313 w 662"/>
                <a:gd name="T83" fmla="*/ 9 h 610"/>
                <a:gd name="T84" fmla="*/ 369 w 662"/>
                <a:gd name="T85" fmla="*/ 41 h 610"/>
                <a:gd name="T86" fmla="*/ 366 w 662"/>
                <a:gd name="T87" fmla="*/ 39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62" h="610">
                  <a:moveTo>
                    <a:pt x="368" y="36"/>
                  </a:moveTo>
                  <a:cubicBezTo>
                    <a:pt x="367" y="37"/>
                    <a:pt x="367" y="37"/>
                    <a:pt x="365" y="36"/>
                  </a:cubicBezTo>
                  <a:cubicBezTo>
                    <a:pt x="383" y="7"/>
                    <a:pt x="439" y="12"/>
                    <a:pt x="467" y="9"/>
                  </a:cubicBezTo>
                  <a:cubicBezTo>
                    <a:pt x="478" y="7"/>
                    <a:pt x="487" y="2"/>
                    <a:pt x="500" y="2"/>
                  </a:cubicBezTo>
                  <a:cubicBezTo>
                    <a:pt x="511" y="0"/>
                    <a:pt x="525" y="3"/>
                    <a:pt x="538" y="5"/>
                  </a:cubicBezTo>
                  <a:cubicBezTo>
                    <a:pt x="558" y="8"/>
                    <a:pt x="577" y="13"/>
                    <a:pt x="594" y="26"/>
                  </a:cubicBezTo>
                  <a:cubicBezTo>
                    <a:pt x="609" y="37"/>
                    <a:pt x="632" y="50"/>
                    <a:pt x="629" y="70"/>
                  </a:cubicBezTo>
                  <a:cubicBezTo>
                    <a:pt x="628" y="77"/>
                    <a:pt x="620" y="84"/>
                    <a:pt x="619" y="93"/>
                  </a:cubicBezTo>
                  <a:cubicBezTo>
                    <a:pt x="619" y="103"/>
                    <a:pt x="623" y="116"/>
                    <a:pt x="623" y="126"/>
                  </a:cubicBezTo>
                  <a:cubicBezTo>
                    <a:pt x="625" y="150"/>
                    <a:pt x="624" y="175"/>
                    <a:pt x="621" y="198"/>
                  </a:cubicBezTo>
                  <a:cubicBezTo>
                    <a:pt x="619" y="206"/>
                    <a:pt x="618" y="215"/>
                    <a:pt x="615" y="226"/>
                  </a:cubicBezTo>
                  <a:cubicBezTo>
                    <a:pt x="611" y="230"/>
                    <a:pt x="601" y="250"/>
                    <a:pt x="603" y="254"/>
                  </a:cubicBezTo>
                  <a:cubicBezTo>
                    <a:pt x="604" y="260"/>
                    <a:pt x="617" y="265"/>
                    <a:pt x="623" y="270"/>
                  </a:cubicBezTo>
                  <a:cubicBezTo>
                    <a:pt x="631" y="276"/>
                    <a:pt x="638" y="284"/>
                    <a:pt x="641" y="293"/>
                  </a:cubicBezTo>
                  <a:cubicBezTo>
                    <a:pt x="645" y="304"/>
                    <a:pt x="643" y="310"/>
                    <a:pt x="648" y="319"/>
                  </a:cubicBezTo>
                  <a:cubicBezTo>
                    <a:pt x="654" y="331"/>
                    <a:pt x="656" y="338"/>
                    <a:pt x="657" y="354"/>
                  </a:cubicBezTo>
                  <a:cubicBezTo>
                    <a:pt x="657" y="364"/>
                    <a:pt x="662" y="380"/>
                    <a:pt x="659" y="390"/>
                  </a:cubicBezTo>
                  <a:cubicBezTo>
                    <a:pt x="653" y="401"/>
                    <a:pt x="646" y="411"/>
                    <a:pt x="643" y="421"/>
                  </a:cubicBezTo>
                  <a:cubicBezTo>
                    <a:pt x="634" y="439"/>
                    <a:pt x="625" y="457"/>
                    <a:pt x="613" y="473"/>
                  </a:cubicBezTo>
                  <a:cubicBezTo>
                    <a:pt x="601" y="489"/>
                    <a:pt x="594" y="507"/>
                    <a:pt x="582" y="523"/>
                  </a:cubicBezTo>
                  <a:cubicBezTo>
                    <a:pt x="570" y="539"/>
                    <a:pt x="535" y="539"/>
                    <a:pt x="514" y="546"/>
                  </a:cubicBezTo>
                  <a:cubicBezTo>
                    <a:pt x="463" y="560"/>
                    <a:pt x="411" y="562"/>
                    <a:pt x="358" y="552"/>
                  </a:cubicBezTo>
                  <a:cubicBezTo>
                    <a:pt x="345" y="549"/>
                    <a:pt x="333" y="542"/>
                    <a:pt x="322" y="541"/>
                  </a:cubicBezTo>
                  <a:cubicBezTo>
                    <a:pt x="307" y="537"/>
                    <a:pt x="303" y="542"/>
                    <a:pt x="293" y="552"/>
                  </a:cubicBezTo>
                  <a:cubicBezTo>
                    <a:pt x="283" y="559"/>
                    <a:pt x="273" y="569"/>
                    <a:pt x="265" y="578"/>
                  </a:cubicBezTo>
                  <a:cubicBezTo>
                    <a:pt x="258" y="588"/>
                    <a:pt x="257" y="602"/>
                    <a:pt x="251" y="610"/>
                  </a:cubicBezTo>
                  <a:cubicBezTo>
                    <a:pt x="219" y="598"/>
                    <a:pt x="201" y="554"/>
                    <a:pt x="202" y="522"/>
                  </a:cubicBezTo>
                  <a:cubicBezTo>
                    <a:pt x="202" y="494"/>
                    <a:pt x="208" y="456"/>
                    <a:pt x="230" y="435"/>
                  </a:cubicBezTo>
                  <a:cubicBezTo>
                    <a:pt x="214" y="448"/>
                    <a:pt x="177" y="450"/>
                    <a:pt x="159" y="441"/>
                  </a:cubicBezTo>
                  <a:cubicBezTo>
                    <a:pt x="149" y="438"/>
                    <a:pt x="141" y="432"/>
                    <a:pt x="133" y="429"/>
                  </a:cubicBezTo>
                  <a:cubicBezTo>
                    <a:pt x="122" y="425"/>
                    <a:pt x="112" y="425"/>
                    <a:pt x="101" y="419"/>
                  </a:cubicBezTo>
                  <a:cubicBezTo>
                    <a:pt x="65" y="397"/>
                    <a:pt x="17" y="374"/>
                    <a:pt x="3" y="334"/>
                  </a:cubicBezTo>
                  <a:cubicBezTo>
                    <a:pt x="0" y="321"/>
                    <a:pt x="2" y="318"/>
                    <a:pt x="10" y="309"/>
                  </a:cubicBezTo>
                  <a:cubicBezTo>
                    <a:pt x="17" y="296"/>
                    <a:pt x="20" y="286"/>
                    <a:pt x="24" y="274"/>
                  </a:cubicBezTo>
                  <a:cubicBezTo>
                    <a:pt x="34" y="257"/>
                    <a:pt x="48" y="240"/>
                    <a:pt x="61" y="222"/>
                  </a:cubicBezTo>
                  <a:cubicBezTo>
                    <a:pt x="89" y="186"/>
                    <a:pt x="130" y="165"/>
                    <a:pt x="176" y="157"/>
                  </a:cubicBezTo>
                  <a:cubicBezTo>
                    <a:pt x="181" y="158"/>
                    <a:pt x="186" y="158"/>
                    <a:pt x="191" y="158"/>
                  </a:cubicBezTo>
                  <a:cubicBezTo>
                    <a:pt x="195" y="149"/>
                    <a:pt x="192" y="124"/>
                    <a:pt x="193" y="113"/>
                  </a:cubicBezTo>
                  <a:cubicBezTo>
                    <a:pt x="193" y="100"/>
                    <a:pt x="197" y="88"/>
                    <a:pt x="201" y="76"/>
                  </a:cubicBezTo>
                  <a:cubicBezTo>
                    <a:pt x="208" y="58"/>
                    <a:pt x="216" y="24"/>
                    <a:pt x="233" y="12"/>
                  </a:cubicBezTo>
                  <a:cubicBezTo>
                    <a:pt x="241" y="8"/>
                    <a:pt x="263" y="5"/>
                    <a:pt x="274" y="4"/>
                  </a:cubicBezTo>
                  <a:cubicBezTo>
                    <a:pt x="286" y="2"/>
                    <a:pt x="300" y="6"/>
                    <a:pt x="313" y="9"/>
                  </a:cubicBezTo>
                  <a:cubicBezTo>
                    <a:pt x="334" y="17"/>
                    <a:pt x="351" y="28"/>
                    <a:pt x="369" y="41"/>
                  </a:cubicBezTo>
                  <a:cubicBezTo>
                    <a:pt x="367" y="40"/>
                    <a:pt x="367" y="40"/>
                    <a:pt x="366" y="39"/>
                  </a:cubicBezTo>
                </a:path>
              </a:pathLst>
            </a:custGeom>
            <a:solidFill>
              <a:srgbClr val="F3D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175"/>
            <p:cNvSpPr>
              <a:spLocks/>
            </p:cNvSpPr>
            <p:nvPr userDrawn="1"/>
          </p:nvSpPr>
          <p:spPr bwMode="auto">
            <a:xfrm>
              <a:off x="1114777" y="-141657"/>
              <a:ext cx="525134" cy="299844"/>
            </a:xfrm>
            <a:custGeom>
              <a:avLst/>
              <a:gdLst>
                <a:gd name="T0" fmla="*/ 303 w 349"/>
                <a:gd name="T1" fmla="*/ 136 h 198"/>
                <a:gd name="T2" fmla="*/ 271 w 349"/>
                <a:gd name="T3" fmla="*/ 161 h 198"/>
                <a:gd name="T4" fmla="*/ 202 w 349"/>
                <a:gd name="T5" fmla="*/ 196 h 198"/>
                <a:gd name="T6" fmla="*/ 202 w 349"/>
                <a:gd name="T7" fmla="*/ 196 h 198"/>
                <a:gd name="T8" fmla="*/ 202 w 349"/>
                <a:gd name="T9" fmla="*/ 196 h 198"/>
                <a:gd name="T10" fmla="*/ 213 w 349"/>
                <a:gd name="T11" fmla="*/ 172 h 198"/>
                <a:gd name="T12" fmla="*/ 171 w 349"/>
                <a:gd name="T13" fmla="*/ 190 h 198"/>
                <a:gd name="T14" fmla="*/ 157 w 349"/>
                <a:gd name="T15" fmla="*/ 179 h 198"/>
                <a:gd name="T16" fmla="*/ 160 w 349"/>
                <a:gd name="T17" fmla="*/ 172 h 198"/>
                <a:gd name="T18" fmla="*/ 109 w 349"/>
                <a:gd name="T19" fmla="*/ 175 h 198"/>
                <a:gd name="T20" fmla="*/ 71 w 349"/>
                <a:gd name="T21" fmla="*/ 156 h 198"/>
                <a:gd name="T22" fmla="*/ 0 w 349"/>
                <a:gd name="T23" fmla="*/ 121 h 198"/>
                <a:gd name="T24" fmla="*/ 61 w 349"/>
                <a:gd name="T25" fmla="*/ 88 h 198"/>
                <a:gd name="T26" fmla="*/ 85 w 349"/>
                <a:gd name="T27" fmla="*/ 66 h 198"/>
                <a:gd name="T28" fmla="*/ 101 w 349"/>
                <a:gd name="T29" fmla="*/ 56 h 198"/>
                <a:gd name="T30" fmla="*/ 90 w 349"/>
                <a:gd name="T31" fmla="*/ 47 h 198"/>
                <a:gd name="T32" fmla="*/ 129 w 349"/>
                <a:gd name="T33" fmla="*/ 29 h 198"/>
                <a:gd name="T34" fmla="*/ 140 w 349"/>
                <a:gd name="T35" fmla="*/ 28 h 198"/>
                <a:gd name="T36" fmla="*/ 142 w 349"/>
                <a:gd name="T37" fmla="*/ 19 h 198"/>
                <a:gd name="T38" fmla="*/ 151 w 349"/>
                <a:gd name="T39" fmla="*/ 4 h 198"/>
                <a:gd name="T40" fmla="*/ 188 w 349"/>
                <a:gd name="T41" fmla="*/ 12 h 198"/>
                <a:gd name="T42" fmla="*/ 205 w 349"/>
                <a:gd name="T43" fmla="*/ 45 h 198"/>
                <a:gd name="T44" fmla="*/ 276 w 349"/>
                <a:gd name="T45" fmla="*/ 67 h 198"/>
                <a:gd name="T46" fmla="*/ 349 w 349"/>
                <a:gd name="T47" fmla="*/ 73 h 198"/>
                <a:gd name="T48" fmla="*/ 330 w 349"/>
                <a:gd name="T49" fmla="*/ 88 h 198"/>
                <a:gd name="T50" fmla="*/ 336 w 349"/>
                <a:gd name="T51" fmla="*/ 113 h 198"/>
                <a:gd name="T52" fmla="*/ 298 w 349"/>
                <a:gd name="T53" fmla="*/ 13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49" h="198">
                  <a:moveTo>
                    <a:pt x="303" y="136"/>
                  </a:moveTo>
                  <a:cubicBezTo>
                    <a:pt x="294" y="139"/>
                    <a:pt x="280" y="153"/>
                    <a:pt x="271" y="161"/>
                  </a:cubicBezTo>
                  <a:cubicBezTo>
                    <a:pt x="249" y="180"/>
                    <a:pt x="233" y="198"/>
                    <a:pt x="202" y="196"/>
                  </a:cubicBezTo>
                  <a:cubicBezTo>
                    <a:pt x="202" y="196"/>
                    <a:pt x="202" y="196"/>
                    <a:pt x="202" y="196"/>
                  </a:cubicBezTo>
                  <a:cubicBezTo>
                    <a:pt x="202" y="196"/>
                    <a:pt x="202" y="196"/>
                    <a:pt x="202" y="196"/>
                  </a:cubicBezTo>
                  <a:cubicBezTo>
                    <a:pt x="208" y="188"/>
                    <a:pt x="210" y="182"/>
                    <a:pt x="213" y="172"/>
                  </a:cubicBezTo>
                  <a:cubicBezTo>
                    <a:pt x="199" y="179"/>
                    <a:pt x="189" y="186"/>
                    <a:pt x="171" y="190"/>
                  </a:cubicBezTo>
                  <a:cubicBezTo>
                    <a:pt x="174" y="183"/>
                    <a:pt x="163" y="181"/>
                    <a:pt x="157" y="179"/>
                  </a:cubicBezTo>
                  <a:cubicBezTo>
                    <a:pt x="158" y="178"/>
                    <a:pt x="159" y="173"/>
                    <a:pt x="160" y="172"/>
                  </a:cubicBezTo>
                  <a:cubicBezTo>
                    <a:pt x="147" y="166"/>
                    <a:pt x="125" y="178"/>
                    <a:pt x="109" y="175"/>
                  </a:cubicBezTo>
                  <a:cubicBezTo>
                    <a:pt x="96" y="173"/>
                    <a:pt x="82" y="165"/>
                    <a:pt x="71" y="156"/>
                  </a:cubicBezTo>
                  <a:cubicBezTo>
                    <a:pt x="50" y="142"/>
                    <a:pt x="23" y="137"/>
                    <a:pt x="0" y="121"/>
                  </a:cubicBezTo>
                  <a:cubicBezTo>
                    <a:pt x="13" y="101"/>
                    <a:pt x="41" y="97"/>
                    <a:pt x="61" y="88"/>
                  </a:cubicBezTo>
                  <a:cubicBezTo>
                    <a:pt x="71" y="81"/>
                    <a:pt x="76" y="74"/>
                    <a:pt x="85" y="66"/>
                  </a:cubicBezTo>
                  <a:cubicBezTo>
                    <a:pt x="93" y="59"/>
                    <a:pt x="93" y="59"/>
                    <a:pt x="101" y="56"/>
                  </a:cubicBezTo>
                  <a:cubicBezTo>
                    <a:pt x="98" y="53"/>
                    <a:pt x="95" y="51"/>
                    <a:pt x="90" y="47"/>
                  </a:cubicBezTo>
                  <a:cubicBezTo>
                    <a:pt x="94" y="35"/>
                    <a:pt x="119" y="32"/>
                    <a:pt x="129" y="29"/>
                  </a:cubicBezTo>
                  <a:cubicBezTo>
                    <a:pt x="132" y="29"/>
                    <a:pt x="139" y="29"/>
                    <a:pt x="140" y="28"/>
                  </a:cubicBezTo>
                  <a:cubicBezTo>
                    <a:pt x="146" y="23"/>
                    <a:pt x="140" y="25"/>
                    <a:pt x="142" y="19"/>
                  </a:cubicBezTo>
                  <a:cubicBezTo>
                    <a:pt x="143" y="10"/>
                    <a:pt x="137" y="8"/>
                    <a:pt x="151" y="4"/>
                  </a:cubicBezTo>
                  <a:cubicBezTo>
                    <a:pt x="163" y="0"/>
                    <a:pt x="179" y="3"/>
                    <a:pt x="188" y="12"/>
                  </a:cubicBezTo>
                  <a:cubicBezTo>
                    <a:pt x="193" y="21"/>
                    <a:pt x="198" y="34"/>
                    <a:pt x="205" y="45"/>
                  </a:cubicBezTo>
                  <a:cubicBezTo>
                    <a:pt x="221" y="70"/>
                    <a:pt x="248" y="73"/>
                    <a:pt x="276" y="67"/>
                  </a:cubicBezTo>
                  <a:cubicBezTo>
                    <a:pt x="297" y="63"/>
                    <a:pt x="328" y="64"/>
                    <a:pt x="349" y="73"/>
                  </a:cubicBezTo>
                  <a:cubicBezTo>
                    <a:pt x="341" y="77"/>
                    <a:pt x="333" y="81"/>
                    <a:pt x="330" y="88"/>
                  </a:cubicBezTo>
                  <a:cubicBezTo>
                    <a:pt x="323" y="101"/>
                    <a:pt x="330" y="104"/>
                    <a:pt x="336" y="113"/>
                  </a:cubicBezTo>
                  <a:cubicBezTo>
                    <a:pt x="326" y="123"/>
                    <a:pt x="311" y="132"/>
                    <a:pt x="298" y="137"/>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176"/>
            <p:cNvSpPr>
              <a:spLocks/>
            </p:cNvSpPr>
            <p:nvPr userDrawn="1"/>
          </p:nvSpPr>
          <p:spPr bwMode="auto">
            <a:xfrm>
              <a:off x="1411381" y="-404224"/>
              <a:ext cx="275534" cy="371159"/>
            </a:xfrm>
            <a:custGeom>
              <a:avLst/>
              <a:gdLst>
                <a:gd name="T0" fmla="*/ 143 w 183"/>
                <a:gd name="T1" fmla="*/ 240 h 246"/>
                <a:gd name="T2" fmla="*/ 1 w 183"/>
                <a:gd name="T3" fmla="*/ 149 h 246"/>
                <a:gd name="T4" fmla="*/ 26 w 183"/>
                <a:gd name="T5" fmla="*/ 160 h 246"/>
                <a:gd name="T6" fmla="*/ 15 w 183"/>
                <a:gd name="T7" fmla="*/ 141 h 246"/>
                <a:gd name="T8" fmla="*/ 19 w 183"/>
                <a:gd name="T9" fmla="*/ 142 h 246"/>
                <a:gd name="T10" fmla="*/ 6 w 183"/>
                <a:gd name="T11" fmla="*/ 104 h 246"/>
                <a:gd name="T12" fmla="*/ 9 w 183"/>
                <a:gd name="T13" fmla="*/ 66 h 246"/>
                <a:gd name="T14" fmla="*/ 25 w 183"/>
                <a:gd name="T15" fmla="*/ 36 h 246"/>
                <a:gd name="T16" fmla="*/ 28 w 183"/>
                <a:gd name="T17" fmla="*/ 3 h 246"/>
                <a:gd name="T18" fmla="*/ 53 w 183"/>
                <a:gd name="T19" fmla="*/ 10 h 246"/>
                <a:gd name="T20" fmla="*/ 54 w 183"/>
                <a:gd name="T21" fmla="*/ 2 h 246"/>
                <a:gd name="T22" fmla="*/ 117 w 183"/>
                <a:gd name="T23" fmla="*/ 34 h 246"/>
                <a:gd name="T24" fmla="*/ 162 w 183"/>
                <a:gd name="T25" fmla="*/ 78 h 246"/>
                <a:gd name="T26" fmla="*/ 167 w 183"/>
                <a:gd name="T27" fmla="*/ 67 h 246"/>
                <a:gd name="T28" fmla="*/ 182 w 183"/>
                <a:gd name="T29" fmla="*/ 104 h 246"/>
                <a:gd name="T30" fmla="*/ 173 w 183"/>
                <a:gd name="T31" fmla="*/ 152 h 246"/>
                <a:gd name="T32" fmla="*/ 177 w 183"/>
                <a:gd name="T33" fmla="*/ 143 h 246"/>
                <a:gd name="T34" fmla="*/ 173 w 183"/>
                <a:gd name="T35" fmla="*/ 175 h 246"/>
                <a:gd name="T36" fmla="*/ 158 w 183"/>
                <a:gd name="T37" fmla="*/ 204 h 246"/>
                <a:gd name="T38" fmla="*/ 153 w 183"/>
                <a:gd name="T39" fmla="*/ 24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3" h="246">
                  <a:moveTo>
                    <a:pt x="143" y="240"/>
                  </a:moveTo>
                  <a:cubicBezTo>
                    <a:pt x="104" y="218"/>
                    <a:pt x="0" y="210"/>
                    <a:pt x="1" y="149"/>
                  </a:cubicBezTo>
                  <a:cubicBezTo>
                    <a:pt x="8" y="153"/>
                    <a:pt x="17" y="161"/>
                    <a:pt x="26" y="160"/>
                  </a:cubicBezTo>
                  <a:cubicBezTo>
                    <a:pt x="22" y="152"/>
                    <a:pt x="17" y="148"/>
                    <a:pt x="15" y="141"/>
                  </a:cubicBezTo>
                  <a:cubicBezTo>
                    <a:pt x="16" y="142"/>
                    <a:pt x="19" y="142"/>
                    <a:pt x="19" y="142"/>
                  </a:cubicBezTo>
                  <a:cubicBezTo>
                    <a:pt x="16" y="127"/>
                    <a:pt x="8" y="121"/>
                    <a:pt x="6" y="104"/>
                  </a:cubicBezTo>
                  <a:cubicBezTo>
                    <a:pt x="5" y="91"/>
                    <a:pt x="7" y="80"/>
                    <a:pt x="9" y="66"/>
                  </a:cubicBezTo>
                  <a:cubicBezTo>
                    <a:pt x="13" y="55"/>
                    <a:pt x="24" y="50"/>
                    <a:pt x="25" y="36"/>
                  </a:cubicBezTo>
                  <a:cubicBezTo>
                    <a:pt x="25" y="26"/>
                    <a:pt x="27" y="14"/>
                    <a:pt x="28" y="3"/>
                  </a:cubicBezTo>
                  <a:cubicBezTo>
                    <a:pt x="36" y="6"/>
                    <a:pt x="44" y="8"/>
                    <a:pt x="53" y="10"/>
                  </a:cubicBezTo>
                  <a:cubicBezTo>
                    <a:pt x="53" y="7"/>
                    <a:pt x="54" y="5"/>
                    <a:pt x="54" y="2"/>
                  </a:cubicBezTo>
                  <a:cubicBezTo>
                    <a:pt x="76" y="0"/>
                    <a:pt x="102" y="22"/>
                    <a:pt x="117" y="34"/>
                  </a:cubicBezTo>
                  <a:cubicBezTo>
                    <a:pt x="136" y="49"/>
                    <a:pt x="149" y="55"/>
                    <a:pt x="162" y="78"/>
                  </a:cubicBezTo>
                  <a:cubicBezTo>
                    <a:pt x="162" y="74"/>
                    <a:pt x="165" y="70"/>
                    <a:pt x="167" y="67"/>
                  </a:cubicBezTo>
                  <a:cubicBezTo>
                    <a:pt x="176" y="72"/>
                    <a:pt x="179" y="94"/>
                    <a:pt x="182" y="104"/>
                  </a:cubicBezTo>
                  <a:cubicBezTo>
                    <a:pt x="183" y="119"/>
                    <a:pt x="179" y="137"/>
                    <a:pt x="173" y="152"/>
                  </a:cubicBezTo>
                  <a:cubicBezTo>
                    <a:pt x="173" y="148"/>
                    <a:pt x="175" y="146"/>
                    <a:pt x="177" y="143"/>
                  </a:cubicBezTo>
                  <a:cubicBezTo>
                    <a:pt x="177" y="153"/>
                    <a:pt x="176" y="164"/>
                    <a:pt x="173" y="175"/>
                  </a:cubicBezTo>
                  <a:cubicBezTo>
                    <a:pt x="169" y="187"/>
                    <a:pt x="161" y="193"/>
                    <a:pt x="158" y="204"/>
                  </a:cubicBezTo>
                  <a:cubicBezTo>
                    <a:pt x="155" y="211"/>
                    <a:pt x="151" y="246"/>
                    <a:pt x="153" y="245"/>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177"/>
            <p:cNvSpPr>
              <a:spLocks/>
            </p:cNvSpPr>
            <p:nvPr userDrawn="1"/>
          </p:nvSpPr>
          <p:spPr bwMode="auto">
            <a:xfrm>
              <a:off x="1651256" y="-375050"/>
              <a:ext cx="372781" cy="374400"/>
            </a:xfrm>
            <a:custGeom>
              <a:avLst/>
              <a:gdLst>
                <a:gd name="T0" fmla="*/ 11 w 247"/>
                <a:gd name="T1" fmla="*/ 214 h 248"/>
                <a:gd name="T2" fmla="*/ 19 w 247"/>
                <a:gd name="T3" fmla="*/ 195 h 248"/>
                <a:gd name="T4" fmla="*/ 43 w 247"/>
                <a:gd name="T5" fmla="*/ 143 h 248"/>
                <a:gd name="T6" fmla="*/ 59 w 247"/>
                <a:gd name="T7" fmla="*/ 74 h 248"/>
                <a:gd name="T8" fmla="*/ 53 w 247"/>
                <a:gd name="T9" fmla="*/ 55 h 248"/>
                <a:gd name="T10" fmla="*/ 63 w 247"/>
                <a:gd name="T11" fmla="*/ 40 h 248"/>
                <a:gd name="T12" fmla="*/ 101 w 247"/>
                <a:gd name="T13" fmla="*/ 29 h 248"/>
                <a:gd name="T14" fmla="*/ 94 w 247"/>
                <a:gd name="T15" fmla="*/ 39 h 248"/>
                <a:gd name="T16" fmla="*/ 117 w 247"/>
                <a:gd name="T17" fmla="*/ 24 h 248"/>
                <a:gd name="T18" fmla="*/ 125 w 247"/>
                <a:gd name="T19" fmla="*/ 30 h 248"/>
                <a:gd name="T20" fmla="*/ 141 w 247"/>
                <a:gd name="T21" fmla="*/ 27 h 248"/>
                <a:gd name="T22" fmla="*/ 141 w 247"/>
                <a:gd name="T23" fmla="*/ 62 h 248"/>
                <a:gd name="T24" fmla="*/ 190 w 247"/>
                <a:gd name="T25" fmla="*/ 35 h 248"/>
                <a:gd name="T26" fmla="*/ 247 w 247"/>
                <a:gd name="T27" fmla="*/ 0 h 248"/>
                <a:gd name="T28" fmla="*/ 233 w 247"/>
                <a:gd name="T29" fmla="*/ 38 h 248"/>
                <a:gd name="T30" fmla="*/ 226 w 247"/>
                <a:gd name="T31" fmla="*/ 75 h 248"/>
                <a:gd name="T32" fmla="*/ 213 w 247"/>
                <a:gd name="T33" fmla="*/ 93 h 248"/>
                <a:gd name="T34" fmla="*/ 217 w 247"/>
                <a:gd name="T35" fmla="*/ 101 h 248"/>
                <a:gd name="T36" fmla="*/ 210 w 247"/>
                <a:gd name="T37" fmla="*/ 113 h 248"/>
                <a:gd name="T38" fmla="*/ 183 w 247"/>
                <a:gd name="T39" fmla="*/ 142 h 248"/>
                <a:gd name="T40" fmla="*/ 209 w 247"/>
                <a:gd name="T41" fmla="*/ 137 h 248"/>
                <a:gd name="T42" fmla="*/ 197 w 247"/>
                <a:gd name="T43" fmla="*/ 169 h 248"/>
                <a:gd name="T44" fmla="*/ 168 w 247"/>
                <a:gd name="T45" fmla="*/ 191 h 248"/>
                <a:gd name="T46" fmla="*/ 87 w 247"/>
                <a:gd name="T47" fmla="*/ 214 h 248"/>
                <a:gd name="T48" fmla="*/ 63 w 247"/>
                <a:gd name="T49" fmla="*/ 236 h 248"/>
                <a:gd name="T50" fmla="*/ 24 w 247"/>
                <a:gd name="T51" fmla="*/ 247 h 248"/>
                <a:gd name="T52" fmla="*/ 7 w 247"/>
                <a:gd name="T53" fmla="*/ 21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7" h="248">
                  <a:moveTo>
                    <a:pt x="11" y="214"/>
                  </a:moveTo>
                  <a:cubicBezTo>
                    <a:pt x="12" y="207"/>
                    <a:pt x="17" y="201"/>
                    <a:pt x="19" y="195"/>
                  </a:cubicBezTo>
                  <a:cubicBezTo>
                    <a:pt x="28" y="177"/>
                    <a:pt x="31" y="159"/>
                    <a:pt x="43" y="143"/>
                  </a:cubicBezTo>
                  <a:cubicBezTo>
                    <a:pt x="58" y="124"/>
                    <a:pt x="63" y="98"/>
                    <a:pt x="59" y="74"/>
                  </a:cubicBezTo>
                  <a:cubicBezTo>
                    <a:pt x="58" y="69"/>
                    <a:pt x="56" y="62"/>
                    <a:pt x="53" y="55"/>
                  </a:cubicBezTo>
                  <a:cubicBezTo>
                    <a:pt x="53" y="42"/>
                    <a:pt x="52" y="44"/>
                    <a:pt x="63" y="40"/>
                  </a:cubicBezTo>
                  <a:cubicBezTo>
                    <a:pt x="71" y="36"/>
                    <a:pt x="94" y="26"/>
                    <a:pt x="101" y="29"/>
                  </a:cubicBezTo>
                  <a:cubicBezTo>
                    <a:pt x="99" y="32"/>
                    <a:pt x="96" y="35"/>
                    <a:pt x="94" y="39"/>
                  </a:cubicBezTo>
                  <a:cubicBezTo>
                    <a:pt x="99" y="32"/>
                    <a:pt x="110" y="24"/>
                    <a:pt x="117" y="24"/>
                  </a:cubicBezTo>
                  <a:cubicBezTo>
                    <a:pt x="122" y="25"/>
                    <a:pt x="123" y="31"/>
                    <a:pt x="125" y="30"/>
                  </a:cubicBezTo>
                  <a:cubicBezTo>
                    <a:pt x="130" y="31"/>
                    <a:pt x="135" y="28"/>
                    <a:pt x="141" y="27"/>
                  </a:cubicBezTo>
                  <a:cubicBezTo>
                    <a:pt x="172" y="18"/>
                    <a:pt x="142" y="48"/>
                    <a:pt x="141" y="62"/>
                  </a:cubicBezTo>
                  <a:cubicBezTo>
                    <a:pt x="159" y="56"/>
                    <a:pt x="172" y="41"/>
                    <a:pt x="190" y="35"/>
                  </a:cubicBezTo>
                  <a:cubicBezTo>
                    <a:pt x="206" y="27"/>
                    <a:pt x="237" y="16"/>
                    <a:pt x="247" y="0"/>
                  </a:cubicBezTo>
                  <a:cubicBezTo>
                    <a:pt x="241" y="11"/>
                    <a:pt x="237" y="26"/>
                    <a:pt x="233" y="38"/>
                  </a:cubicBezTo>
                  <a:cubicBezTo>
                    <a:pt x="228" y="47"/>
                    <a:pt x="214" y="68"/>
                    <a:pt x="226" y="75"/>
                  </a:cubicBezTo>
                  <a:cubicBezTo>
                    <a:pt x="223" y="80"/>
                    <a:pt x="215" y="87"/>
                    <a:pt x="213" y="93"/>
                  </a:cubicBezTo>
                  <a:cubicBezTo>
                    <a:pt x="213" y="96"/>
                    <a:pt x="218" y="99"/>
                    <a:pt x="217" y="101"/>
                  </a:cubicBezTo>
                  <a:cubicBezTo>
                    <a:pt x="216" y="105"/>
                    <a:pt x="214" y="108"/>
                    <a:pt x="210" y="113"/>
                  </a:cubicBezTo>
                  <a:cubicBezTo>
                    <a:pt x="202" y="124"/>
                    <a:pt x="193" y="132"/>
                    <a:pt x="183" y="142"/>
                  </a:cubicBezTo>
                  <a:cubicBezTo>
                    <a:pt x="190" y="146"/>
                    <a:pt x="203" y="142"/>
                    <a:pt x="209" y="137"/>
                  </a:cubicBezTo>
                  <a:cubicBezTo>
                    <a:pt x="206" y="148"/>
                    <a:pt x="202" y="160"/>
                    <a:pt x="197" y="169"/>
                  </a:cubicBezTo>
                  <a:cubicBezTo>
                    <a:pt x="189" y="183"/>
                    <a:pt x="181" y="186"/>
                    <a:pt x="168" y="191"/>
                  </a:cubicBezTo>
                  <a:cubicBezTo>
                    <a:pt x="142" y="199"/>
                    <a:pt x="109" y="202"/>
                    <a:pt x="87" y="214"/>
                  </a:cubicBezTo>
                  <a:cubicBezTo>
                    <a:pt x="76" y="219"/>
                    <a:pt x="72" y="231"/>
                    <a:pt x="63" y="236"/>
                  </a:cubicBezTo>
                  <a:cubicBezTo>
                    <a:pt x="53" y="242"/>
                    <a:pt x="35" y="245"/>
                    <a:pt x="24" y="247"/>
                  </a:cubicBezTo>
                  <a:cubicBezTo>
                    <a:pt x="0" y="248"/>
                    <a:pt x="3" y="228"/>
                    <a:pt x="7" y="211"/>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178"/>
            <p:cNvSpPr>
              <a:spLocks/>
            </p:cNvSpPr>
            <p:nvPr userDrawn="1"/>
          </p:nvSpPr>
          <p:spPr bwMode="auto">
            <a:xfrm>
              <a:off x="1651256" y="-13615"/>
              <a:ext cx="343606" cy="332260"/>
            </a:xfrm>
            <a:custGeom>
              <a:avLst/>
              <a:gdLst>
                <a:gd name="T0" fmla="*/ 10 w 228"/>
                <a:gd name="T1" fmla="*/ 71 h 219"/>
                <a:gd name="T2" fmla="*/ 0 w 228"/>
                <a:gd name="T3" fmla="*/ 195 h 219"/>
                <a:gd name="T4" fmla="*/ 36 w 228"/>
                <a:gd name="T5" fmla="*/ 106 h 219"/>
                <a:gd name="T6" fmla="*/ 84 w 228"/>
                <a:gd name="T7" fmla="*/ 197 h 219"/>
                <a:gd name="T8" fmla="*/ 71 w 228"/>
                <a:gd name="T9" fmla="*/ 149 h 219"/>
                <a:gd name="T10" fmla="*/ 97 w 228"/>
                <a:gd name="T11" fmla="*/ 174 h 219"/>
                <a:gd name="T12" fmla="*/ 132 w 228"/>
                <a:gd name="T13" fmla="*/ 200 h 219"/>
                <a:gd name="T14" fmla="*/ 201 w 228"/>
                <a:gd name="T15" fmla="*/ 198 h 219"/>
                <a:gd name="T16" fmla="*/ 208 w 228"/>
                <a:gd name="T17" fmla="*/ 203 h 219"/>
                <a:gd name="T18" fmla="*/ 213 w 228"/>
                <a:gd name="T19" fmla="*/ 177 h 219"/>
                <a:gd name="T20" fmla="*/ 206 w 228"/>
                <a:gd name="T21" fmla="*/ 134 h 219"/>
                <a:gd name="T22" fmla="*/ 216 w 228"/>
                <a:gd name="T23" fmla="*/ 117 h 219"/>
                <a:gd name="T24" fmla="*/ 221 w 228"/>
                <a:gd name="T25" fmla="*/ 98 h 219"/>
                <a:gd name="T26" fmla="*/ 210 w 228"/>
                <a:gd name="T27" fmla="*/ 79 h 219"/>
                <a:gd name="T28" fmla="*/ 220 w 228"/>
                <a:gd name="T29" fmla="*/ 62 h 219"/>
                <a:gd name="T30" fmla="*/ 209 w 228"/>
                <a:gd name="T31" fmla="*/ 41 h 219"/>
                <a:gd name="T32" fmla="*/ 188 w 228"/>
                <a:gd name="T33" fmla="*/ 32 h 219"/>
                <a:gd name="T34" fmla="*/ 138 w 228"/>
                <a:gd name="T35" fmla="*/ 26 h 219"/>
                <a:gd name="T36" fmla="*/ 89 w 228"/>
                <a:gd name="T37" fmla="*/ 11 h 219"/>
                <a:gd name="T38" fmla="*/ 36 w 228"/>
                <a:gd name="T39" fmla="*/ 11 h 219"/>
                <a:gd name="T40" fmla="*/ 33 w 228"/>
                <a:gd name="T41" fmla="*/ 24 h 219"/>
                <a:gd name="T42" fmla="*/ 25 w 228"/>
                <a:gd name="T43" fmla="*/ 32 h 219"/>
                <a:gd name="T44" fmla="*/ 7 w 228"/>
                <a:gd name="T45" fmla="*/ 4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28" h="219">
                  <a:moveTo>
                    <a:pt x="10" y="71"/>
                  </a:moveTo>
                  <a:cubicBezTo>
                    <a:pt x="17" y="114"/>
                    <a:pt x="31" y="155"/>
                    <a:pt x="0" y="195"/>
                  </a:cubicBezTo>
                  <a:cubicBezTo>
                    <a:pt x="22" y="166"/>
                    <a:pt x="36" y="142"/>
                    <a:pt x="36" y="106"/>
                  </a:cubicBezTo>
                  <a:cubicBezTo>
                    <a:pt x="66" y="122"/>
                    <a:pt x="43" y="192"/>
                    <a:pt x="84" y="197"/>
                  </a:cubicBezTo>
                  <a:cubicBezTo>
                    <a:pt x="80" y="183"/>
                    <a:pt x="69" y="164"/>
                    <a:pt x="71" y="149"/>
                  </a:cubicBezTo>
                  <a:cubicBezTo>
                    <a:pt x="81" y="159"/>
                    <a:pt x="85" y="167"/>
                    <a:pt x="97" y="174"/>
                  </a:cubicBezTo>
                  <a:cubicBezTo>
                    <a:pt x="109" y="181"/>
                    <a:pt x="120" y="193"/>
                    <a:pt x="132" y="200"/>
                  </a:cubicBezTo>
                  <a:cubicBezTo>
                    <a:pt x="146" y="209"/>
                    <a:pt x="195" y="219"/>
                    <a:pt x="201" y="198"/>
                  </a:cubicBezTo>
                  <a:cubicBezTo>
                    <a:pt x="203" y="200"/>
                    <a:pt x="206" y="202"/>
                    <a:pt x="208" y="203"/>
                  </a:cubicBezTo>
                  <a:cubicBezTo>
                    <a:pt x="202" y="197"/>
                    <a:pt x="212" y="184"/>
                    <a:pt x="213" y="177"/>
                  </a:cubicBezTo>
                  <a:cubicBezTo>
                    <a:pt x="214" y="163"/>
                    <a:pt x="209" y="149"/>
                    <a:pt x="206" y="134"/>
                  </a:cubicBezTo>
                  <a:cubicBezTo>
                    <a:pt x="202" y="119"/>
                    <a:pt x="204" y="123"/>
                    <a:pt x="216" y="117"/>
                  </a:cubicBezTo>
                  <a:cubicBezTo>
                    <a:pt x="228" y="111"/>
                    <a:pt x="227" y="110"/>
                    <a:pt x="221" y="98"/>
                  </a:cubicBezTo>
                  <a:cubicBezTo>
                    <a:pt x="219" y="94"/>
                    <a:pt x="211" y="85"/>
                    <a:pt x="210" y="79"/>
                  </a:cubicBezTo>
                  <a:cubicBezTo>
                    <a:pt x="210" y="72"/>
                    <a:pt x="218" y="68"/>
                    <a:pt x="220" y="62"/>
                  </a:cubicBezTo>
                  <a:cubicBezTo>
                    <a:pt x="222" y="51"/>
                    <a:pt x="214" y="47"/>
                    <a:pt x="209" y="41"/>
                  </a:cubicBezTo>
                  <a:cubicBezTo>
                    <a:pt x="199" y="31"/>
                    <a:pt x="201" y="29"/>
                    <a:pt x="188" y="32"/>
                  </a:cubicBezTo>
                  <a:cubicBezTo>
                    <a:pt x="167" y="36"/>
                    <a:pt x="157" y="36"/>
                    <a:pt x="138" y="26"/>
                  </a:cubicBezTo>
                  <a:cubicBezTo>
                    <a:pt x="122" y="20"/>
                    <a:pt x="108" y="16"/>
                    <a:pt x="89" y="11"/>
                  </a:cubicBezTo>
                  <a:cubicBezTo>
                    <a:pt x="78" y="8"/>
                    <a:pt x="45" y="0"/>
                    <a:pt x="36" y="11"/>
                  </a:cubicBezTo>
                  <a:cubicBezTo>
                    <a:pt x="34" y="14"/>
                    <a:pt x="36" y="21"/>
                    <a:pt x="33" y="24"/>
                  </a:cubicBezTo>
                  <a:cubicBezTo>
                    <a:pt x="31" y="27"/>
                    <a:pt x="29" y="30"/>
                    <a:pt x="25" y="32"/>
                  </a:cubicBezTo>
                  <a:cubicBezTo>
                    <a:pt x="21" y="37"/>
                    <a:pt x="13" y="41"/>
                    <a:pt x="7" y="42"/>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179"/>
            <p:cNvSpPr>
              <a:spLocks/>
            </p:cNvSpPr>
            <p:nvPr userDrawn="1"/>
          </p:nvSpPr>
          <p:spPr bwMode="auto">
            <a:xfrm>
              <a:off x="1474591" y="38249"/>
              <a:ext cx="178286" cy="367917"/>
            </a:xfrm>
            <a:custGeom>
              <a:avLst/>
              <a:gdLst>
                <a:gd name="T0" fmla="*/ 104 w 118"/>
                <a:gd name="T1" fmla="*/ 5 h 244"/>
                <a:gd name="T2" fmla="*/ 35 w 118"/>
                <a:gd name="T3" fmla="*/ 78 h 244"/>
                <a:gd name="T4" fmla="*/ 23 w 118"/>
                <a:gd name="T5" fmla="*/ 113 h 244"/>
                <a:gd name="T6" fmla="*/ 18 w 118"/>
                <a:gd name="T7" fmla="*/ 165 h 244"/>
                <a:gd name="T8" fmla="*/ 8 w 118"/>
                <a:gd name="T9" fmla="*/ 208 h 244"/>
                <a:gd name="T10" fmla="*/ 0 w 118"/>
                <a:gd name="T11" fmla="*/ 244 h 244"/>
                <a:gd name="T12" fmla="*/ 14 w 118"/>
                <a:gd name="T13" fmla="*/ 217 h 244"/>
                <a:gd name="T14" fmla="*/ 28 w 118"/>
                <a:gd name="T15" fmla="*/ 188 h 244"/>
                <a:gd name="T16" fmla="*/ 44 w 118"/>
                <a:gd name="T17" fmla="*/ 132 h 244"/>
                <a:gd name="T18" fmla="*/ 54 w 118"/>
                <a:gd name="T19" fmla="*/ 165 h 244"/>
                <a:gd name="T20" fmla="*/ 99 w 118"/>
                <a:gd name="T21" fmla="*/ 76 h 244"/>
                <a:gd name="T22" fmla="*/ 99 w 118"/>
                <a:gd name="T23" fmla="*/ 54 h 244"/>
                <a:gd name="T24" fmla="*/ 111 w 118"/>
                <a:gd name="T25" fmla="*/ 35 h 244"/>
                <a:gd name="T26" fmla="*/ 105 w 11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8" h="244">
                  <a:moveTo>
                    <a:pt x="104" y="5"/>
                  </a:moveTo>
                  <a:cubicBezTo>
                    <a:pt x="79" y="18"/>
                    <a:pt x="50" y="49"/>
                    <a:pt x="35" y="78"/>
                  </a:cubicBezTo>
                  <a:cubicBezTo>
                    <a:pt x="31" y="89"/>
                    <a:pt x="27" y="101"/>
                    <a:pt x="23" y="113"/>
                  </a:cubicBezTo>
                  <a:cubicBezTo>
                    <a:pt x="19" y="131"/>
                    <a:pt x="22" y="148"/>
                    <a:pt x="18" y="165"/>
                  </a:cubicBezTo>
                  <a:cubicBezTo>
                    <a:pt x="13" y="179"/>
                    <a:pt x="9" y="193"/>
                    <a:pt x="8" y="208"/>
                  </a:cubicBezTo>
                  <a:cubicBezTo>
                    <a:pt x="6" y="221"/>
                    <a:pt x="6" y="234"/>
                    <a:pt x="0" y="244"/>
                  </a:cubicBezTo>
                  <a:cubicBezTo>
                    <a:pt x="7" y="235"/>
                    <a:pt x="9" y="226"/>
                    <a:pt x="14" y="217"/>
                  </a:cubicBezTo>
                  <a:cubicBezTo>
                    <a:pt x="18" y="205"/>
                    <a:pt x="24" y="197"/>
                    <a:pt x="28" y="188"/>
                  </a:cubicBezTo>
                  <a:cubicBezTo>
                    <a:pt x="37" y="170"/>
                    <a:pt x="39" y="151"/>
                    <a:pt x="44" y="132"/>
                  </a:cubicBezTo>
                  <a:cubicBezTo>
                    <a:pt x="50" y="137"/>
                    <a:pt x="54" y="158"/>
                    <a:pt x="54" y="165"/>
                  </a:cubicBezTo>
                  <a:cubicBezTo>
                    <a:pt x="64" y="135"/>
                    <a:pt x="94" y="110"/>
                    <a:pt x="99" y="76"/>
                  </a:cubicBezTo>
                  <a:cubicBezTo>
                    <a:pt x="100" y="69"/>
                    <a:pt x="97" y="62"/>
                    <a:pt x="99" y="54"/>
                  </a:cubicBezTo>
                  <a:cubicBezTo>
                    <a:pt x="102" y="46"/>
                    <a:pt x="107" y="43"/>
                    <a:pt x="111" y="35"/>
                  </a:cubicBezTo>
                  <a:cubicBezTo>
                    <a:pt x="118" y="23"/>
                    <a:pt x="115" y="10"/>
                    <a:pt x="105" y="0"/>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180"/>
            <p:cNvSpPr>
              <a:spLocks/>
            </p:cNvSpPr>
            <p:nvPr userDrawn="1"/>
          </p:nvSpPr>
          <p:spPr bwMode="auto">
            <a:xfrm>
              <a:off x="1450279" y="-339393"/>
              <a:ext cx="204218" cy="307948"/>
            </a:xfrm>
            <a:custGeom>
              <a:avLst/>
              <a:gdLst>
                <a:gd name="T0" fmla="*/ 127 w 135"/>
                <a:gd name="T1" fmla="*/ 202 h 204"/>
                <a:gd name="T2" fmla="*/ 72 w 135"/>
                <a:gd name="T3" fmla="*/ 173 h 204"/>
                <a:gd name="T4" fmla="*/ 0 w 135"/>
                <a:gd name="T5" fmla="*/ 129 h 204"/>
                <a:gd name="T6" fmla="*/ 48 w 135"/>
                <a:gd name="T7" fmla="*/ 146 h 204"/>
                <a:gd name="T8" fmla="*/ 50 w 135"/>
                <a:gd name="T9" fmla="*/ 140 h 204"/>
                <a:gd name="T10" fmla="*/ 77 w 135"/>
                <a:gd name="T11" fmla="*/ 154 h 204"/>
                <a:gd name="T12" fmla="*/ 51 w 135"/>
                <a:gd name="T13" fmla="*/ 118 h 204"/>
                <a:gd name="T14" fmla="*/ 30 w 135"/>
                <a:gd name="T15" fmla="*/ 74 h 204"/>
                <a:gd name="T16" fmla="*/ 66 w 135"/>
                <a:gd name="T17" fmla="*/ 102 h 204"/>
                <a:gd name="T18" fmla="*/ 66 w 135"/>
                <a:gd name="T19" fmla="*/ 92 h 204"/>
                <a:gd name="T20" fmla="*/ 77 w 135"/>
                <a:gd name="T21" fmla="*/ 98 h 204"/>
                <a:gd name="T22" fmla="*/ 55 w 135"/>
                <a:gd name="T23" fmla="*/ 48 h 204"/>
                <a:gd name="T24" fmla="*/ 34 w 135"/>
                <a:gd name="T25" fmla="*/ 0 h 204"/>
                <a:gd name="T26" fmla="*/ 77 w 135"/>
                <a:gd name="T27" fmla="*/ 45 h 204"/>
                <a:gd name="T28" fmla="*/ 112 w 135"/>
                <a:gd name="T29" fmla="*/ 120 h 204"/>
                <a:gd name="T30" fmla="*/ 120 w 135"/>
                <a:gd name="T31" fmla="*/ 101 h 204"/>
                <a:gd name="T32" fmla="*/ 128 w 135"/>
                <a:gd name="T33" fmla="*/ 130 h 204"/>
                <a:gd name="T34" fmla="*/ 123 w 135"/>
                <a:gd name="T35" fmla="*/ 169 h 204"/>
                <a:gd name="T36" fmla="*/ 126 w 135"/>
                <a:gd name="T37" fmla="*/ 20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5" h="204">
                  <a:moveTo>
                    <a:pt x="127" y="202"/>
                  </a:moveTo>
                  <a:cubicBezTo>
                    <a:pt x="110" y="189"/>
                    <a:pt x="93" y="181"/>
                    <a:pt x="72" y="173"/>
                  </a:cubicBezTo>
                  <a:cubicBezTo>
                    <a:pt x="44" y="161"/>
                    <a:pt x="20" y="155"/>
                    <a:pt x="0" y="129"/>
                  </a:cubicBezTo>
                  <a:cubicBezTo>
                    <a:pt x="16" y="132"/>
                    <a:pt x="30" y="143"/>
                    <a:pt x="48" y="146"/>
                  </a:cubicBezTo>
                  <a:cubicBezTo>
                    <a:pt x="47" y="143"/>
                    <a:pt x="48" y="142"/>
                    <a:pt x="50" y="140"/>
                  </a:cubicBezTo>
                  <a:cubicBezTo>
                    <a:pt x="58" y="142"/>
                    <a:pt x="69" y="147"/>
                    <a:pt x="77" y="154"/>
                  </a:cubicBezTo>
                  <a:cubicBezTo>
                    <a:pt x="88" y="142"/>
                    <a:pt x="59" y="125"/>
                    <a:pt x="51" y="118"/>
                  </a:cubicBezTo>
                  <a:cubicBezTo>
                    <a:pt x="38" y="106"/>
                    <a:pt x="32" y="91"/>
                    <a:pt x="30" y="74"/>
                  </a:cubicBezTo>
                  <a:cubicBezTo>
                    <a:pt x="42" y="84"/>
                    <a:pt x="54" y="95"/>
                    <a:pt x="66" y="102"/>
                  </a:cubicBezTo>
                  <a:cubicBezTo>
                    <a:pt x="66" y="100"/>
                    <a:pt x="67" y="95"/>
                    <a:pt x="66" y="92"/>
                  </a:cubicBezTo>
                  <a:cubicBezTo>
                    <a:pt x="71" y="93"/>
                    <a:pt x="74" y="96"/>
                    <a:pt x="77" y="98"/>
                  </a:cubicBezTo>
                  <a:cubicBezTo>
                    <a:pt x="90" y="88"/>
                    <a:pt x="63" y="57"/>
                    <a:pt x="55" y="48"/>
                  </a:cubicBezTo>
                  <a:cubicBezTo>
                    <a:pt x="44" y="33"/>
                    <a:pt x="38" y="18"/>
                    <a:pt x="34" y="0"/>
                  </a:cubicBezTo>
                  <a:cubicBezTo>
                    <a:pt x="55" y="6"/>
                    <a:pt x="68" y="28"/>
                    <a:pt x="77" y="45"/>
                  </a:cubicBezTo>
                  <a:cubicBezTo>
                    <a:pt x="93" y="68"/>
                    <a:pt x="106" y="96"/>
                    <a:pt x="112" y="120"/>
                  </a:cubicBezTo>
                  <a:cubicBezTo>
                    <a:pt x="115" y="114"/>
                    <a:pt x="119" y="108"/>
                    <a:pt x="120" y="101"/>
                  </a:cubicBezTo>
                  <a:cubicBezTo>
                    <a:pt x="131" y="100"/>
                    <a:pt x="130" y="124"/>
                    <a:pt x="128" y="130"/>
                  </a:cubicBezTo>
                  <a:cubicBezTo>
                    <a:pt x="124" y="145"/>
                    <a:pt x="120" y="154"/>
                    <a:pt x="123" y="169"/>
                  </a:cubicBezTo>
                  <a:cubicBezTo>
                    <a:pt x="123" y="179"/>
                    <a:pt x="135" y="196"/>
                    <a:pt x="126" y="204"/>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181"/>
            <p:cNvSpPr>
              <a:spLocks/>
            </p:cNvSpPr>
            <p:nvPr userDrawn="1"/>
          </p:nvSpPr>
          <p:spPr bwMode="auto">
            <a:xfrm>
              <a:off x="1310892" y="-55756"/>
              <a:ext cx="319294" cy="157216"/>
            </a:xfrm>
            <a:custGeom>
              <a:avLst/>
              <a:gdLst>
                <a:gd name="T0" fmla="*/ 110 w 211"/>
                <a:gd name="T1" fmla="*/ 13 h 104"/>
                <a:gd name="T2" fmla="*/ 94 w 211"/>
                <a:gd name="T3" fmla="*/ 11 h 104"/>
                <a:gd name="T4" fmla="*/ 59 w 211"/>
                <a:gd name="T5" fmla="*/ 4 h 104"/>
                <a:gd name="T6" fmla="*/ 29 w 211"/>
                <a:gd name="T7" fmla="*/ 14 h 104"/>
                <a:gd name="T8" fmla="*/ 98 w 211"/>
                <a:gd name="T9" fmla="*/ 29 h 104"/>
                <a:gd name="T10" fmla="*/ 22 w 211"/>
                <a:gd name="T11" fmla="*/ 51 h 104"/>
                <a:gd name="T12" fmla="*/ 75 w 211"/>
                <a:gd name="T13" fmla="*/ 64 h 104"/>
                <a:gd name="T14" fmla="*/ 75 w 211"/>
                <a:gd name="T15" fmla="*/ 64 h 104"/>
                <a:gd name="T16" fmla="*/ 0 w 211"/>
                <a:gd name="T17" fmla="*/ 103 h 104"/>
                <a:gd name="T18" fmla="*/ 31 w 211"/>
                <a:gd name="T19" fmla="*/ 93 h 104"/>
                <a:gd name="T20" fmla="*/ 68 w 211"/>
                <a:gd name="T21" fmla="*/ 84 h 104"/>
                <a:gd name="T22" fmla="*/ 125 w 211"/>
                <a:gd name="T23" fmla="*/ 75 h 104"/>
                <a:gd name="T24" fmla="*/ 121 w 211"/>
                <a:gd name="T25" fmla="*/ 90 h 104"/>
                <a:gd name="T26" fmla="*/ 163 w 211"/>
                <a:gd name="T27" fmla="*/ 64 h 104"/>
                <a:gd name="T28" fmla="*/ 211 w 211"/>
                <a:gd name="T29" fmla="*/ 51 h 104"/>
                <a:gd name="T30" fmla="*/ 202 w 211"/>
                <a:gd name="T31" fmla="*/ 44 h 104"/>
                <a:gd name="T32" fmla="*/ 204 w 211"/>
                <a:gd name="T33" fmla="*/ 28 h 104"/>
                <a:gd name="T34" fmla="*/ 173 w 211"/>
                <a:gd name="T35" fmla="*/ 16 h 104"/>
                <a:gd name="T36" fmla="*/ 116 w 211"/>
                <a:gd name="T37" fmla="*/ 8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1" h="104">
                  <a:moveTo>
                    <a:pt x="110" y="13"/>
                  </a:moveTo>
                  <a:cubicBezTo>
                    <a:pt x="105" y="12"/>
                    <a:pt x="100" y="13"/>
                    <a:pt x="94" y="11"/>
                  </a:cubicBezTo>
                  <a:cubicBezTo>
                    <a:pt x="81" y="11"/>
                    <a:pt x="70" y="5"/>
                    <a:pt x="59" y="4"/>
                  </a:cubicBezTo>
                  <a:cubicBezTo>
                    <a:pt x="44" y="0"/>
                    <a:pt x="42" y="9"/>
                    <a:pt x="29" y="14"/>
                  </a:cubicBezTo>
                  <a:cubicBezTo>
                    <a:pt x="52" y="16"/>
                    <a:pt x="77" y="16"/>
                    <a:pt x="98" y="29"/>
                  </a:cubicBezTo>
                  <a:cubicBezTo>
                    <a:pt x="77" y="56"/>
                    <a:pt x="51" y="43"/>
                    <a:pt x="22" y="51"/>
                  </a:cubicBezTo>
                  <a:cubicBezTo>
                    <a:pt x="41" y="56"/>
                    <a:pt x="56" y="63"/>
                    <a:pt x="75" y="64"/>
                  </a:cubicBezTo>
                  <a:cubicBezTo>
                    <a:pt x="75" y="64"/>
                    <a:pt x="75" y="64"/>
                    <a:pt x="75" y="64"/>
                  </a:cubicBezTo>
                  <a:cubicBezTo>
                    <a:pt x="64" y="86"/>
                    <a:pt x="5" y="68"/>
                    <a:pt x="0" y="103"/>
                  </a:cubicBezTo>
                  <a:cubicBezTo>
                    <a:pt x="9" y="104"/>
                    <a:pt x="22" y="94"/>
                    <a:pt x="31" y="93"/>
                  </a:cubicBezTo>
                  <a:cubicBezTo>
                    <a:pt x="43" y="90"/>
                    <a:pt x="57" y="85"/>
                    <a:pt x="68" y="84"/>
                  </a:cubicBezTo>
                  <a:cubicBezTo>
                    <a:pt x="90" y="78"/>
                    <a:pt x="104" y="86"/>
                    <a:pt x="125" y="75"/>
                  </a:cubicBezTo>
                  <a:cubicBezTo>
                    <a:pt x="126" y="81"/>
                    <a:pt x="123" y="84"/>
                    <a:pt x="121" y="90"/>
                  </a:cubicBezTo>
                  <a:cubicBezTo>
                    <a:pt x="134" y="90"/>
                    <a:pt x="151" y="70"/>
                    <a:pt x="163" y="64"/>
                  </a:cubicBezTo>
                  <a:cubicBezTo>
                    <a:pt x="179" y="57"/>
                    <a:pt x="198" y="61"/>
                    <a:pt x="211" y="51"/>
                  </a:cubicBezTo>
                  <a:cubicBezTo>
                    <a:pt x="210" y="50"/>
                    <a:pt x="204" y="48"/>
                    <a:pt x="202" y="44"/>
                  </a:cubicBezTo>
                  <a:cubicBezTo>
                    <a:pt x="200" y="37"/>
                    <a:pt x="205" y="33"/>
                    <a:pt x="204" y="28"/>
                  </a:cubicBezTo>
                  <a:cubicBezTo>
                    <a:pt x="201" y="15"/>
                    <a:pt x="184" y="18"/>
                    <a:pt x="173" y="16"/>
                  </a:cubicBezTo>
                  <a:cubicBezTo>
                    <a:pt x="154" y="14"/>
                    <a:pt x="136" y="8"/>
                    <a:pt x="116" y="8"/>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182"/>
            <p:cNvSpPr>
              <a:spLocks/>
            </p:cNvSpPr>
            <p:nvPr userDrawn="1"/>
          </p:nvSpPr>
          <p:spPr bwMode="auto">
            <a:xfrm>
              <a:off x="1659360" y="-292390"/>
              <a:ext cx="290120" cy="294982"/>
            </a:xfrm>
            <a:custGeom>
              <a:avLst/>
              <a:gdLst>
                <a:gd name="T0" fmla="*/ 0 w 193"/>
                <a:gd name="T1" fmla="*/ 164 h 195"/>
                <a:gd name="T2" fmla="*/ 10 w 193"/>
                <a:gd name="T3" fmla="*/ 152 h 195"/>
                <a:gd name="T4" fmla="*/ 23 w 193"/>
                <a:gd name="T5" fmla="*/ 104 h 195"/>
                <a:gd name="T6" fmla="*/ 51 w 193"/>
                <a:gd name="T7" fmla="*/ 55 h 195"/>
                <a:gd name="T8" fmla="*/ 56 w 193"/>
                <a:gd name="T9" fmla="*/ 23 h 195"/>
                <a:gd name="T10" fmla="*/ 74 w 193"/>
                <a:gd name="T11" fmla="*/ 0 h 195"/>
                <a:gd name="T12" fmla="*/ 57 w 193"/>
                <a:gd name="T13" fmla="*/ 70 h 195"/>
                <a:gd name="T14" fmla="*/ 26 w 193"/>
                <a:gd name="T15" fmla="*/ 134 h 195"/>
                <a:gd name="T16" fmla="*/ 58 w 193"/>
                <a:gd name="T17" fmla="*/ 106 h 195"/>
                <a:gd name="T18" fmla="*/ 93 w 193"/>
                <a:gd name="T19" fmla="*/ 80 h 195"/>
                <a:gd name="T20" fmla="*/ 70 w 193"/>
                <a:gd name="T21" fmla="*/ 113 h 195"/>
                <a:gd name="T22" fmla="*/ 84 w 193"/>
                <a:gd name="T23" fmla="*/ 111 h 195"/>
                <a:gd name="T24" fmla="*/ 97 w 193"/>
                <a:gd name="T25" fmla="*/ 123 h 195"/>
                <a:gd name="T26" fmla="*/ 124 w 193"/>
                <a:gd name="T27" fmla="*/ 111 h 195"/>
                <a:gd name="T28" fmla="*/ 166 w 193"/>
                <a:gd name="T29" fmla="*/ 83 h 195"/>
                <a:gd name="T30" fmla="*/ 105 w 193"/>
                <a:gd name="T31" fmla="*/ 155 h 195"/>
                <a:gd name="T32" fmla="*/ 48 w 193"/>
                <a:gd name="T33" fmla="*/ 184 h 195"/>
                <a:gd name="T34" fmla="*/ 3 w 193"/>
                <a:gd name="T35" fmla="*/ 177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3" h="195">
                  <a:moveTo>
                    <a:pt x="0" y="164"/>
                  </a:moveTo>
                  <a:cubicBezTo>
                    <a:pt x="2" y="161"/>
                    <a:pt x="6" y="156"/>
                    <a:pt x="10" y="152"/>
                  </a:cubicBezTo>
                  <a:cubicBezTo>
                    <a:pt x="16" y="137"/>
                    <a:pt x="11" y="120"/>
                    <a:pt x="23" y="104"/>
                  </a:cubicBezTo>
                  <a:cubicBezTo>
                    <a:pt x="36" y="89"/>
                    <a:pt x="49" y="74"/>
                    <a:pt x="51" y="55"/>
                  </a:cubicBezTo>
                  <a:cubicBezTo>
                    <a:pt x="52" y="44"/>
                    <a:pt x="51" y="33"/>
                    <a:pt x="56" y="23"/>
                  </a:cubicBezTo>
                  <a:cubicBezTo>
                    <a:pt x="60" y="14"/>
                    <a:pt x="69" y="6"/>
                    <a:pt x="74" y="0"/>
                  </a:cubicBezTo>
                  <a:cubicBezTo>
                    <a:pt x="65" y="21"/>
                    <a:pt x="62" y="48"/>
                    <a:pt x="57" y="70"/>
                  </a:cubicBezTo>
                  <a:cubicBezTo>
                    <a:pt x="55" y="93"/>
                    <a:pt x="40" y="115"/>
                    <a:pt x="26" y="134"/>
                  </a:cubicBezTo>
                  <a:cubicBezTo>
                    <a:pt x="37" y="125"/>
                    <a:pt x="48" y="115"/>
                    <a:pt x="58" y="106"/>
                  </a:cubicBezTo>
                  <a:cubicBezTo>
                    <a:pt x="68" y="99"/>
                    <a:pt x="79" y="82"/>
                    <a:pt x="93" y="80"/>
                  </a:cubicBezTo>
                  <a:cubicBezTo>
                    <a:pt x="94" y="91"/>
                    <a:pt x="79" y="107"/>
                    <a:pt x="70" y="113"/>
                  </a:cubicBezTo>
                  <a:cubicBezTo>
                    <a:pt x="74" y="113"/>
                    <a:pt x="78" y="112"/>
                    <a:pt x="84" y="111"/>
                  </a:cubicBezTo>
                  <a:cubicBezTo>
                    <a:pt x="80" y="123"/>
                    <a:pt x="79" y="127"/>
                    <a:pt x="97" y="123"/>
                  </a:cubicBezTo>
                  <a:cubicBezTo>
                    <a:pt x="107" y="121"/>
                    <a:pt x="113" y="116"/>
                    <a:pt x="124" y="111"/>
                  </a:cubicBezTo>
                  <a:cubicBezTo>
                    <a:pt x="143" y="103"/>
                    <a:pt x="156" y="106"/>
                    <a:pt x="166" y="83"/>
                  </a:cubicBezTo>
                  <a:cubicBezTo>
                    <a:pt x="193" y="97"/>
                    <a:pt x="117" y="149"/>
                    <a:pt x="105" y="155"/>
                  </a:cubicBezTo>
                  <a:cubicBezTo>
                    <a:pt x="87" y="166"/>
                    <a:pt x="68" y="171"/>
                    <a:pt x="48" y="184"/>
                  </a:cubicBezTo>
                  <a:cubicBezTo>
                    <a:pt x="33" y="193"/>
                    <a:pt x="14" y="195"/>
                    <a:pt x="3" y="177"/>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183"/>
            <p:cNvSpPr>
              <a:spLocks/>
            </p:cNvSpPr>
            <p:nvPr userDrawn="1"/>
          </p:nvSpPr>
          <p:spPr bwMode="auto">
            <a:xfrm>
              <a:off x="1660981" y="-13615"/>
              <a:ext cx="136146" cy="260946"/>
            </a:xfrm>
            <a:custGeom>
              <a:avLst/>
              <a:gdLst>
                <a:gd name="T0" fmla="*/ 5 w 90"/>
                <a:gd name="T1" fmla="*/ 53 h 173"/>
                <a:gd name="T2" fmla="*/ 8 w 90"/>
                <a:gd name="T3" fmla="*/ 79 h 173"/>
                <a:gd name="T4" fmla="*/ 11 w 90"/>
                <a:gd name="T5" fmla="*/ 111 h 173"/>
                <a:gd name="T6" fmla="*/ 0 w 90"/>
                <a:gd name="T7" fmla="*/ 173 h 173"/>
                <a:gd name="T8" fmla="*/ 22 w 90"/>
                <a:gd name="T9" fmla="*/ 122 h 173"/>
                <a:gd name="T10" fmla="*/ 21 w 90"/>
                <a:gd name="T11" fmla="*/ 58 h 173"/>
                <a:gd name="T12" fmla="*/ 36 w 90"/>
                <a:gd name="T13" fmla="*/ 65 h 173"/>
                <a:gd name="T14" fmla="*/ 75 w 90"/>
                <a:gd name="T15" fmla="*/ 73 h 173"/>
                <a:gd name="T16" fmla="*/ 40 w 90"/>
                <a:gd name="T17" fmla="*/ 20 h 173"/>
                <a:gd name="T18" fmla="*/ 90 w 90"/>
                <a:gd name="T19" fmla="*/ 24 h 173"/>
                <a:gd name="T20" fmla="*/ 34 w 90"/>
                <a:gd name="T21" fmla="*/ 6 h 173"/>
                <a:gd name="T22" fmla="*/ 4 w 90"/>
                <a:gd name="T23" fmla="*/ 38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0" h="173">
                  <a:moveTo>
                    <a:pt x="5" y="53"/>
                  </a:moveTo>
                  <a:cubicBezTo>
                    <a:pt x="1" y="61"/>
                    <a:pt x="4" y="71"/>
                    <a:pt x="8" y="79"/>
                  </a:cubicBezTo>
                  <a:cubicBezTo>
                    <a:pt x="11" y="91"/>
                    <a:pt x="12" y="99"/>
                    <a:pt x="11" y="111"/>
                  </a:cubicBezTo>
                  <a:cubicBezTo>
                    <a:pt x="11" y="134"/>
                    <a:pt x="7" y="151"/>
                    <a:pt x="0" y="173"/>
                  </a:cubicBezTo>
                  <a:cubicBezTo>
                    <a:pt x="14" y="156"/>
                    <a:pt x="22" y="145"/>
                    <a:pt x="22" y="122"/>
                  </a:cubicBezTo>
                  <a:cubicBezTo>
                    <a:pt x="23" y="105"/>
                    <a:pt x="7" y="73"/>
                    <a:pt x="21" y="58"/>
                  </a:cubicBezTo>
                  <a:cubicBezTo>
                    <a:pt x="26" y="62"/>
                    <a:pt x="32" y="64"/>
                    <a:pt x="36" y="65"/>
                  </a:cubicBezTo>
                  <a:cubicBezTo>
                    <a:pt x="37" y="38"/>
                    <a:pt x="67" y="74"/>
                    <a:pt x="75" y="73"/>
                  </a:cubicBezTo>
                  <a:cubicBezTo>
                    <a:pt x="76" y="48"/>
                    <a:pt x="47" y="38"/>
                    <a:pt x="40" y="20"/>
                  </a:cubicBezTo>
                  <a:cubicBezTo>
                    <a:pt x="56" y="15"/>
                    <a:pt x="75" y="37"/>
                    <a:pt x="90" y="24"/>
                  </a:cubicBezTo>
                  <a:cubicBezTo>
                    <a:pt x="82" y="15"/>
                    <a:pt x="46" y="0"/>
                    <a:pt x="34" y="6"/>
                  </a:cubicBezTo>
                  <a:cubicBezTo>
                    <a:pt x="22" y="11"/>
                    <a:pt x="19" y="35"/>
                    <a:pt x="4" y="38"/>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184"/>
            <p:cNvSpPr>
              <a:spLocks/>
            </p:cNvSpPr>
            <p:nvPr userDrawn="1"/>
          </p:nvSpPr>
          <p:spPr bwMode="auto">
            <a:xfrm>
              <a:off x="1904098" y="-70342"/>
              <a:ext cx="158836" cy="149112"/>
            </a:xfrm>
            <a:custGeom>
              <a:avLst/>
              <a:gdLst>
                <a:gd name="T0" fmla="*/ 0 w 105"/>
                <a:gd name="T1" fmla="*/ 77 h 99"/>
                <a:gd name="T2" fmla="*/ 28 w 105"/>
                <a:gd name="T3" fmla="*/ 64 h 99"/>
                <a:gd name="T4" fmla="*/ 66 w 105"/>
                <a:gd name="T5" fmla="*/ 0 h 99"/>
                <a:gd name="T6" fmla="*/ 105 w 105"/>
                <a:gd name="T7" fmla="*/ 48 h 99"/>
                <a:gd name="T8" fmla="*/ 77 w 105"/>
                <a:gd name="T9" fmla="*/ 56 h 99"/>
                <a:gd name="T10" fmla="*/ 57 w 105"/>
                <a:gd name="T11" fmla="*/ 84 h 99"/>
                <a:gd name="T12" fmla="*/ 10 w 105"/>
                <a:gd name="T13" fmla="*/ 87 h 99"/>
                <a:gd name="T14" fmla="*/ 25 w 105"/>
                <a:gd name="T15" fmla="*/ 67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99">
                  <a:moveTo>
                    <a:pt x="0" y="77"/>
                  </a:moveTo>
                  <a:cubicBezTo>
                    <a:pt x="7" y="71"/>
                    <a:pt x="20" y="70"/>
                    <a:pt x="28" y="64"/>
                  </a:cubicBezTo>
                  <a:cubicBezTo>
                    <a:pt x="49" y="50"/>
                    <a:pt x="57" y="23"/>
                    <a:pt x="66" y="0"/>
                  </a:cubicBezTo>
                  <a:cubicBezTo>
                    <a:pt x="85" y="9"/>
                    <a:pt x="101" y="27"/>
                    <a:pt x="105" y="48"/>
                  </a:cubicBezTo>
                  <a:cubicBezTo>
                    <a:pt x="95" y="42"/>
                    <a:pt x="86" y="50"/>
                    <a:pt x="77" y="56"/>
                  </a:cubicBezTo>
                  <a:cubicBezTo>
                    <a:pt x="95" y="65"/>
                    <a:pt x="65" y="80"/>
                    <a:pt x="57" y="84"/>
                  </a:cubicBezTo>
                  <a:cubicBezTo>
                    <a:pt x="45" y="90"/>
                    <a:pt x="21" y="99"/>
                    <a:pt x="10" y="87"/>
                  </a:cubicBezTo>
                  <a:cubicBezTo>
                    <a:pt x="14" y="81"/>
                    <a:pt x="20" y="73"/>
                    <a:pt x="25" y="67"/>
                  </a:cubicBezTo>
                </a:path>
              </a:pathLst>
            </a:custGeom>
            <a:solidFill>
              <a:srgbClr val="FFA69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185"/>
            <p:cNvSpPr>
              <a:spLocks/>
            </p:cNvSpPr>
            <p:nvPr userDrawn="1"/>
          </p:nvSpPr>
          <p:spPr bwMode="auto">
            <a:xfrm>
              <a:off x="1599392" y="-47652"/>
              <a:ext cx="92385" cy="128042"/>
            </a:xfrm>
            <a:custGeom>
              <a:avLst/>
              <a:gdLst>
                <a:gd name="T0" fmla="*/ 8 w 61"/>
                <a:gd name="T1" fmla="*/ 52 h 85"/>
                <a:gd name="T2" fmla="*/ 60 w 61"/>
                <a:gd name="T3" fmla="*/ 37 h 85"/>
                <a:gd name="T4" fmla="*/ 28 w 61"/>
                <a:gd name="T5" fmla="*/ 7 h 85"/>
                <a:gd name="T6" fmla="*/ 12 w 61"/>
                <a:gd name="T7" fmla="*/ 34 h 85"/>
              </a:gdLst>
              <a:ahLst/>
              <a:cxnLst>
                <a:cxn ang="0">
                  <a:pos x="T0" y="T1"/>
                </a:cxn>
                <a:cxn ang="0">
                  <a:pos x="T2" y="T3"/>
                </a:cxn>
                <a:cxn ang="0">
                  <a:pos x="T4" y="T5"/>
                </a:cxn>
                <a:cxn ang="0">
                  <a:pos x="T6" y="T7"/>
                </a:cxn>
              </a:cxnLst>
              <a:rect l="0" t="0" r="r" b="b"/>
              <a:pathLst>
                <a:path w="61" h="85">
                  <a:moveTo>
                    <a:pt x="8" y="52"/>
                  </a:moveTo>
                  <a:cubicBezTo>
                    <a:pt x="13" y="85"/>
                    <a:pt x="59" y="61"/>
                    <a:pt x="60" y="37"/>
                  </a:cubicBezTo>
                  <a:cubicBezTo>
                    <a:pt x="61" y="19"/>
                    <a:pt x="46" y="0"/>
                    <a:pt x="28" y="7"/>
                  </a:cubicBezTo>
                  <a:cubicBezTo>
                    <a:pt x="18" y="9"/>
                    <a:pt x="0" y="23"/>
                    <a:pt x="12" y="34"/>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86"/>
            <p:cNvSpPr>
              <a:spLocks/>
            </p:cNvSpPr>
            <p:nvPr userDrawn="1"/>
          </p:nvSpPr>
          <p:spPr bwMode="auto">
            <a:xfrm>
              <a:off x="1083982" y="-212972"/>
              <a:ext cx="421404" cy="455439"/>
            </a:xfrm>
            <a:custGeom>
              <a:avLst/>
              <a:gdLst>
                <a:gd name="T0" fmla="*/ 279 w 279"/>
                <a:gd name="T1" fmla="*/ 256 h 302"/>
                <a:gd name="T2" fmla="*/ 195 w 279"/>
                <a:gd name="T3" fmla="*/ 294 h 302"/>
                <a:gd name="T4" fmla="*/ 137 w 279"/>
                <a:gd name="T5" fmla="*/ 279 h 302"/>
                <a:gd name="T6" fmla="*/ 83 w 279"/>
                <a:gd name="T7" fmla="*/ 250 h 302"/>
                <a:gd name="T8" fmla="*/ 34 w 279"/>
                <a:gd name="T9" fmla="*/ 214 h 302"/>
                <a:gd name="T10" fmla="*/ 11 w 279"/>
                <a:gd name="T11" fmla="*/ 162 h 302"/>
                <a:gd name="T12" fmla="*/ 30 w 279"/>
                <a:gd name="T13" fmla="*/ 141 h 302"/>
                <a:gd name="T14" fmla="*/ 44 w 279"/>
                <a:gd name="T15" fmla="*/ 110 h 302"/>
                <a:gd name="T16" fmla="*/ 72 w 279"/>
                <a:gd name="T17" fmla="*/ 64 h 302"/>
                <a:gd name="T18" fmla="*/ 141 w 279"/>
                <a:gd name="T19" fmla="*/ 19 h 302"/>
                <a:gd name="T20" fmla="*/ 215 w 279"/>
                <a:gd name="T21" fmla="*/ 21 h 302"/>
                <a:gd name="T22" fmla="*/ 168 w 279"/>
                <a:gd name="T23" fmla="*/ 23 h 302"/>
                <a:gd name="T24" fmla="*/ 189 w 279"/>
                <a:gd name="T25" fmla="*/ 31 h 302"/>
                <a:gd name="T26" fmla="*/ 126 w 279"/>
                <a:gd name="T27" fmla="*/ 52 h 302"/>
                <a:gd name="T28" fmla="*/ 100 w 279"/>
                <a:gd name="T29" fmla="*/ 66 h 302"/>
                <a:gd name="T30" fmla="*/ 106 w 279"/>
                <a:gd name="T31" fmla="*/ 90 h 302"/>
                <a:gd name="T32" fmla="*/ 67 w 279"/>
                <a:gd name="T33" fmla="*/ 135 h 302"/>
                <a:gd name="T34" fmla="*/ 19 w 279"/>
                <a:gd name="T35" fmla="*/ 168 h 302"/>
                <a:gd name="T36" fmla="*/ 40 w 279"/>
                <a:gd name="T37" fmla="*/ 187 h 302"/>
                <a:gd name="T38" fmla="*/ 76 w 279"/>
                <a:gd name="T39" fmla="*/ 202 h 302"/>
                <a:gd name="T40" fmla="*/ 106 w 279"/>
                <a:gd name="T41" fmla="*/ 218 h 302"/>
                <a:gd name="T42" fmla="*/ 118 w 279"/>
                <a:gd name="T43" fmla="*/ 232 h 302"/>
                <a:gd name="T44" fmla="*/ 134 w 279"/>
                <a:gd name="T45" fmla="*/ 237 h 302"/>
                <a:gd name="T46" fmla="*/ 118 w 279"/>
                <a:gd name="T47" fmla="*/ 241 h 302"/>
                <a:gd name="T48" fmla="*/ 118 w 279"/>
                <a:gd name="T49" fmla="*/ 241 h 302"/>
                <a:gd name="T50" fmla="*/ 159 w 279"/>
                <a:gd name="T51" fmla="*/ 256 h 302"/>
                <a:gd name="T52" fmla="*/ 203 w 279"/>
                <a:gd name="T53" fmla="*/ 257 h 302"/>
                <a:gd name="T54" fmla="*/ 238 w 279"/>
                <a:gd name="T55" fmla="*/ 277 h 302"/>
                <a:gd name="T56" fmla="*/ 277 w 279"/>
                <a:gd name="T57" fmla="*/ 26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79" h="302">
                  <a:moveTo>
                    <a:pt x="279" y="256"/>
                  </a:moveTo>
                  <a:cubicBezTo>
                    <a:pt x="256" y="276"/>
                    <a:pt x="229" y="302"/>
                    <a:pt x="195" y="294"/>
                  </a:cubicBezTo>
                  <a:cubicBezTo>
                    <a:pt x="179" y="289"/>
                    <a:pt x="152" y="288"/>
                    <a:pt x="137" y="279"/>
                  </a:cubicBezTo>
                  <a:cubicBezTo>
                    <a:pt x="120" y="268"/>
                    <a:pt x="102" y="259"/>
                    <a:pt x="83" y="250"/>
                  </a:cubicBezTo>
                  <a:cubicBezTo>
                    <a:pt x="64" y="240"/>
                    <a:pt x="48" y="231"/>
                    <a:pt x="34" y="214"/>
                  </a:cubicBezTo>
                  <a:cubicBezTo>
                    <a:pt x="20" y="199"/>
                    <a:pt x="0" y="183"/>
                    <a:pt x="11" y="162"/>
                  </a:cubicBezTo>
                  <a:cubicBezTo>
                    <a:pt x="16" y="153"/>
                    <a:pt x="24" y="149"/>
                    <a:pt x="30" y="141"/>
                  </a:cubicBezTo>
                  <a:cubicBezTo>
                    <a:pt x="37" y="132"/>
                    <a:pt x="40" y="119"/>
                    <a:pt x="44" y="110"/>
                  </a:cubicBezTo>
                  <a:cubicBezTo>
                    <a:pt x="53" y="94"/>
                    <a:pt x="61" y="78"/>
                    <a:pt x="72" y="64"/>
                  </a:cubicBezTo>
                  <a:cubicBezTo>
                    <a:pt x="91" y="39"/>
                    <a:pt x="116" y="35"/>
                    <a:pt x="141" y="19"/>
                  </a:cubicBezTo>
                  <a:cubicBezTo>
                    <a:pt x="163" y="7"/>
                    <a:pt x="194" y="0"/>
                    <a:pt x="215" y="21"/>
                  </a:cubicBezTo>
                  <a:cubicBezTo>
                    <a:pt x="203" y="17"/>
                    <a:pt x="180" y="14"/>
                    <a:pt x="168" y="23"/>
                  </a:cubicBezTo>
                  <a:cubicBezTo>
                    <a:pt x="175" y="28"/>
                    <a:pt x="182" y="28"/>
                    <a:pt x="189" y="31"/>
                  </a:cubicBezTo>
                  <a:cubicBezTo>
                    <a:pt x="183" y="46"/>
                    <a:pt x="141" y="49"/>
                    <a:pt x="126" y="52"/>
                  </a:cubicBezTo>
                  <a:cubicBezTo>
                    <a:pt x="116" y="55"/>
                    <a:pt x="106" y="55"/>
                    <a:pt x="100" y="66"/>
                  </a:cubicBezTo>
                  <a:cubicBezTo>
                    <a:pt x="95" y="79"/>
                    <a:pt x="112" y="77"/>
                    <a:pt x="106" y="90"/>
                  </a:cubicBezTo>
                  <a:cubicBezTo>
                    <a:pt x="103" y="105"/>
                    <a:pt x="80" y="128"/>
                    <a:pt x="67" y="135"/>
                  </a:cubicBezTo>
                  <a:cubicBezTo>
                    <a:pt x="51" y="146"/>
                    <a:pt x="34" y="155"/>
                    <a:pt x="19" y="168"/>
                  </a:cubicBezTo>
                  <a:cubicBezTo>
                    <a:pt x="27" y="174"/>
                    <a:pt x="32" y="181"/>
                    <a:pt x="40" y="187"/>
                  </a:cubicBezTo>
                  <a:cubicBezTo>
                    <a:pt x="52" y="193"/>
                    <a:pt x="62" y="196"/>
                    <a:pt x="76" y="202"/>
                  </a:cubicBezTo>
                  <a:cubicBezTo>
                    <a:pt x="86" y="205"/>
                    <a:pt x="98" y="212"/>
                    <a:pt x="106" y="218"/>
                  </a:cubicBezTo>
                  <a:cubicBezTo>
                    <a:pt x="111" y="221"/>
                    <a:pt x="113" y="228"/>
                    <a:pt x="118" y="232"/>
                  </a:cubicBezTo>
                  <a:cubicBezTo>
                    <a:pt x="123" y="235"/>
                    <a:pt x="129" y="233"/>
                    <a:pt x="134" y="237"/>
                  </a:cubicBezTo>
                  <a:cubicBezTo>
                    <a:pt x="129" y="240"/>
                    <a:pt x="123" y="241"/>
                    <a:pt x="118" y="241"/>
                  </a:cubicBezTo>
                  <a:cubicBezTo>
                    <a:pt x="118" y="241"/>
                    <a:pt x="118" y="241"/>
                    <a:pt x="118" y="241"/>
                  </a:cubicBezTo>
                  <a:cubicBezTo>
                    <a:pt x="130" y="251"/>
                    <a:pt x="143" y="254"/>
                    <a:pt x="159" y="256"/>
                  </a:cubicBezTo>
                  <a:cubicBezTo>
                    <a:pt x="173" y="257"/>
                    <a:pt x="190" y="252"/>
                    <a:pt x="203" y="257"/>
                  </a:cubicBezTo>
                  <a:cubicBezTo>
                    <a:pt x="217" y="263"/>
                    <a:pt x="223" y="277"/>
                    <a:pt x="238" y="277"/>
                  </a:cubicBezTo>
                  <a:cubicBezTo>
                    <a:pt x="251" y="276"/>
                    <a:pt x="265" y="265"/>
                    <a:pt x="277" y="262"/>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87"/>
            <p:cNvSpPr>
              <a:spLocks/>
            </p:cNvSpPr>
            <p:nvPr userDrawn="1"/>
          </p:nvSpPr>
          <p:spPr bwMode="auto">
            <a:xfrm>
              <a:off x="1641532" y="-439881"/>
              <a:ext cx="401954" cy="116696"/>
            </a:xfrm>
            <a:custGeom>
              <a:avLst/>
              <a:gdLst>
                <a:gd name="T0" fmla="*/ 7 w 266"/>
                <a:gd name="T1" fmla="*/ 41 h 77"/>
                <a:gd name="T2" fmla="*/ 38 w 266"/>
                <a:gd name="T3" fmla="*/ 77 h 77"/>
                <a:gd name="T4" fmla="*/ 38 w 266"/>
                <a:gd name="T5" fmla="*/ 77 h 77"/>
                <a:gd name="T6" fmla="*/ 70 w 266"/>
                <a:gd name="T7" fmla="*/ 47 h 77"/>
                <a:gd name="T8" fmla="*/ 111 w 266"/>
                <a:gd name="T9" fmla="*/ 46 h 77"/>
                <a:gd name="T10" fmla="*/ 151 w 266"/>
                <a:gd name="T11" fmla="*/ 34 h 77"/>
                <a:gd name="T12" fmla="*/ 191 w 266"/>
                <a:gd name="T13" fmla="*/ 43 h 77"/>
                <a:gd name="T14" fmla="*/ 234 w 266"/>
                <a:gd name="T15" fmla="*/ 33 h 77"/>
                <a:gd name="T16" fmla="*/ 266 w 266"/>
                <a:gd name="T17" fmla="*/ 50 h 77"/>
                <a:gd name="T18" fmla="*/ 127 w 266"/>
                <a:gd name="T19" fmla="*/ 3 h 77"/>
                <a:gd name="T20" fmla="*/ 0 w 266"/>
                <a:gd name="T21" fmla="*/ 41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6" h="77">
                  <a:moveTo>
                    <a:pt x="7" y="41"/>
                  </a:moveTo>
                  <a:cubicBezTo>
                    <a:pt x="20" y="51"/>
                    <a:pt x="30" y="61"/>
                    <a:pt x="38" y="77"/>
                  </a:cubicBezTo>
                  <a:cubicBezTo>
                    <a:pt x="38" y="77"/>
                    <a:pt x="38" y="77"/>
                    <a:pt x="38" y="77"/>
                  </a:cubicBezTo>
                  <a:cubicBezTo>
                    <a:pt x="48" y="63"/>
                    <a:pt x="56" y="53"/>
                    <a:pt x="70" y="47"/>
                  </a:cubicBezTo>
                  <a:cubicBezTo>
                    <a:pt x="77" y="45"/>
                    <a:pt x="128" y="21"/>
                    <a:pt x="111" y="46"/>
                  </a:cubicBezTo>
                  <a:cubicBezTo>
                    <a:pt x="126" y="47"/>
                    <a:pt x="136" y="33"/>
                    <a:pt x="151" y="34"/>
                  </a:cubicBezTo>
                  <a:cubicBezTo>
                    <a:pt x="167" y="36"/>
                    <a:pt x="175" y="45"/>
                    <a:pt x="191" y="43"/>
                  </a:cubicBezTo>
                  <a:cubicBezTo>
                    <a:pt x="204" y="42"/>
                    <a:pt x="220" y="32"/>
                    <a:pt x="234" y="33"/>
                  </a:cubicBezTo>
                  <a:cubicBezTo>
                    <a:pt x="245" y="34"/>
                    <a:pt x="260" y="45"/>
                    <a:pt x="266" y="50"/>
                  </a:cubicBezTo>
                  <a:cubicBezTo>
                    <a:pt x="234" y="3"/>
                    <a:pt x="178" y="2"/>
                    <a:pt x="127" y="3"/>
                  </a:cubicBezTo>
                  <a:cubicBezTo>
                    <a:pt x="82" y="6"/>
                    <a:pt x="32" y="0"/>
                    <a:pt x="0" y="41"/>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88"/>
            <p:cNvSpPr>
              <a:spLocks/>
            </p:cNvSpPr>
            <p:nvPr userDrawn="1"/>
          </p:nvSpPr>
          <p:spPr bwMode="auto">
            <a:xfrm>
              <a:off x="1560492" y="245708"/>
              <a:ext cx="427887" cy="160458"/>
            </a:xfrm>
            <a:custGeom>
              <a:avLst/>
              <a:gdLst>
                <a:gd name="T0" fmla="*/ 0 w 284"/>
                <a:gd name="T1" fmla="*/ 86 h 106"/>
                <a:gd name="T2" fmla="*/ 28 w 284"/>
                <a:gd name="T3" fmla="*/ 66 h 106"/>
                <a:gd name="T4" fmla="*/ 81 w 284"/>
                <a:gd name="T5" fmla="*/ 0 h 106"/>
                <a:gd name="T6" fmla="*/ 100 w 284"/>
                <a:gd name="T7" fmla="*/ 34 h 106"/>
                <a:gd name="T8" fmla="*/ 126 w 284"/>
                <a:gd name="T9" fmla="*/ 52 h 106"/>
                <a:gd name="T10" fmla="*/ 121 w 284"/>
                <a:gd name="T11" fmla="*/ 33 h 106"/>
                <a:gd name="T12" fmla="*/ 151 w 284"/>
                <a:gd name="T13" fmla="*/ 59 h 106"/>
                <a:gd name="T14" fmla="*/ 164 w 284"/>
                <a:gd name="T15" fmla="*/ 71 h 106"/>
                <a:gd name="T16" fmla="*/ 185 w 284"/>
                <a:gd name="T17" fmla="*/ 67 h 106"/>
                <a:gd name="T18" fmla="*/ 159 w 284"/>
                <a:gd name="T19" fmla="*/ 20 h 106"/>
                <a:gd name="T20" fmla="*/ 213 w 284"/>
                <a:gd name="T21" fmla="*/ 56 h 106"/>
                <a:gd name="T22" fmla="*/ 284 w 284"/>
                <a:gd name="T23" fmla="*/ 61 h 106"/>
                <a:gd name="T24" fmla="*/ 220 w 284"/>
                <a:gd name="T25" fmla="*/ 92 h 106"/>
                <a:gd name="T26" fmla="*/ 142 w 284"/>
                <a:gd name="T27" fmla="*/ 94 h 106"/>
                <a:gd name="T28" fmla="*/ 60 w 284"/>
                <a:gd name="T29" fmla="*/ 99 h 106"/>
                <a:gd name="T30" fmla="*/ 8 w 284"/>
                <a:gd name="T31" fmla="*/ 79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4" h="106">
                  <a:moveTo>
                    <a:pt x="0" y="86"/>
                  </a:moveTo>
                  <a:cubicBezTo>
                    <a:pt x="7" y="78"/>
                    <a:pt x="20" y="70"/>
                    <a:pt x="28" y="66"/>
                  </a:cubicBezTo>
                  <a:cubicBezTo>
                    <a:pt x="55" y="50"/>
                    <a:pt x="62" y="22"/>
                    <a:pt x="81" y="0"/>
                  </a:cubicBezTo>
                  <a:cubicBezTo>
                    <a:pt x="85" y="18"/>
                    <a:pt x="86" y="24"/>
                    <a:pt x="100" y="34"/>
                  </a:cubicBezTo>
                  <a:cubicBezTo>
                    <a:pt x="106" y="39"/>
                    <a:pt x="118" y="50"/>
                    <a:pt x="126" y="52"/>
                  </a:cubicBezTo>
                  <a:cubicBezTo>
                    <a:pt x="127" y="45"/>
                    <a:pt x="120" y="40"/>
                    <a:pt x="121" y="33"/>
                  </a:cubicBezTo>
                  <a:cubicBezTo>
                    <a:pt x="132" y="39"/>
                    <a:pt x="143" y="50"/>
                    <a:pt x="151" y="59"/>
                  </a:cubicBezTo>
                  <a:cubicBezTo>
                    <a:pt x="156" y="65"/>
                    <a:pt x="157" y="71"/>
                    <a:pt x="164" y="71"/>
                  </a:cubicBezTo>
                  <a:cubicBezTo>
                    <a:pt x="170" y="73"/>
                    <a:pt x="182" y="68"/>
                    <a:pt x="185" y="67"/>
                  </a:cubicBezTo>
                  <a:cubicBezTo>
                    <a:pt x="177" y="51"/>
                    <a:pt x="164" y="39"/>
                    <a:pt x="159" y="20"/>
                  </a:cubicBezTo>
                  <a:cubicBezTo>
                    <a:pt x="178" y="34"/>
                    <a:pt x="187" y="54"/>
                    <a:pt x="213" y="56"/>
                  </a:cubicBezTo>
                  <a:cubicBezTo>
                    <a:pt x="235" y="61"/>
                    <a:pt x="264" y="48"/>
                    <a:pt x="284" y="61"/>
                  </a:cubicBezTo>
                  <a:cubicBezTo>
                    <a:pt x="266" y="75"/>
                    <a:pt x="244" y="91"/>
                    <a:pt x="220" y="92"/>
                  </a:cubicBezTo>
                  <a:cubicBezTo>
                    <a:pt x="194" y="94"/>
                    <a:pt x="168" y="92"/>
                    <a:pt x="142" y="94"/>
                  </a:cubicBezTo>
                  <a:cubicBezTo>
                    <a:pt x="113" y="99"/>
                    <a:pt x="89" y="106"/>
                    <a:pt x="60" y="99"/>
                  </a:cubicBezTo>
                  <a:cubicBezTo>
                    <a:pt x="43" y="96"/>
                    <a:pt x="25" y="87"/>
                    <a:pt x="8" y="79"/>
                  </a:cubicBezTo>
                </a:path>
              </a:pathLst>
            </a:custGeom>
            <a:solidFill>
              <a:srgbClr val="FDF3F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06"/>
            <p:cNvSpPr>
              <a:spLocks/>
            </p:cNvSpPr>
            <p:nvPr userDrawn="1"/>
          </p:nvSpPr>
          <p:spPr bwMode="auto">
            <a:xfrm>
              <a:off x="1973564" y="124151"/>
              <a:ext cx="320914" cy="379262"/>
            </a:xfrm>
            <a:custGeom>
              <a:avLst/>
              <a:gdLst>
                <a:gd name="T0" fmla="*/ 8 w 213"/>
                <a:gd name="T1" fmla="*/ 136 h 252"/>
                <a:gd name="T2" fmla="*/ 12 w 213"/>
                <a:gd name="T3" fmla="*/ 50 h 252"/>
                <a:gd name="T4" fmla="*/ 36 w 213"/>
                <a:gd name="T5" fmla="*/ 25 h 252"/>
                <a:gd name="T6" fmla="*/ 56 w 213"/>
                <a:gd name="T7" fmla="*/ 20 h 252"/>
                <a:gd name="T8" fmla="*/ 69 w 213"/>
                <a:gd name="T9" fmla="*/ 15 h 252"/>
                <a:gd name="T10" fmla="*/ 142 w 213"/>
                <a:gd name="T11" fmla="*/ 33 h 252"/>
                <a:gd name="T12" fmla="*/ 132 w 213"/>
                <a:gd name="T13" fmla="*/ 124 h 252"/>
                <a:gd name="T14" fmla="*/ 210 w 213"/>
                <a:gd name="T15" fmla="*/ 178 h 252"/>
                <a:gd name="T16" fmla="*/ 206 w 213"/>
                <a:gd name="T17" fmla="*/ 207 h 252"/>
                <a:gd name="T18" fmla="*/ 184 w 213"/>
                <a:gd name="T19" fmla="*/ 215 h 252"/>
                <a:gd name="T20" fmla="*/ 182 w 213"/>
                <a:gd name="T21" fmla="*/ 232 h 252"/>
                <a:gd name="T22" fmla="*/ 172 w 213"/>
                <a:gd name="T23" fmla="*/ 241 h 252"/>
                <a:gd name="T24" fmla="*/ 145 w 213"/>
                <a:gd name="T25" fmla="*/ 249 h 252"/>
                <a:gd name="T26" fmla="*/ 94 w 213"/>
                <a:gd name="T27" fmla="*/ 239 h 252"/>
                <a:gd name="T28" fmla="*/ 54 w 213"/>
                <a:gd name="T29" fmla="*/ 209 h 252"/>
                <a:gd name="T30" fmla="*/ 21 w 213"/>
                <a:gd name="T31" fmla="*/ 170 h 252"/>
                <a:gd name="T32" fmla="*/ 7 w 213"/>
                <a:gd name="T33" fmla="*/ 141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3" h="252">
                  <a:moveTo>
                    <a:pt x="8" y="136"/>
                  </a:moveTo>
                  <a:cubicBezTo>
                    <a:pt x="0" y="112"/>
                    <a:pt x="3" y="74"/>
                    <a:pt x="12" y="50"/>
                  </a:cubicBezTo>
                  <a:cubicBezTo>
                    <a:pt x="17" y="41"/>
                    <a:pt x="27" y="31"/>
                    <a:pt x="36" y="25"/>
                  </a:cubicBezTo>
                  <a:cubicBezTo>
                    <a:pt x="43" y="20"/>
                    <a:pt x="48" y="21"/>
                    <a:pt x="56" y="20"/>
                  </a:cubicBezTo>
                  <a:cubicBezTo>
                    <a:pt x="66" y="20"/>
                    <a:pt x="61" y="21"/>
                    <a:pt x="69" y="15"/>
                  </a:cubicBezTo>
                  <a:cubicBezTo>
                    <a:pt x="91" y="0"/>
                    <a:pt x="128" y="11"/>
                    <a:pt x="142" y="33"/>
                  </a:cubicBezTo>
                  <a:cubicBezTo>
                    <a:pt x="155" y="56"/>
                    <a:pt x="144" y="102"/>
                    <a:pt x="132" y="124"/>
                  </a:cubicBezTo>
                  <a:cubicBezTo>
                    <a:pt x="163" y="108"/>
                    <a:pt x="204" y="148"/>
                    <a:pt x="210" y="178"/>
                  </a:cubicBezTo>
                  <a:cubicBezTo>
                    <a:pt x="212" y="188"/>
                    <a:pt x="213" y="198"/>
                    <a:pt x="206" y="207"/>
                  </a:cubicBezTo>
                  <a:cubicBezTo>
                    <a:pt x="200" y="213"/>
                    <a:pt x="189" y="210"/>
                    <a:pt x="184" y="215"/>
                  </a:cubicBezTo>
                  <a:cubicBezTo>
                    <a:pt x="182" y="219"/>
                    <a:pt x="184" y="228"/>
                    <a:pt x="182" y="232"/>
                  </a:cubicBezTo>
                  <a:cubicBezTo>
                    <a:pt x="179" y="236"/>
                    <a:pt x="176" y="238"/>
                    <a:pt x="172" y="241"/>
                  </a:cubicBezTo>
                  <a:cubicBezTo>
                    <a:pt x="163" y="247"/>
                    <a:pt x="155" y="248"/>
                    <a:pt x="145" y="249"/>
                  </a:cubicBezTo>
                  <a:cubicBezTo>
                    <a:pt x="128" y="252"/>
                    <a:pt x="110" y="250"/>
                    <a:pt x="94" y="239"/>
                  </a:cubicBezTo>
                  <a:cubicBezTo>
                    <a:pt x="82" y="231"/>
                    <a:pt x="64" y="221"/>
                    <a:pt x="54" y="209"/>
                  </a:cubicBezTo>
                  <a:cubicBezTo>
                    <a:pt x="43" y="196"/>
                    <a:pt x="36" y="181"/>
                    <a:pt x="21" y="170"/>
                  </a:cubicBezTo>
                  <a:cubicBezTo>
                    <a:pt x="9" y="163"/>
                    <a:pt x="0" y="155"/>
                    <a:pt x="7" y="141"/>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07"/>
            <p:cNvSpPr>
              <a:spLocks/>
            </p:cNvSpPr>
            <p:nvPr userDrawn="1"/>
          </p:nvSpPr>
          <p:spPr bwMode="auto">
            <a:xfrm>
              <a:off x="1971943" y="130634"/>
              <a:ext cx="246359" cy="324156"/>
            </a:xfrm>
            <a:custGeom>
              <a:avLst/>
              <a:gdLst>
                <a:gd name="T0" fmla="*/ 11 w 163"/>
                <a:gd name="T1" fmla="*/ 149 h 214"/>
                <a:gd name="T2" fmla="*/ 8 w 163"/>
                <a:gd name="T3" fmla="*/ 87 h 214"/>
                <a:gd name="T4" fmla="*/ 47 w 163"/>
                <a:gd name="T5" fmla="*/ 47 h 214"/>
                <a:gd name="T6" fmla="*/ 91 w 163"/>
                <a:gd name="T7" fmla="*/ 37 h 214"/>
                <a:gd name="T8" fmla="*/ 90 w 163"/>
                <a:gd name="T9" fmla="*/ 79 h 214"/>
                <a:gd name="T10" fmla="*/ 109 w 163"/>
                <a:gd name="T11" fmla="*/ 79 h 214"/>
                <a:gd name="T12" fmla="*/ 110 w 163"/>
                <a:gd name="T13" fmla="*/ 96 h 214"/>
                <a:gd name="T14" fmla="*/ 124 w 163"/>
                <a:gd name="T15" fmla="*/ 129 h 214"/>
                <a:gd name="T16" fmla="*/ 130 w 163"/>
                <a:gd name="T17" fmla="*/ 161 h 214"/>
                <a:gd name="T18" fmla="*/ 163 w 163"/>
                <a:gd name="T19" fmla="*/ 181 h 214"/>
                <a:gd name="T20" fmla="*/ 133 w 163"/>
                <a:gd name="T21" fmla="*/ 185 h 214"/>
                <a:gd name="T22" fmla="*/ 122 w 163"/>
                <a:gd name="T23" fmla="*/ 203 h 214"/>
                <a:gd name="T24" fmla="*/ 64 w 163"/>
                <a:gd name="T25" fmla="*/ 202 h 214"/>
                <a:gd name="T26" fmla="*/ 28 w 163"/>
                <a:gd name="T27" fmla="*/ 168 h 214"/>
                <a:gd name="T28" fmla="*/ 11 w 163"/>
                <a:gd name="T29" fmla="*/ 141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3" h="214">
                  <a:moveTo>
                    <a:pt x="11" y="149"/>
                  </a:moveTo>
                  <a:cubicBezTo>
                    <a:pt x="0" y="137"/>
                    <a:pt x="6" y="102"/>
                    <a:pt x="8" y="87"/>
                  </a:cubicBezTo>
                  <a:cubicBezTo>
                    <a:pt x="10" y="71"/>
                    <a:pt x="32" y="0"/>
                    <a:pt x="47" y="47"/>
                  </a:cubicBezTo>
                  <a:cubicBezTo>
                    <a:pt x="62" y="41"/>
                    <a:pt x="73" y="26"/>
                    <a:pt x="91" y="37"/>
                  </a:cubicBezTo>
                  <a:cubicBezTo>
                    <a:pt x="110" y="49"/>
                    <a:pt x="99" y="65"/>
                    <a:pt x="90" y="79"/>
                  </a:cubicBezTo>
                  <a:cubicBezTo>
                    <a:pt x="94" y="79"/>
                    <a:pt x="106" y="75"/>
                    <a:pt x="109" y="79"/>
                  </a:cubicBezTo>
                  <a:cubicBezTo>
                    <a:pt x="111" y="82"/>
                    <a:pt x="109" y="90"/>
                    <a:pt x="110" y="96"/>
                  </a:cubicBezTo>
                  <a:cubicBezTo>
                    <a:pt x="115" y="109"/>
                    <a:pt x="126" y="112"/>
                    <a:pt x="124" y="129"/>
                  </a:cubicBezTo>
                  <a:cubicBezTo>
                    <a:pt x="125" y="141"/>
                    <a:pt x="119" y="152"/>
                    <a:pt x="130" y="161"/>
                  </a:cubicBezTo>
                  <a:cubicBezTo>
                    <a:pt x="140" y="169"/>
                    <a:pt x="159" y="169"/>
                    <a:pt x="163" y="181"/>
                  </a:cubicBezTo>
                  <a:cubicBezTo>
                    <a:pt x="154" y="187"/>
                    <a:pt x="143" y="180"/>
                    <a:pt x="133" y="185"/>
                  </a:cubicBezTo>
                  <a:cubicBezTo>
                    <a:pt x="126" y="189"/>
                    <a:pt x="128" y="196"/>
                    <a:pt x="122" y="203"/>
                  </a:cubicBezTo>
                  <a:cubicBezTo>
                    <a:pt x="109" y="214"/>
                    <a:pt x="79" y="209"/>
                    <a:pt x="64" y="202"/>
                  </a:cubicBezTo>
                  <a:cubicBezTo>
                    <a:pt x="50" y="195"/>
                    <a:pt x="37" y="181"/>
                    <a:pt x="28" y="168"/>
                  </a:cubicBezTo>
                  <a:cubicBezTo>
                    <a:pt x="24" y="162"/>
                    <a:pt x="9" y="147"/>
                    <a:pt x="11" y="141"/>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08"/>
            <p:cNvSpPr>
              <a:spLocks/>
            </p:cNvSpPr>
            <p:nvPr userDrawn="1"/>
          </p:nvSpPr>
          <p:spPr bwMode="auto">
            <a:xfrm>
              <a:off x="2007601" y="284608"/>
              <a:ext cx="144249" cy="129662"/>
            </a:xfrm>
            <a:custGeom>
              <a:avLst/>
              <a:gdLst>
                <a:gd name="T0" fmla="*/ 12 w 95"/>
                <a:gd name="T1" fmla="*/ 47 h 86"/>
                <a:gd name="T2" fmla="*/ 19 w 95"/>
                <a:gd name="T3" fmla="*/ 17 h 86"/>
                <a:gd name="T4" fmla="*/ 51 w 95"/>
                <a:gd name="T5" fmla="*/ 18 h 86"/>
                <a:gd name="T6" fmla="*/ 74 w 95"/>
                <a:gd name="T7" fmla="*/ 19 h 86"/>
                <a:gd name="T8" fmla="*/ 57 w 95"/>
                <a:gd name="T9" fmla="*/ 38 h 86"/>
                <a:gd name="T10" fmla="*/ 85 w 95"/>
                <a:gd name="T11" fmla="*/ 72 h 86"/>
                <a:gd name="T12" fmla="*/ 34 w 95"/>
                <a:gd name="T13" fmla="*/ 60 h 86"/>
                <a:gd name="T14" fmla="*/ 11 w 95"/>
                <a:gd name="T15" fmla="*/ 42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 h="86">
                  <a:moveTo>
                    <a:pt x="12" y="47"/>
                  </a:moveTo>
                  <a:cubicBezTo>
                    <a:pt x="8" y="37"/>
                    <a:pt x="12" y="26"/>
                    <a:pt x="19" y="17"/>
                  </a:cubicBezTo>
                  <a:cubicBezTo>
                    <a:pt x="31" y="0"/>
                    <a:pt x="39" y="3"/>
                    <a:pt x="51" y="18"/>
                  </a:cubicBezTo>
                  <a:cubicBezTo>
                    <a:pt x="59" y="13"/>
                    <a:pt x="73" y="5"/>
                    <a:pt x="74" y="19"/>
                  </a:cubicBezTo>
                  <a:cubicBezTo>
                    <a:pt x="76" y="28"/>
                    <a:pt x="64" y="33"/>
                    <a:pt x="57" y="38"/>
                  </a:cubicBezTo>
                  <a:cubicBezTo>
                    <a:pt x="59" y="47"/>
                    <a:pt x="95" y="56"/>
                    <a:pt x="85" y="72"/>
                  </a:cubicBezTo>
                  <a:cubicBezTo>
                    <a:pt x="73" y="86"/>
                    <a:pt x="45" y="65"/>
                    <a:pt x="34" y="60"/>
                  </a:cubicBezTo>
                  <a:cubicBezTo>
                    <a:pt x="33" y="77"/>
                    <a:pt x="0" y="55"/>
                    <a:pt x="11" y="42"/>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09"/>
            <p:cNvSpPr>
              <a:spLocks/>
            </p:cNvSpPr>
            <p:nvPr userDrawn="1"/>
          </p:nvSpPr>
          <p:spPr bwMode="auto">
            <a:xfrm>
              <a:off x="2591080" y="-102758"/>
              <a:ext cx="343605" cy="495958"/>
            </a:xfrm>
            <a:custGeom>
              <a:avLst/>
              <a:gdLst>
                <a:gd name="T0" fmla="*/ 68 w 228"/>
                <a:gd name="T1" fmla="*/ 212 h 329"/>
                <a:gd name="T2" fmla="*/ 46 w 228"/>
                <a:gd name="T3" fmla="*/ 208 h 329"/>
                <a:gd name="T4" fmla="*/ 19 w 228"/>
                <a:gd name="T5" fmla="*/ 174 h 329"/>
                <a:gd name="T6" fmla="*/ 60 w 228"/>
                <a:gd name="T7" fmla="*/ 85 h 329"/>
                <a:gd name="T8" fmla="*/ 89 w 228"/>
                <a:gd name="T9" fmla="*/ 10 h 329"/>
                <a:gd name="T10" fmla="*/ 109 w 228"/>
                <a:gd name="T11" fmla="*/ 7 h 329"/>
                <a:gd name="T12" fmla="*/ 134 w 228"/>
                <a:gd name="T13" fmla="*/ 0 h 329"/>
                <a:gd name="T14" fmla="*/ 184 w 228"/>
                <a:gd name="T15" fmla="*/ 27 h 329"/>
                <a:gd name="T16" fmla="*/ 205 w 228"/>
                <a:gd name="T17" fmla="*/ 73 h 329"/>
                <a:gd name="T18" fmla="*/ 205 w 228"/>
                <a:gd name="T19" fmla="*/ 98 h 329"/>
                <a:gd name="T20" fmla="*/ 221 w 228"/>
                <a:gd name="T21" fmla="*/ 117 h 329"/>
                <a:gd name="T22" fmla="*/ 219 w 228"/>
                <a:gd name="T23" fmla="*/ 161 h 329"/>
                <a:gd name="T24" fmla="*/ 182 w 228"/>
                <a:gd name="T25" fmla="*/ 185 h 329"/>
                <a:gd name="T26" fmla="*/ 212 w 228"/>
                <a:gd name="T27" fmla="*/ 213 h 329"/>
                <a:gd name="T28" fmla="*/ 205 w 228"/>
                <a:gd name="T29" fmla="*/ 261 h 329"/>
                <a:gd name="T30" fmla="*/ 131 w 228"/>
                <a:gd name="T31" fmla="*/ 290 h 329"/>
                <a:gd name="T32" fmla="*/ 80 w 228"/>
                <a:gd name="T33" fmla="*/ 281 h 329"/>
                <a:gd name="T34" fmla="*/ 48 w 228"/>
                <a:gd name="T35" fmla="*/ 328 h 329"/>
                <a:gd name="T36" fmla="*/ 9 w 228"/>
                <a:gd name="T37" fmla="*/ 293 h 329"/>
                <a:gd name="T38" fmla="*/ 9 w 228"/>
                <a:gd name="T39" fmla="*/ 231 h 329"/>
                <a:gd name="T40" fmla="*/ 56 w 228"/>
                <a:gd name="T41" fmla="*/ 210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8" h="329">
                  <a:moveTo>
                    <a:pt x="68" y="212"/>
                  </a:moveTo>
                  <a:cubicBezTo>
                    <a:pt x="62" y="215"/>
                    <a:pt x="52" y="210"/>
                    <a:pt x="46" y="208"/>
                  </a:cubicBezTo>
                  <a:cubicBezTo>
                    <a:pt x="33" y="200"/>
                    <a:pt x="22" y="188"/>
                    <a:pt x="19" y="174"/>
                  </a:cubicBezTo>
                  <a:cubicBezTo>
                    <a:pt x="12" y="152"/>
                    <a:pt x="21" y="59"/>
                    <a:pt x="60" y="85"/>
                  </a:cubicBezTo>
                  <a:cubicBezTo>
                    <a:pt x="37" y="61"/>
                    <a:pt x="65" y="22"/>
                    <a:pt x="89" y="10"/>
                  </a:cubicBezTo>
                  <a:cubicBezTo>
                    <a:pt x="97" y="6"/>
                    <a:pt x="102" y="10"/>
                    <a:pt x="109" y="7"/>
                  </a:cubicBezTo>
                  <a:cubicBezTo>
                    <a:pt x="119" y="4"/>
                    <a:pt x="123" y="0"/>
                    <a:pt x="134" y="0"/>
                  </a:cubicBezTo>
                  <a:cubicBezTo>
                    <a:pt x="152" y="3"/>
                    <a:pt x="171" y="15"/>
                    <a:pt x="184" y="27"/>
                  </a:cubicBezTo>
                  <a:cubicBezTo>
                    <a:pt x="196" y="41"/>
                    <a:pt x="203" y="55"/>
                    <a:pt x="205" y="73"/>
                  </a:cubicBezTo>
                  <a:cubicBezTo>
                    <a:pt x="206" y="81"/>
                    <a:pt x="204" y="93"/>
                    <a:pt x="205" y="98"/>
                  </a:cubicBezTo>
                  <a:cubicBezTo>
                    <a:pt x="209" y="106"/>
                    <a:pt x="218" y="111"/>
                    <a:pt x="221" y="117"/>
                  </a:cubicBezTo>
                  <a:cubicBezTo>
                    <a:pt x="228" y="131"/>
                    <a:pt x="228" y="149"/>
                    <a:pt x="219" y="161"/>
                  </a:cubicBezTo>
                  <a:cubicBezTo>
                    <a:pt x="212" y="173"/>
                    <a:pt x="196" y="190"/>
                    <a:pt x="182" y="185"/>
                  </a:cubicBezTo>
                  <a:cubicBezTo>
                    <a:pt x="196" y="186"/>
                    <a:pt x="208" y="201"/>
                    <a:pt x="212" y="213"/>
                  </a:cubicBezTo>
                  <a:cubicBezTo>
                    <a:pt x="219" y="229"/>
                    <a:pt x="214" y="246"/>
                    <a:pt x="205" y="261"/>
                  </a:cubicBezTo>
                  <a:cubicBezTo>
                    <a:pt x="191" y="281"/>
                    <a:pt x="155" y="304"/>
                    <a:pt x="131" y="290"/>
                  </a:cubicBezTo>
                  <a:cubicBezTo>
                    <a:pt x="122" y="324"/>
                    <a:pt x="91" y="294"/>
                    <a:pt x="80" y="281"/>
                  </a:cubicBezTo>
                  <a:cubicBezTo>
                    <a:pt x="76" y="301"/>
                    <a:pt x="72" y="329"/>
                    <a:pt x="48" y="328"/>
                  </a:cubicBezTo>
                  <a:cubicBezTo>
                    <a:pt x="32" y="329"/>
                    <a:pt x="14" y="307"/>
                    <a:pt x="9" y="293"/>
                  </a:cubicBezTo>
                  <a:cubicBezTo>
                    <a:pt x="3" y="278"/>
                    <a:pt x="0" y="246"/>
                    <a:pt x="9" y="231"/>
                  </a:cubicBezTo>
                  <a:cubicBezTo>
                    <a:pt x="18" y="219"/>
                    <a:pt x="41" y="209"/>
                    <a:pt x="56" y="210"/>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10"/>
            <p:cNvSpPr>
              <a:spLocks/>
            </p:cNvSpPr>
            <p:nvPr userDrawn="1"/>
          </p:nvSpPr>
          <p:spPr bwMode="auto">
            <a:xfrm>
              <a:off x="2579736" y="129013"/>
              <a:ext cx="296603" cy="241496"/>
            </a:xfrm>
            <a:custGeom>
              <a:avLst/>
              <a:gdLst>
                <a:gd name="T0" fmla="*/ 63 w 196"/>
                <a:gd name="T1" fmla="*/ 64 h 160"/>
                <a:gd name="T2" fmla="*/ 28 w 196"/>
                <a:gd name="T3" fmla="*/ 76 h 160"/>
                <a:gd name="T4" fmla="*/ 35 w 196"/>
                <a:gd name="T5" fmla="*/ 160 h 160"/>
                <a:gd name="T6" fmla="*/ 32 w 196"/>
                <a:gd name="T7" fmla="*/ 135 h 160"/>
                <a:gd name="T8" fmla="*/ 35 w 196"/>
                <a:gd name="T9" fmla="*/ 105 h 160"/>
                <a:gd name="T10" fmla="*/ 66 w 196"/>
                <a:gd name="T11" fmla="*/ 88 h 160"/>
                <a:gd name="T12" fmla="*/ 94 w 196"/>
                <a:gd name="T13" fmla="*/ 120 h 160"/>
                <a:gd name="T14" fmla="*/ 112 w 196"/>
                <a:gd name="T15" fmla="*/ 129 h 160"/>
                <a:gd name="T16" fmla="*/ 110 w 196"/>
                <a:gd name="T17" fmla="*/ 105 h 160"/>
                <a:gd name="T18" fmla="*/ 135 w 196"/>
                <a:gd name="T19" fmla="*/ 123 h 160"/>
                <a:gd name="T20" fmla="*/ 173 w 196"/>
                <a:gd name="T21" fmla="*/ 125 h 160"/>
                <a:gd name="T22" fmla="*/ 169 w 196"/>
                <a:gd name="T23" fmla="*/ 119 h 160"/>
                <a:gd name="T24" fmla="*/ 196 w 196"/>
                <a:gd name="T25" fmla="*/ 115 h 160"/>
                <a:gd name="T26" fmla="*/ 142 w 196"/>
                <a:gd name="T27" fmla="*/ 71 h 160"/>
                <a:gd name="T28" fmla="*/ 147 w 196"/>
                <a:gd name="T29" fmla="*/ 41 h 160"/>
                <a:gd name="T30" fmla="*/ 184 w 196"/>
                <a:gd name="T31" fmla="*/ 45 h 160"/>
                <a:gd name="T32" fmla="*/ 166 w 196"/>
                <a:gd name="T33" fmla="*/ 25 h 160"/>
                <a:gd name="T34" fmla="*/ 172 w 196"/>
                <a:gd name="T35" fmla="*/ 21 h 160"/>
                <a:gd name="T36" fmla="*/ 138 w 196"/>
                <a:gd name="T37" fmla="*/ 4 h 160"/>
                <a:gd name="T38" fmla="*/ 101 w 196"/>
                <a:gd name="T39" fmla="*/ 15 h 160"/>
                <a:gd name="T40" fmla="*/ 79 w 196"/>
                <a:gd name="T41" fmla="*/ 57 h 160"/>
                <a:gd name="T42" fmla="*/ 53 w 196"/>
                <a:gd name="T43" fmla="*/ 59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6" h="160">
                  <a:moveTo>
                    <a:pt x="63" y="64"/>
                  </a:moveTo>
                  <a:cubicBezTo>
                    <a:pt x="51" y="66"/>
                    <a:pt x="39" y="66"/>
                    <a:pt x="28" y="76"/>
                  </a:cubicBezTo>
                  <a:cubicBezTo>
                    <a:pt x="0" y="100"/>
                    <a:pt x="9" y="138"/>
                    <a:pt x="35" y="160"/>
                  </a:cubicBezTo>
                  <a:cubicBezTo>
                    <a:pt x="38" y="152"/>
                    <a:pt x="33" y="142"/>
                    <a:pt x="32" y="135"/>
                  </a:cubicBezTo>
                  <a:cubicBezTo>
                    <a:pt x="32" y="124"/>
                    <a:pt x="32" y="113"/>
                    <a:pt x="35" y="105"/>
                  </a:cubicBezTo>
                  <a:cubicBezTo>
                    <a:pt x="40" y="91"/>
                    <a:pt x="50" y="77"/>
                    <a:pt x="66" y="88"/>
                  </a:cubicBezTo>
                  <a:cubicBezTo>
                    <a:pt x="77" y="94"/>
                    <a:pt x="85" y="109"/>
                    <a:pt x="94" y="120"/>
                  </a:cubicBezTo>
                  <a:cubicBezTo>
                    <a:pt x="98" y="121"/>
                    <a:pt x="107" y="134"/>
                    <a:pt x="112" y="129"/>
                  </a:cubicBezTo>
                  <a:cubicBezTo>
                    <a:pt x="116" y="126"/>
                    <a:pt x="108" y="111"/>
                    <a:pt x="110" y="105"/>
                  </a:cubicBezTo>
                  <a:cubicBezTo>
                    <a:pt x="121" y="108"/>
                    <a:pt x="125" y="118"/>
                    <a:pt x="135" y="123"/>
                  </a:cubicBezTo>
                  <a:cubicBezTo>
                    <a:pt x="147" y="130"/>
                    <a:pt x="159" y="130"/>
                    <a:pt x="173" y="125"/>
                  </a:cubicBezTo>
                  <a:cubicBezTo>
                    <a:pt x="172" y="124"/>
                    <a:pt x="170" y="121"/>
                    <a:pt x="169" y="119"/>
                  </a:cubicBezTo>
                  <a:cubicBezTo>
                    <a:pt x="176" y="114"/>
                    <a:pt x="187" y="115"/>
                    <a:pt x="196" y="115"/>
                  </a:cubicBezTo>
                  <a:cubicBezTo>
                    <a:pt x="179" y="100"/>
                    <a:pt x="154" y="94"/>
                    <a:pt x="142" y="71"/>
                  </a:cubicBezTo>
                  <a:cubicBezTo>
                    <a:pt x="138" y="62"/>
                    <a:pt x="139" y="48"/>
                    <a:pt x="147" y="41"/>
                  </a:cubicBezTo>
                  <a:cubicBezTo>
                    <a:pt x="158" y="29"/>
                    <a:pt x="171" y="45"/>
                    <a:pt x="184" y="45"/>
                  </a:cubicBezTo>
                  <a:cubicBezTo>
                    <a:pt x="179" y="38"/>
                    <a:pt x="174" y="28"/>
                    <a:pt x="166" y="25"/>
                  </a:cubicBezTo>
                  <a:cubicBezTo>
                    <a:pt x="168" y="24"/>
                    <a:pt x="170" y="22"/>
                    <a:pt x="172" y="21"/>
                  </a:cubicBezTo>
                  <a:cubicBezTo>
                    <a:pt x="163" y="23"/>
                    <a:pt x="148" y="8"/>
                    <a:pt x="138" y="4"/>
                  </a:cubicBezTo>
                  <a:cubicBezTo>
                    <a:pt x="125" y="0"/>
                    <a:pt x="112" y="5"/>
                    <a:pt x="101" y="15"/>
                  </a:cubicBezTo>
                  <a:cubicBezTo>
                    <a:pt x="89" y="25"/>
                    <a:pt x="92" y="45"/>
                    <a:pt x="79" y="57"/>
                  </a:cubicBezTo>
                  <a:cubicBezTo>
                    <a:pt x="70" y="68"/>
                    <a:pt x="61" y="53"/>
                    <a:pt x="53" y="59"/>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11"/>
            <p:cNvSpPr>
              <a:spLocks/>
            </p:cNvSpPr>
            <p:nvPr userDrawn="1"/>
          </p:nvSpPr>
          <p:spPr bwMode="auto">
            <a:xfrm>
              <a:off x="2675361" y="-5512"/>
              <a:ext cx="141008" cy="247980"/>
            </a:xfrm>
            <a:custGeom>
              <a:avLst/>
              <a:gdLst>
                <a:gd name="T0" fmla="*/ 33 w 94"/>
                <a:gd name="T1" fmla="*/ 127 h 164"/>
                <a:gd name="T2" fmla="*/ 24 w 94"/>
                <a:gd name="T3" fmla="*/ 111 h 164"/>
                <a:gd name="T4" fmla="*/ 3 w 94"/>
                <a:gd name="T5" fmla="*/ 87 h 164"/>
                <a:gd name="T6" fmla="*/ 9 w 94"/>
                <a:gd name="T7" fmla="*/ 49 h 164"/>
                <a:gd name="T8" fmla="*/ 23 w 94"/>
                <a:gd name="T9" fmla="*/ 61 h 164"/>
                <a:gd name="T10" fmla="*/ 35 w 94"/>
                <a:gd name="T11" fmla="*/ 40 h 164"/>
                <a:gd name="T12" fmla="*/ 37 w 94"/>
                <a:gd name="T13" fmla="*/ 47 h 164"/>
                <a:gd name="T14" fmla="*/ 83 w 94"/>
                <a:gd name="T15" fmla="*/ 5 h 164"/>
                <a:gd name="T16" fmla="*/ 53 w 94"/>
                <a:gd name="T17" fmla="*/ 57 h 164"/>
                <a:gd name="T18" fmla="*/ 72 w 94"/>
                <a:gd name="T19" fmla="*/ 97 h 164"/>
                <a:gd name="T20" fmla="*/ 91 w 94"/>
                <a:gd name="T21" fmla="*/ 112 h 164"/>
                <a:gd name="T22" fmla="*/ 64 w 94"/>
                <a:gd name="T23" fmla="*/ 120 h 164"/>
                <a:gd name="T24" fmla="*/ 54 w 94"/>
                <a:gd name="T25" fmla="*/ 136 h 164"/>
                <a:gd name="T26" fmla="*/ 37 w 94"/>
                <a:gd name="T27" fmla="*/ 160 h 164"/>
                <a:gd name="T28" fmla="*/ 35 w 94"/>
                <a:gd name="T29" fmla="*/ 133 h 164"/>
                <a:gd name="T30" fmla="*/ 29 w 94"/>
                <a:gd name="T31" fmla="*/ 12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4" h="164">
                  <a:moveTo>
                    <a:pt x="33" y="127"/>
                  </a:moveTo>
                  <a:cubicBezTo>
                    <a:pt x="30" y="122"/>
                    <a:pt x="28" y="117"/>
                    <a:pt x="24" y="111"/>
                  </a:cubicBezTo>
                  <a:cubicBezTo>
                    <a:pt x="18" y="103"/>
                    <a:pt x="6" y="98"/>
                    <a:pt x="3" y="87"/>
                  </a:cubicBezTo>
                  <a:cubicBezTo>
                    <a:pt x="0" y="79"/>
                    <a:pt x="5" y="56"/>
                    <a:pt x="9" y="49"/>
                  </a:cubicBezTo>
                  <a:cubicBezTo>
                    <a:pt x="19" y="33"/>
                    <a:pt x="23" y="50"/>
                    <a:pt x="23" y="61"/>
                  </a:cubicBezTo>
                  <a:cubicBezTo>
                    <a:pt x="26" y="52"/>
                    <a:pt x="30" y="45"/>
                    <a:pt x="35" y="40"/>
                  </a:cubicBezTo>
                  <a:cubicBezTo>
                    <a:pt x="33" y="41"/>
                    <a:pt x="37" y="43"/>
                    <a:pt x="37" y="47"/>
                  </a:cubicBezTo>
                  <a:cubicBezTo>
                    <a:pt x="47" y="42"/>
                    <a:pt x="73" y="0"/>
                    <a:pt x="83" y="5"/>
                  </a:cubicBezTo>
                  <a:cubicBezTo>
                    <a:pt x="90" y="8"/>
                    <a:pt x="57" y="50"/>
                    <a:pt x="53" y="57"/>
                  </a:cubicBezTo>
                  <a:cubicBezTo>
                    <a:pt x="45" y="80"/>
                    <a:pt x="52" y="92"/>
                    <a:pt x="72" y="97"/>
                  </a:cubicBezTo>
                  <a:cubicBezTo>
                    <a:pt x="80" y="100"/>
                    <a:pt x="94" y="101"/>
                    <a:pt x="91" y="112"/>
                  </a:cubicBezTo>
                  <a:cubicBezTo>
                    <a:pt x="88" y="120"/>
                    <a:pt x="71" y="121"/>
                    <a:pt x="64" y="120"/>
                  </a:cubicBezTo>
                  <a:cubicBezTo>
                    <a:pt x="71" y="132"/>
                    <a:pt x="58" y="130"/>
                    <a:pt x="54" y="136"/>
                  </a:cubicBezTo>
                  <a:cubicBezTo>
                    <a:pt x="51" y="141"/>
                    <a:pt x="52" y="164"/>
                    <a:pt x="37" y="160"/>
                  </a:cubicBezTo>
                  <a:cubicBezTo>
                    <a:pt x="27" y="158"/>
                    <a:pt x="37" y="143"/>
                    <a:pt x="35" y="133"/>
                  </a:cubicBezTo>
                  <a:cubicBezTo>
                    <a:pt x="35" y="130"/>
                    <a:pt x="30" y="126"/>
                    <a:pt x="29" y="121"/>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216"/>
            <p:cNvSpPr>
              <a:spLocks/>
            </p:cNvSpPr>
            <p:nvPr userDrawn="1"/>
          </p:nvSpPr>
          <p:spPr bwMode="auto">
            <a:xfrm>
              <a:off x="2681844" y="396442"/>
              <a:ext cx="450577" cy="353329"/>
            </a:xfrm>
            <a:custGeom>
              <a:avLst/>
              <a:gdLst>
                <a:gd name="T0" fmla="*/ 178 w 299"/>
                <a:gd name="T1" fmla="*/ 12 h 234"/>
                <a:gd name="T2" fmla="*/ 221 w 299"/>
                <a:gd name="T3" fmla="*/ 1 h 234"/>
                <a:gd name="T4" fmla="*/ 299 w 299"/>
                <a:gd name="T5" fmla="*/ 41 h 234"/>
                <a:gd name="T6" fmla="*/ 283 w 299"/>
                <a:gd name="T7" fmla="*/ 50 h 234"/>
                <a:gd name="T8" fmla="*/ 289 w 299"/>
                <a:gd name="T9" fmla="*/ 89 h 234"/>
                <a:gd name="T10" fmla="*/ 281 w 299"/>
                <a:gd name="T11" fmla="*/ 124 h 234"/>
                <a:gd name="T12" fmla="*/ 264 w 299"/>
                <a:gd name="T13" fmla="*/ 140 h 234"/>
                <a:gd name="T14" fmla="*/ 225 w 299"/>
                <a:gd name="T15" fmla="*/ 126 h 234"/>
                <a:gd name="T16" fmla="*/ 241 w 299"/>
                <a:gd name="T17" fmla="*/ 169 h 234"/>
                <a:gd name="T18" fmla="*/ 218 w 299"/>
                <a:gd name="T19" fmla="*/ 212 h 234"/>
                <a:gd name="T20" fmla="*/ 137 w 299"/>
                <a:gd name="T21" fmla="*/ 185 h 234"/>
                <a:gd name="T22" fmla="*/ 125 w 299"/>
                <a:gd name="T23" fmla="*/ 210 h 234"/>
                <a:gd name="T24" fmla="*/ 105 w 299"/>
                <a:gd name="T25" fmla="*/ 224 h 234"/>
                <a:gd name="T26" fmla="*/ 89 w 299"/>
                <a:gd name="T27" fmla="*/ 180 h 234"/>
                <a:gd name="T28" fmla="*/ 90 w 299"/>
                <a:gd name="T29" fmla="*/ 126 h 234"/>
                <a:gd name="T30" fmla="*/ 112 w 299"/>
                <a:gd name="T31" fmla="*/ 81 h 234"/>
                <a:gd name="T32" fmla="*/ 55 w 299"/>
                <a:gd name="T33" fmla="*/ 118 h 234"/>
                <a:gd name="T34" fmla="*/ 0 w 299"/>
                <a:gd name="T35" fmla="*/ 100 h 234"/>
                <a:gd name="T36" fmla="*/ 57 w 299"/>
                <a:gd name="T37" fmla="*/ 69 h 234"/>
                <a:gd name="T38" fmla="*/ 122 w 299"/>
                <a:gd name="T39" fmla="*/ 48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99" h="234">
                  <a:moveTo>
                    <a:pt x="178" y="12"/>
                  </a:moveTo>
                  <a:cubicBezTo>
                    <a:pt x="188" y="5"/>
                    <a:pt x="210" y="2"/>
                    <a:pt x="221" y="1"/>
                  </a:cubicBezTo>
                  <a:cubicBezTo>
                    <a:pt x="257" y="0"/>
                    <a:pt x="275" y="19"/>
                    <a:pt x="299" y="41"/>
                  </a:cubicBezTo>
                  <a:cubicBezTo>
                    <a:pt x="295" y="46"/>
                    <a:pt x="289" y="46"/>
                    <a:pt x="283" y="50"/>
                  </a:cubicBezTo>
                  <a:cubicBezTo>
                    <a:pt x="292" y="61"/>
                    <a:pt x="294" y="75"/>
                    <a:pt x="289" y="89"/>
                  </a:cubicBezTo>
                  <a:cubicBezTo>
                    <a:pt x="283" y="103"/>
                    <a:pt x="277" y="106"/>
                    <a:pt x="281" y="124"/>
                  </a:cubicBezTo>
                  <a:cubicBezTo>
                    <a:pt x="285" y="140"/>
                    <a:pt x="283" y="148"/>
                    <a:pt x="264" y="140"/>
                  </a:cubicBezTo>
                  <a:cubicBezTo>
                    <a:pt x="250" y="132"/>
                    <a:pt x="241" y="126"/>
                    <a:pt x="225" y="126"/>
                  </a:cubicBezTo>
                  <a:cubicBezTo>
                    <a:pt x="233" y="144"/>
                    <a:pt x="245" y="147"/>
                    <a:pt x="241" y="169"/>
                  </a:cubicBezTo>
                  <a:cubicBezTo>
                    <a:pt x="238" y="186"/>
                    <a:pt x="232" y="202"/>
                    <a:pt x="218" y="212"/>
                  </a:cubicBezTo>
                  <a:cubicBezTo>
                    <a:pt x="186" y="234"/>
                    <a:pt x="157" y="211"/>
                    <a:pt x="137" y="185"/>
                  </a:cubicBezTo>
                  <a:cubicBezTo>
                    <a:pt x="131" y="191"/>
                    <a:pt x="131" y="204"/>
                    <a:pt x="125" y="210"/>
                  </a:cubicBezTo>
                  <a:cubicBezTo>
                    <a:pt x="122" y="215"/>
                    <a:pt x="110" y="223"/>
                    <a:pt x="105" y="224"/>
                  </a:cubicBezTo>
                  <a:cubicBezTo>
                    <a:pt x="84" y="228"/>
                    <a:pt x="88" y="191"/>
                    <a:pt x="89" y="180"/>
                  </a:cubicBezTo>
                  <a:cubicBezTo>
                    <a:pt x="89" y="161"/>
                    <a:pt x="87" y="143"/>
                    <a:pt x="90" y="126"/>
                  </a:cubicBezTo>
                  <a:cubicBezTo>
                    <a:pt x="91" y="106"/>
                    <a:pt x="103" y="98"/>
                    <a:pt x="112" y="81"/>
                  </a:cubicBezTo>
                  <a:cubicBezTo>
                    <a:pt x="93" y="93"/>
                    <a:pt x="75" y="108"/>
                    <a:pt x="55" y="118"/>
                  </a:cubicBezTo>
                  <a:cubicBezTo>
                    <a:pt x="35" y="127"/>
                    <a:pt x="12" y="118"/>
                    <a:pt x="0" y="100"/>
                  </a:cubicBezTo>
                  <a:cubicBezTo>
                    <a:pt x="17" y="88"/>
                    <a:pt x="38" y="78"/>
                    <a:pt x="57" y="69"/>
                  </a:cubicBezTo>
                  <a:cubicBezTo>
                    <a:pt x="75" y="61"/>
                    <a:pt x="102" y="30"/>
                    <a:pt x="122" y="48"/>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217"/>
            <p:cNvSpPr>
              <a:spLocks/>
            </p:cNvSpPr>
            <p:nvPr userDrawn="1"/>
          </p:nvSpPr>
          <p:spPr bwMode="auto">
            <a:xfrm>
              <a:off x="2809886" y="529346"/>
              <a:ext cx="210701" cy="197735"/>
            </a:xfrm>
            <a:custGeom>
              <a:avLst/>
              <a:gdLst>
                <a:gd name="T0" fmla="*/ 26 w 140"/>
                <a:gd name="T1" fmla="*/ 0 h 131"/>
                <a:gd name="T2" fmla="*/ 27 w 140"/>
                <a:gd name="T3" fmla="*/ 54 h 131"/>
                <a:gd name="T4" fmla="*/ 38 w 140"/>
                <a:gd name="T5" fmla="*/ 73 h 131"/>
                <a:gd name="T6" fmla="*/ 46 w 140"/>
                <a:gd name="T7" fmla="*/ 41 h 131"/>
                <a:gd name="T8" fmla="*/ 55 w 140"/>
                <a:gd name="T9" fmla="*/ 67 h 131"/>
                <a:gd name="T10" fmla="*/ 62 w 140"/>
                <a:gd name="T11" fmla="*/ 56 h 131"/>
                <a:gd name="T12" fmla="*/ 73 w 140"/>
                <a:gd name="T13" fmla="*/ 68 h 131"/>
                <a:gd name="T14" fmla="*/ 77 w 140"/>
                <a:gd name="T15" fmla="*/ 40 h 131"/>
                <a:gd name="T16" fmla="*/ 90 w 140"/>
                <a:gd name="T17" fmla="*/ 15 h 131"/>
                <a:gd name="T18" fmla="*/ 102 w 140"/>
                <a:gd name="T19" fmla="*/ 45 h 131"/>
                <a:gd name="T20" fmla="*/ 117 w 140"/>
                <a:gd name="T21" fmla="*/ 67 h 131"/>
                <a:gd name="T22" fmla="*/ 135 w 140"/>
                <a:gd name="T23" fmla="*/ 87 h 131"/>
                <a:gd name="T24" fmla="*/ 117 w 140"/>
                <a:gd name="T25" fmla="*/ 92 h 131"/>
                <a:gd name="T26" fmla="*/ 126 w 140"/>
                <a:gd name="T27" fmla="*/ 114 h 131"/>
                <a:gd name="T28" fmla="*/ 101 w 140"/>
                <a:gd name="T29" fmla="*/ 125 h 131"/>
                <a:gd name="T30" fmla="*/ 54 w 140"/>
                <a:gd name="T31" fmla="*/ 93 h 131"/>
                <a:gd name="T32" fmla="*/ 29 w 140"/>
                <a:gd name="T33" fmla="*/ 128 h 131"/>
                <a:gd name="T34" fmla="*/ 7 w 140"/>
                <a:gd name="T35" fmla="*/ 124 h 131"/>
                <a:gd name="T36" fmla="*/ 3 w 140"/>
                <a:gd name="T37" fmla="*/ 101 h 131"/>
                <a:gd name="T38" fmla="*/ 5 w 140"/>
                <a:gd name="T39" fmla="*/ 50 h 131"/>
                <a:gd name="T40" fmla="*/ 16 w 140"/>
                <a:gd name="T41" fmla="*/ 1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0" h="131">
                  <a:moveTo>
                    <a:pt x="26" y="0"/>
                  </a:moveTo>
                  <a:cubicBezTo>
                    <a:pt x="35" y="17"/>
                    <a:pt x="28" y="37"/>
                    <a:pt x="27" y="54"/>
                  </a:cubicBezTo>
                  <a:cubicBezTo>
                    <a:pt x="27" y="63"/>
                    <a:pt x="26" y="78"/>
                    <a:pt x="38" y="73"/>
                  </a:cubicBezTo>
                  <a:cubicBezTo>
                    <a:pt x="47" y="68"/>
                    <a:pt x="41" y="49"/>
                    <a:pt x="46" y="41"/>
                  </a:cubicBezTo>
                  <a:cubicBezTo>
                    <a:pt x="52" y="48"/>
                    <a:pt x="54" y="59"/>
                    <a:pt x="55" y="67"/>
                  </a:cubicBezTo>
                  <a:cubicBezTo>
                    <a:pt x="60" y="66"/>
                    <a:pt x="60" y="59"/>
                    <a:pt x="62" y="56"/>
                  </a:cubicBezTo>
                  <a:cubicBezTo>
                    <a:pt x="67" y="59"/>
                    <a:pt x="70" y="63"/>
                    <a:pt x="73" y="68"/>
                  </a:cubicBezTo>
                  <a:cubicBezTo>
                    <a:pt x="81" y="62"/>
                    <a:pt x="75" y="47"/>
                    <a:pt x="77" y="40"/>
                  </a:cubicBezTo>
                  <a:cubicBezTo>
                    <a:pt x="78" y="30"/>
                    <a:pt x="81" y="21"/>
                    <a:pt x="90" y="15"/>
                  </a:cubicBezTo>
                  <a:cubicBezTo>
                    <a:pt x="95" y="23"/>
                    <a:pt x="97" y="36"/>
                    <a:pt x="102" y="45"/>
                  </a:cubicBezTo>
                  <a:cubicBezTo>
                    <a:pt x="107" y="53"/>
                    <a:pt x="112" y="60"/>
                    <a:pt x="117" y="67"/>
                  </a:cubicBezTo>
                  <a:cubicBezTo>
                    <a:pt x="121" y="73"/>
                    <a:pt x="132" y="80"/>
                    <a:pt x="135" y="87"/>
                  </a:cubicBezTo>
                  <a:cubicBezTo>
                    <a:pt x="140" y="100"/>
                    <a:pt x="124" y="99"/>
                    <a:pt x="117" y="92"/>
                  </a:cubicBezTo>
                  <a:cubicBezTo>
                    <a:pt x="116" y="100"/>
                    <a:pt x="127" y="109"/>
                    <a:pt x="126" y="114"/>
                  </a:cubicBezTo>
                  <a:cubicBezTo>
                    <a:pt x="125" y="122"/>
                    <a:pt x="108" y="125"/>
                    <a:pt x="101" y="125"/>
                  </a:cubicBezTo>
                  <a:cubicBezTo>
                    <a:pt x="79" y="123"/>
                    <a:pt x="66" y="108"/>
                    <a:pt x="54" y="93"/>
                  </a:cubicBezTo>
                  <a:cubicBezTo>
                    <a:pt x="48" y="106"/>
                    <a:pt x="44" y="122"/>
                    <a:pt x="29" y="128"/>
                  </a:cubicBezTo>
                  <a:cubicBezTo>
                    <a:pt x="22" y="131"/>
                    <a:pt x="13" y="130"/>
                    <a:pt x="7" y="124"/>
                  </a:cubicBezTo>
                  <a:cubicBezTo>
                    <a:pt x="0" y="118"/>
                    <a:pt x="3" y="112"/>
                    <a:pt x="3" y="101"/>
                  </a:cubicBezTo>
                  <a:cubicBezTo>
                    <a:pt x="5" y="85"/>
                    <a:pt x="4" y="68"/>
                    <a:pt x="5" y="50"/>
                  </a:cubicBezTo>
                  <a:cubicBezTo>
                    <a:pt x="5" y="35"/>
                    <a:pt x="12" y="26"/>
                    <a:pt x="16" y="11"/>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18"/>
            <p:cNvSpPr>
              <a:spLocks/>
            </p:cNvSpPr>
            <p:nvPr userDrawn="1"/>
          </p:nvSpPr>
          <p:spPr bwMode="auto">
            <a:xfrm>
              <a:off x="2845544" y="401303"/>
              <a:ext cx="296603" cy="233393"/>
            </a:xfrm>
            <a:custGeom>
              <a:avLst/>
              <a:gdLst>
                <a:gd name="T0" fmla="*/ 48 w 197"/>
                <a:gd name="T1" fmla="*/ 16 h 154"/>
                <a:gd name="T2" fmla="*/ 25 w 197"/>
                <a:gd name="T3" fmla="*/ 32 h 154"/>
                <a:gd name="T4" fmla="*/ 0 w 197"/>
                <a:gd name="T5" fmla="*/ 88 h 154"/>
                <a:gd name="T6" fmla="*/ 36 w 197"/>
                <a:gd name="T7" fmla="*/ 72 h 154"/>
                <a:gd name="T8" fmla="*/ 69 w 197"/>
                <a:gd name="T9" fmla="*/ 37 h 154"/>
                <a:gd name="T10" fmla="*/ 115 w 197"/>
                <a:gd name="T11" fmla="*/ 36 h 154"/>
                <a:gd name="T12" fmla="*/ 126 w 197"/>
                <a:gd name="T13" fmla="*/ 48 h 154"/>
                <a:gd name="T14" fmla="*/ 105 w 197"/>
                <a:gd name="T15" fmla="*/ 54 h 154"/>
                <a:gd name="T16" fmla="*/ 121 w 197"/>
                <a:gd name="T17" fmla="*/ 69 h 154"/>
                <a:gd name="T18" fmla="*/ 106 w 197"/>
                <a:gd name="T19" fmla="*/ 79 h 154"/>
                <a:gd name="T20" fmla="*/ 129 w 197"/>
                <a:gd name="T21" fmla="*/ 102 h 154"/>
                <a:gd name="T22" fmla="*/ 109 w 197"/>
                <a:gd name="T23" fmla="*/ 113 h 154"/>
                <a:gd name="T24" fmla="*/ 144 w 197"/>
                <a:gd name="T25" fmla="*/ 134 h 154"/>
                <a:gd name="T26" fmla="*/ 173 w 197"/>
                <a:gd name="T27" fmla="*/ 135 h 154"/>
                <a:gd name="T28" fmla="*/ 172 w 197"/>
                <a:gd name="T29" fmla="*/ 87 h 154"/>
                <a:gd name="T30" fmla="*/ 182 w 197"/>
                <a:gd name="T31" fmla="*/ 71 h 154"/>
                <a:gd name="T32" fmla="*/ 177 w 197"/>
                <a:gd name="T33" fmla="*/ 54 h 154"/>
                <a:gd name="T34" fmla="*/ 161 w 197"/>
                <a:gd name="T35" fmla="*/ 16 h 154"/>
                <a:gd name="T36" fmla="*/ 108 w 197"/>
                <a:gd name="T37" fmla="*/ 1 h 154"/>
                <a:gd name="T38" fmla="*/ 52 w 197"/>
                <a:gd name="T39" fmla="*/ 10 h 154"/>
                <a:gd name="T40" fmla="*/ 27 w 197"/>
                <a:gd name="T41" fmla="*/ 3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7" h="154">
                  <a:moveTo>
                    <a:pt x="48" y="16"/>
                  </a:moveTo>
                  <a:cubicBezTo>
                    <a:pt x="41" y="24"/>
                    <a:pt x="32" y="24"/>
                    <a:pt x="25" y="32"/>
                  </a:cubicBezTo>
                  <a:cubicBezTo>
                    <a:pt x="8" y="51"/>
                    <a:pt x="25" y="75"/>
                    <a:pt x="0" y="88"/>
                  </a:cubicBezTo>
                  <a:cubicBezTo>
                    <a:pt x="15" y="86"/>
                    <a:pt x="25" y="82"/>
                    <a:pt x="36" y="72"/>
                  </a:cubicBezTo>
                  <a:cubicBezTo>
                    <a:pt x="47" y="60"/>
                    <a:pt x="57" y="47"/>
                    <a:pt x="69" y="37"/>
                  </a:cubicBezTo>
                  <a:cubicBezTo>
                    <a:pt x="85" y="23"/>
                    <a:pt x="100" y="26"/>
                    <a:pt x="115" y="36"/>
                  </a:cubicBezTo>
                  <a:cubicBezTo>
                    <a:pt x="121" y="39"/>
                    <a:pt x="128" y="42"/>
                    <a:pt x="126" y="48"/>
                  </a:cubicBezTo>
                  <a:cubicBezTo>
                    <a:pt x="124" y="54"/>
                    <a:pt x="111" y="54"/>
                    <a:pt x="105" y="54"/>
                  </a:cubicBezTo>
                  <a:cubicBezTo>
                    <a:pt x="111" y="54"/>
                    <a:pt x="123" y="63"/>
                    <a:pt x="121" y="69"/>
                  </a:cubicBezTo>
                  <a:cubicBezTo>
                    <a:pt x="120" y="71"/>
                    <a:pt x="109" y="77"/>
                    <a:pt x="106" y="79"/>
                  </a:cubicBezTo>
                  <a:cubicBezTo>
                    <a:pt x="112" y="90"/>
                    <a:pt x="123" y="93"/>
                    <a:pt x="129" y="102"/>
                  </a:cubicBezTo>
                  <a:cubicBezTo>
                    <a:pt x="140" y="118"/>
                    <a:pt x="121" y="118"/>
                    <a:pt x="109" y="113"/>
                  </a:cubicBezTo>
                  <a:cubicBezTo>
                    <a:pt x="123" y="119"/>
                    <a:pt x="133" y="124"/>
                    <a:pt x="144" y="134"/>
                  </a:cubicBezTo>
                  <a:cubicBezTo>
                    <a:pt x="155" y="143"/>
                    <a:pt x="167" y="154"/>
                    <a:pt x="173" y="135"/>
                  </a:cubicBezTo>
                  <a:cubicBezTo>
                    <a:pt x="177" y="120"/>
                    <a:pt x="167" y="99"/>
                    <a:pt x="172" y="87"/>
                  </a:cubicBezTo>
                  <a:cubicBezTo>
                    <a:pt x="176" y="80"/>
                    <a:pt x="181" y="79"/>
                    <a:pt x="182" y="71"/>
                  </a:cubicBezTo>
                  <a:cubicBezTo>
                    <a:pt x="183" y="66"/>
                    <a:pt x="181" y="60"/>
                    <a:pt x="177" y="54"/>
                  </a:cubicBezTo>
                  <a:cubicBezTo>
                    <a:pt x="197" y="40"/>
                    <a:pt x="173" y="24"/>
                    <a:pt x="161" y="16"/>
                  </a:cubicBezTo>
                  <a:cubicBezTo>
                    <a:pt x="143" y="5"/>
                    <a:pt x="128" y="0"/>
                    <a:pt x="108" y="1"/>
                  </a:cubicBezTo>
                  <a:cubicBezTo>
                    <a:pt x="89" y="1"/>
                    <a:pt x="72" y="7"/>
                    <a:pt x="52" y="10"/>
                  </a:cubicBezTo>
                  <a:cubicBezTo>
                    <a:pt x="37" y="12"/>
                    <a:pt x="25" y="11"/>
                    <a:pt x="27" y="31"/>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19"/>
            <p:cNvSpPr>
              <a:spLocks/>
            </p:cNvSpPr>
            <p:nvPr userDrawn="1"/>
          </p:nvSpPr>
          <p:spPr bwMode="auto">
            <a:xfrm>
              <a:off x="2902270" y="-430155"/>
              <a:ext cx="282016" cy="257704"/>
            </a:xfrm>
            <a:custGeom>
              <a:avLst/>
              <a:gdLst>
                <a:gd name="T0" fmla="*/ 10 w 187"/>
                <a:gd name="T1" fmla="*/ 137 h 171"/>
                <a:gd name="T2" fmla="*/ 5 w 187"/>
                <a:gd name="T3" fmla="*/ 68 h 171"/>
                <a:gd name="T4" fmla="*/ 18 w 187"/>
                <a:gd name="T5" fmla="*/ 16 h 171"/>
                <a:gd name="T6" fmla="*/ 63 w 187"/>
                <a:gd name="T7" fmla="*/ 16 h 171"/>
                <a:gd name="T8" fmla="*/ 91 w 187"/>
                <a:gd name="T9" fmla="*/ 10 h 171"/>
                <a:gd name="T10" fmla="*/ 114 w 187"/>
                <a:gd name="T11" fmla="*/ 24 h 171"/>
                <a:gd name="T12" fmla="*/ 130 w 187"/>
                <a:gd name="T13" fmla="*/ 39 h 171"/>
                <a:gd name="T14" fmla="*/ 146 w 187"/>
                <a:gd name="T15" fmla="*/ 56 h 171"/>
                <a:gd name="T16" fmla="*/ 164 w 187"/>
                <a:gd name="T17" fmla="*/ 101 h 171"/>
                <a:gd name="T18" fmla="*/ 184 w 187"/>
                <a:gd name="T19" fmla="*/ 114 h 171"/>
                <a:gd name="T20" fmla="*/ 177 w 187"/>
                <a:gd name="T21" fmla="*/ 138 h 171"/>
                <a:gd name="T22" fmla="*/ 147 w 187"/>
                <a:gd name="T23" fmla="*/ 144 h 171"/>
                <a:gd name="T24" fmla="*/ 122 w 187"/>
                <a:gd name="T25" fmla="*/ 153 h 171"/>
                <a:gd name="T26" fmla="*/ 72 w 187"/>
                <a:gd name="T27" fmla="*/ 168 h 171"/>
                <a:gd name="T28" fmla="*/ 43 w 187"/>
                <a:gd name="T29" fmla="*/ 163 h 171"/>
                <a:gd name="T30" fmla="*/ 24 w 187"/>
                <a:gd name="T31" fmla="*/ 163 h 171"/>
                <a:gd name="T32" fmla="*/ 4 w 187"/>
                <a:gd name="T33" fmla="*/ 156 h 171"/>
                <a:gd name="T34" fmla="*/ 7 w 187"/>
                <a:gd name="T35" fmla="*/ 14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7" h="171">
                  <a:moveTo>
                    <a:pt x="10" y="137"/>
                  </a:moveTo>
                  <a:cubicBezTo>
                    <a:pt x="0" y="137"/>
                    <a:pt x="4" y="76"/>
                    <a:pt x="5" y="68"/>
                  </a:cubicBezTo>
                  <a:cubicBezTo>
                    <a:pt x="5" y="50"/>
                    <a:pt x="6" y="29"/>
                    <a:pt x="18" y="16"/>
                  </a:cubicBezTo>
                  <a:cubicBezTo>
                    <a:pt x="31" y="4"/>
                    <a:pt x="54" y="0"/>
                    <a:pt x="63" y="16"/>
                  </a:cubicBezTo>
                  <a:cubicBezTo>
                    <a:pt x="74" y="11"/>
                    <a:pt x="78" y="6"/>
                    <a:pt x="91" y="10"/>
                  </a:cubicBezTo>
                  <a:cubicBezTo>
                    <a:pt x="101" y="12"/>
                    <a:pt x="109" y="17"/>
                    <a:pt x="114" y="24"/>
                  </a:cubicBezTo>
                  <a:cubicBezTo>
                    <a:pt x="121" y="35"/>
                    <a:pt x="118" y="34"/>
                    <a:pt x="130" y="39"/>
                  </a:cubicBezTo>
                  <a:cubicBezTo>
                    <a:pt x="137" y="43"/>
                    <a:pt x="143" y="49"/>
                    <a:pt x="146" y="56"/>
                  </a:cubicBezTo>
                  <a:cubicBezTo>
                    <a:pt x="153" y="72"/>
                    <a:pt x="142" y="93"/>
                    <a:pt x="164" y="101"/>
                  </a:cubicBezTo>
                  <a:cubicBezTo>
                    <a:pt x="175" y="104"/>
                    <a:pt x="182" y="101"/>
                    <a:pt x="184" y="114"/>
                  </a:cubicBezTo>
                  <a:cubicBezTo>
                    <a:pt x="187" y="125"/>
                    <a:pt x="186" y="135"/>
                    <a:pt x="177" y="138"/>
                  </a:cubicBezTo>
                  <a:cubicBezTo>
                    <a:pt x="169" y="142"/>
                    <a:pt x="157" y="140"/>
                    <a:pt x="147" y="144"/>
                  </a:cubicBezTo>
                  <a:cubicBezTo>
                    <a:pt x="139" y="148"/>
                    <a:pt x="131" y="151"/>
                    <a:pt x="122" y="153"/>
                  </a:cubicBezTo>
                  <a:cubicBezTo>
                    <a:pt x="107" y="160"/>
                    <a:pt x="89" y="168"/>
                    <a:pt x="72" y="168"/>
                  </a:cubicBezTo>
                  <a:cubicBezTo>
                    <a:pt x="63" y="168"/>
                    <a:pt x="52" y="167"/>
                    <a:pt x="43" y="163"/>
                  </a:cubicBezTo>
                  <a:cubicBezTo>
                    <a:pt x="31" y="158"/>
                    <a:pt x="34" y="156"/>
                    <a:pt x="24" y="163"/>
                  </a:cubicBezTo>
                  <a:cubicBezTo>
                    <a:pt x="14" y="170"/>
                    <a:pt x="6" y="171"/>
                    <a:pt x="4" y="156"/>
                  </a:cubicBezTo>
                  <a:cubicBezTo>
                    <a:pt x="3" y="152"/>
                    <a:pt x="3" y="146"/>
                    <a:pt x="7" y="143"/>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20"/>
            <p:cNvSpPr>
              <a:spLocks/>
            </p:cNvSpPr>
            <p:nvPr userDrawn="1"/>
          </p:nvSpPr>
          <p:spPr bwMode="auto">
            <a:xfrm>
              <a:off x="2897408" y="-407464"/>
              <a:ext cx="178286" cy="238255"/>
            </a:xfrm>
            <a:custGeom>
              <a:avLst/>
              <a:gdLst>
                <a:gd name="T0" fmla="*/ 27 w 119"/>
                <a:gd name="T1" fmla="*/ 6 h 158"/>
                <a:gd name="T2" fmla="*/ 53 w 119"/>
                <a:gd name="T3" fmla="*/ 15 h 158"/>
                <a:gd name="T4" fmla="*/ 41 w 119"/>
                <a:gd name="T5" fmla="*/ 84 h 158"/>
                <a:gd name="T6" fmla="*/ 63 w 119"/>
                <a:gd name="T7" fmla="*/ 58 h 158"/>
                <a:gd name="T8" fmla="*/ 68 w 119"/>
                <a:gd name="T9" fmla="*/ 71 h 158"/>
                <a:gd name="T10" fmla="*/ 119 w 119"/>
                <a:gd name="T11" fmla="*/ 39 h 158"/>
                <a:gd name="T12" fmla="*/ 98 w 119"/>
                <a:gd name="T13" fmla="*/ 64 h 158"/>
                <a:gd name="T14" fmla="*/ 109 w 119"/>
                <a:gd name="T15" fmla="*/ 58 h 158"/>
                <a:gd name="T16" fmla="*/ 94 w 119"/>
                <a:gd name="T17" fmla="*/ 77 h 158"/>
                <a:gd name="T18" fmla="*/ 93 w 119"/>
                <a:gd name="T19" fmla="*/ 97 h 158"/>
                <a:gd name="T20" fmla="*/ 54 w 119"/>
                <a:gd name="T21" fmla="*/ 122 h 158"/>
                <a:gd name="T22" fmla="*/ 90 w 119"/>
                <a:gd name="T23" fmla="*/ 124 h 158"/>
                <a:gd name="T24" fmla="*/ 47 w 119"/>
                <a:gd name="T25" fmla="*/ 145 h 158"/>
                <a:gd name="T26" fmla="*/ 23 w 119"/>
                <a:gd name="T27" fmla="*/ 145 h 158"/>
                <a:gd name="T28" fmla="*/ 5 w 119"/>
                <a:gd name="T29" fmla="*/ 158 h 158"/>
                <a:gd name="T30" fmla="*/ 8 w 119"/>
                <a:gd name="T31" fmla="*/ 138 h 158"/>
                <a:gd name="T32" fmla="*/ 11 w 119"/>
                <a:gd name="T33" fmla="*/ 117 h 158"/>
                <a:gd name="T34" fmla="*/ 6 w 119"/>
                <a:gd name="T35" fmla="*/ 74 h 158"/>
                <a:gd name="T36" fmla="*/ 23 w 119"/>
                <a:gd name="T37" fmla="*/ 5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9" h="158">
                  <a:moveTo>
                    <a:pt x="27" y="6"/>
                  </a:moveTo>
                  <a:cubicBezTo>
                    <a:pt x="36" y="0"/>
                    <a:pt x="46" y="8"/>
                    <a:pt x="53" y="15"/>
                  </a:cubicBezTo>
                  <a:cubicBezTo>
                    <a:pt x="71" y="37"/>
                    <a:pt x="52" y="63"/>
                    <a:pt x="41" y="84"/>
                  </a:cubicBezTo>
                  <a:cubicBezTo>
                    <a:pt x="48" y="75"/>
                    <a:pt x="55" y="64"/>
                    <a:pt x="63" y="58"/>
                  </a:cubicBezTo>
                  <a:cubicBezTo>
                    <a:pt x="76" y="49"/>
                    <a:pt x="79" y="64"/>
                    <a:pt x="68" y="71"/>
                  </a:cubicBezTo>
                  <a:cubicBezTo>
                    <a:pt x="77" y="65"/>
                    <a:pt x="113" y="30"/>
                    <a:pt x="119" y="39"/>
                  </a:cubicBezTo>
                  <a:cubicBezTo>
                    <a:pt x="114" y="48"/>
                    <a:pt x="103" y="56"/>
                    <a:pt x="98" y="64"/>
                  </a:cubicBezTo>
                  <a:cubicBezTo>
                    <a:pt x="102" y="63"/>
                    <a:pt x="104" y="61"/>
                    <a:pt x="109" y="58"/>
                  </a:cubicBezTo>
                  <a:cubicBezTo>
                    <a:pt x="109" y="69"/>
                    <a:pt x="99" y="72"/>
                    <a:pt x="94" y="77"/>
                  </a:cubicBezTo>
                  <a:cubicBezTo>
                    <a:pt x="86" y="87"/>
                    <a:pt x="96" y="86"/>
                    <a:pt x="93" y="97"/>
                  </a:cubicBezTo>
                  <a:cubicBezTo>
                    <a:pt x="86" y="112"/>
                    <a:pt x="63" y="113"/>
                    <a:pt x="54" y="122"/>
                  </a:cubicBezTo>
                  <a:cubicBezTo>
                    <a:pt x="69" y="124"/>
                    <a:pt x="76" y="126"/>
                    <a:pt x="90" y="124"/>
                  </a:cubicBezTo>
                  <a:cubicBezTo>
                    <a:pt x="87" y="138"/>
                    <a:pt x="60" y="145"/>
                    <a:pt x="47" y="145"/>
                  </a:cubicBezTo>
                  <a:cubicBezTo>
                    <a:pt x="39" y="147"/>
                    <a:pt x="31" y="144"/>
                    <a:pt x="23" y="145"/>
                  </a:cubicBezTo>
                  <a:cubicBezTo>
                    <a:pt x="17" y="147"/>
                    <a:pt x="10" y="154"/>
                    <a:pt x="5" y="158"/>
                  </a:cubicBezTo>
                  <a:cubicBezTo>
                    <a:pt x="0" y="151"/>
                    <a:pt x="4" y="145"/>
                    <a:pt x="8" y="138"/>
                  </a:cubicBezTo>
                  <a:cubicBezTo>
                    <a:pt x="11" y="130"/>
                    <a:pt x="13" y="127"/>
                    <a:pt x="11" y="117"/>
                  </a:cubicBezTo>
                  <a:cubicBezTo>
                    <a:pt x="10" y="103"/>
                    <a:pt x="5" y="87"/>
                    <a:pt x="6" y="74"/>
                  </a:cubicBezTo>
                  <a:cubicBezTo>
                    <a:pt x="6" y="48"/>
                    <a:pt x="10" y="26"/>
                    <a:pt x="23" y="5"/>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21"/>
            <p:cNvSpPr>
              <a:spLocks/>
            </p:cNvSpPr>
            <p:nvPr userDrawn="1"/>
          </p:nvSpPr>
          <p:spPr bwMode="auto">
            <a:xfrm>
              <a:off x="2856888" y="-203246"/>
              <a:ext cx="136146" cy="625621"/>
            </a:xfrm>
            <a:custGeom>
              <a:avLst/>
              <a:gdLst>
                <a:gd name="T0" fmla="*/ 4 w 90"/>
                <a:gd name="T1" fmla="*/ 22 h 415"/>
                <a:gd name="T2" fmla="*/ 4 w 90"/>
                <a:gd name="T3" fmla="*/ 24 h 415"/>
                <a:gd name="T4" fmla="*/ 5 w 90"/>
                <a:gd name="T5" fmla="*/ 45 h 415"/>
                <a:gd name="T6" fmla="*/ 44 w 90"/>
                <a:gd name="T7" fmla="*/ 88 h 415"/>
                <a:gd name="T8" fmla="*/ 53 w 90"/>
                <a:gd name="T9" fmla="*/ 144 h 415"/>
                <a:gd name="T10" fmla="*/ 63 w 90"/>
                <a:gd name="T11" fmla="*/ 206 h 415"/>
                <a:gd name="T12" fmla="*/ 65 w 90"/>
                <a:gd name="T13" fmla="*/ 270 h 415"/>
                <a:gd name="T14" fmla="*/ 72 w 90"/>
                <a:gd name="T15" fmla="*/ 330 h 415"/>
                <a:gd name="T16" fmla="*/ 74 w 90"/>
                <a:gd name="T17" fmla="*/ 392 h 415"/>
                <a:gd name="T18" fmla="*/ 82 w 90"/>
                <a:gd name="T19" fmla="*/ 412 h 415"/>
                <a:gd name="T20" fmla="*/ 87 w 90"/>
                <a:gd name="T21" fmla="*/ 383 h 415"/>
                <a:gd name="T22" fmla="*/ 81 w 90"/>
                <a:gd name="T23" fmla="*/ 278 h 415"/>
                <a:gd name="T24" fmla="*/ 76 w 90"/>
                <a:gd name="T25" fmla="*/ 173 h 415"/>
                <a:gd name="T26" fmla="*/ 64 w 90"/>
                <a:gd name="T27" fmla="*/ 77 h 415"/>
                <a:gd name="T28" fmla="*/ 44 w 90"/>
                <a:gd name="T29" fmla="*/ 42 h 415"/>
                <a:gd name="T30" fmla="*/ 34 w 90"/>
                <a:gd name="T31" fmla="*/ 27 h 415"/>
                <a:gd name="T32" fmla="*/ 47 w 90"/>
                <a:gd name="T33" fmla="*/ 12 h 415"/>
                <a:gd name="T34" fmla="*/ 34 w 90"/>
                <a:gd name="T35" fmla="*/ 3 h 415"/>
                <a:gd name="T36" fmla="*/ 18 w 90"/>
                <a:gd name="T37" fmla="*/ 10 h 415"/>
                <a:gd name="T38" fmla="*/ 0 w 90"/>
                <a:gd name="T39" fmla="*/ 31 h 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0" h="415">
                  <a:moveTo>
                    <a:pt x="4" y="22"/>
                  </a:moveTo>
                  <a:cubicBezTo>
                    <a:pt x="7" y="20"/>
                    <a:pt x="4" y="22"/>
                    <a:pt x="4" y="24"/>
                  </a:cubicBezTo>
                  <a:cubicBezTo>
                    <a:pt x="2" y="32"/>
                    <a:pt x="2" y="37"/>
                    <a:pt x="5" y="45"/>
                  </a:cubicBezTo>
                  <a:cubicBezTo>
                    <a:pt x="14" y="64"/>
                    <a:pt x="35" y="69"/>
                    <a:pt x="44" y="88"/>
                  </a:cubicBezTo>
                  <a:cubicBezTo>
                    <a:pt x="52" y="104"/>
                    <a:pt x="49" y="127"/>
                    <a:pt x="53" y="144"/>
                  </a:cubicBezTo>
                  <a:cubicBezTo>
                    <a:pt x="54" y="165"/>
                    <a:pt x="60" y="184"/>
                    <a:pt x="63" y="206"/>
                  </a:cubicBezTo>
                  <a:cubicBezTo>
                    <a:pt x="64" y="226"/>
                    <a:pt x="64" y="247"/>
                    <a:pt x="65" y="270"/>
                  </a:cubicBezTo>
                  <a:cubicBezTo>
                    <a:pt x="68" y="290"/>
                    <a:pt x="70" y="309"/>
                    <a:pt x="72" y="330"/>
                  </a:cubicBezTo>
                  <a:cubicBezTo>
                    <a:pt x="73" y="350"/>
                    <a:pt x="73" y="372"/>
                    <a:pt x="74" y="392"/>
                  </a:cubicBezTo>
                  <a:cubicBezTo>
                    <a:pt x="74" y="398"/>
                    <a:pt x="71" y="415"/>
                    <a:pt x="82" y="412"/>
                  </a:cubicBezTo>
                  <a:cubicBezTo>
                    <a:pt x="90" y="409"/>
                    <a:pt x="87" y="392"/>
                    <a:pt x="87" y="383"/>
                  </a:cubicBezTo>
                  <a:cubicBezTo>
                    <a:pt x="89" y="349"/>
                    <a:pt x="84" y="313"/>
                    <a:pt x="81" y="278"/>
                  </a:cubicBezTo>
                  <a:cubicBezTo>
                    <a:pt x="79" y="244"/>
                    <a:pt x="80" y="209"/>
                    <a:pt x="76" y="173"/>
                  </a:cubicBezTo>
                  <a:cubicBezTo>
                    <a:pt x="74" y="142"/>
                    <a:pt x="73" y="106"/>
                    <a:pt x="64" y="77"/>
                  </a:cubicBezTo>
                  <a:cubicBezTo>
                    <a:pt x="59" y="63"/>
                    <a:pt x="52" y="51"/>
                    <a:pt x="44" y="42"/>
                  </a:cubicBezTo>
                  <a:cubicBezTo>
                    <a:pt x="40" y="36"/>
                    <a:pt x="34" y="34"/>
                    <a:pt x="34" y="27"/>
                  </a:cubicBezTo>
                  <a:cubicBezTo>
                    <a:pt x="36" y="21"/>
                    <a:pt x="43" y="16"/>
                    <a:pt x="47" y="12"/>
                  </a:cubicBezTo>
                  <a:cubicBezTo>
                    <a:pt x="38" y="15"/>
                    <a:pt x="39" y="4"/>
                    <a:pt x="34" y="3"/>
                  </a:cubicBezTo>
                  <a:cubicBezTo>
                    <a:pt x="27" y="0"/>
                    <a:pt x="23" y="5"/>
                    <a:pt x="18" y="10"/>
                  </a:cubicBezTo>
                  <a:cubicBezTo>
                    <a:pt x="12" y="18"/>
                    <a:pt x="8" y="28"/>
                    <a:pt x="0" y="31"/>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2"/>
            <p:cNvSpPr>
              <a:spLocks/>
            </p:cNvSpPr>
            <p:nvPr userDrawn="1"/>
          </p:nvSpPr>
          <p:spPr bwMode="auto">
            <a:xfrm>
              <a:off x="2239372" y="-104379"/>
              <a:ext cx="380884" cy="341985"/>
            </a:xfrm>
            <a:custGeom>
              <a:avLst/>
              <a:gdLst>
                <a:gd name="T0" fmla="*/ 103 w 253"/>
                <a:gd name="T1" fmla="*/ 21 h 226"/>
                <a:gd name="T2" fmla="*/ 78 w 253"/>
                <a:gd name="T3" fmla="*/ 34 h 226"/>
                <a:gd name="T4" fmla="*/ 39 w 253"/>
                <a:gd name="T5" fmla="*/ 61 h 226"/>
                <a:gd name="T6" fmla="*/ 29 w 253"/>
                <a:gd name="T7" fmla="*/ 85 h 226"/>
                <a:gd name="T8" fmla="*/ 15 w 253"/>
                <a:gd name="T9" fmla="*/ 108 h 226"/>
                <a:gd name="T10" fmla="*/ 10 w 253"/>
                <a:gd name="T11" fmla="*/ 158 h 226"/>
                <a:gd name="T12" fmla="*/ 102 w 253"/>
                <a:gd name="T13" fmla="*/ 208 h 226"/>
                <a:gd name="T14" fmla="*/ 120 w 253"/>
                <a:gd name="T15" fmla="*/ 191 h 226"/>
                <a:gd name="T16" fmla="*/ 128 w 253"/>
                <a:gd name="T17" fmla="*/ 188 h 226"/>
                <a:gd name="T18" fmla="*/ 145 w 253"/>
                <a:gd name="T19" fmla="*/ 191 h 226"/>
                <a:gd name="T20" fmla="*/ 188 w 253"/>
                <a:gd name="T21" fmla="*/ 159 h 226"/>
                <a:gd name="T22" fmla="*/ 208 w 253"/>
                <a:gd name="T23" fmla="*/ 130 h 226"/>
                <a:gd name="T24" fmla="*/ 242 w 253"/>
                <a:gd name="T25" fmla="*/ 115 h 226"/>
                <a:gd name="T26" fmla="*/ 208 w 253"/>
                <a:gd name="T27" fmla="*/ 53 h 226"/>
                <a:gd name="T28" fmla="*/ 198 w 253"/>
                <a:gd name="T29" fmla="*/ 41 h 226"/>
                <a:gd name="T30" fmla="*/ 187 w 253"/>
                <a:gd name="T31" fmla="*/ 25 h 226"/>
                <a:gd name="T32" fmla="*/ 153 w 253"/>
                <a:gd name="T33" fmla="*/ 7 h 226"/>
                <a:gd name="T34" fmla="*/ 100 w 253"/>
                <a:gd name="T35" fmla="*/ 1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3" h="226">
                  <a:moveTo>
                    <a:pt x="103" y="21"/>
                  </a:moveTo>
                  <a:cubicBezTo>
                    <a:pt x="96" y="26"/>
                    <a:pt x="87" y="29"/>
                    <a:pt x="78" y="34"/>
                  </a:cubicBezTo>
                  <a:cubicBezTo>
                    <a:pt x="65" y="43"/>
                    <a:pt x="51" y="51"/>
                    <a:pt x="39" y="61"/>
                  </a:cubicBezTo>
                  <a:cubicBezTo>
                    <a:pt x="30" y="70"/>
                    <a:pt x="30" y="74"/>
                    <a:pt x="29" y="85"/>
                  </a:cubicBezTo>
                  <a:cubicBezTo>
                    <a:pt x="30" y="98"/>
                    <a:pt x="24" y="99"/>
                    <a:pt x="15" y="108"/>
                  </a:cubicBezTo>
                  <a:cubicBezTo>
                    <a:pt x="1" y="121"/>
                    <a:pt x="0" y="141"/>
                    <a:pt x="10" y="158"/>
                  </a:cubicBezTo>
                  <a:cubicBezTo>
                    <a:pt x="27" y="189"/>
                    <a:pt x="63" y="226"/>
                    <a:pt x="102" y="208"/>
                  </a:cubicBezTo>
                  <a:cubicBezTo>
                    <a:pt x="110" y="204"/>
                    <a:pt x="113" y="196"/>
                    <a:pt x="120" y="191"/>
                  </a:cubicBezTo>
                  <a:cubicBezTo>
                    <a:pt x="126" y="187"/>
                    <a:pt x="122" y="188"/>
                    <a:pt x="128" y="188"/>
                  </a:cubicBezTo>
                  <a:cubicBezTo>
                    <a:pt x="135" y="189"/>
                    <a:pt x="139" y="191"/>
                    <a:pt x="145" y="191"/>
                  </a:cubicBezTo>
                  <a:cubicBezTo>
                    <a:pt x="163" y="189"/>
                    <a:pt x="182" y="176"/>
                    <a:pt x="188" y="159"/>
                  </a:cubicBezTo>
                  <a:cubicBezTo>
                    <a:pt x="194" y="144"/>
                    <a:pt x="186" y="129"/>
                    <a:pt x="208" y="130"/>
                  </a:cubicBezTo>
                  <a:cubicBezTo>
                    <a:pt x="222" y="132"/>
                    <a:pt x="236" y="130"/>
                    <a:pt x="242" y="115"/>
                  </a:cubicBezTo>
                  <a:cubicBezTo>
                    <a:pt x="253" y="91"/>
                    <a:pt x="228" y="63"/>
                    <a:pt x="208" y="53"/>
                  </a:cubicBezTo>
                  <a:cubicBezTo>
                    <a:pt x="200" y="48"/>
                    <a:pt x="201" y="50"/>
                    <a:pt x="198" y="41"/>
                  </a:cubicBezTo>
                  <a:cubicBezTo>
                    <a:pt x="194" y="36"/>
                    <a:pt x="192" y="30"/>
                    <a:pt x="187" y="25"/>
                  </a:cubicBezTo>
                  <a:cubicBezTo>
                    <a:pt x="178" y="16"/>
                    <a:pt x="164" y="11"/>
                    <a:pt x="153" y="7"/>
                  </a:cubicBezTo>
                  <a:cubicBezTo>
                    <a:pt x="145" y="5"/>
                    <a:pt x="94" y="0"/>
                    <a:pt x="100" y="17"/>
                  </a:cubicBezTo>
                </a:path>
              </a:pathLst>
            </a:custGeom>
            <a:solidFill>
              <a:srgbClr val="FFA59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23"/>
            <p:cNvSpPr>
              <a:spLocks/>
            </p:cNvSpPr>
            <p:nvPr userDrawn="1"/>
          </p:nvSpPr>
          <p:spPr bwMode="auto">
            <a:xfrm>
              <a:off x="2257200" y="30146"/>
              <a:ext cx="226909" cy="183149"/>
            </a:xfrm>
            <a:custGeom>
              <a:avLst/>
              <a:gdLst>
                <a:gd name="T0" fmla="*/ 125 w 150"/>
                <a:gd name="T1" fmla="*/ 7 h 121"/>
                <a:gd name="T2" fmla="*/ 71 w 150"/>
                <a:gd name="T3" fmla="*/ 6 h 121"/>
                <a:gd name="T4" fmla="*/ 29 w 150"/>
                <a:gd name="T5" fmla="*/ 13 h 121"/>
                <a:gd name="T6" fmla="*/ 65 w 150"/>
                <a:gd name="T7" fmla="*/ 40 h 121"/>
                <a:gd name="T8" fmla="*/ 62 w 150"/>
                <a:gd name="T9" fmla="*/ 57 h 121"/>
                <a:gd name="T10" fmla="*/ 49 w 150"/>
                <a:gd name="T11" fmla="*/ 70 h 121"/>
                <a:gd name="T12" fmla="*/ 56 w 150"/>
                <a:gd name="T13" fmla="*/ 76 h 121"/>
                <a:gd name="T14" fmla="*/ 18 w 150"/>
                <a:gd name="T15" fmla="*/ 83 h 121"/>
                <a:gd name="T16" fmla="*/ 0 w 150"/>
                <a:gd name="T17" fmla="*/ 70 h 121"/>
                <a:gd name="T18" fmla="*/ 50 w 150"/>
                <a:gd name="T19" fmla="*/ 114 h 121"/>
                <a:gd name="T20" fmla="*/ 97 w 150"/>
                <a:gd name="T21" fmla="*/ 86 h 121"/>
                <a:gd name="T22" fmla="*/ 121 w 150"/>
                <a:gd name="T23" fmla="*/ 74 h 121"/>
                <a:gd name="T24" fmla="*/ 108 w 150"/>
                <a:gd name="T25" fmla="*/ 49 h 121"/>
                <a:gd name="T26" fmla="*/ 145 w 150"/>
                <a:gd name="T27" fmla="*/ 32 h 121"/>
                <a:gd name="T28" fmla="*/ 117 w 150"/>
                <a:gd name="T2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0" h="121">
                  <a:moveTo>
                    <a:pt x="125" y="7"/>
                  </a:moveTo>
                  <a:cubicBezTo>
                    <a:pt x="109" y="8"/>
                    <a:pt x="90" y="6"/>
                    <a:pt x="71" y="6"/>
                  </a:cubicBezTo>
                  <a:cubicBezTo>
                    <a:pt x="63" y="5"/>
                    <a:pt x="31" y="0"/>
                    <a:pt x="29" y="13"/>
                  </a:cubicBezTo>
                  <a:cubicBezTo>
                    <a:pt x="28" y="29"/>
                    <a:pt x="55" y="34"/>
                    <a:pt x="65" y="40"/>
                  </a:cubicBezTo>
                  <a:cubicBezTo>
                    <a:pt x="55" y="45"/>
                    <a:pt x="51" y="50"/>
                    <a:pt x="62" y="57"/>
                  </a:cubicBezTo>
                  <a:cubicBezTo>
                    <a:pt x="59" y="62"/>
                    <a:pt x="54" y="65"/>
                    <a:pt x="49" y="70"/>
                  </a:cubicBezTo>
                  <a:cubicBezTo>
                    <a:pt x="53" y="72"/>
                    <a:pt x="52" y="74"/>
                    <a:pt x="56" y="76"/>
                  </a:cubicBezTo>
                  <a:cubicBezTo>
                    <a:pt x="44" y="84"/>
                    <a:pt x="29" y="71"/>
                    <a:pt x="18" y="83"/>
                  </a:cubicBezTo>
                  <a:cubicBezTo>
                    <a:pt x="13" y="80"/>
                    <a:pt x="4" y="76"/>
                    <a:pt x="0" y="70"/>
                  </a:cubicBezTo>
                  <a:cubicBezTo>
                    <a:pt x="4" y="91"/>
                    <a:pt x="32" y="110"/>
                    <a:pt x="50" y="114"/>
                  </a:cubicBezTo>
                  <a:cubicBezTo>
                    <a:pt x="65" y="121"/>
                    <a:pt x="111" y="113"/>
                    <a:pt x="97" y="86"/>
                  </a:cubicBezTo>
                  <a:cubicBezTo>
                    <a:pt x="106" y="80"/>
                    <a:pt x="118" y="86"/>
                    <a:pt x="121" y="74"/>
                  </a:cubicBezTo>
                  <a:cubicBezTo>
                    <a:pt x="123" y="66"/>
                    <a:pt x="114" y="53"/>
                    <a:pt x="108" y="49"/>
                  </a:cubicBezTo>
                  <a:cubicBezTo>
                    <a:pt x="117" y="29"/>
                    <a:pt x="150" y="61"/>
                    <a:pt x="145" y="32"/>
                  </a:cubicBezTo>
                  <a:cubicBezTo>
                    <a:pt x="144" y="15"/>
                    <a:pt x="133" y="8"/>
                    <a:pt x="117" y="4"/>
                  </a:cubicBezTo>
                </a:path>
              </a:pathLst>
            </a:custGeom>
            <a:solidFill>
              <a:srgbClr val="E87E6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24"/>
            <p:cNvSpPr>
              <a:spLocks/>
            </p:cNvSpPr>
            <p:nvPr userDrawn="1"/>
          </p:nvSpPr>
          <p:spPr bwMode="auto">
            <a:xfrm>
              <a:off x="2326894" y="-65481"/>
              <a:ext cx="267429" cy="165319"/>
            </a:xfrm>
            <a:custGeom>
              <a:avLst/>
              <a:gdLst>
                <a:gd name="T0" fmla="*/ 8 w 178"/>
                <a:gd name="T1" fmla="*/ 28 h 109"/>
                <a:gd name="T2" fmla="*/ 42 w 178"/>
                <a:gd name="T3" fmla="*/ 40 h 109"/>
                <a:gd name="T4" fmla="*/ 89 w 178"/>
                <a:gd name="T5" fmla="*/ 25 h 109"/>
                <a:gd name="T6" fmla="*/ 109 w 178"/>
                <a:gd name="T7" fmla="*/ 66 h 109"/>
                <a:gd name="T8" fmla="*/ 129 w 178"/>
                <a:gd name="T9" fmla="*/ 95 h 109"/>
                <a:gd name="T10" fmla="*/ 145 w 178"/>
                <a:gd name="T11" fmla="*/ 93 h 109"/>
                <a:gd name="T12" fmla="*/ 168 w 178"/>
                <a:gd name="T13" fmla="*/ 94 h 109"/>
                <a:gd name="T14" fmla="*/ 173 w 178"/>
                <a:gd name="T15" fmla="*/ 73 h 109"/>
                <a:gd name="T16" fmla="*/ 143 w 178"/>
                <a:gd name="T17" fmla="*/ 47 h 109"/>
                <a:gd name="T18" fmla="*/ 154 w 178"/>
                <a:gd name="T19" fmla="*/ 48 h 109"/>
                <a:gd name="T20" fmla="*/ 126 w 178"/>
                <a:gd name="T21" fmla="*/ 8 h 109"/>
                <a:gd name="T22" fmla="*/ 102 w 178"/>
                <a:gd name="T23" fmla="*/ 1 h 109"/>
                <a:gd name="T24" fmla="*/ 81 w 178"/>
                <a:gd name="T25" fmla="*/ 1 h 109"/>
                <a:gd name="T26" fmla="*/ 66 w 178"/>
                <a:gd name="T27" fmla="*/ 17 h 109"/>
                <a:gd name="T28" fmla="*/ 45 w 178"/>
                <a:gd name="T29" fmla="*/ 26 h 109"/>
                <a:gd name="T30" fmla="*/ 0 w 178"/>
                <a:gd name="T31" fmla="*/ 26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8" h="109">
                  <a:moveTo>
                    <a:pt x="8" y="28"/>
                  </a:moveTo>
                  <a:cubicBezTo>
                    <a:pt x="12" y="37"/>
                    <a:pt x="32" y="39"/>
                    <a:pt x="42" y="40"/>
                  </a:cubicBezTo>
                  <a:cubicBezTo>
                    <a:pt x="58" y="42"/>
                    <a:pt x="77" y="35"/>
                    <a:pt x="89" y="25"/>
                  </a:cubicBezTo>
                  <a:cubicBezTo>
                    <a:pt x="98" y="35"/>
                    <a:pt x="101" y="55"/>
                    <a:pt x="109" y="66"/>
                  </a:cubicBezTo>
                  <a:cubicBezTo>
                    <a:pt x="115" y="75"/>
                    <a:pt x="122" y="85"/>
                    <a:pt x="129" y="95"/>
                  </a:cubicBezTo>
                  <a:cubicBezTo>
                    <a:pt x="133" y="101"/>
                    <a:pt x="149" y="109"/>
                    <a:pt x="145" y="93"/>
                  </a:cubicBezTo>
                  <a:cubicBezTo>
                    <a:pt x="152" y="92"/>
                    <a:pt x="160" y="97"/>
                    <a:pt x="168" y="94"/>
                  </a:cubicBezTo>
                  <a:cubicBezTo>
                    <a:pt x="177" y="90"/>
                    <a:pt x="178" y="83"/>
                    <a:pt x="173" y="73"/>
                  </a:cubicBezTo>
                  <a:cubicBezTo>
                    <a:pt x="168" y="60"/>
                    <a:pt x="156" y="54"/>
                    <a:pt x="143" y="47"/>
                  </a:cubicBezTo>
                  <a:cubicBezTo>
                    <a:pt x="147" y="47"/>
                    <a:pt x="151" y="46"/>
                    <a:pt x="154" y="48"/>
                  </a:cubicBezTo>
                  <a:cubicBezTo>
                    <a:pt x="151" y="35"/>
                    <a:pt x="136" y="16"/>
                    <a:pt x="126" y="8"/>
                  </a:cubicBezTo>
                  <a:cubicBezTo>
                    <a:pt x="118" y="3"/>
                    <a:pt x="112" y="0"/>
                    <a:pt x="102" y="1"/>
                  </a:cubicBezTo>
                  <a:cubicBezTo>
                    <a:pt x="96" y="1"/>
                    <a:pt x="87" y="1"/>
                    <a:pt x="81" y="1"/>
                  </a:cubicBezTo>
                  <a:cubicBezTo>
                    <a:pt x="71" y="1"/>
                    <a:pt x="73" y="11"/>
                    <a:pt x="66" y="17"/>
                  </a:cubicBezTo>
                  <a:cubicBezTo>
                    <a:pt x="60" y="23"/>
                    <a:pt x="52" y="27"/>
                    <a:pt x="45" y="26"/>
                  </a:cubicBezTo>
                  <a:cubicBezTo>
                    <a:pt x="29" y="28"/>
                    <a:pt x="14" y="25"/>
                    <a:pt x="0" y="26"/>
                  </a:cubicBezTo>
                </a:path>
              </a:pathLst>
            </a:custGeom>
            <a:solidFill>
              <a:srgbClr val="FFE8B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25"/>
            <p:cNvSpPr>
              <a:spLocks/>
            </p:cNvSpPr>
            <p:nvPr userDrawn="1"/>
          </p:nvSpPr>
          <p:spPr bwMode="auto">
            <a:xfrm>
              <a:off x="2349585" y="36629"/>
              <a:ext cx="119938" cy="90764"/>
            </a:xfrm>
            <a:custGeom>
              <a:avLst/>
              <a:gdLst>
                <a:gd name="T0" fmla="*/ 42 w 80"/>
                <a:gd name="T1" fmla="*/ 10 h 60"/>
                <a:gd name="T2" fmla="*/ 0 w 80"/>
                <a:gd name="T3" fmla="*/ 15 h 60"/>
                <a:gd name="T4" fmla="*/ 28 w 80"/>
                <a:gd name="T5" fmla="*/ 34 h 60"/>
                <a:gd name="T6" fmla="*/ 13 w 80"/>
                <a:gd name="T7" fmla="*/ 47 h 60"/>
                <a:gd name="T8" fmla="*/ 29 w 80"/>
                <a:gd name="T9" fmla="*/ 60 h 60"/>
                <a:gd name="T10" fmla="*/ 54 w 80"/>
                <a:gd name="T11" fmla="*/ 27 h 60"/>
                <a:gd name="T12" fmla="*/ 75 w 80"/>
                <a:gd name="T13" fmla="*/ 28 h 60"/>
                <a:gd name="T14" fmla="*/ 70 w 80"/>
                <a:gd name="T15" fmla="*/ 12 h 60"/>
                <a:gd name="T16" fmla="*/ 39 w 80"/>
                <a:gd name="T17" fmla="*/ 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60">
                  <a:moveTo>
                    <a:pt x="42" y="10"/>
                  </a:moveTo>
                  <a:cubicBezTo>
                    <a:pt x="34" y="9"/>
                    <a:pt x="5" y="10"/>
                    <a:pt x="0" y="15"/>
                  </a:cubicBezTo>
                  <a:cubicBezTo>
                    <a:pt x="7" y="28"/>
                    <a:pt x="15" y="33"/>
                    <a:pt x="28" y="34"/>
                  </a:cubicBezTo>
                  <a:cubicBezTo>
                    <a:pt x="26" y="40"/>
                    <a:pt x="16" y="41"/>
                    <a:pt x="13" y="47"/>
                  </a:cubicBezTo>
                  <a:cubicBezTo>
                    <a:pt x="11" y="55"/>
                    <a:pt x="22" y="60"/>
                    <a:pt x="29" y="60"/>
                  </a:cubicBezTo>
                  <a:cubicBezTo>
                    <a:pt x="45" y="55"/>
                    <a:pt x="40" y="30"/>
                    <a:pt x="54" y="27"/>
                  </a:cubicBezTo>
                  <a:cubicBezTo>
                    <a:pt x="60" y="25"/>
                    <a:pt x="68" y="33"/>
                    <a:pt x="75" y="28"/>
                  </a:cubicBezTo>
                  <a:cubicBezTo>
                    <a:pt x="80" y="22"/>
                    <a:pt x="76" y="16"/>
                    <a:pt x="70" y="12"/>
                  </a:cubicBezTo>
                  <a:cubicBezTo>
                    <a:pt x="63" y="4"/>
                    <a:pt x="47" y="0"/>
                    <a:pt x="39" y="6"/>
                  </a:cubicBezTo>
                </a:path>
              </a:pathLst>
            </a:custGeom>
            <a:solidFill>
              <a:srgbClr val="BC4D4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26"/>
            <p:cNvSpPr>
              <a:spLocks/>
            </p:cNvSpPr>
            <p:nvPr userDrawn="1"/>
          </p:nvSpPr>
          <p:spPr bwMode="auto">
            <a:xfrm>
              <a:off x="2563528" y="-660307"/>
              <a:ext cx="408437" cy="217184"/>
            </a:xfrm>
            <a:custGeom>
              <a:avLst/>
              <a:gdLst>
                <a:gd name="T0" fmla="*/ 11 w 271"/>
                <a:gd name="T1" fmla="*/ 63 h 144"/>
                <a:gd name="T2" fmla="*/ 36 w 271"/>
                <a:gd name="T3" fmla="*/ 35 h 144"/>
                <a:gd name="T4" fmla="*/ 108 w 271"/>
                <a:gd name="T5" fmla="*/ 3 h 144"/>
                <a:gd name="T6" fmla="*/ 193 w 271"/>
                <a:gd name="T7" fmla="*/ 34 h 144"/>
                <a:gd name="T8" fmla="*/ 271 w 271"/>
                <a:gd name="T9" fmla="*/ 63 h 144"/>
                <a:gd name="T10" fmla="*/ 235 w 271"/>
                <a:gd name="T11" fmla="*/ 82 h 144"/>
                <a:gd name="T12" fmla="*/ 190 w 271"/>
                <a:gd name="T13" fmla="*/ 98 h 144"/>
                <a:gd name="T14" fmla="*/ 123 w 271"/>
                <a:gd name="T15" fmla="*/ 129 h 144"/>
                <a:gd name="T16" fmla="*/ 24 w 271"/>
                <a:gd name="T17" fmla="*/ 125 h 144"/>
                <a:gd name="T18" fmla="*/ 7 w 271"/>
                <a:gd name="T19" fmla="*/ 111 h 144"/>
                <a:gd name="T20" fmla="*/ 3 w 271"/>
                <a:gd name="T21" fmla="*/ 92 h 144"/>
                <a:gd name="T22" fmla="*/ 16 w 271"/>
                <a:gd name="T23" fmla="*/ 5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1" h="144">
                  <a:moveTo>
                    <a:pt x="11" y="63"/>
                  </a:moveTo>
                  <a:cubicBezTo>
                    <a:pt x="21" y="59"/>
                    <a:pt x="26" y="42"/>
                    <a:pt x="36" y="35"/>
                  </a:cubicBezTo>
                  <a:cubicBezTo>
                    <a:pt x="59" y="19"/>
                    <a:pt x="81" y="7"/>
                    <a:pt x="108" y="3"/>
                  </a:cubicBezTo>
                  <a:cubicBezTo>
                    <a:pt x="140" y="0"/>
                    <a:pt x="169" y="12"/>
                    <a:pt x="193" y="34"/>
                  </a:cubicBezTo>
                  <a:cubicBezTo>
                    <a:pt x="215" y="53"/>
                    <a:pt x="241" y="69"/>
                    <a:pt x="271" y="63"/>
                  </a:cubicBezTo>
                  <a:cubicBezTo>
                    <a:pt x="271" y="76"/>
                    <a:pt x="244" y="80"/>
                    <a:pt x="235" y="82"/>
                  </a:cubicBezTo>
                  <a:cubicBezTo>
                    <a:pt x="220" y="88"/>
                    <a:pt x="205" y="92"/>
                    <a:pt x="190" y="98"/>
                  </a:cubicBezTo>
                  <a:cubicBezTo>
                    <a:pt x="167" y="107"/>
                    <a:pt x="148" y="123"/>
                    <a:pt x="123" y="129"/>
                  </a:cubicBezTo>
                  <a:cubicBezTo>
                    <a:pt x="93" y="139"/>
                    <a:pt x="52" y="144"/>
                    <a:pt x="24" y="125"/>
                  </a:cubicBezTo>
                  <a:cubicBezTo>
                    <a:pt x="18" y="120"/>
                    <a:pt x="13" y="116"/>
                    <a:pt x="7" y="111"/>
                  </a:cubicBezTo>
                  <a:cubicBezTo>
                    <a:pt x="0" y="103"/>
                    <a:pt x="0" y="103"/>
                    <a:pt x="3" y="92"/>
                  </a:cubicBezTo>
                  <a:cubicBezTo>
                    <a:pt x="5" y="80"/>
                    <a:pt x="10" y="68"/>
                    <a:pt x="16" y="58"/>
                  </a:cubicBezTo>
                </a:path>
              </a:pathLst>
            </a:custGeom>
            <a:solidFill>
              <a:srgbClr val="8CC0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27"/>
            <p:cNvSpPr>
              <a:spLocks/>
            </p:cNvSpPr>
            <p:nvPr userDrawn="1"/>
          </p:nvSpPr>
          <p:spPr bwMode="auto">
            <a:xfrm>
              <a:off x="2566770" y="-655444"/>
              <a:ext cx="377642" cy="152353"/>
            </a:xfrm>
            <a:custGeom>
              <a:avLst/>
              <a:gdLst>
                <a:gd name="T0" fmla="*/ 2 w 251"/>
                <a:gd name="T1" fmla="*/ 84 h 101"/>
                <a:gd name="T2" fmla="*/ 40 w 251"/>
                <a:gd name="T3" fmla="*/ 37 h 101"/>
                <a:gd name="T4" fmla="*/ 81 w 251"/>
                <a:gd name="T5" fmla="*/ 13 h 101"/>
                <a:gd name="T6" fmla="*/ 133 w 251"/>
                <a:gd name="T7" fmla="*/ 11 h 101"/>
                <a:gd name="T8" fmla="*/ 97 w 251"/>
                <a:gd name="T9" fmla="*/ 30 h 101"/>
                <a:gd name="T10" fmla="*/ 139 w 251"/>
                <a:gd name="T11" fmla="*/ 26 h 101"/>
                <a:gd name="T12" fmla="*/ 182 w 251"/>
                <a:gd name="T13" fmla="*/ 42 h 101"/>
                <a:gd name="T14" fmla="*/ 169 w 251"/>
                <a:gd name="T15" fmla="*/ 44 h 101"/>
                <a:gd name="T16" fmla="*/ 216 w 251"/>
                <a:gd name="T17" fmla="*/ 54 h 101"/>
                <a:gd name="T18" fmla="*/ 251 w 251"/>
                <a:gd name="T19" fmla="*/ 75 h 101"/>
                <a:gd name="T20" fmla="*/ 217 w 251"/>
                <a:gd name="T21" fmla="*/ 75 h 101"/>
                <a:gd name="T22" fmla="*/ 179 w 251"/>
                <a:gd name="T23" fmla="*/ 71 h 101"/>
                <a:gd name="T24" fmla="*/ 105 w 251"/>
                <a:gd name="T25" fmla="*/ 52 h 101"/>
                <a:gd name="T26" fmla="*/ 40 w 251"/>
                <a:gd name="T27" fmla="*/ 71 h 101"/>
                <a:gd name="T28" fmla="*/ 0 w 251"/>
                <a:gd name="T29"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1" h="101">
                  <a:moveTo>
                    <a:pt x="2" y="84"/>
                  </a:moveTo>
                  <a:cubicBezTo>
                    <a:pt x="11" y="66"/>
                    <a:pt x="23" y="50"/>
                    <a:pt x="40" y="37"/>
                  </a:cubicBezTo>
                  <a:cubicBezTo>
                    <a:pt x="53" y="26"/>
                    <a:pt x="65" y="18"/>
                    <a:pt x="81" y="13"/>
                  </a:cubicBezTo>
                  <a:cubicBezTo>
                    <a:pt x="91" y="10"/>
                    <a:pt x="125" y="0"/>
                    <a:pt x="133" y="11"/>
                  </a:cubicBezTo>
                  <a:cubicBezTo>
                    <a:pt x="122" y="21"/>
                    <a:pt x="107" y="20"/>
                    <a:pt x="97" y="30"/>
                  </a:cubicBezTo>
                  <a:cubicBezTo>
                    <a:pt x="104" y="37"/>
                    <a:pt x="129" y="27"/>
                    <a:pt x="139" y="26"/>
                  </a:cubicBezTo>
                  <a:cubicBezTo>
                    <a:pt x="154" y="26"/>
                    <a:pt x="172" y="31"/>
                    <a:pt x="182" y="42"/>
                  </a:cubicBezTo>
                  <a:cubicBezTo>
                    <a:pt x="178" y="42"/>
                    <a:pt x="173" y="41"/>
                    <a:pt x="169" y="44"/>
                  </a:cubicBezTo>
                  <a:cubicBezTo>
                    <a:pt x="178" y="52"/>
                    <a:pt x="204" y="52"/>
                    <a:pt x="216" y="54"/>
                  </a:cubicBezTo>
                  <a:cubicBezTo>
                    <a:pt x="230" y="59"/>
                    <a:pt x="238" y="71"/>
                    <a:pt x="251" y="75"/>
                  </a:cubicBezTo>
                  <a:cubicBezTo>
                    <a:pt x="243" y="81"/>
                    <a:pt x="227" y="76"/>
                    <a:pt x="217" y="75"/>
                  </a:cubicBezTo>
                  <a:cubicBezTo>
                    <a:pt x="205" y="72"/>
                    <a:pt x="192" y="73"/>
                    <a:pt x="179" y="71"/>
                  </a:cubicBezTo>
                  <a:cubicBezTo>
                    <a:pt x="153" y="68"/>
                    <a:pt x="132" y="53"/>
                    <a:pt x="105" y="52"/>
                  </a:cubicBezTo>
                  <a:cubicBezTo>
                    <a:pt x="82" y="52"/>
                    <a:pt x="59" y="62"/>
                    <a:pt x="40" y="71"/>
                  </a:cubicBezTo>
                  <a:cubicBezTo>
                    <a:pt x="29" y="77"/>
                    <a:pt x="1" y="89"/>
                    <a:pt x="0" y="101"/>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28"/>
            <p:cNvSpPr>
              <a:spLocks/>
            </p:cNvSpPr>
            <p:nvPr userDrawn="1"/>
          </p:nvSpPr>
          <p:spPr bwMode="auto">
            <a:xfrm>
              <a:off x="2975205" y="-151382"/>
              <a:ext cx="377642" cy="226909"/>
            </a:xfrm>
            <a:custGeom>
              <a:avLst/>
              <a:gdLst>
                <a:gd name="T0" fmla="*/ 0 w 250"/>
                <a:gd name="T1" fmla="*/ 118 h 150"/>
                <a:gd name="T2" fmla="*/ 71 w 250"/>
                <a:gd name="T3" fmla="*/ 26 h 150"/>
                <a:gd name="T4" fmla="*/ 166 w 250"/>
                <a:gd name="T5" fmla="*/ 9 h 150"/>
                <a:gd name="T6" fmla="*/ 247 w 250"/>
                <a:gd name="T7" fmla="*/ 13 h 150"/>
                <a:gd name="T8" fmla="*/ 227 w 250"/>
                <a:gd name="T9" fmla="*/ 40 h 150"/>
                <a:gd name="T10" fmla="*/ 205 w 250"/>
                <a:gd name="T11" fmla="*/ 70 h 150"/>
                <a:gd name="T12" fmla="*/ 145 w 250"/>
                <a:gd name="T13" fmla="*/ 131 h 150"/>
                <a:gd name="T14" fmla="*/ 66 w 250"/>
                <a:gd name="T15" fmla="*/ 149 h 150"/>
                <a:gd name="T16" fmla="*/ 27 w 250"/>
                <a:gd name="T17" fmla="*/ 139 h 150"/>
                <a:gd name="T18" fmla="*/ 0 w 250"/>
                <a:gd name="T19" fmla="*/ 12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0" h="150">
                  <a:moveTo>
                    <a:pt x="0" y="118"/>
                  </a:moveTo>
                  <a:cubicBezTo>
                    <a:pt x="8" y="84"/>
                    <a:pt x="43" y="45"/>
                    <a:pt x="71" y="26"/>
                  </a:cubicBezTo>
                  <a:cubicBezTo>
                    <a:pt x="97" y="8"/>
                    <a:pt x="136" y="0"/>
                    <a:pt x="166" y="9"/>
                  </a:cubicBezTo>
                  <a:cubicBezTo>
                    <a:pt x="192" y="17"/>
                    <a:pt x="221" y="27"/>
                    <a:pt x="247" y="13"/>
                  </a:cubicBezTo>
                  <a:cubicBezTo>
                    <a:pt x="250" y="24"/>
                    <a:pt x="234" y="33"/>
                    <a:pt x="227" y="40"/>
                  </a:cubicBezTo>
                  <a:cubicBezTo>
                    <a:pt x="219" y="49"/>
                    <a:pt x="211" y="59"/>
                    <a:pt x="205" y="70"/>
                  </a:cubicBezTo>
                  <a:cubicBezTo>
                    <a:pt x="188" y="97"/>
                    <a:pt x="171" y="113"/>
                    <a:pt x="145" y="131"/>
                  </a:cubicBezTo>
                  <a:cubicBezTo>
                    <a:pt x="122" y="146"/>
                    <a:pt x="92" y="150"/>
                    <a:pt x="66" y="149"/>
                  </a:cubicBezTo>
                  <a:cubicBezTo>
                    <a:pt x="52" y="150"/>
                    <a:pt x="39" y="146"/>
                    <a:pt x="27" y="139"/>
                  </a:cubicBezTo>
                  <a:cubicBezTo>
                    <a:pt x="18" y="133"/>
                    <a:pt x="12" y="124"/>
                    <a:pt x="0" y="128"/>
                  </a:cubicBezTo>
                </a:path>
              </a:pathLst>
            </a:custGeom>
            <a:solidFill>
              <a:srgbClr val="8CC0A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29"/>
            <p:cNvSpPr>
              <a:spLocks/>
            </p:cNvSpPr>
            <p:nvPr userDrawn="1"/>
          </p:nvSpPr>
          <p:spPr bwMode="auto">
            <a:xfrm>
              <a:off x="2970343" y="-93033"/>
              <a:ext cx="337122" cy="173424"/>
            </a:xfrm>
            <a:custGeom>
              <a:avLst/>
              <a:gdLst>
                <a:gd name="T0" fmla="*/ 1 w 223"/>
                <a:gd name="T1" fmla="*/ 87 h 115"/>
                <a:gd name="T2" fmla="*/ 23 w 223"/>
                <a:gd name="T3" fmla="*/ 70 h 115"/>
                <a:gd name="T4" fmla="*/ 75 w 223"/>
                <a:gd name="T5" fmla="*/ 30 h 115"/>
                <a:gd name="T6" fmla="*/ 155 w 223"/>
                <a:gd name="T7" fmla="*/ 13 h 115"/>
                <a:gd name="T8" fmla="*/ 221 w 223"/>
                <a:gd name="T9" fmla="*/ 0 h 115"/>
                <a:gd name="T10" fmla="*/ 223 w 223"/>
                <a:gd name="T11" fmla="*/ 0 h 115"/>
                <a:gd name="T12" fmla="*/ 173 w 223"/>
                <a:gd name="T13" fmla="*/ 30 h 115"/>
                <a:gd name="T14" fmla="*/ 114 w 223"/>
                <a:gd name="T15" fmla="*/ 31 h 115"/>
                <a:gd name="T16" fmla="*/ 114 w 223"/>
                <a:gd name="T17" fmla="*/ 31 h 115"/>
                <a:gd name="T18" fmla="*/ 158 w 223"/>
                <a:gd name="T19" fmla="*/ 49 h 115"/>
                <a:gd name="T20" fmla="*/ 133 w 223"/>
                <a:gd name="T21" fmla="*/ 56 h 115"/>
                <a:gd name="T22" fmla="*/ 152 w 223"/>
                <a:gd name="T23" fmla="*/ 64 h 115"/>
                <a:gd name="T24" fmla="*/ 100 w 223"/>
                <a:gd name="T25" fmla="*/ 76 h 115"/>
                <a:gd name="T26" fmla="*/ 74 w 223"/>
                <a:gd name="T27" fmla="*/ 71 h 115"/>
                <a:gd name="T28" fmla="*/ 79 w 223"/>
                <a:gd name="T29" fmla="*/ 89 h 115"/>
                <a:gd name="T30" fmla="*/ 73 w 223"/>
                <a:gd name="T31" fmla="*/ 93 h 115"/>
                <a:gd name="T32" fmla="*/ 87 w 223"/>
                <a:gd name="T33" fmla="*/ 107 h 115"/>
                <a:gd name="T34" fmla="*/ 39 w 223"/>
                <a:gd name="T35" fmla="*/ 108 h 115"/>
                <a:gd name="T36" fmla="*/ 5 w 223"/>
                <a:gd name="T37" fmla="*/ 8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3" h="115">
                  <a:moveTo>
                    <a:pt x="1" y="87"/>
                  </a:moveTo>
                  <a:cubicBezTo>
                    <a:pt x="0" y="79"/>
                    <a:pt x="18" y="74"/>
                    <a:pt x="23" y="70"/>
                  </a:cubicBezTo>
                  <a:cubicBezTo>
                    <a:pt x="43" y="58"/>
                    <a:pt x="58" y="42"/>
                    <a:pt x="75" y="30"/>
                  </a:cubicBezTo>
                  <a:cubicBezTo>
                    <a:pt x="102" y="11"/>
                    <a:pt x="125" y="12"/>
                    <a:pt x="155" y="13"/>
                  </a:cubicBezTo>
                  <a:cubicBezTo>
                    <a:pt x="177" y="15"/>
                    <a:pt x="201" y="9"/>
                    <a:pt x="221" y="0"/>
                  </a:cubicBezTo>
                  <a:cubicBezTo>
                    <a:pt x="223" y="0"/>
                    <a:pt x="223" y="0"/>
                    <a:pt x="223" y="0"/>
                  </a:cubicBezTo>
                  <a:cubicBezTo>
                    <a:pt x="219" y="16"/>
                    <a:pt x="186" y="28"/>
                    <a:pt x="173" y="30"/>
                  </a:cubicBezTo>
                  <a:cubicBezTo>
                    <a:pt x="152" y="36"/>
                    <a:pt x="134" y="32"/>
                    <a:pt x="114" y="31"/>
                  </a:cubicBezTo>
                  <a:cubicBezTo>
                    <a:pt x="114" y="31"/>
                    <a:pt x="114" y="31"/>
                    <a:pt x="114" y="31"/>
                  </a:cubicBezTo>
                  <a:cubicBezTo>
                    <a:pt x="123" y="44"/>
                    <a:pt x="144" y="50"/>
                    <a:pt x="158" y="49"/>
                  </a:cubicBezTo>
                  <a:cubicBezTo>
                    <a:pt x="152" y="55"/>
                    <a:pt x="143" y="54"/>
                    <a:pt x="133" y="56"/>
                  </a:cubicBezTo>
                  <a:cubicBezTo>
                    <a:pt x="137" y="61"/>
                    <a:pt x="146" y="62"/>
                    <a:pt x="152" y="64"/>
                  </a:cubicBezTo>
                  <a:cubicBezTo>
                    <a:pt x="147" y="78"/>
                    <a:pt x="114" y="80"/>
                    <a:pt x="100" y="76"/>
                  </a:cubicBezTo>
                  <a:cubicBezTo>
                    <a:pt x="94" y="76"/>
                    <a:pt x="79" y="67"/>
                    <a:pt x="74" y="71"/>
                  </a:cubicBezTo>
                  <a:cubicBezTo>
                    <a:pt x="66" y="76"/>
                    <a:pt x="76" y="84"/>
                    <a:pt x="79" y="89"/>
                  </a:cubicBezTo>
                  <a:cubicBezTo>
                    <a:pt x="78" y="90"/>
                    <a:pt x="75" y="92"/>
                    <a:pt x="73" y="93"/>
                  </a:cubicBezTo>
                  <a:cubicBezTo>
                    <a:pt x="76" y="99"/>
                    <a:pt x="82" y="102"/>
                    <a:pt x="87" y="107"/>
                  </a:cubicBezTo>
                  <a:cubicBezTo>
                    <a:pt x="78" y="115"/>
                    <a:pt x="52" y="112"/>
                    <a:pt x="39" y="108"/>
                  </a:cubicBezTo>
                  <a:cubicBezTo>
                    <a:pt x="27" y="103"/>
                    <a:pt x="17" y="91"/>
                    <a:pt x="5" y="89"/>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30"/>
            <p:cNvSpPr>
              <a:spLocks/>
            </p:cNvSpPr>
            <p:nvPr userDrawn="1"/>
          </p:nvSpPr>
          <p:spPr bwMode="auto">
            <a:xfrm>
              <a:off x="2957377" y="-127070"/>
              <a:ext cx="175044" cy="188010"/>
            </a:xfrm>
            <a:custGeom>
              <a:avLst/>
              <a:gdLst>
                <a:gd name="T0" fmla="*/ 13 w 116"/>
                <a:gd name="T1" fmla="*/ 98 h 125"/>
                <a:gd name="T2" fmla="*/ 46 w 116"/>
                <a:gd name="T3" fmla="*/ 44 h 125"/>
                <a:gd name="T4" fmla="*/ 116 w 116"/>
                <a:gd name="T5" fmla="*/ 0 h 125"/>
                <a:gd name="T6" fmla="*/ 70 w 116"/>
                <a:gd name="T7" fmla="*/ 35 h 125"/>
                <a:gd name="T8" fmla="*/ 65 w 116"/>
                <a:gd name="T9" fmla="*/ 59 h 125"/>
                <a:gd name="T10" fmla="*/ 88 w 116"/>
                <a:gd name="T11" fmla="*/ 45 h 125"/>
                <a:gd name="T12" fmla="*/ 63 w 116"/>
                <a:gd name="T13" fmla="*/ 71 h 125"/>
                <a:gd name="T14" fmla="*/ 39 w 116"/>
                <a:gd name="T15" fmla="*/ 92 h 125"/>
                <a:gd name="T16" fmla="*/ 5 w 116"/>
                <a:gd name="T17"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6" h="125">
                  <a:moveTo>
                    <a:pt x="13" y="98"/>
                  </a:moveTo>
                  <a:cubicBezTo>
                    <a:pt x="21" y="78"/>
                    <a:pt x="34" y="60"/>
                    <a:pt x="46" y="44"/>
                  </a:cubicBezTo>
                  <a:cubicBezTo>
                    <a:pt x="62" y="20"/>
                    <a:pt x="90" y="5"/>
                    <a:pt x="116" y="0"/>
                  </a:cubicBezTo>
                  <a:cubicBezTo>
                    <a:pt x="106" y="15"/>
                    <a:pt x="82" y="21"/>
                    <a:pt x="70" y="35"/>
                  </a:cubicBezTo>
                  <a:cubicBezTo>
                    <a:pt x="66" y="41"/>
                    <a:pt x="57" y="56"/>
                    <a:pt x="65" y="59"/>
                  </a:cubicBezTo>
                  <a:cubicBezTo>
                    <a:pt x="71" y="61"/>
                    <a:pt x="83" y="48"/>
                    <a:pt x="88" y="45"/>
                  </a:cubicBezTo>
                  <a:cubicBezTo>
                    <a:pt x="85" y="57"/>
                    <a:pt x="70" y="63"/>
                    <a:pt x="63" y="71"/>
                  </a:cubicBezTo>
                  <a:cubicBezTo>
                    <a:pt x="55" y="78"/>
                    <a:pt x="47" y="86"/>
                    <a:pt x="39" y="92"/>
                  </a:cubicBezTo>
                  <a:cubicBezTo>
                    <a:pt x="37" y="95"/>
                    <a:pt x="0" y="125"/>
                    <a:pt x="5" y="111"/>
                  </a:cubicBezTo>
                </a:path>
              </a:pathLst>
            </a:custGeom>
            <a:solidFill>
              <a:srgbClr val="608C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xmlns="" val="2532051402"/>
      </p:ext>
    </p:extLst>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69">
              <a:defRPr/>
            </a:pPr>
            <a:r>
              <a:rPr lang="zh-CN" altLang="en-US" sz="1800" b="0" dirty="0">
                <a:solidFill>
                  <a:schemeClr val="accent1"/>
                </a:solidFill>
                <a:latin typeface="微软雅黑" pitchFamily="34" charset="-122"/>
                <a:ea typeface="微软雅黑" pitchFamily="34" charset="-122"/>
              </a:rPr>
              <a:t>产品运行</a:t>
            </a:r>
            <a:endParaRPr kumimoji="0" lang="zh-CN" altLang="en-US" sz="18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134490945"/>
      </p:ext>
    </p:extLst>
  </p:cSld>
  <p:clrMapOvr>
    <a:masterClrMapping/>
  </p:clrMapOvr>
  <p:transition spd="slow" advClick="0" advTm="0">
    <p:split orient="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标题幻灯片">
    <p:spTree>
      <p:nvGrpSpPr>
        <p:cNvPr id="1" name=""/>
        <p:cNvGrpSpPr/>
        <p:nvPr/>
      </p:nvGrpSpPr>
      <p:grpSpPr>
        <a:xfrm>
          <a:off x="0" y="0"/>
          <a:ext cx="0" cy="0"/>
          <a:chOff x="0" y="0"/>
          <a:chExt cx="0" cy="0"/>
        </a:xfrm>
      </p:grpSpPr>
      <p:sp>
        <p:nvSpPr>
          <p:cNvPr id="3" name="文本框 37"/>
          <p:cNvSpPr txBox="1"/>
          <p:nvPr userDrawn="1"/>
        </p:nvSpPr>
        <p:spPr>
          <a:xfrm>
            <a:off x="4094834" y="203130"/>
            <a:ext cx="1061795" cy="346232"/>
          </a:xfrm>
          <a:prstGeom prst="rect">
            <a:avLst/>
          </a:prstGeom>
          <a:noFill/>
        </p:spPr>
        <p:txBody>
          <a:bodyPr wrap="none" lIns="68563" tIns="34282" rIns="68563" bIns="34282" rtlCol="0">
            <a:spAutoFit/>
          </a:bodyPr>
          <a:lstStyle/>
          <a:p>
            <a:pPr lvl="0" defTabSz="685869">
              <a:defRPr/>
            </a:pPr>
            <a:r>
              <a:rPr lang="zh-CN" altLang="en-US" sz="1800" b="0" dirty="0">
                <a:solidFill>
                  <a:schemeClr val="accent1"/>
                </a:solidFill>
                <a:latin typeface="微软雅黑" pitchFamily="34" charset="-122"/>
                <a:ea typeface="微软雅黑" pitchFamily="34" charset="-122"/>
              </a:rPr>
              <a:t>投资回报</a:t>
            </a:r>
            <a:endParaRPr kumimoji="0" lang="zh-CN" altLang="en-US" sz="1800" b="0" i="0" u="none" strike="noStrike" kern="0" cap="none" spc="0" normalizeH="0" baseline="0" noProof="0" dirty="0">
              <a:ln>
                <a:noFill/>
              </a:ln>
              <a:solidFill>
                <a:schemeClr val="accent1"/>
              </a:solidFill>
              <a:effectLst/>
              <a:uLnTx/>
              <a:uFillTx/>
              <a:latin typeface="微软雅黑" pitchFamily="34" charset="-122"/>
              <a:ea typeface="微软雅黑" pitchFamily="34" charset="-122"/>
              <a:cs typeface="+mn-cs"/>
            </a:endParaRPr>
          </a:p>
        </p:txBody>
      </p:sp>
      <p:cxnSp>
        <p:nvCxnSpPr>
          <p:cNvPr id="6" name="直接连接符 5">
            <a:extLst>
              <a:ext uri="{FF2B5EF4-FFF2-40B4-BE49-F238E27FC236}">
                <a16:creationId xmlns:a16="http://schemas.microsoft.com/office/drawing/2014/main" xmlns="" id="{938D03C8-5A6E-48BF-B576-BF785595610E}"/>
              </a:ext>
            </a:extLst>
          </p:cNvPr>
          <p:cNvCxnSpPr>
            <a:cxnSpLocks/>
          </p:cNvCxnSpPr>
          <p:nvPr userDrawn="1"/>
        </p:nvCxnSpPr>
        <p:spPr>
          <a:xfrm>
            <a:off x="28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B8AE3EB0-54E6-4F03-BF5D-660BE55BAA33}"/>
              </a:ext>
            </a:extLst>
          </p:cNvPr>
          <p:cNvCxnSpPr>
            <a:cxnSpLocks/>
          </p:cNvCxnSpPr>
          <p:nvPr userDrawn="1"/>
        </p:nvCxnSpPr>
        <p:spPr>
          <a:xfrm>
            <a:off x="5505736" y="376300"/>
            <a:ext cx="363826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40949011"/>
      </p:ext>
    </p:extLst>
  </p:cSld>
  <p:clrMapOvr>
    <a:masterClrMapping/>
  </p:clrMapOvr>
  <p:transition spd="slow" advClick="0" advTm="0">
    <p:split orient="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9385611"/>
      </p:ext>
    </p:extLst>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40213"/>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443160"/>
            <a:ext cx="7886700" cy="112548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415655338"/>
      </p:ext>
    </p:extLst>
  </p:cSld>
  <p:clrMapOvr>
    <a:masterClrMapping/>
  </p:clrMapOvr>
  <p:transition spd="slow"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642"/>
            <a:ext cx="3886200" cy="326451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604861252"/>
      </p:ext>
    </p:extLst>
  </p:cSld>
  <p:clrMapOvr>
    <a:masterClrMapping/>
  </p:clrMapOvr>
  <p:transition spd="slow"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929"/>
            <a:ext cx="7886700" cy="99447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1261"/>
            <a:ext cx="3868340"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Content Placeholder 3"/>
          <p:cNvSpPr>
            <a:spLocks noGrp="1"/>
          </p:cNvSpPr>
          <p:nvPr>
            <p:ph sz="half" idx="2"/>
          </p:nvPr>
        </p:nvSpPr>
        <p:spPr>
          <a:xfrm>
            <a:off x="629842" y="1879386"/>
            <a:ext cx="3868340"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1261"/>
            <a:ext cx="3887391" cy="61812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Content Placeholder 5"/>
          <p:cNvSpPr>
            <a:spLocks noGrp="1"/>
          </p:cNvSpPr>
          <p:nvPr>
            <p:ph sz="quarter" idx="4"/>
          </p:nvPr>
        </p:nvSpPr>
        <p:spPr>
          <a:xfrm>
            <a:off x="4629150" y="1879386"/>
            <a:ext cx="3887391" cy="2764294"/>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3674967186"/>
      </p:ext>
    </p:extLst>
  </p:cSld>
  <p:clrMapOvr>
    <a:masterClrMapping/>
  </p:clrMapOvr>
  <p:transition spd="slow"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2960765214"/>
      </p:ext>
    </p:extLst>
  </p:cSld>
  <p:clrMapOvr>
    <a:masterClrMapping/>
  </p:clrMapOvr>
  <p:transition spd="slow"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E843A5-E55D-4A40-B5C2-476537EC4AD4}" type="datetimeFigureOut">
              <a:rPr lang="zh-CN" altLang="en-US" smtClean="0"/>
              <a:pPr/>
              <a:t>2017/7/11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2293255693"/>
      </p:ext>
    </p:extLst>
  </p:cSld>
  <p:clrMapOvr>
    <a:masterClrMapping/>
  </p:clrMapOvr>
  <p:transition spd="slow" advClick="0" advTm="0">
    <p:random/>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extLst>
      <p:ext uri="{BB962C8B-B14F-4D97-AF65-F5344CB8AC3E}">
        <p14:creationId xmlns:p14="http://schemas.microsoft.com/office/powerpoint/2010/main" xmlns="" val="719937903"/>
      </p:ext>
    </p:extLst>
  </p:cSld>
  <p:clrMapOvr>
    <a:masterClrMapping/>
  </p:clrMapOvr>
  <p:transition spd="slow"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702115E-07FC-47AE-8678-8B681C689199}" type="datetimeFigureOut">
              <a:rPr lang="zh-CN" altLang="en-US" smtClean="0"/>
              <a:pPr/>
              <a:t>2017/7/11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F5BB56-9B96-4394-98D1-089DE868BDAA}" type="slidenum">
              <a:rPr lang="zh-CN" altLang="en-US" smtClean="0"/>
              <a:pPr/>
              <a:t>‹#›</a:t>
            </a:fld>
            <a:endParaRPr lang="zh-CN" altLang="en-US"/>
          </a:p>
        </p:txBody>
      </p:sp>
    </p:spTree>
    <p:extLst>
      <p:ext uri="{BB962C8B-B14F-4D97-AF65-F5344CB8AC3E}">
        <p14:creationId xmlns:p14="http://schemas.microsoft.com/office/powerpoint/2010/main" xmlns="" val="1233457589"/>
      </p:ext>
    </p:extLst>
  </p:cSld>
  <p:clrMapOvr>
    <a:masterClrMapping/>
  </p:clrMapOvr>
  <p:transition spd="slow"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929"/>
            <a:ext cx="7886700" cy="994479"/>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642"/>
            <a:ext cx="7886700" cy="3264511"/>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8735"/>
            <a:ext cx="2057400" cy="273928"/>
          </a:xfrm>
          <a:prstGeom prst="rect">
            <a:avLst/>
          </a:prstGeom>
        </p:spPr>
        <p:txBody>
          <a:bodyPr vert="horz" lIns="91440" tIns="45720" rIns="91440" bIns="45720" rtlCol="0" anchor="ctr"/>
          <a:lstStyle>
            <a:lvl1pPr algn="l">
              <a:defRPr sz="900">
                <a:solidFill>
                  <a:schemeClr val="tx1">
                    <a:tint val="75000"/>
                  </a:schemeClr>
                </a:solidFill>
              </a:defRPr>
            </a:lvl1pPr>
          </a:lstStyle>
          <a:p>
            <a:fld id="{03E843A5-E55D-4A40-B5C2-476537EC4AD4}" type="datetimeFigureOut">
              <a:rPr lang="zh-CN" altLang="en-US" smtClean="0"/>
              <a:pPr/>
              <a:t>2017/7/11</a:t>
            </a:fld>
            <a:endParaRPr lang="zh-CN" altLang="en-US"/>
          </a:p>
        </p:txBody>
      </p:sp>
      <p:sp>
        <p:nvSpPr>
          <p:cNvPr id="5" name="Footer Placeholder 4"/>
          <p:cNvSpPr>
            <a:spLocks noGrp="1"/>
          </p:cNvSpPr>
          <p:nvPr>
            <p:ph type="ftr" sz="quarter" idx="3"/>
          </p:nvPr>
        </p:nvSpPr>
        <p:spPr>
          <a:xfrm>
            <a:off x="3028950" y="4768735"/>
            <a:ext cx="3086100" cy="273928"/>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8735"/>
            <a:ext cx="2057400" cy="273928"/>
          </a:xfrm>
          <a:prstGeom prst="rect">
            <a:avLst/>
          </a:prstGeom>
        </p:spPr>
        <p:txBody>
          <a:bodyPr vert="horz" lIns="91440" tIns="45720" rIns="91440" bIns="45720" rtlCol="0" anchor="ctr"/>
          <a:lstStyle>
            <a:lvl1pPr algn="r">
              <a:defRPr sz="900">
                <a:solidFill>
                  <a:schemeClr val="tx1">
                    <a:tint val="75000"/>
                  </a:schemeClr>
                </a:solidFill>
              </a:defRPr>
            </a:lvl1pPr>
          </a:lstStyle>
          <a:p>
            <a:fld id="{14D845EF-EAA8-4820-87FA-4DECC3938AA1}" type="slidenum">
              <a:rPr lang="zh-CN" altLang="en-US" smtClean="0"/>
              <a:pPr/>
              <a:t>‹#›</a:t>
            </a:fld>
            <a:endParaRPr lang="zh-CN" altLang="en-US"/>
          </a:p>
        </p:txBody>
      </p:sp>
    </p:spTree>
    <p:extLst>
      <p:ext uri="{BB962C8B-B14F-4D97-AF65-F5344CB8AC3E}">
        <p14:creationId xmlns:p14="http://schemas.microsoft.com/office/powerpoint/2010/main" xmlns="" val="139376482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69" r:id="rId16"/>
    <p:sldLayoutId id="2147483670" r:id="rId17"/>
    <p:sldLayoutId id="2147483671" r:id="rId18"/>
    <p:sldLayoutId id="2147483672" r:id="rId19"/>
    <p:sldLayoutId id="2147483674" r:id="rId20"/>
    <p:sldLayoutId id="2147483683" r:id="rId21"/>
    <p:sldLayoutId id="2147483688" r:id="rId22"/>
    <p:sldLayoutId id="2147483691" r:id="rId23"/>
    <p:sldLayoutId id="2147483692" r:id="rId24"/>
  </p:sldLayoutIdLst>
  <p:transition spd="slow" advClick="0" advTm="0">
    <p:random/>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NULL" TargetMode="External"/><Relationship Id="rId5" Type="http://schemas.openxmlformats.org/officeDocument/2006/relationships/image" Target="../media/image2.png"/><Relationship Id="rId4" Type="http://schemas.microsoft.com/office/2007/relationships/media" Target="../media/media1.mp3"/></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5.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video" Target="NULL" TargetMode="External"/><Relationship Id="rId5" Type="http://schemas.openxmlformats.org/officeDocument/2006/relationships/image" Target="../media/image2.png"/><Relationship Id="rId4" Type="http://schemas.microsoft.com/office/2007/relationships/media" Target="../media/media1.mp3"/></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chart" Target="../charts/chart3.xm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3" Type="http://schemas.openxmlformats.org/officeDocument/2006/relationships/hyperlink" Target="http://www.shangwuppt.com/"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xmlns="" id="{77E611A4-A665-4BBB-AD69-92EE6EF907F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2501" y="-391253"/>
            <a:ext cx="6626244" cy="4732712"/>
          </a:xfrm>
          <a:prstGeom prst="rect">
            <a:avLst/>
          </a:prstGeom>
        </p:spPr>
      </p:pic>
      <p:sp>
        <p:nvSpPr>
          <p:cNvPr id="6" name="文本框 3">
            <a:extLst>
              <a:ext uri="{FF2B5EF4-FFF2-40B4-BE49-F238E27FC236}">
                <a16:creationId xmlns:a16="http://schemas.microsoft.com/office/drawing/2014/main" xmlns="" id="{C5451838-044C-4F0C-8135-6500A8269BE8}"/>
              </a:ext>
            </a:extLst>
          </p:cNvPr>
          <p:cNvSpPr txBox="1"/>
          <p:nvPr/>
        </p:nvSpPr>
        <p:spPr>
          <a:xfrm>
            <a:off x="3870607" y="2247762"/>
            <a:ext cx="5003887" cy="561672"/>
          </a:xfrm>
          <a:prstGeom prst="rect">
            <a:avLst/>
          </a:prstGeom>
          <a:noFill/>
        </p:spPr>
        <p:txBody>
          <a:bodyPr wrap="square" lIns="68559" tIns="34280" rIns="68559" bIns="34280" rtlCol="0">
            <a:spAutoFit/>
          </a:bodyPr>
          <a:lstStyle/>
          <a:p>
            <a:pPr algn="r"/>
            <a:r>
              <a:rPr lang="zh-CN" altLang="en-US" sz="3200" b="1" dirty="0">
                <a:solidFill>
                  <a:schemeClr val="accent1"/>
                </a:solidFill>
                <a:latin typeface="微软雅黑" pitchFamily="34" charset="-122"/>
                <a:ea typeface="微软雅黑" pitchFamily="34" charset="-122"/>
              </a:rPr>
              <a:t>科技信息互联网</a:t>
            </a:r>
            <a:r>
              <a:rPr lang="en-US" altLang="zh-CN" sz="3200" b="1" dirty="0">
                <a:solidFill>
                  <a:schemeClr val="accent1"/>
                </a:solidFill>
                <a:latin typeface="微软雅黑" pitchFamily="34" charset="-122"/>
                <a:ea typeface="微软雅黑" pitchFamily="34" charset="-122"/>
              </a:rPr>
              <a:t>PPT</a:t>
            </a:r>
            <a:r>
              <a:rPr lang="zh-CN" altLang="en-US" sz="3200" b="1" dirty="0">
                <a:solidFill>
                  <a:schemeClr val="accent1"/>
                </a:solidFill>
                <a:latin typeface="微软雅黑" pitchFamily="34" charset="-122"/>
                <a:ea typeface="微软雅黑" pitchFamily="34" charset="-122"/>
              </a:rPr>
              <a:t>模板</a:t>
            </a:r>
          </a:p>
        </p:txBody>
      </p:sp>
      <p:sp>
        <p:nvSpPr>
          <p:cNvPr id="11" name="TextBox 4">
            <a:extLst>
              <a:ext uri="{FF2B5EF4-FFF2-40B4-BE49-F238E27FC236}">
                <a16:creationId xmlns:a16="http://schemas.microsoft.com/office/drawing/2014/main" xmlns="" id="{5DFACD96-1311-4998-8BC8-56FADDB15AAF}"/>
              </a:ext>
            </a:extLst>
          </p:cNvPr>
          <p:cNvSpPr txBox="1"/>
          <p:nvPr/>
        </p:nvSpPr>
        <p:spPr>
          <a:xfrm>
            <a:off x="4149251" y="2860163"/>
            <a:ext cx="4661306" cy="419518"/>
          </a:xfrm>
          <a:prstGeom prst="rect">
            <a:avLst/>
          </a:prstGeom>
          <a:noFill/>
        </p:spPr>
        <p:txBody>
          <a:bodyPr wrap="square" lIns="68559" tIns="34280" rIns="68559" bIns="3428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a:lnSpc>
                <a:spcPct val="150000"/>
              </a:lnSpc>
            </a:pPr>
            <a:r>
              <a:rPr lang="en-US" altLang="zh-CN" sz="800" dirty="0">
                <a:solidFill>
                  <a:schemeClr val="tx1">
                    <a:lumMod val="50000"/>
                    <a:lumOff val="50000"/>
                  </a:schemeClr>
                </a:solidFill>
              </a:rPr>
              <a:t>Chinadaily.com.cn is the largest English portal in China, providing news, business information, BBS, learning materials. The Website has channels as China,</a:t>
            </a:r>
            <a:r>
              <a:rPr lang="en-US" altLang="zh-CN" sz="700" dirty="0">
                <a:solidFill>
                  <a:schemeClr val="tx1">
                    <a:lumMod val="50000"/>
                    <a:lumOff val="50000"/>
                  </a:schemeClr>
                </a:solidFill>
              </a:rPr>
              <a:t> Chinadaily.com.cn is the largest English portal in</a:t>
            </a:r>
            <a:endParaRPr lang="id-ID" altLang="zh-CN" sz="600" dirty="0">
              <a:solidFill>
                <a:schemeClr val="tx1">
                  <a:lumMod val="50000"/>
                  <a:lumOff val="50000"/>
                </a:schemeClr>
              </a:solidFill>
              <a:latin typeface="Lato" pitchFamily="34" charset="0"/>
              <a:ea typeface="Clear Sans Light" pitchFamily="34" charset="0"/>
              <a:cs typeface="Clear Sans Light" pitchFamily="34" charset="0"/>
            </a:endParaRPr>
          </a:p>
        </p:txBody>
      </p:sp>
      <p:pic>
        <p:nvPicPr>
          <p:cNvPr id="3" name="merry christmas 圣诞老人来了">
            <a:hlinkClick r:id="" action="ppaction://media"/>
            <a:extLst>
              <a:ext uri="{FF2B5EF4-FFF2-40B4-BE49-F238E27FC236}">
                <a16:creationId xmlns:a16="http://schemas.microsoft.com/office/drawing/2014/main" xmlns="" id="{6498D929-9E24-444A-BA03-2E8FAE4C1FE9}"/>
              </a:ext>
            </a:extLst>
          </p:cNvPr>
          <p:cNvPicPr>
            <a:picLocks noChangeAspect="1"/>
          </p:cNvPicPr>
          <p:nvPr>
            <a:videoFile r:link="rId1"/>
            <p:extLst>
              <p:ext uri="{DAA4B4D4-6D71-4841-9C94-3DE7FCFB9230}">
                <p14:media xmlns:p14="http://schemas.microsoft.com/office/powerpoint/2010/main" xmlns="" r:embed="rId4"/>
              </p:ext>
            </p:extLst>
          </p:nvPr>
        </p:nvPicPr>
        <p:blipFill>
          <a:blip r:embed="rId5" cstate="print"/>
          <a:stretch>
            <a:fillRect/>
          </a:stretch>
        </p:blipFill>
        <p:spPr>
          <a:xfrm>
            <a:off x="-732174" y="1139350"/>
            <a:ext cx="609600" cy="609600"/>
          </a:xfrm>
          <a:prstGeom prst="rect">
            <a:avLst/>
          </a:prstGeom>
        </p:spPr>
      </p:pic>
      <p:sp>
        <p:nvSpPr>
          <p:cNvPr id="18" name="TextBox 4">
            <a:extLst>
              <a:ext uri="{FF2B5EF4-FFF2-40B4-BE49-F238E27FC236}">
                <a16:creationId xmlns:a16="http://schemas.microsoft.com/office/drawing/2014/main" xmlns="" id="{4A35B446-4E32-4E71-9294-FAF8474579A9}"/>
              </a:ext>
            </a:extLst>
          </p:cNvPr>
          <p:cNvSpPr txBox="1"/>
          <p:nvPr/>
        </p:nvSpPr>
        <p:spPr>
          <a:xfrm>
            <a:off x="5727800" y="3352891"/>
            <a:ext cx="3098569" cy="311604"/>
          </a:xfrm>
          <a:prstGeom prst="rect">
            <a:avLst/>
          </a:prstGeom>
          <a:noFill/>
        </p:spPr>
        <p:txBody>
          <a:bodyPr wrap="square" lIns="68559" tIns="34280" rIns="68559" bIns="3428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a:lnSpc>
                <a:spcPct val="150000"/>
              </a:lnSpc>
            </a:pP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汇报人：千图网    时间：</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2019</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年</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x</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月</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x</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日</a:t>
            </a:r>
            <a:endParaRPr lang="id-ID" altLang="zh-CN" sz="1050" dirty="0">
              <a:solidFill>
                <a:schemeClr val="tx1">
                  <a:lumMod val="50000"/>
                  <a:lumOff val="50000"/>
                </a:schemeClr>
              </a:solidFill>
              <a:latin typeface="Lato" pitchFamily="34" charset="0"/>
              <a:ea typeface="Clear Sans Light" pitchFamily="34" charset="0"/>
              <a:cs typeface="Clear Sans Light" pitchFamily="34" charset="0"/>
            </a:endParaRPr>
          </a:p>
        </p:txBody>
      </p:sp>
    </p:spTree>
    <p:extLst>
      <p:ext uri="{BB962C8B-B14F-4D97-AF65-F5344CB8AC3E}">
        <p14:creationId xmlns:p14="http://schemas.microsoft.com/office/powerpoint/2010/main" xmlns="" val="544165307"/>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7" presetClass="entr" presetSubtype="10" fill="hold" grpId="0" nodeType="afterEffect">
                                  <p:stCondLst>
                                    <p:cond delay="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strVal val="#ppt_h"/>
                                          </p:val>
                                        </p:tav>
                                        <p:tav tm="100000">
                                          <p:val>
                                            <p:strVal val="#ppt_h"/>
                                          </p:val>
                                        </p:tav>
                                      </p:tavLst>
                                    </p:anim>
                                  </p:childTnLst>
                                </p:cTn>
                              </p:par>
                            </p:childTnLst>
                          </p:cTn>
                        </p:par>
                        <p:par>
                          <p:cTn id="12" fill="hold">
                            <p:stCondLst>
                              <p:cond delay="70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170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25">
                <p:cTn id="20" repeatCount="indefinite" fill="hold" display="0">
                  <p:stCondLst>
                    <p:cond delay="indefinite"/>
                  </p:stCondLst>
                  <p:endCondLst>
                    <p:cond evt="onStopAudio" delay="0">
                      <p:tgtEl>
                        <p:sldTgt/>
                      </p:tgtEl>
                    </p:cond>
                  </p:endCondLst>
                </p:cTn>
                <p:tgtEl>
                  <p:spTgt spid="3"/>
                </p:tgtEl>
              </p:cMediaNode>
            </p:video>
          </p:childTnLst>
        </p:cTn>
      </p:par>
    </p:tnLst>
    <p:bldLst>
      <p:bldP spid="6" grpId="0"/>
      <p:bldP spid="11"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4"/>
          <p:cNvGrpSpPr>
            <a:grpSpLocks/>
          </p:cNvGrpSpPr>
          <p:nvPr/>
        </p:nvGrpSpPr>
        <p:grpSpPr bwMode="auto">
          <a:xfrm>
            <a:off x="3761185" y="1284114"/>
            <a:ext cx="1637109" cy="3036504"/>
            <a:chOff x="5044417" y="1711307"/>
            <a:chExt cx="2181904" cy="4048144"/>
          </a:xfrm>
        </p:grpSpPr>
        <p:grpSp>
          <p:nvGrpSpPr>
            <p:cNvPr id="3" name="Group 64"/>
            <p:cNvGrpSpPr>
              <a:grpSpLocks/>
            </p:cNvGrpSpPr>
            <p:nvPr/>
          </p:nvGrpSpPr>
          <p:grpSpPr bwMode="auto">
            <a:xfrm>
              <a:off x="5539048" y="5133608"/>
              <a:ext cx="1189361" cy="625843"/>
              <a:chOff x="5615826" y="5607526"/>
              <a:chExt cx="957725" cy="480705"/>
            </a:xfrm>
          </p:grpSpPr>
          <p:sp>
            <p:nvSpPr>
              <p:cNvPr id="58414" name="Freeform 7"/>
              <p:cNvSpPr>
                <a:spLocks/>
              </p:cNvSpPr>
              <p:nvPr/>
            </p:nvSpPr>
            <p:spPr bwMode="auto">
              <a:xfrm>
                <a:off x="5615826" y="5607526"/>
                <a:ext cx="957725" cy="480705"/>
              </a:xfrm>
              <a:custGeom>
                <a:avLst/>
                <a:gdLst>
                  <a:gd name="T0" fmla="*/ 478863 w 520"/>
                  <a:gd name="T1" fmla="*/ 480705 h 261"/>
                  <a:gd name="T2" fmla="*/ 0 w 520"/>
                  <a:gd name="T3" fmla="*/ 0 h 261"/>
                  <a:gd name="T4" fmla="*/ 957725 w 520"/>
                  <a:gd name="T5" fmla="*/ 0 h 261"/>
                  <a:gd name="T6" fmla="*/ 478863 w 520"/>
                  <a:gd name="T7" fmla="*/ 480705 h 26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0" h="261">
                    <a:moveTo>
                      <a:pt x="260" y="261"/>
                    </a:moveTo>
                    <a:lnTo>
                      <a:pt x="0" y="0"/>
                    </a:lnTo>
                    <a:lnTo>
                      <a:pt x="520" y="0"/>
                    </a:lnTo>
                    <a:lnTo>
                      <a:pt x="260" y="261"/>
                    </a:lnTo>
                    <a:close/>
                  </a:path>
                </a:pathLst>
              </a:custGeom>
              <a:solidFill>
                <a:srgbClr val="ECAE7D"/>
              </a:solidFill>
              <a:ln w="9525">
                <a:noFill/>
                <a:round/>
                <a:headEnd/>
                <a:tailEnd/>
              </a:ln>
            </p:spPr>
            <p:txBody>
              <a:bodyPr/>
              <a:lstStyle/>
              <a:p>
                <a:endParaRPr lang="zh-CN" altLang="en-US"/>
              </a:p>
            </p:txBody>
          </p:sp>
          <p:sp>
            <p:nvSpPr>
              <p:cNvPr id="58415" name="Freeform 13"/>
              <p:cNvSpPr>
                <a:spLocks/>
              </p:cNvSpPr>
              <p:nvPr/>
            </p:nvSpPr>
            <p:spPr bwMode="auto">
              <a:xfrm>
                <a:off x="5954713" y="5944571"/>
                <a:ext cx="279950" cy="143659"/>
              </a:xfrm>
              <a:custGeom>
                <a:avLst/>
                <a:gdLst>
                  <a:gd name="T0" fmla="*/ 139975 w 152"/>
                  <a:gd name="T1" fmla="*/ 143659 h 78"/>
                  <a:gd name="T2" fmla="*/ 279950 w 152"/>
                  <a:gd name="T3" fmla="*/ 0 h 78"/>
                  <a:gd name="T4" fmla="*/ 0 w 152"/>
                  <a:gd name="T5" fmla="*/ 0 h 78"/>
                  <a:gd name="T6" fmla="*/ 0 w 152"/>
                  <a:gd name="T7" fmla="*/ 0 h 78"/>
                  <a:gd name="T8" fmla="*/ 139975 w 152"/>
                  <a:gd name="T9" fmla="*/ 143659 h 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2" h="78">
                    <a:moveTo>
                      <a:pt x="76" y="78"/>
                    </a:moveTo>
                    <a:lnTo>
                      <a:pt x="152" y="0"/>
                    </a:lnTo>
                    <a:lnTo>
                      <a:pt x="0" y="0"/>
                    </a:lnTo>
                    <a:lnTo>
                      <a:pt x="76" y="78"/>
                    </a:lnTo>
                    <a:close/>
                  </a:path>
                </a:pathLst>
              </a:custGeom>
              <a:solidFill>
                <a:srgbClr val="333333"/>
              </a:solidFill>
              <a:ln w="9525">
                <a:noFill/>
                <a:round/>
                <a:headEnd/>
                <a:tailEnd/>
              </a:ln>
            </p:spPr>
            <p:txBody>
              <a:bodyPr/>
              <a:lstStyle/>
              <a:p>
                <a:endParaRPr lang="zh-CN" altLang="en-US"/>
              </a:p>
            </p:txBody>
          </p:sp>
          <p:sp>
            <p:nvSpPr>
              <p:cNvPr id="68" name="Freeform 20"/>
              <p:cNvSpPr>
                <a:spLocks/>
              </p:cNvSpPr>
              <p:nvPr/>
            </p:nvSpPr>
            <p:spPr bwMode="auto">
              <a:xfrm>
                <a:off x="6094093" y="5607806"/>
                <a:ext cx="479172" cy="480425"/>
              </a:xfrm>
              <a:custGeom>
                <a:avLst/>
                <a:gdLst>
                  <a:gd name="T0" fmla="*/ 0 w 260"/>
                  <a:gd name="T1" fmla="*/ 261 h 261"/>
                  <a:gd name="T2" fmla="*/ 260 w 260"/>
                  <a:gd name="T3" fmla="*/ 0 h 261"/>
                  <a:gd name="T4" fmla="*/ 0 w 260"/>
                  <a:gd name="T5" fmla="*/ 0 h 261"/>
                  <a:gd name="T6" fmla="*/ 0 w 260"/>
                  <a:gd name="T7" fmla="*/ 261 h 261"/>
                </a:gdLst>
                <a:ahLst/>
                <a:cxnLst>
                  <a:cxn ang="0">
                    <a:pos x="T0" y="T1"/>
                  </a:cxn>
                  <a:cxn ang="0">
                    <a:pos x="T2" y="T3"/>
                  </a:cxn>
                  <a:cxn ang="0">
                    <a:pos x="T4" y="T5"/>
                  </a:cxn>
                  <a:cxn ang="0">
                    <a:pos x="T6" y="T7"/>
                  </a:cxn>
                </a:cxnLst>
                <a:rect l="0" t="0" r="r" b="b"/>
                <a:pathLst>
                  <a:path w="260" h="261">
                    <a:moveTo>
                      <a:pt x="0" y="261"/>
                    </a:moveTo>
                    <a:lnTo>
                      <a:pt x="260" y="0"/>
                    </a:lnTo>
                    <a:lnTo>
                      <a:pt x="0" y="0"/>
                    </a:lnTo>
                    <a:lnTo>
                      <a:pt x="0" y="261"/>
                    </a:lnTo>
                    <a:close/>
                  </a:path>
                </a:pathLst>
              </a:custGeom>
              <a:solidFill>
                <a:schemeClr val="tx1">
                  <a:lumMod val="95000"/>
                  <a:lumOff val="5000"/>
                  <a:alpha val="10000"/>
                </a:schemeClr>
              </a:solidFill>
              <a:ln>
                <a:noFill/>
              </a:ln>
            </p:spPr>
            <p:txBody>
              <a:bodyPr/>
              <a:lstStyle/>
              <a:p>
                <a:pPr defTabSz="685737">
                  <a:defRPr/>
                </a:pPr>
                <a:endParaRPr lang="id-ID" dirty="0"/>
              </a:p>
            </p:txBody>
          </p:sp>
        </p:grpSp>
        <p:grpSp>
          <p:nvGrpSpPr>
            <p:cNvPr id="4" name="Group 97"/>
            <p:cNvGrpSpPr>
              <a:grpSpLocks/>
            </p:cNvGrpSpPr>
            <p:nvPr/>
          </p:nvGrpSpPr>
          <p:grpSpPr bwMode="auto">
            <a:xfrm>
              <a:off x="5044417" y="1711307"/>
              <a:ext cx="2181904" cy="3570264"/>
              <a:chOff x="3702295" y="1271646"/>
              <a:chExt cx="1777754" cy="2908951"/>
            </a:xfrm>
          </p:grpSpPr>
          <p:grpSp>
            <p:nvGrpSpPr>
              <p:cNvPr id="5" name="Group 92"/>
              <p:cNvGrpSpPr>
                <a:grpSpLocks/>
              </p:cNvGrpSpPr>
              <p:nvPr/>
            </p:nvGrpSpPr>
            <p:grpSpPr bwMode="auto">
              <a:xfrm>
                <a:off x="3702295" y="1284998"/>
                <a:ext cx="643627" cy="2895596"/>
                <a:chOff x="3702295" y="1284998"/>
                <a:chExt cx="643627" cy="2895596"/>
              </a:xfrm>
            </p:grpSpPr>
            <p:sp>
              <p:nvSpPr>
                <p:cNvPr id="17" name="Pentagon 16"/>
                <p:cNvSpPr/>
                <p:nvPr/>
              </p:nvSpPr>
              <p:spPr>
                <a:xfrm rot="5400000" flipV="1">
                  <a:off x="3767393" y="3601859"/>
                  <a:ext cx="918354" cy="239189"/>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baseline="-25000">
                    <a:solidFill>
                      <a:srgbClr val="FFFFFF"/>
                    </a:solidFill>
                  </a:endParaRPr>
                </a:p>
              </p:txBody>
            </p:sp>
            <p:sp>
              <p:nvSpPr>
                <p:cNvPr id="18" name="Round Same Side Corner Rectangle 17"/>
                <p:cNvSpPr/>
                <p:nvPr/>
              </p:nvSpPr>
              <p:spPr>
                <a:xfrm rot="10800000" flipV="1">
                  <a:off x="3702295" y="1284581"/>
                  <a:ext cx="405975" cy="1478421"/>
                </a:xfrm>
                <a:prstGeom prst="round2Same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sp>
              <p:nvSpPr>
                <p:cNvPr id="19" name="Rectangle 44"/>
                <p:cNvSpPr/>
                <p:nvPr/>
              </p:nvSpPr>
              <p:spPr>
                <a:xfrm rot="5400000" flipV="1">
                  <a:off x="3773300" y="2691997"/>
                  <a:ext cx="500567" cy="642577"/>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127" h="952243">
                      <a:moveTo>
                        <a:pt x="0" y="0"/>
                      </a:moveTo>
                      <a:lnTo>
                        <a:pt x="2737127" y="596766"/>
                      </a:lnTo>
                      <a:cubicBezTo>
                        <a:pt x="2736165" y="715258"/>
                        <a:pt x="2735204" y="833751"/>
                        <a:pt x="2734242" y="952243"/>
                      </a:cubicBezTo>
                      <a:lnTo>
                        <a:pt x="0" y="605633"/>
                      </a:lnTo>
                      <a:lnTo>
                        <a:pt x="0" y="0"/>
                      </a:lnTo>
                      <a:close/>
                    </a:path>
                  </a:pathLst>
                </a:custGeom>
                <a:solidFill>
                  <a:schemeClr val="accent5">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grpSp>
          <p:grpSp>
            <p:nvGrpSpPr>
              <p:cNvPr id="6" name="Group 93"/>
              <p:cNvGrpSpPr>
                <a:grpSpLocks/>
              </p:cNvGrpSpPr>
              <p:nvPr/>
            </p:nvGrpSpPr>
            <p:grpSpPr bwMode="auto">
              <a:xfrm>
                <a:off x="4137850" y="1284996"/>
                <a:ext cx="455190" cy="2895599"/>
                <a:chOff x="4137850" y="1284996"/>
                <a:chExt cx="455190" cy="2895599"/>
              </a:xfrm>
            </p:grpSpPr>
            <p:sp>
              <p:nvSpPr>
                <p:cNvPr id="14" name="Pentagon 13"/>
                <p:cNvSpPr/>
                <p:nvPr/>
              </p:nvSpPr>
              <p:spPr>
                <a:xfrm rot="5400000" flipV="1">
                  <a:off x="4007875" y="3595395"/>
                  <a:ext cx="918354" cy="252118"/>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baseline="-25000">
                    <a:solidFill>
                      <a:srgbClr val="FFFFFF"/>
                    </a:solidFill>
                  </a:endParaRPr>
                </a:p>
              </p:txBody>
            </p:sp>
            <p:sp>
              <p:nvSpPr>
                <p:cNvPr id="15" name="Rectangle 44"/>
                <p:cNvSpPr/>
                <p:nvPr/>
              </p:nvSpPr>
              <p:spPr>
                <a:xfrm rot="5400000" flipV="1">
                  <a:off x="4112689" y="2788319"/>
                  <a:ext cx="503154" cy="452519"/>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50715"/>
                    <a:gd name="connsiteY0" fmla="*/ 0 h 952243"/>
                    <a:gd name="connsiteX1" fmla="*/ 2750715 w 2750715"/>
                    <a:gd name="connsiteY1" fmla="*/ 429126 h 952243"/>
                    <a:gd name="connsiteX2" fmla="*/ 2734242 w 2750715"/>
                    <a:gd name="connsiteY2" fmla="*/ 952243 h 952243"/>
                    <a:gd name="connsiteX3" fmla="*/ 0 w 2750715"/>
                    <a:gd name="connsiteY3" fmla="*/ 605633 h 952243"/>
                    <a:gd name="connsiteX4" fmla="*/ 0 w 2750715"/>
                    <a:gd name="connsiteY4" fmla="*/ 0 h 952243"/>
                    <a:gd name="connsiteX0" fmla="*/ 0 w 2750715"/>
                    <a:gd name="connsiteY0" fmla="*/ 0 h 723643"/>
                    <a:gd name="connsiteX1" fmla="*/ 2750715 w 2750715"/>
                    <a:gd name="connsiteY1" fmla="*/ 429126 h 723643"/>
                    <a:gd name="connsiteX2" fmla="*/ 2747830 w 2750715"/>
                    <a:gd name="connsiteY2" fmla="*/ 723643 h 723643"/>
                    <a:gd name="connsiteX3" fmla="*/ 0 w 2750715"/>
                    <a:gd name="connsiteY3" fmla="*/ 605633 h 723643"/>
                    <a:gd name="connsiteX4" fmla="*/ 0 w 2750715"/>
                    <a:gd name="connsiteY4" fmla="*/ 0 h 723643"/>
                    <a:gd name="connsiteX0" fmla="*/ 0 w 2750715"/>
                    <a:gd name="connsiteY0" fmla="*/ 0 h 723643"/>
                    <a:gd name="connsiteX1" fmla="*/ 2750715 w 2750715"/>
                    <a:gd name="connsiteY1" fmla="*/ 391026 h 723643"/>
                    <a:gd name="connsiteX2" fmla="*/ 2747830 w 2750715"/>
                    <a:gd name="connsiteY2" fmla="*/ 723643 h 723643"/>
                    <a:gd name="connsiteX3" fmla="*/ 0 w 2750715"/>
                    <a:gd name="connsiteY3" fmla="*/ 605633 h 723643"/>
                    <a:gd name="connsiteX4" fmla="*/ 0 w 2750715"/>
                    <a:gd name="connsiteY4" fmla="*/ 0 h 723643"/>
                    <a:gd name="connsiteX0" fmla="*/ 0 w 2752254"/>
                    <a:gd name="connsiteY0" fmla="*/ 0 h 742693"/>
                    <a:gd name="connsiteX1" fmla="*/ 2750715 w 2752254"/>
                    <a:gd name="connsiteY1" fmla="*/ 391026 h 742693"/>
                    <a:gd name="connsiteX2" fmla="*/ 2752076 w 2752254"/>
                    <a:gd name="connsiteY2" fmla="*/ 742693 h 742693"/>
                    <a:gd name="connsiteX3" fmla="*/ 0 w 2752254"/>
                    <a:gd name="connsiteY3" fmla="*/ 605633 h 742693"/>
                    <a:gd name="connsiteX4" fmla="*/ 0 w 2752254"/>
                    <a:gd name="connsiteY4" fmla="*/ 0 h 742693"/>
                    <a:gd name="connsiteX0" fmla="*/ 0 w 2760622"/>
                    <a:gd name="connsiteY0" fmla="*/ 0 h 642680"/>
                    <a:gd name="connsiteX1" fmla="*/ 2750715 w 2760622"/>
                    <a:gd name="connsiteY1" fmla="*/ 391026 h 642680"/>
                    <a:gd name="connsiteX2" fmla="*/ 2760567 w 2760622"/>
                    <a:gd name="connsiteY2" fmla="*/ 642680 h 642680"/>
                    <a:gd name="connsiteX3" fmla="*/ 0 w 2760622"/>
                    <a:gd name="connsiteY3" fmla="*/ 605633 h 642680"/>
                    <a:gd name="connsiteX4" fmla="*/ 0 w 2760622"/>
                    <a:gd name="connsiteY4" fmla="*/ 0 h 642680"/>
                    <a:gd name="connsiteX0" fmla="*/ 0 w 2752252"/>
                    <a:gd name="connsiteY0" fmla="*/ 0 h 747455"/>
                    <a:gd name="connsiteX1" fmla="*/ 2750715 w 2752252"/>
                    <a:gd name="connsiteY1" fmla="*/ 391026 h 747455"/>
                    <a:gd name="connsiteX2" fmla="*/ 2752074 w 2752252"/>
                    <a:gd name="connsiteY2" fmla="*/ 747455 h 747455"/>
                    <a:gd name="connsiteX3" fmla="*/ 0 w 2752252"/>
                    <a:gd name="connsiteY3" fmla="*/ 605633 h 747455"/>
                    <a:gd name="connsiteX4" fmla="*/ 0 w 2752252"/>
                    <a:gd name="connsiteY4" fmla="*/ 0 h 747455"/>
                    <a:gd name="connsiteX0" fmla="*/ 0 w 2752252"/>
                    <a:gd name="connsiteY0" fmla="*/ 0 h 747455"/>
                    <a:gd name="connsiteX1" fmla="*/ 2750715 w 2752252"/>
                    <a:gd name="connsiteY1" fmla="*/ 282677 h 747455"/>
                    <a:gd name="connsiteX2" fmla="*/ 2752074 w 2752252"/>
                    <a:gd name="connsiteY2" fmla="*/ 747455 h 747455"/>
                    <a:gd name="connsiteX3" fmla="*/ 0 w 2752252"/>
                    <a:gd name="connsiteY3" fmla="*/ 605633 h 747455"/>
                    <a:gd name="connsiteX4" fmla="*/ 0 w 2752252"/>
                    <a:gd name="connsiteY4" fmla="*/ 0 h 747455"/>
                    <a:gd name="connsiteX0" fmla="*/ 0 w 2752252"/>
                    <a:gd name="connsiteY0" fmla="*/ 0 h 648135"/>
                    <a:gd name="connsiteX1" fmla="*/ 2750715 w 2752252"/>
                    <a:gd name="connsiteY1" fmla="*/ 282677 h 648135"/>
                    <a:gd name="connsiteX2" fmla="*/ 2752074 w 2752252"/>
                    <a:gd name="connsiteY2" fmla="*/ 648135 h 648135"/>
                    <a:gd name="connsiteX3" fmla="*/ 0 w 2752252"/>
                    <a:gd name="connsiteY3" fmla="*/ 605633 h 648135"/>
                    <a:gd name="connsiteX4" fmla="*/ 0 w 2752252"/>
                    <a:gd name="connsiteY4" fmla="*/ 0 h 648135"/>
                    <a:gd name="connsiteX0" fmla="*/ 0 w 2752252"/>
                    <a:gd name="connsiteY0" fmla="*/ 0 h 618791"/>
                    <a:gd name="connsiteX1" fmla="*/ 2750715 w 2752252"/>
                    <a:gd name="connsiteY1" fmla="*/ 282677 h 618791"/>
                    <a:gd name="connsiteX2" fmla="*/ 2752074 w 2752252"/>
                    <a:gd name="connsiteY2" fmla="*/ 618791 h 618791"/>
                    <a:gd name="connsiteX3" fmla="*/ 0 w 2752252"/>
                    <a:gd name="connsiteY3" fmla="*/ 605633 h 618791"/>
                    <a:gd name="connsiteX4" fmla="*/ 0 w 2752252"/>
                    <a:gd name="connsiteY4" fmla="*/ 0 h 618791"/>
                    <a:gd name="connsiteX0" fmla="*/ 0 w 2752252"/>
                    <a:gd name="connsiteY0" fmla="*/ 0 h 634592"/>
                    <a:gd name="connsiteX1" fmla="*/ 2750715 w 2752252"/>
                    <a:gd name="connsiteY1" fmla="*/ 282677 h 634592"/>
                    <a:gd name="connsiteX2" fmla="*/ 2752074 w 2752252"/>
                    <a:gd name="connsiteY2" fmla="*/ 634592 h 634592"/>
                    <a:gd name="connsiteX3" fmla="*/ 0 w 2752252"/>
                    <a:gd name="connsiteY3" fmla="*/ 605633 h 634592"/>
                    <a:gd name="connsiteX4" fmla="*/ 0 w 2752252"/>
                    <a:gd name="connsiteY4" fmla="*/ 0 h 634592"/>
                    <a:gd name="connsiteX0" fmla="*/ 0 w 2750715"/>
                    <a:gd name="connsiteY0" fmla="*/ 0 h 634592"/>
                    <a:gd name="connsiteX1" fmla="*/ 2750715 w 2750715"/>
                    <a:gd name="connsiteY1" fmla="*/ 282677 h 634592"/>
                    <a:gd name="connsiteX2" fmla="*/ 2747826 w 2750715"/>
                    <a:gd name="connsiteY2" fmla="*/ 634592 h 634592"/>
                    <a:gd name="connsiteX3" fmla="*/ 0 w 2750715"/>
                    <a:gd name="connsiteY3" fmla="*/ 605633 h 634592"/>
                    <a:gd name="connsiteX4" fmla="*/ 0 w 2750715"/>
                    <a:gd name="connsiteY4" fmla="*/ 0 h 634592"/>
                    <a:gd name="connsiteX0" fmla="*/ 0 w 2750715"/>
                    <a:gd name="connsiteY0" fmla="*/ 0 h 636849"/>
                    <a:gd name="connsiteX1" fmla="*/ 2750715 w 2750715"/>
                    <a:gd name="connsiteY1" fmla="*/ 282677 h 636849"/>
                    <a:gd name="connsiteX2" fmla="*/ 2743581 w 2750715"/>
                    <a:gd name="connsiteY2" fmla="*/ 636849 h 636849"/>
                    <a:gd name="connsiteX3" fmla="*/ 0 w 2750715"/>
                    <a:gd name="connsiteY3" fmla="*/ 605633 h 636849"/>
                    <a:gd name="connsiteX4" fmla="*/ 0 w 2750715"/>
                    <a:gd name="connsiteY4" fmla="*/ 0 h 636849"/>
                    <a:gd name="connsiteX0" fmla="*/ 0 w 2752252"/>
                    <a:gd name="connsiteY0" fmla="*/ 0 h 636849"/>
                    <a:gd name="connsiteX1" fmla="*/ 2750715 w 2752252"/>
                    <a:gd name="connsiteY1" fmla="*/ 282677 h 636849"/>
                    <a:gd name="connsiteX2" fmla="*/ 2752074 w 2752252"/>
                    <a:gd name="connsiteY2" fmla="*/ 636849 h 636849"/>
                    <a:gd name="connsiteX3" fmla="*/ 0 w 2752252"/>
                    <a:gd name="connsiteY3" fmla="*/ 605633 h 636849"/>
                    <a:gd name="connsiteX4" fmla="*/ 0 w 2752252"/>
                    <a:gd name="connsiteY4" fmla="*/ 0 h 63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252" h="636849">
                      <a:moveTo>
                        <a:pt x="0" y="0"/>
                      </a:moveTo>
                      <a:lnTo>
                        <a:pt x="2750715" y="282677"/>
                      </a:lnTo>
                      <a:cubicBezTo>
                        <a:pt x="2749753" y="401169"/>
                        <a:pt x="2753036" y="518357"/>
                        <a:pt x="2752074" y="636849"/>
                      </a:cubicBezTo>
                      <a:lnTo>
                        <a:pt x="0" y="605633"/>
                      </a:lnTo>
                      <a:lnTo>
                        <a:pt x="0" y="0"/>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sp>
              <p:nvSpPr>
                <p:cNvPr id="16" name="Round Same Side Corner Rectangle 15"/>
                <p:cNvSpPr/>
                <p:nvPr/>
              </p:nvSpPr>
              <p:spPr>
                <a:xfrm rot="10800000" flipV="1">
                  <a:off x="4138006" y="1284580"/>
                  <a:ext cx="431833" cy="1478421"/>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grpSp>
          <p:grpSp>
            <p:nvGrpSpPr>
              <p:cNvPr id="7" name="Group 95"/>
              <p:cNvGrpSpPr>
                <a:grpSpLocks/>
              </p:cNvGrpSpPr>
              <p:nvPr/>
            </p:nvGrpSpPr>
            <p:grpSpPr bwMode="auto">
              <a:xfrm>
                <a:off x="4835703" y="1284997"/>
                <a:ext cx="644346" cy="2895600"/>
                <a:chOff x="4835703" y="1284997"/>
                <a:chExt cx="644346" cy="2895600"/>
              </a:xfrm>
            </p:grpSpPr>
            <p:sp>
              <p:nvSpPr>
                <p:cNvPr id="11" name="Round Same Side Corner Rectangle 10"/>
                <p:cNvSpPr/>
                <p:nvPr/>
              </p:nvSpPr>
              <p:spPr>
                <a:xfrm rot="10800000" flipV="1">
                  <a:off x="5074075" y="1284581"/>
                  <a:ext cx="405974" cy="1478421"/>
                </a:xfrm>
                <a:prstGeom prst="round2Same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sp>
              <p:nvSpPr>
                <p:cNvPr id="12" name="Pentagon 11"/>
                <p:cNvSpPr/>
                <p:nvPr/>
              </p:nvSpPr>
              <p:spPr>
                <a:xfrm rot="5400000">
                  <a:off x="4495302" y="3601859"/>
                  <a:ext cx="919648" cy="237896"/>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baseline="-25000">
                    <a:solidFill>
                      <a:srgbClr val="FFFFFF"/>
                    </a:solidFill>
                  </a:endParaRPr>
                </a:p>
              </p:txBody>
            </p:sp>
            <p:sp>
              <p:nvSpPr>
                <p:cNvPr id="13" name="Rectangle 44"/>
                <p:cNvSpPr/>
                <p:nvPr/>
              </p:nvSpPr>
              <p:spPr>
                <a:xfrm rot="5400000">
                  <a:off x="4909123" y="2692643"/>
                  <a:ext cx="500567" cy="641285"/>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7127" h="952243">
                      <a:moveTo>
                        <a:pt x="0" y="0"/>
                      </a:moveTo>
                      <a:lnTo>
                        <a:pt x="2737127" y="596766"/>
                      </a:lnTo>
                      <a:cubicBezTo>
                        <a:pt x="2736165" y="715258"/>
                        <a:pt x="2735204" y="833751"/>
                        <a:pt x="2734242" y="952243"/>
                      </a:cubicBezTo>
                      <a:lnTo>
                        <a:pt x="0" y="605633"/>
                      </a:lnTo>
                      <a:lnTo>
                        <a:pt x="0" y="0"/>
                      </a:lnTo>
                      <a:close/>
                    </a:path>
                  </a:pathLst>
                </a:custGeom>
                <a:solidFill>
                  <a:schemeClr val="accent5">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grpSp>
          <p:grpSp>
            <p:nvGrpSpPr>
              <p:cNvPr id="20" name="Group 94"/>
              <p:cNvGrpSpPr>
                <a:grpSpLocks/>
              </p:cNvGrpSpPr>
              <p:nvPr/>
            </p:nvGrpSpPr>
            <p:grpSpPr bwMode="auto">
              <a:xfrm>
                <a:off x="4588095" y="1271646"/>
                <a:ext cx="455861" cy="2908949"/>
                <a:chOff x="4588095" y="1271646"/>
                <a:chExt cx="455861" cy="2908949"/>
              </a:xfrm>
            </p:grpSpPr>
            <p:sp>
              <p:nvSpPr>
                <p:cNvPr id="8" name="Round Same Side Corner Rectangle 7"/>
                <p:cNvSpPr/>
                <p:nvPr/>
              </p:nvSpPr>
              <p:spPr>
                <a:xfrm rot="10800000" flipV="1">
                  <a:off x="4609919" y="1271646"/>
                  <a:ext cx="434419" cy="1491356"/>
                </a:xfrm>
                <a:prstGeom prst="round2Same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sp>
              <p:nvSpPr>
                <p:cNvPr id="9" name="Pentagon 8"/>
                <p:cNvSpPr/>
                <p:nvPr/>
              </p:nvSpPr>
              <p:spPr>
                <a:xfrm rot="5400000">
                  <a:off x="4255468" y="3596040"/>
                  <a:ext cx="917061" cy="252118"/>
                </a:xfrm>
                <a:prstGeom prst="homePlat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baseline="-25000">
                    <a:solidFill>
                      <a:srgbClr val="FFFFFF"/>
                    </a:solidFill>
                  </a:endParaRPr>
                </a:p>
              </p:txBody>
            </p:sp>
            <p:sp>
              <p:nvSpPr>
                <p:cNvPr id="10" name="Rectangle 44"/>
                <p:cNvSpPr/>
                <p:nvPr/>
              </p:nvSpPr>
              <p:spPr>
                <a:xfrm rot="5400000">
                  <a:off x="4565855" y="2787672"/>
                  <a:ext cx="503154" cy="453813"/>
                </a:xfrm>
                <a:custGeom>
                  <a:avLst/>
                  <a:gdLst>
                    <a:gd name="connsiteX0" fmla="*/ 0 w 2419494"/>
                    <a:gd name="connsiteY0" fmla="*/ 0 h 605633"/>
                    <a:gd name="connsiteX1" fmla="*/ 2419494 w 2419494"/>
                    <a:gd name="connsiteY1" fmla="*/ 0 h 605633"/>
                    <a:gd name="connsiteX2" fmla="*/ 2419494 w 2419494"/>
                    <a:gd name="connsiteY2" fmla="*/ 605633 h 605633"/>
                    <a:gd name="connsiteX3" fmla="*/ 0 w 2419494"/>
                    <a:gd name="connsiteY3" fmla="*/ 605633 h 605633"/>
                    <a:gd name="connsiteX4" fmla="*/ 0 w 2419494"/>
                    <a:gd name="connsiteY4" fmla="*/ 0 h 605633"/>
                    <a:gd name="connsiteX0" fmla="*/ 0 w 2727503"/>
                    <a:gd name="connsiteY0" fmla="*/ 0 h 1414156"/>
                    <a:gd name="connsiteX1" fmla="*/ 2419494 w 2727503"/>
                    <a:gd name="connsiteY1" fmla="*/ 0 h 1414156"/>
                    <a:gd name="connsiteX2" fmla="*/ 2727503 w 2727503"/>
                    <a:gd name="connsiteY2" fmla="*/ 1414156 h 1414156"/>
                    <a:gd name="connsiteX3" fmla="*/ 0 w 2727503"/>
                    <a:gd name="connsiteY3" fmla="*/ 605633 h 1414156"/>
                    <a:gd name="connsiteX4" fmla="*/ 0 w 2727503"/>
                    <a:gd name="connsiteY4" fmla="*/ 0 h 1414156"/>
                    <a:gd name="connsiteX0" fmla="*/ 0 w 2737127"/>
                    <a:gd name="connsiteY0" fmla="*/ 0 h 1414156"/>
                    <a:gd name="connsiteX1" fmla="*/ 2737127 w 2737127"/>
                    <a:gd name="connsiteY1" fmla="*/ 981777 h 1414156"/>
                    <a:gd name="connsiteX2" fmla="*/ 2727503 w 2737127"/>
                    <a:gd name="connsiteY2" fmla="*/ 1414156 h 1414156"/>
                    <a:gd name="connsiteX3" fmla="*/ 0 w 2737127"/>
                    <a:gd name="connsiteY3" fmla="*/ 605633 h 1414156"/>
                    <a:gd name="connsiteX4" fmla="*/ 0 w 2737127"/>
                    <a:gd name="connsiteY4" fmla="*/ 0 h 1414156"/>
                    <a:gd name="connsiteX0" fmla="*/ 0 w 2737127"/>
                    <a:gd name="connsiteY0" fmla="*/ 0 h 1414156"/>
                    <a:gd name="connsiteX1" fmla="*/ 2737127 w 2737127"/>
                    <a:gd name="connsiteY1" fmla="*/ 596766 h 1414156"/>
                    <a:gd name="connsiteX2" fmla="*/ 2727503 w 2737127"/>
                    <a:gd name="connsiteY2" fmla="*/ 1414156 h 1414156"/>
                    <a:gd name="connsiteX3" fmla="*/ 0 w 2737127"/>
                    <a:gd name="connsiteY3" fmla="*/ 605633 h 1414156"/>
                    <a:gd name="connsiteX4" fmla="*/ 0 w 2737127"/>
                    <a:gd name="connsiteY4" fmla="*/ 0 h 1414156"/>
                    <a:gd name="connsiteX0" fmla="*/ 0 w 2753637"/>
                    <a:gd name="connsiteY0" fmla="*/ 0 h 961768"/>
                    <a:gd name="connsiteX1" fmla="*/ 2737127 w 2753637"/>
                    <a:gd name="connsiteY1" fmla="*/ 596766 h 961768"/>
                    <a:gd name="connsiteX2" fmla="*/ 2753637 w 2753637"/>
                    <a:gd name="connsiteY2" fmla="*/ 961768 h 961768"/>
                    <a:gd name="connsiteX3" fmla="*/ 0 w 2753637"/>
                    <a:gd name="connsiteY3" fmla="*/ 605633 h 961768"/>
                    <a:gd name="connsiteX4" fmla="*/ 0 w 2753637"/>
                    <a:gd name="connsiteY4" fmla="*/ 0 h 961768"/>
                    <a:gd name="connsiteX0" fmla="*/ 0 w 2737127"/>
                    <a:gd name="connsiteY0" fmla="*/ 0 h 952243"/>
                    <a:gd name="connsiteX1" fmla="*/ 2737127 w 2737127"/>
                    <a:gd name="connsiteY1" fmla="*/ 596766 h 952243"/>
                    <a:gd name="connsiteX2" fmla="*/ 2734242 w 2737127"/>
                    <a:gd name="connsiteY2" fmla="*/ 952243 h 952243"/>
                    <a:gd name="connsiteX3" fmla="*/ 0 w 2737127"/>
                    <a:gd name="connsiteY3" fmla="*/ 605633 h 952243"/>
                    <a:gd name="connsiteX4" fmla="*/ 0 w 2737127"/>
                    <a:gd name="connsiteY4" fmla="*/ 0 h 952243"/>
                    <a:gd name="connsiteX0" fmla="*/ 0 w 2750715"/>
                    <a:gd name="connsiteY0" fmla="*/ 0 h 952243"/>
                    <a:gd name="connsiteX1" fmla="*/ 2750715 w 2750715"/>
                    <a:gd name="connsiteY1" fmla="*/ 429126 h 952243"/>
                    <a:gd name="connsiteX2" fmla="*/ 2734242 w 2750715"/>
                    <a:gd name="connsiteY2" fmla="*/ 952243 h 952243"/>
                    <a:gd name="connsiteX3" fmla="*/ 0 w 2750715"/>
                    <a:gd name="connsiteY3" fmla="*/ 605633 h 952243"/>
                    <a:gd name="connsiteX4" fmla="*/ 0 w 2750715"/>
                    <a:gd name="connsiteY4" fmla="*/ 0 h 952243"/>
                    <a:gd name="connsiteX0" fmla="*/ 0 w 2750715"/>
                    <a:gd name="connsiteY0" fmla="*/ 0 h 723643"/>
                    <a:gd name="connsiteX1" fmla="*/ 2750715 w 2750715"/>
                    <a:gd name="connsiteY1" fmla="*/ 429126 h 723643"/>
                    <a:gd name="connsiteX2" fmla="*/ 2747830 w 2750715"/>
                    <a:gd name="connsiteY2" fmla="*/ 723643 h 723643"/>
                    <a:gd name="connsiteX3" fmla="*/ 0 w 2750715"/>
                    <a:gd name="connsiteY3" fmla="*/ 605633 h 723643"/>
                    <a:gd name="connsiteX4" fmla="*/ 0 w 2750715"/>
                    <a:gd name="connsiteY4" fmla="*/ 0 h 723643"/>
                    <a:gd name="connsiteX0" fmla="*/ 0 w 2750715"/>
                    <a:gd name="connsiteY0" fmla="*/ 0 h 723643"/>
                    <a:gd name="connsiteX1" fmla="*/ 2750715 w 2750715"/>
                    <a:gd name="connsiteY1" fmla="*/ 391026 h 723643"/>
                    <a:gd name="connsiteX2" fmla="*/ 2747830 w 2750715"/>
                    <a:gd name="connsiteY2" fmla="*/ 723643 h 723643"/>
                    <a:gd name="connsiteX3" fmla="*/ 0 w 2750715"/>
                    <a:gd name="connsiteY3" fmla="*/ 605633 h 723643"/>
                    <a:gd name="connsiteX4" fmla="*/ 0 w 2750715"/>
                    <a:gd name="connsiteY4" fmla="*/ 0 h 723643"/>
                    <a:gd name="connsiteX0" fmla="*/ 0 w 2752254"/>
                    <a:gd name="connsiteY0" fmla="*/ 0 h 742693"/>
                    <a:gd name="connsiteX1" fmla="*/ 2750715 w 2752254"/>
                    <a:gd name="connsiteY1" fmla="*/ 391026 h 742693"/>
                    <a:gd name="connsiteX2" fmla="*/ 2752076 w 2752254"/>
                    <a:gd name="connsiteY2" fmla="*/ 742693 h 742693"/>
                    <a:gd name="connsiteX3" fmla="*/ 0 w 2752254"/>
                    <a:gd name="connsiteY3" fmla="*/ 605633 h 742693"/>
                    <a:gd name="connsiteX4" fmla="*/ 0 w 2752254"/>
                    <a:gd name="connsiteY4" fmla="*/ 0 h 742693"/>
                    <a:gd name="connsiteX0" fmla="*/ 0 w 2760622"/>
                    <a:gd name="connsiteY0" fmla="*/ 0 h 642680"/>
                    <a:gd name="connsiteX1" fmla="*/ 2750715 w 2760622"/>
                    <a:gd name="connsiteY1" fmla="*/ 391026 h 642680"/>
                    <a:gd name="connsiteX2" fmla="*/ 2760567 w 2760622"/>
                    <a:gd name="connsiteY2" fmla="*/ 642680 h 642680"/>
                    <a:gd name="connsiteX3" fmla="*/ 0 w 2760622"/>
                    <a:gd name="connsiteY3" fmla="*/ 605633 h 642680"/>
                    <a:gd name="connsiteX4" fmla="*/ 0 w 2760622"/>
                    <a:gd name="connsiteY4" fmla="*/ 0 h 642680"/>
                    <a:gd name="connsiteX0" fmla="*/ 0 w 2752252"/>
                    <a:gd name="connsiteY0" fmla="*/ 0 h 747455"/>
                    <a:gd name="connsiteX1" fmla="*/ 2750715 w 2752252"/>
                    <a:gd name="connsiteY1" fmla="*/ 391026 h 747455"/>
                    <a:gd name="connsiteX2" fmla="*/ 2752074 w 2752252"/>
                    <a:gd name="connsiteY2" fmla="*/ 747455 h 747455"/>
                    <a:gd name="connsiteX3" fmla="*/ 0 w 2752252"/>
                    <a:gd name="connsiteY3" fmla="*/ 605633 h 747455"/>
                    <a:gd name="connsiteX4" fmla="*/ 0 w 2752252"/>
                    <a:gd name="connsiteY4" fmla="*/ 0 h 747455"/>
                    <a:gd name="connsiteX0" fmla="*/ 0 w 2752252"/>
                    <a:gd name="connsiteY0" fmla="*/ 0 h 747455"/>
                    <a:gd name="connsiteX1" fmla="*/ 2750715 w 2752252"/>
                    <a:gd name="connsiteY1" fmla="*/ 282677 h 747455"/>
                    <a:gd name="connsiteX2" fmla="*/ 2752074 w 2752252"/>
                    <a:gd name="connsiteY2" fmla="*/ 747455 h 747455"/>
                    <a:gd name="connsiteX3" fmla="*/ 0 w 2752252"/>
                    <a:gd name="connsiteY3" fmla="*/ 605633 h 747455"/>
                    <a:gd name="connsiteX4" fmla="*/ 0 w 2752252"/>
                    <a:gd name="connsiteY4" fmla="*/ 0 h 747455"/>
                    <a:gd name="connsiteX0" fmla="*/ 0 w 2752252"/>
                    <a:gd name="connsiteY0" fmla="*/ 0 h 648135"/>
                    <a:gd name="connsiteX1" fmla="*/ 2750715 w 2752252"/>
                    <a:gd name="connsiteY1" fmla="*/ 282677 h 648135"/>
                    <a:gd name="connsiteX2" fmla="*/ 2752074 w 2752252"/>
                    <a:gd name="connsiteY2" fmla="*/ 648135 h 648135"/>
                    <a:gd name="connsiteX3" fmla="*/ 0 w 2752252"/>
                    <a:gd name="connsiteY3" fmla="*/ 605633 h 648135"/>
                    <a:gd name="connsiteX4" fmla="*/ 0 w 2752252"/>
                    <a:gd name="connsiteY4" fmla="*/ 0 h 648135"/>
                    <a:gd name="connsiteX0" fmla="*/ 0 w 2752252"/>
                    <a:gd name="connsiteY0" fmla="*/ 0 h 618791"/>
                    <a:gd name="connsiteX1" fmla="*/ 2750715 w 2752252"/>
                    <a:gd name="connsiteY1" fmla="*/ 282677 h 618791"/>
                    <a:gd name="connsiteX2" fmla="*/ 2752074 w 2752252"/>
                    <a:gd name="connsiteY2" fmla="*/ 618791 h 618791"/>
                    <a:gd name="connsiteX3" fmla="*/ 0 w 2752252"/>
                    <a:gd name="connsiteY3" fmla="*/ 605633 h 618791"/>
                    <a:gd name="connsiteX4" fmla="*/ 0 w 2752252"/>
                    <a:gd name="connsiteY4" fmla="*/ 0 h 618791"/>
                    <a:gd name="connsiteX0" fmla="*/ 0 w 2752252"/>
                    <a:gd name="connsiteY0" fmla="*/ 0 h 634592"/>
                    <a:gd name="connsiteX1" fmla="*/ 2750715 w 2752252"/>
                    <a:gd name="connsiteY1" fmla="*/ 282677 h 634592"/>
                    <a:gd name="connsiteX2" fmla="*/ 2752074 w 2752252"/>
                    <a:gd name="connsiteY2" fmla="*/ 634592 h 634592"/>
                    <a:gd name="connsiteX3" fmla="*/ 0 w 2752252"/>
                    <a:gd name="connsiteY3" fmla="*/ 605633 h 634592"/>
                    <a:gd name="connsiteX4" fmla="*/ 0 w 2752252"/>
                    <a:gd name="connsiteY4" fmla="*/ 0 h 634592"/>
                    <a:gd name="connsiteX0" fmla="*/ 0 w 2750715"/>
                    <a:gd name="connsiteY0" fmla="*/ 0 h 634592"/>
                    <a:gd name="connsiteX1" fmla="*/ 2750715 w 2750715"/>
                    <a:gd name="connsiteY1" fmla="*/ 282677 h 634592"/>
                    <a:gd name="connsiteX2" fmla="*/ 2747826 w 2750715"/>
                    <a:gd name="connsiteY2" fmla="*/ 634592 h 634592"/>
                    <a:gd name="connsiteX3" fmla="*/ 0 w 2750715"/>
                    <a:gd name="connsiteY3" fmla="*/ 605633 h 634592"/>
                    <a:gd name="connsiteX4" fmla="*/ 0 w 2750715"/>
                    <a:gd name="connsiteY4" fmla="*/ 0 h 634592"/>
                    <a:gd name="connsiteX0" fmla="*/ 0 w 2750715"/>
                    <a:gd name="connsiteY0" fmla="*/ 0 h 636849"/>
                    <a:gd name="connsiteX1" fmla="*/ 2750715 w 2750715"/>
                    <a:gd name="connsiteY1" fmla="*/ 282677 h 636849"/>
                    <a:gd name="connsiteX2" fmla="*/ 2743581 w 2750715"/>
                    <a:gd name="connsiteY2" fmla="*/ 636849 h 636849"/>
                    <a:gd name="connsiteX3" fmla="*/ 0 w 2750715"/>
                    <a:gd name="connsiteY3" fmla="*/ 605633 h 636849"/>
                    <a:gd name="connsiteX4" fmla="*/ 0 w 2750715"/>
                    <a:gd name="connsiteY4" fmla="*/ 0 h 636849"/>
                    <a:gd name="connsiteX0" fmla="*/ 0 w 2752252"/>
                    <a:gd name="connsiteY0" fmla="*/ 0 h 636849"/>
                    <a:gd name="connsiteX1" fmla="*/ 2750715 w 2752252"/>
                    <a:gd name="connsiteY1" fmla="*/ 282677 h 636849"/>
                    <a:gd name="connsiteX2" fmla="*/ 2752074 w 2752252"/>
                    <a:gd name="connsiteY2" fmla="*/ 636849 h 636849"/>
                    <a:gd name="connsiteX3" fmla="*/ 0 w 2752252"/>
                    <a:gd name="connsiteY3" fmla="*/ 605633 h 636849"/>
                    <a:gd name="connsiteX4" fmla="*/ 0 w 2752252"/>
                    <a:gd name="connsiteY4" fmla="*/ 0 h 6368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52252" h="636849">
                      <a:moveTo>
                        <a:pt x="0" y="0"/>
                      </a:moveTo>
                      <a:lnTo>
                        <a:pt x="2750715" y="282677"/>
                      </a:lnTo>
                      <a:cubicBezTo>
                        <a:pt x="2749753" y="401169"/>
                        <a:pt x="2753036" y="518357"/>
                        <a:pt x="2752074" y="636849"/>
                      </a:cubicBezTo>
                      <a:lnTo>
                        <a:pt x="0" y="605633"/>
                      </a:lnTo>
                      <a:lnTo>
                        <a:pt x="0" y="0"/>
                      </a:lnTo>
                      <a:close/>
                    </a:path>
                  </a:pathLst>
                </a:custGeom>
                <a:solidFill>
                  <a:schemeClr val="accent5">
                    <a:lumMod val="7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737">
                    <a:defRPr/>
                  </a:pPr>
                  <a:endParaRPr lang="en-US" dirty="0"/>
                </a:p>
              </p:txBody>
            </p:sp>
          </p:grpSp>
        </p:grpSp>
      </p:grpSp>
      <p:sp>
        <p:nvSpPr>
          <p:cNvPr id="22" name="Oval 21"/>
          <p:cNvSpPr>
            <a:spLocks noChangeArrowheads="1"/>
          </p:cNvSpPr>
          <p:nvPr/>
        </p:nvSpPr>
        <p:spPr bwMode="auto">
          <a:xfrm>
            <a:off x="4706542" y="2227216"/>
            <a:ext cx="205978" cy="206006"/>
          </a:xfrm>
          <a:prstGeom prst="ellipse">
            <a:avLst/>
          </a:prstGeom>
          <a:solidFill>
            <a:schemeClr val="bg1"/>
          </a:solidFill>
          <a:ln w="9525">
            <a:noFill/>
            <a:round/>
            <a:headEnd/>
            <a:tailEnd/>
          </a:ln>
        </p:spPr>
        <p:txBody>
          <a:bodyPr lIns="68577" tIns="34289" rIns="68577" bIns="34289"/>
          <a:lstStyle/>
          <a:p>
            <a:pPr algn="ctr" eaLnBrk="1" hangingPunct="1"/>
            <a:endParaRPr lang="zh-CN" altLang="zh-CN"/>
          </a:p>
        </p:txBody>
      </p:sp>
      <p:sp>
        <p:nvSpPr>
          <p:cNvPr id="23" name="Oval 22"/>
          <p:cNvSpPr>
            <a:spLocks noChangeArrowheads="1"/>
          </p:cNvSpPr>
          <p:nvPr/>
        </p:nvSpPr>
        <p:spPr bwMode="auto">
          <a:xfrm>
            <a:off x="5089922" y="1677074"/>
            <a:ext cx="205978" cy="206006"/>
          </a:xfrm>
          <a:prstGeom prst="ellipse">
            <a:avLst/>
          </a:prstGeom>
          <a:solidFill>
            <a:schemeClr val="bg1"/>
          </a:solidFill>
          <a:ln w="9525">
            <a:noFill/>
            <a:round/>
            <a:headEnd/>
            <a:tailEnd/>
          </a:ln>
        </p:spPr>
        <p:txBody>
          <a:bodyPr lIns="68577" tIns="34289" rIns="68577" bIns="34289"/>
          <a:lstStyle/>
          <a:p>
            <a:pPr algn="ctr" eaLnBrk="1" hangingPunct="1"/>
            <a:endParaRPr lang="zh-CN" altLang="zh-CN"/>
          </a:p>
        </p:txBody>
      </p:sp>
      <p:cxnSp>
        <p:nvCxnSpPr>
          <p:cNvPr id="27" name="Straight Connector 26"/>
          <p:cNvCxnSpPr/>
          <p:nvPr/>
        </p:nvCxnSpPr>
        <p:spPr>
          <a:xfrm>
            <a:off x="5193506" y="1778290"/>
            <a:ext cx="1121569" cy="1191"/>
          </a:xfrm>
          <a:prstGeom prst="line">
            <a:avLst/>
          </a:prstGeom>
          <a:ln w="12700">
            <a:solidFill>
              <a:schemeClr val="tx1">
                <a:lumMod val="75000"/>
                <a:lumOff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808936" y="2329624"/>
            <a:ext cx="1166812" cy="534663"/>
          </a:xfrm>
          <a:prstGeom prst="line">
            <a:avLst/>
          </a:prstGeom>
          <a:ln w="12700">
            <a:solidFill>
              <a:schemeClr val="tx1">
                <a:lumMod val="75000"/>
                <a:lumOff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9" name="Oval 28"/>
          <p:cNvSpPr>
            <a:spLocks noChangeArrowheads="1"/>
          </p:cNvSpPr>
          <p:nvPr/>
        </p:nvSpPr>
        <p:spPr bwMode="auto">
          <a:xfrm>
            <a:off x="3840956" y="1677074"/>
            <a:ext cx="205978" cy="206006"/>
          </a:xfrm>
          <a:prstGeom prst="ellipse">
            <a:avLst/>
          </a:prstGeom>
          <a:solidFill>
            <a:schemeClr val="bg1"/>
          </a:solidFill>
          <a:ln w="9525">
            <a:noFill/>
            <a:round/>
            <a:headEnd/>
            <a:tailEnd/>
          </a:ln>
        </p:spPr>
        <p:txBody>
          <a:bodyPr lIns="68577" tIns="34289" rIns="68577" bIns="34289"/>
          <a:lstStyle/>
          <a:p>
            <a:pPr algn="ctr" eaLnBrk="1" hangingPunct="1"/>
            <a:endParaRPr lang="zh-CN" altLang="zh-CN"/>
          </a:p>
        </p:txBody>
      </p:sp>
      <p:cxnSp>
        <p:nvCxnSpPr>
          <p:cNvPr id="30" name="Straight Connector 29"/>
          <p:cNvCxnSpPr/>
          <p:nvPr/>
        </p:nvCxnSpPr>
        <p:spPr>
          <a:xfrm>
            <a:off x="2813447" y="1778290"/>
            <a:ext cx="1121569" cy="1191"/>
          </a:xfrm>
          <a:prstGeom prst="line">
            <a:avLst/>
          </a:prstGeom>
          <a:ln w="12700">
            <a:solidFill>
              <a:schemeClr val="tx1">
                <a:lumMod val="75000"/>
                <a:lumOff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1" name="Oval 30"/>
          <p:cNvSpPr>
            <a:spLocks noChangeArrowheads="1"/>
          </p:cNvSpPr>
          <p:nvPr/>
        </p:nvSpPr>
        <p:spPr bwMode="auto">
          <a:xfrm>
            <a:off x="4246960" y="2227216"/>
            <a:ext cx="205978" cy="206006"/>
          </a:xfrm>
          <a:prstGeom prst="ellipse">
            <a:avLst/>
          </a:prstGeom>
          <a:solidFill>
            <a:schemeClr val="bg1"/>
          </a:solidFill>
          <a:ln w="9525">
            <a:noFill/>
            <a:round/>
            <a:headEnd/>
            <a:tailEnd/>
          </a:ln>
        </p:spPr>
        <p:txBody>
          <a:bodyPr lIns="68577" tIns="34289" rIns="68577" bIns="34289"/>
          <a:lstStyle/>
          <a:p>
            <a:pPr algn="ctr" eaLnBrk="1" hangingPunct="1"/>
            <a:endParaRPr lang="zh-CN" altLang="zh-CN"/>
          </a:p>
        </p:txBody>
      </p:sp>
      <p:sp>
        <p:nvSpPr>
          <p:cNvPr id="62" name="TextBox 61"/>
          <p:cNvSpPr txBox="1"/>
          <p:nvPr/>
        </p:nvSpPr>
        <p:spPr>
          <a:xfrm>
            <a:off x="577454" y="4792169"/>
            <a:ext cx="417909" cy="238496"/>
          </a:xfrm>
          <a:prstGeom prst="rect">
            <a:avLst/>
          </a:prstGeom>
          <a:noFill/>
        </p:spPr>
        <p:txBody>
          <a:bodyPr lIns="68577" tIns="34289" rIns="68577" bIns="34289">
            <a:spAutoFit/>
          </a:bodyPr>
          <a:lstStyle/>
          <a:p>
            <a:pPr algn="ctr" eaLnBrk="1" hangingPunct="1"/>
            <a:fld id="{18045648-E5CE-44B8-866A-61D0FC782A88}" type="slidenum">
              <a:rPr lang="en-US" altLang="zh-CN" sz="1100">
                <a:solidFill>
                  <a:srgbClr val="595959"/>
                </a:solidFill>
                <a:latin typeface="Fira Sans SemiBold" pitchFamily="50" charset="0"/>
                <a:ea typeface="Fira Sans SemiBold" pitchFamily="50" charset="0"/>
                <a:cs typeface="Clear Sans Light" pitchFamily="34" charset="0"/>
              </a:rPr>
              <a:pPr algn="ctr" eaLnBrk="1" hangingPunct="1"/>
              <a:t>10</a:t>
            </a:fld>
            <a:endParaRPr lang="en-US" altLang="zh-CN" sz="1100" dirty="0">
              <a:solidFill>
                <a:srgbClr val="595959"/>
              </a:solidFill>
              <a:latin typeface="Fira Sans SemiBold" pitchFamily="50" charset="0"/>
              <a:ea typeface="Fira Sans SemiBold" pitchFamily="50" charset="0"/>
              <a:cs typeface="Clear Sans Light" pitchFamily="34" charset="0"/>
            </a:endParaRPr>
          </a:p>
        </p:txBody>
      </p:sp>
      <p:sp>
        <p:nvSpPr>
          <p:cNvPr id="63" name="Rectangle 62"/>
          <p:cNvSpPr/>
          <p:nvPr/>
        </p:nvSpPr>
        <p:spPr>
          <a:xfrm>
            <a:off x="2914650" y="4800505"/>
            <a:ext cx="3314701" cy="192337"/>
          </a:xfrm>
          <a:prstGeom prst="rect">
            <a:avLst/>
          </a:prstGeom>
        </p:spPr>
        <p:txBody>
          <a:bodyPr lIns="68577" tIns="34289" rIns="68577" bIns="34289">
            <a:spAutoFit/>
          </a:bodyPr>
          <a:lstStyle/>
          <a:p>
            <a:pPr algn="ctr" defTabSz="685737">
              <a:defRPr/>
            </a:pPr>
            <a:r>
              <a:rPr lang="id-ID" sz="800" dirty="0">
                <a:solidFill>
                  <a:schemeClr val="tx1">
                    <a:lumMod val="65000"/>
                    <a:lumOff val="35000"/>
                  </a:schemeClr>
                </a:solidFill>
                <a:latin typeface="Fira Sans Light" panose="00000400000000000000" pitchFamily="50" charset="0"/>
                <a:ea typeface="Fira Sans Light" panose="00000400000000000000" pitchFamily="50" charset="0"/>
                <a:cs typeface="Clear Sans Light" panose="020B0303030202020304" pitchFamily="34" charset="0"/>
              </a:rPr>
              <a:t>www.</a:t>
            </a:r>
            <a:r>
              <a:rPr lang="en-US" sz="800" dirty="0" err="1">
                <a:solidFill>
                  <a:schemeClr val="tx1">
                    <a:lumMod val="65000"/>
                    <a:lumOff val="35000"/>
                  </a:schemeClr>
                </a:solidFill>
                <a:latin typeface="Fira Sans Light" panose="00000400000000000000" pitchFamily="50" charset="0"/>
                <a:ea typeface="Fira Sans Light" panose="00000400000000000000" pitchFamily="50" charset="0"/>
                <a:cs typeface="Clear Sans Light" panose="020B0303030202020304" pitchFamily="34" charset="0"/>
              </a:rPr>
              <a:t>yourwebsite</a:t>
            </a:r>
            <a:r>
              <a:rPr lang="id-ID" sz="800" dirty="0">
                <a:solidFill>
                  <a:schemeClr val="tx1">
                    <a:lumMod val="65000"/>
                    <a:lumOff val="35000"/>
                  </a:schemeClr>
                </a:solidFill>
                <a:latin typeface="Fira Sans Light" panose="00000400000000000000" pitchFamily="50" charset="0"/>
                <a:ea typeface="Fira Sans Light" panose="00000400000000000000" pitchFamily="50" charset="0"/>
                <a:cs typeface="Clear Sans Light" panose="020B0303030202020304" pitchFamily="34" charset="0"/>
              </a:rPr>
              <a:t>.com</a:t>
            </a:r>
          </a:p>
        </p:txBody>
      </p:sp>
      <p:sp>
        <p:nvSpPr>
          <p:cNvPr id="64" name="Shape 940"/>
          <p:cNvSpPr/>
          <p:nvPr/>
        </p:nvSpPr>
        <p:spPr>
          <a:xfrm>
            <a:off x="8245080" y="4829084"/>
            <a:ext cx="207169" cy="138131"/>
          </a:xfrm>
          <a:custGeom>
            <a:avLst/>
            <a:gdLst/>
            <a:ahLst/>
            <a:cxnLst>
              <a:cxn ang="0">
                <a:pos x="wd2" y="hd2"/>
              </a:cxn>
              <a:cxn ang="5400000">
                <a:pos x="wd2" y="hd2"/>
              </a:cxn>
              <a:cxn ang="10800000">
                <a:pos x="wd2" y="hd2"/>
              </a:cxn>
              <a:cxn ang="16200000">
                <a:pos x="wd2" y="hd2"/>
              </a:cxn>
            </a:cxnLst>
            <a:rect l="0" t="0" r="r" b="b"/>
            <a:pathLst>
              <a:path w="21547" h="21600" extrusionOk="0">
                <a:moveTo>
                  <a:pt x="18847" y="15749"/>
                </a:moveTo>
                <a:lnTo>
                  <a:pt x="2701" y="15749"/>
                </a:lnTo>
                <a:lnTo>
                  <a:pt x="2701" y="1346"/>
                </a:lnTo>
                <a:lnTo>
                  <a:pt x="18847" y="1346"/>
                </a:lnTo>
                <a:cubicBezTo>
                  <a:pt x="18847" y="1346"/>
                  <a:pt x="18847" y="15749"/>
                  <a:pt x="18847" y="15749"/>
                </a:cubicBezTo>
                <a:close/>
                <a:moveTo>
                  <a:pt x="0" y="20510"/>
                </a:moveTo>
                <a:cubicBezTo>
                  <a:pt x="0" y="20510"/>
                  <a:pt x="-26" y="21600"/>
                  <a:pt x="1603" y="21600"/>
                </a:cubicBezTo>
                <a:cubicBezTo>
                  <a:pt x="2568" y="21600"/>
                  <a:pt x="6216" y="21600"/>
                  <a:pt x="9032" y="21600"/>
                </a:cubicBezTo>
                <a:cubicBezTo>
                  <a:pt x="9032" y="21600"/>
                  <a:pt x="10576" y="21600"/>
                  <a:pt x="12515" y="21600"/>
                </a:cubicBezTo>
                <a:cubicBezTo>
                  <a:pt x="15331" y="21600"/>
                  <a:pt x="18979" y="21600"/>
                  <a:pt x="19943" y="21600"/>
                </a:cubicBezTo>
                <a:cubicBezTo>
                  <a:pt x="21574" y="21600"/>
                  <a:pt x="21547" y="20510"/>
                  <a:pt x="21547" y="20510"/>
                </a:cubicBezTo>
                <a:lnTo>
                  <a:pt x="19418" y="16436"/>
                </a:lnTo>
                <a:cubicBezTo>
                  <a:pt x="19512" y="16224"/>
                  <a:pt x="19569" y="15977"/>
                  <a:pt x="19569" y="15711"/>
                </a:cubicBezTo>
                <a:lnTo>
                  <a:pt x="19569" y="1384"/>
                </a:lnTo>
                <a:cubicBezTo>
                  <a:pt x="19569" y="621"/>
                  <a:pt x="19123" y="0"/>
                  <a:pt x="18571" y="0"/>
                </a:cubicBezTo>
                <a:lnTo>
                  <a:pt x="2977" y="0"/>
                </a:lnTo>
                <a:cubicBezTo>
                  <a:pt x="2425" y="0"/>
                  <a:pt x="1979" y="621"/>
                  <a:pt x="1979" y="1384"/>
                </a:cubicBezTo>
                <a:lnTo>
                  <a:pt x="1979" y="15711"/>
                </a:lnTo>
                <a:cubicBezTo>
                  <a:pt x="1979" y="15978"/>
                  <a:pt x="2035" y="16224"/>
                  <a:pt x="2129" y="16436"/>
                </a:cubicBezTo>
                <a:cubicBezTo>
                  <a:pt x="2129" y="16436"/>
                  <a:pt x="0" y="20510"/>
                  <a:pt x="0" y="20510"/>
                </a:cubicBezTo>
                <a:close/>
              </a:path>
            </a:pathLst>
          </a:custGeom>
          <a:solidFill>
            <a:schemeClr val="tx1">
              <a:lumMod val="65000"/>
              <a:lumOff val="35000"/>
            </a:schemeClr>
          </a:solidFill>
          <a:ln w="12700" cap="flat">
            <a:noFill/>
            <a:miter lim="400000"/>
          </a:ln>
          <a:effectLst/>
        </p:spPr>
        <p:txBody>
          <a:bodyPr lIns="28574" tIns="28574" rIns="28574" bIns="28574" anchor="ctr"/>
          <a:lstStyle/>
          <a:p>
            <a:pPr defTabSz="685737">
              <a:defRPr sz="3200">
                <a:solidFill>
                  <a:srgbClr val="FFFFFF"/>
                </a:solidFill>
                <a:latin typeface="Helvetica Light"/>
                <a:ea typeface="Helvetica Light"/>
                <a:cs typeface="Helvetica Light"/>
                <a:sym typeface="Helvetica Light"/>
              </a:defRPr>
            </a:pPr>
            <a:endParaRPr sz="2400" dirty="0">
              <a:solidFill>
                <a:srgbClr val="FFFFFF"/>
              </a:solidFill>
              <a:latin typeface="Helvetica Light"/>
              <a:ea typeface="Helvetica Light"/>
              <a:cs typeface="Helvetica Light"/>
              <a:sym typeface="Helvetica Light"/>
            </a:endParaRPr>
          </a:p>
        </p:txBody>
      </p:sp>
      <p:grpSp>
        <p:nvGrpSpPr>
          <p:cNvPr id="21" name="Group 68"/>
          <p:cNvGrpSpPr>
            <a:grpSpLocks/>
          </p:cNvGrpSpPr>
          <p:nvPr/>
        </p:nvGrpSpPr>
        <p:grpSpPr bwMode="auto">
          <a:xfrm>
            <a:off x="6523436" y="1462733"/>
            <a:ext cx="1825228" cy="670253"/>
            <a:chOff x="1603804" y="2220559"/>
            <a:chExt cx="2433815" cy="893057"/>
          </a:xfrm>
        </p:grpSpPr>
        <p:sp>
          <p:nvSpPr>
            <p:cNvPr id="70" name="Text Placeholder 2"/>
            <p:cNvSpPr txBox="1">
              <a:spLocks/>
            </p:cNvSpPr>
            <p:nvPr/>
          </p:nvSpPr>
          <p:spPr>
            <a:xfrm>
              <a:off x="1603804" y="2220559"/>
              <a:ext cx="2013097" cy="26179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Blue Pencil</a:t>
              </a:r>
            </a:p>
          </p:txBody>
        </p:sp>
        <p:sp>
          <p:nvSpPr>
            <p:cNvPr id="71" name="TextBox 70"/>
            <p:cNvSpPr txBox="1"/>
            <p:nvPr/>
          </p:nvSpPr>
          <p:spPr>
            <a:xfrm>
              <a:off x="1680010" y="2560095"/>
              <a:ext cx="2357609" cy="553521"/>
            </a:xfrm>
            <a:prstGeom prst="rect">
              <a:avLst/>
            </a:prstGeom>
            <a:noFill/>
          </p:spPr>
          <p:txBody>
            <a:bodyPr lIns="0" tIns="0" rIns="0" bIns="0">
              <a:spAutoFit/>
            </a:bodyPr>
            <a:lstStyle/>
            <a:p>
              <a:pPr defTabSz="685737">
                <a:defRPr/>
              </a:pP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Dorum</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ipser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kolar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pot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edipeping</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elik</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red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imperun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palit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paorut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dacilasir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caeten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grpSp>
      <p:cxnSp>
        <p:nvCxnSpPr>
          <p:cNvPr id="72" name="Straight Connector 71"/>
          <p:cNvCxnSpPr/>
          <p:nvPr/>
        </p:nvCxnSpPr>
        <p:spPr>
          <a:xfrm flipH="1">
            <a:off x="3184923" y="2329624"/>
            <a:ext cx="1168003" cy="534663"/>
          </a:xfrm>
          <a:prstGeom prst="line">
            <a:avLst/>
          </a:prstGeom>
          <a:ln w="12700">
            <a:solidFill>
              <a:schemeClr val="tx1">
                <a:lumMod val="75000"/>
                <a:lumOff val="2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4" name="Group 72"/>
          <p:cNvGrpSpPr>
            <a:grpSpLocks/>
          </p:cNvGrpSpPr>
          <p:nvPr/>
        </p:nvGrpSpPr>
        <p:grpSpPr bwMode="auto">
          <a:xfrm>
            <a:off x="834629" y="1550852"/>
            <a:ext cx="1820465" cy="669063"/>
            <a:chOff x="1494367" y="2220559"/>
            <a:chExt cx="2427694" cy="893059"/>
          </a:xfrm>
        </p:grpSpPr>
        <p:sp>
          <p:nvSpPr>
            <p:cNvPr id="74" name="Text Placeholder 2"/>
            <p:cNvSpPr txBox="1">
              <a:spLocks/>
            </p:cNvSpPr>
            <p:nvPr/>
          </p:nvSpPr>
          <p:spPr>
            <a:xfrm>
              <a:off x="1908773" y="2220559"/>
              <a:ext cx="2013288" cy="262260"/>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Blue Pencil</a:t>
              </a:r>
            </a:p>
          </p:txBody>
        </p:sp>
        <p:sp>
          <p:nvSpPr>
            <p:cNvPr id="75" name="TextBox 74"/>
            <p:cNvSpPr txBox="1"/>
            <p:nvPr/>
          </p:nvSpPr>
          <p:spPr>
            <a:xfrm>
              <a:off x="1494367" y="2559111"/>
              <a:ext cx="2324491" cy="554507"/>
            </a:xfrm>
            <a:prstGeom prst="rect">
              <a:avLst/>
            </a:prstGeom>
            <a:noFill/>
          </p:spPr>
          <p:txBody>
            <a:bodyPr lIns="0" tIns="0" rIns="0" bIns="0">
              <a:spAutoFit/>
            </a:bodyPr>
            <a:lstStyle/>
            <a:p>
              <a:pPr algn="r" defTabSz="685737">
                <a:defRPr/>
              </a:pP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Dorum</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ipser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kolar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pot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edipeping</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elik</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red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imperun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palit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paorut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dacilasir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caeten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25" name="Group 75"/>
          <p:cNvGrpSpPr>
            <a:grpSpLocks/>
          </p:cNvGrpSpPr>
          <p:nvPr/>
        </p:nvGrpSpPr>
        <p:grpSpPr bwMode="auto">
          <a:xfrm>
            <a:off x="1444229" y="3094110"/>
            <a:ext cx="1820465" cy="670253"/>
            <a:chOff x="1494367" y="2220559"/>
            <a:chExt cx="2427694" cy="893057"/>
          </a:xfrm>
        </p:grpSpPr>
        <p:sp>
          <p:nvSpPr>
            <p:cNvPr id="77" name="Text Placeholder 2"/>
            <p:cNvSpPr txBox="1">
              <a:spLocks/>
            </p:cNvSpPr>
            <p:nvPr/>
          </p:nvSpPr>
          <p:spPr>
            <a:xfrm>
              <a:off x="1908773" y="2220559"/>
              <a:ext cx="2013288" cy="26179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r>
                <a:rPr lang="en-US"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Blue Pencil</a:t>
              </a:r>
            </a:p>
          </p:txBody>
        </p:sp>
        <p:sp>
          <p:nvSpPr>
            <p:cNvPr id="78" name="TextBox 77"/>
            <p:cNvSpPr txBox="1"/>
            <p:nvPr/>
          </p:nvSpPr>
          <p:spPr>
            <a:xfrm>
              <a:off x="1494367" y="2560095"/>
              <a:ext cx="2324491" cy="553521"/>
            </a:xfrm>
            <a:prstGeom prst="rect">
              <a:avLst/>
            </a:prstGeom>
            <a:noFill/>
          </p:spPr>
          <p:txBody>
            <a:bodyPr lIns="0" tIns="0" rIns="0" bIns="0">
              <a:spAutoFit/>
            </a:bodyPr>
            <a:lstStyle/>
            <a:p>
              <a:pPr algn="r" defTabSz="685737">
                <a:defRPr/>
              </a:pP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Dorum</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ipser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kolar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pot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edipeping</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elik</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red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imperun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palit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paorut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dacilasir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caeten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grpSp>
      <p:grpSp>
        <p:nvGrpSpPr>
          <p:cNvPr id="26" name="Group 78"/>
          <p:cNvGrpSpPr>
            <a:grpSpLocks/>
          </p:cNvGrpSpPr>
          <p:nvPr/>
        </p:nvGrpSpPr>
        <p:grpSpPr bwMode="auto">
          <a:xfrm>
            <a:off x="5885261" y="3094110"/>
            <a:ext cx="1825228" cy="670253"/>
            <a:chOff x="1603804" y="2220559"/>
            <a:chExt cx="2433815" cy="893057"/>
          </a:xfrm>
        </p:grpSpPr>
        <p:sp>
          <p:nvSpPr>
            <p:cNvPr id="80" name="Text Placeholder 2"/>
            <p:cNvSpPr txBox="1">
              <a:spLocks/>
            </p:cNvSpPr>
            <p:nvPr/>
          </p:nvSpPr>
          <p:spPr>
            <a:xfrm>
              <a:off x="1603804" y="2220559"/>
              <a:ext cx="2013097" cy="261794"/>
            </a:xfrm>
            <a:prstGeom prst="rect">
              <a:avLst/>
            </a:prstGeom>
            <a:noFill/>
          </p:spPr>
          <p:txBody>
            <a:bodyPr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defRPr/>
              </a:pPr>
              <a:r>
                <a:rPr lang="en-US" dirty="0">
                  <a:solidFill>
                    <a:schemeClr val="tx1">
                      <a:lumMod val="65000"/>
                      <a:lumOff val="35000"/>
                    </a:schemeClr>
                  </a:solidFill>
                  <a:latin typeface="Fira Sans SemiBold Italic" panose="00000700000000000000" pitchFamily="50" charset="0"/>
                  <a:ea typeface="Fira Sans SemiBold Italic" panose="00000700000000000000" pitchFamily="50" charset="0"/>
                  <a:cs typeface="Clear Sans" panose="020B0503030202020304" pitchFamily="34" charset="0"/>
                </a:rPr>
                <a:t>Blue Pencil</a:t>
              </a:r>
            </a:p>
          </p:txBody>
        </p:sp>
        <p:sp>
          <p:nvSpPr>
            <p:cNvPr id="81" name="TextBox 80"/>
            <p:cNvSpPr txBox="1"/>
            <p:nvPr/>
          </p:nvSpPr>
          <p:spPr>
            <a:xfrm>
              <a:off x="1680010" y="2560095"/>
              <a:ext cx="2357609" cy="553521"/>
            </a:xfrm>
            <a:prstGeom prst="rect">
              <a:avLst/>
            </a:prstGeom>
            <a:noFill/>
          </p:spPr>
          <p:txBody>
            <a:bodyPr lIns="0" tIns="0" rIns="0" bIns="0">
              <a:spAutoFit/>
            </a:bodyPr>
            <a:lstStyle/>
            <a:p>
              <a:pPr defTabSz="685737">
                <a:defRPr/>
              </a:pP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Dorum</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ipser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kolar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sit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amet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pot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edipeping</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elik</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red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imperun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palit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paorut</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dacilasir</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 </a:t>
              </a:r>
              <a:r>
                <a:rPr lang="en-US" sz="900" dirty="0" err="1">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caeten</a:t>
              </a:r>
              <a:r>
                <a:rPr lang="en-US" sz="900" dirty="0">
                  <a:solidFill>
                    <a:schemeClr val="bg1">
                      <a:lumMod val="50000"/>
                    </a:schemeClr>
                  </a:solidFill>
                  <a:latin typeface="Open Sans" panose="020B0606030504020204" pitchFamily="34" charset="0"/>
                  <a:ea typeface="Open Sans" panose="020B0606030504020204" pitchFamily="34" charset="0"/>
                  <a:cs typeface="Open Sans" panose="020B0606030504020204" pitchFamily="34" charset="0"/>
                </a:rPr>
                <a:t>.</a:t>
              </a:r>
            </a:p>
          </p:txBody>
        </p:sp>
      </p:grpSp>
    </p:spTree>
    <p:extLst>
      <p:ext uri="{BB962C8B-B14F-4D97-AF65-F5344CB8AC3E}">
        <p14:creationId xmlns:p14="http://schemas.microsoft.com/office/powerpoint/2010/main" xmlns="" val="1495239286"/>
      </p:ext>
    </p:extLst>
  </p:cSld>
  <p:clrMapOvr>
    <a:masterClrMapping/>
  </p:clrMapOvr>
  <p:transition spd="slow"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right)">
                                      <p:cBhvr>
                                        <p:cTn id="15" dur="500"/>
                                        <p:tgtEl>
                                          <p:spTgt spid="3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fade">
                                      <p:cBhvr>
                                        <p:cTn id="19" dur="500"/>
                                        <p:tgtEl>
                                          <p:spTgt spid="24"/>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fade">
                                      <p:cBhvr>
                                        <p:cTn id="35" dur="500"/>
                                        <p:tgtEl>
                                          <p:spTgt spid="31"/>
                                        </p:tgtEl>
                                      </p:cBhvr>
                                    </p:animEffect>
                                  </p:childTnLst>
                                </p:cTn>
                              </p:par>
                            </p:childTnLst>
                          </p:cTn>
                        </p:par>
                        <p:par>
                          <p:cTn id="36" fill="hold">
                            <p:stCondLst>
                              <p:cond delay="4000"/>
                            </p:stCondLst>
                            <p:childTnLst>
                              <p:par>
                                <p:cTn id="37" presetID="22" presetClass="entr" presetSubtype="1" fill="hold" nodeType="after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par>
                          <p:cTn id="48" fill="hold">
                            <p:stCondLst>
                              <p:cond delay="5500"/>
                            </p:stCondLst>
                            <p:childTnLst>
                              <p:par>
                                <p:cTn id="49" presetID="22" presetClass="entr" presetSubtype="1" fill="hold"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fade">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9" grpId="0" animBg="1"/>
      <p:bldP spid="31" grpId="0" animBg="1"/>
      <p:bldP spid="63" grpId="0"/>
      <p:bldP spid="63" grpId="1"/>
      <p:bldP spid="63" grpId="2"/>
      <p:bldP spid="63" grpId="3"/>
      <p:bldP spid="63" grpId="4"/>
      <p:bldP spid="63" grpId="5"/>
      <p:bldP spid="63" grpId="6"/>
      <p:bldP spid="63" grpId="7"/>
      <p:bldP spid="63" grpId="8"/>
      <p:bldP spid="63" grpId="9"/>
      <p:bldP spid="63" grpId="10"/>
      <p:bldP spid="63" grpId="11"/>
      <p:bldP spid="63" grpId="1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p:nvPr/>
        </p:nvGrpSpPr>
        <p:grpSpPr>
          <a:xfrm>
            <a:off x="3661060" y="1291937"/>
            <a:ext cx="3032618" cy="1654570"/>
            <a:chOff x="4881345" y="2060620"/>
            <a:chExt cx="4043713" cy="2205412"/>
          </a:xfrm>
          <a:solidFill>
            <a:schemeClr val="accent3"/>
          </a:solidFill>
        </p:grpSpPr>
        <p:sp>
          <p:nvSpPr>
            <p:cNvPr id="24" name="Isosceles Triangle 5"/>
            <p:cNvSpPr/>
            <p:nvPr/>
          </p:nvSpPr>
          <p:spPr>
            <a:xfrm>
              <a:off x="4881345" y="2060620"/>
              <a:ext cx="4043713" cy="2205412"/>
            </a:xfrm>
            <a:prstGeom prst="triangle">
              <a:avLst/>
            </a:prstGeom>
            <a:grpFill/>
            <a:ln>
              <a:noFill/>
            </a:ln>
          </p:spPr>
          <p:style>
            <a:lnRef idx="2">
              <a:schemeClr val="lt1">
                <a:hueOff val="0"/>
                <a:satOff val="0"/>
                <a:lumOff val="0"/>
                <a:alphaOff val="0"/>
              </a:schemeClr>
            </a:lnRef>
            <a:fillRef idx="1">
              <a:schemeClr val="accent4">
                <a:alpha val="50000"/>
                <a:hueOff val="0"/>
                <a:satOff val="0"/>
                <a:lumOff val="0"/>
                <a:alphaOff val="0"/>
              </a:schemeClr>
            </a:fillRef>
            <a:effectRef idx="0">
              <a:schemeClr val="accent4">
                <a:alpha val="50000"/>
                <a:hueOff val="0"/>
                <a:satOff val="0"/>
                <a:lumOff val="0"/>
                <a:alphaOff val="0"/>
              </a:schemeClr>
            </a:effectRef>
            <a:fontRef idx="minor">
              <a:schemeClr val="tx1"/>
            </a:fontRef>
          </p:style>
          <p:txBody>
            <a:bodyPr spcFirstLastPara="0" vert="horz" wrap="square" lIns="507670" tIns="434632" rIns="507670" bIns="434632" numCol="1" spcCol="1270" anchor="ctr" anchorCtr="0">
              <a:noAutofit/>
            </a:bodyPr>
            <a:lstStyle/>
            <a:p>
              <a:pPr algn="ctr" defTabSz="1633606">
                <a:lnSpc>
                  <a:spcPct val="90000"/>
                </a:lnSpc>
                <a:spcAft>
                  <a:spcPct val="35000"/>
                </a:spcAft>
              </a:pPr>
              <a:endParaRPr lang="en-US" sz="3100" dirty="0">
                <a:latin typeface="Arial" panose="020B0604020202020204" pitchFamily="34" charset="0"/>
                <a:cs typeface="Arial" panose="020B0604020202020204" pitchFamily="34" charset="0"/>
              </a:endParaRPr>
            </a:p>
          </p:txBody>
        </p:sp>
        <p:sp>
          <p:nvSpPr>
            <p:cNvPr id="25" name="TextBox 7"/>
            <p:cNvSpPr txBox="1"/>
            <p:nvPr/>
          </p:nvSpPr>
          <p:spPr>
            <a:xfrm>
              <a:off x="6507626" y="2994681"/>
              <a:ext cx="791149" cy="594851"/>
            </a:xfrm>
            <a:prstGeom prst="rect">
              <a:avLst/>
            </a:prstGeom>
            <a:grpFill/>
          </p:spPr>
          <p:txBody>
            <a:bodyPr wrap="none" rtlCol="0">
              <a:spAutoFit/>
            </a:bodyPr>
            <a:lstStyle/>
            <a:p>
              <a:pPr algn="ctr" fontAlgn="auto">
                <a:spcBef>
                  <a:spcPts val="0"/>
                </a:spcBef>
                <a:spcAft>
                  <a:spcPts val="0"/>
                </a:spcAft>
              </a:pPr>
              <a:r>
                <a:rPr lang="vi-VN" sz="2300" dirty="0">
                  <a:solidFill>
                    <a:schemeClr val="bg1"/>
                  </a:solidFill>
                  <a:latin typeface="Arial" panose="020B0604020202020204" pitchFamily="34" charset="0"/>
                  <a:cs typeface="Arial" panose="020B0604020202020204" pitchFamily="34" charset="0"/>
                </a:rPr>
                <a:t>4.2</a:t>
              </a:r>
              <a:endParaRPr lang="en-US" sz="2300" dirty="0">
                <a:solidFill>
                  <a:schemeClr val="bg1"/>
                </a:solidFill>
                <a:latin typeface="Arial" panose="020B0604020202020204" pitchFamily="34" charset="0"/>
                <a:cs typeface="Arial" panose="020B0604020202020204" pitchFamily="34" charset="0"/>
              </a:endParaRPr>
            </a:p>
          </p:txBody>
        </p:sp>
      </p:grpSp>
      <p:grpSp>
        <p:nvGrpSpPr>
          <p:cNvPr id="3" name="Group 35"/>
          <p:cNvGrpSpPr/>
          <p:nvPr/>
        </p:nvGrpSpPr>
        <p:grpSpPr>
          <a:xfrm>
            <a:off x="953384" y="1692002"/>
            <a:ext cx="2299349" cy="1254504"/>
            <a:chOff x="1270914" y="2593875"/>
            <a:chExt cx="3065966" cy="1672156"/>
          </a:xfrm>
          <a:solidFill>
            <a:schemeClr val="accent1"/>
          </a:solidFill>
        </p:grpSpPr>
        <p:sp>
          <p:nvSpPr>
            <p:cNvPr id="27" name="Isosceles Triangle 3"/>
            <p:cNvSpPr/>
            <p:nvPr/>
          </p:nvSpPr>
          <p:spPr>
            <a:xfrm>
              <a:off x="1270914" y="2593875"/>
              <a:ext cx="3065966" cy="1672156"/>
            </a:xfrm>
            <a:prstGeom prst="triangle">
              <a:avLst/>
            </a:prstGeom>
            <a:grpFill/>
            <a:ln>
              <a:noFill/>
            </a:ln>
          </p:spPr>
          <p:style>
            <a:lnRef idx="2">
              <a:schemeClr val="lt1">
                <a:hueOff val="0"/>
                <a:satOff val="0"/>
                <a:lumOff val="0"/>
                <a:alphaOff val="0"/>
              </a:schemeClr>
            </a:lnRef>
            <a:fillRef idx="1">
              <a:schemeClr val="accent2">
                <a:alpha val="50000"/>
                <a:hueOff val="0"/>
                <a:satOff val="0"/>
                <a:lumOff val="0"/>
                <a:alphaOff val="0"/>
              </a:schemeClr>
            </a:fillRef>
            <a:effectRef idx="0">
              <a:schemeClr val="accent2">
                <a:alpha val="50000"/>
                <a:hueOff val="0"/>
                <a:satOff val="0"/>
                <a:lumOff val="0"/>
                <a:alphaOff val="0"/>
              </a:schemeClr>
            </a:effectRef>
            <a:fontRef idx="minor">
              <a:schemeClr val="tx1"/>
            </a:fontRef>
          </p:style>
          <p:txBody>
            <a:bodyPr spcFirstLastPara="0" vert="horz" wrap="square" lIns="507670" tIns="434632" rIns="507670" bIns="434632" numCol="1" spcCol="1270" anchor="ctr" anchorCtr="0">
              <a:noAutofit/>
            </a:bodyPr>
            <a:lstStyle/>
            <a:p>
              <a:pPr algn="ctr" defTabSz="1633606">
                <a:lnSpc>
                  <a:spcPct val="90000"/>
                </a:lnSpc>
                <a:spcAft>
                  <a:spcPct val="35000"/>
                </a:spcAft>
              </a:pPr>
              <a:endParaRPr lang="en-US" sz="3100" dirty="0">
                <a:latin typeface="Arial" panose="020B0604020202020204" pitchFamily="34" charset="0"/>
                <a:cs typeface="Arial" panose="020B0604020202020204" pitchFamily="34" charset="0"/>
              </a:endParaRPr>
            </a:p>
          </p:txBody>
        </p:sp>
        <p:sp>
          <p:nvSpPr>
            <p:cNvPr id="28" name="TextBox 8"/>
            <p:cNvSpPr txBox="1"/>
            <p:nvPr/>
          </p:nvSpPr>
          <p:spPr>
            <a:xfrm>
              <a:off x="2362242" y="3337619"/>
              <a:ext cx="791149" cy="594851"/>
            </a:xfrm>
            <a:prstGeom prst="rect">
              <a:avLst/>
            </a:prstGeom>
            <a:grpFill/>
          </p:spPr>
          <p:txBody>
            <a:bodyPr wrap="none" rtlCol="0">
              <a:spAutoFit/>
            </a:bodyPr>
            <a:lstStyle/>
            <a:p>
              <a:pPr algn="ctr" fontAlgn="auto">
                <a:spcBef>
                  <a:spcPts val="0"/>
                </a:spcBef>
                <a:spcAft>
                  <a:spcPts val="0"/>
                </a:spcAft>
              </a:pPr>
              <a:r>
                <a:rPr lang="vi-VN" sz="2300" dirty="0">
                  <a:solidFill>
                    <a:schemeClr val="bg1"/>
                  </a:solidFill>
                  <a:latin typeface="Arial" panose="020B0604020202020204" pitchFamily="34" charset="0"/>
                  <a:cs typeface="Arial" panose="020B0604020202020204" pitchFamily="34" charset="0"/>
                </a:rPr>
                <a:t>4.0</a:t>
              </a:r>
              <a:endParaRPr lang="en-US" sz="2300" dirty="0">
                <a:solidFill>
                  <a:schemeClr val="bg1"/>
                </a:solidFill>
                <a:latin typeface="Arial" panose="020B0604020202020204" pitchFamily="34" charset="0"/>
                <a:cs typeface="Arial" panose="020B0604020202020204" pitchFamily="34" charset="0"/>
              </a:endParaRPr>
            </a:p>
          </p:txBody>
        </p:sp>
      </p:grpSp>
      <p:grpSp>
        <p:nvGrpSpPr>
          <p:cNvPr id="4" name="Group 38"/>
          <p:cNvGrpSpPr/>
          <p:nvPr/>
        </p:nvGrpSpPr>
        <p:grpSpPr>
          <a:xfrm>
            <a:off x="6039831" y="2023233"/>
            <a:ext cx="1692242" cy="923272"/>
            <a:chOff x="8053215" y="3035381"/>
            <a:chExt cx="2256447" cy="1230650"/>
          </a:xfrm>
          <a:solidFill>
            <a:schemeClr val="accent4"/>
          </a:solidFill>
        </p:grpSpPr>
        <p:sp>
          <p:nvSpPr>
            <p:cNvPr id="30" name="Isosceles Triangle 6"/>
            <p:cNvSpPr/>
            <p:nvPr/>
          </p:nvSpPr>
          <p:spPr>
            <a:xfrm>
              <a:off x="8053215" y="3035381"/>
              <a:ext cx="2256447" cy="1230650"/>
            </a:xfrm>
            <a:prstGeom prst="triangle">
              <a:avLst/>
            </a:prstGeom>
            <a:grpFill/>
            <a:ln>
              <a:noFill/>
            </a:ln>
          </p:spPr>
          <p:style>
            <a:lnRef idx="2">
              <a:schemeClr val="lt1">
                <a:hueOff val="0"/>
                <a:satOff val="0"/>
                <a:lumOff val="0"/>
                <a:alphaOff val="0"/>
              </a:schemeClr>
            </a:lnRef>
            <a:fillRef idx="1">
              <a:scrgbClr r="0" g="0" b="0"/>
            </a:fillRef>
            <a:effectRef idx="0">
              <a:schemeClr val="accent5">
                <a:alpha val="50000"/>
                <a:hueOff val="0"/>
                <a:satOff val="0"/>
                <a:lumOff val="0"/>
                <a:alphaOff val="0"/>
              </a:schemeClr>
            </a:effectRef>
            <a:fontRef idx="minor">
              <a:schemeClr val="tx1"/>
            </a:fontRef>
          </p:style>
          <p:txBody>
            <a:bodyPr spcFirstLastPara="0" vert="horz" wrap="square" lIns="507670" tIns="434632" rIns="507670" bIns="434632" numCol="1" spcCol="1270" anchor="ctr" anchorCtr="0">
              <a:noAutofit/>
            </a:bodyPr>
            <a:lstStyle/>
            <a:p>
              <a:pPr algn="ctr" defTabSz="1633606">
                <a:lnSpc>
                  <a:spcPct val="90000"/>
                </a:lnSpc>
                <a:spcAft>
                  <a:spcPct val="35000"/>
                </a:spcAft>
              </a:pPr>
              <a:endParaRPr lang="en-US" sz="3100" dirty="0">
                <a:latin typeface="Arial" panose="020B0604020202020204" pitchFamily="34" charset="0"/>
                <a:cs typeface="Arial" panose="020B0604020202020204" pitchFamily="34" charset="0"/>
              </a:endParaRPr>
            </a:p>
          </p:txBody>
        </p:sp>
        <p:sp>
          <p:nvSpPr>
            <p:cNvPr id="31" name="TextBox 9"/>
            <p:cNvSpPr txBox="1"/>
            <p:nvPr/>
          </p:nvSpPr>
          <p:spPr>
            <a:xfrm>
              <a:off x="8892718" y="3511605"/>
              <a:ext cx="577441" cy="410243"/>
            </a:xfrm>
            <a:prstGeom prst="rect">
              <a:avLst/>
            </a:prstGeom>
            <a:grpFill/>
          </p:spPr>
          <p:txBody>
            <a:bodyPr wrap="none" rtlCol="0">
              <a:spAutoFit/>
            </a:bodyPr>
            <a:lstStyle/>
            <a:p>
              <a:pPr algn="ctr" fontAlgn="auto">
                <a:spcBef>
                  <a:spcPts val="0"/>
                </a:spcBef>
                <a:spcAft>
                  <a:spcPts val="0"/>
                </a:spcAft>
              </a:pPr>
              <a:r>
                <a:rPr lang="vi-VN" sz="1400" dirty="0">
                  <a:solidFill>
                    <a:schemeClr val="bg1"/>
                  </a:solidFill>
                  <a:latin typeface="Arial" panose="020B0604020202020204" pitchFamily="34" charset="0"/>
                  <a:cs typeface="Arial" panose="020B0604020202020204" pitchFamily="34" charset="0"/>
                </a:rPr>
                <a:t>3.6</a:t>
              </a:r>
              <a:endParaRPr lang="en-US" sz="1400" dirty="0">
                <a:solidFill>
                  <a:schemeClr val="bg1"/>
                </a:solidFill>
                <a:latin typeface="Arial" panose="020B0604020202020204" pitchFamily="34" charset="0"/>
                <a:cs typeface="Arial" panose="020B0604020202020204" pitchFamily="34" charset="0"/>
              </a:endParaRPr>
            </a:p>
          </p:txBody>
        </p:sp>
      </p:grpSp>
      <p:grpSp>
        <p:nvGrpSpPr>
          <p:cNvPr id="5" name="Group 36"/>
          <p:cNvGrpSpPr/>
          <p:nvPr/>
        </p:nvGrpSpPr>
        <p:grpSpPr>
          <a:xfrm>
            <a:off x="2622664" y="2031685"/>
            <a:ext cx="1676750" cy="914820"/>
            <a:chOff x="3496741" y="3046647"/>
            <a:chExt cx="2235790" cy="1219384"/>
          </a:xfrm>
          <a:solidFill>
            <a:schemeClr val="accent2"/>
          </a:solidFill>
        </p:grpSpPr>
        <p:sp>
          <p:nvSpPr>
            <p:cNvPr id="33" name="Isosceles Triangle 4"/>
            <p:cNvSpPr/>
            <p:nvPr/>
          </p:nvSpPr>
          <p:spPr>
            <a:xfrm>
              <a:off x="3496741" y="3046647"/>
              <a:ext cx="2235790" cy="1219384"/>
            </a:xfrm>
            <a:prstGeom prst="triangle">
              <a:avLst/>
            </a:prstGeom>
            <a:grpFill/>
            <a:ln>
              <a:noFill/>
            </a:ln>
          </p:spPr>
          <p:style>
            <a:lnRef idx="2">
              <a:schemeClr val="lt1">
                <a:hueOff val="0"/>
                <a:satOff val="0"/>
                <a:lumOff val="0"/>
                <a:alphaOff val="0"/>
              </a:schemeClr>
            </a:lnRef>
            <a:fillRef idx="1">
              <a:schemeClr val="accent3">
                <a:alpha val="50000"/>
                <a:hueOff val="0"/>
                <a:satOff val="0"/>
                <a:lumOff val="0"/>
                <a:alphaOff val="0"/>
              </a:schemeClr>
            </a:fillRef>
            <a:effectRef idx="0">
              <a:schemeClr val="accent3">
                <a:alpha val="50000"/>
                <a:hueOff val="0"/>
                <a:satOff val="0"/>
                <a:lumOff val="0"/>
                <a:alphaOff val="0"/>
              </a:schemeClr>
            </a:effectRef>
            <a:fontRef idx="minor">
              <a:schemeClr val="tx1"/>
            </a:fontRef>
          </p:style>
          <p:txBody>
            <a:bodyPr spcFirstLastPara="0" vert="horz" wrap="square" lIns="507670" tIns="434632" rIns="507670" bIns="434632" numCol="1" spcCol="1270" anchor="ctr" anchorCtr="0">
              <a:noAutofit/>
            </a:bodyPr>
            <a:lstStyle/>
            <a:p>
              <a:pPr algn="ctr" defTabSz="1633606">
                <a:lnSpc>
                  <a:spcPct val="90000"/>
                </a:lnSpc>
                <a:spcAft>
                  <a:spcPct val="35000"/>
                </a:spcAft>
              </a:pPr>
              <a:endParaRPr lang="en-US" sz="3100" dirty="0">
                <a:latin typeface="Arial" panose="020B0604020202020204" pitchFamily="34" charset="0"/>
                <a:cs typeface="Arial" panose="020B0604020202020204" pitchFamily="34" charset="0"/>
              </a:endParaRPr>
            </a:p>
          </p:txBody>
        </p:sp>
        <p:sp>
          <p:nvSpPr>
            <p:cNvPr id="34" name="TextBox 10"/>
            <p:cNvSpPr txBox="1"/>
            <p:nvPr/>
          </p:nvSpPr>
          <p:spPr>
            <a:xfrm>
              <a:off x="4325915" y="3429953"/>
              <a:ext cx="577441" cy="410243"/>
            </a:xfrm>
            <a:prstGeom prst="rect">
              <a:avLst/>
            </a:prstGeom>
            <a:grpFill/>
          </p:spPr>
          <p:txBody>
            <a:bodyPr wrap="none" rtlCol="0">
              <a:spAutoFit/>
            </a:bodyPr>
            <a:lstStyle/>
            <a:p>
              <a:pPr algn="ctr" fontAlgn="auto">
                <a:spcBef>
                  <a:spcPts val="0"/>
                </a:spcBef>
                <a:spcAft>
                  <a:spcPts val="0"/>
                </a:spcAft>
              </a:pPr>
              <a:r>
                <a:rPr lang="vi-VN" sz="1400" dirty="0">
                  <a:solidFill>
                    <a:schemeClr val="bg1"/>
                  </a:solidFill>
                  <a:latin typeface="Arial" panose="020B0604020202020204" pitchFamily="34" charset="0"/>
                  <a:cs typeface="Arial" panose="020B0604020202020204" pitchFamily="34" charset="0"/>
                </a:rPr>
                <a:t>3.5</a:t>
              </a:r>
              <a:endParaRPr lang="en-US" sz="1400" dirty="0">
                <a:solidFill>
                  <a:schemeClr val="bg1"/>
                </a:solidFill>
                <a:latin typeface="Arial" panose="020B0604020202020204" pitchFamily="34" charset="0"/>
                <a:cs typeface="Arial" panose="020B0604020202020204" pitchFamily="34" charset="0"/>
              </a:endParaRPr>
            </a:p>
          </p:txBody>
        </p:sp>
      </p:grpSp>
      <p:cxnSp>
        <p:nvCxnSpPr>
          <p:cNvPr id="39" name="Straight Connector 15"/>
          <p:cNvCxnSpPr/>
          <p:nvPr/>
        </p:nvCxnSpPr>
        <p:spPr>
          <a:xfrm>
            <a:off x="251" y="2946505"/>
            <a:ext cx="9143498" cy="0"/>
          </a:xfrm>
          <a:prstGeom prst="line">
            <a:avLst/>
          </a:prstGeom>
          <a:ln w="9525">
            <a:solidFill>
              <a:srgbClr val="725A41"/>
            </a:solidFill>
          </a:ln>
        </p:spPr>
        <p:style>
          <a:lnRef idx="1">
            <a:schemeClr val="accent1"/>
          </a:lnRef>
          <a:fillRef idx="0">
            <a:schemeClr val="accent1"/>
          </a:fillRef>
          <a:effectRef idx="0">
            <a:schemeClr val="accent1"/>
          </a:effectRef>
          <a:fontRef idx="minor">
            <a:schemeClr val="tx1"/>
          </a:fontRef>
        </p:style>
      </p:cxnSp>
      <p:pic>
        <p:nvPicPr>
          <p:cNvPr id="42" name="Picture 4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39185" y="3819973"/>
            <a:ext cx="411458" cy="411607"/>
          </a:xfrm>
          <a:prstGeom prst="rect">
            <a:avLst/>
          </a:prstGeom>
          <a:solidFill>
            <a:schemeClr val="accent1"/>
          </a:solidFill>
        </p:spPr>
      </p:pic>
      <p:pic>
        <p:nvPicPr>
          <p:cNvPr id="45" name="Picture 44"/>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831924" y="3819973"/>
            <a:ext cx="411458" cy="411607"/>
          </a:xfrm>
          <a:prstGeom prst="rect">
            <a:avLst/>
          </a:prstGeom>
          <a:solidFill>
            <a:schemeClr val="accent3"/>
          </a:solidFill>
        </p:spPr>
      </p:pic>
      <p:pic>
        <p:nvPicPr>
          <p:cNvPr id="48" name="Picture 47"/>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3266771" y="3819973"/>
            <a:ext cx="411458" cy="411607"/>
          </a:xfrm>
          <a:prstGeom prst="rect">
            <a:avLst/>
          </a:prstGeom>
          <a:solidFill>
            <a:schemeClr val="accent2"/>
          </a:solidFill>
        </p:spPr>
      </p:pic>
      <p:sp>
        <p:nvSpPr>
          <p:cNvPr id="65" name="TextBox 23"/>
          <p:cNvSpPr txBox="1"/>
          <p:nvPr/>
        </p:nvSpPr>
        <p:spPr>
          <a:xfrm>
            <a:off x="1404067" y="3916136"/>
            <a:ext cx="1678435" cy="804331"/>
          </a:xfrm>
          <a:prstGeom prst="rect">
            <a:avLst/>
          </a:prstGeom>
          <a:noFill/>
        </p:spPr>
        <p:txBody>
          <a:bodyPr wrap="square" lIns="65032" tIns="32516" rIns="65032" bIns="32516" rtlCol="0">
            <a:spAutoFit/>
          </a:bodyPr>
          <a:lstStyle/>
          <a:p>
            <a:pPr>
              <a:lnSpc>
                <a:spcPct val="15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66" name="TextBox 24"/>
          <p:cNvSpPr txBox="1"/>
          <p:nvPr/>
        </p:nvSpPr>
        <p:spPr>
          <a:xfrm>
            <a:off x="1404068" y="3628831"/>
            <a:ext cx="1152681" cy="240837"/>
          </a:xfrm>
          <a:prstGeom prst="rect">
            <a:avLst/>
          </a:prstGeom>
          <a:noFill/>
        </p:spPr>
        <p:txBody>
          <a:bodyPr wrap="none" lIns="65032" tIns="32516" rIns="65032" bIns="32516" rtlCol="0">
            <a:spAutoFit/>
          </a:bodyPr>
          <a:lstStyle/>
          <a:p>
            <a:r>
              <a:rPr lang="zh-CN" altLang="en-US" sz="1100" dirty="0">
                <a:solidFill>
                  <a:schemeClr val="tx1">
                    <a:lumMod val="65000"/>
                    <a:lumOff val="35000"/>
                  </a:schemeClr>
                </a:solidFill>
                <a:ea typeface="微软雅黑" panose="020B0503020204020204" pitchFamily="34" charset="-122"/>
              </a:rPr>
              <a:t>请替换文字内容</a:t>
            </a:r>
          </a:p>
        </p:txBody>
      </p:sp>
      <p:sp>
        <p:nvSpPr>
          <p:cNvPr id="67" name="TextBox 23"/>
          <p:cNvSpPr txBox="1"/>
          <p:nvPr/>
        </p:nvSpPr>
        <p:spPr>
          <a:xfrm>
            <a:off x="3995660" y="3916136"/>
            <a:ext cx="1678435" cy="804331"/>
          </a:xfrm>
          <a:prstGeom prst="rect">
            <a:avLst/>
          </a:prstGeom>
          <a:noFill/>
        </p:spPr>
        <p:txBody>
          <a:bodyPr wrap="square" lIns="65032" tIns="32516" rIns="65032" bIns="32516" rtlCol="0">
            <a:spAutoFit/>
          </a:bodyPr>
          <a:lstStyle/>
          <a:p>
            <a:pPr>
              <a:lnSpc>
                <a:spcPct val="15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68" name="TextBox 24"/>
          <p:cNvSpPr txBox="1"/>
          <p:nvPr/>
        </p:nvSpPr>
        <p:spPr>
          <a:xfrm>
            <a:off x="3995660" y="3628831"/>
            <a:ext cx="1152681" cy="240837"/>
          </a:xfrm>
          <a:prstGeom prst="rect">
            <a:avLst/>
          </a:prstGeom>
          <a:noFill/>
        </p:spPr>
        <p:txBody>
          <a:bodyPr wrap="none" lIns="65032" tIns="32516" rIns="65032" bIns="32516" rtlCol="0">
            <a:spAutoFit/>
          </a:bodyPr>
          <a:lstStyle/>
          <a:p>
            <a:r>
              <a:rPr lang="zh-CN" altLang="en-US" sz="1100" dirty="0">
                <a:solidFill>
                  <a:schemeClr val="tx1">
                    <a:lumMod val="65000"/>
                    <a:lumOff val="35000"/>
                  </a:schemeClr>
                </a:solidFill>
                <a:ea typeface="微软雅黑" panose="020B0503020204020204" pitchFamily="34" charset="-122"/>
              </a:rPr>
              <a:t>请替换文字内容</a:t>
            </a:r>
          </a:p>
        </p:txBody>
      </p:sp>
      <p:sp>
        <p:nvSpPr>
          <p:cNvPr id="69" name="TextBox 23"/>
          <p:cNvSpPr txBox="1"/>
          <p:nvPr/>
        </p:nvSpPr>
        <p:spPr>
          <a:xfrm>
            <a:off x="6498170" y="3916136"/>
            <a:ext cx="1678435" cy="804331"/>
          </a:xfrm>
          <a:prstGeom prst="rect">
            <a:avLst/>
          </a:prstGeom>
          <a:noFill/>
        </p:spPr>
        <p:txBody>
          <a:bodyPr wrap="square" lIns="65032" tIns="32516" rIns="65032" bIns="32516" rtlCol="0">
            <a:spAutoFit/>
          </a:bodyPr>
          <a:lstStyle/>
          <a:p>
            <a:pPr>
              <a:lnSpc>
                <a:spcPct val="150000"/>
              </a:lnSpc>
            </a:pPr>
            <a:r>
              <a:rPr lang="zh-CN" altLang="en-US"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点击添加相关标题文字，点击添加相关标题文字，点击添加相关标题文字，点击添加相关标题文字，点击添加相关标题文字。</a:t>
            </a:r>
            <a:endParaRPr lang="en-GB" altLang="zh-CN" sz="800" dirty="0">
              <a:solidFill>
                <a:schemeClr val="tx1">
                  <a:lumMod val="50000"/>
                  <a:lumOff val="50000"/>
                </a:schemeClr>
              </a:solidFill>
              <a:latin typeface="Arial" panose="020B0604020202020204" pitchFamily="34" charset="0"/>
              <a:ea typeface="微软雅黑" panose="020B0503020204020204" pitchFamily="34" charset="-122"/>
              <a:cs typeface="+mn-ea"/>
              <a:sym typeface="+mn-lt"/>
            </a:endParaRPr>
          </a:p>
        </p:txBody>
      </p:sp>
      <p:sp>
        <p:nvSpPr>
          <p:cNvPr id="70" name="TextBox 24"/>
          <p:cNvSpPr txBox="1"/>
          <p:nvPr/>
        </p:nvSpPr>
        <p:spPr>
          <a:xfrm>
            <a:off x="6498171" y="3628831"/>
            <a:ext cx="1152681" cy="240837"/>
          </a:xfrm>
          <a:prstGeom prst="rect">
            <a:avLst/>
          </a:prstGeom>
          <a:noFill/>
        </p:spPr>
        <p:txBody>
          <a:bodyPr wrap="none" lIns="65032" tIns="32516" rIns="65032" bIns="32516" rtlCol="0">
            <a:spAutoFit/>
          </a:bodyPr>
          <a:lstStyle/>
          <a:p>
            <a:r>
              <a:rPr lang="zh-CN" altLang="en-US" sz="1100" dirty="0">
                <a:solidFill>
                  <a:schemeClr val="tx1">
                    <a:lumMod val="65000"/>
                    <a:lumOff val="35000"/>
                  </a:schemeClr>
                </a:solidFill>
                <a:ea typeface="微软雅黑" panose="020B0503020204020204" pitchFamily="34" charset="-122"/>
              </a:rPr>
              <a:t>请替换文字内容</a:t>
            </a:r>
          </a:p>
        </p:txBody>
      </p:sp>
    </p:spTree>
    <p:extLst>
      <p:ext uri="{BB962C8B-B14F-4D97-AF65-F5344CB8AC3E}">
        <p14:creationId xmlns:p14="http://schemas.microsoft.com/office/powerpoint/2010/main" xmlns="" val="3687910048"/>
      </p:ext>
    </p:extLst>
  </p:cSld>
  <p:clrMapOvr>
    <a:masterClrMapping/>
  </p:clrMapOvr>
  <p:transition spd="slow" advClick="0" advTm="0">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0-#ppt_w/2"/>
                                          </p:val>
                                        </p:tav>
                                        <p:tav tm="100000">
                                          <p:val>
                                            <p:strVal val="#ppt_x"/>
                                          </p:val>
                                        </p:tav>
                                      </p:tavLst>
                                    </p:anim>
                                    <p:anim calcmode="lin" valueType="num">
                                      <p:cBhvr additive="base">
                                        <p:cTn id="8" dur="500" fill="hold"/>
                                        <p:tgtEl>
                                          <p:spTgt spid="3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nodeType="with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nodeType="withEffect">
                                  <p:stCondLst>
                                    <p:cond delay="500"/>
                                  </p:stCondLst>
                                  <p:childTnLst>
                                    <p:set>
                                      <p:cBhvr>
                                        <p:cTn id="17" dur="1" fill="hold">
                                          <p:stCondLst>
                                            <p:cond delay="0"/>
                                          </p:stCondLst>
                                        </p:cTn>
                                        <p:tgtEl>
                                          <p:spTgt spid="2"/>
                                        </p:tgtEl>
                                        <p:attrNameLst>
                                          <p:attrName>style.visibility</p:attrName>
                                        </p:attrNameLst>
                                      </p:cBhvr>
                                      <p:to>
                                        <p:strVal val="visible"/>
                                      </p:to>
                                    </p:set>
                                    <p:animEffect transition="in" filter="wipe(down)">
                                      <p:cBhvr>
                                        <p:cTn id="18" dur="500"/>
                                        <p:tgtEl>
                                          <p:spTgt spid="2"/>
                                        </p:tgtEl>
                                      </p:cBhvr>
                                    </p:animEffect>
                                  </p:childTnLst>
                                </p:cTn>
                              </p:par>
                              <p:par>
                                <p:cTn id="19" presetID="22" presetClass="entr" presetSubtype="4" fill="hold" nodeType="withEffect">
                                  <p:stCondLst>
                                    <p:cond delay="75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par>
                          <p:cTn id="22" fill="hold">
                            <p:stCondLst>
                              <p:cond delay="1750"/>
                            </p:stCondLst>
                            <p:childTnLst>
                              <p:par>
                                <p:cTn id="23" presetID="2" presetClass="entr" presetSubtype="4" fill="hold"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additive="base">
                                        <p:cTn id="25" dur="500" fill="hold"/>
                                        <p:tgtEl>
                                          <p:spTgt spid="42"/>
                                        </p:tgtEl>
                                        <p:attrNameLst>
                                          <p:attrName>ppt_x</p:attrName>
                                        </p:attrNameLst>
                                      </p:cBhvr>
                                      <p:tavLst>
                                        <p:tav tm="0">
                                          <p:val>
                                            <p:strVal val="#ppt_x"/>
                                          </p:val>
                                        </p:tav>
                                        <p:tav tm="100000">
                                          <p:val>
                                            <p:strVal val="#ppt_x"/>
                                          </p:val>
                                        </p:tav>
                                      </p:tavLst>
                                    </p:anim>
                                    <p:anim calcmode="lin" valueType="num">
                                      <p:cBhvr additive="base">
                                        <p:cTn id="26" dur="500" fill="hold"/>
                                        <p:tgtEl>
                                          <p:spTgt spid="42"/>
                                        </p:tgtEl>
                                        <p:attrNameLst>
                                          <p:attrName>ppt_y</p:attrName>
                                        </p:attrNameLst>
                                      </p:cBhvr>
                                      <p:tavLst>
                                        <p:tav tm="0">
                                          <p:val>
                                            <p:strVal val="1+#ppt_h/2"/>
                                          </p:val>
                                        </p:tav>
                                        <p:tav tm="100000">
                                          <p:val>
                                            <p:strVal val="#ppt_y"/>
                                          </p:val>
                                        </p:tav>
                                      </p:tavLst>
                                    </p:anim>
                                  </p:childTnLst>
                                </p:cTn>
                              </p:par>
                            </p:childTnLst>
                          </p:cTn>
                        </p:par>
                        <p:par>
                          <p:cTn id="27" fill="hold">
                            <p:stCondLst>
                              <p:cond delay="2250"/>
                            </p:stCondLst>
                            <p:childTnLst>
                              <p:par>
                                <p:cTn id="28" presetID="12" presetClass="entr" presetSubtype="4"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p:tgtEl>
                                          <p:spTgt spid="65"/>
                                        </p:tgtEl>
                                        <p:attrNameLst>
                                          <p:attrName>ppt_y</p:attrName>
                                        </p:attrNameLst>
                                      </p:cBhvr>
                                      <p:tavLst>
                                        <p:tav tm="0">
                                          <p:val>
                                            <p:strVal val="#ppt_y+#ppt_h*1.125000"/>
                                          </p:val>
                                        </p:tav>
                                        <p:tav tm="100000">
                                          <p:val>
                                            <p:strVal val="#ppt_y"/>
                                          </p:val>
                                        </p:tav>
                                      </p:tavLst>
                                    </p:anim>
                                    <p:animEffect transition="in" filter="wipe(up)">
                                      <p:cBhvr>
                                        <p:cTn id="31" dur="500"/>
                                        <p:tgtEl>
                                          <p:spTgt spid="65"/>
                                        </p:tgtEl>
                                      </p:cBhvr>
                                    </p:animEffect>
                                  </p:childTnLst>
                                </p:cTn>
                              </p:par>
                              <p:par>
                                <p:cTn id="32" presetID="12" presetClass="entr" presetSubtype="1"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p:tgtEl>
                                          <p:spTgt spid="66"/>
                                        </p:tgtEl>
                                        <p:attrNameLst>
                                          <p:attrName>ppt_y</p:attrName>
                                        </p:attrNameLst>
                                      </p:cBhvr>
                                      <p:tavLst>
                                        <p:tav tm="0">
                                          <p:val>
                                            <p:strVal val="#ppt_y-#ppt_h*1.125000"/>
                                          </p:val>
                                        </p:tav>
                                        <p:tav tm="100000">
                                          <p:val>
                                            <p:strVal val="#ppt_y"/>
                                          </p:val>
                                        </p:tav>
                                      </p:tavLst>
                                    </p:anim>
                                    <p:animEffect transition="in" filter="wipe(down)">
                                      <p:cBhvr>
                                        <p:cTn id="35" dur="500"/>
                                        <p:tgtEl>
                                          <p:spTgt spid="66"/>
                                        </p:tgtEl>
                                      </p:cBhvr>
                                    </p:animEffect>
                                  </p:childTnLst>
                                </p:cTn>
                              </p:par>
                            </p:childTnLst>
                          </p:cTn>
                        </p:par>
                        <p:par>
                          <p:cTn id="36" fill="hold">
                            <p:stCondLst>
                              <p:cond delay="2750"/>
                            </p:stCondLst>
                            <p:childTnLst>
                              <p:par>
                                <p:cTn id="37" presetID="2" presetClass="entr" presetSubtype="4" fill="hold" nodeType="afterEffect">
                                  <p:stCondLst>
                                    <p:cond delay="0"/>
                                  </p:stCondLst>
                                  <p:childTnLst>
                                    <p:set>
                                      <p:cBhvr>
                                        <p:cTn id="38" dur="1" fill="hold">
                                          <p:stCondLst>
                                            <p:cond delay="0"/>
                                          </p:stCondLst>
                                        </p:cTn>
                                        <p:tgtEl>
                                          <p:spTgt spid="48"/>
                                        </p:tgtEl>
                                        <p:attrNameLst>
                                          <p:attrName>style.visibility</p:attrName>
                                        </p:attrNameLst>
                                      </p:cBhvr>
                                      <p:to>
                                        <p:strVal val="visible"/>
                                      </p:to>
                                    </p:set>
                                    <p:anim calcmode="lin" valueType="num">
                                      <p:cBhvr additive="base">
                                        <p:cTn id="39" dur="500" fill="hold"/>
                                        <p:tgtEl>
                                          <p:spTgt spid="48"/>
                                        </p:tgtEl>
                                        <p:attrNameLst>
                                          <p:attrName>ppt_x</p:attrName>
                                        </p:attrNameLst>
                                      </p:cBhvr>
                                      <p:tavLst>
                                        <p:tav tm="0">
                                          <p:val>
                                            <p:strVal val="#ppt_x"/>
                                          </p:val>
                                        </p:tav>
                                        <p:tav tm="100000">
                                          <p:val>
                                            <p:strVal val="#ppt_x"/>
                                          </p:val>
                                        </p:tav>
                                      </p:tavLst>
                                    </p:anim>
                                    <p:anim calcmode="lin" valueType="num">
                                      <p:cBhvr additive="base">
                                        <p:cTn id="40" dur="500" fill="hold"/>
                                        <p:tgtEl>
                                          <p:spTgt spid="48"/>
                                        </p:tgtEl>
                                        <p:attrNameLst>
                                          <p:attrName>ppt_y</p:attrName>
                                        </p:attrNameLst>
                                      </p:cBhvr>
                                      <p:tavLst>
                                        <p:tav tm="0">
                                          <p:val>
                                            <p:strVal val="1+#ppt_h/2"/>
                                          </p:val>
                                        </p:tav>
                                        <p:tav tm="100000">
                                          <p:val>
                                            <p:strVal val="#ppt_y"/>
                                          </p:val>
                                        </p:tav>
                                      </p:tavLst>
                                    </p:anim>
                                  </p:childTnLst>
                                </p:cTn>
                              </p:par>
                            </p:childTnLst>
                          </p:cTn>
                        </p:par>
                        <p:par>
                          <p:cTn id="41" fill="hold">
                            <p:stCondLst>
                              <p:cond delay="3250"/>
                            </p:stCondLst>
                            <p:childTnLst>
                              <p:par>
                                <p:cTn id="42" presetID="12" presetClass="entr" presetSubtype="4" fill="hold" grpId="0" nodeType="afterEffect">
                                  <p:stCondLst>
                                    <p:cond delay="0"/>
                                  </p:stCondLst>
                                  <p:childTnLst>
                                    <p:set>
                                      <p:cBhvr>
                                        <p:cTn id="43" dur="1" fill="hold">
                                          <p:stCondLst>
                                            <p:cond delay="0"/>
                                          </p:stCondLst>
                                        </p:cTn>
                                        <p:tgtEl>
                                          <p:spTgt spid="67"/>
                                        </p:tgtEl>
                                        <p:attrNameLst>
                                          <p:attrName>style.visibility</p:attrName>
                                        </p:attrNameLst>
                                      </p:cBhvr>
                                      <p:to>
                                        <p:strVal val="visible"/>
                                      </p:to>
                                    </p:set>
                                    <p:anim calcmode="lin" valueType="num">
                                      <p:cBhvr additive="base">
                                        <p:cTn id="44" dur="500"/>
                                        <p:tgtEl>
                                          <p:spTgt spid="67"/>
                                        </p:tgtEl>
                                        <p:attrNameLst>
                                          <p:attrName>ppt_y</p:attrName>
                                        </p:attrNameLst>
                                      </p:cBhvr>
                                      <p:tavLst>
                                        <p:tav tm="0">
                                          <p:val>
                                            <p:strVal val="#ppt_y+#ppt_h*1.125000"/>
                                          </p:val>
                                        </p:tav>
                                        <p:tav tm="100000">
                                          <p:val>
                                            <p:strVal val="#ppt_y"/>
                                          </p:val>
                                        </p:tav>
                                      </p:tavLst>
                                    </p:anim>
                                    <p:animEffect transition="in" filter="wipe(up)">
                                      <p:cBhvr>
                                        <p:cTn id="45" dur="500"/>
                                        <p:tgtEl>
                                          <p:spTgt spid="67"/>
                                        </p:tgtEl>
                                      </p:cBhvr>
                                    </p:animEffect>
                                  </p:childTnLst>
                                </p:cTn>
                              </p:par>
                              <p:par>
                                <p:cTn id="46" presetID="12" presetClass="entr" presetSubtype="1"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anim calcmode="lin" valueType="num">
                                      <p:cBhvr additive="base">
                                        <p:cTn id="48" dur="500"/>
                                        <p:tgtEl>
                                          <p:spTgt spid="68"/>
                                        </p:tgtEl>
                                        <p:attrNameLst>
                                          <p:attrName>ppt_y</p:attrName>
                                        </p:attrNameLst>
                                      </p:cBhvr>
                                      <p:tavLst>
                                        <p:tav tm="0">
                                          <p:val>
                                            <p:strVal val="#ppt_y-#ppt_h*1.125000"/>
                                          </p:val>
                                        </p:tav>
                                        <p:tav tm="100000">
                                          <p:val>
                                            <p:strVal val="#ppt_y"/>
                                          </p:val>
                                        </p:tav>
                                      </p:tavLst>
                                    </p:anim>
                                    <p:animEffect transition="in" filter="wipe(down)">
                                      <p:cBhvr>
                                        <p:cTn id="49" dur="500"/>
                                        <p:tgtEl>
                                          <p:spTgt spid="68"/>
                                        </p:tgtEl>
                                      </p:cBhvr>
                                    </p:animEffect>
                                  </p:childTnLst>
                                </p:cTn>
                              </p:par>
                            </p:childTnLst>
                          </p:cTn>
                        </p:par>
                        <p:par>
                          <p:cTn id="50" fill="hold">
                            <p:stCondLst>
                              <p:cond delay="3750"/>
                            </p:stCondLst>
                            <p:childTnLst>
                              <p:par>
                                <p:cTn id="51" presetID="2" presetClass="entr" presetSubtype="4" fill="hold" nodeType="afterEffect">
                                  <p:stCondLst>
                                    <p:cond delay="0"/>
                                  </p:stCondLst>
                                  <p:childTnLst>
                                    <p:set>
                                      <p:cBhvr>
                                        <p:cTn id="52" dur="1" fill="hold">
                                          <p:stCondLst>
                                            <p:cond delay="0"/>
                                          </p:stCondLst>
                                        </p:cTn>
                                        <p:tgtEl>
                                          <p:spTgt spid="45"/>
                                        </p:tgtEl>
                                        <p:attrNameLst>
                                          <p:attrName>style.visibility</p:attrName>
                                        </p:attrNameLst>
                                      </p:cBhvr>
                                      <p:to>
                                        <p:strVal val="visible"/>
                                      </p:to>
                                    </p:set>
                                    <p:anim calcmode="lin" valueType="num">
                                      <p:cBhvr additive="base">
                                        <p:cTn id="53" dur="500" fill="hold"/>
                                        <p:tgtEl>
                                          <p:spTgt spid="45"/>
                                        </p:tgtEl>
                                        <p:attrNameLst>
                                          <p:attrName>ppt_x</p:attrName>
                                        </p:attrNameLst>
                                      </p:cBhvr>
                                      <p:tavLst>
                                        <p:tav tm="0">
                                          <p:val>
                                            <p:strVal val="#ppt_x"/>
                                          </p:val>
                                        </p:tav>
                                        <p:tav tm="100000">
                                          <p:val>
                                            <p:strVal val="#ppt_x"/>
                                          </p:val>
                                        </p:tav>
                                      </p:tavLst>
                                    </p:anim>
                                    <p:anim calcmode="lin" valueType="num">
                                      <p:cBhvr additive="base">
                                        <p:cTn id="54" dur="500" fill="hold"/>
                                        <p:tgtEl>
                                          <p:spTgt spid="45"/>
                                        </p:tgtEl>
                                        <p:attrNameLst>
                                          <p:attrName>ppt_y</p:attrName>
                                        </p:attrNameLst>
                                      </p:cBhvr>
                                      <p:tavLst>
                                        <p:tav tm="0">
                                          <p:val>
                                            <p:strVal val="1+#ppt_h/2"/>
                                          </p:val>
                                        </p:tav>
                                        <p:tav tm="100000">
                                          <p:val>
                                            <p:strVal val="#ppt_y"/>
                                          </p:val>
                                        </p:tav>
                                      </p:tavLst>
                                    </p:anim>
                                  </p:childTnLst>
                                </p:cTn>
                              </p:par>
                            </p:childTnLst>
                          </p:cTn>
                        </p:par>
                        <p:par>
                          <p:cTn id="55" fill="hold">
                            <p:stCondLst>
                              <p:cond delay="4250"/>
                            </p:stCondLst>
                            <p:childTnLst>
                              <p:par>
                                <p:cTn id="56" presetID="12" presetClass="entr" presetSubtype="4" fill="hold" grpId="0" nodeType="afterEffect">
                                  <p:stCondLst>
                                    <p:cond delay="0"/>
                                  </p:stCondLst>
                                  <p:childTnLst>
                                    <p:set>
                                      <p:cBhvr>
                                        <p:cTn id="57" dur="1" fill="hold">
                                          <p:stCondLst>
                                            <p:cond delay="0"/>
                                          </p:stCondLst>
                                        </p:cTn>
                                        <p:tgtEl>
                                          <p:spTgt spid="69"/>
                                        </p:tgtEl>
                                        <p:attrNameLst>
                                          <p:attrName>style.visibility</p:attrName>
                                        </p:attrNameLst>
                                      </p:cBhvr>
                                      <p:to>
                                        <p:strVal val="visible"/>
                                      </p:to>
                                    </p:set>
                                    <p:anim calcmode="lin" valueType="num">
                                      <p:cBhvr additive="base">
                                        <p:cTn id="58" dur="500"/>
                                        <p:tgtEl>
                                          <p:spTgt spid="69"/>
                                        </p:tgtEl>
                                        <p:attrNameLst>
                                          <p:attrName>ppt_y</p:attrName>
                                        </p:attrNameLst>
                                      </p:cBhvr>
                                      <p:tavLst>
                                        <p:tav tm="0">
                                          <p:val>
                                            <p:strVal val="#ppt_y+#ppt_h*1.125000"/>
                                          </p:val>
                                        </p:tav>
                                        <p:tav tm="100000">
                                          <p:val>
                                            <p:strVal val="#ppt_y"/>
                                          </p:val>
                                        </p:tav>
                                      </p:tavLst>
                                    </p:anim>
                                    <p:animEffect transition="in" filter="wipe(up)">
                                      <p:cBhvr>
                                        <p:cTn id="59" dur="500"/>
                                        <p:tgtEl>
                                          <p:spTgt spid="69"/>
                                        </p:tgtEl>
                                      </p:cBhvr>
                                    </p:animEffect>
                                  </p:childTnLst>
                                </p:cTn>
                              </p:par>
                              <p:par>
                                <p:cTn id="60" presetID="12" presetClass="entr" presetSubtype="1"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 calcmode="lin" valueType="num">
                                      <p:cBhvr additive="base">
                                        <p:cTn id="62" dur="500"/>
                                        <p:tgtEl>
                                          <p:spTgt spid="70"/>
                                        </p:tgtEl>
                                        <p:attrNameLst>
                                          <p:attrName>ppt_y</p:attrName>
                                        </p:attrNameLst>
                                      </p:cBhvr>
                                      <p:tavLst>
                                        <p:tav tm="0">
                                          <p:val>
                                            <p:strVal val="#ppt_y-#ppt_h*1.125000"/>
                                          </p:val>
                                        </p:tav>
                                        <p:tav tm="100000">
                                          <p:val>
                                            <p:strVal val="#ppt_y"/>
                                          </p:val>
                                        </p:tav>
                                      </p:tavLst>
                                    </p:anim>
                                    <p:animEffect transition="in" filter="wipe(down)">
                                      <p:cBhvr>
                                        <p:cTn id="63"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258"/>
          <p:cNvSpPr>
            <a:spLocks noChangeArrowheads="1"/>
          </p:cNvSpPr>
          <p:nvPr/>
        </p:nvSpPr>
        <p:spPr bwMode="auto">
          <a:xfrm>
            <a:off x="5228344" y="1778856"/>
            <a:ext cx="3227785" cy="609398"/>
          </a:xfrm>
          <a:prstGeom prst="rect">
            <a:avLst/>
          </a:prstGeom>
          <a:noFill/>
          <a:ln w="12700">
            <a:noFill/>
            <a:miter lim="400000"/>
            <a:headEnd/>
            <a:tailEnd/>
          </a:ln>
        </p:spPr>
        <p:txBody>
          <a:bodyPr lIns="0" tIns="0" rIns="0" bIns="0">
            <a:spAutoFit/>
          </a:bodyPr>
          <a:lstStyle/>
          <a:p>
            <a:pPr>
              <a:lnSpc>
                <a:spcPct val="130000"/>
              </a:lnSpc>
            </a:pPr>
            <a:r>
              <a:rPr lang="zh-CN" altLang="en-US" sz="1200" dirty="0">
                <a:solidFill>
                  <a:schemeClr val="accent1"/>
                </a:solidFill>
                <a:latin typeface="Arial" pitchFamily="34" charset="0"/>
                <a:ea typeface="微软雅黑" pitchFamily="34" charset="-122"/>
                <a:sym typeface="Arial" pitchFamily="34" charset="0"/>
              </a:rPr>
              <a:t>单击添加文字内容</a:t>
            </a:r>
            <a:endParaRPr lang="en-US" altLang="zh-CN" sz="1200" dirty="0">
              <a:solidFill>
                <a:schemeClr val="accent1"/>
              </a:solidFill>
              <a:latin typeface="Arial" pitchFamily="34" charset="0"/>
              <a:ea typeface="微软雅黑" pitchFamily="34" charset="-122"/>
              <a:sym typeface="Arial" pitchFamily="34" charset="0"/>
            </a:endParaRPr>
          </a:p>
          <a:p>
            <a:pPr>
              <a:lnSpc>
                <a:spcPct val="150000"/>
              </a:lnSpc>
            </a:pPr>
            <a:r>
              <a:rPr lang="zh-CN" altLang="en-US" sz="800" dirty="0">
                <a:solidFill>
                  <a:schemeClr val="bg1">
                    <a:lumMod val="65000"/>
                  </a:schemeClr>
                </a:solidFill>
                <a:latin typeface="Arial" pitchFamily="34" charset="0"/>
                <a:ea typeface="微软雅黑" pitchFamily="34" charset="-122"/>
                <a:sym typeface="Arial" pitchFamily="34" charset="0"/>
              </a:rPr>
              <a:t>添加文字描述内容添加文字描述内容添加文字描述内容添加文字描述内容添加文字描述内容添加文字描述内容</a:t>
            </a:r>
          </a:p>
        </p:txBody>
      </p:sp>
      <p:sp>
        <p:nvSpPr>
          <p:cNvPr id="156" name="Shape 1262"/>
          <p:cNvSpPr>
            <a:spLocks noChangeArrowheads="1"/>
          </p:cNvSpPr>
          <p:nvPr/>
        </p:nvSpPr>
        <p:spPr bwMode="auto">
          <a:xfrm>
            <a:off x="5228344" y="3100738"/>
            <a:ext cx="3227785" cy="609398"/>
          </a:xfrm>
          <a:prstGeom prst="rect">
            <a:avLst/>
          </a:prstGeom>
          <a:noFill/>
          <a:ln w="12700">
            <a:noFill/>
            <a:miter lim="400000"/>
            <a:headEnd/>
            <a:tailEnd/>
          </a:ln>
        </p:spPr>
        <p:txBody>
          <a:bodyPr lIns="0" tIns="0" rIns="0" bIns="0">
            <a:spAutoFit/>
          </a:bodyPr>
          <a:lstStyle/>
          <a:p>
            <a:pPr>
              <a:lnSpc>
                <a:spcPct val="130000"/>
              </a:lnSpc>
            </a:pPr>
            <a:r>
              <a:rPr lang="zh-CN" altLang="en-US" sz="1200" dirty="0">
                <a:solidFill>
                  <a:schemeClr val="accent2"/>
                </a:solidFill>
                <a:latin typeface="Arial" pitchFamily="34" charset="0"/>
                <a:ea typeface="微软雅黑" pitchFamily="34" charset="-122"/>
                <a:sym typeface="Arial" pitchFamily="34" charset="0"/>
              </a:rPr>
              <a:t>单击添加文字内容</a:t>
            </a:r>
            <a:endParaRPr lang="en-US" altLang="zh-CN" sz="1200" dirty="0">
              <a:solidFill>
                <a:schemeClr val="accent2"/>
              </a:solidFill>
              <a:latin typeface="Arial" pitchFamily="34" charset="0"/>
              <a:ea typeface="微软雅黑" pitchFamily="34" charset="-122"/>
              <a:sym typeface="Arial" pitchFamily="34" charset="0"/>
            </a:endParaRPr>
          </a:p>
          <a:p>
            <a:pPr>
              <a:lnSpc>
                <a:spcPct val="150000"/>
              </a:lnSpc>
            </a:pPr>
            <a:r>
              <a:rPr lang="zh-CN" altLang="en-US" sz="800" dirty="0">
                <a:solidFill>
                  <a:schemeClr val="bg1">
                    <a:lumMod val="65000"/>
                  </a:schemeClr>
                </a:solidFill>
                <a:latin typeface="Arial" pitchFamily="34" charset="0"/>
                <a:ea typeface="微软雅黑" pitchFamily="34" charset="-122"/>
                <a:sym typeface="Arial" pitchFamily="34" charset="0"/>
              </a:rPr>
              <a:t>添加文字描述内容添加文字描述内容添加文字描述内容添加文字描述内容添加文字描述内容添加文字描述内容</a:t>
            </a:r>
          </a:p>
        </p:txBody>
      </p:sp>
      <p:grpSp>
        <p:nvGrpSpPr>
          <p:cNvPr id="2" name="组合 156"/>
          <p:cNvGrpSpPr>
            <a:grpSpLocks/>
          </p:cNvGrpSpPr>
          <p:nvPr/>
        </p:nvGrpSpPr>
        <p:grpSpPr bwMode="auto">
          <a:xfrm>
            <a:off x="4469916" y="1778856"/>
            <a:ext cx="654844" cy="616934"/>
            <a:chOff x="1783635" y="4451703"/>
            <a:chExt cx="1539080" cy="1419312"/>
          </a:xfrm>
        </p:grpSpPr>
        <p:sp>
          <p:nvSpPr>
            <p:cNvPr id="16400"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1"/>
              </a:solid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6401"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69850">
              <a:no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6402" name="Shape 1260"/>
            <p:cNvSpPr>
              <a:spLocks noChangeArrowheads="1"/>
            </p:cNvSpPr>
            <p:nvPr/>
          </p:nvSpPr>
          <p:spPr bwMode="auto">
            <a:xfrm>
              <a:off x="2052711" y="4700194"/>
              <a:ext cx="1270004" cy="1013332"/>
            </a:xfrm>
            <a:prstGeom prst="rect">
              <a:avLst/>
            </a:prstGeom>
            <a:noFill/>
            <a:ln w="12700">
              <a:noFill/>
              <a:miter lim="400000"/>
              <a:headEnd/>
              <a:tailEnd/>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itchFamily="34" charset="0"/>
                </a:rPr>
                <a:t>01</a:t>
              </a:r>
            </a:p>
          </p:txBody>
        </p:sp>
      </p:grpSp>
      <p:grpSp>
        <p:nvGrpSpPr>
          <p:cNvPr id="3" name="组合 160"/>
          <p:cNvGrpSpPr>
            <a:grpSpLocks/>
          </p:cNvGrpSpPr>
          <p:nvPr/>
        </p:nvGrpSpPr>
        <p:grpSpPr bwMode="auto">
          <a:xfrm>
            <a:off x="4469916" y="3103120"/>
            <a:ext cx="654844" cy="615743"/>
            <a:chOff x="1783635" y="4451703"/>
            <a:chExt cx="1539080" cy="1419312"/>
          </a:xfrm>
        </p:grpSpPr>
        <p:sp>
          <p:nvSpPr>
            <p:cNvPr id="16404"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2"/>
              </a:solid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6405"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69850">
              <a:no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6406" name="Shape 1260"/>
            <p:cNvSpPr>
              <a:spLocks noChangeArrowheads="1"/>
            </p:cNvSpPr>
            <p:nvPr/>
          </p:nvSpPr>
          <p:spPr bwMode="auto">
            <a:xfrm>
              <a:off x="2052711" y="4608289"/>
              <a:ext cx="1270004" cy="1014494"/>
            </a:xfrm>
            <a:prstGeom prst="rect">
              <a:avLst/>
            </a:prstGeom>
            <a:noFill/>
            <a:ln w="12700">
              <a:noFill/>
              <a:miter lim="400000"/>
              <a:headEnd/>
              <a:tailEnd/>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itchFamily="34" charset="0"/>
                </a:rPr>
                <a:t>0</a:t>
              </a:r>
              <a:r>
                <a:rPr lang="en-US" altLang="en-US" sz="2600" b="1" dirty="0">
                  <a:solidFill>
                    <a:schemeClr val="bg1"/>
                  </a:solidFill>
                  <a:latin typeface="DFGothic-EB" pitchFamily="1" charset="-128"/>
                  <a:ea typeface="DFGothic-EB" pitchFamily="1" charset="-128"/>
                  <a:sym typeface="Arial" pitchFamily="34" charset="0"/>
                </a:rPr>
                <a:t>2</a:t>
              </a:r>
              <a:endParaRPr lang="zh-CN" altLang="en-US" sz="2600" b="1" dirty="0">
                <a:solidFill>
                  <a:schemeClr val="bg1"/>
                </a:solidFill>
                <a:latin typeface="DFGothic-EB" pitchFamily="1" charset="-128"/>
                <a:ea typeface="DFGothic-EB" pitchFamily="1" charset="-128"/>
                <a:sym typeface="Arial" pitchFamily="34" charset="0"/>
              </a:endParaRPr>
            </a:p>
          </p:txBody>
        </p:sp>
      </p:grpSp>
      <p:pic>
        <p:nvPicPr>
          <p:cNvPr id="154" name="04_Content 02.jpg" descr="C:\Users\Administrator\Desktop\旅行\tbs20134221327352.jpgtbs20134221327352"/>
          <p:cNvPicPr>
            <a:picLocks noChangeArrowheads="1"/>
          </p:cNvPicPr>
          <p:nvPr/>
        </p:nvPicPr>
        <p:blipFill>
          <a:blip r:embed="rId2" cstate="print"/>
          <a:stretch>
            <a:fillRect/>
          </a:stretch>
        </p:blipFill>
        <p:spPr bwMode="auto">
          <a:xfrm flipH="1">
            <a:off x="659747" y="1586204"/>
            <a:ext cx="3305710" cy="2204495"/>
          </a:xfrm>
          <a:prstGeom prst="wedgeRectCallout">
            <a:avLst>
              <a:gd name="adj1" fmla="val -38213"/>
              <a:gd name="adj2" fmla="val 61660"/>
            </a:avLst>
          </a:prstGeom>
          <a:noFill/>
          <a:ln w="12700">
            <a:noFill/>
            <a:miter lim="400000"/>
            <a:headEnd/>
            <a:tailEnd/>
          </a:ln>
        </p:spPr>
      </p:pic>
    </p:spTree>
    <p:extLst>
      <p:ext uri="{BB962C8B-B14F-4D97-AF65-F5344CB8AC3E}">
        <p14:creationId xmlns="" xmlns:p14="http://schemas.microsoft.com/office/powerpoint/2010/main" val="2580392423"/>
      </p:ext>
    </p:ext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anim calcmode="lin" valueType="num">
                                      <p:cBhvr>
                                        <p:cTn id="15" dur="500" fill="hold"/>
                                        <p:tgtEl>
                                          <p:spTgt spid="3"/>
                                        </p:tgtEl>
                                        <p:attrNameLst>
                                          <p:attrName>style.rotation</p:attrName>
                                        </p:attrNameLst>
                                      </p:cBhvr>
                                      <p:tavLst>
                                        <p:tav tm="0">
                                          <p:val>
                                            <p:fltVal val="360"/>
                                          </p:val>
                                        </p:tav>
                                        <p:tav tm="100000">
                                          <p:val>
                                            <p:fltVal val="0"/>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55"/>
                                        </p:tgtEl>
                                        <p:attrNameLst>
                                          <p:attrName>style.visibility</p:attrName>
                                        </p:attrNameLst>
                                      </p:cBhvr>
                                      <p:to>
                                        <p:strVal val="visible"/>
                                      </p:to>
                                    </p:set>
                                    <p:animEffect transition="in" filter="wipe(left)">
                                      <p:cBhvr>
                                        <p:cTn id="21" dur="500"/>
                                        <p:tgtEl>
                                          <p:spTgt spid="15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56"/>
                                        </p:tgtEl>
                                        <p:attrNameLst>
                                          <p:attrName>style.visibility</p:attrName>
                                        </p:attrNameLst>
                                      </p:cBhvr>
                                      <p:to>
                                        <p:strVal val="visible"/>
                                      </p:to>
                                    </p:set>
                                    <p:animEffect transition="in" filter="wipe(left)">
                                      <p:cBhvr>
                                        <p:cTn id="26" dur="500"/>
                                        <p:tgtEl>
                                          <p:spTgt spid="15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4"/>
                                        </p:tgtEl>
                                        <p:attrNameLst>
                                          <p:attrName>style.visibility</p:attrName>
                                        </p:attrNameLst>
                                      </p:cBhvr>
                                      <p:to>
                                        <p:strVal val="visible"/>
                                      </p:to>
                                    </p:set>
                                    <p:animEffect transition="in" filter="fade">
                                      <p:cBhvr>
                                        <p:cTn id="31"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 grpId="0"/>
      <p:bldP spid="1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69879D2A-17FE-49B8-9610-958362647C5E}"/>
              </a:ext>
            </a:extLst>
          </p:cNvPr>
          <p:cNvSpPr/>
          <p:nvPr/>
        </p:nvSpPr>
        <p:spPr>
          <a:xfrm>
            <a:off x="2877954" y="1659952"/>
            <a:ext cx="3561347" cy="174738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a:extLst>
              <a:ext uri="{FF2B5EF4-FFF2-40B4-BE49-F238E27FC236}">
                <a16:creationId xmlns:a16="http://schemas.microsoft.com/office/drawing/2014/main" xmlns="" id="{CAB400A3-913C-4A9F-9BC8-42AD7F746B4B}"/>
              </a:ext>
            </a:extLst>
          </p:cNvPr>
          <p:cNvSpPr/>
          <p:nvPr/>
        </p:nvSpPr>
        <p:spPr>
          <a:xfrm>
            <a:off x="4315928" y="1345423"/>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smtClean="0">
                <a:solidFill>
                  <a:srgbClr val="FFFFFF"/>
                </a:solidFill>
              </a:rPr>
              <a:t>03</a:t>
            </a:r>
            <a:endParaRPr lang="zh-CN" altLang="zh-CN" sz="2000" b="1" dirty="0">
              <a:solidFill>
                <a:srgbClr val="FFFFFF"/>
              </a:solidFill>
            </a:endParaRPr>
          </a:p>
        </p:txBody>
      </p:sp>
      <p:sp>
        <p:nvSpPr>
          <p:cNvPr id="4" name="Rectangle 5">
            <a:extLst>
              <a:ext uri="{FF2B5EF4-FFF2-40B4-BE49-F238E27FC236}">
                <a16:creationId xmlns:a16="http://schemas.microsoft.com/office/drawing/2014/main" xmlns="" id="{44159A00-C4D6-4DAD-BD8A-0EB0398DBF2E}"/>
              </a:ext>
            </a:extLst>
          </p:cNvPr>
          <p:cNvSpPr/>
          <p:nvPr/>
        </p:nvSpPr>
        <p:spPr>
          <a:xfrm>
            <a:off x="4152215" y="3310073"/>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TextBox 20">
            <a:extLst>
              <a:ext uri="{FF2B5EF4-FFF2-40B4-BE49-F238E27FC236}">
                <a16:creationId xmlns:a16="http://schemas.microsoft.com/office/drawing/2014/main" xmlns="" id="{E7132685-93A9-41A4-9F04-32A7AACBDE13}"/>
              </a:ext>
            </a:extLst>
          </p:cNvPr>
          <p:cNvSpPr txBox="1"/>
          <p:nvPr/>
        </p:nvSpPr>
        <p:spPr>
          <a:xfrm>
            <a:off x="4162275" y="2279878"/>
            <a:ext cx="1005403" cy="338554"/>
          </a:xfrm>
          <a:prstGeom prst="rect">
            <a:avLst/>
          </a:prstGeom>
          <a:noFill/>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工作体会</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a:extLst>
              <a:ext uri="{FF2B5EF4-FFF2-40B4-BE49-F238E27FC236}">
                <a16:creationId xmlns:a16="http://schemas.microsoft.com/office/drawing/2014/main" xmlns="" id="{111EE00B-97C2-4E0D-B316-E49A589F1514}"/>
              </a:ext>
            </a:extLst>
          </p:cNvPr>
          <p:cNvSpPr/>
          <p:nvPr/>
        </p:nvSpPr>
        <p:spPr>
          <a:xfrm>
            <a:off x="3306714" y="2676671"/>
            <a:ext cx="2776453" cy="400110"/>
          </a:xfrm>
          <a:prstGeom prst="rect">
            <a:avLst/>
          </a:prstGeom>
        </p:spPr>
        <p:txBody>
          <a:bodyPr wrap="square">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TextBox 26">
            <a:extLst>
              <a:ext uri="{FF2B5EF4-FFF2-40B4-BE49-F238E27FC236}">
                <a16:creationId xmlns:a16="http://schemas.microsoft.com/office/drawing/2014/main" xmlns="" id="{CA07F425-77C2-4269-B68D-5476B60F9F92}"/>
              </a:ext>
            </a:extLst>
          </p:cNvPr>
          <p:cNvSpPr txBox="1"/>
          <p:nvPr/>
        </p:nvSpPr>
        <p:spPr>
          <a:xfrm>
            <a:off x="4252728" y="3319298"/>
            <a:ext cx="982961" cy="253916"/>
          </a:xfrm>
          <a:prstGeom prst="rect">
            <a:avLst/>
          </a:prstGeom>
          <a:noFill/>
        </p:spPr>
        <p:txBody>
          <a:bodyPr wrap="none">
            <a:spAutoFit/>
          </a:bodyPr>
          <a:lstStyle/>
          <a:p>
            <a:pPr>
              <a:defRPr/>
            </a:pPr>
            <a:r>
              <a:rPr lang="en-US" altLang="zh-CN" sz="1050" dirty="0" smtClean="0">
                <a:solidFill>
                  <a:schemeClr val="bg1"/>
                </a:solidFill>
                <a:latin typeface="微软雅黑" panose="020B0503020204020204" pitchFamily="34" charset="-122"/>
                <a:ea typeface="微软雅黑" panose="020B0503020204020204" pitchFamily="34" charset="-122"/>
              </a:rPr>
              <a:t>PART</a:t>
            </a:r>
            <a:r>
              <a:rPr lang="zh-CN" altLang="en-US" sz="1050" dirty="0" smtClean="0">
                <a:solidFill>
                  <a:schemeClr val="bg1"/>
                </a:solidFill>
                <a:latin typeface="微软雅黑" panose="020B0503020204020204" pitchFamily="34" charset="-122"/>
                <a:ea typeface="微软雅黑" panose="020B0503020204020204" pitchFamily="34" charset="-122"/>
              </a:rPr>
              <a:t> </a:t>
            </a:r>
            <a:r>
              <a:rPr lang="en-US" altLang="zh-CN" sz="1050" dirty="0" smtClean="0">
                <a:solidFill>
                  <a:schemeClr val="bg1"/>
                </a:solidFill>
                <a:latin typeface="微软雅黑" panose="020B0503020204020204" pitchFamily="34" charset="-122"/>
                <a:ea typeface="微软雅黑" panose="020B0503020204020204" pitchFamily="34" charset="-122"/>
              </a:rPr>
              <a:t>THREE</a:t>
            </a:r>
            <a:endParaRPr lang="id-ID" altLang="zh-CN" sz="105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4460841"/>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6" presetClass="entr" presetSubtype="37"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45" name="Chart 2145"/>
          <p:cNvGraphicFramePr/>
          <p:nvPr>
            <p:extLst/>
          </p:nvPr>
        </p:nvGraphicFramePr>
        <p:xfrm>
          <a:off x="819979" y="1668891"/>
          <a:ext cx="3687183" cy="2523687"/>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Group 2150"/>
          <p:cNvGrpSpPr/>
          <p:nvPr/>
        </p:nvGrpSpPr>
        <p:grpSpPr>
          <a:xfrm>
            <a:off x="4916142" y="2115692"/>
            <a:ext cx="1531402" cy="968554"/>
            <a:chOff x="-1" y="0"/>
            <a:chExt cx="4823912" cy="3050360"/>
          </a:xfrm>
        </p:grpSpPr>
        <p:sp>
          <p:nvSpPr>
            <p:cNvPr id="2146" name="Shape 2146"/>
            <p:cNvSpPr/>
            <p:nvPr/>
          </p:nvSpPr>
          <p:spPr>
            <a:xfrm>
              <a:off x="-1" y="235194"/>
              <a:ext cx="1269970" cy="1269970"/>
            </a:xfrm>
            <a:custGeom>
              <a:avLst/>
              <a:gdLst/>
              <a:ahLst/>
              <a:cxnLst>
                <a:cxn ang="0">
                  <a:pos x="wd2" y="hd2"/>
                </a:cxn>
                <a:cxn ang="5400000">
                  <a:pos x="wd2" y="hd2"/>
                </a:cxn>
                <a:cxn ang="10800000">
                  <a:pos x="wd2" y="hd2"/>
                </a:cxn>
                <a:cxn ang="16200000">
                  <a:pos x="wd2" y="hd2"/>
                </a:cxn>
              </a:cxnLst>
              <a:rect l="0" t="0" r="r" b="b"/>
              <a:pathLst>
                <a:path w="19678" h="19678"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7" name="Shape 2147"/>
            <p:cNvSpPr/>
            <p:nvPr/>
          </p:nvSpPr>
          <p:spPr>
            <a:xfrm>
              <a:off x="1371613" y="0"/>
              <a:ext cx="2261762" cy="814078"/>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lvl="0">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8" name="Shape 2148"/>
            <p:cNvSpPr/>
            <p:nvPr/>
          </p:nvSpPr>
          <p:spPr>
            <a:xfrm>
              <a:off x="1431097" y="724418"/>
              <a:ext cx="3392814" cy="232594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49" name="Shape 2149"/>
            <p:cNvSpPr/>
            <p:nvPr/>
          </p:nvSpPr>
          <p:spPr>
            <a:xfrm>
              <a:off x="400064" y="550397"/>
              <a:ext cx="494760" cy="63963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01</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 name="Group 2155"/>
          <p:cNvGrpSpPr/>
          <p:nvPr/>
        </p:nvGrpSpPr>
        <p:grpSpPr>
          <a:xfrm>
            <a:off x="4916145" y="3340776"/>
            <a:ext cx="1540843" cy="968554"/>
            <a:chOff x="-1" y="0"/>
            <a:chExt cx="4853654" cy="3050364"/>
          </a:xfrm>
        </p:grpSpPr>
        <p:sp>
          <p:nvSpPr>
            <p:cNvPr id="2151" name="Shape 2151"/>
            <p:cNvSpPr/>
            <p:nvPr/>
          </p:nvSpPr>
          <p:spPr>
            <a:xfrm>
              <a:off x="-1" y="235192"/>
              <a:ext cx="1269970"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2" name="Shape 2152"/>
            <p:cNvSpPr/>
            <p:nvPr/>
          </p:nvSpPr>
          <p:spPr>
            <a:xfrm>
              <a:off x="1401354" y="0"/>
              <a:ext cx="2261763"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3" name="Shape 2153"/>
            <p:cNvSpPr/>
            <p:nvPr/>
          </p:nvSpPr>
          <p:spPr>
            <a:xfrm>
              <a:off x="1460837" y="724419"/>
              <a:ext cx="3392816"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4" name="Shape 2154"/>
            <p:cNvSpPr/>
            <p:nvPr/>
          </p:nvSpPr>
          <p:spPr>
            <a:xfrm>
              <a:off x="400064" y="555851"/>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03</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 name="Group 2160"/>
          <p:cNvGrpSpPr/>
          <p:nvPr/>
        </p:nvGrpSpPr>
        <p:grpSpPr>
          <a:xfrm>
            <a:off x="6722640" y="2115693"/>
            <a:ext cx="1565214" cy="968554"/>
            <a:chOff x="0" y="0"/>
            <a:chExt cx="4930421" cy="3050364"/>
          </a:xfrm>
        </p:grpSpPr>
        <p:sp>
          <p:nvSpPr>
            <p:cNvPr id="2156" name="Shape 2156"/>
            <p:cNvSpPr/>
            <p:nvPr/>
          </p:nvSpPr>
          <p:spPr>
            <a:xfrm>
              <a:off x="0" y="235193"/>
              <a:ext cx="1269969"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7" name="Shape 2157"/>
            <p:cNvSpPr/>
            <p:nvPr/>
          </p:nvSpPr>
          <p:spPr>
            <a:xfrm>
              <a:off x="1478122" y="0"/>
              <a:ext cx="2261762"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8" name="Shape 2158"/>
            <p:cNvSpPr/>
            <p:nvPr/>
          </p:nvSpPr>
          <p:spPr>
            <a:xfrm>
              <a:off x="1537609" y="724419"/>
              <a:ext cx="3392812"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59" name="Shape 2159"/>
            <p:cNvSpPr/>
            <p:nvPr/>
          </p:nvSpPr>
          <p:spPr>
            <a:xfrm>
              <a:off x="400068" y="550398"/>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02</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grpSp>
        <p:nvGrpSpPr>
          <p:cNvPr id="5" name="Group 2165"/>
          <p:cNvGrpSpPr/>
          <p:nvPr/>
        </p:nvGrpSpPr>
        <p:grpSpPr>
          <a:xfrm>
            <a:off x="6722642" y="3340776"/>
            <a:ext cx="1574656" cy="968554"/>
            <a:chOff x="0" y="0"/>
            <a:chExt cx="4960164" cy="3050364"/>
          </a:xfrm>
        </p:grpSpPr>
        <p:sp>
          <p:nvSpPr>
            <p:cNvPr id="2161" name="Shape 2161"/>
            <p:cNvSpPr/>
            <p:nvPr/>
          </p:nvSpPr>
          <p:spPr>
            <a:xfrm>
              <a:off x="0" y="235192"/>
              <a:ext cx="1269969" cy="1269971"/>
            </a:xfrm>
            <a:custGeom>
              <a:avLst/>
              <a:gdLst/>
              <a:ahLst/>
              <a:cxnLst>
                <a:cxn ang="0">
                  <a:pos x="wd2" y="hd2"/>
                </a:cxn>
                <a:cxn ang="5400000">
                  <a:pos x="wd2" y="hd2"/>
                </a:cxn>
                <a:cxn ang="10800000">
                  <a:pos x="wd2" y="hd2"/>
                </a:cxn>
                <a:cxn ang="16200000">
                  <a:pos x="wd2" y="hd2"/>
                </a:cxn>
              </a:cxnLst>
              <a:rect l="0" t="0" r="r" b="b"/>
              <a:pathLst>
                <a:path w="19678"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wrap="square" lIns="0" tIns="0" rIns="0" bIns="0" numCol="1" anchor="ctr">
              <a:noAutofit/>
            </a:bodyPr>
            <a:lstStyle/>
            <a:p>
              <a:pPr lvl="0">
                <a:lnSpc>
                  <a:spcPct val="120000"/>
                </a:lnSpc>
                <a:defRPr sz="3200"/>
              </a:pPr>
              <a:endParaRPr sz="10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2" name="Shape 2162"/>
            <p:cNvSpPr/>
            <p:nvPr/>
          </p:nvSpPr>
          <p:spPr>
            <a:xfrm>
              <a:off x="1507863" y="0"/>
              <a:ext cx="2261764" cy="81408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t">
              <a:spAutoFit/>
            </a:bodyPr>
            <a:lstStyle>
              <a:lvl1pPr algn="l" defTabSz="457200">
                <a:defRPr sz="3400">
                  <a:solidFill>
                    <a:srgbClr val="828589"/>
                  </a:solidFill>
                  <a:latin typeface="STIXGeneral-Bold"/>
                  <a:ea typeface="STIXGeneral-Bold"/>
                  <a:cs typeface="STIXGeneral-Bold"/>
                  <a:sym typeface="STIXGeneral-Bold"/>
                </a:defRPr>
              </a:lvl1pPr>
            </a:lstStyle>
            <a:p>
              <a:pPr>
                <a:lnSpc>
                  <a:spcPct val="120000"/>
                </a:lnSpc>
                <a:defRPr sz="1800">
                  <a:solidFill>
                    <a:srgbClr val="000000"/>
                  </a:solidFill>
                </a:defRPr>
              </a:pPr>
              <a:r>
                <a:rPr lang="zh-CN" altLang="en-US"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文字内容</a:t>
              </a:r>
              <a:endParaRPr sz="1400" b="1"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3" name="Shape 2163"/>
            <p:cNvSpPr/>
            <p:nvPr/>
          </p:nvSpPr>
          <p:spPr>
            <a:xfrm>
              <a:off x="1567350" y="724419"/>
              <a:ext cx="3392814" cy="232594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t">
              <a:spAutoFit/>
            </a:bodyPr>
            <a:lstStyle>
              <a:lvl1pPr algn="l" defTabSz="457200">
                <a:defRPr sz="1800">
                  <a:solidFill>
                    <a:srgbClr val="828589"/>
                  </a:solidFill>
                  <a:latin typeface="STIXGeneral-Regular"/>
                  <a:ea typeface="STIXGeneral-Regular"/>
                  <a:cs typeface="STIXGeneral-Regular"/>
                  <a:sym typeface="STIXGeneral-Regular"/>
                </a:defRPr>
              </a:lvl1pPr>
            </a:lstStyle>
            <a:p>
              <a:pPr algn="just">
                <a:lnSpc>
                  <a:spcPct val="120000"/>
                </a:lnSpc>
                <a:defRPr sz="1800">
                  <a:solidFill>
                    <a:srgbClr val="000000"/>
                  </a:solidFill>
                </a:defRPr>
              </a:pPr>
              <a:r>
                <a:rPr lang="zh-CN" altLang="en-US" sz="1000"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rPr>
                <a:t>请替换文字内容，点击添加相关标题文字，修改文字内容</a:t>
              </a:r>
              <a:endParaRPr lang="zh-CN" altLang="en-US" sz="800" dirty="0">
                <a:solidFill>
                  <a:schemeClr val="bg1">
                    <a:lumMod val="6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64" name="Shape 2164"/>
            <p:cNvSpPr/>
            <p:nvPr/>
          </p:nvSpPr>
          <p:spPr>
            <a:xfrm>
              <a:off x="400065" y="555851"/>
              <a:ext cx="494760" cy="639636"/>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0" tIns="0" rIns="0" bIns="0" numCol="1" anchor="ctr">
              <a:spAutoFit/>
            </a:bodyPr>
            <a:lstStyle>
              <a:lvl1pPr>
                <a:defRPr sz="3600">
                  <a:solidFill>
                    <a:srgbClr val="FFFFFF"/>
                  </a:solidFill>
                  <a:latin typeface="Sosa"/>
                  <a:ea typeface="Sosa"/>
                  <a:cs typeface="Sosa"/>
                  <a:sym typeface="Sosa"/>
                </a:defRPr>
              </a:lvl1pPr>
            </a:lstStyle>
            <a:p>
              <a:pPr lvl="0">
                <a:lnSpc>
                  <a:spcPct val="120000"/>
                </a:lnSpc>
                <a:defRPr sz="1800">
                  <a:solidFill>
                    <a:srgbClr val="000000"/>
                  </a:solidFill>
                </a:defRPr>
              </a:pPr>
              <a:r>
                <a:rPr lang="en-US" sz="1100" dirty="0">
                  <a:solidFill>
                    <a:schemeClr val="bg1"/>
                  </a:solidFill>
                  <a:latin typeface="Arial" panose="020B0604020202020204" pitchFamily="34" charset="0"/>
                  <a:ea typeface="微软雅黑" panose="020B0503020204020204" pitchFamily="34" charset="-122"/>
                  <a:sym typeface="Arial" panose="020B0604020202020204" pitchFamily="34" charset="0"/>
                </a:rPr>
                <a:t>04</a:t>
              </a:r>
              <a:endParaRPr sz="11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xmlns="" val="717809653"/>
      </p:ext>
    </p:extLst>
  </p:cSld>
  <p:clrMapOvr>
    <a:masterClrMapping/>
  </p:clrMapOvr>
  <p:transition spd="slow" advClick="0" advTm="0">
    <p:wipe dir="d"/>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145"/>
                                        </p:tgtEl>
                                        <p:attrNameLst>
                                          <p:attrName>style.visibility</p:attrName>
                                        </p:attrNameLst>
                                      </p:cBhvr>
                                      <p:to>
                                        <p:strVal val="visible"/>
                                      </p:to>
                                    </p:set>
                                    <p:anim calcmode="lin" valueType="num">
                                      <p:cBhvr>
                                        <p:cTn id="7" dur="700" fill="hold"/>
                                        <p:tgtEl>
                                          <p:spTgt spid="2145"/>
                                        </p:tgtEl>
                                        <p:attrNameLst>
                                          <p:attrName>ppt_x</p:attrName>
                                        </p:attrNameLst>
                                      </p:cBhvr>
                                      <p:tavLst>
                                        <p:tav tm="0">
                                          <p:val>
                                            <p:strVal val="0-#ppt_w/2"/>
                                          </p:val>
                                        </p:tav>
                                        <p:tav tm="100000">
                                          <p:val>
                                            <p:strVal val="#ppt_x"/>
                                          </p:val>
                                        </p:tav>
                                      </p:tavLst>
                                    </p:anim>
                                    <p:anim calcmode="lin" valueType="num">
                                      <p:cBhvr>
                                        <p:cTn id="8" dur="700" fill="hold"/>
                                        <p:tgtEl>
                                          <p:spTgt spid="2145"/>
                                        </p:tgtEl>
                                        <p:attrNameLst>
                                          <p:attrName>ppt_y</p:attrName>
                                        </p:attrNameLst>
                                      </p:cBhvr>
                                      <p:tavLst>
                                        <p:tav tm="0">
                                          <p:val>
                                            <p:strVal val="#ppt_y"/>
                                          </p:val>
                                        </p:tav>
                                        <p:tav tm="100000">
                                          <p:val>
                                            <p:strVal val="#ppt_y"/>
                                          </p:val>
                                        </p:tav>
                                      </p:tavLst>
                                    </p:anim>
                                  </p:childTnLst>
                                </p:cTn>
                              </p:par>
                            </p:childTnLst>
                          </p:cTn>
                        </p:par>
                        <p:par>
                          <p:cTn id="9" fill="hold">
                            <p:stCondLst>
                              <p:cond delay="700"/>
                            </p:stCondLst>
                            <p:childTnLst>
                              <p:par>
                                <p:cTn id="10" presetID="23" presetClass="entr" presetSubtype="16" fill="hold" grpId="0" nodeType="afterEffect">
                                  <p:stCondLst>
                                    <p:cond delay="0"/>
                                  </p:stCondLst>
                                  <p:iterate>
                                    <p:tmAbs val="0"/>
                                  </p:iterate>
                                  <p:childTnLst>
                                    <p:set>
                                      <p:cBhvr>
                                        <p:cTn id="11" fill="hold"/>
                                        <p:tgtEl>
                                          <p:spTgt spid="2"/>
                                        </p:tgtEl>
                                        <p:attrNameLst>
                                          <p:attrName>style.visibility</p:attrName>
                                        </p:attrNameLst>
                                      </p:cBhvr>
                                      <p:to>
                                        <p:strVal val="visible"/>
                                      </p:to>
                                    </p:set>
                                    <p:anim calcmode="lin" valueType="num">
                                      <p:cBhvr>
                                        <p:cTn id="12" dur="750" fill="hold"/>
                                        <p:tgtEl>
                                          <p:spTgt spid="2"/>
                                        </p:tgtEl>
                                        <p:attrNameLst>
                                          <p:attrName>ppt_w</p:attrName>
                                        </p:attrNameLst>
                                      </p:cBhvr>
                                      <p:tavLst>
                                        <p:tav tm="0">
                                          <p:val>
                                            <p:strVal val="4*#ppt_w"/>
                                          </p:val>
                                        </p:tav>
                                        <p:tav tm="100000">
                                          <p:val>
                                            <p:strVal val="#ppt_w"/>
                                          </p:val>
                                        </p:tav>
                                      </p:tavLst>
                                    </p:anim>
                                    <p:anim calcmode="lin" valueType="num">
                                      <p:cBhvr>
                                        <p:cTn id="13" dur="750" fill="hold"/>
                                        <p:tgtEl>
                                          <p:spTgt spid="2"/>
                                        </p:tgtEl>
                                        <p:attrNameLst>
                                          <p:attrName>ppt_h</p:attrName>
                                        </p:attrNameLst>
                                      </p:cBhvr>
                                      <p:tavLst>
                                        <p:tav tm="0">
                                          <p:val>
                                            <p:strVal val="4*#ppt_h"/>
                                          </p:val>
                                        </p:tav>
                                        <p:tav tm="100000">
                                          <p:val>
                                            <p:strVal val="#ppt_h"/>
                                          </p:val>
                                        </p:tav>
                                      </p:tavLst>
                                    </p:anim>
                                  </p:childTnLst>
                                </p:cTn>
                              </p:par>
                            </p:childTnLst>
                          </p:cTn>
                        </p:par>
                        <p:par>
                          <p:cTn id="14" fill="hold">
                            <p:stCondLst>
                              <p:cond delay="1450"/>
                            </p:stCondLst>
                            <p:childTnLst>
                              <p:par>
                                <p:cTn id="15" presetID="23" presetClass="entr" presetSubtype="16" fill="hold" grpId="0" nodeType="afterEffect">
                                  <p:stCondLst>
                                    <p:cond delay="0"/>
                                  </p:stCondLst>
                                  <p:iterate>
                                    <p:tmAbs val="0"/>
                                  </p:iterate>
                                  <p:childTnLst>
                                    <p:set>
                                      <p:cBhvr>
                                        <p:cTn id="16" fill="hold"/>
                                        <p:tgtEl>
                                          <p:spTgt spid="4"/>
                                        </p:tgtEl>
                                        <p:attrNameLst>
                                          <p:attrName>style.visibility</p:attrName>
                                        </p:attrNameLst>
                                      </p:cBhvr>
                                      <p:to>
                                        <p:strVal val="visible"/>
                                      </p:to>
                                    </p:set>
                                    <p:anim calcmode="lin" valueType="num">
                                      <p:cBhvr>
                                        <p:cTn id="17" dur="750" fill="hold"/>
                                        <p:tgtEl>
                                          <p:spTgt spid="4"/>
                                        </p:tgtEl>
                                        <p:attrNameLst>
                                          <p:attrName>ppt_w</p:attrName>
                                        </p:attrNameLst>
                                      </p:cBhvr>
                                      <p:tavLst>
                                        <p:tav tm="0">
                                          <p:val>
                                            <p:strVal val="4*#ppt_w"/>
                                          </p:val>
                                        </p:tav>
                                        <p:tav tm="100000">
                                          <p:val>
                                            <p:strVal val="#ppt_w"/>
                                          </p:val>
                                        </p:tav>
                                      </p:tavLst>
                                    </p:anim>
                                    <p:anim calcmode="lin" valueType="num">
                                      <p:cBhvr>
                                        <p:cTn id="18" dur="750" fill="hold"/>
                                        <p:tgtEl>
                                          <p:spTgt spid="4"/>
                                        </p:tgtEl>
                                        <p:attrNameLst>
                                          <p:attrName>ppt_h</p:attrName>
                                        </p:attrNameLst>
                                      </p:cBhvr>
                                      <p:tavLst>
                                        <p:tav tm="0">
                                          <p:val>
                                            <p:strVal val="4*#ppt_h"/>
                                          </p:val>
                                        </p:tav>
                                        <p:tav tm="100000">
                                          <p:val>
                                            <p:strVal val="#ppt_h"/>
                                          </p:val>
                                        </p:tav>
                                      </p:tavLst>
                                    </p:anim>
                                  </p:childTnLst>
                                </p:cTn>
                              </p:par>
                            </p:childTnLst>
                          </p:cTn>
                        </p:par>
                        <p:par>
                          <p:cTn id="19" fill="hold">
                            <p:stCondLst>
                              <p:cond delay="2200"/>
                            </p:stCondLst>
                            <p:childTnLst>
                              <p:par>
                                <p:cTn id="20" presetID="23" presetClass="entr" presetSubtype="16" fill="hold" grpId="0" nodeType="afterEffect">
                                  <p:stCondLst>
                                    <p:cond delay="0"/>
                                  </p:stCondLst>
                                  <p:iterate>
                                    <p:tmAbs val="0"/>
                                  </p:iterate>
                                  <p:childTnLst>
                                    <p:set>
                                      <p:cBhvr>
                                        <p:cTn id="21" fill="hold"/>
                                        <p:tgtEl>
                                          <p:spTgt spid="3"/>
                                        </p:tgtEl>
                                        <p:attrNameLst>
                                          <p:attrName>style.visibility</p:attrName>
                                        </p:attrNameLst>
                                      </p:cBhvr>
                                      <p:to>
                                        <p:strVal val="visible"/>
                                      </p:to>
                                    </p:set>
                                    <p:anim calcmode="lin" valueType="num">
                                      <p:cBhvr>
                                        <p:cTn id="22" dur="750" fill="hold"/>
                                        <p:tgtEl>
                                          <p:spTgt spid="3"/>
                                        </p:tgtEl>
                                        <p:attrNameLst>
                                          <p:attrName>ppt_w</p:attrName>
                                        </p:attrNameLst>
                                      </p:cBhvr>
                                      <p:tavLst>
                                        <p:tav tm="0">
                                          <p:val>
                                            <p:strVal val="4*#ppt_w"/>
                                          </p:val>
                                        </p:tav>
                                        <p:tav tm="100000">
                                          <p:val>
                                            <p:strVal val="#ppt_w"/>
                                          </p:val>
                                        </p:tav>
                                      </p:tavLst>
                                    </p:anim>
                                    <p:anim calcmode="lin" valueType="num">
                                      <p:cBhvr>
                                        <p:cTn id="23" dur="750" fill="hold"/>
                                        <p:tgtEl>
                                          <p:spTgt spid="3"/>
                                        </p:tgtEl>
                                        <p:attrNameLst>
                                          <p:attrName>ppt_h</p:attrName>
                                        </p:attrNameLst>
                                      </p:cBhvr>
                                      <p:tavLst>
                                        <p:tav tm="0">
                                          <p:val>
                                            <p:strVal val="4*#ppt_h"/>
                                          </p:val>
                                        </p:tav>
                                        <p:tav tm="100000">
                                          <p:val>
                                            <p:strVal val="#ppt_h"/>
                                          </p:val>
                                        </p:tav>
                                      </p:tavLst>
                                    </p:anim>
                                  </p:childTnLst>
                                </p:cTn>
                              </p:par>
                            </p:childTnLst>
                          </p:cTn>
                        </p:par>
                        <p:par>
                          <p:cTn id="24" fill="hold">
                            <p:stCondLst>
                              <p:cond delay="2950"/>
                            </p:stCondLst>
                            <p:childTnLst>
                              <p:par>
                                <p:cTn id="25" presetID="23" presetClass="entr" presetSubtype="16" fill="hold" grpId="0" nodeType="afterEffect">
                                  <p:stCondLst>
                                    <p:cond delay="0"/>
                                  </p:stCondLst>
                                  <p:iterate>
                                    <p:tmAbs val="0"/>
                                  </p:iterate>
                                  <p:childTnLst>
                                    <p:set>
                                      <p:cBhvr>
                                        <p:cTn id="26" fill="hold"/>
                                        <p:tgtEl>
                                          <p:spTgt spid="5"/>
                                        </p:tgtEl>
                                        <p:attrNameLst>
                                          <p:attrName>style.visibility</p:attrName>
                                        </p:attrNameLst>
                                      </p:cBhvr>
                                      <p:to>
                                        <p:strVal val="visible"/>
                                      </p:to>
                                    </p:set>
                                    <p:anim calcmode="lin" valueType="num">
                                      <p:cBhvr>
                                        <p:cTn id="27" dur="750" fill="hold"/>
                                        <p:tgtEl>
                                          <p:spTgt spid="5"/>
                                        </p:tgtEl>
                                        <p:attrNameLst>
                                          <p:attrName>ppt_w</p:attrName>
                                        </p:attrNameLst>
                                      </p:cBhvr>
                                      <p:tavLst>
                                        <p:tav tm="0">
                                          <p:val>
                                            <p:strVal val="4*#ppt_w"/>
                                          </p:val>
                                        </p:tav>
                                        <p:tav tm="100000">
                                          <p:val>
                                            <p:strVal val="#ppt_w"/>
                                          </p:val>
                                        </p:tav>
                                      </p:tavLst>
                                    </p:anim>
                                    <p:anim calcmode="lin" valueType="num">
                                      <p:cBhvr>
                                        <p:cTn id="28" dur="750" fill="hold"/>
                                        <p:tgtEl>
                                          <p:spTgt spid="5"/>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5" grpId="0" advAuto="0"/>
      <p:bldP spid="2" grpId="0" advAuto="0"/>
      <p:bldP spid="3" grpId="0" advAuto="0"/>
      <p:bldP spid="4" grpId="0" advAuto="0"/>
      <p:bldP spid="5" grpId="0"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258"/>
          <p:cNvSpPr>
            <a:spLocks noChangeArrowheads="1"/>
          </p:cNvSpPr>
          <p:nvPr/>
        </p:nvSpPr>
        <p:spPr bwMode="auto">
          <a:xfrm>
            <a:off x="1122815" y="2002774"/>
            <a:ext cx="3227785" cy="609398"/>
          </a:xfrm>
          <a:prstGeom prst="rect">
            <a:avLst/>
          </a:prstGeom>
          <a:noFill/>
          <a:ln w="12700">
            <a:noFill/>
            <a:miter lim="400000"/>
            <a:headEnd/>
            <a:tailEnd/>
          </a:ln>
        </p:spPr>
        <p:txBody>
          <a:bodyPr lIns="0" tIns="0" rIns="0" bIns="0">
            <a:spAutoFit/>
          </a:bodyPr>
          <a:lstStyle/>
          <a:p>
            <a:pPr algn="ctr">
              <a:lnSpc>
                <a:spcPct val="130000"/>
              </a:lnSpc>
            </a:pPr>
            <a:r>
              <a:rPr lang="zh-CN" altLang="en-US" sz="1200" dirty="0">
                <a:solidFill>
                  <a:schemeClr val="accent1"/>
                </a:solidFill>
                <a:latin typeface="Arial" pitchFamily="34" charset="0"/>
                <a:ea typeface="微软雅黑" pitchFamily="34" charset="-122"/>
                <a:sym typeface="Arial" pitchFamily="34" charset="0"/>
              </a:rPr>
              <a:t>单击添加文字内容</a:t>
            </a:r>
            <a:endParaRPr lang="en-US" altLang="zh-CN" sz="1200" dirty="0">
              <a:solidFill>
                <a:schemeClr val="accent1"/>
              </a:solidFill>
              <a:latin typeface="Arial" pitchFamily="34" charset="0"/>
              <a:ea typeface="微软雅黑" pitchFamily="34" charset="-122"/>
              <a:sym typeface="Arial" pitchFamily="34" charset="0"/>
            </a:endParaRPr>
          </a:p>
          <a:p>
            <a:pPr algn="ctr">
              <a:lnSpc>
                <a:spcPct val="150000"/>
              </a:lnSpc>
            </a:pPr>
            <a:r>
              <a:rPr lang="zh-CN" altLang="en-US" sz="800" dirty="0">
                <a:solidFill>
                  <a:schemeClr val="bg1">
                    <a:lumMod val="65000"/>
                  </a:schemeClr>
                </a:solidFill>
                <a:latin typeface="Arial" pitchFamily="34" charset="0"/>
                <a:ea typeface="微软雅黑" pitchFamily="34" charset="-122"/>
                <a:sym typeface="Arial" pitchFamily="34" charset="0"/>
              </a:rPr>
              <a:t>添加文字描述内容添加文字描述内容添加文字描述内容添加文字描述内容添加文字描述内容添加文字描述内容</a:t>
            </a:r>
          </a:p>
        </p:txBody>
      </p:sp>
      <p:sp>
        <p:nvSpPr>
          <p:cNvPr id="3" name="Shape 1262"/>
          <p:cNvSpPr>
            <a:spLocks noChangeArrowheads="1"/>
          </p:cNvSpPr>
          <p:nvPr/>
        </p:nvSpPr>
        <p:spPr bwMode="auto">
          <a:xfrm>
            <a:off x="5433567" y="1981081"/>
            <a:ext cx="3227785" cy="609398"/>
          </a:xfrm>
          <a:prstGeom prst="rect">
            <a:avLst/>
          </a:prstGeom>
          <a:noFill/>
          <a:ln w="12700">
            <a:noFill/>
            <a:miter lim="400000"/>
            <a:headEnd/>
            <a:tailEnd/>
          </a:ln>
        </p:spPr>
        <p:txBody>
          <a:bodyPr lIns="0" tIns="0" rIns="0" bIns="0">
            <a:spAutoFit/>
          </a:bodyPr>
          <a:lstStyle/>
          <a:p>
            <a:pPr algn="ctr">
              <a:lnSpc>
                <a:spcPct val="130000"/>
              </a:lnSpc>
            </a:pPr>
            <a:r>
              <a:rPr lang="zh-CN" altLang="en-US" sz="1200" dirty="0">
                <a:solidFill>
                  <a:schemeClr val="accent2"/>
                </a:solidFill>
                <a:latin typeface="Arial" pitchFamily="34" charset="0"/>
                <a:ea typeface="微软雅黑" pitchFamily="34" charset="-122"/>
                <a:sym typeface="Arial" pitchFamily="34" charset="0"/>
              </a:rPr>
              <a:t>单击添加文字内容</a:t>
            </a:r>
            <a:endParaRPr lang="en-US" altLang="zh-CN" sz="1200" dirty="0">
              <a:solidFill>
                <a:schemeClr val="accent2"/>
              </a:solidFill>
              <a:latin typeface="Arial" pitchFamily="34" charset="0"/>
              <a:ea typeface="微软雅黑" pitchFamily="34" charset="-122"/>
              <a:sym typeface="Arial" pitchFamily="34" charset="0"/>
            </a:endParaRPr>
          </a:p>
          <a:p>
            <a:pPr algn="ctr">
              <a:lnSpc>
                <a:spcPct val="150000"/>
              </a:lnSpc>
            </a:pPr>
            <a:r>
              <a:rPr lang="zh-CN" altLang="en-US" sz="800" dirty="0">
                <a:solidFill>
                  <a:schemeClr val="bg1">
                    <a:lumMod val="65000"/>
                  </a:schemeClr>
                </a:solidFill>
                <a:latin typeface="Arial" pitchFamily="34" charset="0"/>
                <a:ea typeface="微软雅黑" pitchFamily="34" charset="-122"/>
                <a:sym typeface="Arial" pitchFamily="34" charset="0"/>
              </a:rPr>
              <a:t>添加文字描述内容添加文字描述内容添加文字描述内容添加文字描述内容添加文字描述内容添加文字描述内容</a:t>
            </a:r>
          </a:p>
        </p:txBody>
      </p:sp>
      <p:grpSp>
        <p:nvGrpSpPr>
          <p:cNvPr id="4" name="组合 156"/>
          <p:cNvGrpSpPr>
            <a:grpSpLocks/>
          </p:cNvGrpSpPr>
          <p:nvPr/>
        </p:nvGrpSpPr>
        <p:grpSpPr bwMode="auto">
          <a:xfrm>
            <a:off x="2445154" y="1255675"/>
            <a:ext cx="654844" cy="616934"/>
            <a:chOff x="1783635" y="4451703"/>
            <a:chExt cx="1539080" cy="1419312"/>
          </a:xfrm>
        </p:grpSpPr>
        <p:sp>
          <p:nvSpPr>
            <p:cNvPr id="5"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1"/>
              </a:solid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6"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69850">
              <a:no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7" name="Shape 1260"/>
            <p:cNvSpPr>
              <a:spLocks noChangeArrowheads="1"/>
            </p:cNvSpPr>
            <p:nvPr/>
          </p:nvSpPr>
          <p:spPr bwMode="auto">
            <a:xfrm>
              <a:off x="2052711" y="4700194"/>
              <a:ext cx="1270004" cy="1013332"/>
            </a:xfrm>
            <a:prstGeom prst="rect">
              <a:avLst/>
            </a:prstGeom>
            <a:noFill/>
            <a:ln w="12700">
              <a:noFill/>
              <a:miter lim="400000"/>
              <a:headEnd/>
              <a:tailEnd/>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itchFamily="34" charset="0"/>
                </a:rPr>
                <a:t>01</a:t>
              </a:r>
            </a:p>
          </p:txBody>
        </p:sp>
      </p:grpSp>
      <p:grpSp>
        <p:nvGrpSpPr>
          <p:cNvPr id="8" name="组合 160"/>
          <p:cNvGrpSpPr>
            <a:grpSpLocks/>
          </p:cNvGrpSpPr>
          <p:nvPr/>
        </p:nvGrpSpPr>
        <p:grpSpPr bwMode="auto">
          <a:xfrm>
            <a:off x="6755906" y="1255675"/>
            <a:ext cx="654844" cy="615743"/>
            <a:chOff x="1783635" y="4451703"/>
            <a:chExt cx="1539080" cy="1419312"/>
          </a:xfrm>
        </p:grpSpPr>
        <p:sp>
          <p:nvSpPr>
            <p:cNvPr id="9" name="Shape 1259"/>
            <p:cNvSpPr>
              <a:spLocks noChangeArrowheads="1"/>
            </p:cNvSpPr>
            <p:nvPr/>
          </p:nvSpPr>
          <p:spPr bwMode="auto">
            <a:xfrm>
              <a:off x="1783635" y="4451703"/>
              <a:ext cx="1419311" cy="1419312"/>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bg1"/>
            </a:solidFill>
            <a:ln w="31750">
              <a:solidFill>
                <a:schemeClr val="accent2"/>
              </a:solid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0" name="Shape 1259"/>
            <p:cNvSpPr>
              <a:spLocks noChangeArrowheads="1"/>
            </p:cNvSpPr>
            <p:nvPr/>
          </p:nvSpPr>
          <p:spPr bwMode="auto">
            <a:xfrm>
              <a:off x="1857788" y="4525857"/>
              <a:ext cx="1271005" cy="1271005"/>
            </a:xfrm>
            <a:custGeom>
              <a:avLst/>
              <a:gdLst/>
              <a:ahLst/>
              <a:cxnLst>
                <a:cxn ang="0">
                  <a:pos x="16796" y="2882"/>
                </a:cxn>
                <a:cxn ang="0">
                  <a:pos x="16796" y="16796"/>
                </a:cxn>
                <a:cxn ang="0">
                  <a:pos x="2882" y="16796"/>
                </a:cxn>
                <a:cxn ang="0">
                  <a:pos x="2882" y="2882"/>
                </a:cxn>
                <a:cxn ang="0">
                  <a:pos x="16796" y="2882"/>
                </a:cxn>
              </a:cxnLst>
              <a:rect l="0" t="0" r="r" b="b"/>
              <a:pathLst>
                <a:path w="19679" h="19679">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69850">
              <a:noFill/>
              <a:miter lim="400000"/>
              <a:headEnd/>
              <a:tailEnd/>
            </a:ln>
          </p:spPr>
          <p:txBody>
            <a:bodyPr lIns="0" tIns="0" rIns="0" bIns="0" anchor="ctr"/>
            <a:lstStyle/>
            <a:p>
              <a:endParaRPr lang="zh-CN" altLang="en-US">
                <a:latin typeface="Arial" pitchFamily="34" charset="0"/>
                <a:ea typeface="微软雅黑" pitchFamily="34" charset="-122"/>
                <a:sym typeface="Arial" pitchFamily="34" charset="0"/>
              </a:endParaRPr>
            </a:p>
          </p:txBody>
        </p:sp>
        <p:sp>
          <p:nvSpPr>
            <p:cNvPr id="11" name="Shape 1260"/>
            <p:cNvSpPr>
              <a:spLocks noChangeArrowheads="1"/>
            </p:cNvSpPr>
            <p:nvPr/>
          </p:nvSpPr>
          <p:spPr bwMode="auto">
            <a:xfrm>
              <a:off x="2052711" y="4608289"/>
              <a:ext cx="1270004" cy="1014494"/>
            </a:xfrm>
            <a:prstGeom prst="rect">
              <a:avLst/>
            </a:prstGeom>
            <a:noFill/>
            <a:ln w="12700">
              <a:noFill/>
              <a:miter lim="400000"/>
              <a:headEnd/>
              <a:tailEnd/>
            </a:ln>
          </p:spPr>
          <p:txBody>
            <a:bodyPr lIns="0" tIns="0" rIns="0" bIns="0">
              <a:spAutoFit/>
            </a:bodyPr>
            <a:lstStyle/>
            <a:p>
              <a:pPr>
                <a:lnSpc>
                  <a:spcPct val="110000"/>
                </a:lnSpc>
              </a:pPr>
              <a:r>
                <a:rPr lang="zh-CN" altLang="en-US" sz="2600" b="1" dirty="0">
                  <a:solidFill>
                    <a:schemeClr val="bg1"/>
                  </a:solidFill>
                  <a:latin typeface="DFGothic-EB" pitchFamily="1" charset="-128"/>
                  <a:ea typeface="DFGothic-EB" pitchFamily="1" charset="-128"/>
                  <a:sym typeface="Arial" pitchFamily="34" charset="0"/>
                </a:rPr>
                <a:t>0</a:t>
              </a:r>
              <a:r>
                <a:rPr lang="en-US" altLang="en-US" sz="2600" b="1" dirty="0">
                  <a:solidFill>
                    <a:schemeClr val="bg1"/>
                  </a:solidFill>
                  <a:latin typeface="DFGothic-EB" pitchFamily="1" charset="-128"/>
                  <a:ea typeface="DFGothic-EB" pitchFamily="1" charset="-128"/>
                  <a:sym typeface="Arial" pitchFamily="34" charset="0"/>
                </a:rPr>
                <a:t>2</a:t>
              </a:r>
              <a:endParaRPr lang="zh-CN" altLang="en-US" sz="2600" b="1" dirty="0">
                <a:solidFill>
                  <a:schemeClr val="bg1"/>
                </a:solidFill>
                <a:latin typeface="DFGothic-EB" pitchFamily="1" charset="-128"/>
                <a:ea typeface="DFGothic-EB" pitchFamily="1" charset="-128"/>
                <a:sym typeface="Arial" pitchFamily="34" charset="0"/>
              </a:endParaRPr>
            </a:p>
          </p:txBody>
        </p:sp>
      </p:grpSp>
      <p:pic>
        <p:nvPicPr>
          <p:cNvPr id="12" name="Picture 2" descr="C:\Users\Administrator\Desktop\240450-13021PU64764.jpg"/>
          <p:cNvPicPr>
            <a:picLocks noChangeAspect="1" noChangeArrowheads="1"/>
          </p:cNvPicPr>
          <p:nvPr/>
        </p:nvPicPr>
        <p:blipFill>
          <a:blip r:embed="rId2" cstate="print"/>
          <a:srcRect/>
          <a:stretch>
            <a:fillRect/>
          </a:stretch>
        </p:blipFill>
        <p:spPr bwMode="auto">
          <a:xfrm>
            <a:off x="1364812" y="2915873"/>
            <a:ext cx="1368028" cy="899199"/>
          </a:xfrm>
          <a:prstGeom prst="rect">
            <a:avLst/>
          </a:prstGeom>
          <a:noFill/>
          <a:ln w="9525">
            <a:noFill/>
            <a:miter lim="800000"/>
            <a:headEnd/>
            <a:tailEnd/>
          </a:ln>
        </p:spPr>
      </p:pic>
      <p:pic>
        <p:nvPicPr>
          <p:cNvPr id="13" name="Picture 2" descr="C:\Users\Administrator\Desktop\240450-13021PU64764.jpg"/>
          <p:cNvPicPr>
            <a:picLocks noChangeAspect="1" noChangeArrowheads="1"/>
          </p:cNvPicPr>
          <p:nvPr/>
        </p:nvPicPr>
        <p:blipFill>
          <a:blip r:embed="rId2" cstate="print"/>
          <a:srcRect/>
          <a:stretch>
            <a:fillRect/>
          </a:stretch>
        </p:blipFill>
        <p:spPr bwMode="auto">
          <a:xfrm>
            <a:off x="7100742" y="2915873"/>
            <a:ext cx="1368029" cy="899199"/>
          </a:xfrm>
          <a:prstGeom prst="rect">
            <a:avLst/>
          </a:prstGeom>
          <a:noFill/>
          <a:ln w="9525">
            <a:noFill/>
            <a:miter lim="800000"/>
            <a:headEnd/>
            <a:tailEnd/>
          </a:ln>
        </p:spPr>
      </p:pic>
      <p:pic>
        <p:nvPicPr>
          <p:cNvPr id="14" name="Picture 2" descr="C:\Users\Administrator\Desktop\240450-13021PU64764.jpg"/>
          <p:cNvPicPr>
            <a:picLocks noChangeAspect="1" noChangeArrowheads="1"/>
          </p:cNvPicPr>
          <p:nvPr/>
        </p:nvPicPr>
        <p:blipFill>
          <a:blip r:embed="rId2" cstate="print"/>
          <a:srcRect/>
          <a:stretch>
            <a:fillRect/>
          </a:stretch>
        </p:blipFill>
        <p:spPr bwMode="auto">
          <a:xfrm>
            <a:off x="2789990" y="2915873"/>
            <a:ext cx="1368029" cy="899199"/>
          </a:xfrm>
          <a:prstGeom prst="rect">
            <a:avLst/>
          </a:prstGeom>
          <a:noFill/>
          <a:ln w="9525">
            <a:noFill/>
            <a:miter lim="800000"/>
            <a:headEnd/>
            <a:tailEnd/>
          </a:ln>
        </p:spPr>
      </p:pic>
      <p:pic>
        <p:nvPicPr>
          <p:cNvPr id="15" name="Picture 2" descr="C:\Users\Administrator\Desktop\240450-13021PU64764.jpg"/>
          <p:cNvPicPr>
            <a:picLocks noChangeAspect="1" noChangeArrowheads="1"/>
          </p:cNvPicPr>
          <p:nvPr/>
        </p:nvPicPr>
        <p:blipFill>
          <a:blip r:embed="rId2" cstate="print"/>
          <a:srcRect/>
          <a:stretch>
            <a:fillRect/>
          </a:stretch>
        </p:blipFill>
        <p:spPr bwMode="auto">
          <a:xfrm>
            <a:off x="5675564" y="2915873"/>
            <a:ext cx="1368028" cy="899199"/>
          </a:xfrm>
          <a:prstGeom prst="rect">
            <a:avLst/>
          </a:prstGeom>
          <a:noFill/>
          <a:ln w="9525">
            <a:noFill/>
            <a:miter lim="800000"/>
            <a:headEnd/>
            <a:tailEnd/>
          </a:ln>
        </p:spPr>
      </p:pic>
    </p:spTree>
  </p:cSld>
  <p:clrMapOvr>
    <a:masterClrMapping/>
  </p:clrMapOvr>
  <p:transition spd="slow" advClick="0" advTm="0">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 calcmode="lin" valueType="num">
                                      <p:cBhvr>
                                        <p:cTn id="15" dur="500" fill="hold"/>
                                        <p:tgtEl>
                                          <p:spTgt spid="8"/>
                                        </p:tgtEl>
                                        <p:attrNameLst>
                                          <p:attrName>style.rotation</p:attrName>
                                        </p:attrNameLst>
                                      </p:cBhvr>
                                      <p:tavLst>
                                        <p:tav tm="0">
                                          <p:val>
                                            <p:fltVal val="360"/>
                                          </p:val>
                                        </p:tav>
                                        <p:tav tm="100000">
                                          <p:val>
                                            <p:fltVal val="0"/>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19"/>
          <p:cNvSpPr>
            <a:spLocks noChangeArrowheads="1"/>
          </p:cNvSpPr>
          <p:nvPr/>
        </p:nvSpPr>
        <p:spPr bwMode="auto">
          <a:xfrm>
            <a:off x="1032274" y="1556628"/>
            <a:ext cx="1556147" cy="1555436"/>
          </a:xfrm>
          <a:prstGeom prst="ellipse">
            <a:avLst/>
          </a:prstGeom>
          <a:solidFill>
            <a:schemeClr val="accent1"/>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9" name="椭圆 20"/>
          <p:cNvSpPr>
            <a:spLocks noChangeArrowheads="1"/>
          </p:cNvSpPr>
          <p:nvPr/>
        </p:nvSpPr>
        <p:spPr bwMode="auto">
          <a:xfrm>
            <a:off x="2874169" y="1556628"/>
            <a:ext cx="1554956" cy="1555436"/>
          </a:xfrm>
          <a:prstGeom prst="ellipse">
            <a:avLst/>
          </a:prstGeom>
          <a:solidFill>
            <a:schemeClr val="accent2"/>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0" name="椭圆 21"/>
          <p:cNvSpPr>
            <a:spLocks noChangeArrowheads="1"/>
          </p:cNvSpPr>
          <p:nvPr/>
        </p:nvSpPr>
        <p:spPr bwMode="auto">
          <a:xfrm>
            <a:off x="4714876" y="1556628"/>
            <a:ext cx="1554956" cy="1555436"/>
          </a:xfrm>
          <a:prstGeom prst="ellipse">
            <a:avLst/>
          </a:prstGeom>
          <a:solidFill>
            <a:schemeClr val="accent3"/>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1" name="椭圆 22"/>
          <p:cNvSpPr>
            <a:spLocks noChangeArrowheads="1"/>
          </p:cNvSpPr>
          <p:nvPr/>
        </p:nvSpPr>
        <p:spPr bwMode="auto">
          <a:xfrm>
            <a:off x="6555584" y="1556628"/>
            <a:ext cx="1556147" cy="1555436"/>
          </a:xfrm>
          <a:prstGeom prst="ellipse">
            <a:avLst/>
          </a:prstGeom>
          <a:solidFill>
            <a:schemeClr val="accent4"/>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2" name="Group 4"/>
          <p:cNvGrpSpPr>
            <a:grpSpLocks/>
          </p:cNvGrpSpPr>
          <p:nvPr/>
        </p:nvGrpSpPr>
        <p:grpSpPr bwMode="auto">
          <a:xfrm>
            <a:off x="1457326" y="2003249"/>
            <a:ext cx="706041" cy="662192"/>
            <a:chOff x="0" y="0"/>
            <a:chExt cx="796" cy="747"/>
          </a:xfrm>
        </p:grpSpPr>
        <p:sp>
          <p:nvSpPr>
            <p:cNvPr id="13" name="Line 5"/>
            <p:cNvSpPr>
              <a:spLocks noChangeShapeType="1"/>
            </p:cNvSpPr>
            <p:nvPr/>
          </p:nvSpPr>
          <p:spPr bwMode="auto">
            <a:xfrm>
              <a:off x="0" y="0"/>
              <a:ext cx="0" cy="0"/>
            </a:xfrm>
            <a:prstGeom prst="line">
              <a:avLst/>
            </a:prstGeom>
            <a:noFill/>
            <a:ln w="15875">
              <a:solidFill>
                <a:srgbClr val="449FD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4" name="Freeform 6"/>
            <p:cNvSpPr>
              <a:spLocks noEditPoints="1"/>
            </p:cNvSpPr>
            <p:nvPr/>
          </p:nvSpPr>
          <p:spPr bwMode="auto">
            <a:xfrm>
              <a:off x="0" y="50"/>
              <a:ext cx="796" cy="697"/>
            </a:xfrm>
            <a:custGeom>
              <a:avLst/>
              <a:gdLst>
                <a:gd name="T0" fmla="*/ 796 w 796"/>
                <a:gd name="T1" fmla="*/ 597 h 697"/>
                <a:gd name="T2" fmla="*/ 796 w 796"/>
                <a:gd name="T3" fmla="*/ 0 h 697"/>
                <a:gd name="T4" fmla="*/ 0 w 796"/>
                <a:gd name="T5" fmla="*/ 0 h 697"/>
                <a:gd name="T6" fmla="*/ 0 w 796"/>
                <a:gd name="T7" fmla="*/ 597 h 697"/>
                <a:gd name="T8" fmla="*/ 348 w 796"/>
                <a:gd name="T9" fmla="*/ 597 h 697"/>
                <a:gd name="T10" fmla="*/ 348 w 796"/>
                <a:gd name="T11" fmla="*/ 647 h 697"/>
                <a:gd name="T12" fmla="*/ 200 w 796"/>
                <a:gd name="T13" fmla="*/ 647 h 697"/>
                <a:gd name="T14" fmla="*/ 200 w 796"/>
                <a:gd name="T15" fmla="*/ 697 h 697"/>
                <a:gd name="T16" fmla="*/ 599 w 796"/>
                <a:gd name="T17" fmla="*/ 697 h 697"/>
                <a:gd name="T18" fmla="*/ 599 w 796"/>
                <a:gd name="T19" fmla="*/ 647 h 697"/>
                <a:gd name="T20" fmla="*/ 448 w 796"/>
                <a:gd name="T21" fmla="*/ 647 h 697"/>
                <a:gd name="T22" fmla="*/ 448 w 796"/>
                <a:gd name="T23" fmla="*/ 597 h 697"/>
                <a:gd name="T24" fmla="*/ 796 w 796"/>
                <a:gd name="T25" fmla="*/ 597 h 697"/>
                <a:gd name="T26" fmla="*/ 100 w 796"/>
                <a:gd name="T27" fmla="*/ 101 h 697"/>
                <a:gd name="T28" fmla="*/ 696 w 796"/>
                <a:gd name="T29" fmla="*/ 101 h 697"/>
                <a:gd name="T30" fmla="*/ 696 w 796"/>
                <a:gd name="T31" fmla="*/ 499 h 697"/>
                <a:gd name="T32" fmla="*/ 100 w 796"/>
                <a:gd name="T33" fmla="*/ 499 h 697"/>
                <a:gd name="T34" fmla="*/ 100 w 796"/>
                <a:gd name="T35" fmla="*/ 101 h 6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96" h="697">
                  <a:moveTo>
                    <a:pt x="796" y="597"/>
                  </a:moveTo>
                  <a:lnTo>
                    <a:pt x="796" y="0"/>
                  </a:lnTo>
                  <a:lnTo>
                    <a:pt x="0" y="0"/>
                  </a:lnTo>
                  <a:lnTo>
                    <a:pt x="0" y="597"/>
                  </a:lnTo>
                  <a:lnTo>
                    <a:pt x="348" y="597"/>
                  </a:lnTo>
                  <a:lnTo>
                    <a:pt x="348" y="647"/>
                  </a:lnTo>
                  <a:lnTo>
                    <a:pt x="200" y="647"/>
                  </a:lnTo>
                  <a:lnTo>
                    <a:pt x="200" y="697"/>
                  </a:lnTo>
                  <a:lnTo>
                    <a:pt x="599" y="697"/>
                  </a:lnTo>
                  <a:lnTo>
                    <a:pt x="599" y="647"/>
                  </a:lnTo>
                  <a:lnTo>
                    <a:pt x="448" y="647"/>
                  </a:lnTo>
                  <a:lnTo>
                    <a:pt x="448" y="597"/>
                  </a:lnTo>
                  <a:lnTo>
                    <a:pt x="796" y="597"/>
                  </a:lnTo>
                  <a:close/>
                  <a:moveTo>
                    <a:pt x="100" y="101"/>
                  </a:moveTo>
                  <a:lnTo>
                    <a:pt x="696" y="101"/>
                  </a:lnTo>
                  <a:lnTo>
                    <a:pt x="696" y="499"/>
                  </a:lnTo>
                  <a:lnTo>
                    <a:pt x="100" y="499"/>
                  </a:lnTo>
                  <a:lnTo>
                    <a:pt x="100" y="101"/>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3" name="Group 9"/>
          <p:cNvGrpSpPr>
            <a:grpSpLocks/>
          </p:cNvGrpSpPr>
          <p:nvPr/>
        </p:nvGrpSpPr>
        <p:grpSpPr bwMode="auto">
          <a:xfrm>
            <a:off x="3328988" y="1896060"/>
            <a:ext cx="803672" cy="712214"/>
            <a:chOff x="0" y="0"/>
            <a:chExt cx="741" cy="656"/>
          </a:xfrm>
        </p:grpSpPr>
        <p:sp>
          <p:nvSpPr>
            <p:cNvPr id="16" name="Line 10"/>
            <p:cNvSpPr>
              <a:spLocks noChangeShapeType="1"/>
            </p:cNvSpPr>
            <p:nvPr/>
          </p:nvSpPr>
          <p:spPr bwMode="auto">
            <a:xfrm>
              <a:off x="741" y="0"/>
              <a:ext cx="0" cy="0"/>
            </a:xfrm>
            <a:prstGeom prst="line">
              <a:avLst/>
            </a:prstGeom>
            <a:noFill/>
            <a:ln w="15875">
              <a:solidFill>
                <a:srgbClr val="449FD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17" name="Freeform 11"/>
            <p:cNvSpPr>
              <a:spLocks noEditPoints="1"/>
            </p:cNvSpPr>
            <p:nvPr/>
          </p:nvSpPr>
          <p:spPr bwMode="auto">
            <a:xfrm>
              <a:off x="0" y="44"/>
              <a:ext cx="675" cy="612"/>
            </a:xfrm>
            <a:custGeom>
              <a:avLst/>
              <a:gdLst>
                <a:gd name="T0" fmla="*/ 6361 w 286"/>
                <a:gd name="T1" fmla="*/ 6174 h 259"/>
                <a:gd name="T2" fmla="*/ 6205 w 286"/>
                <a:gd name="T3" fmla="*/ 5702 h 259"/>
                <a:gd name="T4" fmla="*/ 6795 w 286"/>
                <a:gd name="T5" fmla="*/ 4579 h 259"/>
                <a:gd name="T6" fmla="*/ 6958 w 286"/>
                <a:gd name="T7" fmla="*/ 3641 h 259"/>
                <a:gd name="T8" fmla="*/ 5549 w 286"/>
                <a:gd name="T9" fmla="*/ 1687 h 259"/>
                <a:gd name="T10" fmla="*/ 4128 w 286"/>
                <a:gd name="T11" fmla="*/ 3641 h 259"/>
                <a:gd name="T12" fmla="*/ 4312 w 286"/>
                <a:gd name="T13" fmla="*/ 4579 h 259"/>
                <a:gd name="T14" fmla="*/ 4902 w 286"/>
                <a:gd name="T15" fmla="*/ 5702 h 259"/>
                <a:gd name="T16" fmla="*/ 4718 w 286"/>
                <a:gd name="T17" fmla="*/ 6174 h 259"/>
                <a:gd name="T18" fmla="*/ 2233 w 286"/>
                <a:gd name="T19" fmla="*/ 8074 h 259"/>
                <a:gd name="T20" fmla="*/ 8874 w 286"/>
                <a:gd name="T21" fmla="*/ 8074 h 259"/>
                <a:gd name="T22" fmla="*/ 6361 w 286"/>
                <a:gd name="T23" fmla="*/ 6174 h 259"/>
                <a:gd name="T24" fmla="*/ 2986 w 286"/>
                <a:gd name="T25" fmla="*/ 6333 h 259"/>
                <a:gd name="T26" fmla="*/ 4222 w 286"/>
                <a:gd name="T27" fmla="*/ 5740 h 259"/>
                <a:gd name="T28" fmla="*/ 3809 w 286"/>
                <a:gd name="T29" fmla="*/ 4957 h 259"/>
                <a:gd name="T30" fmla="*/ 3510 w 286"/>
                <a:gd name="T31" fmla="*/ 4482 h 259"/>
                <a:gd name="T32" fmla="*/ 3443 w 286"/>
                <a:gd name="T33" fmla="*/ 3892 h 259"/>
                <a:gd name="T34" fmla="*/ 3564 w 286"/>
                <a:gd name="T35" fmla="*/ 3495 h 259"/>
                <a:gd name="T36" fmla="*/ 3993 w 286"/>
                <a:gd name="T37" fmla="*/ 1713 h 259"/>
                <a:gd name="T38" fmla="*/ 4775 w 286"/>
                <a:gd name="T39" fmla="*/ 1250 h 259"/>
                <a:gd name="T40" fmla="*/ 3325 w 286"/>
                <a:gd name="T41" fmla="*/ 0 h 259"/>
                <a:gd name="T42" fmla="*/ 1921 w 286"/>
                <a:gd name="T43" fmla="*/ 1994 h 259"/>
                <a:gd name="T44" fmla="*/ 2077 w 286"/>
                <a:gd name="T45" fmla="*/ 2904 h 259"/>
                <a:gd name="T46" fmla="*/ 2669 w 286"/>
                <a:gd name="T47" fmla="*/ 4026 h 259"/>
                <a:gd name="T48" fmla="*/ 2511 w 286"/>
                <a:gd name="T49" fmla="*/ 4482 h 259"/>
                <a:gd name="T50" fmla="*/ 0 w 286"/>
                <a:gd name="T51" fmla="*/ 6387 h 259"/>
                <a:gd name="T52" fmla="*/ 2851 w 286"/>
                <a:gd name="T53" fmla="*/ 6387 h 259"/>
                <a:gd name="T54" fmla="*/ 2986 w 286"/>
                <a:gd name="T55" fmla="*/ 6333 h 25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86" h="259">
                  <a:moveTo>
                    <a:pt x="205" y="198"/>
                  </a:moveTo>
                  <a:cubicBezTo>
                    <a:pt x="200" y="197"/>
                    <a:pt x="200" y="183"/>
                    <a:pt x="200" y="183"/>
                  </a:cubicBezTo>
                  <a:cubicBezTo>
                    <a:pt x="200" y="183"/>
                    <a:pt x="215" y="167"/>
                    <a:pt x="219" y="147"/>
                  </a:cubicBezTo>
                  <a:cubicBezTo>
                    <a:pt x="228" y="147"/>
                    <a:pt x="234" y="125"/>
                    <a:pt x="224" y="117"/>
                  </a:cubicBezTo>
                  <a:cubicBezTo>
                    <a:pt x="225" y="109"/>
                    <a:pt x="236" y="54"/>
                    <a:pt x="179" y="54"/>
                  </a:cubicBezTo>
                  <a:cubicBezTo>
                    <a:pt x="121" y="54"/>
                    <a:pt x="133" y="109"/>
                    <a:pt x="133" y="117"/>
                  </a:cubicBezTo>
                  <a:cubicBezTo>
                    <a:pt x="124" y="125"/>
                    <a:pt x="130" y="147"/>
                    <a:pt x="139" y="147"/>
                  </a:cubicBezTo>
                  <a:cubicBezTo>
                    <a:pt x="142" y="167"/>
                    <a:pt x="158" y="183"/>
                    <a:pt x="158" y="183"/>
                  </a:cubicBezTo>
                  <a:cubicBezTo>
                    <a:pt x="158" y="183"/>
                    <a:pt x="158" y="197"/>
                    <a:pt x="152" y="198"/>
                  </a:cubicBezTo>
                  <a:cubicBezTo>
                    <a:pt x="135" y="201"/>
                    <a:pt x="72" y="228"/>
                    <a:pt x="72" y="259"/>
                  </a:cubicBezTo>
                  <a:cubicBezTo>
                    <a:pt x="286" y="259"/>
                    <a:pt x="286" y="259"/>
                    <a:pt x="286" y="259"/>
                  </a:cubicBezTo>
                  <a:cubicBezTo>
                    <a:pt x="286" y="228"/>
                    <a:pt x="222" y="201"/>
                    <a:pt x="205" y="198"/>
                  </a:cubicBezTo>
                  <a:close/>
                  <a:moveTo>
                    <a:pt x="96" y="203"/>
                  </a:moveTo>
                  <a:cubicBezTo>
                    <a:pt x="108" y="195"/>
                    <a:pt x="123" y="188"/>
                    <a:pt x="136" y="184"/>
                  </a:cubicBezTo>
                  <a:cubicBezTo>
                    <a:pt x="131" y="178"/>
                    <a:pt x="126" y="169"/>
                    <a:pt x="123" y="159"/>
                  </a:cubicBezTo>
                  <a:cubicBezTo>
                    <a:pt x="119" y="156"/>
                    <a:pt x="115" y="151"/>
                    <a:pt x="113" y="144"/>
                  </a:cubicBezTo>
                  <a:cubicBezTo>
                    <a:pt x="111" y="138"/>
                    <a:pt x="110" y="131"/>
                    <a:pt x="111" y="125"/>
                  </a:cubicBezTo>
                  <a:cubicBezTo>
                    <a:pt x="111" y="120"/>
                    <a:pt x="113" y="116"/>
                    <a:pt x="115" y="112"/>
                  </a:cubicBezTo>
                  <a:cubicBezTo>
                    <a:pt x="113" y="99"/>
                    <a:pt x="113" y="74"/>
                    <a:pt x="129" y="55"/>
                  </a:cubicBezTo>
                  <a:cubicBezTo>
                    <a:pt x="136" y="48"/>
                    <a:pt x="144" y="43"/>
                    <a:pt x="154" y="40"/>
                  </a:cubicBezTo>
                  <a:cubicBezTo>
                    <a:pt x="152" y="22"/>
                    <a:pt x="143" y="0"/>
                    <a:pt x="107" y="0"/>
                  </a:cubicBezTo>
                  <a:cubicBezTo>
                    <a:pt x="50" y="0"/>
                    <a:pt x="61" y="56"/>
                    <a:pt x="62" y="64"/>
                  </a:cubicBezTo>
                  <a:cubicBezTo>
                    <a:pt x="52" y="71"/>
                    <a:pt x="58" y="93"/>
                    <a:pt x="67" y="93"/>
                  </a:cubicBezTo>
                  <a:cubicBezTo>
                    <a:pt x="71" y="114"/>
                    <a:pt x="86" y="129"/>
                    <a:pt x="86" y="129"/>
                  </a:cubicBezTo>
                  <a:cubicBezTo>
                    <a:pt x="86" y="129"/>
                    <a:pt x="86" y="143"/>
                    <a:pt x="81" y="144"/>
                  </a:cubicBezTo>
                  <a:cubicBezTo>
                    <a:pt x="64" y="147"/>
                    <a:pt x="0" y="175"/>
                    <a:pt x="0" y="205"/>
                  </a:cubicBezTo>
                  <a:cubicBezTo>
                    <a:pt x="92" y="205"/>
                    <a:pt x="92" y="205"/>
                    <a:pt x="92" y="205"/>
                  </a:cubicBezTo>
                  <a:cubicBezTo>
                    <a:pt x="93" y="205"/>
                    <a:pt x="95" y="204"/>
                    <a:pt x="96" y="20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grpSp>
        <p:nvGrpSpPr>
          <p:cNvPr id="4" name="Group 14"/>
          <p:cNvGrpSpPr>
            <a:grpSpLocks/>
          </p:cNvGrpSpPr>
          <p:nvPr/>
        </p:nvGrpSpPr>
        <p:grpSpPr bwMode="auto">
          <a:xfrm>
            <a:off x="5194699" y="2017542"/>
            <a:ext cx="595313" cy="634800"/>
            <a:chOff x="0" y="0"/>
            <a:chExt cx="550" cy="587"/>
          </a:xfrm>
        </p:grpSpPr>
        <p:sp>
          <p:nvSpPr>
            <p:cNvPr id="19" name="Line 15"/>
            <p:cNvSpPr>
              <a:spLocks noChangeShapeType="1"/>
            </p:cNvSpPr>
            <p:nvPr/>
          </p:nvSpPr>
          <p:spPr bwMode="auto">
            <a:xfrm>
              <a:off x="0" y="0"/>
              <a:ext cx="0" cy="0"/>
            </a:xfrm>
            <a:prstGeom prst="line">
              <a:avLst/>
            </a:prstGeom>
            <a:noFill/>
            <a:ln w="15875">
              <a:solidFill>
                <a:srgbClr val="449FDB"/>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20" name="Freeform 16"/>
            <p:cNvSpPr>
              <a:spLocks noEditPoints="1"/>
            </p:cNvSpPr>
            <p:nvPr/>
          </p:nvSpPr>
          <p:spPr bwMode="auto">
            <a:xfrm>
              <a:off x="36" y="0"/>
              <a:ext cx="514" cy="587"/>
            </a:xfrm>
            <a:custGeom>
              <a:avLst/>
              <a:gdLst>
                <a:gd name="T0" fmla="*/ 74 w 514"/>
                <a:gd name="T1" fmla="*/ 587 h 587"/>
                <a:gd name="T2" fmla="*/ 439 w 514"/>
                <a:gd name="T3" fmla="*/ 587 h 587"/>
                <a:gd name="T4" fmla="*/ 478 w 514"/>
                <a:gd name="T5" fmla="*/ 185 h 587"/>
                <a:gd name="T6" fmla="*/ 38 w 514"/>
                <a:gd name="T7" fmla="*/ 185 h 587"/>
                <a:gd name="T8" fmla="*/ 74 w 514"/>
                <a:gd name="T9" fmla="*/ 587 h 587"/>
                <a:gd name="T10" fmla="*/ 330 w 514"/>
                <a:gd name="T11" fmla="*/ 74 h 587"/>
                <a:gd name="T12" fmla="*/ 330 w 514"/>
                <a:gd name="T13" fmla="*/ 0 h 587"/>
                <a:gd name="T14" fmla="*/ 184 w 514"/>
                <a:gd name="T15" fmla="*/ 0 h 587"/>
                <a:gd name="T16" fmla="*/ 184 w 514"/>
                <a:gd name="T17" fmla="*/ 74 h 587"/>
                <a:gd name="T18" fmla="*/ 0 w 514"/>
                <a:gd name="T19" fmla="*/ 74 h 587"/>
                <a:gd name="T20" fmla="*/ 0 w 514"/>
                <a:gd name="T21" fmla="*/ 185 h 587"/>
                <a:gd name="T22" fmla="*/ 38 w 514"/>
                <a:gd name="T23" fmla="*/ 146 h 587"/>
                <a:gd name="T24" fmla="*/ 478 w 514"/>
                <a:gd name="T25" fmla="*/ 146 h 587"/>
                <a:gd name="T26" fmla="*/ 514 w 514"/>
                <a:gd name="T27" fmla="*/ 185 h 587"/>
                <a:gd name="T28" fmla="*/ 514 w 514"/>
                <a:gd name="T29" fmla="*/ 74 h 587"/>
                <a:gd name="T30" fmla="*/ 330 w 514"/>
                <a:gd name="T31" fmla="*/ 74 h 587"/>
                <a:gd name="T32" fmla="*/ 294 w 514"/>
                <a:gd name="T33" fmla="*/ 74 h 587"/>
                <a:gd name="T34" fmla="*/ 220 w 514"/>
                <a:gd name="T35" fmla="*/ 74 h 587"/>
                <a:gd name="T36" fmla="*/ 220 w 514"/>
                <a:gd name="T37" fmla="*/ 36 h 587"/>
                <a:gd name="T38" fmla="*/ 294 w 514"/>
                <a:gd name="T39" fmla="*/ 36 h 587"/>
                <a:gd name="T40" fmla="*/ 294 w 514"/>
                <a:gd name="T41" fmla="*/ 74 h 58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514" h="587">
                  <a:moveTo>
                    <a:pt x="74" y="587"/>
                  </a:moveTo>
                  <a:lnTo>
                    <a:pt x="439" y="587"/>
                  </a:lnTo>
                  <a:lnTo>
                    <a:pt x="478" y="185"/>
                  </a:lnTo>
                  <a:lnTo>
                    <a:pt x="38" y="185"/>
                  </a:lnTo>
                  <a:lnTo>
                    <a:pt x="74" y="587"/>
                  </a:lnTo>
                  <a:close/>
                  <a:moveTo>
                    <a:pt x="330" y="74"/>
                  </a:moveTo>
                  <a:lnTo>
                    <a:pt x="330" y="0"/>
                  </a:lnTo>
                  <a:lnTo>
                    <a:pt x="184" y="0"/>
                  </a:lnTo>
                  <a:lnTo>
                    <a:pt x="184" y="74"/>
                  </a:lnTo>
                  <a:lnTo>
                    <a:pt x="0" y="74"/>
                  </a:lnTo>
                  <a:lnTo>
                    <a:pt x="0" y="185"/>
                  </a:lnTo>
                  <a:lnTo>
                    <a:pt x="38" y="146"/>
                  </a:lnTo>
                  <a:lnTo>
                    <a:pt x="478" y="146"/>
                  </a:lnTo>
                  <a:lnTo>
                    <a:pt x="514" y="185"/>
                  </a:lnTo>
                  <a:lnTo>
                    <a:pt x="514" y="74"/>
                  </a:lnTo>
                  <a:lnTo>
                    <a:pt x="330" y="74"/>
                  </a:lnTo>
                  <a:close/>
                  <a:moveTo>
                    <a:pt x="294" y="74"/>
                  </a:moveTo>
                  <a:lnTo>
                    <a:pt x="220" y="74"/>
                  </a:lnTo>
                  <a:lnTo>
                    <a:pt x="220" y="36"/>
                  </a:lnTo>
                  <a:lnTo>
                    <a:pt x="294" y="36"/>
                  </a:lnTo>
                  <a:lnTo>
                    <a:pt x="294" y="74"/>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zh-CN" altLang="en-US"/>
            </a:p>
          </p:txBody>
        </p:sp>
      </p:grpSp>
      <p:pic>
        <p:nvPicPr>
          <p:cNvPr id="21" name="Group 19"/>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954443" y="1953228"/>
            <a:ext cx="648890" cy="6907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 name="文本框 44"/>
          <p:cNvSpPr txBox="1">
            <a:spLocks noChangeArrowheads="1"/>
          </p:cNvSpPr>
          <p:nvPr/>
        </p:nvSpPr>
        <p:spPr bwMode="auto">
          <a:xfrm>
            <a:off x="1378744" y="3173997"/>
            <a:ext cx="961008"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itchFamily="34" charset="-122"/>
                <a:ea typeface="微软雅黑" pitchFamily="34" charset="-122"/>
              </a:rPr>
              <a:t>标题内容</a:t>
            </a:r>
          </a:p>
        </p:txBody>
      </p:sp>
      <p:sp>
        <p:nvSpPr>
          <p:cNvPr id="23" name="文本框 45"/>
          <p:cNvSpPr txBox="1">
            <a:spLocks noChangeArrowheads="1"/>
          </p:cNvSpPr>
          <p:nvPr/>
        </p:nvSpPr>
        <p:spPr bwMode="auto">
          <a:xfrm>
            <a:off x="1135859" y="3451497"/>
            <a:ext cx="135016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p:txBody>
      </p:sp>
      <p:sp>
        <p:nvSpPr>
          <p:cNvPr id="24" name="文本框 46"/>
          <p:cNvSpPr txBox="1">
            <a:spLocks noChangeArrowheads="1"/>
          </p:cNvSpPr>
          <p:nvPr/>
        </p:nvSpPr>
        <p:spPr bwMode="auto">
          <a:xfrm>
            <a:off x="3202784" y="3173997"/>
            <a:ext cx="108118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itchFamily="34" charset="-122"/>
                <a:ea typeface="微软雅黑" pitchFamily="34" charset="-122"/>
              </a:rPr>
              <a:t>标题内容</a:t>
            </a:r>
          </a:p>
        </p:txBody>
      </p:sp>
      <p:sp>
        <p:nvSpPr>
          <p:cNvPr id="25" name="文本框 47"/>
          <p:cNvSpPr txBox="1">
            <a:spLocks noChangeArrowheads="1"/>
          </p:cNvSpPr>
          <p:nvPr/>
        </p:nvSpPr>
        <p:spPr bwMode="auto">
          <a:xfrm>
            <a:off x="2961085" y="3451497"/>
            <a:ext cx="134897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p:txBody>
      </p:sp>
      <p:sp>
        <p:nvSpPr>
          <p:cNvPr id="26" name="文本框 48"/>
          <p:cNvSpPr txBox="1">
            <a:spLocks noChangeArrowheads="1"/>
          </p:cNvSpPr>
          <p:nvPr/>
        </p:nvSpPr>
        <p:spPr bwMode="auto">
          <a:xfrm>
            <a:off x="5168504" y="3173997"/>
            <a:ext cx="1059680"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itchFamily="34" charset="-122"/>
                <a:ea typeface="微软雅黑" pitchFamily="34" charset="-122"/>
              </a:rPr>
              <a:t>标题内容</a:t>
            </a:r>
          </a:p>
        </p:txBody>
      </p:sp>
      <p:sp>
        <p:nvSpPr>
          <p:cNvPr id="27" name="文本框 49"/>
          <p:cNvSpPr txBox="1">
            <a:spLocks noChangeArrowheads="1"/>
          </p:cNvSpPr>
          <p:nvPr/>
        </p:nvSpPr>
        <p:spPr bwMode="auto">
          <a:xfrm>
            <a:off x="4925616" y="3451497"/>
            <a:ext cx="134897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p:txBody>
      </p:sp>
      <p:sp>
        <p:nvSpPr>
          <p:cNvPr id="28" name="文本框 50"/>
          <p:cNvSpPr txBox="1">
            <a:spLocks noChangeArrowheads="1"/>
          </p:cNvSpPr>
          <p:nvPr/>
        </p:nvSpPr>
        <p:spPr bwMode="auto">
          <a:xfrm>
            <a:off x="6876256" y="3173997"/>
            <a:ext cx="916386"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400" b="1" dirty="0">
                <a:solidFill>
                  <a:schemeClr val="tx1">
                    <a:lumMod val="65000"/>
                    <a:lumOff val="35000"/>
                  </a:schemeClr>
                </a:solidFill>
                <a:latin typeface="微软雅黑" pitchFamily="34" charset="-122"/>
                <a:ea typeface="微软雅黑" pitchFamily="34" charset="-122"/>
              </a:rPr>
              <a:t>标题内容</a:t>
            </a:r>
          </a:p>
        </p:txBody>
      </p:sp>
      <p:sp>
        <p:nvSpPr>
          <p:cNvPr id="29" name="文本框 51"/>
          <p:cNvSpPr txBox="1">
            <a:spLocks noChangeArrowheads="1"/>
          </p:cNvSpPr>
          <p:nvPr/>
        </p:nvSpPr>
        <p:spPr bwMode="auto">
          <a:xfrm>
            <a:off x="6666312" y="3451497"/>
            <a:ext cx="135016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a:p>
            <a:pPr eaLnBrk="1" hangingPunct="1">
              <a:buFont typeface="Arial" panose="020B0604020202020204" pitchFamily="34" charset="0"/>
              <a:buNone/>
            </a:pPr>
            <a:r>
              <a:rPr lang="zh-CN" altLang="en-US" sz="1000" dirty="0">
                <a:solidFill>
                  <a:schemeClr val="tx1">
                    <a:lumMod val="65000"/>
                    <a:lumOff val="35000"/>
                  </a:schemeClr>
                </a:solidFill>
                <a:latin typeface="微软雅黑" pitchFamily="34" charset="-122"/>
                <a:ea typeface="微软雅黑" pitchFamily="34" charset="-122"/>
              </a:rPr>
              <a:t>这里填具体描述</a:t>
            </a:r>
          </a:p>
        </p:txBody>
      </p:sp>
    </p:spTree>
    <p:extLst>
      <p:ext uri="{BB962C8B-B14F-4D97-AF65-F5344CB8AC3E}">
        <p14:creationId xmlns:p14="http://schemas.microsoft.com/office/powerpoint/2010/main" xmlns="" val="1124094982"/>
      </p:ext>
    </p:extLst>
  </p:cSld>
  <p:clrMapOvr>
    <a:masterClrMapping/>
  </p:clrMapOvr>
  <p:transition spd="slow" advClick="0" advTm="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1000"/>
                                        <p:tgtEl>
                                          <p:spTgt spid="23"/>
                                        </p:tgtEl>
                                      </p:cBhvr>
                                    </p:animEffect>
                                    <p:anim calcmode="lin" valueType="num">
                                      <p:cBhvr>
                                        <p:cTn id="23" dur="1000" fill="hold"/>
                                        <p:tgtEl>
                                          <p:spTgt spid="23"/>
                                        </p:tgtEl>
                                        <p:attrNameLst>
                                          <p:attrName>ppt_x</p:attrName>
                                        </p:attrNameLst>
                                      </p:cBhvr>
                                      <p:tavLst>
                                        <p:tav tm="0">
                                          <p:val>
                                            <p:strVal val="#ppt_x"/>
                                          </p:val>
                                        </p:tav>
                                        <p:tav tm="100000">
                                          <p:val>
                                            <p:strVal val="#ppt_x"/>
                                          </p:val>
                                        </p:tav>
                                      </p:tavLst>
                                    </p:anim>
                                    <p:anim calcmode="lin" valueType="num">
                                      <p:cBhvr>
                                        <p:cTn id="24" dur="1000" fill="hold"/>
                                        <p:tgtEl>
                                          <p:spTgt spid="23"/>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42" presetClass="entr" presetSubtype="0"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1000"/>
                                        <p:tgtEl>
                                          <p:spTgt spid="9"/>
                                        </p:tgtEl>
                                      </p:cBhvr>
                                    </p:animEffect>
                                    <p:anim calcmode="lin" valueType="num">
                                      <p:cBhvr>
                                        <p:cTn id="34" dur="1000" fill="hold"/>
                                        <p:tgtEl>
                                          <p:spTgt spid="9"/>
                                        </p:tgtEl>
                                        <p:attrNameLst>
                                          <p:attrName>ppt_x</p:attrName>
                                        </p:attrNameLst>
                                      </p:cBhvr>
                                      <p:tavLst>
                                        <p:tav tm="0">
                                          <p:val>
                                            <p:strVal val="#ppt_x"/>
                                          </p:val>
                                        </p:tav>
                                        <p:tav tm="100000">
                                          <p:val>
                                            <p:strVal val="#ppt_x"/>
                                          </p:val>
                                        </p:tav>
                                      </p:tavLst>
                                    </p:anim>
                                    <p:anim calcmode="lin" valueType="num">
                                      <p:cBhvr>
                                        <p:cTn id="35" dur="1000" fill="hold"/>
                                        <p:tgtEl>
                                          <p:spTgt spid="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1000"/>
                                        <p:tgtEl>
                                          <p:spTgt spid="25"/>
                                        </p:tgtEl>
                                      </p:cBhvr>
                                    </p:animEffect>
                                    <p:anim calcmode="lin" valueType="num">
                                      <p:cBhvr>
                                        <p:cTn id="44" dur="1000" fill="hold"/>
                                        <p:tgtEl>
                                          <p:spTgt spid="25"/>
                                        </p:tgtEl>
                                        <p:attrNameLst>
                                          <p:attrName>ppt_x</p:attrName>
                                        </p:attrNameLst>
                                      </p:cBhvr>
                                      <p:tavLst>
                                        <p:tav tm="0">
                                          <p:val>
                                            <p:strVal val="#ppt_x"/>
                                          </p:val>
                                        </p:tav>
                                        <p:tav tm="100000">
                                          <p:val>
                                            <p:strVal val="#ppt_x"/>
                                          </p:val>
                                        </p:tav>
                                      </p:tavLst>
                                    </p:anim>
                                    <p:anim calcmode="lin" valueType="num">
                                      <p:cBhvr>
                                        <p:cTn id="45" dur="1000" fill="hold"/>
                                        <p:tgtEl>
                                          <p:spTgt spid="25"/>
                                        </p:tgtEl>
                                        <p:attrNameLst>
                                          <p:attrName>ppt_y</p:attrName>
                                        </p:attrNameLst>
                                      </p:cBhvr>
                                      <p:tavLst>
                                        <p:tav tm="0">
                                          <p:val>
                                            <p:strVal val="#ppt_y+.1"/>
                                          </p:val>
                                        </p:tav>
                                        <p:tav tm="100000">
                                          <p:val>
                                            <p:strVal val="#ppt_y"/>
                                          </p:val>
                                        </p:tav>
                                      </p:tavLst>
                                    </p:anim>
                                  </p:childTnLst>
                                </p:cTn>
                              </p:par>
                            </p:childTnLst>
                          </p:cTn>
                        </p:par>
                        <p:par>
                          <p:cTn id="46" fill="hold">
                            <p:stCondLst>
                              <p:cond delay="2000"/>
                            </p:stCondLst>
                            <p:childTnLst>
                              <p:par>
                                <p:cTn id="47" presetID="42"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1000"/>
                                        <p:tgtEl>
                                          <p:spTgt spid="4"/>
                                        </p:tgtEl>
                                      </p:cBhvr>
                                    </p:animEffect>
                                    <p:anim calcmode="lin" valueType="num">
                                      <p:cBhvr>
                                        <p:cTn id="50" dur="1000" fill="hold"/>
                                        <p:tgtEl>
                                          <p:spTgt spid="4"/>
                                        </p:tgtEl>
                                        <p:attrNameLst>
                                          <p:attrName>ppt_x</p:attrName>
                                        </p:attrNameLst>
                                      </p:cBhvr>
                                      <p:tavLst>
                                        <p:tav tm="0">
                                          <p:val>
                                            <p:strVal val="#ppt_x"/>
                                          </p:val>
                                        </p:tav>
                                        <p:tav tm="100000">
                                          <p:val>
                                            <p:strVal val="#ppt_x"/>
                                          </p:val>
                                        </p:tav>
                                      </p:tavLst>
                                    </p:anim>
                                    <p:anim calcmode="lin" valueType="num">
                                      <p:cBhvr>
                                        <p:cTn id="51" dur="1000" fill="hold"/>
                                        <p:tgtEl>
                                          <p:spTgt spid="4"/>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1000"/>
                                        <p:tgtEl>
                                          <p:spTgt spid="10"/>
                                        </p:tgtEl>
                                      </p:cBhvr>
                                    </p:animEffect>
                                    <p:anim calcmode="lin" valueType="num">
                                      <p:cBhvr>
                                        <p:cTn id="55" dur="1000" fill="hold"/>
                                        <p:tgtEl>
                                          <p:spTgt spid="10"/>
                                        </p:tgtEl>
                                        <p:attrNameLst>
                                          <p:attrName>ppt_x</p:attrName>
                                        </p:attrNameLst>
                                      </p:cBhvr>
                                      <p:tavLst>
                                        <p:tav tm="0">
                                          <p:val>
                                            <p:strVal val="#ppt_x"/>
                                          </p:val>
                                        </p:tav>
                                        <p:tav tm="100000">
                                          <p:val>
                                            <p:strVal val="#ppt_x"/>
                                          </p:val>
                                        </p:tav>
                                      </p:tavLst>
                                    </p:anim>
                                    <p:anim calcmode="lin" valueType="num">
                                      <p:cBhvr>
                                        <p:cTn id="56" dur="1000" fill="hold"/>
                                        <p:tgtEl>
                                          <p:spTgt spid="10"/>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1000"/>
                                        <p:tgtEl>
                                          <p:spTgt spid="26"/>
                                        </p:tgtEl>
                                      </p:cBhvr>
                                    </p:animEffect>
                                    <p:anim calcmode="lin" valueType="num">
                                      <p:cBhvr>
                                        <p:cTn id="60" dur="1000" fill="hold"/>
                                        <p:tgtEl>
                                          <p:spTgt spid="26"/>
                                        </p:tgtEl>
                                        <p:attrNameLst>
                                          <p:attrName>ppt_x</p:attrName>
                                        </p:attrNameLst>
                                      </p:cBhvr>
                                      <p:tavLst>
                                        <p:tav tm="0">
                                          <p:val>
                                            <p:strVal val="#ppt_x"/>
                                          </p:val>
                                        </p:tav>
                                        <p:tav tm="100000">
                                          <p:val>
                                            <p:strVal val="#ppt_x"/>
                                          </p:val>
                                        </p:tav>
                                      </p:tavLst>
                                    </p:anim>
                                    <p:anim calcmode="lin" valueType="num">
                                      <p:cBhvr>
                                        <p:cTn id="61" dur="1000" fill="hold"/>
                                        <p:tgtEl>
                                          <p:spTgt spid="26"/>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fade">
                                      <p:cBhvr>
                                        <p:cTn id="64" dur="1000"/>
                                        <p:tgtEl>
                                          <p:spTgt spid="27"/>
                                        </p:tgtEl>
                                      </p:cBhvr>
                                    </p:animEffect>
                                    <p:anim calcmode="lin" valueType="num">
                                      <p:cBhvr>
                                        <p:cTn id="65" dur="1000" fill="hold"/>
                                        <p:tgtEl>
                                          <p:spTgt spid="27"/>
                                        </p:tgtEl>
                                        <p:attrNameLst>
                                          <p:attrName>ppt_x</p:attrName>
                                        </p:attrNameLst>
                                      </p:cBhvr>
                                      <p:tavLst>
                                        <p:tav tm="0">
                                          <p:val>
                                            <p:strVal val="#ppt_x"/>
                                          </p:val>
                                        </p:tav>
                                        <p:tav tm="100000">
                                          <p:val>
                                            <p:strVal val="#ppt_x"/>
                                          </p:val>
                                        </p:tav>
                                      </p:tavLst>
                                    </p:anim>
                                    <p:anim calcmode="lin" valueType="num">
                                      <p:cBhvr>
                                        <p:cTn id="66" dur="1000" fill="hold"/>
                                        <p:tgtEl>
                                          <p:spTgt spid="27"/>
                                        </p:tgtEl>
                                        <p:attrNameLst>
                                          <p:attrName>ppt_y</p:attrName>
                                        </p:attrNameLst>
                                      </p:cBhvr>
                                      <p:tavLst>
                                        <p:tav tm="0">
                                          <p:val>
                                            <p:strVal val="#ppt_y+.1"/>
                                          </p:val>
                                        </p:tav>
                                        <p:tav tm="100000">
                                          <p:val>
                                            <p:strVal val="#ppt_y"/>
                                          </p:val>
                                        </p:tav>
                                      </p:tavLst>
                                    </p:anim>
                                  </p:childTnLst>
                                </p:cTn>
                              </p:par>
                            </p:childTnLst>
                          </p:cTn>
                        </p:par>
                        <p:par>
                          <p:cTn id="67" fill="hold">
                            <p:stCondLst>
                              <p:cond delay="3000"/>
                            </p:stCondLst>
                            <p:childTnLst>
                              <p:par>
                                <p:cTn id="68" presetID="42" presetClass="entr" presetSubtype="0"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fade">
                                      <p:cBhvr>
                                        <p:cTn id="70" dur="1000"/>
                                        <p:tgtEl>
                                          <p:spTgt spid="21"/>
                                        </p:tgtEl>
                                      </p:cBhvr>
                                    </p:animEffect>
                                    <p:anim calcmode="lin" valueType="num">
                                      <p:cBhvr>
                                        <p:cTn id="71" dur="1000" fill="hold"/>
                                        <p:tgtEl>
                                          <p:spTgt spid="21"/>
                                        </p:tgtEl>
                                        <p:attrNameLst>
                                          <p:attrName>ppt_x</p:attrName>
                                        </p:attrNameLst>
                                      </p:cBhvr>
                                      <p:tavLst>
                                        <p:tav tm="0">
                                          <p:val>
                                            <p:strVal val="#ppt_x"/>
                                          </p:val>
                                        </p:tav>
                                        <p:tav tm="100000">
                                          <p:val>
                                            <p:strVal val="#ppt_x"/>
                                          </p:val>
                                        </p:tav>
                                      </p:tavLst>
                                    </p:anim>
                                    <p:anim calcmode="lin" valueType="num">
                                      <p:cBhvr>
                                        <p:cTn id="72" dur="1000" fill="hold"/>
                                        <p:tgtEl>
                                          <p:spTgt spid="21"/>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fade">
                                      <p:cBhvr>
                                        <p:cTn id="75" dur="1000"/>
                                        <p:tgtEl>
                                          <p:spTgt spid="11"/>
                                        </p:tgtEl>
                                      </p:cBhvr>
                                    </p:animEffect>
                                    <p:anim calcmode="lin" valueType="num">
                                      <p:cBhvr>
                                        <p:cTn id="76" dur="1000" fill="hold"/>
                                        <p:tgtEl>
                                          <p:spTgt spid="11"/>
                                        </p:tgtEl>
                                        <p:attrNameLst>
                                          <p:attrName>ppt_x</p:attrName>
                                        </p:attrNameLst>
                                      </p:cBhvr>
                                      <p:tavLst>
                                        <p:tav tm="0">
                                          <p:val>
                                            <p:strVal val="#ppt_x"/>
                                          </p:val>
                                        </p:tav>
                                        <p:tav tm="100000">
                                          <p:val>
                                            <p:strVal val="#ppt_x"/>
                                          </p:val>
                                        </p:tav>
                                      </p:tavLst>
                                    </p:anim>
                                    <p:anim calcmode="lin" valueType="num">
                                      <p:cBhvr>
                                        <p:cTn id="77" dur="1000" fill="hold"/>
                                        <p:tgtEl>
                                          <p:spTgt spid="11"/>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8"/>
                                        </p:tgtEl>
                                        <p:attrNameLst>
                                          <p:attrName>style.visibility</p:attrName>
                                        </p:attrNameLst>
                                      </p:cBhvr>
                                      <p:to>
                                        <p:strVal val="visible"/>
                                      </p:to>
                                    </p:set>
                                    <p:animEffect transition="in" filter="fade">
                                      <p:cBhvr>
                                        <p:cTn id="80" dur="1000"/>
                                        <p:tgtEl>
                                          <p:spTgt spid="28"/>
                                        </p:tgtEl>
                                      </p:cBhvr>
                                    </p:animEffect>
                                    <p:anim calcmode="lin" valueType="num">
                                      <p:cBhvr>
                                        <p:cTn id="81" dur="1000" fill="hold"/>
                                        <p:tgtEl>
                                          <p:spTgt spid="28"/>
                                        </p:tgtEl>
                                        <p:attrNameLst>
                                          <p:attrName>ppt_x</p:attrName>
                                        </p:attrNameLst>
                                      </p:cBhvr>
                                      <p:tavLst>
                                        <p:tav tm="0">
                                          <p:val>
                                            <p:strVal val="#ppt_x"/>
                                          </p:val>
                                        </p:tav>
                                        <p:tav tm="100000">
                                          <p:val>
                                            <p:strVal val="#ppt_x"/>
                                          </p:val>
                                        </p:tav>
                                      </p:tavLst>
                                    </p:anim>
                                    <p:anim calcmode="lin" valueType="num">
                                      <p:cBhvr>
                                        <p:cTn id="82" dur="1000" fill="hold"/>
                                        <p:tgtEl>
                                          <p:spTgt spid="28"/>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22" grpId="0" autoUpdateAnimBg="0"/>
      <p:bldP spid="23" grpId="0" autoUpdateAnimBg="0"/>
      <p:bldP spid="24" grpId="0" autoUpdateAnimBg="0"/>
      <p:bldP spid="25" grpId="0" autoUpdateAnimBg="0"/>
      <p:bldP spid="26" grpId="0" autoUpdateAnimBg="0"/>
      <p:bldP spid="27" grpId="0" autoUpdateAnimBg="0"/>
      <p:bldP spid="28" grpId="0" autoUpdateAnimBg="0"/>
      <p:bldP spid="2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椭圆 14"/>
          <p:cNvSpPr/>
          <p:nvPr/>
        </p:nvSpPr>
        <p:spPr>
          <a:xfrm>
            <a:off x="3188578" y="3836865"/>
            <a:ext cx="3789827" cy="184877"/>
          </a:xfrm>
          <a:prstGeom prst="ellipse">
            <a:avLst/>
          </a:prstGeom>
          <a:gradFill flip="none" rotWithShape="1">
            <a:gsLst>
              <a:gs pos="50000">
                <a:schemeClr val="tx1">
                  <a:lumMod val="50000"/>
                  <a:lumOff val="50000"/>
                  <a:alpha val="33000"/>
                </a:schemeClr>
              </a:gs>
              <a:gs pos="0">
                <a:schemeClr val="tx1">
                  <a:lumMod val="65000"/>
                  <a:lumOff val="35000"/>
                  <a:alpha val="50000"/>
                </a:schemeClr>
              </a:gs>
              <a:gs pos="100000">
                <a:srgbClr val="FAFAFC">
                  <a:alpha val="0"/>
                </a:srgb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grpSp>
        <p:nvGrpSpPr>
          <p:cNvPr id="2" name="组合 5"/>
          <p:cNvGrpSpPr/>
          <p:nvPr/>
        </p:nvGrpSpPr>
        <p:grpSpPr>
          <a:xfrm>
            <a:off x="3225216" y="1316915"/>
            <a:ext cx="3090511" cy="2605322"/>
            <a:chOff x="7759065" y="1559433"/>
            <a:chExt cx="2743200" cy="2312536"/>
          </a:xfrm>
          <a:effectLst>
            <a:reflection blurRad="25400" stA="38000" endPos="35000" dir="5400000" sy="-100000" algn="bl" rotWithShape="0"/>
          </a:effectLst>
        </p:grpSpPr>
        <p:sp>
          <p:nvSpPr>
            <p:cNvPr id="124" name="椭圆形标注 22"/>
            <p:cNvSpPr/>
            <p:nvPr/>
          </p:nvSpPr>
          <p:spPr>
            <a:xfrm>
              <a:off x="7830694" y="1609184"/>
              <a:ext cx="2386639" cy="2262785"/>
            </a:xfrm>
            <a:custGeom>
              <a:avLst/>
              <a:gdLst>
                <a:gd name="connsiteX0" fmla="*/ 2354434 w 2743200"/>
                <a:gd name="connsiteY0" fmla="*/ 2299176 h 1837944"/>
                <a:gd name="connsiteX1" fmla="*/ 1715158 w 2743200"/>
                <a:gd name="connsiteY1" fmla="*/ 1808649 h 1837944"/>
                <a:gd name="connsiteX2" fmla="*/ 293679 w 2743200"/>
                <a:gd name="connsiteY2" fmla="*/ 1487239 h 1837944"/>
                <a:gd name="connsiteX3" fmla="*/ 798250 w 2743200"/>
                <a:gd name="connsiteY3" fmla="*/ 84141 h 1837944"/>
                <a:gd name="connsiteX4" fmla="*/ 2205881 w 2743200"/>
                <a:gd name="connsiteY4" fmla="*/ 189545 h 1837944"/>
                <a:gd name="connsiteX5" fmla="*/ 2187572 w 2743200"/>
                <a:gd name="connsiteY5" fmla="*/ 1657637 h 1837944"/>
                <a:gd name="connsiteX6" fmla="*/ 2354434 w 2743200"/>
                <a:gd name="connsiteY6" fmla="*/ 2299176 h 1837944"/>
                <a:gd name="connsiteX0-1" fmla="*/ 2110962 w 2499727"/>
                <a:gd name="connsiteY0-2" fmla="*/ 2329725 h 2329725"/>
                <a:gd name="connsiteX1-3" fmla="*/ 1471686 w 2499727"/>
                <a:gd name="connsiteY1-4" fmla="*/ 1839198 h 2329725"/>
                <a:gd name="connsiteX2-5" fmla="*/ 225467 w 2499727"/>
                <a:gd name="connsiteY2-6" fmla="*/ 1494928 h 2329725"/>
                <a:gd name="connsiteX3-7" fmla="*/ 554778 w 2499727"/>
                <a:gd name="connsiteY3-8" fmla="*/ 114690 h 2329725"/>
                <a:gd name="connsiteX4-9" fmla="*/ 1962409 w 2499727"/>
                <a:gd name="connsiteY4-10" fmla="*/ 220094 h 2329725"/>
                <a:gd name="connsiteX5-11" fmla="*/ 1944100 w 2499727"/>
                <a:gd name="connsiteY5-12" fmla="*/ 1688186 h 2329725"/>
                <a:gd name="connsiteX6-13" fmla="*/ 2110962 w 2499727"/>
                <a:gd name="connsiteY6-14" fmla="*/ 2329725 h 2329725"/>
                <a:gd name="connsiteX0-15" fmla="*/ 2004282 w 2499727"/>
                <a:gd name="connsiteY0-16" fmla="*/ 2245905 h 2245905"/>
                <a:gd name="connsiteX1-17" fmla="*/ 1471686 w 2499727"/>
                <a:gd name="connsiteY1-18" fmla="*/ 1839198 h 2245905"/>
                <a:gd name="connsiteX2-19" fmla="*/ 225467 w 2499727"/>
                <a:gd name="connsiteY2-20" fmla="*/ 1494928 h 2245905"/>
                <a:gd name="connsiteX3-21" fmla="*/ 554778 w 2499727"/>
                <a:gd name="connsiteY3-22" fmla="*/ 114690 h 2245905"/>
                <a:gd name="connsiteX4-23" fmla="*/ 1962409 w 2499727"/>
                <a:gd name="connsiteY4-24" fmla="*/ 220094 h 2245905"/>
                <a:gd name="connsiteX5-25" fmla="*/ 1944100 w 2499727"/>
                <a:gd name="connsiteY5-26" fmla="*/ 1688186 h 2245905"/>
                <a:gd name="connsiteX6-27" fmla="*/ 2004282 w 2499727"/>
                <a:gd name="connsiteY6-28" fmla="*/ 2245905 h 2245905"/>
                <a:gd name="connsiteX0-29" fmla="*/ 2004282 w 2499727"/>
                <a:gd name="connsiteY0-30" fmla="*/ 2245905 h 2248035"/>
                <a:gd name="connsiteX1-31" fmla="*/ 1471686 w 2499727"/>
                <a:gd name="connsiteY1-32" fmla="*/ 1839198 h 2248035"/>
                <a:gd name="connsiteX2-33" fmla="*/ 225467 w 2499727"/>
                <a:gd name="connsiteY2-34" fmla="*/ 1494928 h 2248035"/>
                <a:gd name="connsiteX3-35" fmla="*/ 554778 w 2499727"/>
                <a:gd name="connsiteY3-36" fmla="*/ 114690 h 2248035"/>
                <a:gd name="connsiteX4-37" fmla="*/ 1962409 w 2499727"/>
                <a:gd name="connsiteY4-38" fmla="*/ 220094 h 2248035"/>
                <a:gd name="connsiteX5-39" fmla="*/ 1944100 w 2499727"/>
                <a:gd name="connsiteY5-40" fmla="*/ 1688186 h 2248035"/>
                <a:gd name="connsiteX6-41" fmla="*/ 2004282 w 2499727"/>
                <a:gd name="connsiteY6-42" fmla="*/ 2245905 h 2248035"/>
                <a:gd name="connsiteX0-43" fmla="*/ 2004282 w 2261319"/>
                <a:gd name="connsiteY0-44" fmla="*/ 2245905 h 2248035"/>
                <a:gd name="connsiteX1-45" fmla="*/ 1471686 w 2261319"/>
                <a:gd name="connsiteY1-46" fmla="*/ 1839198 h 2248035"/>
                <a:gd name="connsiteX2-47" fmla="*/ 225467 w 2261319"/>
                <a:gd name="connsiteY2-48" fmla="*/ 1494928 h 2248035"/>
                <a:gd name="connsiteX3-49" fmla="*/ 554778 w 2261319"/>
                <a:gd name="connsiteY3-50" fmla="*/ 114690 h 2248035"/>
                <a:gd name="connsiteX4-51" fmla="*/ 1962409 w 2261319"/>
                <a:gd name="connsiteY4-52" fmla="*/ 220094 h 2248035"/>
                <a:gd name="connsiteX5-53" fmla="*/ 1944100 w 2261319"/>
                <a:gd name="connsiteY5-54" fmla="*/ 1688186 h 2248035"/>
                <a:gd name="connsiteX6-55" fmla="*/ 2004282 w 2261319"/>
                <a:gd name="connsiteY6-56" fmla="*/ 2245905 h 2248035"/>
                <a:gd name="connsiteX0-57" fmla="*/ 2004282 w 2238535"/>
                <a:gd name="connsiteY0-58" fmla="*/ 2245905 h 2248375"/>
                <a:gd name="connsiteX1-59" fmla="*/ 1471686 w 2238535"/>
                <a:gd name="connsiteY1-60" fmla="*/ 1839198 h 2248375"/>
                <a:gd name="connsiteX2-61" fmla="*/ 225467 w 2238535"/>
                <a:gd name="connsiteY2-62" fmla="*/ 1494928 h 2248375"/>
                <a:gd name="connsiteX3-63" fmla="*/ 554778 w 2238535"/>
                <a:gd name="connsiteY3-64" fmla="*/ 114690 h 2248375"/>
                <a:gd name="connsiteX4-65" fmla="*/ 1962409 w 2238535"/>
                <a:gd name="connsiteY4-66" fmla="*/ 220094 h 2248375"/>
                <a:gd name="connsiteX5-67" fmla="*/ 1944100 w 2238535"/>
                <a:gd name="connsiteY5-68" fmla="*/ 1688186 h 2248375"/>
                <a:gd name="connsiteX6-69" fmla="*/ 2004282 w 2238535"/>
                <a:gd name="connsiteY6-70" fmla="*/ 2245905 h 2248375"/>
                <a:gd name="connsiteX0-71" fmla="*/ 2004282 w 2238535"/>
                <a:gd name="connsiteY0-72" fmla="*/ 2245905 h 2270257"/>
                <a:gd name="connsiteX1-73" fmla="*/ 1471686 w 2238535"/>
                <a:gd name="connsiteY1-74" fmla="*/ 1839198 h 2270257"/>
                <a:gd name="connsiteX2-75" fmla="*/ 225467 w 2238535"/>
                <a:gd name="connsiteY2-76" fmla="*/ 1494928 h 2270257"/>
                <a:gd name="connsiteX3-77" fmla="*/ 554778 w 2238535"/>
                <a:gd name="connsiteY3-78" fmla="*/ 114690 h 2270257"/>
                <a:gd name="connsiteX4-79" fmla="*/ 1962409 w 2238535"/>
                <a:gd name="connsiteY4-80" fmla="*/ 220094 h 2270257"/>
                <a:gd name="connsiteX5-81" fmla="*/ 1944100 w 2238535"/>
                <a:gd name="connsiteY5-82" fmla="*/ 1688186 h 2270257"/>
                <a:gd name="connsiteX6-83" fmla="*/ 2143494 w 2238535"/>
                <a:gd name="connsiteY6-84" fmla="*/ 2166055 h 2270257"/>
                <a:gd name="connsiteX7" fmla="*/ 2004282 w 2238535"/>
                <a:gd name="connsiteY7" fmla="*/ 2245905 h 2270257"/>
                <a:gd name="connsiteX0-85" fmla="*/ 2004282 w 2273327"/>
                <a:gd name="connsiteY0-86" fmla="*/ 2245905 h 2288071"/>
                <a:gd name="connsiteX1-87" fmla="*/ 1471686 w 2273327"/>
                <a:gd name="connsiteY1-88" fmla="*/ 1839198 h 2288071"/>
                <a:gd name="connsiteX2-89" fmla="*/ 225467 w 2273327"/>
                <a:gd name="connsiteY2-90" fmla="*/ 1494928 h 2288071"/>
                <a:gd name="connsiteX3-91" fmla="*/ 554778 w 2273327"/>
                <a:gd name="connsiteY3-92" fmla="*/ 114690 h 2288071"/>
                <a:gd name="connsiteX4-93" fmla="*/ 1962409 w 2273327"/>
                <a:gd name="connsiteY4-94" fmla="*/ 220094 h 2288071"/>
                <a:gd name="connsiteX5-95" fmla="*/ 1944100 w 2273327"/>
                <a:gd name="connsiteY5-96" fmla="*/ 1688186 h 2288071"/>
                <a:gd name="connsiteX6-97" fmla="*/ 2135874 w 2273327"/>
                <a:gd name="connsiteY6-98" fmla="*/ 2219395 h 2288071"/>
                <a:gd name="connsiteX7-99" fmla="*/ 2004282 w 2273327"/>
                <a:gd name="connsiteY7-100" fmla="*/ 2245905 h 2288071"/>
                <a:gd name="connsiteX0-101" fmla="*/ 2004282 w 2273327"/>
                <a:gd name="connsiteY0-102" fmla="*/ 2245905 h 2269059"/>
                <a:gd name="connsiteX1-103" fmla="*/ 1471686 w 2273327"/>
                <a:gd name="connsiteY1-104" fmla="*/ 1839198 h 2269059"/>
                <a:gd name="connsiteX2-105" fmla="*/ 225467 w 2273327"/>
                <a:gd name="connsiteY2-106" fmla="*/ 1494928 h 2269059"/>
                <a:gd name="connsiteX3-107" fmla="*/ 554778 w 2273327"/>
                <a:gd name="connsiteY3-108" fmla="*/ 114690 h 2269059"/>
                <a:gd name="connsiteX4-109" fmla="*/ 1962409 w 2273327"/>
                <a:gd name="connsiteY4-110" fmla="*/ 220094 h 2269059"/>
                <a:gd name="connsiteX5-111" fmla="*/ 1944100 w 2273327"/>
                <a:gd name="connsiteY5-112" fmla="*/ 1688186 h 2269059"/>
                <a:gd name="connsiteX6-113" fmla="*/ 2135874 w 2273327"/>
                <a:gd name="connsiteY6-114" fmla="*/ 2219395 h 2269059"/>
                <a:gd name="connsiteX7-115" fmla="*/ 2004282 w 2273327"/>
                <a:gd name="connsiteY7-116" fmla="*/ 2245905 h 2269059"/>
                <a:gd name="connsiteX0-117" fmla="*/ 2004282 w 2273327"/>
                <a:gd name="connsiteY0-118" fmla="*/ 2245905 h 2269059"/>
                <a:gd name="connsiteX1-119" fmla="*/ 1471686 w 2273327"/>
                <a:gd name="connsiteY1-120" fmla="*/ 1839198 h 2269059"/>
                <a:gd name="connsiteX2-121" fmla="*/ 225467 w 2273327"/>
                <a:gd name="connsiteY2-122" fmla="*/ 1494928 h 2269059"/>
                <a:gd name="connsiteX3-123" fmla="*/ 554778 w 2273327"/>
                <a:gd name="connsiteY3-124" fmla="*/ 114690 h 2269059"/>
                <a:gd name="connsiteX4-125" fmla="*/ 1962409 w 2273327"/>
                <a:gd name="connsiteY4-126" fmla="*/ 220094 h 2269059"/>
                <a:gd name="connsiteX5-127" fmla="*/ 1944100 w 2273327"/>
                <a:gd name="connsiteY5-128" fmla="*/ 1688186 h 2269059"/>
                <a:gd name="connsiteX6-129" fmla="*/ 2135874 w 2273327"/>
                <a:gd name="connsiteY6-130" fmla="*/ 2219395 h 2269059"/>
                <a:gd name="connsiteX7-131" fmla="*/ 2004282 w 2273327"/>
                <a:gd name="connsiteY7-132" fmla="*/ 2245905 h 2269059"/>
                <a:gd name="connsiteX0-133" fmla="*/ 2004282 w 2273327"/>
                <a:gd name="connsiteY0-134" fmla="*/ 2245905 h 2245911"/>
                <a:gd name="connsiteX1-135" fmla="*/ 1471686 w 2273327"/>
                <a:gd name="connsiteY1-136" fmla="*/ 1839198 h 2245911"/>
                <a:gd name="connsiteX2-137" fmla="*/ 225467 w 2273327"/>
                <a:gd name="connsiteY2-138" fmla="*/ 1494928 h 2245911"/>
                <a:gd name="connsiteX3-139" fmla="*/ 554778 w 2273327"/>
                <a:gd name="connsiteY3-140" fmla="*/ 114690 h 2245911"/>
                <a:gd name="connsiteX4-141" fmla="*/ 1962409 w 2273327"/>
                <a:gd name="connsiteY4-142" fmla="*/ 220094 h 2245911"/>
                <a:gd name="connsiteX5-143" fmla="*/ 1944100 w 2273327"/>
                <a:gd name="connsiteY5-144" fmla="*/ 1688186 h 2245911"/>
                <a:gd name="connsiteX6-145" fmla="*/ 2135874 w 2273327"/>
                <a:gd name="connsiteY6-146" fmla="*/ 2219395 h 2245911"/>
                <a:gd name="connsiteX7-147" fmla="*/ 2004282 w 2273327"/>
                <a:gd name="connsiteY7-148" fmla="*/ 2245905 h 2245911"/>
                <a:gd name="connsiteX0-149" fmla="*/ 2004282 w 2272550"/>
                <a:gd name="connsiteY0-150" fmla="*/ 2245905 h 2247970"/>
                <a:gd name="connsiteX1-151" fmla="*/ 1471686 w 2272550"/>
                <a:gd name="connsiteY1-152" fmla="*/ 1839198 h 2247970"/>
                <a:gd name="connsiteX2-153" fmla="*/ 225467 w 2272550"/>
                <a:gd name="connsiteY2-154" fmla="*/ 1494928 h 2247970"/>
                <a:gd name="connsiteX3-155" fmla="*/ 554778 w 2272550"/>
                <a:gd name="connsiteY3-156" fmla="*/ 114690 h 2247970"/>
                <a:gd name="connsiteX4-157" fmla="*/ 1962409 w 2272550"/>
                <a:gd name="connsiteY4-158" fmla="*/ 220094 h 2247970"/>
                <a:gd name="connsiteX5-159" fmla="*/ 1944100 w 2272550"/>
                <a:gd name="connsiteY5-160" fmla="*/ 1688186 h 2247970"/>
                <a:gd name="connsiteX6-161" fmla="*/ 2158099 w 2272550"/>
                <a:gd name="connsiteY6-162" fmla="*/ 2247970 h 2247970"/>
                <a:gd name="connsiteX7-163" fmla="*/ 2004282 w 2272550"/>
                <a:gd name="connsiteY7-164" fmla="*/ 2245905 h 2247970"/>
                <a:gd name="connsiteX0-165" fmla="*/ 2004282 w 2272550"/>
                <a:gd name="connsiteY0-166" fmla="*/ 2245905 h 2247970"/>
                <a:gd name="connsiteX1-167" fmla="*/ 1471686 w 2272550"/>
                <a:gd name="connsiteY1-168" fmla="*/ 1839198 h 2247970"/>
                <a:gd name="connsiteX2-169" fmla="*/ 225467 w 2272550"/>
                <a:gd name="connsiteY2-170" fmla="*/ 1494928 h 2247970"/>
                <a:gd name="connsiteX3-171" fmla="*/ 554778 w 2272550"/>
                <a:gd name="connsiteY3-172" fmla="*/ 114690 h 2247970"/>
                <a:gd name="connsiteX4-173" fmla="*/ 1962409 w 2272550"/>
                <a:gd name="connsiteY4-174" fmla="*/ 220094 h 2247970"/>
                <a:gd name="connsiteX5-175" fmla="*/ 1944100 w 2272550"/>
                <a:gd name="connsiteY5-176" fmla="*/ 1688186 h 2247970"/>
                <a:gd name="connsiteX6-177" fmla="*/ 2158099 w 2272550"/>
                <a:gd name="connsiteY6-178" fmla="*/ 2247970 h 2247970"/>
                <a:gd name="connsiteX7-179" fmla="*/ 2004282 w 2272550"/>
                <a:gd name="connsiteY7-180" fmla="*/ 2245905 h 2247970"/>
                <a:gd name="connsiteX0-181" fmla="*/ 2004282 w 2272550"/>
                <a:gd name="connsiteY0-182" fmla="*/ 2245905 h 2247970"/>
                <a:gd name="connsiteX1-183" fmla="*/ 1471686 w 2272550"/>
                <a:gd name="connsiteY1-184" fmla="*/ 1839198 h 2247970"/>
                <a:gd name="connsiteX2-185" fmla="*/ 225467 w 2272550"/>
                <a:gd name="connsiteY2-186" fmla="*/ 1494928 h 2247970"/>
                <a:gd name="connsiteX3-187" fmla="*/ 554778 w 2272550"/>
                <a:gd name="connsiteY3-188" fmla="*/ 114690 h 2247970"/>
                <a:gd name="connsiteX4-189" fmla="*/ 1962409 w 2272550"/>
                <a:gd name="connsiteY4-190" fmla="*/ 220094 h 2247970"/>
                <a:gd name="connsiteX5-191" fmla="*/ 1944100 w 2272550"/>
                <a:gd name="connsiteY5-192" fmla="*/ 1688186 h 2247970"/>
                <a:gd name="connsiteX6-193" fmla="*/ 2158099 w 2272550"/>
                <a:gd name="connsiteY6-194" fmla="*/ 2247970 h 2247970"/>
                <a:gd name="connsiteX7-195" fmla="*/ 2004282 w 2272550"/>
                <a:gd name="connsiteY7-196" fmla="*/ 2245905 h 2247970"/>
                <a:gd name="connsiteX0-197" fmla="*/ 2118974 w 2387242"/>
                <a:gd name="connsiteY0-198" fmla="*/ 2242567 h 2244632"/>
                <a:gd name="connsiteX1-199" fmla="*/ 1586378 w 2387242"/>
                <a:gd name="connsiteY1-200" fmla="*/ 1835860 h 2244632"/>
                <a:gd name="connsiteX2-201" fmla="*/ 202999 w 2387242"/>
                <a:gd name="connsiteY2-202" fmla="*/ 1445870 h 2244632"/>
                <a:gd name="connsiteX3-203" fmla="*/ 669470 w 2387242"/>
                <a:gd name="connsiteY3-204" fmla="*/ 111352 h 2244632"/>
                <a:gd name="connsiteX4-205" fmla="*/ 2077101 w 2387242"/>
                <a:gd name="connsiteY4-206" fmla="*/ 216756 h 2244632"/>
                <a:gd name="connsiteX5-207" fmla="*/ 2058792 w 2387242"/>
                <a:gd name="connsiteY5-208" fmla="*/ 1684848 h 2244632"/>
                <a:gd name="connsiteX6-209" fmla="*/ 2272791 w 2387242"/>
                <a:gd name="connsiteY6-210" fmla="*/ 2244632 h 2244632"/>
                <a:gd name="connsiteX7-211" fmla="*/ 2118974 w 2387242"/>
                <a:gd name="connsiteY7-212" fmla="*/ 2242567 h 2244632"/>
                <a:gd name="connsiteX0-213" fmla="*/ 2142026 w 2387242"/>
                <a:gd name="connsiteY0-214" fmla="*/ 2262737 h 2262745"/>
                <a:gd name="connsiteX1-215" fmla="*/ 1586378 w 2387242"/>
                <a:gd name="connsiteY1-216" fmla="*/ 1835860 h 2262745"/>
                <a:gd name="connsiteX2-217" fmla="*/ 202999 w 2387242"/>
                <a:gd name="connsiteY2-218" fmla="*/ 1445870 h 2262745"/>
                <a:gd name="connsiteX3-219" fmla="*/ 669470 w 2387242"/>
                <a:gd name="connsiteY3-220" fmla="*/ 111352 h 2262745"/>
                <a:gd name="connsiteX4-221" fmla="*/ 2077101 w 2387242"/>
                <a:gd name="connsiteY4-222" fmla="*/ 216756 h 2262745"/>
                <a:gd name="connsiteX5-223" fmla="*/ 2058792 w 2387242"/>
                <a:gd name="connsiteY5-224" fmla="*/ 1684848 h 2262745"/>
                <a:gd name="connsiteX6-225" fmla="*/ 2272791 w 2387242"/>
                <a:gd name="connsiteY6-226" fmla="*/ 2244632 h 2262745"/>
                <a:gd name="connsiteX7-227" fmla="*/ 2142026 w 2387242"/>
                <a:gd name="connsiteY7-228" fmla="*/ 2262737 h 2262745"/>
                <a:gd name="connsiteX0-229" fmla="*/ 2142026 w 2386639"/>
                <a:gd name="connsiteY0-230" fmla="*/ 2262737 h 2262785"/>
                <a:gd name="connsiteX1-231" fmla="*/ 1586378 w 2386639"/>
                <a:gd name="connsiteY1-232" fmla="*/ 1835860 h 2262785"/>
                <a:gd name="connsiteX2-233" fmla="*/ 202999 w 2386639"/>
                <a:gd name="connsiteY2-234" fmla="*/ 1445870 h 2262785"/>
                <a:gd name="connsiteX3-235" fmla="*/ 669470 w 2386639"/>
                <a:gd name="connsiteY3-236" fmla="*/ 111352 h 2262785"/>
                <a:gd name="connsiteX4-237" fmla="*/ 2077101 w 2386639"/>
                <a:gd name="connsiteY4-238" fmla="*/ 216756 h 2262785"/>
                <a:gd name="connsiteX5-239" fmla="*/ 2058792 w 2386639"/>
                <a:gd name="connsiteY5-240" fmla="*/ 1684848 h 2262785"/>
                <a:gd name="connsiteX6-241" fmla="*/ 2290080 w 2386639"/>
                <a:gd name="connsiteY6-242" fmla="*/ 2261921 h 2262785"/>
                <a:gd name="connsiteX7-243" fmla="*/ 2142026 w 2386639"/>
                <a:gd name="connsiteY7-244" fmla="*/ 2262737 h 22627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99" y="connsiteY7-100"/>
                </a:cxn>
              </a:cxnLst>
              <a:rect l="l" t="t" r="r" b="b"/>
              <a:pathLst>
                <a:path w="2386639" h="2262785">
                  <a:moveTo>
                    <a:pt x="2142026" y="2262737"/>
                  </a:moveTo>
                  <a:lnTo>
                    <a:pt x="1586378" y="1835860"/>
                  </a:lnTo>
                  <a:cubicBezTo>
                    <a:pt x="1059338" y="1927221"/>
                    <a:pt x="539638" y="1732517"/>
                    <a:pt x="202999" y="1445870"/>
                  </a:cubicBezTo>
                  <a:cubicBezTo>
                    <a:pt x="-345444" y="978872"/>
                    <a:pt x="357120" y="316204"/>
                    <a:pt x="669470" y="111352"/>
                  </a:cubicBezTo>
                  <a:cubicBezTo>
                    <a:pt x="981820" y="-93500"/>
                    <a:pt x="1673360" y="9464"/>
                    <a:pt x="2077101" y="216756"/>
                  </a:cubicBezTo>
                  <a:cubicBezTo>
                    <a:pt x="2801082" y="588469"/>
                    <a:pt x="2023296" y="1343987"/>
                    <a:pt x="2058792" y="1684848"/>
                  </a:cubicBezTo>
                  <a:cubicBezTo>
                    <a:pt x="2094289" y="2025709"/>
                    <a:pt x="2241950" y="2172143"/>
                    <a:pt x="2290080" y="2261921"/>
                  </a:cubicBezTo>
                  <a:cubicBezTo>
                    <a:pt x="2214385" y="2259624"/>
                    <a:pt x="2212719" y="2263238"/>
                    <a:pt x="2142026" y="2262737"/>
                  </a:cubicBezTo>
                  <a:close/>
                </a:path>
              </a:pathLst>
            </a:custGeom>
            <a:solidFill>
              <a:schemeClr val="accent4">
                <a:lumMod val="75000"/>
              </a:schemeClr>
            </a:solid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sp>
          <p:nvSpPr>
            <p:cNvPr id="125" name="椭圆形标注 7"/>
            <p:cNvSpPr/>
            <p:nvPr/>
          </p:nvSpPr>
          <p:spPr>
            <a:xfrm>
              <a:off x="7759065" y="1559433"/>
              <a:ext cx="2743200" cy="1837944"/>
            </a:xfrm>
            <a:prstGeom prst="wedgeEllipseCallout">
              <a:avLst>
                <a:gd name="adj1" fmla="val 35828"/>
                <a:gd name="adj2" fmla="val 75095"/>
              </a:avLst>
            </a:prstGeom>
            <a:solidFill>
              <a:schemeClr val="accent4"/>
            </a:solidFill>
            <a:ln>
              <a:solidFill>
                <a:schemeClr val="bg1"/>
              </a:solid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grpSp>
      <p:grpSp>
        <p:nvGrpSpPr>
          <p:cNvPr id="3" name="组合 8"/>
          <p:cNvGrpSpPr/>
          <p:nvPr/>
        </p:nvGrpSpPr>
        <p:grpSpPr>
          <a:xfrm>
            <a:off x="2284275" y="1780517"/>
            <a:ext cx="2551935" cy="2160383"/>
            <a:chOff x="7759065" y="1559433"/>
            <a:chExt cx="2743200" cy="2322300"/>
          </a:xfrm>
          <a:effectLst>
            <a:outerShdw blurRad="165100" dist="38100" algn="l" rotWithShape="0">
              <a:prstClr val="black">
                <a:alpha val="40000"/>
              </a:prstClr>
            </a:outerShdw>
            <a:reflection blurRad="25400" stA="38000" endPos="35000" dir="5400000" sy="-100000" algn="bl" rotWithShape="0"/>
          </a:effectLst>
        </p:grpSpPr>
        <p:sp>
          <p:nvSpPr>
            <p:cNvPr id="127" name="椭圆形标注 22"/>
            <p:cNvSpPr/>
            <p:nvPr/>
          </p:nvSpPr>
          <p:spPr>
            <a:xfrm>
              <a:off x="7830694" y="1609184"/>
              <a:ext cx="2386633" cy="2272549"/>
            </a:xfrm>
            <a:custGeom>
              <a:avLst/>
              <a:gdLst>
                <a:gd name="connsiteX0" fmla="*/ 2354434 w 2743200"/>
                <a:gd name="connsiteY0" fmla="*/ 2299176 h 1837944"/>
                <a:gd name="connsiteX1" fmla="*/ 1715158 w 2743200"/>
                <a:gd name="connsiteY1" fmla="*/ 1808649 h 1837944"/>
                <a:gd name="connsiteX2" fmla="*/ 293679 w 2743200"/>
                <a:gd name="connsiteY2" fmla="*/ 1487239 h 1837944"/>
                <a:gd name="connsiteX3" fmla="*/ 798250 w 2743200"/>
                <a:gd name="connsiteY3" fmla="*/ 84141 h 1837944"/>
                <a:gd name="connsiteX4" fmla="*/ 2205881 w 2743200"/>
                <a:gd name="connsiteY4" fmla="*/ 189545 h 1837944"/>
                <a:gd name="connsiteX5" fmla="*/ 2187572 w 2743200"/>
                <a:gd name="connsiteY5" fmla="*/ 1657637 h 1837944"/>
                <a:gd name="connsiteX6" fmla="*/ 2354434 w 2743200"/>
                <a:gd name="connsiteY6" fmla="*/ 2299176 h 1837944"/>
                <a:gd name="connsiteX0-1" fmla="*/ 2110962 w 2499727"/>
                <a:gd name="connsiteY0-2" fmla="*/ 2329725 h 2329725"/>
                <a:gd name="connsiteX1-3" fmla="*/ 1471686 w 2499727"/>
                <a:gd name="connsiteY1-4" fmla="*/ 1839198 h 2329725"/>
                <a:gd name="connsiteX2-5" fmla="*/ 225467 w 2499727"/>
                <a:gd name="connsiteY2-6" fmla="*/ 1494928 h 2329725"/>
                <a:gd name="connsiteX3-7" fmla="*/ 554778 w 2499727"/>
                <a:gd name="connsiteY3-8" fmla="*/ 114690 h 2329725"/>
                <a:gd name="connsiteX4-9" fmla="*/ 1962409 w 2499727"/>
                <a:gd name="connsiteY4-10" fmla="*/ 220094 h 2329725"/>
                <a:gd name="connsiteX5-11" fmla="*/ 1944100 w 2499727"/>
                <a:gd name="connsiteY5-12" fmla="*/ 1688186 h 2329725"/>
                <a:gd name="connsiteX6-13" fmla="*/ 2110962 w 2499727"/>
                <a:gd name="connsiteY6-14" fmla="*/ 2329725 h 2329725"/>
                <a:gd name="connsiteX0-15" fmla="*/ 2004282 w 2499727"/>
                <a:gd name="connsiteY0-16" fmla="*/ 2245905 h 2245905"/>
                <a:gd name="connsiteX1-17" fmla="*/ 1471686 w 2499727"/>
                <a:gd name="connsiteY1-18" fmla="*/ 1839198 h 2245905"/>
                <a:gd name="connsiteX2-19" fmla="*/ 225467 w 2499727"/>
                <a:gd name="connsiteY2-20" fmla="*/ 1494928 h 2245905"/>
                <a:gd name="connsiteX3-21" fmla="*/ 554778 w 2499727"/>
                <a:gd name="connsiteY3-22" fmla="*/ 114690 h 2245905"/>
                <a:gd name="connsiteX4-23" fmla="*/ 1962409 w 2499727"/>
                <a:gd name="connsiteY4-24" fmla="*/ 220094 h 2245905"/>
                <a:gd name="connsiteX5-25" fmla="*/ 1944100 w 2499727"/>
                <a:gd name="connsiteY5-26" fmla="*/ 1688186 h 2245905"/>
                <a:gd name="connsiteX6-27" fmla="*/ 2004282 w 2499727"/>
                <a:gd name="connsiteY6-28" fmla="*/ 2245905 h 2245905"/>
                <a:gd name="connsiteX0-29" fmla="*/ 2004282 w 2499727"/>
                <a:gd name="connsiteY0-30" fmla="*/ 2245905 h 2248035"/>
                <a:gd name="connsiteX1-31" fmla="*/ 1471686 w 2499727"/>
                <a:gd name="connsiteY1-32" fmla="*/ 1839198 h 2248035"/>
                <a:gd name="connsiteX2-33" fmla="*/ 225467 w 2499727"/>
                <a:gd name="connsiteY2-34" fmla="*/ 1494928 h 2248035"/>
                <a:gd name="connsiteX3-35" fmla="*/ 554778 w 2499727"/>
                <a:gd name="connsiteY3-36" fmla="*/ 114690 h 2248035"/>
                <a:gd name="connsiteX4-37" fmla="*/ 1962409 w 2499727"/>
                <a:gd name="connsiteY4-38" fmla="*/ 220094 h 2248035"/>
                <a:gd name="connsiteX5-39" fmla="*/ 1944100 w 2499727"/>
                <a:gd name="connsiteY5-40" fmla="*/ 1688186 h 2248035"/>
                <a:gd name="connsiteX6-41" fmla="*/ 2004282 w 2499727"/>
                <a:gd name="connsiteY6-42" fmla="*/ 2245905 h 2248035"/>
                <a:gd name="connsiteX0-43" fmla="*/ 2004282 w 2261319"/>
                <a:gd name="connsiteY0-44" fmla="*/ 2245905 h 2248035"/>
                <a:gd name="connsiteX1-45" fmla="*/ 1471686 w 2261319"/>
                <a:gd name="connsiteY1-46" fmla="*/ 1839198 h 2248035"/>
                <a:gd name="connsiteX2-47" fmla="*/ 225467 w 2261319"/>
                <a:gd name="connsiteY2-48" fmla="*/ 1494928 h 2248035"/>
                <a:gd name="connsiteX3-49" fmla="*/ 554778 w 2261319"/>
                <a:gd name="connsiteY3-50" fmla="*/ 114690 h 2248035"/>
                <a:gd name="connsiteX4-51" fmla="*/ 1962409 w 2261319"/>
                <a:gd name="connsiteY4-52" fmla="*/ 220094 h 2248035"/>
                <a:gd name="connsiteX5-53" fmla="*/ 1944100 w 2261319"/>
                <a:gd name="connsiteY5-54" fmla="*/ 1688186 h 2248035"/>
                <a:gd name="connsiteX6-55" fmla="*/ 2004282 w 2261319"/>
                <a:gd name="connsiteY6-56" fmla="*/ 2245905 h 2248035"/>
                <a:gd name="connsiteX0-57" fmla="*/ 2004282 w 2238535"/>
                <a:gd name="connsiteY0-58" fmla="*/ 2245905 h 2248375"/>
                <a:gd name="connsiteX1-59" fmla="*/ 1471686 w 2238535"/>
                <a:gd name="connsiteY1-60" fmla="*/ 1839198 h 2248375"/>
                <a:gd name="connsiteX2-61" fmla="*/ 225467 w 2238535"/>
                <a:gd name="connsiteY2-62" fmla="*/ 1494928 h 2248375"/>
                <a:gd name="connsiteX3-63" fmla="*/ 554778 w 2238535"/>
                <a:gd name="connsiteY3-64" fmla="*/ 114690 h 2248375"/>
                <a:gd name="connsiteX4-65" fmla="*/ 1962409 w 2238535"/>
                <a:gd name="connsiteY4-66" fmla="*/ 220094 h 2248375"/>
                <a:gd name="connsiteX5-67" fmla="*/ 1944100 w 2238535"/>
                <a:gd name="connsiteY5-68" fmla="*/ 1688186 h 2248375"/>
                <a:gd name="connsiteX6-69" fmla="*/ 2004282 w 2238535"/>
                <a:gd name="connsiteY6-70" fmla="*/ 2245905 h 2248375"/>
                <a:gd name="connsiteX0-71" fmla="*/ 2004282 w 2238535"/>
                <a:gd name="connsiteY0-72" fmla="*/ 2245905 h 2270257"/>
                <a:gd name="connsiteX1-73" fmla="*/ 1471686 w 2238535"/>
                <a:gd name="connsiteY1-74" fmla="*/ 1839198 h 2270257"/>
                <a:gd name="connsiteX2-75" fmla="*/ 225467 w 2238535"/>
                <a:gd name="connsiteY2-76" fmla="*/ 1494928 h 2270257"/>
                <a:gd name="connsiteX3-77" fmla="*/ 554778 w 2238535"/>
                <a:gd name="connsiteY3-78" fmla="*/ 114690 h 2270257"/>
                <a:gd name="connsiteX4-79" fmla="*/ 1962409 w 2238535"/>
                <a:gd name="connsiteY4-80" fmla="*/ 220094 h 2270257"/>
                <a:gd name="connsiteX5-81" fmla="*/ 1944100 w 2238535"/>
                <a:gd name="connsiteY5-82" fmla="*/ 1688186 h 2270257"/>
                <a:gd name="connsiteX6-83" fmla="*/ 2143494 w 2238535"/>
                <a:gd name="connsiteY6-84" fmla="*/ 2166055 h 2270257"/>
                <a:gd name="connsiteX7" fmla="*/ 2004282 w 2238535"/>
                <a:gd name="connsiteY7" fmla="*/ 2245905 h 2270257"/>
                <a:gd name="connsiteX0-85" fmla="*/ 2004282 w 2273327"/>
                <a:gd name="connsiteY0-86" fmla="*/ 2245905 h 2288071"/>
                <a:gd name="connsiteX1-87" fmla="*/ 1471686 w 2273327"/>
                <a:gd name="connsiteY1-88" fmla="*/ 1839198 h 2288071"/>
                <a:gd name="connsiteX2-89" fmla="*/ 225467 w 2273327"/>
                <a:gd name="connsiteY2-90" fmla="*/ 1494928 h 2288071"/>
                <a:gd name="connsiteX3-91" fmla="*/ 554778 w 2273327"/>
                <a:gd name="connsiteY3-92" fmla="*/ 114690 h 2288071"/>
                <a:gd name="connsiteX4-93" fmla="*/ 1962409 w 2273327"/>
                <a:gd name="connsiteY4-94" fmla="*/ 220094 h 2288071"/>
                <a:gd name="connsiteX5-95" fmla="*/ 1944100 w 2273327"/>
                <a:gd name="connsiteY5-96" fmla="*/ 1688186 h 2288071"/>
                <a:gd name="connsiteX6-97" fmla="*/ 2135874 w 2273327"/>
                <a:gd name="connsiteY6-98" fmla="*/ 2219395 h 2288071"/>
                <a:gd name="connsiteX7-99" fmla="*/ 2004282 w 2273327"/>
                <a:gd name="connsiteY7-100" fmla="*/ 2245905 h 2288071"/>
                <a:gd name="connsiteX0-101" fmla="*/ 2004282 w 2273327"/>
                <a:gd name="connsiteY0-102" fmla="*/ 2245905 h 2269059"/>
                <a:gd name="connsiteX1-103" fmla="*/ 1471686 w 2273327"/>
                <a:gd name="connsiteY1-104" fmla="*/ 1839198 h 2269059"/>
                <a:gd name="connsiteX2-105" fmla="*/ 225467 w 2273327"/>
                <a:gd name="connsiteY2-106" fmla="*/ 1494928 h 2269059"/>
                <a:gd name="connsiteX3-107" fmla="*/ 554778 w 2273327"/>
                <a:gd name="connsiteY3-108" fmla="*/ 114690 h 2269059"/>
                <a:gd name="connsiteX4-109" fmla="*/ 1962409 w 2273327"/>
                <a:gd name="connsiteY4-110" fmla="*/ 220094 h 2269059"/>
                <a:gd name="connsiteX5-111" fmla="*/ 1944100 w 2273327"/>
                <a:gd name="connsiteY5-112" fmla="*/ 1688186 h 2269059"/>
                <a:gd name="connsiteX6-113" fmla="*/ 2135874 w 2273327"/>
                <a:gd name="connsiteY6-114" fmla="*/ 2219395 h 2269059"/>
                <a:gd name="connsiteX7-115" fmla="*/ 2004282 w 2273327"/>
                <a:gd name="connsiteY7-116" fmla="*/ 2245905 h 2269059"/>
                <a:gd name="connsiteX0-117" fmla="*/ 2004282 w 2273327"/>
                <a:gd name="connsiteY0-118" fmla="*/ 2245905 h 2269059"/>
                <a:gd name="connsiteX1-119" fmla="*/ 1471686 w 2273327"/>
                <a:gd name="connsiteY1-120" fmla="*/ 1839198 h 2269059"/>
                <a:gd name="connsiteX2-121" fmla="*/ 225467 w 2273327"/>
                <a:gd name="connsiteY2-122" fmla="*/ 1494928 h 2269059"/>
                <a:gd name="connsiteX3-123" fmla="*/ 554778 w 2273327"/>
                <a:gd name="connsiteY3-124" fmla="*/ 114690 h 2269059"/>
                <a:gd name="connsiteX4-125" fmla="*/ 1962409 w 2273327"/>
                <a:gd name="connsiteY4-126" fmla="*/ 220094 h 2269059"/>
                <a:gd name="connsiteX5-127" fmla="*/ 1944100 w 2273327"/>
                <a:gd name="connsiteY5-128" fmla="*/ 1688186 h 2269059"/>
                <a:gd name="connsiteX6-129" fmla="*/ 2135874 w 2273327"/>
                <a:gd name="connsiteY6-130" fmla="*/ 2219395 h 2269059"/>
                <a:gd name="connsiteX7-131" fmla="*/ 2004282 w 2273327"/>
                <a:gd name="connsiteY7-132" fmla="*/ 2245905 h 2269059"/>
                <a:gd name="connsiteX0-133" fmla="*/ 2004282 w 2273327"/>
                <a:gd name="connsiteY0-134" fmla="*/ 2245905 h 2245911"/>
                <a:gd name="connsiteX1-135" fmla="*/ 1471686 w 2273327"/>
                <a:gd name="connsiteY1-136" fmla="*/ 1839198 h 2245911"/>
                <a:gd name="connsiteX2-137" fmla="*/ 225467 w 2273327"/>
                <a:gd name="connsiteY2-138" fmla="*/ 1494928 h 2245911"/>
                <a:gd name="connsiteX3-139" fmla="*/ 554778 w 2273327"/>
                <a:gd name="connsiteY3-140" fmla="*/ 114690 h 2245911"/>
                <a:gd name="connsiteX4-141" fmla="*/ 1962409 w 2273327"/>
                <a:gd name="connsiteY4-142" fmla="*/ 220094 h 2245911"/>
                <a:gd name="connsiteX5-143" fmla="*/ 1944100 w 2273327"/>
                <a:gd name="connsiteY5-144" fmla="*/ 1688186 h 2245911"/>
                <a:gd name="connsiteX6-145" fmla="*/ 2135874 w 2273327"/>
                <a:gd name="connsiteY6-146" fmla="*/ 2219395 h 2245911"/>
                <a:gd name="connsiteX7-147" fmla="*/ 2004282 w 2273327"/>
                <a:gd name="connsiteY7-148" fmla="*/ 2245905 h 2245911"/>
                <a:gd name="connsiteX0-149" fmla="*/ 2004282 w 2272550"/>
                <a:gd name="connsiteY0-150" fmla="*/ 2245905 h 2247970"/>
                <a:gd name="connsiteX1-151" fmla="*/ 1471686 w 2272550"/>
                <a:gd name="connsiteY1-152" fmla="*/ 1839198 h 2247970"/>
                <a:gd name="connsiteX2-153" fmla="*/ 225467 w 2272550"/>
                <a:gd name="connsiteY2-154" fmla="*/ 1494928 h 2247970"/>
                <a:gd name="connsiteX3-155" fmla="*/ 554778 w 2272550"/>
                <a:gd name="connsiteY3-156" fmla="*/ 114690 h 2247970"/>
                <a:gd name="connsiteX4-157" fmla="*/ 1962409 w 2272550"/>
                <a:gd name="connsiteY4-158" fmla="*/ 220094 h 2247970"/>
                <a:gd name="connsiteX5-159" fmla="*/ 1944100 w 2272550"/>
                <a:gd name="connsiteY5-160" fmla="*/ 1688186 h 2247970"/>
                <a:gd name="connsiteX6-161" fmla="*/ 2158099 w 2272550"/>
                <a:gd name="connsiteY6-162" fmla="*/ 2247970 h 2247970"/>
                <a:gd name="connsiteX7-163" fmla="*/ 2004282 w 2272550"/>
                <a:gd name="connsiteY7-164" fmla="*/ 2245905 h 2247970"/>
                <a:gd name="connsiteX0-165" fmla="*/ 2004282 w 2272550"/>
                <a:gd name="connsiteY0-166" fmla="*/ 2245905 h 2247970"/>
                <a:gd name="connsiteX1-167" fmla="*/ 1471686 w 2272550"/>
                <a:gd name="connsiteY1-168" fmla="*/ 1839198 h 2247970"/>
                <a:gd name="connsiteX2-169" fmla="*/ 225467 w 2272550"/>
                <a:gd name="connsiteY2-170" fmla="*/ 1494928 h 2247970"/>
                <a:gd name="connsiteX3-171" fmla="*/ 554778 w 2272550"/>
                <a:gd name="connsiteY3-172" fmla="*/ 114690 h 2247970"/>
                <a:gd name="connsiteX4-173" fmla="*/ 1962409 w 2272550"/>
                <a:gd name="connsiteY4-174" fmla="*/ 220094 h 2247970"/>
                <a:gd name="connsiteX5-175" fmla="*/ 1944100 w 2272550"/>
                <a:gd name="connsiteY5-176" fmla="*/ 1688186 h 2247970"/>
                <a:gd name="connsiteX6-177" fmla="*/ 2158099 w 2272550"/>
                <a:gd name="connsiteY6-178" fmla="*/ 2247970 h 2247970"/>
                <a:gd name="connsiteX7-179" fmla="*/ 2004282 w 2272550"/>
                <a:gd name="connsiteY7-180" fmla="*/ 2245905 h 2247970"/>
                <a:gd name="connsiteX0-181" fmla="*/ 2004282 w 2272550"/>
                <a:gd name="connsiteY0-182" fmla="*/ 2245905 h 2247970"/>
                <a:gd name="connsiteX1-183" fmla="*/ 1471686 w 2272550"/>
                <a:gd name="connsiteY1-184" fmla="*/ 1839198 h 2247970"/>
                <a:gd name="connsiteX2-185" fmla="*/ 225467 w 2272550"/>
                <a:gd name="connsiteY2-186" fmla="*/ 1494928 h 2247970"/>
                <a:gd name="connsiteX3-187" fmla="*/ 554778 w 2272550"/>
                <a:gd name="connsiteY3-188" fmla="*/ 114690 h 2247970"/>
                <a:gd name="connsiteX4-189" fmla="*/ 1962409 w 2272550"/>
                <a:gd name="connsiteY4-190" fmla="*/ 220094 h 2247970"/>
                <a:gd name="connsiteX5-191" fmla="*/ 1944100 w 2272550"/>
                <a:gd name="connsiteY5-192" fmla="*/ 1688186 h 2247970"/>
                <a:gd name="connsiteX6-193" fmla="*/ 2158099 w 2272550"/>
                <a:gd name="connsiteY6-194" fmla="*/ 2247970 h 2247970"/>
                <a:gd name="connsiteX7-195" fmla="*/ 2004282 w 2272550"/>
                <a:gd name="connsiteY7-196" fmla="*/ 2245905 h 2247970"/>
                <a:gd name="connsiteX0-197" fmla="*/ 2118974 w 2387242"/>
                <a:gd name="connsiteY0-198" fmla="*/ 2242567 h 2244632"/>
                <a:gd name="connsiteX1-199" fmla="*/ 1586378 w 2387242"/>
                <a:gd name="connsiteY1-200" fmla="*/ 1835860 h 2244632"/>
                <a:gd name="connsiteX2-201" fmla="*/ 202999 w 2387242"/>
                <a:gd name="connsiteY2-202" fmla="*/ 1445870 h 2244632"/>
                <a:gd name="connsiteX3-203" fmla="*/ 669470 w 2387242"/>
                <a:gd name="connsiteY3-204" fmla="*/ 111352 h 2244632"/>
                <a:gd name="connsiteX4-205" fmla="*/ 2077101 w 2387242"/>
                <a:gd name="connsiteY4-206" fmla="*/ 216756 h 2244632"/>
                <a:gd name="connsiteX5-207" fmla="*/ 2058792 w 2387242"/>
                <a:gd name="connsiteY5-208" fmla="*/ 1684848 h 2244632"/>
                <a:gd name="connsiteX6-209" fmla="*/ 2272791 w 2387242"/>
                <a:gd name="connsiteY6-210" fmla="*/ 2244632 h 2244632"/>
                <a:gd name="connsiteX7-211" fmla="*/ 2118974 w 2387242"/>
                <a:gd name="connsiteY7-212" fmla="*/ 2242567 h 2244632"/>
                <a:gd name="connsiteX0-213" fmla="*/ 2143402 w 2387242"/>
                <a:gd name="connsiteY0-214" fmla="*/ 2266995 h 2267002"/>
                <a:gd name="connsiteX1-215" fmla="*/ 1586378 w 2387242"/>
                <a:gd name="connsiteY1-216" fmla="*/ 1835860 h 2267002"/>
                <a:gd name="connsiteX2-217" fmla="*/ 202999 w 2387242"/>
                <a:gd name="connsiteY2-218" fmla="*/ 1445870 h 2267002"/>
                <a:gd name="connsiteX3-219" fmla="*/ 669470 w 2387242"/>
                <a:gd name="connsiteY3-220" fmla="*/ 111352 h 2267002"/>
                <a:gd name="connsiteX4-221" fmla="*/ 2077101 w 2387242"/>
                <a:gd name="connsiteY4-222" fmla="*/ 216756 h 2267002"/>
                <a:gd name="connsiteX5-223" fmla="*/ 2058792 w 2387242"/>
                <a:gd name="connsiteY5-224" fmla="*/ 1684848 h 2267002"/>
                <a:gd name="connsiteX6-225" fmla="*/ 2272791 w 2387242"/>
                <a:gd name="connsiteY6-226" fmla="*/ 2244632 h 2267002"/>
                <a:gd name="connsiteX7-227" fmla="*/ 2143402 w 2387242"/>
                <a:gd name="connsiteY7-228" fmla="*/ 2266995 h 2267002"/>
                <a:gd name="connsiteX0-229" fmla="*/ 2143402 w 2386633"/>
                <a:gd name="connsiteY0-230" fmla="*/ 2266995 h 2272549"/>
                <a:gd name="connsiteX1-231" fmla="*/ 1586378 w 2386633"/>
                <a:gd name="connsiteY1-232" fmla="*/ 1835860 h 2272549"/>
                <a:gd name="connsiteX2-233" fmla="*/ 202999 w 2386633"/>
                <a:gd name="connsiteY2-234" fmla="*/ 1445870 h 2272549"/>
                <a:gd name="connsiteX3-235" fmla="*/ 669470 w 2386633"/>
                <a:gd name="connsiteY3-236" fmla="*/ 111352 h 2272549"/>
                <a:gd name="connsiteX4-237" fmla="*/ 2077101 w 2386633"/>
                <a:gd name="connsiteY4-238" fmla="*/ 216756 h 2272549"/>
                <a:gd name="connsiteX5-239" fmla="*/ 2058792 w 2386633"/>
                <a:gd name="connsiteY5-240" fmla="*/ 1684848 h 2272549"/>
                <a:gd name="connsiteX6-241" fmla="*/ 2290239 w 2386633"/>
                <a:gd name="connsiteY6-242" fmla="*/ 2272549 h 2272549"/>
                <a:gd name="connsiteX7-243" fmla="*/ 2143402 w 2386633"/>
                <a:gd name="connsiteY7-244" fmla="*/ 2266995 h 22725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99" y="connsiteY7-100"/>
                </a:cxn>
              </a:cxnLst>
              <a:rect l="l" t="t" r="r" b="b"/>
              <a:pathLst>
                <a:path w="2386633" h="2272549">
                  <a:moveTo>
                    <a:pt x="2143402" y="2266995"/>
                  </a:moveTo>
                  <a:lnTo>
                    <a:pt x="1586378" y="1835860"/>
                  </a:lnTo>
                  <a:cubicBezTo>
                    <a:pt x="1059338" y="1927221"/>
                    <a:pt x="539638" y="1732517"/>
                    <a:pt x="202999" y="1445870"/>
                  </a:cubicBezTo>
                  <a:cubicBezTo>
                    <a:pt x="-345444" y="978872"/>
                    <a:pt x="357120" y="316204"/>
                    <a:pt x="669470" y="111352"/>
                  </a:cubicBezTo>
                  <a:cubicBezTo>
                    <a:pt x="981820" y="-93500"/>
                    <a:pt x="1673360" y="9464"/>
                    <a:pt x="2077101" y="216756"/>
                  </a:cubicBezTo>
                  <a:cubicBezTo>
                    <a:pt x="2801082" y="588469"/>
                    <a:pt x="2023269" y="1342216"/>
                    <a:pt x="2058792" y="1684848"/>
                  </a:cubicBezTo>
                  <a:cubicBezTo>
                    <a:pt x="2094315" y="2027480"/>
                    <a:pt x="2242109" y="2182771"/>
                    <a:pt x="2290239" y="2272549"/>
                  </a:cubicBezTo>
                  <a:cubicBezTo>
                    <a:pt x="2214544" y="2270252"/>
                    <a:pt x="2214095" y="2267496"/>
                    <a:pt x="2143402" y="2266995"/>
                  </a:cubicBezTo>
                  <a:close/>
                </a:path>
              </a:pathLst>
            </a:custGeom>
            <a:solidFill>
              <a:schemeClr val="accent2">
                <a:lumMod val="75000"/>
              </a:schemeClr>
            </a:solid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sp>
          <p:nvSpPr>
            <p:cNvPr id="128" name="椭圆形标注 10"/>
            <p:cNvSpPr/>
            <p:nvPr/>
          </p:nvSpPr>
          <p:spPr>
            <a:xfrm>
              <a:off x="7759065" y="1559433"/>
              <a:ext cx="2743200" cy="1837944"/>
            </a:xfrm>
            <a:prstGeom prst="wedgeEllipseCallout">
              <a:avLst>
                <a:gd name="adj1" fmla="val 35828"/>
                <a:gd name="adj2" fmla="val 75095"/>
              </a:avLst>
            </a:prstGeom>
            <a:solidFill>
              <a:schemeClr val="accent2"/>
            </a:solidFill>
            <a:ln>
              <a:solidFill>
                <a:schemeClr val="bg1"/>
              </a:solid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grpSp>
      <p:grpSp>
        <p:nvGrpSpPr>
          <p:cNvPr id="4" name="组合 11"/>
          <p:cNvGrpSpPr/>
          <p:nvPr/>
        </p:nvGrpSpPr>
        <p:grpSpPr>
          <a:xfrm>
            <a:off x="3496033" y="1999653"/>
            <a:ext cx="2289934" cy="1938002"/>
            <a:chOff x="7759065" y="1559433"/>
            <a:chExt cx="2743200" cy="2321607"/>
          </a:xfrm>
          <a:effectLst>
            <a:outerShdw blurRad="292100" dist="165100" dir="16200000" sx="102000" sy="102000" rotWithShape="0">
              <a:prstClr val="black">
                <a:alpha val="35000"/>
              </a:prstClr>
            </a:outerShdw>
            <a:reflection blurRad="25400" stA="38000" endPos="35000" dir="5400000" sy="-100000" algn="bl" rotWithShape="0"/>
          </a:effectLst>
        </p:grpSpPr>
        <p:sp>
          <p:nvSpPr>
            <p:cNvPr id="130" name="椭圆形标注 22"/>
            <p:cNvSpPr/>
            <p:nvPr/>
          </p:nvSpPr>
          <p:spPr>
            <a:xfrm>
              <a:off x="7830694" y="1609184"/>
              <a:ext cx="2386564" cy="2271856"/>
            </a:xfrm>
            <a:custGeom>
              <a:avLst/>
              <a:gdLst>
                <a:gd name="connsiteX0" fmla="*/ 2354434 w 2743200"/>
                <a:gd name="connsiteY0" fmla="*/ 2299176 h 1837944"/>
                <a:gd name="connsiteX1" fmla="*/ 1715158 w 2743200"/>
                <a:gd name="connsiteY1" fmla="*/ 1808649 h 1837944"/>
                <a:gd name="connsiteX2" fmla="*/ 293679 w 2743200"/>
                <a:gd name="connsiteY2" fmla="*/ 1487239 h 1837944"/>
                <a:gd name="connsiteX3" fmla="*/ 798250 w 2743200"/>
                <a:gd name="connsiteY3" fmla="*/ 84141 h 1837944"/>
                <a:gd name="connsiteX4" fmla="*/ 2205881 w 2743200"/>
                <a:gd name="connsiteY4" fmla="*/ 189545 h 1837944"/>
                <a:gd name="connsiteX5" fmla="*/ 2187572 w 2743200"/>
                <a:gd name="connsiteY5" fmla="*/ 1657637 h 1837944"/>
                <a:gd name="connsiteX6" fmla="*/ 2354434 w 2743200"/>
                <a:gd name="connsiteY6" fmla="*/ 2299176 h 1837944"/>
                <a:gd name="connsiteX0-1" fmla="*/ 2110962 w 2499727"/>
                <a:gd name="connsiteY0-2" fmla="*/ 2329725 h 2329725"/>
                <a:gd name="connsiteX1-3" fmla="*/ 1471686 w 2499727"/>
                <a:gd name="connsiteY1-4" fmla="*/ 1839198 h 2329725"/>
                <a:gd name="connsiteX2-5" fmla="*/ 225467 w 2499727"/>
                <a:gd name="connsiteY2-6" fmla="*/ 1494928 h 2329725"/>
                <a:gd name="connsiteX3-7" fmla="*/ 554778 w 2499727"/>
                <a:gd name="connsiteY3-8" fmla="*/ 114690 h 2329725"/>
                <a:gd name="connsiteX4-9" fmla="*/ 1962409 w 2499727"/>
                <a:gd name="connsiteY4-10" fmla="*/ 220094 h 2329725"/>
                <a:gd name="connsiteX5-11" fmla="*/ 1944100 w 2499727"/>
                <a:gd name="connsiteY5-12" fmla="*/ 1688186 h 2329725"/>
                <a:gd name="connsiteX6-13" fmla="*/ 2110962 w 2499727"/>
                <a:gd name="connsiteY6-14" fmla="*/ 2329725 h 2329725"/>
                <a:gd name="connsiteX0-15" fmla="*/ 2004282 w 2499727"/>
                <a:gd name="connsiteY0-16" fmla="*/ 2245905 h 2245905"/>
                <a:gd name="connsiteX1-17" fmla="*/ 1471686 w 2499727"/>
                <a:gd name="connsiteY1-18" fmla="*/ 1839198 h 2245905"/>
                <a:gd name="connsiteX2-19" fmla="*/ 225467 w 2499727"/>
                <a:gd name="connsiteY2-20" fmla="*/ 1494928 h 2245905"/>
                <a:gd name="connsiteX3-21" fmla="*/ 554778 w 2499727"/>
                <a:gd name="connsiteY3-22" fmla="*/ 114690 h 2245905"/>
                <a:gd name="connsiteX4-23" fmla="*/ 1962409 w 2499727"/>
                <a:gd name="connsiteY4-24" fmla="*/ 220094 h 2245905"/>
                <a:gd name="connsiteX5-25" fmla="*/ 1944100 w 2499727"/>
                <a:gd name="connsiteY5-26" fmla="*/ 1688186 h 2245905"/>
                <a:gd name="connsiteX6-27" fmla="*/ 2004282 w 2499727"/>
                <a:gd name="connsiteY6-28" fmla="*/ 2245905 h 2245905"/>
                <a:gd name="connsiteX0-29" fmla="*/ 2004282 w 2499727"/>
                <a:gd name="connsiteY0-30" fmla="*/ 2245905 h 2248035"/>
                <a:gd name="connsiteX1-31" fmla="*/ 1471686 w 2499727"/>
                <a:gd name="connsiteY1-32" fmla="*/ 1839198 h 2248035"/>
                <a:gd name="connsiteX2-33" fmla="*/ 225467 w 2499727"/>
                <a:gd name="connsiteY2-34" fmla="*/ 1494928 h 2248035"/>
                <a:gd name="connsiteX3-35" fmla="*/ 554778 w 2499727"/>
                <a:gd name="connsiteY3-36" fmla="*/ 114690 h 2248035"/>
                <a:gd name="connsiteX4-37" fmla="*/ 1962409 w 2499727"/>
                <a:gd name="connsiteY4-38" fmla="*/ 220094 h 2248035"/>
                <a:gd name="connsiteX5-39" fmla="*/ 1944100 w 2499727"/>
                <a:gd name="connsiteY5-40" fmla="*/ 1688186 h 2248035"/>
                <a:gd name="connsiteX6-41" fmla="*/ 2004282 w 2499727"/>
                <a:gd name="connsiteY6-42" fmla="*/ 2245905 h 2248035"/>
                <a:gd name="connsiteX0-43" fmla="*/ 2004282 w 2261319"/>
                <a:gd name="connsiteY0-44" fmla="*/ 2245905 h 2248035"/>
                <a:gd name="connsiteX1-45" fmla="*/ 1471686 w 2261319"/>
                <a:gd name="connsiteY1-46" fmla="*/ 1839198 h 2248035"/>
                <a:gd name="connsiteX2-47" fmla="*/ 225467 w 2261319"/>
                <a:gd name="connsiteY2-48" fmla="*/ 1494928 h 2248035"/>
                <a:gd name="connsiteX3-49" fmla="*/ 554778 w 2261319"/>
                <a:gd name="connsiteY3-50" fmla="*/ 114690 h 2248035"/>
                <a:gd name="connsiteX4-51" fmla="*/ 1962409 w 2261319"/>
                <a:gd name="connsiteY4-52" fmla="*/ 220094 h 2248035"/>
                <a:gd name="connsiteX5-53" fmla="*/ 1944100 w 2261319"/>
                <a:gd name="connsiteY5-54" fmla="*/ 1688186 h 2248035"/>
                <a:gd name="connsiteX6-55" fmla="*/ 2004282 w 2261319"/>
                <a:gd name="connsiteY6-56" fmla="*/ 2245905 h 2248035"/>
                <a:gd name="connsiteX0-57" fmla="*/ 2004282 w 2238535"/>
                <a:gd name="connsiteY0-58" fmla="*/ 2245905 h 2248375"/>
                <a:gd name="connsiteX1-59" fmla="*/ 1471686 w 2238535"/>
                <a:gd name="connsiteY1-60" fmla="*/ 1839198 h 2248375"/>
                <a:gd name="connsiteX2-61" fmla="*/ 225467 w 2238535"/>
                <a:gd name="connsiteY2-62" fmla="*/ 1494928 h 2248375"/>
                <a:gd name="connsiteX3-63" fmla="*/ 554778 w 2238535"/>
                <a:gd name="connsiteY3-64" fmla="*/ 114690 h 2248375"/>
                <a:gd name="connsiteX4-65" fmla="*/ 1962409 w 2238535"/>
                <a:gd name="connsiteY4-66" fmla="*/ 220094 h 2248375"/>
                <a:gd name="connsiteX5-67" fmla="*/ 1944100 w 2238535"/>
                <a:gd name="connsiteY5-68" fmla="*/ 1688186 h 2248375"/>
                <a:gd name="connsiteX6-69" fmla="*/ 2004282 w 2238535"/>
                <a:gd name="connsiteY6-70" fmla="*/ 2245905 h 2248375"/>
                <a:gd name="connsiteX0-71" fmla="*/ 2004282 w 2238535"/>
                <a:gd name="connsiteY0-72" fmla="*/ 2245905 h 2270257"/>
                <a:gd name="connsiteX1-73" fmla="*/ 1471686 w 2238535"/>
                <a:gd name="connsiteY1-74" fmla="*/ 1839198 h 2270257"/>
                <a:gd name="connsiteX2-75" fmla="*/ 225467 w 2238535"/>
                <a:gd name="connsiteY2-76" fmla="*/ 1494928 h 2270257"/>
                <a:gd name="connsiteX3-77" fmla="*/ 554778 w 2238535"/>
                <a:gd name="connsiteY3-78" fmla="*/ 114690 h 2270257"/>
                <a:gd name="connsiteX4-79" fmla="*/ 1962409 w 2238535"/>
                <a:gd name="connsiteY4-80" fmla="*/ 220094 h 2270257"/>
                <a:gd name="connsiteX5-81" fmla="*/ 1944100 w 2238535"/>
                <a:gd name="connsiteY5-82" fmla="*/ 1688186 h 2270257"/>
                <a:gd name="connsiteX6-83" fmla="*/ 2143494 w 2238535"/>
                <a:gd name="connsiteY6-84" fmla="*/ 2166055 h 2270257"/>
                <a:gd name="connsiteX7" fmla="*/ 2004282 w 2238535"/>
                <a:gd name="connsiteY7" fmla="*/ 2245905 h 2270257"/>
                <a:gd name="connsiteX0-85" fmla="*/ 2004282 w 2273327"/>
                <a:gd name="connsiteY0-86" fmla="*/ 2245905 h 2288071"/>
                <a:gd name="connsiteX1-87" fmla="*/ 1471686 w 2273327"/>
                <a:gd name="connsiteY1-88" fmla="*/ 1839198 h 2288071"/>
                <a:gd name="connsiteX2-89" fmla="*/ 225467 w 2273327"/>
                <a:gd name="connsiteY2-90" fmla="*/ 1494928 h 2288071"/>
                <a:gd name="connsiteX3-91" fmla="*/ 554778 w 2273327"/>
                <a:gd name="connsiteY3-92" fmla="*/ 114690 h 2288071"/>
                <a:gd name="connsiteX4-93" fmla="*/ 1962409 w 2273327"/>
                <a:gd name="connsiteY4-94" fmla="*/ 220094 h 2288071"/>
                <a:gd name="connsiteX5-95" fmla="*/ 1944100 w 2273327"/>
                <a:gd name="connsiteY5-96" fmla="*/ 1688186 h 2288071"/>
                <a:gd name="connsiteX6-97" fmla="*/ 2135874 w 2273327"/>
                <a:gd name="connsiteY6-98" fmla="*/ 2219395 h 2288071"/>
                <a:gd name="connsiteX7-99" fmla="*/ 2004282 w 2273327"/>
                <a:gd name="connsiteY7-100" fmla="*/ 2245905 h 2288071"/>
                <a:gd name="connsiteX0-101" fmla="*/ 2004282 w 2273327"/>
                <a:gd name="connsiteY0-102" fmla="*/ 2245905 h 2269059"/>
                <a:gd name="connsiteX1-103" fmla="*/ 1471686 w 2273327"/>
                <a:gd name="connsiteY1-104" fmla="*/ 1839198 h 2269059"/>
                <a:gd name="connsiteX2-105" fmla="*/ 225467 w 2273327"/>
                <a:gd name="connsiteY2-106" fmla="*/ 1494928 h 2269059"/>
                <a:gd name="connsiteX3-107" fmla="*/ 554778 w 2273327"/>
                <a:gd name="connsiteY3-108" fmla="*/ 114690 h 2269059"/>
                <a:gd name="connsiteX4-109" fmla="*/ 1962409 w 2273327"/>
                <a:gd name="connsiteY4-110" fmla="*/ 220094 h 2269059"/>
                <a:gd name="connsiteX5-111" fmla="*/ 1944100 w 2273327"/>
                <a:gd name="connsiteY5-112" fmla="*/ 1688186 h 2269059"/>
                <a:gd name="connsiteX6-113" fmla="*/ 2135874 w 2273327"/>
                <a:gd name="connsiteY6-114" fmla="*/ 2219395 h 2269059"/>
                <a:gd name="connsiteX7-115" fmla="*/ 2004282 w 2273327"/>
                <a:gd name="connsiteY7-116" fmla="*/ 2245905 h 2269059"/>
                <a:gd name="connsiteX0-117" fmla="*/ 2004282 w 2273327"/>
                <a:gd name="connsiteY0-118" fmla="*/ 2245905 h 2269059"/>
                <a:gd name="connsiteX1-119" fmla="*/ 1471686 w 2273327"/>
                <a:gd name="connsiteY1-120" fmla="*/ 1839198 h 2269059"/>
                <a:gd name="connsiteX2-121" fmla="*/ 225467 w 2273327"/>
                <a:gd name="connsiteY2-122" fmla="*/ 1494928 h 2269059"/>
                <a:gd name="connsiteX3-123" fmla="*/ 554778 w 2273327"/>
                <a:gd name="connsiteY3-124" fmla="*/ 114690 h 2269059"/>
                <a:gd name="connsiteX4-125" fmla="*/ 1962409 w 2273327"/>
                <a:gd name="connsiteY4-126" fmla="*/ 220094 h 2269059"/>
                <a:gd name="connsiteX5-127" fmla="*/ 1944100 w 2273327"/>
                <a:gd name="connsiteY5-128" fmla="*/ 1688186 h 2269059"/>
                <a:gd name="connsiteX6-129" fmla="*/ 2135874 w 2273327"/>
                <a:gd name="connsiteY6-130" fmla="*/ 2219395 h 2269059"/>
                <a:gd name="connsiteX7-131" fmla="*/ 2004282 w 2273327"/>
                <a:gd name="connsiteY7-132" fmla="*/ 2245905 h 2269059"/>
                <a:gd name="connsiteX0-133" fmla="*/ 2004282 w 2273327"/>
                <a:gd name="connsiteY0-134" fmla="*/ 2245905 h 2245911"/>
                <a:gd name="connsiteX1-135" fmla="*/ 1471686 w 2273327"/>
                <a:gd name="connsiteY1-136" fmla="*/ 1839198 h 2245911"/>
                <a:gd name="connsiteX2-137" fmla="*/ 225467 w 2273327"/>
                <a:gd name="connsiteY2-138" fmla="*/ 1494928 h 2245911"/>
                <a:gd name="connsiteX3-139" fmla="*/ 554778 w 2273327"/>
                <a:gd name="connsiteY3-140" fmla="*/ 114690 h 2245911"/>
                <a:gd name="connsiteX4-141" fmla="*/ 1962409 w 2273327"/>
                <a:gd name="connsiteY4-142" fmla="*/ 220094 h 2245911"/>
                <a:gd name="connsiteX5-143" fmla="*/ 1944100 w 2273327"/>
                <a:gd name="connsiteY5-144" fmla="*/ 1688186 h 2245911"/>
                <a:gd name="connsiteX6-145" fmla="*/ 2135874 w 2273327"/>
                <a:gd name="connsiteY6-146" fmla="*/ 2219395 h 2245911"/>
                <a:gd name="connsiteX7-147" fmla="*/ 2004282 w 2273327"/>
                <a:gd name="connsiteY7-148" fmla="*/ 2245905 h 2245911"/>
                <a:gd name="connsiteX0-149" fmla="*/ 2004282 w 2272550"/>
                <a:gd name="connsiteY0-150" fmla="*/ 2245905 h 2247970"/>
                <a:gd name="connsiteX1-151" fmla="*/ 1471686 w 2272550"/>
                <a:gd name="connsiteY1-152" fmla="*/ 1839198 h 2247970"/>
                <a:gd name="connsiteX2-153" fmla="*/ 225467 w 2272550"/>
                <a:gd name="connsiteY2-154" fmla="*/ 1494928 h 2247970"/>
                <a:gd name="connsiteX3-155" fmla="*/ 554778 w 2272550"/>
                <a:gd name="connsiteY3-156" fmla="*/ 114690 h 2247970"/>
                <a:gd name="connsiteX4-157" fmla="*/ 1962409 w 2272550"/>
                <a:gd name="connsiteY4-158" fmla="*/ 220094 h 2247970"/>
                <a:gd name="connsiteX5-159" fmla="*/ 1944100 w 2272550"/>
                <a:gd name="connsiteY5-160" fmla="*/ 1688186 h 2247970"/>
                <a:gd name="connsiteX6-161" fmla="*/ 2158099 w 2272550"/>
                <a:gd name="connsiteY6-162" fmla="*/ 2247970 h 2247970"/>
                <a:gd name="connsiteX7-163" fmla="*/ 2004282 w 2272550"/>
                <a:gd name="connsiteY7-164" fmla="*/ 2245905 h 2247970"/>
                <a:gd name="connsiteX0-165" fmla="*/ 2004282 w 2272550"/>
                <a:gd name="connsiteY0-166" fmla="*/ 2245905 h 2247970"/>
                <a:gd name="connsiteX1-167" fmla="*/ 1471686 w 2272550"/>
                <a:gd name="connsiteY1-168" fmla="*/ 1839198 h 2247970"/>
                <a:gd name="connsiteX2-169" fmla="*/ 225467 w 2272550"/>
                <a:gd name="connsiteY2-170" fmla="*/ 1494928 h 2247970"/>
                <a:gd name="connsiteX3-171" fmla="*/ 554778 w 2272550"/>
                <a:gd name="connsiteY3-172" fmla="*/ 114690 h 2247970"/>
                <a:gd name="connsiteX4-173" fmla="*/ 1962409 w 2272550"/>
                <a:gd name="connsiteY4-174" fmla="*/ 220094 h 2247970"/>
                <a:gd name="connsiteX5-175" fmla="*/ 1944100 w 2272550"/>
                <a:gd name="connsiteY5-176" fmla="*/ 1688186 h 2247970"/>
                <a:gd name="connsiteX6-177" fmla="*/ 2158099 w 2272550"/>
                <a:gd name="connsiteY6-178" fmla="*/ 2247970 h 2247970"/>
                <a:gd name="connsiteX7-179" fmla="*/ 2004282 w 2272550"/>
                <a:gd name="connsiteY7-180" fmla="*/ 2245905 h 2247970"/>
                <a:gd name="connsiteX0-181" fmla="*/ 2004282 w 2272550"/>
                <a:gd name="connsiteY0-182" fmla="*/ 2245905 h 2247970"/>
                <a:gd name="connsiteX1-183" fmla="*/ 1471686 w 2272550"/>
                <a:gd name="connsiteY1-184" fmla="*/ 1839198 h 2247970"/>
                <a:gd name="connsiteX2-185" fmla="*/ 225467 w 2272550"/>
                <a:gd name="connsiteY2-186" fmla="*/ 1494928 h 2247970"/>
                <a:gd name="connsiteX3-187" fmla="*/ 554778 w 2272550"/>
                <a:gd name="connsiteY3-188" fmla="*/ 114690 h 2247970"/>
                <a:gd name="connsiteX4-189" fmla="*/ 1962409 w 2272550"/>
                <a:gd name="connsiteY4-190" fmla="*/ 220094 h 2247970"/>
                <a:gd name="connsiteX5-191" fmla="*/ 1944100 w 2272550"/>
                <a:gd name="connsiteY5-192" fmla="*/ 1688186 h 2247970"/>
                <a:gd name="connsiteX6-193" fmla="*/ 2158099 w 2272550"/>
                <a:gd name="connsiteY6-194" fmla="*/ 2247970 h 2247970"/>
                <a:gd name="connsiteX7-195" fmla="*/ 2004282 w 2272550"/>
                <a:gd name="connsiteY7-196" fmla="*/ 2245905 h 2247970"/>
                <a:gd name="connsiteX0-197" fmla="*/ 2118974 w 2387242"/>
                <a:gd name="connsiteY0-198" fmla="*/ 2242567 h 2244632"/>
                <a:gd name="connsiteX1-199" fmla="*/ 1586378 w 2387242"/>
                <a:gd name="connsiteY1-200" fmla="*/ 1835860 h 2244632"/>
                <a:gd name="connsiteX2-201" fmla="*/ 202999 w 2387242"/>
                <a:gd name="connsiteY2-202" fmla="*/ 1445870 h 2244632"/>
                <a:gd name="connsiteX3-203" fmla="*/ 669470 w 2387242"/>
                <a:gd name="connsiteY3-204" fmla="*/ 111352 h 2244632"/>
                <a:gd name="connsiteX4-205" fmla="*/ 2077101 w 2387242"/>
                <a:gd name="connsiteY4-206" fmla="*/ 216756 h 2244632"/>
                <a:gd name="connsiteX5-207" fmla="*/ 2058792 w 2387242"/>
                <a:gd name="connsiteY5-208" fmla="*/ 1684848 h 2244632"/>
                <a:gd name="connsiteX6-209" fmla="*/ 2272791 w 2387242"/>
                <a:gd name="connsiteY6-210" fmla="*/ 2244632 h 2244632"/>
                <a:gd name="connsiteX7-211" fmla="*/ 2118974 w 2387242"/>
                <a:gd name="connsiteY7-212" fmla="*/ 2242567 h 2244632"/>
                <a:gd name="connsiteX0-213" fmla="*/ 2142307 w 2387242"/>
                <a:gd name="connsiteY0-214" fmla="*/ 2269790 h 2269796"/>
                <a:gd name="connsiteX1-215" fmla="*/ 1586378 w 2387242"/>
                <a:gd name="connsiteY1-216" fmla="*/ 1835860 h 2269796"/>
                <a:gd name="connsiteX2-217" fmla="*/ 202999 w 2387242"/>
                <a:gd name="connsiteY2-218" fmla="*/ 1445870 h 2269796"/>
                <a:gd name="connsiteX3-219" fmla="*/ 669470 w 2387242"/>
                <a:gd name="connsiteY3-220" fmla="*/ 111352 h 2269796"/>
                <a:gd name="connsiteX4-221" fmla="*/ 2077101 w 2387242"/>
                <a:gd name="connsiteY4-222" fmla="*/ 216756 h 2269796"/>
                <a:gd name="connsiteX5-223" fmla="*/ 2058792 w 2387242"/>
                <a:gd name="connsiteY5-224" fmla="*/ 1684848 h 2269796"/>
                <a:gd name="connsiteX6-225" fmla="*/ 2272791 w 2387242"/>
                <a:gd name="connsiteY6-226" fmla="*/ 2244632 h 2269796"/>
                <a:gd name="connsiteX7-227" fmla="*/ 2142307 w 2387242"/>
                <a:gd name="connsiteY7-228" fmla="*/ 2269790 h 2269796"/>
                <a:gd name="connsiteX0-229" fmla="*/ 2142307 w 2386564"/>
                <a:gd name="connsiteY0-230" fmla="*/ 2269790 h 2271855"/>
                <a:gd name="connsiteX1-231" fmla="*/ 1586378 w 2386564"/>
                <a:gd name="connsiteY1-232" fmla="*/ 1835860 h 2271855"/>
                <a:gd name="connsiteX2-233" fmla="*/ 202999 w 2386564"/>
                <a:gd name="connsiteY2-234" fmla="*/ 1445870 h 2271855"/>
                <a:gd name="connsiteX3-235" fmla="*/ 669470 w 2386564"/>
                <a:gd name="connsiteY3-236" fmla="*/ 111352 h 2271855"/>
                <a:gd name="connsiteX4-237" fmla="*/ 2077101 w 2386564"/>
                <a:gd name="connsiteY4-238" fmla="*/ 216756 h 2271855"/>
                <a:gd name="connsiteX5-239" fmla="*/ 2058792 w 2386564"/>
                <a:gd name="connsiteY5-240" fmla="*/ 1684848 h 2271855"/>
                <a:gd name="connsiteX6-241" fmla="*/ 2292235 w 2386564"/>
                <a:gd name="connsiteY6-242" fmla="*/ 2271855 h 2271855"/>
                <a:gd name="connsiteX7-243" fmla="*/ 2142307 w 2386564"/>
                <a:gd name="connsiteY7-244" fmla="*/ 2269790 h 227185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99" y="connsiteY7-100"/>
                </a:cxn>
              </a:cxnLst>
              <a:rect l="l" t="t" r="r" b="b"/>
              <a:pathLst>
                <a:path w="2386564" h="2271855">
                  <a:moveTo>
                    <a:pt x="2142307" y="2269790"/>
                  </a:moveTo>
                  <a:lnTo>
                    <a:pt x="1586378" y="1835860"/>
                  </a:lnTo>
                  <a:cubicBezTo>
                    <a:pt x="1059338" y="1927221"/>
                    <a:pt x="539638" y="1732517"/>
                    <a:pt x="202999" y="1445870"/>
                  </a:cubicBezTo>
                  <a:cubicBezTo>
                    <a:pt x="-345444" y="978872"/>
                    <a:pt x="357120" y="316204"/>
                    <a:pt x="669470" y="111352"/>
                  </a:cubicBezTo>
                  <a:cubicBezTo>
                    <a:pt x="981820" y="-93500"/>
                    <a:pt x="1673360" y="9464"/>
                    <a:pt x="2077101" y="216756"/>
                  </a:cubicBezTo>
                  <a:cubicBezTo>
                    <a:pt x="2801082" y="588469"/>
                    <a:pt x="2022936" y="1342332"/>
                    <a:pt x="2058792" y="1684848"/>
                  </a:cubicBezTo>
                  <a:cubicBezTo>
                    <a:pt x="2094648" y="2027364"/>
                    <a:pt x="2244105" y="2182077"/>
                    <a:pt x="2292235" y="2271855"/>
                  </a:cubicBezTo>
                  <a:cubicBezTo>
                    <a:pt x="2216540" y="2269558"/>
                    <a:pt x="2213000" y="2270291"/>
                    <a:pt x="2142307" y="2269790"/>
                  </a:cubicBezTo>
                  <a:close/>
                </a:path>
              </a:pathLst>
            </a:custGeom>
            <a:solidFill>
              <a:schemeClr val="accent3">
                <a:lumMod val="75000"/>
              </a:schemeClr>
            </a:solid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sp>
          <p:nvSpPr>
            <p:cNvPr id="131" name="椭圆形标注 13"/>
            <p:cNvSpPr/>
            <p:nvPr/>
          </p:nvSpPr>
          <p:spPr>
            <a:xfrm>
              <a:off x="7759065" y="1559433"/>
              <a:ext cx="2743200" cy="1837944"/>
            </a:xfrm>
            <a:prstGeom prst="wedgeEllipseCallout">
              <a:avLst>
                <a:gd name="adj1" fmla="val 35828"/>
                <a:gd name="adj2" fmla="val 75095"/>
              </a:avLst>
            </a:prstGeom>
            <a:solidFill>
              <a:schemeClr val="accent3"/>
            </a:solidFill>
            <a:ln>
              <a:solidFill>
                <a:schemeClr val="bg1"/>
              </a:solid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grpSp>
      <p:grpSp>
        <p:nvGrpSpPr>
          <p:cNvPr id="5" name="组合 3"/>
          <p:cNvGrpSpPr/>
          <p:nvPr/>
        </p:nvGrpSpPr>
        <p:grpSpPr>
          <a:xfrm>
            <a:off x="3355893" y="2347734"/>
            <a:ext cx="1869877" cy="1586669"/>
            <a:chOff x="7759065" y="1559433"/>
            <a:chExt cx="2743200" cy="2327720"/>
          </a:xfrm>
          <a:effectLst>
            <a:outerShdw blurRad="254000" dist="88900" dir="18900000" algn="bl" rotWithShape="0">
              <a:prstClr val="black">
                <a:alpha val="40000"/>
              </a:prstClr>
            </a:outerShdw>
            <a:reflection blurRad="25400" stA="38000" endPos="35000" dir="5400000" sy="-100000" algn="bl" rotWithShape="0"/>
          </a:effectLst>
        </p:grpSpPr>
        <p:sp>
          <p:nvSpPr>
            <p:cNvPr id="133" name="椭圆形标注 22"/>
            <p:cNvSpPr/>
            <p:nvPr/>
          </p:nvSpPr>
          <p:spPr>
            <a:xfrm>
              <a:off x="7830694" y="1609184"/>
              <a:ext cx="2386412" cy="2277969"/>
            </a:xfrm>
            <a:custGeom>
              <a:avLst/>
              <a:gdLst>
                <a:gd name="connsiteX0" fmla="*/ 2354434 w 2743200"/>
                <a:gd name="connsiteY0" fmla="*/ 2299176 h 1837944"/>
                <a:gd name="connsiteX1" fmla="*/ 1715158 w 2743200"/>
                <a:gd name="connsiteY1" fmla="*/ 1808649 h 1837944"/>
                <a:gd name="connsiteX2" fmla="*/ 293679 w 2743200"/>
                <a:gd name="connsiteY2" fmla="*/ 1487239 h 1837944"/>
                <a:gd name="connsiteX3" fmla="*/ 798250 w 2743200"/>
                <a:gd name="connsiteY3" fmla="*/ 84141 h 1837944"/>
                <a:gd name="connsiteX4" fmla="*/ 2205881 w 2743200"/>
                <a:gd name="connsiteY4" fmla="*/ 189545 h 1837944"/>
                <a:gd name="connsiteX5" fmla="*/ 2187572 w 2743200"/>
                <a:gd name="connsiteY5" fmla="*/ 1657637 h 1837944"/>
                <a:gd name="connsiteX6" fmla="*/ 2354434 w 2743200"/>
                <a:gd name="connsiteY6" fmla="*/ 2299176 h 1837944"/>
                <a:gd name="connsiteX0-1" fmla="*/ 2110962 w 2499727"/>
                <a:gd name="connsiteY0-2" fmla="*/ 2329725 h 2329725"/>
                <a:gd name="connsiteX1-3" fmla="*/ 1471686 w 2499727"/>
                <a:gd name="connsiteY1-4" fmla="*/ 1839198 h 2329725"/>
                <a:gd name="connsiteX2-5" fmla="*/ 225467 w 2499727"/>
                <a:gd name="connsiteY2-6" fmla="*/ 1494928 h 2329725"/>
                <a:gd name="connsiteX3-7" fmla="*/ 554778 w 2499727"/>
                <a:gd name="connsiteY3-8" fmla="*/ 114690 h 2329725"/>
                <a:gd name="connsiteX4-9" fmla="*/ 1962409 w 2499727"/>
                <a:gd name="connsiteY4-10" fmla="*/ 220094 h 2329725"/>
                <a:gd name="connsiteX5-11" fmla="*/ 1944100 w 2499727"/>
                <a:gd name="connsiteY5-12" fmla="*/ 1688186 h 2329725"/>
                <a:gd name="connsiteX6-13" fmla="*/ 2110962 w 2499727"/>
                <a:gd name="connsiteY6-14" fmla="*/ 2329725 h 2329725"/>
                <a:gd name="connsiteX0-15" fmla="*/ 2004282 w 2499727"/>
                <a:gd name="connsiteY0-16" fmla="*/ 2245905 h 2245905"/>
                <a:gd name="connsiteX1-17" fmla="*/ 1471686 w 2499727"/>
                <a:gd name="connsiteY1-18" fmla="*/ 1839198 h 2245905"/>
                <a:gd name="connsiteX2-19" fmla="*/ 225467 w 2499727"/>
                <a:gd name="connsiteY2-20" fmla="*/ 1494928 h 2245905"/>
                <a:gd name="connsiteX3-21" fmla="*/ 554778 w 2499727"/>
                <a:gd name="connsiteY3-22" fmla="*/ 114690 h 2245905"/>
                <a:gd name="connsiteX4-23" fmla="*/ 1962409 w 2499727"/>
                <a:gd name="connsiteY4-24" fmla="*/ 220094 h 2245905"/>
                <a:gd name="connsiteX5-25" fmla="*/ 1944100 w 2499727"/>
                <a:gd name="connsiteY5-26" fmla="*/ 1688186 h 2245905"/>
                <a:gd name="connsiteX6-27" fmla="*/ 2004282 w 2499727"/>
                <a:gd name="connsiteY6-28" fmla="*/ 2245905 h 2245905"/>
                <a:gd name="connsiteX0-29" fmla="*/ 2004282 w 2499727"/>
                <a:gd name="connsiteY0-30" fmla="*/ 2245905 h 2248035"/>
                <a:gd name="connsiteX1-31" fmla="*/ 1471686 w 2499727"/>
                <a:gd name="connsiteY1-32" fmla="*/ 1839198 h 2248035"/>
                <a:gd name="connsiteX2-33" fmla="*/ 225467 w 2499727"/>
                <a:gd name="connsiteY2-34" fmla="*/ 1494928 h 2248035"/>
                <a:gd name="connsiteX3-35" fmla="*/ 554778 w 2499727"/>
                <a:gd name="connsiteY3-36" fmla="*/ 114690 h 2248035"/>
                <a:gd name="connsiteX4-37" fmla="*/ 1962409 w 2499727"/>
                <a:gd name="connsiteY4-38" fmla="*/ 220094 h 2248035"/>
                <a:gd name="connsiteX5-39" fmla="*/ 1944100 w 2499727"/>
                <a:gd name="connsiteY5-40" fmla="*/ 1688186 h 2248035"/>
                <a:gd name="connsiteX6-41" fmla="*/ 2004282 w 2499727"/>
                <a:gd name="connsiteY6-42" fmla="*/ 2245905 h 2248035"/>
                <a:gd name="connsiteX0-43" fmla="*/ 2004282 w 2261319"/>
                <a:gd name="connsiteY0-44" fmla="*/ 2245905 h 2248035"/>
                <a:gd name="connsiteX1-45" fmla="*/ 1471686 w 2261319"/>
                <a:gd name="connsiteY1-46" fmla="*/ 1839198 h 2248035"/>
                <a:gd name="connsiteX2-47" fmla="*/ 225467 w 2261319"/>
                <a:gd name="connsiteY2-48" fmla="*/ 1494928 h 2248035"/>
                <a:gd name="connsiteX3-49" fmla="*/ 554778 w 2261319"/>
                <a:gd name="connsiteY3-50" fmla="*/ 114690 h 2248035"/>
                <a:gd name="connsiteX4-51" fmla="*/ 1962409 w 2261319"/>
                <a:gd name="connsiteY4-52" fmla="*/ 220094 h 2248035"/>
                <a:gd name="connsiteX5-53" fmla="*/ 1944100 w 2261319"/>
                <a:gd name="connsiteY5-54" fmla="*/ 1688186 h 2248035"/>
                <a:gd name="connsiteX6-55" fmla="*/ 2004282 w 2261319"/>
                <a:gd name="connsiteY6-56" fmla="*/ 2245905 h 2248035"/>
                <a:gd name="connsiteX0-57" fmla="*/ 2004282 w 2238535"/>
                <a:gd name="connsiteY0-58" fmla="*/ 2245905 h 2248375"/>
                <a:gd name="connsiteX1-59" fmla="*/ 1471686 w 2238535"/>
                <a:gd name="connsiteY1-60" fmla="*/ 1839198 h 2248375"/>
                <a:gd name="connsiteX2-61" fmla="*/ 225467 w 2238535"/>
                <a:gd name="connsiteY2-62" fmla="*/ 1494928 h 2248375"/>
                <a:gd name="connsiteX3-63" fmla="*/ 554778 w 2238535"/>
                <a:gd name="connsiteY3-64" fmla="*/ 114690 h 2248375"/>
                <a:gd name="connsiteX4-65" fmla="*/ 1962409 w 2238535"/>
                <a:gd name="connsiteY4-66" fmla="*/ 220094 h 2248375"/>
                <a:gd name="connsiteX5-67" fmla="*/ 1944100 w 2238535"/>
                <a:gd name="connsiteY5-68" fmla="*/ 1688186 h 2248375"/>
                <a:gd name="connsiteX6-69" fmla="*/ 2004282 w 2238535"/>
                <a:gd name="connsiteY6-70" fmla="*/ 2245905 h 2248375"/>
                <a:gd name="connsiteX0-71" fmla="*/ 2004282 w 2238535"/>
                <a:gd name="connsiteY0-72" fmla="*/ 2245905 h 2270257"/>
                <a:gd name="connsiteX1-73" fmla="*/ 1471686 w 2238535"/>
                <a:gd name="connsiteY1-74" fmla="*/ 1839198 h 2270257"/>
                <a:gd name="connsiteX2-75" fmla="*/ 225467 w 2238535"/>
                <a:gd name="connsiteY2-76" fmla="*/ 1494928 h 2270257"/>
                <a:gd name="connsiteX3-77" fmla="*/ 554778 w 2238535"/>
                <a:gd name="connsiteY3-78" fmla="*/ 114690 h 2270257"/>
                <a:gd name="connsiteX4-79" fmla="*/ 1962409 w 2238535"/>
                <a:gd name="connsiteY4-80" fmla="*/ 220094 h 2270257"/>
                <a:gd name="connsiteX5-81" fmla="*/ 1944100 w 2238535"/>
                <a:gd name="connsiteY5-82" fmla="*/ 1688186 h 2270257"/>
                <a:gd name="connsiteX6-83" fmla="*/ 2143494 w 2238535"/>
                <a:gd name="connsiteY6-84" fmla="*/ 2166055 h 2270257"/>
                <a:gd name="connsiteX7" fmla="*/ 2004282 w 2238535"/>
                <a:gd name="connsiteY7" fmla="*/ 2245905 h 2270257"/>
                <a:gd name="connsiteX0-85" fmla="*/ 2004282 w 2273327"/>
                <a:gd name="connsiteY0-86" fmla="*/ 2245905 h 2288071"/>
                <a:gd name="connsiteX1-87" fmla="*/ 1471686 w 2273327"/>
                <a:gd name="connsiteY1-88" fmla="*/ 1839198 h 2288071"/>
                <a:gd name="connsiteX2-89" fmla="*/ 225467 w 2273327"/>
                <a:gd name="connsiteY2-90" fmla="*/ 1494928 h 2288071"/>
                <a:gd name="connsiteX3-91" fmla="*/ 554778 w 2273327"/>
                <a:gd name="connsiteY3-92" fmla="*/ 114690 h 2288071"/>
                <a:gd name="connsiteX4-93" fmla="*/ 1962409 w 2273327"/>
                <a:gd name="connsiteY4-94" fmla="*/ 220094 h 2288071"/>
                <a:gd name="connsiteX5-95" fmla="*/ 1944100 w 2273327"/>
                <a:gd name="connsiteY5-96" fmla="*/ 1688186 h 2288071"/>
                <a:gd name="connsiteX6-97" fmla="*/ 2135874 w 2273327"/>
                <a:gd name="connsiteY6-98" fmla="*/ 2219395 h 2288071"/>
                <a:gd name="connsiteX7-99" fmla="*/ 2004282 w 2273327"/>
                <a:gd name="connsiteY7-100" fmla="*/ 2245905 h 2288071"/>
                <a:gd name="connsiteX0-101" fmla="*/ 2004282 w 2273327"/>
                <a:gd name="connsiteY0-102" fmla="*/ 2245905 h 2269059"/>
                <a:gd name="connsiteX1-103" fmla="*/ 1471686 w 2273327"/>
                <a:gd name="connsiteY1-104" fmla="*/ 1839198 h 2269059"/>
                <a:gd name="connsiteX2-105" fmla="*/ 225467 w 2273327"/>
                <a:gd name="connsiteY2-106" fmla="*/ 1494928 h 2269059"/>
                <a:gd name="connsiteX3-107" fmla="*/ 554778 w 2273327"/>
                <a:gd name="connsiteY3-108" fmla="*/ 114690 h 2269059"/>
                <a:gd name="connsiteX4-109" fmla="*/ 1962409 w 2273327"/>
                <a:gd name="connsiteY4-110" fmla="*/ 220094 h 2269059"/>
                <a:gd name="connsiteX5-111" fmla="*/ 1944100 w 2273327"/>
                <a:gd name="connsiteY5-112" fmla="*/ 1688186 h 2269059"/>
                <a:gd name="connsiteX6-113" fmla="*/ 2135874 w 2273327"/>
                <a:gd name="connsiteY6-114" fmla="*/ 2219395 h 2269059"/>
                <a:gd name="connsiteX7-115" fmla="*/ 2004282 w 2273327"/>
                <a:gd name="connsiteY7-116" fmla="*/ 2245905 h 2269059"/>
                <a:gd name="connsiteX0-117" fmla="*/ 2004282 w 2273327"/>
                <a:gd name="connsiteY0-118" fmla="*/ 2245905 h 2269059"/>
                <a:gd name="connsiteX1-119" fmla="*/ 1471686 w 2273327"/>
                <a:gd name="connsiteY1-120" fmla="*/ 1839198 h 2269059"/>
                <a:gd name="connsiteX2-121" fmla="*/ 225467 w 2273327"/>
                <a:gd name="connsiteY2-122" fmla="*/ 1494928 h 2269059"/>
                <a:gd name="connsiteX3-123" fmla="*/ 554778 w 2273327"/>
                <a:gd name="connsiteY3-124" fmla="*/ 114690 h 2269059"/>
                <a:gd name="connsiteX4-125" fmla="*/ 1962409 w 2273327"/>
                <a:gd name="connsiteY4-126" fmla="*/ 220094 h 2269059"/>
                <a:gd name="connsiteX5-127" fmla="*/ 1944100 w 2273327"/>
                <a:gd name="connsiteY5-128" fmla="*/ 1688186 h 2269059"/>
                <a:gd name="connsiteX6-129" fmla="*/ 2135874 w 2273327"/>
                <a:gd name="connsiteY6-130" fmla="*/ 2219395 h 2269059"/>
                <a:gd name="connsiteX7-131" fmla="*/ 2004282 w 2273327"/>
                <a:gd name="connsiteY7-132" fmla="*/ 2245905 h 2269059"/>
                <a:gd name="connsiteX0-133" fmla="*/ 2004282 w 2273327"/>
                <a:gd name="connsiteY0-134" fmla="*/ 2245905 h 2245911"/>
                <a:gd name="connsiteX1-135" fmla="*/ 1471686 w 2273327"/>
                <a:gd name="connsiteY1-136" fmla="*/ 1839198 h 2245911"/>
                <a:gd name="connsiteX2-137" fmla="*/ 225467 w 2273327"/>
                <a:gd name="connsiteY2-138" fmla="*/ 1494928 h 2245911"/>
                <a:gd name="connsiteX3-139" fmla="*/ 554778 w 2273327"/>
                <a:gd name="connsiteY3-140" fmla="*/ 114690 h 2245911"/>
                <a:gd name="connsiteX4-141" fmla="*/ 1962409 w 2273327"/>
                <a:gd name="connsiteY4-142" fmla="*/ 220094 h 2245911"/>
                <a:gd name="connsiteX5-143" fmla="*/ 1944100 w 2273327"/>
                <a:gd name="connsiteY5-144" fmla="*/ 1688186 h 2245911"/>
                <a:gd name="connsiteX6-145" fmla="*/ 2135874 w 2273327"/>
                <a:gd name="connsiteY6-146" fmla="*/ 2219395 h 2245911"/>
                <a:gd name="connsiteX7-147" fmla="*/ 2004282 w 2273327"/>
                <a:gd name="connsiteY7-148" fmla="*/ 2245905 h 2245911"/>
                <a:gd name="connsiteX0-149" fmla="*/ 2004282 w 2272550"/>
                <a:gd name="connsiteY0-150" fmla="*/ 2245905 h 2247970"/>
                <a:gd name="connsiteX1-151" fmla="*/ 1471686 w 2272550"/>
                <a:gd name="connsiteY1-152" fmla="*/ 1839198 h 2247970"/>
                <a:gd name="connsiteX2-153" fmla="*/ 225467 w 2272550"/>
                <a:gd name="connsiteY2-154" fmla="*/ 1494928 h 2247970"/>
                <a:gd name="connsiteX3-155" fmla="*/ 554778 w 2272550"/>
                <a:gd name="connsiteY3-156" fmla="*/ 114690 h 2247970"/>
                <a:gd name="connsiteX4-157" fmla="*/ 1962409 w 2272550"/>
                <a:gd name="connsiteY4-158" fmla="*/ 220094 h 2247970"/>
                <a:gd name="connsiteX5-159" fmla="*/ 1944100 w 2272550"/>
                <a:gd name="connsiteY5-160" fmla="*/ 1688186 h 2247970"/>
                <a:gd name="connsiteX6-161" fmla="*/ 2158099 w 2272550"/>
                <a:gd name="connsiteY6-162" fmla="*/ 2247970 h 2247970"/>
                <a:gd name="connsiteX7-163" fmla="*/ 2004282 w 2272550"/>
                <a:gd name="connsiteY7-164" fmla="*/ 2245905 h 2247970"/>
                <a:gd name="connsiteX0-165" fmla="*/ 2004282 w 2272550"/>
                <a:gd name="connsiteY0-166" fmla="*/ 2245905 h 2247970"/>
                <a:gd name="connsiteX1-167" fmla="*/ 1471686 w 2272550"/>
                <a:gd name="connsiteY1-168" fmla="*/ 1839198 h 2247970"/>
                <a:gd name="connsiteX2-169" fmla="*/ 225467 w 2272550"/>
                <a:gd name="connsiteY2-170" fmla="*/ 1494928 h 2247970"/>
                <a:gd name="connsiteX3-171" fmla="*/ 554778 w 2272550"/>
                <a:gd name="connsiteY3-172" fmla="*/ 114690 h 2247970"/>
                <a:gd name="connsiteX4-173" fmla="*/ 1962409 w 2272550"/>
                <a:gd name="connsiteY4-174" fmla="*/ 220094 h 2247970"/>
                <a:gd name="connsiteX5-175" fmla="*/ 1944100 w 2272550"/>
                <a:gd name="connsiteY5-176" fmla="*/ 1688186 h 2247970"/>
                <a:gd name="connsiteX6-177" fmla="*/ 2158099 w 2272550"/>
                <a:gd name="connsiteY6-178" fmla="*/ 2247970 h 2247970"/>
                <a:gd name="connsiteX7-179" fmla="*/ 2004282 w 2272550"/>
                <a:gd name="connsiteY7-180" fmla="*/ 2245905 h 2247970"/>
                <a:gd name="connsiteX0-181" fmla="*/ 2004282 w 2272550"/>
                <a:gd name="connsiteY0-182" fmla="*/ 2245905 h 2247970"/>
                <a:gd name="connsiteX1-183" fmla="*/ 1471686 w 2272550"/>
                <a:gd name="connsiteY1-184" fmla="*/ 1839198 h 2247970"/>
                <a:gd name="connsiteX2-185" fmla="*/ 225467 w 2272550"/>
                <a:gd name="connsiteY2-186" fmla="*/ 1494928 h 2247970"/>
                <a:gd name="connsiteX3-187" fmla="*/ 554778 w 2272550"/>
                <a:gd name="connsiteY3-188" fmla="*/ 114690 h 2247970"/>
                <a:gd name="connsiteX4-189" fmla="*/ 1962409 w 2272550"/>
                <a:gd name="connsiteY4-190" fmla="*/ 220094 h 2247970"/>
                <a:gd name="connsiteX5-191" fmla="*/ 1944100 w 2272550"/>
                <a:gd name="connsiteY5-192" fmla="*/ 1688186 h 2247970"/>
                <a:gd name="connsiteX6-193" fmla="*/ 2158099 w 2272550"/>
                <a:gd name="connsiteY6-194" fmla="*/ 2247970 h 2247970"/>
                <a:gd name="connsiteX7-195" fmla="*/ 2004282 w 2272550"/>
                <a:gd name="connsiteY7-196" fmla="*/ 2245905 h 2247970"/>
                <a:gd name="connsiteX0-197" fmla="*/ 2118974 w 2387242"/>
                <a:gd name="connsiteY0-198" fmla="*/ 2242567 h 2244632"/>
                <a:gd name="connsiteX1-199" fmla="*/ 1586378 w 2387242"/>
                <a:gd name="connsiteY1-200" fmla="*/ 1835860 h 2244632"/>
                <a:gd name="connsiteX2-201" fmla="*/ 202999 w 2387242"/>
                <a:gd name="connsiteY2-202" fmla="*/ 1445870 h 2244632"/>
                <a:gd name="connsiteX3-203" fmla="*/ 669470 w 2387242"/>
                <a:gd name="connsiteY3-204" fmla="*/ 111352 h 2244632"/>
                <a:gd name="connsiteX4-205" fmla="*/ 2077101 w 2387242"/>
                <a:gd name="connsiteY4-206" fmla="*/ 216756 h 2244632"/>
                <a:gd name="connsiteX5-207" fmla="*/ 2058792 w 2387242"/>
                <a:gd name="connsiteY5-208" fmla="*/ 1684848 h 2244632"/>
                <a:gd name="connsiteX6-209" fmla="*/ 2272791 w 2387242"/>
                <a:gd name="connsiteY6-210" fmla="*/ 2244632 h 2244632"/>
                <a:gd name="connsiteX7-211" fmla="*/ 2118974 w 2387242"/>
                <a:gd name="connsiteY7-212" fmla="*/ 2242567 h 2244632"/>
                <a:gd name="connsiteX0-213" fmla="*/ 2152312 w 2387242"/>
                <a:gd name="connsiteY0-214" fmla="*/ 2271142 h 2271148"/>
                <a:gd name="connsiteX1-215" fmla="*/ 1586378 w 2387242"/>
                <a:gd name="connsiteY1-216" fmla="*/ 1835860 h 2271148"/>
                <a:gd name="connsiteX2-217" fmla="*/ 202999 w 2387242"/>
                <a:gd name="connsiteY2-218" fmla="*/ 1445870 h 2271148"/>
                <a:gd name="connsiteX3-219" fmla="*/ 669470 w 2387242"/>
                <a:gd name="connsiteY3-220" fmla="*/ 111352 h 2271148"/>
                <a:gd name="connsiteX4-221" fmla="*/ 2077101 w 2387242"/>
                <a:gd name="connsiteY4-222" fmla="*/ 216756 h 2271148"/>
                <a:gd name="connsiteX5-223" fmla="*/ 2058792 w 2387242"/>
                <a:gd name="connsiteY5-224" fmla="*/ 1684848 h 2271148"/>
                <a:gd name="connsiteX6-225" fmla="*/ 2272791 w 2387242"/>
                <a:gd name="connsiteY6-226" fmla="*/ 2244632 h 2271148"/>
                <a:gd name="connsiteX7-227" fmla="*/ 2152312 w 2387242"/>
                <a:gd name="connsiteY7-228" fmla="*/ 2271142 h 2271148"/>
                <a:gd name="connsiteX0-229" fmla="*/ 2152312 w 2386412"/>
                <a:gd name="connsiteY0-230" fmla="*/ 2271142 h 2277969"/>
                <a:gd name="connsiteX1-231" fmla="*/ 1586378 w 2386412"/>
                <a:gd name="connsiteY1-232" fmla="*/ 1835860 h 2277969"/>
                <a:gd name="connsiteX2-233" fmla="*/ 202999 w 2386412"/>
                <a:gd name="connsiteY2-234" fmla="*/ 1445870 h 2277969"/>
                <a:gd name="connsiteX3-235" fmla="*/ 669470 w 2386412"/>
                <a:gd name="connsiteY3-236" fmla="*/ 111352 h 2277969"/>
                <a:gd name="connsiteX4-237" fmla="*/ 2077101 w 2386412"/>
                <a:gd name="connsiteY4-238" fmla="*/ 216756 h 2277969"/>
                <a:gd name="connsiteX5-239" fmla="*/ 2058792 w 2386412"/>
                <a:gd name="connsiteY5-240" fmla="*/ 1684848 h 2277969"/>
                <a:gd name="connsiteX6-241" fmla="*/ 2296603 w 2386412"/>
                <a:gd name="connsiteY6-242" fmla="*/ 2277969 h 2277969"/>
                <a:gd name="connsiteX7-243" fmla="*/ 2152312 w 2386412"/>
                <a:gd name="connsiteY7-244" fmla="*/ 2271142 h 22779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99" y="connsiteY7-100"/>
                </a:cxn>
              </a:cxnLst>
              <a:rect l="l" t="t" r="r" b="b"/>
              <a:pathLst>
                <a:path w="2386412" h="2277969">
                  <a:moveTo>
                    <a:pt x="2152312" y="2271142"/>
                  </a:moveTo>
                  <a:lnTo>
                    <a:pt x="1586378" y="1835860"/>
                  </a:lnTo>
                  <a:cubicBezTo>
                    <a:pt x="1059338" y="1927221"/>
                    <a:pt x="539638" y="1732517"/>
                    <a:pt x="202999" y="1445870"/>
                  </a:cubicBezTo>
                  <a:cubicBezTo>
                    <a:pt x="-345444" y="978872"/>
                    <a:pt x="357120" y="316204"/>
                    <a:pt x="669470" y="111352"/>
                  </a:cubicBezTo>
                  <a:cubicBezTo>
                    <a:pt x="981820" y="-93500"/>
                    <a:pt x="1673360" y="9464"/>
                    <a:pt x="2077101" y="216756"/>
                  </a:cubicBezTo>
                  <a:cubicBezTo>
                    <a:pt x="2801082" y="588469"/>
                    <a:pt x="2022208" y="1341313"/>
                    <a:pt x="2058792" y="1684848"/>
                  </a:cubicBezTo>
                  <a:cubicBezTo>
                    <a:pt x="2095376" y="2028383"/>
                    <a:pt x="2248473" y="2188191"/>
                    <a:pt x="2296603" y="2277969"/>
                  </a:cubicBezTo>
                  <a:cubicBezTo>
                    <a:pt x="2220908" y="2275672"/>
                    <a:pt x="2223005" y="2271643"/>
                    <a:pt x="2152312" y="2271142"/>
                  </a:cubicBezTo>
                  <a:close/>
                </a:path>
              </a:pathLst>
            </a:custGeom>
            <a:solidFill>
              <a:schemeClr val="accent1">
                <a:lumMod val="75000"/>
              </a:schemeClr>
            </a:solidFill>
            <a:ln>
              <a:no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sp>
          <p:nvSpPr>
            <p:cNvPr id="134" name="椭圆形标注 1"/>
            <p:cNvSpPr/>
            <p:nvPr/>
          </p:nvSpPr>
          <p:spPr>
            <a:xfrm>
              <a:off x="7759065" y="1559433"/>
              <a:ext cx="2743200" cy="1837944"/>
            </a:xfrm>
            <a:prstGeom prst="wedgeEllipseCallout">
              <a:avLst>
                <a:gd name="adj1" fmla="val 35828"/>
                <a:gd name="adj2" fmla="val 75095"/>
              </a:avLst>
            </a:prstGeom>
            <a:ln>
              <a:solidFill>
                <a:schemeClr val="bg1"/>
              </a:solidFill>
            </a:ln>
            <a:scene3d>
              <a:camera prst="orthographicFront"/>
              <a:lightRig rig="threePt" dir="t"/>
            </a:scene3d>
            <a:sp3d extrusionH="254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2400" dirty="0">
                <a:solidFill>
                  <a:srgbClr val="FFFFFF"/>
                </a:solidFill>
                <a:latin typeface="Calibri" panose="020F0502020204030204"/>
                <a:ea typeface="宋体" panose="02010600030101010101" pitchFamily="2" charset="-122"/>
              </a:endParaRPr>
            </a:p>
          </p:txBody>
        </p:sp>
      </p:grpSp>
      <p:sp>
        <p:nvSpPr>
          <p:cNvPr id="135" name="文本框 15"/>
          <p:cNvSpPr txBox="1"/>
          <p:nvPr/>
        </p:nvSpPr>
        <p:spPr>
          <a:xfrm>
            <a:off x="3974693" y="2731832"/>
            <a:ext cx="639139" cy="484730"/>
          </a:xfrm>
          <a:prstGeom prst="rect">
            <a:avLst/>
          </a:prstGeom>
          <a:noFill/>
        </p:spPr>
        <p:txBody>
          <a:bodyPr wrap="square" lIns="68562" tIns="34281" rIns="68562" bIns="34281" rtlCol="0">
            <a:spAutoFit/>
          </a:bodyPr>
          <a:lstStyle/>
          <a:p>
            <a:pPr algn="ctr">
              <a:defRPr/>
            </a:pPr>
            <a:r>
              <a:rPr lang="en-US" altLang="zh-CN" sz="2700" dirty="0">
                <a:solidFill>
                  <a:srgbClr val="FFFFFF"/>
                </a:solidFill>
                <a:latin typeface="Impact" panose="020B0806030902050204" pitchFamily="34" charset="0"/>
                <a:ea typeface="宋体" panose="02010600030101010101" pitchFamily="2" charset="-122"/>
              </a:rPr>
              <a:t>01</a:t>
            </a:r>
            <a:endParaRPr lang="zh-CN" altLang="en-US" sz="2700" dirty="0">
              <a:solidFill>
                <a:srgbClr val="FFFFFF"/>
              </a:solidFill>
              <a:latin typeface="Impact" panose="020B0806030902050204" pitchFamily="34" charset="0"/>
              <a:ea typeface="宋体" panose="02010600030101010101" pitchFamily="2" charset="-122"/>
            </a:endParaRPr>
          </a:p>
        </p:txBody>
      </p:sp>
      <p:sp>
        <p:nvSpPr>
          <p:cNvPr id="136" name="文本框 17"/>
          <p:cNvSpPr txBox="1"/>
          <p:nvPr/>
        </p:nvSpPr>
        <p:spPr>
          <a:xfrm>
            <a:off x="5125876" y="2405291"/>
            <a:ext cx="639139" cy="484730"/>
          </a:xfrm>
          <a:prstGeom prst="rect">
            <a:avLst/>
          </a:prstGeom>
          <a:noFill/>
        </p:spPr>
        <p:txBody>
          <a:bodyPr wrap="square" lIns="68562" tIns="34281" rIns="68562" bIns="34281" rtlCol="0">
            <a:spAutoFit/>
          </a:bodyPr>
          <a:lstStyle/>
          <a:p>
            <a:pPr algn="ctr">
              <a:defRPr/>
            </a:pPr>
            <a:r>
              <a:rPr lang="en-US" altLang="zh-CN" sz="2700" dirty="0">
                <a:solidFill>
                  <a:srgbClr val="FFFFFF"/>
                </a:solidFill>
                <a:latin typeface="Impact" panose="020B0806030902050204" pitchFamily="34" charset="0"/>
                <a:ea typeface="宋体" panose="02010600030101010101" pitchFamily="2" charset="-122"/>
              </a:rPr>
              <a:t>02</a:t>
            </a:r>
            <a:endParaRPr lang="zh-CN" altLang="en-US" sz="2700" dirty="0">
              <a:solidFill>
                <a:srgbClr val="FFFFFF"/>
              </a:solidFill>
              <a:latin typeface="Impact" panose="020B0806030902050204" pitchFamily="34" charset="0"/>
              <a:ea typeface="宋体" panose="02010600030101010101" pitchFamily="2" charset="-122"/>
            </a:endParaRPr>
          </a:p>
        </p:txBody>
      </p:sp>
      <p:sp>
        <p:nvSpPr>
          <p:cNvPr id="137" name="文本框 18"/>
          <p:cNvSpPr txBox="1"/>
          <p:nvPr/>
        </p:nvSpPr>
        <p:spPr>
          <a:xfrm>
            <a:off x="4778769" y="1446325"/>
            <a:ext cx="639139" cy="484730"/>
          </a:xfrm>
          <a:prstGeom prst="rect">
            <a:avLst/>
          </a:prstGeom>
          <a:noFill/>
        </p:spPr>
        <p:txBody>
          <a:bodyPr wrap="square" lIns="68562" tIns="34281" rIns="68562" bIns="34281" rtlCol="0">
            <a:spAutoFit/>
          </a:bodyPr>
          <a:lstStyle/>
          <a:p>
            <a:pPr algn="ctr">
              <a:defRPr/>
            </a:pPr>
            <a:r>
              <a:rPr lang="en-US" altLang="zh-CN" sz="2700" dirty="0">
                <a:solidFill>
                  <a:srgbClr val="FFFFFF"/>
                </a:solidFill>
                <a:latin typeface="Impact" panose="020B0806030902050204" pitchFamily="34" charset="0"/>
                <a:ea typeface="宋体" panose="02010600030101010101" pitchFamily="2" charset="-122"/>
              </a:rPr>
              <a:t>04</a:t>
            </a:r>
            <a:endParaRPr lang="zh-CN" altLang="en-US" sz="2700" dirty="0">
              <a:solidFill>
                <a:srgbClr val="FFFFFF"/>
              </a:solidFill>
              <a:latin typeface="Impact" panose="020B0806030902050204" pitchFamily="34" charset="0"/>
              <a:ea typeface="宋体" panose="02010600030101010101" pitchFamily="2" charset="-122"/>
            </a:endParaRPr>
          </a:p>
        </p:txBody>
      </p:sp>
      <p:sp>
        <p:nvSpPr>
          <p:cNvPr id="138" name="文本框 19"/>
          <p:cNvSpPr txBox="1"/>
          <p:nvPr/>
        </p:nvSpPr>
        <p:spPr>
          <a:xfrm>
            <a:off x="2555642" y="2405291"/>
            <a:ext cx="639139" cy="484730"/>
          </a:xfrm>
          <a:prstGeom prst="rect">
            <a:avLst/>
          </a:prstGeom>
          <a:noFill/>
        </p:spPr>
        <p:txBody>
          <a:bodyPr wrap="square" lIns="68562" tIns="34281" rIns="68562" bIns="34281" rtlCol="0">
            <a:spAutoFit/>
          </a:bodyPr>
          <a:lstStyle/>
          <a:p>
            <a:pPr algn="ctr">
              <a:defRPr/>
            </a:pPr>
            <a:r>
              <a:rPr lang="en-US" altLang="zh-CN" sz="2700" dirty="0">
                <a:solidFill>
                  <a:srgbClr val="FFFFFF"/>
                </a:solidFill>
                <a:latin typeface="Impact" panose="020B0806030902050204" pitchFamily="34" charset="0"/>
                <a:ea typeface="宋体" panose="02010600030101010101" pitchFamily="2" charset="-122"/>
              </a:rPr>
              <a:t>03</a:t>
            </a:r>
            <a:endParaRPr lang="zh-CN" altLang="en-US" sz="2700" dirty="0">
              <a:solidFill>
                <a:srgbClr val="FFFFFF"/>
              </a:solidFill>
              <a:latin typeface="Impact" panose="020B0806030902050204" pitchFamily="34" charset="0"/>
              <a:ea typeface="宋体" panose="02010600030101010101" pitchFamily="2" charset="-122"/>
            </a:endParaRPr>
          </a:p>
        </p:txBody>
      </p:sp>
      <p:grpSp>
        <p:nvGrpSpPr>
          <p:cNvPr id="6" name="组合 47"/>
          <p:cNvGrpSpPr/>
          <p:nvPr/>
        </p:nvGrpSpPr>
        <p:grpSpPr>
          <a:xfrm>
            <a:off x="863845" y="1184214"/>
            <a:ext cx="2408750" cy="884775"/>
            <a:chOff x="1836094" y="1391273"/>
            <a:chExt cx="3212504" cy="1180003"/>
          </a:xfrm>
        </p:grpSpPr>
        <p:sp>
          <p:nvSpPr>
            <p:cNvPr id="140" name="任意多边形 40"/>
            <p:cNvSpPr/>
            <p:nvPr/>
          </p:nvSpPr>
          <p:spPr>
            <a:xfrm flipH="1">
              <a:off x="1972945" y="1860346"/>
              <a:ext cx="3075653" cy="484675"/>
            </a:xfrm>
            <a:custGeom>
              <a:avLst/>
              <a:gdLst>
                <a:gd name="connsiteX0" fmla="*/ 0 w 2838450"/>
                <a:gd name="connsiteY0" fmla="*/ 638175 h 638175"/>
                <a:gd name="connsiteX1" fmla="*/ 638175 w 2838450"/>
                <a:gd name="connsiteY1" fmla="*/ 0 h 638175"/>
                <a:gd name="connsiteX2" fmla="*/ 2838450 w 2838450"/>
                <a:gd name="connsiteY2" fmla="*/ 0 h 638175"/>
              </a:gdLst>
              <a:ahLst/>
              <a:cxnLst>
                <a:cxn ang="0">
                  <a:pos x="connsiteX0" y="connsiteY0"/>
                </a:cxn>
                <a:cxn ang="0">
                  <a:pos x="connsiteX1" y="connsiteY1"/>
                </a:cxn>
                <a:cxn ang="0">
                  <a:pos x="connsiteX2" y="connsiteY2"/>
                </a:cxn>
              </a:cxnLst>
              <a:rect l="l" t="t" r="r" b="b"/>
              <a:pathLst>
                <a:path w="2838450" h="638175">
                  <a:moveTo>
                    <a:pt x="0" y="638175"/>
                  </a:moveTo>
                  <a:lnTo>
                    <a:pt x="638175" y="0"/>
                  </a:lnTo>
                  <a:lnTo>
                    <a:pt x="2838450" y="0"/>
                  </a:lnTo>
                </a:path>
              </a:pathLst>
            </a:custGeom>
            <a:no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41" name="椭圆 41"/>
            <p:cNvSpPr/>
            <p:nvPr/>
          </p:nvSpPr>
          <p:spPr>
            <a:xfrm>
              <a:off x="1836094" y="1772181"/>
              <a:ext cx="176331" cy="17633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grpSp>
          <p:nvGrpSpPr>
            <p:cNvPr id="7" name="组合 42"/>
            <p:cNvGrpSpPr/>
            <p:nvPr/>
          </p:nvGrpSpPr>
          <p:grpSpPr>
            <a:xfrm>
              <a:off x="2128512" y="1519963"/>
              <a:ext cx="323116" cy="287335"/>
              <a:chOff x="4705350" y="3205163"/>
              <a:chExt cx="473075" cy="420687"/>
            </a:xfrm>
            <a:solidFill>
              <a:schemeClr val="tx1">
                <a:lumMod val="50000"/>
                <a:lumOff val="50000"/>
              </a:schemeClr>
            </a:solidFill>
          </p:grpSpPr>
          <p:sp>
            <p:nvSpPr>
              <p:cNvPr id="145" name="Freeform 172"/>
              <p:cNvSpPr>
                <a:spLocks noEditPoints="1"/>
              </p:cNvSpPr>
              <p:nvPr/>
            </p:nvSpPr>
            <p:spPr bwMode="auto">
              <a:xfrm>
                <a:off x="4705350" y="3205163"/>
                <a:ext cx="473075" cy="420687"/>
              </a:xfrm>
              <a:custGeom>
                <a:avLst/>
                <a:gdLst>
                  <a:gd name="T0" fmla="*/ 458594 w 171"/>
                  <a:gd name="T1" fmla="*/ 0 h 152"/>
                  <a:gd name="T2" fmla="*/ 16576 w 171"/>
                  <a:gd name="T3" fmla="*/ 0 h 152"/>
                  <a:gd name="T4" fmla="*/ 0 w 171"/>
                  <a:gd name="T5" fmla="*/ 16571 h 152"/>
                  <a:gd name="T6" fmla="*/ 0 w 171"/>
                  <a:gd name="T7" fmla="*/ 405978 h 152"/>
                  <a:gd name="T8" fmla="*/ 16576 w 171"/>
                  <a:gd name="T9" fmla="*/ 419787 h 152"/>
                  <a:gd name="T10" fmla="*/ 458594 w 171"/>
                  <a:gd name="T11" fmla="*/ 419787 h 152"/>
                  <a:gd name="T12" fmla="*/ 472407 w 171"/>
                  <a:gd name="T13" fmla="*/ 405978 h 152"/>
                  <a:gd name="T14" fmla="*/ 472407 w 171"/>
                  <a:gd name="T15" fmla="*/ 16571 h 152"/>
                  <a:gd name="T16" fmla="*/ 458594 w 171"/>
                  <a:gd name="T17" fmla="*/ 0 h 152"/>
                  <a:gd name="T18" fmla="*/ 442018 w 171"/>
                  <a:gd name="T19" fmla="*/ 375599 h 152"/>
                  <a:gd name="T20" fmla="*/ 132605 w 171"/>
                  <a:gd name="T21" fmla="*/ 375599 h 152"/>
                  <a:gd name="T22" fmla="*/ 110505 w 171"/>
                  <a:gd name="T23" fmla="*/ 392169 h 152"/>
                  <a:gd name="T24" fmla="*/ 88404 w 171"/>
                  <a:gd name="T25" fmla="*/ 375599 h 152"/>
                  <a:gd name="T26" fmla="*/ 30389 w 171"/>
                  <a:gd name="T27" fmla="*/ 375599 h 152"/>
                  <a:gd name="T28" fmla="*/ 30389 w 171"/>
                  <a:gd name="T29" fmla="*/ 359028 h 152"/>
                  <a:gd name="T30" fmla="*/ 88404 w 171"/>
                  <a:gd name="T31" fmla="*/ 359028 h 152"/>
                  <a:gd name="T32" fmla="*/ 110505 w 171"/>
                  <a:gd name="T33" fmla="*/ 342458 h 152"/>
                  <a:gd name="T34" fmla="*/ 132605 w 171"/>
                  <a:gd name="T35" fmla="*/ 359028 h 152"/>
                  <a:gd name="T36" fmla="*/ 442018 w 171"/>
                  <a:gd name="T37" fmla="*/ 359028 h 152"/>
                  <a:gd name="T38" fmla="*/ 442018 w 171"/>
                  <a:gd name="T39" fmla="*/ 375599 h 152"/>
                  <a:gd name="T40" fmla="*/ 442018 w 171"/>
                  <a:gd name="T41" fmla="*/ 314840 h 152"/>
                  <a:gd name="T42" fmla="*/ 30389 w 171"/>
                  <a:gd name="T43" fmla="*/ 314840 h 152"/>
                  <a:gd name="T44" fmla="*/ 30389 w 171"/>
                  <a:gd name="T45" fmla="*/ 30379 h 152"/>
                  <a:gd name="T46" fmla="*/ 442018 w 171"/>
                  <a:gd name="T47" fmla="*/ 30379 h 152"/>
                  <a:gd name="T48" fmla="*/ 442018 w 171"/>
                  <a:gd name="T49" fmla="*/ 314840 h 15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71" h="152">
                    <a:moveTo>
                      <a:pt x="166" y="0"/>
                    </a:moveTo>
                    <a:cubicBezTo>
                      <a:pt x="6" y="0"/>
                      <a:pt x="6" y="0"/>
                      <a:pt x="6" y="0"/>
                    </a:cubicBezTo>
                    <a:cubicBezTo>
                      <a:pt x="3" y="0"/>
                      <a:pt x="0" y="3"/>
                      <a:pt x="0" y="6"/>
                    </a:cubicBezTo>
                    <a:cubicBezTo>
                      <a:pt x="0" y="147"/>
                      <a:pt x="0" y="147"/>
                      <a:pt x="0" y="147"/>
                    </a:cubicBezTo>
                    <a:cubicBezTo>
                      <a:pt x="0" y="150"/>
                      <a:pt x="3" y="152"/>
                      <a:pt x="6" y="152"/>
                    </a:cubicBezTo>
                    <a:cubicBezTo>
                      <a:pt x="166" y="152"/>
                      <a:pt x="166" y="152"/>
                      <a:pt x="166" y="152"/>
                    </a:cubicBezTo>
                    <a:cubicBezTo>
                      <a:pt x="169" y="152"/>
                      <a:pt x="171" y="150"/>
                      <a:pt x="171" y="147"/>
                    </a:cubicBezTo>
                    <a:cubicBezTo>
                      <a:pt x="171" y="6"/>
                      <a:pt x="171" y="6"/>
                      <a:pt x="171" y="6"/>
                    </a:cubicBezTo>
                    <a:cubicBezTo>
                      <a:pt x="171" y="3"/>
                      <a:pt x="169" y="0"/>
                      <a:pt x="166" y="0"/>
                    </a:cubicBezTo>
                    <a:close/>
                    <a:moveTo>
                      <a:pt x="160" y="136"/>
                    </a:moveTo>
                    <a:cubicBezTo>
                      <a:pt x="48" y="136"/>
                      <a:pt x="48" y="136"/>
                      <a:pt x="48" y="136"/>
                    </a:cubicBezTo>
                    <a:cubicBezTo>
                      <a:pt x="47" y="140"/>
                      <a:pt x="43" y="142"/>
                      <a:pt x="40" y="142"/>
                    </a:cubicBezTo>
                    <a:cubicBezTo>
                      <a:pt x="36" y="142"/>
                      <a:pt x="33" y="140"/>
                      <a:pt x="32" y="136"/>
                    </a:cubicBezTo>
                    <a:cubicBezTo>
                      <a:pt x="11" y="136"/>
                      <a:pt x="11" y="136"/>
                      <a:pt x="11" y="136"/>
                    </a:cubicBezTo>
                    <a:cubicBezTo>
                      <a:pt x="11" y="130"/>
                      <a:pt x="11" y="130"/>
                      <a:pt x="11" y="130"/>
                    </a:cubicBezTo>
                    <a:cubicBezTo>
                      <a:pt x="32" y="130"/>
                      <a:pt x="32" y="130"/>
                      <a:pt x="32" y="130"/>
                    </a:cubicBezTo>
                    <a:cubicBezTo>
                      <a:pt x="33" y="127"/>
                      <a:pt x="36" y="124"/>
                      <a:pt x="40" y="124"/>
                    </a:cubicBezTo>
                    <a:cubicBezTo>
                      <a:pt x="43" y="124"/>
                      <a:pt x="47" y="127"/>
                      <a:pt x="48" y="130"/>
                    </a:cubicBezTo>
                    <a:cubicBezTo>
                      <a:pt x="160" y="130"/>
                      <a:pt x="160" y="130"/>
                      <a:pt x="160" y="130"/>
                    </a:cubicBezTo>
                    <a:lnTo>
                      <a:pt x="160" y="136"/>
                    </a:lnTo>
                    <a:close/>
                    <a:moveTo>
                      <a:pt x="160" y="114"/>
                    </a:moveTo>
                    <a:cubicBezTo>
                      <a:pt x="11" y="114"/>
                      <a:pt x="11" y="114"/>
                      <a:pt x="11" y="114"/>
                    </a:cubicBezTo>
                    <a:cubicBezTo>
                      <a:pt x="11" y="11"/>
                      <a:pt x="11" y="11"/>
                      <a:pt x="11" y="11"/>
                    </a:cubicBezTo>
                    <a:cubicBezTo>
                      <a:pt x="160" y="11"/>
                      <a:pt x="160" y="11"/>
                      <a:pt x="160" y="11"/>
                    </a:cubicBezTo>
                    <a:lnTo>
                      <a:pt x="160" y="114"/>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46" name="Freeform 173"/>
              <p:cNvSpPr/>
              <p:nvPr/>
            </p:nvSpPr>
            <p:spPr bwMode="auto">
              <a:xfrm>
                <a:off x="4881563" y="3302000"/>
                <a:ext cx="133350" cy="155575"/>
              </a:xfrm>
              <a:custGeom>
                <a:avLst/>
                <a:gdLst>
                  <a:gd name="T0" fmla="*/ 126628 w 48"/>
                  <a:gd name="T1" fmla="*/ 69429 h 56"/>
                  <a:gd name="T2" fmla="*/ 126628 w 48"/>
                  <a:gd name="T3" fmla="*/ 86091 h 56"/>
                  <a:gd name="T4" fmla="*/ 13764 w 48"/>
                  <a:gd name="T5" fmla="*/ 149966 h 56"/>
                  <a:gd name="T6" fmla="*/ 0 w 48"/>
                  <a:gd name="T7" fmla="*/ 144411 h 56"/>
                  <a:gd name="T8" fmla="*/ 0 w 48"/>
                  <a:gd name="T9" fmla="*/ 13886 h 56"/>
                  <a:gd name="T10" fmla="*/ 13764 w 48"/>
                  <a:gd name="T11" fmla="*/ 5554 h 56"/>
                  <a:gd name="T12" fmla="*/ 126628 w 48"/>
                  <a:gd name="T13" fmla="*/ 69429 h 5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6">
                    <a:moveTo>
                      <a:pt x="46" y="25"/>
                    </a:moveTo>
                    <a:cubicBezTo>
                      <a:pt x="48" y="27"/>
                      <a:pt x="48" y="29"/>
                      <a:pt x="46" y="31"/>
                    </a:cubicBezTo>
                    <a:cubicBezTo>
                      <a:pt x="5" y="54"/>
                      <a:pt x="5" y="54"/>
                      <a:pt x="5" y="54"/>
                    </a:cubicBezTo>
                    <a:cubicBezTo>
                      <a:pt x="2" y="56"/>
                      <a:pt x="0" y="55"/>
                      <a:pt x="0" y="52"/>
                    </a:cubicBezTo>
                    <a:cubicBezTo>
                      <a:pt x="0" y="5"/>
                      <a:pt x="0" y="5"/>
                      <a:pt x="0" y="5"/>
                    </a:cubicBezTo>
                    <a:cubicBezTo>
                      <a:pt x="0" y="1"/>
                      <a:pt x="2" y="0"/>
                      <a:pt x="5" y="2"/>
                    </a:cubicBezTo>
                    <a:lnTo>
                      <a:pt x="46" y="25"/>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grpSp>
        <p:sp>
          <p:nvSpPr>
            <p:cNvPr id="143" name="文本框 45"/>
            <p:cNvSpPr txBox="1"/>
            <p:nvPr/>
          </p:nvSpPr>
          <p:spPr bwMode="auto">
            <a:xfrm>
              <a:off x="2034111" y="1869107"/>
              <a:ext cx="2335185" cy="702169"/>
            </a:xfrm>
            <a:prstGeom prst="rect">
              <a:avLst/>
            </a:prstGeom>
            <a:noFill/>
          </p:spPr>
          <p:txBody>
            <a:bodyPr wrap="square">
              <a:spAutoFit/>
            </a:bodyPr>
            <a:lstStyle/>
            <a:p>
              <a:pPr algn="just">
                <a:lnSpc>
                  <a:spcPct val="114000"/>
                </a:lnSpc>
              </a:pPr>
              <a:r>
                <a:rPr lang="zh-CN" altLang="en-US" sz="825" dirty="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CN" altLang="en-US" sz="825" dirty="0">
                <a:latin typeface="微软雅黑" panose="020B0503020204020204" pitchFamily="34" charset="-122"/>
                <a:ea typeface="微软雅黑" panose="020B0503020204020204" pitchFamily="34" charset="-122"/>
              </a:endParaRPr>
            </a:p>
          </p:txBody>
        </p:sp>
        <p:sp>
          <p:nvSpPr>
            <p:cNvPr id="144" name="文本框 46"/>
            <p:cNvSpPr txBox="1"/>
            <p:nvPr/>
          </p:nvSpPr>
          <p:spPr bwMode="auto">
            <a:xfrm>
              <a:off x="2437213" y="1391273"/>
              <a:ext cx="2210776" cy="400212"/>
            </a:xfrm>
            <a:prstGeom prst="rect">
              <a:avLst/>
            </a:prstGeom>
            <a:noFill/>
          </p:spPr>
          <p:txBody>
            <a:bodyPr wrap="square">
              <a:spAutoFit/>
            </a:bodyPr>
            <a:lstStyle/>
            <a:p>
              <a:pPr>
                <a:defRPr/>
              </a:pPr>
              <a:r>
                <a:rPr lang="zh-CN" altLang="en-US" sz="1350" dirty="0">
                  <a:solidFill>
                    <a:schemeClr val="accent2"/>
                  </a:solidFill>
                  <a:latin typeface="微软雅黑" panose="020B0503020204020204" pitchFamily="34" charset="-122"/>
                  <a:ea typeface="微软雅黑" panose="020B0503020204020204" pitchFamily="34" charset="-122"/>
                </a:rPr>
                <a:t>在此添加标题</a:t>
              </a:r>
            </a:p>
          </p:txBody>
        </p:sp>
      </p:grpSp>
      <p:grpSp>
        <p:nvGrpSpPr>
          <p:cNvPr id="8" name="组合 76"/>
          <p:cNvGrpSpPr/>
          <p:nvPr/>
        </p:nvGrpSpPr>
        <p:grpSpPr>
          <a:xfrm>
            <a:off x="5785968" y="865545"/>
            <a:ext cx="2671221" cy="864139"/>
            <a:chOff x="7715042" y="1152407"/>
            <a:chExt cx="3562555" cy="1152482"/>
          </a:xfrm>
        </p:grpSpPr>
        <p:sp>
          <p:nvSpPr>
            <p:cNvPr id="148" name="任意多边形 20"/>
            <p:cNvSpPr/>
            <p:nvPr/>
          </p:nvSpPr>
          <p:spPr>
            <a:xfrm>
              <a:off x="7715042" y="1593961"/>
              <a:ext cx="3015676" cy="638175"/>
            </a:xfrm>
            <a:custGeom>
              <a:avLst/>
              <a:gdLst>
                <a:gd name="connsiteX0" fmla="*/ 0 w 2838450"/>
                <a:gd name="connsiteY0" fmla="*/ 638175 h 638175"/>
                <a:gd name="connsiteX1" fmla="*/ 638175 w 2838450"/>
                <a:gd name="connsiteY1" fmla="*/ 0 h 638175"/>
                <a:gd name="connsiteX2" fmla="*/ 2838450 w 2838450"/>
                <a:gd name="connsiteY2" fmla="*/ 0 h 638175"/>
              </a:gdLst>
              <a:ahLst/>
              <a:cxnLst>
                <a:cxn ang="0">
                  <a:pos x="connsiteX0" y="connsiteY0"/>
                </a:cxn>
                <a:cxn ang="0">
                  <a:pos x="connsiteX1" y="connsiteY1"/>
                </a:cxn>
                <a:cxn ang="0">
                  <a:pos x="connsiteX2" y="connsiteY2"/>
                </a:cxn>
              </a:cxnLst>
              <a:rect l="l" t="t" r="r" b="b"/>
              <a:pathLst>
                <a:path w="2838450" h="638175">
                  <a:moveTo>
                    <a:pt x="0" y="638175"/>
                  </a:moveTo>
                  <a:lnTo>
                    <a:pt x="638175" y="0"/>
                  </a:lnTo>
                  <a:lnTo>
                    <a:pt x="2838450" y="0"/>
                  </a:lnTo>
                </a:path>
              </a:pathLst>
            </a:custGeom>
            <a:noFill/>
            <a:ln w="952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49" name="椭圆 21"/>
            <p:cNvSpPr/>
            <p:nvPr/>
          </p:nvSpPr>
          <p:spPr>
            <a:xfrm>
              <a:off x="10706787" y="1499672"/>
              <a:ext cx="176331" cy="17633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grpSp>
          <p:nvGrpSpPr>
            <p:cNvPr id="9" name="组合 23"/>
            <p:cNvGrpSpPr/>
            <p:nvPr/>
          </p:nvGrpSpPr>
          <p:grpSpPr>
            <a:xfrm>
              <a:off x="8461325" y="1152407"/>
              <a:ext cx="351308" cy="410943"/>
              <a:chOff x="5854700" y="3100388"/>
              <a:chExt cx="514350" cy="601662"/>
            </a:xfrm>
            <a:solidFill>
              <a:schemeClr val="tx1">
                <a:lumMod val="50000"/>
                <a:lumOff val="50000"/>
              </a:schemeClr>
            </a:solidFill>
          </p:grpSpPr>
          <p:sp>
            <p:nvSpPr>
              <p:cNvPr id="153" name="Oval 11"/>
              <p:cNvSpPr>
                <a:spLocks noChangeArrowheads="1"/>
              </p:cNvSpPr>
              <p:nvPr/>
            </p:nvSpPr>
            <p:spPr bwMode="auto">
              <a:xfrm>
                <a:off x="5976938" y="3100388"/>
                <a:ext cx="95250" cy="115887"/>
              </a:xfrm>
              <a:prstGeom prst="ellipse">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54" name="Freeform 12"/>
              <p:cNvSpPr>
                <a:spLocks noEditPoints="1"/>
              </p:cNvSpPr>
              <p:nvPr/>
            </p:nvSpPr>
            <p:spPr bwMode="auto">
              <a:xfrm>
                <a:off x="5854700" y="3227388"/>
                <a:ext cx="334963" cy="473075"/>
              </a:xfrm>
              <a:custGeom>
                <a:avLst/>
                <a:gdLst>
                  <a:gd name="T0" fmla="*/ 331663 w 121"/>
                  <a:gd name="T1" fmla="*/ 72006 h 171"/>
                  <a:gd name="T2" fmla="*/ 331663 w 121"/>
                  <a:gd name="T3" fmla="*/ 72006 h 171"/>
                  <a:gd name="T4" fmla="*/ 315080 w 121"/>
                  <a:gd name="T5" fmla="*/ 58158 h 171"/>
                  <a:gd name="T6" fmla="*/ 248747 w 121"/>
                  <a:gd name="T7" fmla="*/ 8308 h 171"/>
                  <a:gd name="T8" fmla="*/ 232164 w 121"/>
                  <a:gd name="T9" fmla="*/ 2769 h 171"/>
                  <a:gd name="T10" fmla="*/ 207289 w 121"/>
                  <a:gd name="T11" fmla="*/ 2769 h 171"/>
                  <a:gd name="T12" fmla="*/ 204526 w 121"/>
                  <a:gd name="T13" fmla="*/ 30464 h 171"/>
                  <a:gd name="T14" fmla="*/ 185179 w 121"/>
                  <a:gd name="T15" fmla="*/ 116317 h 171"/>
                  <a:gd name="T16" fmla="*/ 185179 w 121"/>
                  <a:gd name="T17" fmla="*/ 19386 h 171"/>
                  <a:gd name="T18" fmla="*/ 160304 w 121"/>
                  <a:gd name="T19" fmla="*/ 0 h 171"/>
                  <a:gd name="T20" fmla="*/ 157540 w 121"/>
                  <a:gd name="T21" fmla="*/ 24925 h 171"/>
                  <a:gd name="T22" fmla="*/ 124374 w 121"/>
                  <a:gd name="T23" fmla="*/ 49850 h 171"/>
                  <a:gd name="T24" fmla="*/ 110554 w 121"/>
                  <a:gd name="T25" fmla="*/ 19386 h 171"/>
                  <a:gd name="T26" fmla="*/ 129901 w 121"/>
                  <a:gd name="T27" fmla="*/ 0 h 171"/>
                  <a:gd name="T28" fmla="*/ 105027 w 121"/>
                  <a:gd name="T29" fmla="*/ 2769 h 171"/>
                  <a:gd name="T30" fmla="*/ 8292 w 121"/>
                  <a:gd name="T31" fmla="*/ 96931 h 171"/>
                  <a:gd name="T32" fmla="*/ 5528 w 121"/>
                  <a:gd name="T33" fmla="*/ 96931 h 171"/>
                  <a:gd name="T34" fmla="*/ 2764 w 121"/>
                  <a:gd name="T35" fmla="*/ 132934 h 171"/>
                  <a:gd name="T36" fmla="*/ 2764 w 121"/>
                  <a:gd name="T37" fmla="*/ 132934 h 171"/>
                  <a:gd name="T38" fmla="*/ 5528 w 121"/>
                  <a:gd name="T39" fmla="*/ 138473 h 171"/>
                  <a:gd name="T40" fmla="*/ 16583 w 121"/>
                  <a:gd name="T41" fmla="*/ 157859 h 171"/>
                  <a:gd name="T42" fmla="*/ 55277 w 121"/>
                  <a:gd name="T43" fmla="*/ 232634 h 171"/>
                  <a:gd name="T44" fmla="*/ 88444 w 121"/>
                  <a:gd name="T45" fmla="*/ 249251 h 171"/>
                  <a:gd name="T46" fmla="*/ 96735 w 121"/>
                  <a:gd name="T47" fmla="*/ 249251 h 171"/>
                  <a:gd name="T48" fmla="*/ 165832 w 121"/>
                  <a:gd name="T49" fmla="*/ 473576 h 171"/>
                  <a:gd name="T50" fmla="*/ 154776 w 121"/>
                  <a:gd name="T51" fmla="*/ 304640 h 171"/>
                  <a:gd name="T52" fmla="*/ 245983 w 121"/>
                  <a:gd name="T53" fmla="*/ 91392 h 171"/>
                  <a:gd name="T54" fmla="*/ 257039 w 121"/>
                  <a:gd name="T55" fmla="*/ 85853 h 171"/>
                  <a:gd name="T56" fmla="*/ 207289 w 121"/>
                  <a:gd name="T57" fmla="*/ 124625 h 171"/>
                  <a:gd name="T58" fmla="*/ 245983 w 121"/>
                  <a:gd name="T59" fmla="*/ 91392 h 171"/>
                  <a:gd name="T60" fmla="*/ 82916 w 121"/>
                  <a:gd name="T61" fmla="*/ 152320 h 171"/>
                  <a:gd name="T62" fmla="*/ 63569 w 121"/>
                  <a:gd name="T63" fmla="*/ 121856 h 171"/>
                  <a:gd name="T64" fmla="*/ 91207 w 121"/>
                  <a:gd name="T65" fmla="*/ 166167 h 1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21" h="171">
                    <a:moveTo>
                      <a:pt x="120" y="42"/>
                    </a:moveTo>
                    <a:cubicBezTo>
                      <a:pt x="120" y="35"/>
                      <a:pt x="121" y="24"/>
                      <a:pt x="120" y="26"/>
                    </a:cubicBezTo>
                    <a:cubicBezTo>
                      <a:pt x="120" y="26"/>
                      <a:pt x="120" y="26"/>
                      <a:pt x="120" y="26"/>
                    </a:cubicBezTo>
                    <a:cubicBezTo>
                      <a:pt x="120" y="26"/>
                      <a:pt x="120" y="26"/>
                      <a:pt x="120" y="26"/>
                    </a:cubicBezTo>
                    <a:cubicBezTo>
                      <a:pt x="118" y="24"/>
                      <a:pt x="118" y="24"/>
                      <a:pt x="118" y="24"/>
                    </a:cubicBezTo>
                    <a:cubicBezTo>
                      <a:pt x="114" y="21"/>
                      <a:pt x="114" y="21"/>
                      <a:pt x="114" y="21"/>
                    </a:cubicBezTo>
                    <a:cubicBezTo>
                      <a:pt x="106" y="15"/>
                      <a:pt x="106" y="15"/>
                      <a:pt x="106" y="15"/>
                    </a:cubicBezTo>
                    <a:cubicBezTo>
                      <a:pt x="90" y="3"/>
                      <a:pt x="90" y="3"/>
                      <a:pt x="90" y="3"/>
                    </a:cubicBezTo>
                    <a:cubicBezTo>
                      <a:pt x="88" y="2"/>
                      <a:pt x="86" y="1"/>
                      <a:pt x="84" y="1"/>
                    </a:cubicBezTo>
                    <a:cubicBezTo>
                      <a:pt x="84" y="1"/>
                      <a:pt x="84" y="1"/>
                      <a:pt x="84" y="1"/>
                    </a:cubicBezTo>
                    <a:cubicBezTo>
                      <a:pt x="81" y="1"/>
                      <a:pt x="78" y="0"/>
                      <a:pt x="75" y="0"/>
                    </a:cubicBezTo>
                    <a:cubicBezTo>
                      <a:pt x="75" y="1"/>
                      <a:pt x="75" y="1"/>
                      <a:pt x="75" y="1"/>
                    </a:cubicBezTo>
                    <a:cubicBezTo>
                      <a:pt x="83" y="7"/>
                      <a:pt x="83" y="7"/>
                      <a:pt x="83" y="7"/>
                    </a:cubicBezTo>
                    <a:cubicBezTo>
                      <a:pt x="74" y="11"/>
                      <a:pt x="74" y="11"/>
                      <a:pt x="74" y="11"/>
                    </a:cubicBezTo>
                    <a:cubicBezTo>
                      <a:pt x="78" y="18"/>
                      <a:pt x="78" y="18"/>
                      <a:pt x="78" y="18"/>
                    </a:cubicBezTo>
                    <a:cubicBezTo>
                      <a:pt x="67" y="42"/>
                      <a:pt x="67" y="42"/>
                      <a:pt x="67" y="42"/>
                    </a:cubicBezTo>
                    <a:cubicBezTo>
                      <a:pt x="65" y="9"/>
                      <a:pt x="65" y="9"/>
                      <a:pt x="65" y="9"/>
                    </a:cubicBezTo>
                    <a:cubicBezTo>
                      <a:pt x="67" y="7"/>
                      <a:pt x="67" y="7"/>
                      <a:pt x="67" y="7"/>
                    </a:cubicBezTo>
                    <a:cubicBezTo>
                      <a:pt x="65" y="0"/>
                      <a:pt x="65" y="0"/>
                      <a:pt x="65" y="0"/>
                    </a:cubicBezTo>
                    <a:cubicBezTo>
                      <a:pt x="58" y="0"/>
                      <a:pt x="58" y="0"/>
                      <a:pt x="58" y="0"/>
                    </a:cubicBezTo>
                    <a:cubicBezTo>
                      <a:pt x="56" y="7"/>
                      <a:pt x="56" y="7"/>
                      <a:pt x="56" y="7"/>
                    </a:cubicBezTo>
                    <a:cubicBezTo>
                      <a:pt x="57" y="9"/>
                      <a:pt x="57" y="9"/>
                      <a:pt x="57" y="9"/>
                    </a:cubicBezTo>
                    <a:cubicBezTo>
                      <a:pt x="56" y="42"/>
                      <a:pt x="56" y="42"/>
                      <a:pt x="56" y="42"/>
                    </a:cubicBezTo>
                    <a:cubicBezTo>
                      <a:pt x="45" y="18"/>
                      <a:pt x="45" y="18"/>
                      <a:pt x="45" y="18"/>
                    </a:cubicBezTo>
                    <a:cubicBezTo>
                      <a:pt x="49" y="11"/>
                      <a:pt x="49" y="11"/>
                      <a:pt x="49" y="11"/>
                    </a:cubicBezTo>
                    <a:cubicBezTo>
                      <a:pt x="40" y="7"/>
                      <a:pt x="40" y="7"/>
                      <a:pt x="40" y="7"/>
                    </a:cubicBezTo>
                    <a:cubicBezTo>
                      <a:pt x="47" y="0"/>
                      <a:pt x="47" y="0"/>
                      <a:pt x="47" y="0"/>
                    </a:cubicBezTo>
                    <a:cubicBezTo>
                      <a:pt x="47" y="0"/>
                      <a:pt x="47" y="0"/>
                      <a:pt x="47" y="0"/>
                    </a:cubicBezTo>
                    <a:cubicBezTo>
                      <a:pt x="44" y="0"/>
                      <a:pt x="42" y="1"/>
                      <a:pt x="39" y="1"/>
                    </a:cubicBezTo>
                    <a:cubicBezTo>
                      <a:pt x="39" y="1"/>
                      <a:pt x="38" y="1"/>
                      <a:pt x="38" y="1"/>
                    </a:cubicBezTo>
                    <a:cubicBezTo>
                      <a:pt x="36" y="1"/>
                      <a:pt x="33" y="3"/>
                      <a:pt x="31" y="5"/>
                    </a:cubicBezTo>
                    <a:cubicBezTo>
                      <a:pt x="3" y="35"/>
                      <a:pt x="3" y="35"/>
                      <a:pt x="3" y="35"/>
                    </a:cubicBezTo>
                    <a:cubicBezTo>
                      <a:pt x="2" y="35"/>
                      <a:pt x="2" y="35"/>
                      <a:pt x="2" y="35"/>
                    </a:cubicBezTo>
                    <a:cubicBezTo>
                      <a:pt x="2" y="35"/>
                      <a:pt x="2" y="35"/>
                      <a:pt x="2" y="35"/>
                    </a:cubicBezTo>
                    <a:cubicBezTo>
                      <a:pt x="0" y="60"/>
                      <a:pt x="2" y="42"/>
                      <a:pt x="1" y="48"/>
                    </a:cubicBezTo>
                    <a:cubicBezTo>
                      <a:pt x="1" y="48"/>
                      <a:pt x="1" y="48"/>
                      <a:pt x="1" y="48"/>
                    </a:cubicBezTo>
                    <a:cubicBezTo>
                      <a:pt x="1" y="48"/>
                      <a:pt x="1" y="48"/>
                      <a:pt x="1" y="48"/>
                    </a:cubicBezTo>
                    <a:cubicBezTo>
                      <a:pt x="1" y="48"/>
                      <a:pt x="1" y="48"/>
                      <a:pt x="1" y="48"/>
                    </a:cubicBezTo>
                    <a:cubicBezTo>
                      <a:pt x="2" y="49"/>
                      <a:pt x="2" y="49"/>
                      <a:pt x="2" y="49"/>
                    </a:cubicBezTo>
                    <a:cubicBezTo>
                      <a:pt x="2" y="50"/>
                      <a:pt x="2" y="50"/>
                      <a:pt x="2" y="50"/>
                    </a:cubicBezTo>
                    <a:cubicBezTo>
                      <a:pt x="3" y="52"/>
                      <a:pt x="3" y="52"/>
                      <a:pt x="3" y="52"/>
                    </a:cubicBezTo>
                    <a:cubicBezTo>
                      <a:pt x="6" y="57"/>
                      <a:pt x="6" y="57"/>
                      <a:pt x="6" y="57"/>
                    </a:cubicBezTo>
                    <a:cubicBezTo>
                      <a:pt x="10" y="66"/>
                      <a:pt x="10" y="66"/>
                      <a:pt x="10" y="66"/>
                    </a:cubicBezTo>
                    <a:cubicBezTo>
                      <a:pt x="20" y="84"/>
                      <a:pt x="20" y="84"/>
                      <a:pt x="20" y="84"/>
                    </a:cubicBezTo>
                    <a:cubicBezTo>
                      <a:pt x="24" y="82"/>
                      <a:pt x="28" y="80"/>
                      <a:pt x="33" y="78"/>
                    </a:cubicBezTo>
                    <a:cubicBezTo>
                      <a:pt x="32" y="82"/>
                      <a:pt x="32" y="86"/>
                      <a:pt x="32" y="90"/>
                    </a:cubicBezTo>
                    <a:cubicBezTo>
                      <a:pt x="32" y="90"/>
                      <a:pt x="32" y="90"/>
                      <a:pt x="32" y="90"/>
                    </a:cubicBezTo>
                    <a:cubicBezTo>
                      <a:pt x="33" y="90"/>
                      <a:pt x="34" y="90"/>
                      <a:pt x="35" y="90"/>
                    </a:cubicBezTo>
                    <a:cubicBezTo>
                      <a:pt x="37" y="171"/>
                      <a:pt x="37" y="171"/>
                      <a:pt x="37" y="171"/>
                    </a:cubicBezTo>
                    <a:cubicBezTo>
                      <a:pt x="60" y="171"/>
                      <a:pt x="60" y="171"/>
                      <a:pt x="60" y="171"/>
                    </a:cubicBezTo>
                    <a:cubicBezTo>
                      <a:pt x="60" y="161"/>
                      <a:pt x="60" y="147"/>
                      <a:pt x="60" y="134"/>
                    </a:cubicBezTo>
                    <a:cubicBezTo>
                      <a:pt x="57" y="127"/>
                      <a:pt x="56" y="118"/>
                      <a:pt x="56" y="110"/>
                    </a:cubicBezTo>
                    <a:cubicBezTo>
                      <a:pt x="56" y="73"/>
                      <a:pt x="84" y="44"/>
                      <a:pt x="120" y="42"/>
                    </a:cubicBezTo>
                    <a:close/>
                    <a:moveTo>
                      <a:pt x="89" y="33"/>
                    </a:moveTo>
                    <a:cubicBezTo>
                      <a:pt x="89" y="31"/>
                      <a:pt x="89" y="29"/>
                      <a:pt x="89" y="27"/>
                    </a:cubicBezTo>
                    <a:cubicBezTo>
                      <a:pt x="93" y="31"/>
                      <a:pt x="93" y="31"/>
                      <a:pt x="93" y="31"/>
                    </a:cubicBezTo>
                    <a:cubicBezTo>
                      <a:pt x="95" y="33"/>
                      <a:pt x="95" y="33"/>
                      <a:pt x="95" y="33"/>
                    </a:cubicBezTo>
                    <a:cubicBezTo>
                      <a:pt x="75" y="45"/>
                      <a:pt x="75" y="45"/>
                      <a:pt x="75" y="45"/>
                    </a:cubicBezTo>
                    <a:cubicBezTo>
                      <a:pt x="73" y="42"/>
                      <a:pt x="73" y="42"/>
                      <a:pt x="73" y="42"/>
                    </a:cubicBezTo>
                    <a:lnTo>
                      <a:pt x="89" y="33"/>
                    </a:lnTo>
                    <a:close/>
                    <a:moveTo>
                      <a:pt x="33" y="60"/>
                    </a:moveTo>
                    <a:cubicBezTo>
                      <a:pt x="30" y="55"/>
                      <a:pt x="30" y="55"/>
                      <a:pt x="30" y="55"/>
                    </a:cubicBezTo>
                    <a:cubicBezTo>
                      <a:pt x="25" y="46"/>
                      <a:pt x="25" y="46"/>
                      <a:pt x="25" y="46"/>
                    </a:cubicBezTo>
                    <a:cubicBezTo>
                      <a:pt x="23" y="44"/>
                      <a:pt x="23" y="44"/>
                      <a:pt x="23" y="44"/>
                    </a:cubicBezTo>
                    <a:cubicBezTo>
                      <a:pt x="34" y="31"/>
                      <a:pt x="34" y="31"/>
                      <a:pt x="34" y="31"/>
                    </a:cubicBezTo>
                    <a:cubicBezTo>
                      <a:pt x="33" y="41"/>
                      <a:pt x="33" y="50"/>
                      <a:pt x="33" y="60"/>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55" name="Freeform 13"/>
              <p:cNvSpPr/>
              <p:nvPr/>
            </p:nvSpPr>
            <p:spPr bwMode="auto">
              <a:xfrm>
                <a:off x="6032500" y="3619500"/>
                <a:ext cx="65088" cy="80963"/>
              </a:xfrm>
              <a:custGeom>
                <a:avLst/>
                <a:gdLst>
                  <a:gd name="T0" fmla="*/ 0 w 24"/>
                  <a:gd name="T1" fmla="*/ 0 h 29"/>
                  <a:gd name="T2" fmla="*/ 2728 w 24"/>
                  <a:gd name="T3" fmla="*/ 80683 h 29"/>
                  <a:gd name="T4" fmla="*/ 65482 w 24"/>
                  <a:gd name="T5" fmla="*/ 80683 h 29"/>
                  <a:gd name="T6" fmla="*/ 65482 w 24"/>
                  <a:gd name="T7" fmla="*/ 72336 h 29"/>
                  <a:gd name="T8" fmla="*/ 0 w 24"/>
                  <a:gd name="T9" fmla="*/ 0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9">
                    <a:moveTo>
                      <a:pt x="0" y="0"/>
                    </a:moveTo>
                    <a:cubicBezTo>
                      <a:pt x="1" y="29"/>
                      <a:pt x="1" y="29"/>
                      <a:pt x="1" y="29"/>
                    </a:cubicBezTo>
                    <a:cubicBezTo>
                      <a:pt x="24" y="29"/>
                      <a:pt x="24" y="29"/>
                      <a:pt x="24" y="29"/>
                    </a:cubicBezTo>
                    <a:cubicBezTo>
                      <a:pt x="24" y="28"/>
                      <a:pt x="24" y="27"/>
                      <a:pt x="24" y="26"/>
                    </a:cubicBezTo>
                    <a:cubicBezTo>
                      <a:pt x="14" y="19"/>
                      <a:pt x="6" y="11"/>
                      <a:pt x="0" y="0"/>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56" name="Freeform 14"/>
              <p:cNvSpPr>
                <a:spLocks noEditPoints="1"/>
              </p:cNvSpPr>
              <p:nvPr/>
            </p:nvSpPr>
            <p:spPr bwMode="auto">
              <a:xfrm>
                <a:off x="6027738" y="3360738"/>
                <a:ext cx="341312" cy="341312"/>
              </a:xfrm>
              <a:custGeom>
                <a:avLst/>
                <a:gdLst>
                  <a:gd name="T0" fmla="*/ 171306 w 124"/>
                  <a:gd name="T1" fmla="*/ 0 h 124"/>
                  <a:gd name="T2" fmla="*/ 0 w 124"/>
                  <a:gd name="T3" fmla="*/ 171306 h 124"/>
                  <a:gd name="T4" fmla="*/ 171306 w 124"/>
                  <a:gd name="T5" fmla="*/ 342612 h 124"/>
                  <a:gd name="T6" fmla="*/ 342612 w 124"/>
                  <a:gd name="T7" fmla="*/ 171306 h 124"/>
                  <a:gd name="T8" fmla="*/ 171306 w 124"/>
                  <a:gd name="T9" fmla="*/ 0 h 124"/>
                  <a:gd name="T10" fmla="*/ 187884 w 124"/>
                  <a:gd name="T11" fmla="*/ 309456 h 124"/>
                  <a:gd name="T12" fmla="*/ 187884 w 124"/>
                  <a:gd name="T13" fmla="*/ 276300 h 124"/>
                  <a:gd name="T14" fmla="*/ 171306 w 124"/>
                  <a:gd name="T15" fmla="*/ 279063 h 124"/>
                  <a:gd name="T16" fmla="*/ 154728 w 124"/>
                  <a:gd name="T17" fmla="*/ 276300 h 124"/>
                  <a:gd name="T18" fmla="*/ 154728 w 124"/>
                  <a:gd name="T19" fmla="*/ 309456 h 124"/>
                  <a:gd name="T20" fmla="*/ 33156 w 124"/>
                  <a:gd name="T21" fmla="*/ 185121 h 124"/>
                  <a:gd name="T22" fmla="*/ 66312 w 124"/>
                  <a:gd name="T23" fmla="*/ 185121 h 124"/>
                  <a:gd name="T24" fmla="*/ 63549 w 124"/>
                  <a:gd name="T25" fmla="*/ 171306 h 124"/>
                  <a:gd name="T26" fmla="*/ 66312 w 124"/>
                  <a:gd name="T27" fmla="*/ 154728 h 124"/>
                  <a:gd name="T28" fmla="*/ 33156 w 124"/>
                  <a:gd name="T29" fmla="*/ 154728 h 124"/>
                  <a:gd name="T30" fmla="*/ 154728 w 124"/>
                  <a:gd name="T31" fmla="*/ 30393 h 124"/>
                  <a:gd name="T32" fmla="*/ 154728 w 124"/>
                  <a:gd name="T33" fmla="*/ 63549 h 124"/>
                  <a:gd name="T34" fmla="*/ 171306 w 124"/>
                  <a:gd name="T35" fmla="*/ 63549 h 124"/>
                  <a:gd name="T36" fmla="*/ 187884 w 124"/>
                  <a:gd name="T37" fmla="*/ 63549 h 124"/>
                  <a:gd name="T38" fmla="*/ 187884 w 124"/>
                  <a:gd name="T39" fmla="*/ 30393 h 124"/>
                  <a:gd name="T40" fmla="*/ 309456 w 124"/>
                  <a:gd name="T41" fmla="*/ 154728 h 124"/>
                  <a:gd name="T42" fmla="*/ 279063 w 124"/>
                  <a:gd name="T43" fmla="*/ 154728 h 124"/>
                  <a:gd name="T44" fmla="*/ 279063 w 124"/>
                  <a:gd name="T45" fmla="*/ 171306 h 124"/>
                  <a:gd name="T46" fmla="*/ 279063 w 124"/>
                  <a:gd name="T47" fmla="*/ 185121 h 124"/>
                  <a:gd name="T48" fmla="*/ 309456 w 124"/>
                  <a:gd name="T49" fmla="*/ 185121 h 124"/>
                  <a:gd name="T50" fmla="*/ 187884 w 124"/>
                  <a:gd name="T51" fmla="*/ 309456 h 1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4" h="124">
                    <a:moveTo>
                      <a:pt x="62" y="0"/>
                    </a:moveTo>
                    <a:cubicBezTo>
                      <a:pt x="28" y="0"/>
                      <a:pt x="0" y="27"/>
                      <a:pt x="0" y="62"/>
                    </a:cubicBezTo>
                    <a:cubicBezTo>
                      <a:pt x="0" y="96"/>
                      <a:pt x="28" y="124"/>
                      <a:pt x="62" y="124"/>
                    </a:cubicBezTo>
                    <a:cubicBezTo>
                      <a:pt x="96" y="124"/>
                      <a:pt x="124" y="96"/>
                      <a:pt x="124" y="62"/>
                    </a:cubicBezTo>
                    <a:cubicBezTo>
                      <a:pt x="124" y="27"/>
                      <a:pt x="96" y="0"/>
                      <a:pt x="62" y="0"/>
                    </a:cubicBezTo>
                    <a:close/>
                    <a:moveTo>
                      <a:pt x="68" y="112"/>
                    </a:moveTo>
                    <a:cubicBezTo>
                      <a:pt x="68" y="100"/>
                      <a:pt x="68" y="100"/>
                      <a:pt x="68" y="100"/>
                    </a:cubicBezTo>
                    <a:cubicBezTo>
                      <a:pt x="66" y="100"/>
                      <a:pt x="64" y="101"/>
                      <a:pt x="62" y="101"/>
                    </a:cubicBezTo>
                    <a:cubicBezTo>
                      <a:pt x="60" y="101"/>
                      <a:pt x="58" y="100"/>
                      <a:pt x="56" y="100"/>
                    </a:cubicBezTo>
                    <a:cubicBezTo>
                      <a:pt x="56" y="112"/>
                      <a:pt x="56" y="112"/>
                      <a:pt x="56" y="112"/>
                    </a:cubicBezTo>
                    <a:cubicBezTo>
                      <a:pt x="33" y="109"/>
                      <a:pt x="15" y="91"/>
                      <a:pt x="12" y="67"/>
                    </a:cubicBezTo>
                    <a:cubicBezTo>
                      <a:pt x="24" y="67"/>
                      <a:pt x="24" y="67"/>
                      <a:pt x="24" y="67"/>
                    </a:cubicBezTo>
                    <a:cubicBezTo>
                      <a:pt x="23" y="66"/>
                      <a:pt x="23" y="64"/>
                      <a:pt x="23" y="62"/>
                    </a:cubicBezTo>
                    <a:cubicBezTo>
                      <a:pt x="23" y="60"/>
                      <a:pt x="23" y="58"/>
                      <a:pt x="24" y="56"/>
                    </a:cubicBezTo>
                    <a:cubicBezTo>
                      <a:pt x="12" y="56"/>
                      <a:pt x="12" y="56"/>
                      <a:pt x="12" y="56"/>
                    </a:cubicBezTo>
                    <a:cubicBezTo>
                      <a:pt x="15" y="33"/>
                      <a:pt x="33" y="14"/>
                      <a:pt x="56" y="11"/>
                    </a:cubicBezTo>
                    <a:cubicBezTo>
                      <a:pt x="56" y="23"/>
                      <a:pt x="56" y="23"/>
                      <a:pt x="56" y="23"/>
                    </a:cubicBezTo>
                    <a:cubicBezTo>
                      <a:pt x="58" y="23"/>
                      <a:pt x="60" y="23"/>
                      <a:pt x="62" y="23"/>
                    </a:cubicBezTo>
                    <a:cubicBezTo>
                      <a:pt x="64" y="23"/>
                      <a:pt x="66" y="23"/>
                      <a:pt x="68" y="23"/>
                    </a:cubicBezTo>
                    <a:cubicBezTo>
                      <a:pt x="68" y="11"/>
                      <a:pt x="68" y="11"/>
                      <a:pt x="68" y="11"/>
                    </a:cubicBezTo>
                    <a:cubicBezTo>
                      <a:pt x="91" y="14"/>
                      <a:pt x="109" y="33"/>
                      <a:pt x="112" y="56"/>
                    </a:cubicBezTo>
                    <a:cubicBezTo>
                      <a:pt x="101" y="56"/>
                      <a:pt x="101" y="56"/>
                      <a:pt x="101" y="56"/>
                    </a:cubicBezTo>
                    <a:cubicBezTo>
                      <a:pt x="101" y="58"/>
                      <a:pt x="101" y="60"/>
                      <a:pt x="101" y="62"/>
                    </a:cubicBezTo>
                    <a:cubicBezTo>
                      <a:pt x="101" y="64"/>
                      <a:pt x="101" y="66"/>
                      <a:pt x="101" y="67"/>
                    </a:cubicBezTo>
                    <a:cubicBezTo>
                      <a:pt x="112" y="67"/>
                      <a:pt x="112" y="67"/>
                      <a:pt x="112" y="67"/>
                    </a:cubicBezTo>
                    <a:cubicBezTo>
                      <a:pt x="109" y="91"/>
                      <a:pt x="91" y="109"/>
                      <a:pt x="68" y="112"/>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57" name="Freeform 15"/>
              <p:cNvSpPr/>
              <p:nvPr/>
            </p:nvSpPr>
            <p:spPr bwMode="auto">
              <a:xfrm>
                <a:off x="6129338" y="3413125"/>
                <a:ext cx="25400" cy="26988"/>
              </a:xfrm>
              <a:custGeom>
                <a:avLst/>
                <a:gdLst>
                  <a:gd name="T0" fmla="*/ 8575 w 9"/>
                  <a:gd name="T1" fmla="*/ 28064 h 10"/>
                  <a:gd name="T2" fmla="*/ 25725 w 9"/>
                  <a:gd name="T3" fmla="*/ 19645 h 10"/>
                  <a:gd name="T4" fmla="*/ 17150 w 9"/>
                  <a:gd name="T5" fmla="*/ 5613 h 10"/>
                  <a:gd name="T6" fmla="*/ 8575 w 9"/>
                  <a:gd name="T7" fmla="*/ 0 h 10"/>
                  <a:gd name="T8" fmla="*/ 5717 w 9"/>
                  <a:gd name="T9" fmla="*/ 2806 h 10"/>
                  <a:gd name="T10" fmla="*/ 0 w 9"/>
                  <a:gd name="T11" fmla="*/ 8419 h 10"/>
                  <a:gd name="T12" fmla="*/ 2858 w 9"/>
                  <a:gd name="T13" fmla="*/ 14032 h 10"/>
                  <a:gd name="T14" fmla="*/ 8575 w 9"/>
                  <a:gd name="T15" fmla="*/ 28064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0">
                    <a:moveTo>
                      <a:pt x="3" y="10"/>
                    </a:moveTo>
                    <a:cubicBezTo>
                      <a:pt x="5" y="9"/>
                      <a:pt x="7" y="8"/>
                      <a:pt x="9" y="7"/>
                    </a:cubicBezTo>
                    <a:cubicBezTo>
                      <a:pt x="6" y="2"/>
                      <a:pt x="6" y="2"/>
                      <a:pt x="6" y="2"/>
                    </a:cubicBezTo>
                    <a:cubicBezTo>
                      <a:pt x="5" y="1"/>
                      <a:pt x="4" y="0"/>
                      <a:pt x="3" y="0"/>
                    </a:cubicBezTo>
                    <a:cubicBezTo>
                      <a:pt x="3" y="0"/>
                      <a:pt x="2" y="1"/>
                      <a:pt x="2" y="1"/>
                    </a:cubicBezTo>
                    <a:cubicBezTo>
                      <a:pt x="1" y="1"/>
                      <a:pt x="0" y="2"/>
                      <a:pt x="0" y="3"/>
                    </a:cubicBezTo>
                    <a:cubicBezTo>
                      <a:pt x="0" y="3"/>
                      <a:pt x="0" y="4"/>
                      <a:pt x="1" y="5"/>
                    </a:cubicBezTo>
                    <a:lnTo>
                      <a:pt x="3" y="10"/>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58" name="Freeform 16"/>
              <p:cNvSpPr/>
              <p:nvPr/>
            </p:nvSpPr>
            <p:spPr bwMode="auto">
              <a:xfrm>
                <a:off x="6242050" y="3413125"/>
                <a:ext cx="25400" cy="26988"/>
              </a:xfrm>
              <a:custGeom>
                <a:avLst/>
                <a:gdLst>
                  <a:gd name="T0" fmla="*/ 20008 w 9"/>
                  <a:gd name="T1" fmla="*/ 2806 h 10"/>
                  <a:gd name="T2" fmla="*/ 17150 w 9"/>
                  <a:gd name="T3" fmla="*/ 0 h 10"/>
                  <a:gd name="T4" fmla="*/ 8575 w 9"/>
                  <a:gd name="T5" fmla="*/ 5613 h 10"/>
                  <a:gd name="T6" fmla="*/ 0 w 9"/>
                  <a:gd name="T7" fmla="*/ 19645 h 10"/>
                  <a:gd name="T8" fmla="*/ 17150 w 9"/>
                  <a:gd name="T9" fmla="*/ 28064 h 10"/>
                  <a:gd name="T10" fmla="*/ 25725 w 9"/>
                  <a:gd name="T11" fmla="*/ 14032 h 10"/>
                  <a:gd name="T12" fmla="*/ 20008 w 9"/>
                  <a:gd name="T13" fmla="*/ 2806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10">
                    <a:moveTo>
                      <a:pt x="7" y="1"/>
                    </a:moveTo>
                    <a:cubicBezTo>
                      <a:pt x="7" y="1"/>
                      <a:pt x="7" y="0"/>
                      <a:pt x="6" y="0"/>
                    </a:cubicBezTo>
                    <a:cubicBezTo>
                      <a:pt x="5" y="0"/>
                      <a:pt x="4" y="1"/>
                      <a:pt x="3" y="2"/>
                    </a:cubicBezTo>
                    <a:cubicBezTo>
                      <a:pt x="0" y="7"/>
                      <a:pt x="0" y="7"/>
                      <a:pt x="0" y="7"/>
                    </a:cubicBezTo>
                    <a:cubicBezTo>
                      <a:pt x="2" y="8"/>
                      <a:pt x="4" y="9"/>
                      <a:pt x="6" y="10"/>
                    </a:cubicBezTo>
                    <a:cubicBezTo>
                      <a:pt x="9" y="5"/>
                      <a:pt x="9" y="5"/>
                      <a:pt x="9" y="5"/>
                    </a:cubicBezTo>
                    <a:cubicBezTo>
                      <a:pt x="9" y="3"/>
                      <a:pt x="9" y="2"/>
                      <a:pt x="7" y="1"/>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59" name="Freeform 17"/>
              <p:cNvSpPr/>
              <p:nvPr/>
            </p:nvSpPr>
            <p:spPr bwMode="auto">
              <a:xfrm>
                <a:off x="6286500" y="3459163"/>
                <a:ext cx="25400" cy="22225"/>
              </a:xfrm>
              <a:custGeom>
                <a:avLst/>
                <a:gdLst>
                  <a:gd name="T0" fmla="*/ 21828 w 9"/>
                  <a:gd name="T1" fmla="*/ 16663 h 8"/>
                  <a:gd name="T2" fmla="*/ 24556 w 9"/>
                  <a:gd name="T3" fmla="*/ 11109 h 8"/>
                  <a:gd name="T4" fmla="*/ 24556 w 9"/>
                  <a:gd name="T5" fmla="*/ 2777 h 8"/>
                  <a:gd name="T6" fmla="*/ 16371 w 9"/>
                  <a:gd name="T7" fmla="*/ 0 h 8"/>
                  <a:gd name="T8" fmla="*/ 13642 w 9"/>
                  <a:gd name="T9" fmla="*/ 0 h 8"/>
                  <a:gd name="T10" fmla="*/ 0 w 9"/>
                  <a:gd name="T11" fmla="*/ 8331 h 8"/>
                  <a:gd name="T12" fmla="*/ 8185 w 9"/>
                  <a:gd name="T13" fmla="*/ 22217 h 8"/>
                  <a:gd name="T14" fmla="*/ 21828 w 9"/>
                  <a:gd name="T15" fmla="*/ 16663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8" y="6"/>
                    </a:moveTo>
                    <a:cubicBezTo>
                      <a:pt x="8" y="5"/>
                      <a:pt x="9" y="5"/>
                      <a:pt x="9" y="4"/>
                    </a:cubicBezTo>
                    <a:cubicBezTo>
                      <a:pt x="9" y="3"/>
                      <a:pt x="9" y="2"/>
                      <a:pt x="9" y="1"/>
                    </a:cubicBezTo>
                    <a:cubicBezTo>
                      <a:pt x="8" y="1"/>
                      <a:pt x="7" y="0"/>
                      <a:pt x="6" y="0"/>
                    </a:cubicBezTo>
                    <a:cubicBezTo>
                      <a:pt x="6" y="0"/>
                      <a:pt x="5" y="0"/>
                      <a:pt x="5" y="0"/>
                    </a:cubicBezTo>
                    <a:cubicBezTo>
                      <a:pt x="0" y="3"/>
                      <a:pt x="0" y="3"/>
                      <a:pt x="0" y="3"/>
                    </a:cubicBezTo>
                    <a:cubicBezTo>
                      <a:pt x="1" y="5"/>
                      <a:pt x="2" y="7"/>
                      <a:pt x="3" y="8"/>
                    </a:cubicBezTo>
                    <a:lnTo>
                      <a:pt x="8" y="6"/>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0" name="Freeform 18"/>
              <p:cNvSpPr/>
              <p:nvPr/>
            </p:nvSpPr>
            <p:spPr bwMode="auto">
              <a:xfrm>
                <a:off x="6084888" y="3459163"/>
                <a:ext cx="25400" cy="22225"/>
              </a:xfrm>
              <a:custGeom>
                <a:avLst/>
                <a:gdLst>
                  <a:gd name="T0" fmla="*/ 8185 w 9"/>
                  <a:gd name="T1" fmla="*/ 0 h 8"/>
                  <a:gd name="T2" fmla="*/ 0 w 9"/>
                  <a:gd name="T3" fmla="*/ 2777 h 8"/>
                  <a:gd name="T4" fmla="*/ 0 w 9"/>
                  <a:gd name="T5" fmla="*/ 11109 h 8"/>
                  <a:gd name="T6" fmla="*/ 2728 w 9"/>
                  <a:gd name="T7" fmla="*/ 16663 h 8"/>
                  <a:gd name="T8" fmla="*/ 16371 w 9"/>
                  <a:gd name="T9" fmla="*/ 22217 h 8"/>
                  <a:gd name="T10" fmla="*/ 24556 w 9"/>
                  <a:gd name="T11" fmla="*/ 8331 h 8"/>
                  <a:gd name="T12" fmla="*/ 10914 w 9"/>
                  <a:gd name="T13" fmla="*/ 0 h 8"/>
                  <a:gd name="T14" fmla="*/ 8185 w 9"/>
                  <a:gd name="T15" fmla="*/ 0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3" y="0"/>
                    </a:moveTo>
                    <a:cubicBezTo>
                      <a:pt x="2" y="0"/>
                      <a:pt x="1" y="1"/>
                      <a:pt x="0" y="1"/>
                    </a:cubicBezTo>
                    <a:cubicBezTo>
                      <a:pt x="0" y="2"/>
                      <a:pt x="0" y="3"/>
                      <a:pt x="0" y="4"/>
                    </a:cubicBezTo>
                    <a:cubicBezTo>
                      <a:pt x="0" y="5"/>
                      <a:pt x="1" y="5"/>
                      <a:pt x="1" y="6"/>
                    </a:cubicBezTo>
                    <a:cubicBezTo>
                      <a:pt x="6" y="8"/>
                      <a:pt x="6" y="8"/>
                      <a:pt x="6" y="8"/>
                    </a:cubicBezTo>
                    <a:cubicBezTo>
                      <a:pt x="7" y="7"/>
                      <a:pt x="8" y="5"/>
                      <a:pt x="9" y="3"/>
                    </a:cubicBezTo>
                    <a:cubicBezTo>
                      <a:pt x="4" y="0"/>
                      <a:pt x="4" y="0"/>
                      <a:pt x="4" y="0"/>
                    </a:cubicBezTo>
                    <a:cubicBezTo>
                      <a:pt x="4" y="0"/>
                      <a:pt x="3" y="0"/>
                      <a:pt x="3" y="0"/>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1" name="Freeform 19"/>
              <p:cNvSpPr/>
              <p:nvPr/>
            </p:nvSpPr>
            <p:spPr bwMode="auto">
              <a:xfrm>
                <a:off x="6286500" y="3578225"/>
                <a:ext cx="25400" cy="22225"/>
              </a:xfrm>
              <a:custGeom>
                <a:avLst/>
                <a:gdLst>
                  <a:gd name="T0" fmla="*/ 0 w 9"/>
                  <a:gd name="T1" fmla="*/ 13886 h 8"/>
                  <a:gd name="T2" fmla="*/ 13642 w 9"/>
                  <a:gd name="T3" fmla="*/ 22217 h 8"/>
                  <a:gd name="T4" fmla="*/ 16371 w 9"/>
                  <a:gd name="T5" fmla="*/ 22217 h 8"/>
                  <a:gd name="T6" fmla="*/ 24556 w 9"/>
                  <a:gd name="T7" fmla="*/ 19440 h 8"/>
                  <a:gd name="T8" fmla="*/ 24556 w 9"/>
                  <a:gd name="T9" fmla="*/ 13886 h 8"/>
                  <a:gd name="T10" fmla="*/ 21828 w 9"/>
                  <a:gd name="T11" fmla="*/ 8331 h 8"/>
                  <a:gd name="T12" fmla="*/ 8185 w 9"/>
                  <a:gd name="T13" fmla="*/ 0 h 8"/>
                  <a:gd name="T14" fmla="*/ 0 w 9"/>
                  <a:gd name="T15" fmla="*/ 13886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0" y="5"/>
                    </a:moveTo>
                    <a:cubicBezTo>
                      <a:pt x="5" y="8"/>
                      <a:pt x="5" y="8"/>
                      <a:pt x="5" y="8"/>
                    </a:cubicBezTo>
                    <a:cubicBezTo>
                      <a:pt x="5" y="8"/>
                      <a:pt x="6" y="8"/>
                      <a:pt x="6" y="8"/>
                    </a:cubicBezTo>
                    <a:cubicBezTo>
                      <a:pt x="7" y="8"/>
                      <a:pt x="8" y="8"/>
                      <a:pt x="9" y="7"/>
                    </a:cubicBezTo>
                    <a:cubicBezTo>
                      <a:pt x="9" y="6"/>
                      <a:pt x="9" y="5"/>
                      <a:pt x="9" y="5"/>
                    </a:cubicBezTo>
                    <a:cubicBezTo>
                      <a:pt x="9" y="4"/>
                      <a:pt x="8" y="3"/>
                      <a:pt x="8" y="3"/>
                    </a:cubicBezTo>
                    <a:cubicBezTo>
                      <a:pt x="3" y="0"/>
                      <a:pt x="3" y="0"/>
                      <a:pt x="3" y="0"/>
                    </a:cubicBezTo>
                    <a:cubicBezTo>
                      <a:pt x="2" y="2"/>
                      <a:pt x="1" y="3"/>
                      <a:pt x="0" y="5"/>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2" name="Freeform 20"/>
              <p:cNvSpPr/>
              <p:nvPr/>
            </p:nvSpPr>
            <p:spPr bwMode="auto">
              <a:xfrm>
                <a:off x="6084888" y="3578225"/>
                <a:ext cx="25400" cy="22225"/>
              </a:xfrm>
              <a:custGeom>
                <a:avLst/>
                <a:gdLst>
                  <a:gd name="T0" fmla="*/ 2728 w 9"/>
                  <a:gd name="T1" fmla="*/ 8331 h 8"/>
                  <a:gd name="T2" fmla="*/ 0 w 9"/>
                  <a:gd name="T3" fmla="*/ 13886 h 8"/>
                  <a:gd name="T4" fmla="*/ 0 w 9"/>
                  <a:gd name="T5" fmla="*/ 19440 h 8"/>
                  <a:gd name="T6" fmla="*/ 8185 w 9"/>
                  <a:gd name="T7" fmla="*/ 22217 h 8"/>
                  <a:gd name="T8" fmla="*/ 10914 w 9"/>
                  <a:gd name="T9" fmla="*/ 22217 h 8"/>
                  <a:gd name="T10" fmla="*/ 24556 w 9"/>
                  <a:gd name="T11" fmla="*/ 13886 h 8"/>
                  <a:gd name="T12" fmla="*/ 16371 w 9"/>
                  <a:gd name="T13" fmla="*/ 0 h 8"/>
                  <a:gd name="T14" fmla="*/ 2728 w 9"/>
                  <a:gd name="T15" fmla="*/ 8331 h 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8">
                    <a:moveTo>
                      <a:pt x="1" y="3"/>
                    </a:moveTo>
                    <a:cubicBezTo>
                      <a:pt x="1" y="3"/>
                      <a:pt x="0" y="4"/>
                      <a:pt x="0" y="5"/>
                    </a:cubicBezTo>
                    <a:cubicBezTo>
                      <a:pt x="0" y="5"/>
                      <a:pt x="0" y="6"/>
                      <a:pt x="0" y="7"/>
                    </a:cubicBezTo>
                    <a:cubicBezTo>
                      <a:pt x="1" y="8"/>
                      <a:pt x="2" y="8"/>
                      <a:pt x="3" y="8"/>
                    </a:cubicBezTo>
                    <a:cubicBezTo>
                      <a:pt x="3" y="8"/>
                      <a:pt x="4" y="8"/>
                      <a:pt x="4" y="8"/>
                    </a:cubicBezTo>
                    <a:cubicBezTo>
                      <a:pt x="9" y="5"/>
                      <a:pt x="9" y="5"/>
                      <a:pt x="9" y="5"/>
                    </a:cubicBezTo>
                    <a:cubicBezTo>
                      <a:pt x="8" y="3"/>
                      <a:pt x="7" y="2"/>
                      <a:pt x="6" y="0"/>
                    </a:cubicBezTo>
                    <a:lnTo>
                      <a:pt x="1" y="3"/>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3" name="Freeform 21"/>
              <p:cNvSpPr/>
              <p:nvPr/>
            </p:nvSpPr>
            <p:spPr bwMode="auto">
              <a:xfrm>
                <a:off x="6242050" y="3619500"/>
                <a:ext cx="25400" cy="28575"/>
              </a:xfrm>
              <a:custGeom>
                <a:avLst/>
                <a:gdLst>
                  <a:gd name="T0" fmla="*/ 17150 w 9"/>
                  <a:gd name="T1" fmla="*/ 0 h 10"/>
                  <a:gd name="T2" fmla="*/ 0 w 9"/>
                  <a:gd name="T3" fmla="*/ 8419 h 10"/>
                  <a:gd name="T4" fmla="*/ 8575 w 9"/>
                  <a:gd name="T5" fmla="*/ 22451 h 10"/>
                  <a:gd name="T6" fmla="*/ 17150 w 9"/>
                  <a:gd name="T7" fmla="*/ 28064 h 10"/>
                  <a:gd name="T8" fmla="*/ 20008 w 9"/>
                  <a:gd name="T9" fmla="*/ 25258 h 10"/>
                  <a:gd name="T10" fmla="*/ 25725 w 9"/>
                  <a:gd name="T11" fmla="*/ 14032 h 10"/>
                  <a:gd name="T12" fmla="*/ 17150 w 9"/>
                  <a:gd name="T13" fmla="*/ 0 h 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 h="10">
                    <a:moveTo>
                      <a:pt x="6" y="0"/>
                    </a:moveTo>
                    <a:cubicBezTo>
                      <a:pt x="4" y="1"/>
                      <a:pt x="2" y="2"/>
                      <a:pt x="0" y="3"/>
                    </a:cubicBezTo>
                    <a:cubicBezTo>
                      <a:pt x="3" y="8"/>
                      <a:pt x="3" y="8"/>
                      <a:pt x="3" y="8"/>
                    </a:cubicBezTo>
                    <a:cubicBezTo>
                      <a:pt x="4" y="9"/>
                      <a:pt x="5" y="10"/>
                      <a:pt x="6" y="10"/>
                    </a:cubicBezTo>
                    <a:cubicBezTo>
                      <a:pt x="7" y="10"/>
                      <a:pt x="7" y="10"/>
                      <a:pt x="7" y="9"/>
                    </a:cubicBezTo>
                    <a:cubicBezTo>
                      <a:pt x="9" y="9"/>
                      <a:pt x="9" y="7"/>
                      <a:pt x="9" y="5"/>
                    </a:cubicBezTo>
                    <a:lnTo>
                      <a:pt x="6" y="0"/>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4" name="Freeform 22"/>
              <p:cNvSpPr/>
              <p:nvPr/>
            </p:nvSpPr>
            <p:spPr bwMode="auto">
              <a:xfrm>
                <a:off x="6129338" y="3619500"/>
                <a:ext cx="25400" cy="28575"/>
              </a:xfrm>
              <a:custGeom>
                <a:avLst/>
                <a:gdLst>
                  <a:gd name="T0" fmla="*/ 2858 w 9"/>
                  <a:gd name="T1" fmla="*/ 14032 h 10"/>
                  <a:gd name="T2" fmla="*/ 0 w 9"/>
                  <a:gd name="T3" fmla="*/ 22451 h 10"/>
                  <a:gd name="T4" fmla="*/ 5717 w 9"/>
                  <a:gd name="T5" fmla="*/ 25258 h 10"/>
                  <a:gd name="T6" fmla="*/ 8575 w 9"/>
                  <a:gd name="T7" fmla="*/ 28064 h 10"/>
                  <a:gd name="T8" fmla="*/ 17150 w 9"/>
                  <a:gd name="T9" fmla="*/ 22451 h 10"/>
                  <a:gd name="T10" fmla="*/ 25725 w 9"/>
                  <a:gd name="T11" fmla="*/ 8419 h 10"/>
                  <a:gd name="T12" fmla="*/ 8575 w 9"/>
                  <a:gd name="T13" fmla="*/ 0 h 10"/>
                  <a:gd name="T14" fmla="*/ 2858 w 9"/>
                  <a:gd name="T15" fmla="*/ 14032 h 1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 h="10">
                    <a:moveTo>
                      <a:pt x="1" y="5"/>
                    </a:moveTo>
                    <a:cubicBezTo>
                      <a:pt x="0" y="6"/>
                      <a:pt x="0" y="7"/>
                      <a:pt x="0" y="8"/>
                    </a:cubicBezTo>
                    <a:cubicBezTo>
                      <a:pt x="0" y="8"/>
                      <a:pt x="1" y="9"/>
                      <a:pt x="2" y="9"/>
                    </a:cubicBezTo>
                    <a:cubicBezTo>
                      <a:pt x="2" y="10"/>
                      <a:pt x="3" y="10"/>
                      <a:pt x="3" y="10"/>
                    </a:cubicBezTo>
                    <a:cubicBezTo>
                      <a:pt x="4" y="10"/>
                      <a:pt x="5" y="9"/>
                      <a:pt x="6" y="8"/>
                    </a:cubicBezTo>
                    <a:cubicBezTo>
                      <a:pt x="9" y="3"/>
                      <a:pt x="9" y="3"/>
                      <a:pt x="9" y="3"/>
                    </a:cubicBezTo>
                    <a:cubicBezTo>
                      <a:pt x="7" y="2"/>
                      <a:pt x="5" y="1"/>
                      <a:pt x="3" y="0"/>
                    </a:cubicBezTo>
                    <a:lnTo>
                      <a:pt x="1" y="5"/>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65" name="Oval 23"/>
              <p:cNvSpPr>
                <a:spLocks noChangeArrowheads="1"/>
              </p:cNvSpPr>
              <p:nvPr/>
            </p:nvSpPr>
            <p:spPr bwMode="auto">
              <a:xfrm>
                <a:off x="6184900" y="3517900"/>
                <a:ext cx="23813" cy="26988"/>
              </a:xfrm>
              <a:prstGeom prst="ellipse">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66" name="Freeform 24"/>
              <p:cNvSpPr/>
              <p:nvPr/>
            </p:nvSpPr>
            <p:spPr bwMode="auto">
              <a:xfrm>
                <a:off x="6148388" y="3444875"/>
                <a:ext cx="60325" cy="73025"/>
              </a:xfrm>
              <a:custGeom>
                <a:avLst/>
                <a:gdLst>
                  <a:gd name="T0" fmla="*/ 60805 w 22"/>
                  <a:gd name="T1" fmla="*/ 69710 h 26"/>
                  <a:gd name="T2" fmla="*/ 58041 w 22"/>
                  <a:gd name="T3" fmla="*/ 19519 h 26"/>
                  <a:gd name="T4" fmla="*/ 49750 w 22"/>
                  <a:gd name="T5" fmla="*/ 8365 h 26"/>
                  <a:gd name="T6" fmla="*/ 38694 w 22"/>
                  <a:gd name="T7" fmla="*/ 19519 h 26"/>
                  <a:gd name="T8" fmla="*/ 38694 w 22"/>
                  <a:gd name="T9" fmla="*/ 47403 h 26"/>
                  <a:gd name="T10" fmla="*/ 13819 w 22"/>
                  <a:gd name="T11" fmla="*/ 2788 h 26"/>
                  <a:gd name="T12" fmla="*/ 5528 w 22"/>
                  <a:gd name="T13" fmla="*/ 2788 h 26"/>
                  <a:gd name="T14" fmla="*/ 2764 w 22"/>
                  <a:gd name="T15" fmla="*/ 11154 h 26"/>
                  <a:gd name="T16" fmla="*/ 35930 w 22"/>
                  <a:gd name="T17" fmla="*/ 72498 h 26"/>
                  <a:gd name="T18" fmla="*/ 49750 w 22"/>
                  <a:gd name="T19" fmla="*/ 66921 h 26"/>
                  <a:gd name="T20" fmla="*/ 60805 w 22"/>
                  <a:gd name="T21" fmla="*/ 69710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6">
                    <a:moveTo>
                      <a:pt x="22" y="25"/>
                    </a:moveTo>
                    <a:cubicBezTo>
                      <a:pt x="21" y="7"/>
                      <a:pt x="21" y="7"/>
                      <a:pt x="21" y="7"/>
                    </a:cubicBezTo>
                    <a:cubicBezTo>
                      <a:pt x="21" y="5"/>
                      <a:pt x="20" y="3"/>
                      <a:pt x="18" y="3"/>
                    </a:cubicBezTo>
                    <a:cubicBezTo>
                      <a:pt x="15" y="3"/>
                      <a:pt x="14" y="5"/>
                      <a:pt x="14" y="7"/>
                    </a:cubicBezTo>
                    <a:cubicBezTo>
                      <a:pt x="14" y="17"/>
                      <a:pt x="14" y="17"/>
                      <a:pt x="14" y="17"/>
                    </a:cubicBezTo>
                    <a:cubicBezTo>
                      <a:pt x="5" y="1"/>
                      <a:pt x="5" y="1"/>
                      <a:pt x="5" y="1"/>
                    </a:cubicBezTo>
                    <a:cubicBezTo>
                      <a:pt x="4" y="0"/>
                      <a:pt x="3" y="0"/>
                      <a:pt x="2" y="1"/>
                    </a:cubicBezTo>
                    <a:cubicBezTo>
                      <a:pt x="1" y="1"/>
                      <a:pt x="0" y="3"/>
                      <a:pt x="1" y="4"/>
                    </a:cubicBezTo>
                    <a:cubicBezTo>
                      <a:pt x="13" y="26"/>
                      <a:pt x="13" y="26"/>
                      <a:pt x="13" y="26"/>
                    </a:cubicBezTo>
                    <a:cubicBezTo>
                      <a:pt x="14" y="24"/>
                      <a:pt x="16" y="24"/>
                      <a:pt x="18" y="24"/>
                    </a:cubicBezTo>
                    <a:cubicBezTo>
                      <a:pt x="19" y="24"/>
                      <a:pt x="21" y="24"/>
                      <a:pt x="22" y="25"/>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grpSp>
        <p:sp>
          <p:nvSpPr>
            <p:cNvPr id="151" name="文本框 38"/>
            <p:cNvSpPr txBox="1"/>
            <p:nvPr/>
          </p:nvSpPr>
          <p:spPr bwMode="auto">
            <a:xfrm>
              <a:off x="8793611" y="1156555"/>
              <a:ext cx="2483986" cy="400213"/>
            </a:xfrm>
            <a:prstGeom prst="rect">
              <a:avLst/>
            </a:prstGeom>
            <a:noFill/>
          </p:spPr>
          <p:txBody>
            <a:bodyPr wrap="square">
              <a:spAutoFit/>
            </a:bodyPr>
            <a:lstStyle/>
            <a:p>
              <a:pPr>
                <a:defRPr/>
              </a:pPr>
              <a:r>
                <a:rPr lang="zh-CN" altLang="en-US" sz="1350" dirty="0">
                  <a:solidFill>
                    <a:schemeClr val="accent4"/>
                  </a:solidFill>
                  <a:latin typeface="微软雅黑" panose="020B0503020204020204" pitchFamily="34" charset="-122"/>
                  <a:ea typeface="微软雅黑" panose="020B0503020204020204" pitchFamily="34" charset="-122"/>
                </a:rPr>
                <a:t>在此添加标题</a:t>
              </a:r>
            </a:p>
          </p:txBody>
        </p:sp>
        <p:sp>
          <p:nvSpPr>
            <p:cNvPr id="152" name="文本框 39"/>
            <p:cNvSpPr txBox="1"/>
            <p:nvPr/>
          </p:nvSpPr>
          <p:spPr bwMode="auto">
            <a:xfrm>
              <a:off x="8425456" y="1602720"/>
              <a:ext cx="2335184" cy="702169"/>
            </a:xfrm>
            <a:prstGeom prst="rect">
              <a:avLst/>
            </a:prstGeom>
            <a:noFill/>
          </p:spPr>
          <p:txBody>
            <a:bodyPr wrap="square">
              <a:spAutoFit/>
            </a:bodyPr>
            <a:lstStyle/>
            <a:p>
              <a:pPr algn="just">
                <a:lnSpc>
                  <a:spcPct val="114000"/>
                </a:lnSpc>
              </a:pPr>
              <a:r>
                <a:rPr lang="zh-CN" altLang="en-US" sz="825" dirty="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CN" altLang="en-US" sz="825" dirty="0">
                <a:latin typeface="微软雅黑" panose="020B0503020204020204" pitchFamily="34" charset="-122"/>
                <a:ea typeface="微软雅黑" panose="020B0503020204020204" pitchFamily="34" charset="-122"/>
              </a:endParaRPr>
            </a:p>
          </p:txBody>
        </p:sp>
      </p:grpSp>
      <p:grpSp>
        <p:nvGrpSpPr>
          <p:cNvPr id="10" name="组合 53"/>
          <p:cNvGrpSpPr/>
          <p:nvPr/>
        </p:nvGrpSpPr>
        <p:grpSpPr>
          <a:xfrm>
            <a:off x="778195" y="3433120"/>
            <a:ext cx="3057175" cy="867038"/>
            <a:chOff x="1912294" y="4768811"/>
            <a:chExt cx="4077294" cy="1156352"/>
          </a:xfrm>
        </p:grpSpPr>
        <p:sp>
          <p:nvSpPr>
            <p:cNvPr id="168" name="任意多边形 48"/>
            <p:cNvSpPr/>
            <p:nvPr/>
          </p:nvSpPr>
          <p:spPr>
            <a:xfrm>
              <a:off x="2012426" y="4804940"/>
              <a:ext cx="3977162" cy="403860"/>
            </a:xfrm>
            <a:custGeom>
              <a:avLst/>
              <a:gdLst>
                <a:gd name="connsiteX0" fmla="*/ 3779520 w 3779520"/>
                <a:gd name="connsiteY0" fmla="*/ 0 h 853440"/>
                <a:gd name="connsiteX1" fmla="*/ 3169920 w 3779520"/>
                <a:gd name="connsiteY1" fmla="*/ 853440 h 853440"/>
                <a:gd name="connsiteX2" fmla="*/ 0 w 3779520"/>
                <a:gd name="connsiteY2" fmla="*/ 853440 h 853440"/>
                <a:gd name="connsiteX0-1" fmla="*/ 3860889 w 3860889"/>
                <a:gd name="connsiteY0-2" fmla="*/ 0 h 403860"/>
                <a:gd name="connsiteX1-3" fmla="*/ 3169920 w 3860889"/>
                <a:gd name="connsiteY1-4" fmla="*/ 403860 h 403860"/>
                <a:gd name="connsiteX2-5" fmla="*/ 0 w 3860889"/>
                <a:gd name="connsiteY2-6" fmla="*/ 403860 h 403860"/>
              </a:gdLst>
              <a:ahLst/>
              <a:cxnLst>
                <a:cxn ang="0">
                  <a:pos x="connsiteX0-1" y="connsiteY0-2"/>
                </a:cxn>
                <a:cxn ang="0">
                  <a:pos x="connsiteX1-3" y="connsiteY1-4"/>
                </a:cxn>
                <a:cxn ang="0">
                  <a:pos x="connsiteX2-5" y="connsiteY2-6"/>
                </a:cxn>
              </a:cxnLst>
              <a:rect l="l" t="t" r="r" b="b"/>
              <a:pathLst>
                <a:path w="3860889" h="403860">
                  <a:moveTo>
                    <a:pt x="3860889" y="0"/>
                  </a:moveTo>
                  <a:lnTo>
                    <a:pt x="3169920" y="403860"/>
                  </a:lnTo>
                  <a:lnTo>
                    <a:pt x="0" y="403860"/>
                  </a:lnTo>
                </a:path>
              </a:pathLst>
            </a:cu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69" name="椭圆 49"/>
            <p:cNvSpPr/>
            <p:nvPr/>
          </p:nvSpPr>
          <p:spPr>
            <a:xfrm>
              <a:off x="1912294" y="5120635"/>
              <a:ext cx="176331" cy="17633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70" name="Freeform 246"/>
            <p:cNvSpPr/>
            <p:nvPr/>
          </p:nvSpPr>
          <p:spPr bwMode="auto">
            <a:xfrm>
              <a:off x="2202745" y="4848178"/>
              <a:ext cx="300346" cy="294925"/>
            </a:xfrm>
            <a:custGeom>
              <a:avLst/>
              <a:gdLst>
                <a:gd name="T0" fmla="*/ 409249 w 159"/>
                <a:gd name="T1" fmla="*/ 295952 h 156"/>
                <a:gd name="T2" fmla="*/ 326293 w 159"/>
                <a:gd name="T3" fmla="*/ 279356 h 156"/>
                <a:gd name="T4" fmla="*/ 257163 w 159"/>
                <a:gd name="T5" fmla="*/ 210209 h 156"/>
                <a:gd name="T6" fmla="*/ 342884 w 159"/>
                <a:gd name="T7" fmla="*/ 121700 h 156"/>
                <a:gd name="T8" fmla="*/ 367771 w 159"/>
                <a:gd name="T9" fmla="*/ 118934 h 156"/>
                <a:gd name="T10" fmla="*/ 409249 w 159"/>
                <a:gd name="T11" fmla="*/ 52552 h 156"/>
                <a:gd name="T12" fmla="*/ 387127 w 159"/>
                <a:gd name="T13" fmla="*/ 30425 h 156"/>
                <a:gd name="T14" fmla="*/ 320763 w 159"/>
                <a:gd name="T15" fmla="*/ 71914 h 156"/>
                <a:gd name="T16" fmla="*/ 317997 w 159"/>
                <a:gd name="T17" fmla="*/ 96807 h 156"/>
                <a:gd name="T18" fmla="*/ 232276 w 159"/>
                <a:gd name="T19" fmla="*/ 182550 h 156"/>
                <a:gd name="T20" fmla="*/ 154851 w 159"/>
                <a:gd name="T21" fmla="*/ 107870 h 156"/>
                <a:gd name="T22" fmla="*/ 138260 w 159"/>
                <a:gd name="T23" fmla="*/ 24893 h 156"/>
                <a:gd name="T24" fmla="*/ 88486 w 159"/>
                <a:gd name="T25" fmla="*/ 0 h 156"/>
                <a:gd name="T26" fmla="*/ 121669 w 159"/>
                <a:gd name="T27" fmla="*/ 33191 h 156"/>
                <a:gd name="T28" fmla="*/ 107843 w 159"/>
                <a:gd name="T29" fmla="*/ 88509 h 156"/>
                <a:gd name="T30" fmla="*/ 52539 w 159"/>
                <a:gd name="T31" fmla="*/ 102338 h 156"/>
                <a:gd name="T32" fmla="*/ 8296 w 159"/>
                <a:gd name="T33" fmla="*/ 55318 h 156"/>
                <a:gd name="T34" fmla="*/ 27652 w 159"/>
                <a:gd name="T35" fmla="*/ 135529 h 156"/>
                <a:gd name="T36" fmla="*/ 113373 w 159"/>
                <a:gd name="T37" fmla="*/ 152125 h 156"/>
                <a:gd name="T38" fmla="*/ 179738 w 159"/>
                <a:gd name="T39" fmla="*/ 218506 h 156"/>
                <a:gd name="T40" fmla="*/ 35948 w 159"/>
                <a:gd name="T41" fmla="*/ 359568 h 156"/>
                <a:gd name="T42" fmla="*/ 35948 w 159"/>
                <a:gd name="T43" fmla="*/ 401056 h 156"/>
                <a:gd name="T44" fmla="*/ 38713 w 159"/>
                <a:gd name="T45" fmla="*/ 403822 h 156"/>
                <a:gd name="T46" fmla="*/ 80191 w 159"/>
                <a:gd name="T47" fmla="*/ 403822 h 156"/>
                <a:gd name="T48" fmla="*/ 221216 w 159"/>
                <a:gd name="T49" fmla="*/ 262761 h 156"/>
                <a:gd name="T50" fmla="*/ 282050 w 159"/>
                <a:gd name="T51" fmla="*/ 323611 h 156"/>
                <a:gd name="T52" fmla="*/ 298641 w 159"/>
                <a:gd name="T53" fmla="*/ 406588 h 156"/>
                <a:gd name="T54" fmla="*/ 365006 w 159"/>
                <a:gd name="T55" fmla="*/ 428715 h 156"/>
                <a:gd name="T56" fmla="*/ 323528 w 159"/>
                <a:gd name="T57" fmla="*/ 387227 h 156"/>
                <a:gd name="T58" fmla="*/ 334589 w 159"/>
                <a:gd name="T59" fmla="*/ 342972 h 156"/>
                <a:gd name="T60" fmla="*/ 378832 w 159"/>
                <a:gd name="T61" fmla="*/ 331908 h 156"/>
                <a:gd name="T62" fmla="*/ 428605 w 159"/>
                <a:gd name="T63" fmla="*/ 381695 h 156"/>
                <a:gd name="T64" fmla="*/ 409249 w 159"/>
                <a:gd name="T65" fmla="*/ 295952 h 15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59" h="156">
                  <a:moveTo>
                    <a:pt x="148" y="107"/>
                  </a:moveTo>
                  <a:cubicBezTo>
                    <a:pt x="140" y="99"/>
                    <a:pt x="128" y="97"/>
                    <a:pt x="118" y="101"/>
                  </a:cubicBezTo>
                  <a:cubicBezTo>
                    <a:pt x="93" y="76"/>
                    <a:pt x="93" y="76"/>
                    <a:pt x="93" y="76"/>
                  </a:cubicBezTo>
                  <a:cubicBezTo>
                    <a:pt x="124" y="44"/>
                    <a:pt x="124" y="44"/>
                    <a:pt x="124" y="44"/>
                  </a:cubicBezTo>
                  <a:cubicBezTo>
                    <a:pt x="133" y="43"/>
                    <a:pt x="133" y="43"/>
                    <a:pt x="133" y="43"/>
                  </a:cubicBezTo>
                  <a:cubicBezTo>
                    <a:pt x="148" y="19"/>
                    <a:pt x="148" y="19"/>
                    <a:pt x="148" y="19"/>
                  </a:cubicBezTo>
                  <a:cubicBezTo>
                    <a:pt x="140" y="11"/>
                    <a:pt x="140" y="11"/>
                    <a:pt x="140" y="11"/>
                  </a:cubicBezTo>
                  <a:cubicBezTo>
                    <a:pt x="116" y="26"/>
                    <a:pt x="116" y="26"/>
                    <a:pt x="116" y="26"/>
                  </a:cubicBezTo>
                  <a:cubicBezTo>
                    <a:pt x="115" y="35"/>
                    <a:pt x="115" y="35"/>
                    <a:pt x="115" y="35"/>
                  </a:cubicBezTo>
                  <a:cubicBezTo>
                    <a:pt x="84" y="66"/>
                    <a:pt x="84" y="66"/>
                    <a:pt x="84" y="66"/>
                  </a:cubicBezTo>
                  <a:cubicBezTo>
                    <a:pt x="56" y="39"/>
                    <a:pt x="56" y="39"/>
                    <a:pt x="56" y="39"/>
                  </a:cubicBezTo>
                  <a:cubicBezTo>
                    <a:pt x="60" y="29"/>
                    <a:pt x="58" y="17"/>
                    <a:pt x="50" y="9"/>
                  </a:cubicBezTo>
                  <a:cubicBezTo>
                    <a:pt x="45" y="4"/>
                    <a:pt x="38" y="1"/>
                    <a:pt x="32" y="0"/>
                  </a:cubicBezTo>
                  <a:cubicBezTo>
                    <a:pt x="44" y="12"/>
                    <a:pt x="44" y="12"/>
                    <a:pt x="44" y="12"/>
                  </a:cubicBezTo>
                  <a:cubicBezTo>
                    <a:pt x="39" y="32"/>
                    <a:pt x="39" y="32"/>
                    <a:pt x="39" y="32"/>
                  </a:cubicBezTo>
                  <a:cubicBezTo>
                    <a:pt x="19" y="37"/>
                    <a:pt x="19" y="37"/>
                    <a:pt x="19" y="37"/>
                  </a:cubicBezTo>
                  <a:cubicBezTo>
                    <a:pt x="3" y="20"/>
                    <a:pt x="3" y="20"/>
                    <a:pt x="3" y="20"/>
                  </a:cubicBezTo>
                  <a:cubicBezTo>
                    <a:pt x="0" y="30"/>
                    <a:pt x="2" y="41"/>
                    <a:pt x="10" y="49"/>
                  </a:cubicBezTo>
                  <a:cubicBezTo>
                    <a:pt x="18" y="57"/>
                    <a:pt x="30" y="59"/>
                    <a:pt x="41" y="55"/>
                  </a:cubicBezTo>
                  <a:cubicBezTo>
                    <a:pt x="65" y="79"/>
                    <a:pt x="65" y="79"/>
                    <a:pt x="65" y="79"/>
                  </a:cubicBezTo>
                  <a:cubicBezTo>
                    <a:pt x="13" y="130"/>
                    <a:pt x="13" y="130"/>
                    <a:pt x="13" y="130"/>
                  </a:cubicBezTo>
                  <a:cubicBezTo>
                    <a:pt x="9" y="134"/>
                    <a:pt x="9" y="141"/>
                    <a:pt x="13" y="145"/>
                  </a:cubicBezTo>
                  <a:cubicBezTo>
                    <a:pt x="14" y="146"/>
                    <a:pt x="14" y="146"/>
                    <a:pt x="14" y="146"/>
                  </a:cubicBezTo>
                  <a:cubicBezTo>
                    <a:pt x="18" y="150"/>
                    <a:pt x="25" y="150"/>
                    <a:pt x="29" y="146"/>
                  </a:cubicBezTo>
                  <a:cubicBezTo>
                    <a:pt x="80" y="95"/>
                    <a:pt x="80" y="95"/>
                    <a:pt x="80" y="95"/>
                  </a:cubicBezTo>
                  <a:cubicBezTo>
                    <a:pt x="102" y="117"/>
                    <a:pt x="102" y="117"/>
                    <a:pt x="102" y="117"/>
                  </a:cubicBezTo>
                  <a:cubicBezTo>
                    <a:pt x="98" y="127"/>
                    <a:pt x="100" y="139"/>
                    <a:pt x="108" y="147"/>
                  </a:cubicBezTo>
                  <a:cubicBezTo>
                    <a:pt x="115" y="154"/>
                    <a:pt x="124" y="156"/>
                    <a:pt x="132" y="155"/>
                  </a:cubicBezTo>
                  <a:cubicBezTo>
                    <a:pt x="117" y="140"/>
                    <a:pt x="117" y="140"/>
                    <a:pt x="117" y="140"/>
                  </a:cubicBezTo>
                  <a:cubicBezTo>
                    <a:pt x="121" y="124"/>
                    <a:pt x="121" y="124"/>
                    <a:pt x="121" y="124"/>
                  </a:cubicBezTo>
                  <a:cubicBezTo>
                    <a:pt x="137" y="120"/>
                    <a:pt x="137" y="120"/>
                    <a:pt x="137" y="120"/>
                  </a:cubicBezTo>
                  <a:cubicBezTo>
                    <a:pt x="155" y="138"/>
                    <a:pt x="155" y="138"/>
                    <a:pt x="155" y="138"/>
                  </a:cubicBezTo>
                  <a:cubicBezTo>
                    <a:pt x="159" y="127"/>
                    <a:pt x="157" y="115"/>
                    <a:pt x="148" y="107"/>
                  </a:cubicBezTo>
                  <a:close/>
                </a:path>
              </a:pathLst>
            </a:custGeom>
            <a:solidFill>
              <a:schemeClr val="tx1">
                <a:lumMod val="50000"/>
                <a:lumOff val="50000"/>
              </a:schemeClr>
            </a:solid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71" name="文本框 51"/>
            <p:cNvSpPr txBox="1"/>
            <p:nvPr/>
          </p:nvSpPr>
          <p:spPr bwMode="auto">
            <a:xfrm>
              <a:off x="2449914" y="4768811"/>
              <a:ext cx="2896505" cy="400214"/>
            </a:xfrm>
            <a:prstGeom prst="rect">
              <a:avLst/>
            </a:prstGeom>
            <a:noFill/>
          </p:spPr>
          <p:txBody>
            <a:bodyPr wrap="square">
              <a:spAutoFit/>
            </a:bodyPr>
            <a:lstStyle/>
            <a:p>
              <a:pPr>
                <a:defRPr/>
              </a:pPr>
              <a:r>
                <a:rPr lang="zh-CN" altLang="en-US" sz="1350" dirty="0">
                  <a:solidFill>
                    <a:schemeClr val="accent1"/>
                  </a:solidFill>
                  <a:latin typeface="微软雅黑" panose="020B0503020204020204" pitchFamily="34" charset="-122"/>
                  <a:ea typeface="微软雅黑" panose="020B0503020204020204" pitchFamily="34" charset="-122"/>
                </a:rPr>
                <a:t>在此添加标题</a:t>
              </a:r>
            </a:p>
          </p:txBody>
        </p:sp>
        <p:sp>
          <p:nvSpPr>
            <p:cNvPr id="172" name="文本框 52"/>
            <p:cNvSpPr txBox="1"/>
            <p:nvPr/>
          </p:nvSpPr>
          <p:spPr bwMode="auto">
            <a:xfrm>
              <a:off x="2106681" y="5222992"/>
              <a:ext cx="2335183" cy="702171"/>
            </a:xfrm>
            <a:prstGeom prst="rect">
              <a:avLst/>
            </a:prstGeom>
            <a:noFill/>
          </p:spPr>
          <p:txBody>
            <a:bodyPr wrap="square">
              <a:spAutoFit/>
            </a:bodyPr>
            <a:lstStyle/>
            <a:p>
              <a:pPr algn="just">
                <a:lnSpc>
                  <a:spcPct val="114000"/>
                </a:lnSpc>
              </a:pPr>
              <a:r>
                <a:rPr lang="zh-CN" altLang="en-US" sz="825" dirty="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CN" altLang="en-US" sz="825" dirty="0">
                <a:latin typeface="微软雅黑" panose="020B0503020204020204" pitchFamily="34" charset="-122"/>
                <a:ea typeface="微软雅黑" panose="020B0503020204020204" pitchFamily="34" charset="-122"/>
              </a:endParaRPr>
            </a:p>
          </p:txBody>
        </p:sp>
      </p:grpSp>
      <p:grpSp>
        <p:nvGrpSpPr>
          <p:cNvPr id="11" name="组合 75"/>
          <p:cNvGrpSpPr/>
          <p:nvPr/>
        </p:nvGrpSpPr>
        <p:grpSpPr>
          <a:xfrm>
            <a:off x="5350508" y="3719618"/>
            <a:ext cx="3106679" cy="927408"/>
            <a:chOff x="6200247" y="4623378"/>
            <a:chExt cx="4143317" cy="1236866"/>
          </a:xfrm>
        </p:grpSpPr>
        <p:sp>
          <p:nvSpPr>
            <p:cNvPr id="174" name="任意多边形 54"/>
            <p:cNvSpPr/>
            <p:nvPr/>
          </p:nvSpPr>
          <p:spPr>
            <a:xfrm flipH="1">
              <a:off x="6200247" y="4623378"/>
              <a:ext cx="3714694" cy="571500"/>
            </a:xfrm>
            <a:custGeom>
              <a:avLst/>
              <a:gdLst>
                <a:gd name="connsiteX0" fmla="*/ 3779520 w 3779520"/>
                <a:gd name="connsiteY0" fmla="*/ 0 h 853440"/>
                <a:gd name="connsiteX1" fmla="*/ 3169920 w 3779520"/>
                <a:gd name="connsiteY1" fmla="*/ 853440 h 853440"/>
                <a:gd name="connsiteX2" fmla="*/ 0 w 3779520"/>
                <a:gd name="connsiteY2" fmla="*/ 853440 h 853440"/>
                <a:gd name="connsiteX0-1" fmla="*/ 4303871 w 4303871"/>
                <a:gd name="connsiteY0-2" fmla="*/ 0 h 571500"/>
                <a:gd name="connsiteX1-3" fmla="*/ 3169920 w 4303871"/>
                <a:gd name="connsiteY1-4" fmla="*/ 571500 h 571500"/>
                <a:gd name="connsiteX2-5" fmla="*/ 0 w 4303871"/>
                <a:gd name="connsiteY2-6" fmla="*/ 571500 h 571500"/>
              </a:gdLst>
              <a:ahLst/>
              <a:cxnLst>
                <a:cxn ang="0">
                  <a:pos x="connsiteX0-1" y="connsiteY0-2"/>
                </a:cxn>
                <a:cxn ang="0">
                  <a:pos x="connsiteX1-3" y="connsiteY1-4"/>
                </a:cxn>
                <a:cxn ang="0">
                  <a:pos x="connsiteX2-5" y="connsiteY2-6"/>
                </a:cxn>
              </a:cxnLst>
              <a:rect l="l" t="t" r="r" b="b"/>
              <a:pathLst>
                <a:path w="4303871" h="571500">
                  <a:moveTo>
                    <a:pt x="4303871" y="0"/>
                  </a:moveTo>
                  <a:lnTo>
                    <a:pt x="3169920" y="571500"/>
                  </a:lnTo>
                  <a:lnTo>
                    <a:pt x="0" y="571500"/>
                  </a:lnTo>
                </a:path>
              </a:pathLst>
            </a:custGeom>
            <a:no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sp>
          <p:nvSpPr>
            <p:cNvPr id="175" name="椭圆 55"/>
            <p:cNvSpPr/>
            <p:nvPr/>
          </p:nvSpPr>
          <p:spPr>
            <a:xfrm>
              <a:off x="9760476" y="5120635"/>
              <a:ext cx="176331" cy="17633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350" dirty="0">
                <a:solidFill>
                  <a:srgbClr val="FFFFFF"/>
                </a:solidFill>
                <a:latin typeface="Calibri" panose="020F0502020204030204"/>
                <a:ea typeface="宋体" panose="02010600030101010101" pitchFamily="2" charset="-122"/>
              </a:endParaRPr>
            </a:p>
          </p:txBody>
        </p:sp>
        <p:grpSp>
          <p:nvGrpSpPr>
            <p:cNvPr id="12" name="组合 56"/>
            <p:cNvGrpSpPr/>
            <p:nvPr/>
          </p:nvGrpSpPr>
          <p:grpSpPr>
            <a:xfrm>
              <a:off x="7463388" y="4771147"/>
              <a:ext cx="338296" cy="343717"/>
              <a:chOff x="3521075" y="3182938"/>
              <a:chExt cx="495300" cy="503237"/>
            </a:xfrm>
            <a:solidFill>
              <a:schemeClr val="tx1">
                <a:lumMod val="50000"/>
                <a:lumOff val="50000"/>
              </a:schemeClr>
            </a:solidFill>
          </p:grpSpPr>
          <p:sp>
            <p:nvSpPr>
              <p:cNvPr id="179" name="Freeform 83"/>
              <p:cNvSpPr>
                <a:spLocks noEditPoints="1"/>
              </p:cNvSpPr>
              <p:nvPr/>
            </p:nvSpPr>
            <p:spPr bwMode="auto">
              <a:xfrm>
                <a:off x="3546475" y="3201988"/>
                <a:ext cx="444500" cy="233362"/>
              </a:xfrm>
              <a:custGeom>
                <a:avLst/>
                <a:gdLst>
                  <a:gd name="T0" fmla="*/ 444343 w 380"/>
                  <a:gd name="T1" fmla="*/ 232696 h 199"/>
                  <a:gd name="T2" fmla="*/ 0 w 380"/>
                  <a:gd name="T3" fmla="*/ 232696 h 199"/>
                  <a:gd name="T4" fmla="*/ 0 w 380"/>
                  <a:gd name="T5" fmla="*/ 0 h 199"/>
                  <a:gd name="T6" fmla="*/ 444343 w 380"/>
                  <a:gd name="T7" fmla="*/ 0 h 199"/>
                  <a:gd name="T8" fmla="*/ 444343 w 380"/>
                  <a:gd name="T9" fmla="*/ 232696 h 199"/>
                  <a:gd name="T10" fmla="*/ 444343 w 380"/>
                  <a:gd name="T11" fmla="*/ 232696 h 199"/>
                  <a:gd name="T12" fmla="*/ 16371 w 380"/>
                  <a:gd name="T13" fmla="*/ 218664 h 199"/>
                  <a:gd name="T14" fmla="*/ 431480 w 380"/>
                  <a:gd name="T15" fmla="*/ 218664 h 199"/>
                  <a:gd name="T16" fmla="*/ 431480 w 380"/>
                  <a:gd name="T17" fmla="*/ 14032 h 199"/>
                  <a:gd name="T18" fmla="*/ 16371 w 380"/>
                  <a:gd name="T19" fmla="*/ 14032 h 199"/>
                  <a:gd name="T20" fmla="*/ 16371 w 380"/>
                  <a:gd name="T21" fmla="*/ 218664 h 199"/>
                  <a:gd name="T22" fmla="*/ 16371 w 380"/>
                  <a:gd name="T23" fmla="*/ 218664 h 1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380" h="199">
                    <a:moveTo>
                      <a:pt x="380" y="199"/>
                    </a:moveTo>
                    <a:lnTo>
                      <a:pt x="0" y="199"/>
                    </a:lnTo>
                    <a:lnTo>
                      <a:pt x="0" y="0"/>
                    </a:lnTo>
                    <a:lnTo>
                      <a:pt x="380" y="0"/>
                    </a:lnTo>
                    <a:lnTo>
                      <a:pt x="380" y="199"/>
                    </a:lnTo>
                    <a:close/>
                    <a:moveTo>
                      <a:pt x="14" y="187"/>
                    </a:moveTo>
                    <a:lnTo>
                      <a:pt x="369" y="187"/>
                    </a:lnTo>
                    <a:lnTo>
                      <a:pt x="369" y="12"/>
                    </a:lnTo>
                    <a:lnTo>
                      <a:pt x="14" y="12"/>
                    </a:lnTo>
                    <a:lnTo>
                      <a:pt x="14" y="187"/>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0" name="Rectangle 84"/>
              <p:cNvSpPr>
                <a:spLocks noChangeArrowheads="1"/>
              </p:cNvSpPr>
              <p:nvPr/>
            </p:nvSpPr>
            <p:spPr bwMode="auto">
              <a:xfrm>
                <a:off x="3521075" y="3182938"/>
                <a:ext cx="495300" cy="55562"/>
              </a:xfrm>
              <a:prstGeom prst="rect">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81" name="Freeform 85"/>
              <p:cNvSpPr>
                <a:spLocks noEditPoints="1"/>
              </p:cNvSpPr>
              <p:nvPr/>
            </p:nvSpPr>
            <p:spPr bwMode="auto">
              <a:xfrm>
                <a:off x="3714750" y="3305175"/>
                <a:ext cx="255588" cy="198438"/>
              </a:xfrm>
              <a:custGeom>
                <a:avLst/>
                <a:gdLst>
                  <a:gd name="T0" fmla="*/ 252142 w 92"/>
                  <a:gd name="T1" fmla="*/ 110436 h 72"/>
                  <a:gd name="T2" fmla="*/ 252142 w 92"/>
                  <a:gd name="T3" fmla="*/ 110436 h 72"/>
                  <a:gd name="T4" fmla="*/ 252142 w 92"/>
                  <a:gd name="T5" fmla="*/ 110436 h 72"/>
                  <a:gd name="T6" fmla="*/ 252142 w 92"/>
                  <a:gd name="T7" fmla="*/ 110436 h 72"/>
                  <a:gd name="T8" fmla="*/ 249371 w 92"/>
                  <a:gd name="T9" fmla="*/ 110436 h 72"/>
                  <a:gd name="T10" fmla="*/ 246601 w 92"/>
                  <a:gd name="T11" fmla="*/ 102153 h 72"/>
                  <a:gd name="T12" fmla="*/ 207810 w 92"/>
                  <a:gd name="T13" fmla="*/ 46935 h 72"/>
                  <a:gd name="T14" fmla="*/ 196726 w 92"/>
                  <a:gd name="T15" fmla="*/ 38653 h 72"/>
                  <a:gd name="T16" fmla="*/ 180102 w 92"/>
                  <a:gd name="T17" fmla="*/ 38653 h 72"/>
                  <a:gd name="T18" fmla="*/ 180102 w 92"/>
                  <a:gd name="T19" fmla="*/ 38653 h 72"/>
                  <a:gd name="T20" fmla="*/ 193956 w 92"/>
                  <a:gd name="T21" fmla="*/ 49696 h 72"/>
                  <a:gd name="T22" fmla="*/ 177331 w 92"/>
                  <a:gd name="T23" fmla="*/ 57979 h 72"/>
                  <a:gd name="T24" fmla="*/ 185643 w 92"/>
                  <a:gd name="T25" fmla="*/ 69023 h 72"/>
                  <a:gd name="T26" fmla="*/ 157935 w 92"/>
                  <a:gd name="T27" fmla="*/ 135284 h 72"/>
                  <a:gd name="T28" fmla="*/ 157935 w 92"/>
                  <a:gd name="T29" fmla="*/ 135284 h 72"/>
                  <a:gd name="T30" fmla="*/ 157935 w 92"/>
                  <a:gd name="T31" fmla="*/ 135284 h 72"/>
                  <a:gd name="T32" fmla="*/ 157935 w 92"/>
                  <a:gd name="T33" fmla="*/ 135284 h 72"/>
                  <a:gd name="T34" fmla="*/ 157935 w 92"/>
                  <a:gd name="T35" fmla="*/ 135284 h 72"/>
                  <a:gd name="T36" fmla="*/ 127457 w 92"/>
                  <a:gd name="T37" fmla="*/ 71783 h 72"/>
                  <a:gd name="T38" fmla="*/ 132998 w 92"/>
                  <a:gd name="T39" fmla="*/ 57979 h 72"/>
                  <a:gd name="T40" fmla="*/ 119144 w 92"/>
                  <a:gd name="T41" fmla="*/ 52457 h 72"/>
                  <a:gd name="T42" fmla="*/ 130227 w 92"/>
                  <a:gd name="T43" fmla="*/ 41414 h 72"/>
                  <a:gd name="T44" fmla="*/ 130227 w 92"/>
                  <a:gd name="T45" fmla="*/ 41414 h 72"/>
                  <a:gd name="T46" fmla="*/ 116373 w 92"/>
                  <a:gd name="T47" fmla="*/ 41414 h 72"/>
                  <a:gd name="T48" fmla="*/ 80353 w 92"/>
                  <a:gd name="T49" fmla="*/ 38653 h 72"/>
                  <a:gd name="T50" fmla="*/ 72041 w 92"/>
                  <a:gd name="T51" fmla="*/ 33131 h 72"/>
                  <a:gd name="T52" fmla="*/ 22166 w 92"/>
                  <a:gd name="T53" fmla="*/ 0 h 72"/>
                  <a:gd name="T54" fmla="*/ 0 w 92"/>
                  <a:gd name="T55" fmla="*/ 33131 h 72"/>
                  <a:gd name="T56" fmla="*/ 52645 w 92"/>
                  <a:gd name="T57" fmla="*/ 63501 h 72"/>
                  <a:gd name="T58" fmla="*/ 105290 w 92"/>
                  <a:gd name="T59" fmla="*/ 74544 h 72"/>
                  <a:gd name="T60" fmla="*/ 105290 w 92"/>
                  <a:gd name="T61" fmla="*/ 198785 h 72"/>
                  <a:gd name="T62" fmla="*/ 105290 w 92"/>
                  <a:gd name="T63" fmla="*/ 198785 h 72"/>
                  <a:gd name="T64" fmla="*/ 216122 w 92"/>
                  <a:gd name="T65" fmla="*/ 196024 h 72"/>
                  <a:gd name="T66" fmla="*/ 216122 w 92"/>
                  <a:gd name="T67" fmla="*/ 193263 h 72"/>
                  <a:gd name="T68" fmla="*/ 216122 w 92"/>
                  <a:gd name="T69" fmla="*/ 173937 h 72"/>
                  <a:gd name="T70" fmla="*/ 227205 w 92"/>
                  <a:gd name="T71" fmla="*/ 182220 h 72"/>
                  <a:gd name="T72" fmla="*/ 252142 w 92"/>
                  <a:gd name="T73" fmla="*/ 132523 h 72"/>
                  <a:gd name="T74" fmla="*/ 252142 w 92"/>
                  <a:gd name="T75" fmla="*/ 129762 h 72"/>
                  <a:gd name="T76" fmla="*/ 252142 w 92"/>
                  <a:gd name="T77" fmla="*/ 129762 h 72"/>
                  <a:gd name="T78" fmla="*/ 252142 w 92"/>
                  <a:gd name="T79" fmla="*/ 110436 h 72"/>
                  <a:gd name="T80" fmla="*/ 213351 w 92"/>
                  <a:gd name="T81" fmla="*/ 124241 h 72"/>
                  <a:gd name="T82" fmla="*/ 213351 w 92"/>
                  <a:gd name="T83" fmla="*/ 118719 h 72"/>
                  <a:gd name="T84" fmla="*/ 213351 w 92"/>
                  <a:gd name="T85" fmla="*/ 121480 h 72"/>
                  <a:gd name="T86" fmla="*/ 213351 w 92"/>
                  <a:gd name="T87" fmla="*/ 124241 h 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92" h="72">
                    <a:moveTo>
                      <a:pt x="91" y="40"/>
                    </a:moveTo>
                    <a:cubicBezTo>
                      <a:pt x="91" y="40"/>
                      <a:pt x="91" y="40"/>
                      <a:pt x="91" y="40"/>
                    </a:cubicBezTo>
                    <a:cubicBezTo>
                      <a:pt x="91" y="40"/>
                      <a:pt x="91" y="40"/>
                      <a:pt x="91" y="40"/>
                    </a:cubicBezTo>
                    <a:cubicBezTo>
                      <a:pt x="91" y="40"/>
                      <a:pt x="91" y="40"/>
                      <a:pt x="91" y="40"/>
                    </a:cubicBezTo>
                    <a:cubicBezTo>
                      <a:pt x="90" y="40"/>
                      <a:pt x="90" y="40"/>
                      <a:pt x="90" y="40"/>
                    </a:cubicBezTo>
                    <a:cubicBezTo>
                      <a:pt x="89" y="37"/>
                      <a:pt x="89" y="37"/>
                      <a:pt x="89" y="37"/>
                    </a:cubicBezTo>
                    <a:cubicBezTo>
                      <a:pt x="75" y="17"/>
                      <a:pt x="75" y="17"/>
                      <a:pt x="75" y="17"/>
                    </a:cubicBezTo>
                    <a:cubicBezTo>
                      <a:pt x="75" y="17"/>
                      <a:pt x="72" y="14"/>
                      <a:pt x="71" y="14"/>
                    </a:cubicBezTo>
                    <a:cubicBezTo>
                      <a:pt x="69" y="14"/>
                      <a:pt x="67" y="14"/>
                      <a:pt x="65" y="14"/>
                    </a:cubicBezTo>
                    <a:cubicBezTo>
                      <a:pt x="65" y="14"/>
                      <a:pt x="65" y="14"/>
                      <a:pt x="65" y="14"/>
                    </a:cubicBezTo>
                    <a:cubicBezTo>
                      <a:pt x="70" y="18"/>
                      <a:pt x="70" y="18"/>
                      <a:pt x="70" y="18"/>
                    </a:cubicBezTo>
                    <a:cubicBezTo>
                      <a:pt x="64" y="21"/>
                      <a:pt x="64" y="21"/>
                      <a:pt x="64" y="21"/>
                    </a:cubicBezTo>
                    <a:cubicBezTo>
                      <a:pt x="67" y="25"/>
                      <a:pt x="67" y="25"/>
                      <a:pt x="67" y="25"/>
                    </a:cubicBezTo>
                    <a:cubicBezTo>
                      <a:pt x="57" y="49"/>
                      <a:pt x="57" y="49"/>
                      <a:pt x="57" y="49"/>
                    </a:cubicBezTo>
                    <a:cubicBezTo>
                      <a:pt x="57" y="49"/>
                      <a:pt x="57" y="49"/>
                      <a:pt x="57" y="49"/>
                    </a:cubicBezTo>
                    <a:cubicBezTo>
                      <a:pt x="57" y="49"/>
                      <a:pt x="57" y="49"/>
                      <a:pt x="57" y="49"/>
                    </a:cubicBezTo>
                    <a:cubicBezTo>
                      <a:pt x="57" y="49"/>
                      <a:pt x="57" y="49"/>
                      <a:pt x="57" y="49"/>
                    </a:cubicBezTo>
                    <a:cubicBezTo>
                      <a:pt x="57" y="49"/>
                      <a:pt x="57" y="49"/>
                      <a:pt x="57" y="49"/>
                    </a:cubicBezTo>
                    <a:cubicBezTo>
                      <a:pt x="46" y="26"/>
                      <a:pt x="46" y="26"/>
                      <a:pt x="46" y="26"/>
                    </a:cubicBezTo>
                    <a:cubicBezTo>
                      <a:pt x="48" y="21"/>
                      <a:pt x="48" y="21"/>
                      <a:pt x="48" y="21"/>
                    </a:cubicBezTo>
                    <a:cubicBezTo>
                      <a:pt x="43" y="19"/>
                      <a:pt x="43" y="19"/>
                      <a:pt x="43" y="19"/>
                    </a:cubicBezTo>
                    <a:cubicBezTo>
                      <a:pt x="47" y="15"/>
                      <a:pt x="47" y="15"/>
                      <a:pt x="47" y="15"/>
                    </a:cubicBezTo>
                    <a:cubicBezTo>
                      <a:pt x="47" y="15"/>
                      <a:pt x="47" y="15"/>
                      <a:pt x="47" y="15"/>
                    </a:cubicBezTo>
                    <a:cubicBezTo>
                      <a:pt x="45" y="15"/>
                      <a:pt x="44" y="15"/>
                      <a:pt x="42" y="15"/>
                    </a:cubicBezTo>
                    <a:cubicBezTo>
                      <a:pt x="42" y="15"/>
                      <a:pt x="30" y="14"/>
                      <a:pt x="29" y="14"/>
                    </a:cubicBezTo>
                    <a:cubicBezTo>
                      <a:pt x="26" y="12"/>
                      <a:pt x="26" y="12"/>
                      <a:pt x="26" y="12"/>
                    </a:cubicBezTo>
                    <a:cubicBezTo>
                      <a:pt x="8" y="0"/>
                      <a:pt x="8" y="0"/>
                      <a:pt x="8" y="0"/>
                    </a:cubicBezTo>
                    <a:cubicBezTo>
                      <a:pt x="5" y="4"/>
                      <a:pt x="2" y="8"/>
                      <a:pt x="0" y="12"/>
                    </a:cubicBezTo>
                    <a:cubicBezTo>
                      <a:pt x="19" y="23"/>
                      <a:pt x="19" y="23"/>
                      <a:pt x="19" y="23"/>
                    </a:cubicBezTo>
                    <a:cubicBezTo>
                      <a:pt x="38" y="27"/>
                      <a:pt x="38" y="27"/>
                      <a:pt x="38" y="27"/>
                    </a:cubicBezTo>
                    <a:cubicBezTo>
                      <a:pt x="38" y="42"/>
                      <a:pt x="38" y="57"/>
                      <a:pt x="38" y="72"/>
                    </a:cubicBezTo>
                    <a:cubicBezTo>
                      <a:pt x="38" y="72"/>
                      <a:pt x="38" y="72"/>
                      <a:pt x="38" y="72"/>
                    </a:cubicBezTo>
                    <a:cubicBezTo>
                      <a:pt x="52" y="72"/>
                      <a:pt x="65" y="71"/>
                      <a:pt x="78" y="71"/>
                    </a:cubicBezTo>
                    <a:cubicBezTo>
                      <a:pt x="78" y="71"/>
                      <a:pt x="78" y="71"/>
                      <a:pt x="78" y="70"/>
                    </a:cubicBezTo>
                    <a:cubicBezTo>
                      <a:pt x="78" y="68"/>
                      <a:pt x="78" y="66"/>
                      <a:pt x="78" y="63"/>
                    </a:cubicBezTo>
                    <a:cubicBezTo>
                      <a:pt x="79" y="64"/>
                      <a:pt x="81" y="65"/>
                      <a:pt x="82" y="66"/>
                    </a:cubicBezTo>
                    <a:cubicBezTo>
                      <a:pt x="91" y="48"/>
                      <a:pt x="91" y="48"/>
                      <a:pt x="91" y="48"/>
                    </a:cubicBezTo>
                    <a:cubicBezTo>
                      <a:pt x="91" y="47"/>
                      <a:pt x="91" y="47"/>
                      <a:pt x="91" y="47"/>
                    </a:cubicBezTo>
                    <a:cubicBezTo>
                      <a:pt x="91" y="47"/>
                      <a:pt x="91" y="47"/>
                      <a:pt x="91" y="47"/>
                    </a:cubicBezTo>
                    <a:cubicBezTo>
                      <a:pt x="91" y="44"/>
                      <a:pt x="92" y="54"/>
                      <a:pt x="91" y="40"/>
                    </a:cubicBezTo>
                    <a:close/>
                    <a:moveTo>
                      <a:pt x="77" y="45"/>
                    </a:moveTo>
                    <a:cubicBezTo>
                      <a:pt x="77" y="44"/>
                      <a:pt x="77" y="44"/>
                      <a:pt x="77" y="43"/>
                    </a:cubicBezTo>
                    <a:cubicBezTo>
                      <a:pt x="77" y="44"/>
                      <a:pt x="77" y="44"/>
                      <a:pt x="77" y="44"/>
                    </a:cubicBezTo>
                    <a:lnTo>
                      <a:pt x="77" y="45"/>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2" name="Rectangle 86"/>
              <p:cNvSpPr>
                <a:spLocks noChangeArrowheads="1"/>
              </p:cNvSpPr>
              <p:nvPr/>
            </p:nvSpPr>
            <p:spPr bwMode="auto">
              <a:xfrm>
                <a:off x="3873500" y="3440113"/>
                <a:ext cx="0" cy="1587"/>
              </a:xfrm>
              <a:prstGeom prst="rect">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83" name="Freeform 87"/>
              <p:cNvSpPr/>
              <p:nvPr/>
            </p:nvSpPr>
            <p:spPr bwMode="auto">
              <a:xfrm>
                <a:off x="3860800" y="3343275"/>
                <a:ext cx="20638" cy="22225"/>
              </a:xfrm>
              <a:custGeom>
                <a:avLst/>
                <a:gdLst>
                  <a:gd name="T0" fmla="*/ 3508 w 17"/>
                  <a:gd name="T1" fmla="*/ 0 h 19"/>
                  <a:gd name="T2" fmla="*/ 0 w 17"/>
                  <a:gd name="T3" fmla="*/ 14032 h 19"/>
                  <a:gd name="T4" fmla="*/ 8185 w 17"/>
                  <a:gd name="T5" fmla="*/ 22217 h 19"/>
                  <a:gd name="T6" fmla="*/ 19879 w 17"/>
                  <a:gd name="T7" fmla="*/ 14032 h 19"/>
                  <a:gd name="T8" fmla="*/ 14032 w 17"/>
                  <a:gd name="T9" fmla="*/ 0 h 19"/>
                  <a:gd name="T10" fmla="*/ 3508 w 17"/>
                  <a:gd name="T11" fmla="*/ 0 h 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9">
                    <a:moveTo>
                      <a:pt x="3" y="0"/>
                    </a:moveTo>
                    <a:lnTo>
                      <a:pt x="0" y="12"/>
                    </a:lnTo>
                    <a:lnTo>
                      <a:pt x="7" y="19"/>
                    </a:lnTo>
                    <a:lnTo>
                      <a:pt x="17" y="12"/>
                    </a:lnTo>
                    <a:lnTo>
                      <a:pt x="12" y="0"/>
                    </a:lnTo>
                    <a:lnTo>
                      <a:pt x="3" y="0"/>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4" name="Freeform 88"/>
              <p:cNvSpPr/>
              <p:nvPr/>
            </p:nvSpPr>
            <p:spPr bwMode="auto">
              <a:xfrm>
                <a:off x="3860800" y="3357563"/>
                <a:ext cx="22225" cy="92075"/>
              </a:xfrm>
              <a:custGeom>
                <a:avLst/>
                <a:gdLst>
                  <a:gd name="T0" fmla="*/ 3508 w 19"/>
                  <a:gd name="T1" fmla="*/ 0 h 78"/>
                  <a:gd name="T2" fmla="*/ 0 w 19"/>
                  <a:gd name="T3" fmla="*/ 83022 h 78"/>
                  <a:gd name="T4" fmla="*/ 11693 w 19"/>
                  <a:gd name="T5" fmla="*/ 91207 h 78"/>
                  <a:gd name="T6" fmla="*/ 22217 w 19"/>
                  <a:gd name="T7" fmla="*/ 83022 h 78"/>
                  <a:gd name="T8" fmla="*/ 17540 w 19"/>
                  <a:gd name="T9" fmla="*/ 0 h 78"/>
                  <a:gd name="T10" fmla="*/ 3508 w 19"/>
                  <a:gd name="T11" fmla="*/ 0 h 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78">
                    <a:moveTo>
                      <a:pt x="3" y="0"/>
                    </a:moveTo>
                    <a:lnTo>
                      <a:pt x="0" y="71"/>
                    </a:lnTo>
                    <a:lnTo>
                      <a:pt x="10" y="78"/>
                    </a:lnTo>
                    <a:lnTo>
                      <a:pt x="19" y="71"/>
                    </a:lnTo>
                    <a:lnTo>
                      <a:pt x="15" y="0"/>
                    </a:lnTo>
                    <a:lnTo>
                      <a:pt x="3" y="0"/>
                    </a:ln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5" name="Freeform 89"/>
              <p:cNvSpPr/>
              <p:nvPr/>
            </p:nvSpPr>
            <p:spPr bwMode="auto">
              <a:xfrm>
                <a:off x="3838575" y="3257550"/>
                <a:ext cx="71438" cy="80963"/>
              </a:xfrm>
              <a:custGeom>
                <a:avLst/>
                <a:gdLst>
                  <a:gd name="T0" fmla="*/ 5613 w 25"/>
                  <a:gd name="T1" fmla="*/ 30604 h 29"/>
                  <a:gd name="T2" fmla="*/ 22451 w 25"/>
                  <a:gd name="T3" fmla="*/ 75119 h 29"/>
                  <a:gd name="T4" fmla="*/ 64546 w 25"/>
                  <a:gd name="T5" fmla="*/ 50079 h 29"/>
                  <a:gd name="T6" fmla="*/ 47708 w 25"/>
                  <a:gd name="T7" fmla="*/ 5564 h 29"/>
                  <a:gd name="T8" fmla="*/ 5613 w 25"/>
                  <a:gd name="T9" fmla="*/ 30604 h 2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 h="29">
                    <a:moveTo>
                      <a:pt x="2" y="11"/>
                    </a:moveTo>
                    <a:cubicBezTo>
                      <a:pt x="0" y="18"/>
                      <a:pt x="3" y="25"/>
                      <a:pt x="8" y="27"/>
                    </a:cubicBezTo>
                    <a:cubicBezTo>
                      <a:pt x="14" y="29"/>
                      <a:pt x="20" y="25"/>
                      <a:pt x="23" y="18"/>
                    </a:cubicBezTo>
                    <a:cubicBezTo>
                      <a:pt x="25" y="11"/>
                      <a:pt x="22" y="4"/>
                      <a:pt x="17" y="2"/>
                    </a:cubicBezTo>
                    <a:cubicBezTo>
                      <a:pt x="11" y="0"/>
                      <a:pt x="5" y="4"/>
                      <a:pt x="2" y="11"/>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6" name="Oval 90"/>
              <p:cNvSpPr>
                <a:spLocks noChangeArrowheads="1"/>
              </p:cNvSpPr>
              <p:nvPr/>
            </p:nvSpPr>
            <p:spPr bwMode="auto">
              <a:xfrm>
                <a:off x="3568700" y="3514725"/>
                <a:ext cx="57150" cy="71438"/>
              </a:xfrm>
              <a:prstGeom prst="ellipse">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87" name="Freeform 91"/>
              <p:cNvSpPr/>
              <p:nvPr/>
            </p:nvSpPr>
            <p:spPr bwMode="auto">
              <a:xfrm>
                <a:off x="3532188" y="3592513"/>
                <a:ext cx="130175" cy="93662"/>
              </a:xfrm>
              <a:custGeom>
                <a:avLst/>
                <a:gdLst>
                  <a:gd name="T0" fmla="*/ 104941 w 47"/>
                  <a:gd name="T1" fmla="*/ 5503 h 34"/>
                  <a:gd name="T2" fmla="*/ 104941 w 47"/>
                  <a:gd name="T3" fmla="*/ 5503 h 34"/>
                  <a:gd name="T4" fmla="*/ 24854 w 47"/>
                  <a:gd name="T5" fmla="*/ 5503 h 34"/>
                  <a:gd name="T6" fmla="*/ 24854 w 47"/>
                  <a:gd name="T7" fmla="*/ 5503 h 34"/>
                  <a:gd name="T8" fmla="*/ 24854 w 47"/>
                  <a:gd name="T9" fmla="*/ 5503 h 34"/>
                  <a:gd name="T10" fmla="*/ 5523 w 47"/>
                  <a:gd name="T11" fmla="*/ 22011 h 34"/>
                  <a:gd name="T12" fmla="*/ 0 w 47"/>
                  <a:gd name="T13" fmla="*/ 93546 h 34"/>
                  <a:gd name="T14" fmla="*/ 129795 w 47"/>
                  <a:gd name="T15" fmla="*/ 93546 h 34"/>
                  <a:gd name="T16" fmla="*/ 124272 w 47"/>
                  <a:gd name="T17" fmla="*/ 22011 h 34"/>
                  <a:gd name="T18" fmla="*/ 107702 w 47"/>
                  <a:gd name="T19" fmla="*/ 5503 h 34"/>
                  <a:gd name="T20" fmla="*/ 104941 w 47"/>
                  <a:gd name="T21" fmla="*/ 550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34">
                    <a:moveTo>
                      <a:pt x="38" y="2"/>
                    </a:moveTo>
                    <a:cubicBezTo>
                      <a:pt x="38" y="2"/>
                      <a:pt x="38" y="2"/>
                      <a:pt x="38" y="2"/>
                    </a:cubicBezTo>
                    <a:cubicBezTo>
                      <a:pt x="28" y="0"/>
                      <a:pt x="19" y="0"/>
                      <a:pt x="9" y="2"/>
                    </a:cubicBezTo>
                    <a:cubicBezTo>
                      <a:pt x="9" y="2"/>
                      <a:pt x="9" y="2"/>
                      <a:pt x="9" y="2"/>
                    </a:cubicBezTo>
                    <a:cubicBezTo>
                      <a:pt x="9" y="2"/>
                      <a:pt x="9" y="2"/>
                      <a:pt x="9" y="2"/>
                    </a:cubicBezTo>
                    <a:cubicBezTo>
                      <a:pt x="6" y="2"/>
                      <a:pt x="3" y="4"/>
                      <a:pt x="2" y="8"/>
                    </a:cubicBezTo>
                    <a:cubicBezTo>
                      <a:pt x="0" y="34"/>
                      <a:pt x="0" y="34"/>
                      <a:pt x="0" y="34"/>
                    </a:cubicBezTo>
                    <a:cubicBezTo>
                      <a:pt x="47" y="34"/>
                      <a:pt x="47" y="34"/>
                      <a:pt x="47" y="34"/>
                    </a:cubicBezTo>
                    <a:cubicBezTo>
                      <a:pt x="45" y="8"/>
                      <a:pt x="45" y="8"/>
                      <a:pt x="45" y="8"/>
                    </a:cubicBezTo>
                    <a:cubicBezTo>
                      <a:pt x="45" y="4"/>
                      <a:pt x="42" y="2"/>
                      <a:pt x="39" y="2"/>
                    </a:cubicBezTo>
                    <a:cubicBezTo>
                      <a:pt x="38" y="2"/>
                      <a:pt x="38" y="2"/>
                      <a:pt x="38" y="2"/>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88" name="Oval 92"/>
              <p:cNvSpPr>
                <a:spLocks noChangeArrowheads="1"/>
              </p:cNvSpPr>
              <p:nvPr/>
            </p:nvSpPr>
            <p:spPr bwMode="auto">
              <a:xfrm>
                <a:off x="3717925" y="3514725"/>
                <a:ext cx="58738" cy="71438"/>
              </a:xfrm>
              <a:prstGeom prst="ellipse">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89" name="Freeform 93"/>
              <p:cNvSpPr/>
              <p:nvPr/>
            </p:nvSpPr>
            <p:spPr bwMode="auto">
              <a:xfrm>
                <a:off x="3684588" y="3592513"/>
                <a:ext cx="127000" cy="93662"/>
              </a:xfrm>
              <a:custGeom>
                <a:avLst/>
                <a:gdLst>
                  <a:gd name="T0" fmla="*/ 105290 w 46"/>
                  <a:gd name="T1" fmla="*/ 5503 h 34"/>
                  <a:gd name="T2" fmla="*/ 102519 w 46"/>
                  <a:gd name="T3" fmla="*/ 5503 h 34"/>
                  <a:gd name="T4" fmla="*/ 24937 w 46"/>
                  <a:gd name="T5" fmla="*/ 5503 h 34"/>
                  <a:gd name="T6" fmla="*/ 22166 w 46"/>
                  <a:gd name="T7" fmla="*/ 5503 h 34"/>
                  <a:gd name="T8" fmla="*/ 22166 w 46"/>
                  <a:gd name="T9" fmla="*/ 5503 h 34"/>
                  <a:gd name="T10" fmla="*/ 5542 w 46"/>
                  <a:gd name="T11" fmla="*/ 22011 h 34"/>
                  <a:gd name="T12" fmla="*/ 0 w 46"/>
                  <a:gd name="T13" fmla="*/ 93546 h 34"/>
                  <a:gd name="T14" fmla="*/ 127456 w 46"/>
                  <a:gd name="T15" fmla="*/ 93546 h 34"/>
                  <a:gd name="T16" fmla="*/ 121914 w 46"/>
                  <a:gd name="T17" fmla="*/ 22011 h 34"/>
                  <a:gd name="T18" fmla="*/ 105290 w 46"/>
                  <a:gd name="T19" fmla="*/ 5503 h 34"/>
                  <a:gd name="T20" fmla="*/ 105290 w 46"/>
                  <a:gd name="T21" fmla="*/ 550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6" h="34">
                    <a:moveTo>
                      <a:pt x="38" y="2"/>
                    </a:moveTo>
                    <a:cubicBezTo>
                      <a:pt x="37" y="2"/>
                      <a:pt x="37" y="2"/>
                      <a:pt x="37" y="2"/>
                    </a:cubicBezTo>
                    <a:cubicBezTo>
                      <a:pt x="27" y="0"/>
                      <a:pt x="18" y="0"/>
                      <a:pt x="9" y="2"/>
                    </a:cubicBezTo>
                    <a:cubicBezTo>
                      <a:pt x="9" y="2"/>
                      <a:pt x="8" y="2"/>
                      <a:pt x="8" y="2"/>
                    </a:cubicBezTo>
                    <a:cubicBezTo>
                      <a:pt x="8" y="2"/>
                      <a:pt x="8" y="2"/>
                      <a:pt x="8" y="2"/>
                    </a:cubicBezTo>
                    <a:cubicBezTo>
                      <a:pt x="5" y="2"/>
                      <a:pt x="2" y="4"/>
                      <a:pt x="2" y="8"/>
                    </a:cubicBezTo>
                    <a:cubicBezTo>
                      <a:pt x="0" y="34"/>
                      <a:pt x="0" y="34"/>
                      <a:pt x="0" y="34"/>
                    </a:cubicBezTo>
                    <a:cubicBezTo>
                      <a:pt x="46" y="34"/>
                      <a:pt x="46" y="34"/>
                      <a:pt x="46" y="34"/>
                    </a:cubicBezTo>
                    <a:cubicBezTo>
                      <a:pt x="44" y="8"/>
                      <a:pt x="44" y="8"/>
                      <a:pt x="44" y="8"/>
                    </a:cubicBezTo>
                    <a:cubicBezTo>
                      <a:pt x="44" y="4"/>
                      <a:pt x="41" y="2"/>
                      <a:pt x="38" y="2"/>
                    </a:cubicBezTo>
                    <a:cubicBezTo>
                      <a:pt x="38" y="2"/>
                      <a:pt x="38" y="2"/>
                      <a:pt x="38" y="2"/>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90" name="Oval 94"/>
              <p:cNvSpPr>
                <a:spLocks noChangeArrowheads="1"/>
              </p:cNvSpPr>
              <p:nvPr/>
            </p:nvSpPr>
            <p:spPr bwMode="auto">
              <a:xfrm>
                <a:off x="3870325" y="3514725"/>
                <a:ext cx="57150" cy="71438"/>
              </a:xfrm>
              <a:prstGeom prst="ellipse">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91" name="Freeform 95"/>
              <p:cNvSpPr/>
              <p:nvPr/>
            </p:nvSpPr>
            <p:spPr bwMode="auto">
              <a:xfrm>
                <a:off x="3833813" y="3592513"/>
                <a:ext cx="130175" cy="93662"/>
              </a:xfrm>
              <a:custGeom>
                <a:avLst/>
                <a:gdLst>
                  <a:gd name="T0" fmla="*/ 104941 w 47"/>
                  <a:gd name="T1" fmla="*/ 5503 h 34"/>
                  <a:gd name="T2" fmla="*/ 102179 w 47"/>
                  <a:gd name="T3" fmla="*/ 5503 h 34"/>
                  <a:gd name="T4" fmla="*/ 24854 w 47"/>
                  <a:gd name="T5" fmla="*/ 5503 h 34"/>
                  <a:gd name="T6" fmla="*/ 22093 w 47"/>
                  <a:gd name="T7" fmla="*/ 5503 h 34"/>
                  <a:gd name="T8" fmla="*/ 22093 w 47"/>
                  <a:gd name="T9" fmla="*/ 5503 h 34"/>
                  <a:gd name="T10" fmla="*/ 5523 w 47"/>
                  <a:gd name="T11" fmla="*/ 22011 h 34"/>
                  <a:gd name="T12" fmla="*/ 0 w 47"/>
                  <a:gd name="T13" fmla="*/ 93546 h 34"/>
                  <a:gd name="T14" fmla="*/ 129795 w 47"/>
                  <a:gd name="T15" fmla="*/ 93546 h 34"/>
                  <a:gd name="T16" fmla="*/ 121510 w 47"/>
                  <a:gd name="T17" fmla="*/ 22011 h 34"/>
                  <a:gd name="T18" fmla="*/ 104941 w 47"/>
                  <a:gd name="T19" fmla="*/ 5503 h 34"/>
                  <a:gd name="T20" fmla="*/ 104941 w 47"/>
                  <a:gd name="T21" fmla="*/ 5503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34">
                    <a:moveTo>
                      <a:pt x="38" y="2"/>
                    </a:moveTo>
                    <a:cubicBezTo>
                      <a:pt x="38" y="2"/>
                      <a:pt x="37" y="2"/>
                      <a:pt x="37" y="2"/>
                    </a:cubicBezTo>
                    <a:cubicBezTo>
                      <a:pt x="28" y="0"/>
                      <a:pt x="19" y="0"/>
                      <a:pt x="9" y="2"/>
                    </a:cubicBezTo>
                    <a:cubicBezTo>
                      <a:pt x="9" y="2"/>
                      <a:pt x="9" y="2"/>
                      <a:pt x="8" y="2"/>
                    </a:cubicBezTo>
                    <a:cubicBezTo>
                      <a:pt x="8" y="2"/>
                      <a:pt x="8" y="2"/>
                      <a:pt x="8" y="2"/>
                    </a:cubicBezTo>
                    <a:cubicBezTo>
                      <a:pt x="5" y="2"/>
                      <a:pt x="2" y="4"/>
                      <a:pt x="2" y="8"/>
                    </a:cubicBezTo>
                    <a:cubicBezTo>
                      <a:pt x="0" y="34"/>
                      <a:pt x="0" y="34"/>
                      <a:pt x="0" y="34"/>
                    </a:cubicBezTo>
                    <a:cubicBezTo>
                      <a:pt x="47" y="34"/>
                      <a:pt x="47" y="34"/>
                      <a:pt x="47" y="34"/>
                    </a:cubicBezTo>
                    <a:cubicBezTo>
                      <a:pt x="44" y="8"/>
                      <a:pt x="44" y="8"/>
                      <a:pt x="44" y="8"/>
                    </a:cubicBezTo>
                    <a:cubicBezTo>
                      <a:pt x="44" y="4"/>
                      <a:pt x="41" y="2"/>
                      <a:pt x="38" y="2"/>
                    </a:cubicBezTo>
                    <a:cubicBezTo>
                      <a:pt x="38" y="2"/>
                      <a:pt x="38" y="2"/>
                      <a:pt x="38" y="2"/>
                    </a:cubicBezTo>
                    <a:close/>
                  </a:path>
                </a:pathLst>
              </a:custGeom>
              <a:grpFill/>
              <a:ln>
                <a:noFill/>
              </a:ln>
            </p:spPr>
            <p:txBody>
              <a:bodyPr/>
              <a:lstStyle/>
              <a:p>
                <a:pPr>
                  <a:defRPr/>
                </a:pPr>
                <a:endParaRPr lang="zh-CN" altLang="en-US" sz="1350" dirty="0">
                  <a:solidFill>
                    <a:srgbClr val="000000"/>
                  </a:solidFill>
                  <a:latin typeface="Calibri" panose="020F0502020204030204"/>
                  <a:ea typeface="宋体" panose="02010600030101010101" pitchFamily="2" charset="-122"/>
                </a:endParaRPr>
              </a:p>
            </p:txBody>
          </p:sp>
          <p:sp>
            <p:nvSpPr>
              <p:cNvPr id="192" name="Rectangle 96"/>
              <p:cNvSpPr>
                <a:spLocks noChangeArrowheads="1"/>
              </p:cNvSpPr>
              <p:nvPr/>
            </p:nvSpPr>
            <p:spPr bwMode="auto">
              <a:xfrm>
                <a:off x="3630613" y="3335338"/>
                <a:ext cx="31750" cy="55562"/>
              </a:xfrm>
              <a:prstGeom prst="rect">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93" name="Rectangle 97"/>
              <p:cNvSpPr>
                <a:spLocks noChangeArrowheads="1"/>
              </p:cNvSpPr>
              <p:nvPr/>
            </p:nvSpPr>
            <p:spPr bwMode="auto">
              <a:xfrm>
                <a:off x="3587750" y="3316288"/>
                <a:ext cx="30163" cy="74612"/>
              </a:xfrm>
              <a:prstGeom prst="rect">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sp>
            <p:nvSpPr>
              <p:cNvPr id="194" name="Rectangle 98"/>
              <p:cNvSpPr>
                <a:spLocks noChangeArrowheads="1"/>
              </p:cNvSpPr>
              <p:nvPr/>
            </p:nvSpPr>
            <p:spPr bwMode="auto">
              <a:xfrm>
                <a:off x="3675063" y="3279775"/>
                <a:ext cx="30162" cy="111125"/>
              </a:xfrm>
              <a:prstGeom prst="rect">
                <a:avLst/>
              </a:prstGeom>
              <a:grpFill/>
              <a:ln>
                <a:noFill/>
              </a:ln>
            </p:spPr>
            <p:txBody>
              <a:bodyPr/>
              <a:lstStyle>
                <a:lvl1pPr>
                  <a:defRPr>
                    <a:solidFill>
                      <a:schemeClr val="tx1"/>
                    </a:solidFill>
                    <a:latin typeface="Calibri" panose="020F0502020204030204"/>
                    <a:ea typeface="宋体" panose="02010600030101010101" pitchFamily="2" charset="-122"/>
                  </a:defRPr>
                </a:lvl1pPr>
                <a:lvl2pPr marL="742950" indent="-285750">
                  <a:defRPr>
                    <a:solidFill>
                      <a:schemeClr val="tx1"/>
                    </a:solidFill>
                    <a:latin typeface="Calibri" panose="020F0502020204030204"/>
                    <a:ea typeface="宋体" panose="02010600030101010101" pitchFamily="2" charset="-122"/>
                  </a:defRPr>
                </a:lvl2pPr>
                <a:lvl3pPr marL="1143000" indent="-228600">
                  <a:defRPr>
                    <a:solidFill>
                      <a:schemeClr val="tx1"/>
                    </a:solidFill>
                    <a:latin typeface="Calibri" panose="020F0502020204030204"/>
                    <a:ea typeface="宋体" panose="02010600030101010101" pitchFamily="2" charset="-122"/>
                  </a:defRPr>
                </a:lvl3pPr>
                <a:lvl4pPr marL="1600200" indent="-228600">
                  <a:defRPr>
                    <a:solidFill>
                      <a:schemeClr val="tx1"/>
                    </a:solidFill>
                    <a:latin typeface="Calibri" panose="020F0502020204030204"/>
                    <a:ea typeface="宋体" panose="02010600030101010101" pitchFamily="2" charset="-122"/>
                  </a:defRPr>
                </a:lvl4pPr>
                <a:lvl5pPr marL="2057400" indent="-228600">
                  <a:defRPr>
                    <a:solidFill>
                      <a:schemeClr val="tx1"/>
                    </a:solidFill>
                    <a:latin typeface="Calibri" panose="020F0502020204030204"/>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a:ea typeface="宋体" panose="02010600030101010101" pitchFamily="2" charset="-122"/>
                  </a:defRPr>
                </a:lvl9pPr>
              </a:lstStyle>
              <a:p>
                <a:pPr>
                  <a:defRPr/>
                </a:pPr>
                <a:endParaRPr lang="zh-CN" altLang="en-US" sz="1350" dirty="0">
                  <a:solidFill>
                    <a:srgbClr val="000000"/>
                  </a:solidFill>
                </a:endParaRPr>
              </a:p>
            </p:txBody>
          </p:sp>
        </p:grpSp>
        <p:sp>
          <p:nvSpPr>
            <p:cNvPr id="177" name="文本框 73"/>
            <p:cNvSpPr txBox="1"/>
            <p:nvPr/>
          </p:nvSpPr>
          <p:spPr bwMode="auto">
            <a:xfrm>
              <a:off x="7793864" y="4737149"/>
              <a:ext cx="2549700" cy="400213"/>
            </a:xfrm>
            <a:prstGeom prst="rect">
              <a:avLst/>
            </a:prstGeom>
            <a:noFill/>
          </p:spPr>
          <p:txBody>
            <a:bodyPr wrap="square">
              <a:spAutoFit/>
            </a:bodyPr>
            <a:lstStyle/>
            <a:p>
              <a:pPr>
                <a:defRPr/>
              </a:pPr>
              <a:r>
                <a:rPr lang="zh-CN" altLang="en-US" sz="1350" dirty="0">
                  <a:solidFill>
                    <a:schemeClr val="accent3"/>
                  </a:solidFill>
                  <a:latin typeface="微软雅黑" panose="020B0503020204020204" pitchFamily="34" charset="-122"/>
                  <a:ea typeface="微软雅黑" panose="020B0503020204020204" pitchFamily="34" charset="-122"/>
                </a:rPr>
                <a:t>在此添加标题</a:t>
              </a:r>
            </a:p>
          </p:txBody>
        </p:sp>
        <p:sp>
          <p:nvSpPr>
            <p:cNvPr id="178" name="文本框 74"/>
            <p:cNvSpPr txBox="1"/>
            <p:nvPr/>
          </p:nvSpPr>
          <p:spPr bwMode="auto">
            <a:xfrm>
              <a:off x="7371196" y="5158073"/>
              <a:ext cx="2335184" cy="702171"/>
            </a:xfrm>
            <a:prstGeom prst="rect">
              <a:avLst/>
            </a:prstGeom>
            <a:noFill/>
          </p:spPr>
          <p:txBody>
            <a:bodyPr wrap="square">
              <a:spAutoFit/>
            </a:bodyPr>
            <a:lstStyle/>
            <a:p>
              <a:pPr algn="just">
                <a:lnSpc>
                  <a:spcPct val="114000"/>
                </a:lnSpc>
              </a:pPr>
              <a:r>
                <a:rPr lang="zh-CN" altLang="en-US" sz="825" dirty="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CN" altLang="en-US" sz="825"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xmlns="" val="1167437156"/>
      </p:ext>
    </p:extLst>
  </p:cSld>
  <p:clrMapOvr>
    <a:masterClrMapping/>
  </p:clrMapOvr>
  <p:transition spd="med" advClick="0" advTm="0">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1000"/>
                                        <p:tgtEl>
                                          <p:spTgt spid="2"/>
                                        </p:tgtEl>
                                      </p:cBhvr>
                                    </p:animEffect>
                                    <p:anim calcmode="lin" valueType="num">
                                      <p:cBhvr>
                                        <p:cTn id="26" dur="1000" fill="hold"/>
                                        <p:tgtEl>
                                          <p:spTgt spid="2"/>
                                        </p:tgtEl>
                                        <p:attrNameLst>
                                          <p:attrName>ppt_x</p:attrName>
                                        </p:attrNameLst>
                                      </p:cBhvr>
                                      <p:tavLst>
                                        <p:tav tm="0">
                                          <p:val>
                                            <p:strVal val="#ppt_x"/>
                                          </p:val>
                                        </p:tav>
                                        <p:tav tm="100000">
                                          <p:val>
                                            <p:strVal val="#ppt_x"/>
                                          </p:val>
                                        </p:tav>
                                      </p:tavLst>
                                    </p:anim>
                                    <p:anim calcmode="lin" valueType="num">
                                      <p:cBhvr>
                                        <p:cTn id="27" dur="1000" fill="hold"/>
                                        <p:tgtEl>
                                          <p:spTgt spid="2"/>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53" presetClass="entr" presetSubtype="16" fill="hold" grpId="0" nodeType="afterEffect">
                                  <p:stCondLst>
                                    <p:cond delay="0"/>
                                  </p:stCondLst>
                                  <p:childTnLst>
                                    <p:set>
                                      <p:cBhvr>
                                        <p:cTn id="30" dur="1" fill="hold">
                                          <p:stCondLst>
                                            <p:cond delay="0"/>
                                          </p:stCondLst>
                                        </p:cTn>
                                        <p:tgtEl>
                                          <p:spTgt spid="135"/>
                                        </p:tgtEl>
                                        <p:attrNameLst>
                                          <p:attrName>style.visibility</p:attrName>
                                        </p:attrNameLst>
                                      </p:cBhvr>
                                      <p:to>
                                        <p:strVal val="visible"/>
                                      </p:to>
                                    </p:set>
                                    <p:anim calcmode="lin" valueType="num">
                                      <p:cBhvr>
                                        <p:cTn id="31" dur="500" fill="hold"/>
                                        <p:tgtEl>
                                          <p:spTgt spid="135"/>
                                        </p:tgtEl>
                                        <p:attrNameLst>
                                          <p:attrName>ppt_w</p:attrName>
                                        </p:attrNameLst>
                                      </p:cBhvr>
                                      <p:tavLst>
                                        <p:tav tm="0">
                                          <p:val>
                                            <p:fltVal val="0"/>
                                          </p:val>
                                        </p:tav>
                                        <p:tav tm="100000">
                                          <p:val>
                                            <p:strVal val="#ppt_w"/>
                                          </p:val>
                                        </p:tav>
                                      </p:tavLst>
                                    </p:anim>
                                    <p:anim calcmode="lin" valueType="num">
                                      <p:cBhvr>
                                        <p:cTn id="32" dur="500" fill="hold"/>
                                        <p:tgtEl>
                                          <p:spTgt spid="135"/>
                                        </p:tgtEl>
                                        <p:attrNameLst>
                                          <p:attrName>ppt_h</p:attrName>
                                        </p:attrNameLst>
                                      </p:cBhvr>
                                      <p:tavLst>
                                        <p:tav tm="0">
                                          <p:val>
                                            <p:fltVal val="0"/>
                                          </p:val>
                                        </p:tav>
                                        <p:tav tm="100000">
                                          <p:val>
                                            <p:strVal val="#ppt_h"/>
                                          </p:val>
                                        </p:tav>
                                      </p:tavLst>
                                    </p:anim>
                                    <p:animEffect transition="in" filter="fade">
                                      <p:cBhvr>
                                        <p:cTn id="33" dur="500"/>
                                        <p:tgtEl>
                                          <p:spTgt spid="13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36"/>
                                        </p:tgtEl>
                                        <p:attrNameLst>
                                          <p:attrName>style.visibility</p:attrName>
                                        </p:attrNameLst>
                                      </p:cBhvr>
                                      <p:to>
                                        <p:strVal val="visible"/>
                                      </p:to>
                                    </p:set>
                                    <p:anim calcmode="lin" valueType="num">
                                      <p:cBhvr>
                                        <p:cTn id="36" dur="500" fill="hold"/>
                                        <p:tgtEl>
                                          <p:spTgt spid="136"/>
                                        </p:tgtEl>
                                        <p:attrNameLst>
                                          <p:attrName>ppt_w</p:attrName>
                                        </p:attrNameLst>
                                      </p:cBhvr>
                                      <p:tavLst>
                                        <p:tav tm="0">
                                          <p:val>
                                            <p:fltVal val="0"/>
                                          </p:val>
                                        </p:tav>
                                        <p:tav tm="100000">
                                          <p:val>
                                            <p:strVal val="#ppt_w"/>
                                          </p:val>
                                        </p:tav>
                                      </p:tavLst>
                                    </p:anim>
                                    <p:anim calcmode="lin" valueType="num">
                                      <p:cBhvr>
                                        <p:cTn id="37" dur="500" fill="hold"/>
                                        <p:tgtEl>
                                          <p:spTgt spid="136"/>
                                        </p:tgtEl>
                                        <p:attrNameLst>
                                          <p:attrName>ppt_h</p:attrName>
                                        </p:attrNameLst>
                                      </p:cBhvr>
                                      <p:tavLst>
                                        <p:tav tm="0">
                                          <p:val>
                                            <p:fltVal val="0"/>
                                          </p:val>
                                        </p:tav>
                                        <p:tav tm="100000">
                                          <p:val>
                                            <p:strVal val="#ppt_h"/>
                                          </p:val>
                                        </p:tav>
                                      </p:tavLst>
                                    </p:anim>
                                    <p:animEffect transition="in" filter="fade">
                                      <p:cBhvr>
                                        <p:cTn id="38" dur="500"/>
                                        <p:tgtEl>
                                          <p:spTgt spid="136"/>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38"/>
                                        </p:tgtEl>
                                        <p:attrNameLst>
                                          <p:attrName>style.visibility</p:attrName>
                                        </p:attrNameLst>
                                      </p:cBhvr>
                                      <p:to>
                                        <p:strVal val="visible"/>
                                      </p:to>
                                    </p:set>
                                    <p:anim calcmode="lin" valueType="num">
                                      <p:cBhvr>
                                        <p:cTn id="41" dur="500" fill="hold"/>
                                        <p:tgtEl>
                                          <p:spTgt spid="138"/>
                                        </p:tgtEl>
                                        <p:attrNameLst>
                                          <p:attrName>ppt_w</p:attrName>
                                        </p:attrNameLst>
                                      </p:cBhvr>
                                      <p:tavLst>
                                        <p:tav tm="0">
                                          <p:val>
                                            <p:fltVal val="0"/>
                                          </p:val>
                                        </p:tav>
                                        <p:tav tm="100000">
                                          <p:val>
                                            <p:strVal val="#ppt_w"/>
                                          </p:val>
                                        </p:tav>
                                      </p:tavLst>
                                    </p:anim>
                                    <p:anim calcmode="lin" valueType="num">
                                      <p:cBhvr>
                                        <p:cTn id="42" dur="500" fill="hold"/>
                                        <p:tgtEl>
                                          <p:spTgt spid="138"/>
                                        </p:tgtEl>
                                        <p:attrNameLst>
                                          <p:attrName>ppt_h</p:attrName>
                                        </p:attrNameLst>
                                      </p:cBhvr>
                                      <p:tavLst>
                                        <p:tav tm="0">
                                          <p:val>
                                            <p:fltVal val="0"/>
                                          </p:val>
                                        </p:tav>
                                        <p:tav tm="100000">
                                          <p:val>
                                            <p:strVal val="#ppt_h"/>
                                          </p:val>
                                        </p:tav>
                                      </p:tavLst>
                                    </p:anim>
                                    <p:animEffect transition="in" filter="fade">
                                      <p:cBhvr>
                                        <p:cTn id="43" dur="500"/>
                                        <p:tgtEl>
                                          <p:spTgt spid="138"/>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7"/>
                                        </p:tgtEl>
                                        <p:attrNameLst>
                                          <p:attrName>style.visibility</p:attrName>
                                        </p:attrNameLst>
                                      </p:cBhvr>
                                      <p:to>
                                        <p:strVal val="visible"/>
                                      </p:to>
                                    </p:set>
                                    <p:anim calcmode="lin" valueType="num">
                                      <p:cBhvr>
                                        <p:cTn id="46" dur="500" fill="hold"/>
                                        <p:tgtEl>
                                          <p:spTgt spid="137"/>
                                        </p:tgtEl>
                                        <p:attrNameLst>
                                          <p:attrName>ppt_w</p:attrName>
                                        </p:attrNameLst>
                                      </p:cBhvr>
                                      <p:tavLst>
                                        <p:tav tm="0">
                                          <p:val>
                                            <p:fltVal val="0"/>
                                          </p:val>
                                        </p:tav>
                                        <p:tav tm="100000">
                                          <p:val>
                                            <p:strVal val="#ppt_w"/>
                                          </p:val>
                                        </p:tav>
                                      </p:tavLst>
                                    </p:anim>
                                    <p:anim calcmode="lin" valueType="num">
                                      <p:cBhvr>
                                        <p:cTn id="47" dur="500" fill="hold"/>
                                        <p:tgtEl>
                                          <p:spTgt spid="137"/>
                                        </p:tgtEl>
                                        <p:attrNameLst>
                                          <p:attrName>ppt_h</p:attrName>
                                        </p:attrNameLst>
                                      </p:cBhvr>
                                      <p:tavLst>
                                        <p:tav tm="0">
                                          <p:val>
                                            <p:fltVal val="0"/>
                                          </p:val>
                                        </p:tav>
                                        <p:tav tm="100000">
                                          <p:val>
                                            <p:strVal val="#ppt_h"/>
                                          </p:val>
                                        </p:tav>
                                      </p:tavLst>
                                    </p:anim>
                                    <p:animEffect transition="in" filter="fade">
                                      <p:cBhvr>
                                        <p:cTn id="48" dur="500"/>
                                        <p:tgtEl>
                                          <p:spTgt spid="137"/>
                                        </p:tgtEl>
                                      </p:cBhvr>
                                    </p:animEffect>
                                  </p:childTnLst>
                                </p:cTn>
                              </p:par>
                            </p:childTnLst>
                          </p:cTn>
                        </p:par>
                        <p:par>
                          <p:cTn id="49" fill="hold">
                            <p:stCondLst>
                              <p:cond delay="4500"/>
                            </p:stCondLst>
                            <p:childTnLst>
                              <p:par>
                                <p:cTn id="50" presetID="2" presetClass="entr" presetSubtype="8" fill="hold" nodeType="afterEffect">
                                  <p:stCondLst>
                                    <p:cond delay="0"/>
                                  </p:stCondLst>
                                  <p:childTnLst>
                                    <p:set>
                                      <p:cBhvr>
                                        <p:cTn id="51" dur="1" fill="hold">
                                          <p:stCondLst>
                                            <p:cond delay="0"/>
                                          </p:stCondLst>
                                        </p:cTn>
                                        <p:tgtEl>
                                          <p:spTgt spid="10"/>
                                        </p:tgtEl>
                                        <p:attrNameLst>
                                          <p:attrName>style.visibility</p:attrName>
                                        </p:attrNameLst>
                                      </p:cBhvr>
                                      <p:to>
                                        <p:strVal val="visible"/>
                                      </p:to>
                                    </p:set>
                                    <p:anim calcmode="lin" valueType="num">
                                      <p:cBhvr additive="base">
                                        <p:cTn id="52" dur="500" fill="hold"/>
                                        <p:tgtEl>
                                          <p:spTgt spid="10"/>
                                        </p:tgtEl>
                                        <p:attrNameLst>
                                          <p:attrName>ppt_x</p:attrName>
                                        </p:attrNameLst>
                                      </p:cBhvr>
                                      <p:tavLst>
                                        <p:tav tm="0">
                                          <p:val>
                                            <p:strVal val="0-#ppt_w/2"/>
                                          </p:val>
                                        </p:tav>
                                        <p:tav tm="100000">
                                          <p:val>
                                            <p:strVal val="#ppt_x"/>
                                          </p:val>
                                        </p:tav>
                                      </p:tavLst>
                                    </p:anim>
                                    <p:anim calcmode="lin" valueType="num">
                                      <p:cBhvr additive="base">
                                        <p:cTn id="53" dur="500" fill="hold"/>
                                        <p:tgtEl>
                                          <p:spTgt spid="10"/>
                                        </p:tgtEl>
                                        <p:attrNameLst>
                                          <p:attrName>ppt_y</p:attrName>
                                        </p:attrNameLst>
                                      </p:cBhvr>
                                      <p:tavLst>
                                        <p:tav tm="0">
                                          <p:val>
                                            <p:strVal val="#ppt_y"/>
                                          </p:val>
                                        </p:tav>
                                        <p:tav tm="100000">
                                          <p:val>
                                            <p:strVal val="#ppt_y"/>
                                          </p:val>
                                        </p:tav>
                                      </p:tavLst>
                                    </p:anim>
                                  </p:childTnLst>
                                </p:cTn>
                              </p:par>
                              <p:par>
                                <p:cTn id="54" presetID="2" presetClass="entr" presetSubtype="2" fill="hold" nodeType="withEffect">
                                  <p:stCondLst>
                                    <p:cond delay="0"/>
                                  </p:stCondLst>
                                  <p:childTnLst>
                                    <p:set>
                                      <p:cBhvr>
                                        <p:cTn id="55" dur="1" fill="hold">
                                          <p:stCondLst>
                                            <p:cond delay="0"/>
                                          </p:stCondLst>
                                        </p:cTn>
                                        <p:tgtEl>
                                          <p:spTgt spid="11"/>
                                        </p:tgtEl>
                                        <p:attrNameLst>
                                          <p:attrName>style.visibility</p:attrName>
                                        </p:attrNameLst>
                                      </p:cBhvr>
                                      <p:to>
                                        <p:strVal val="visible"/>
                                      </p:to>
                                    </p:set>
                                    <p:anim calcmode="lin" valueType="num">
                                      <p:cBhvr additive="base">
                                        <p:cTn id="56" dur="500" fill="hold"/>
                                        <p:tgtEl>
                                          <p:spTgt spid="11"/>
                                        </p:tgtEl>
                                        <p:attrNameLst>
                                          <p:attrName>ppt_x</p:attrName>
                                        </p:attrNameLst>
                                      </p:cBhvr>
                                      <p:tavLst>
                                        <p:tav tm="0">
                                          <p:val>
                                            <p:strVal val="1+#ppt_w/2"/>
                                          </p:val>
                                        </p:tav>
                                        <p:tav tm="100000">
                                          <p:val>
                                            <p:strVal val="#ppt_x"/>
                                          </p:val>
                                        </p:tav>
                                      </p:tavLst>
                                    </p:anim>
                                    <p:anim calcmode="lin" valueType="num">
                                      <p:cBhvr additive="base">
                                        <p:cTn id="57" dur="500" fill="hold"/>
                                        <p:tgtEl>
                                          <p:spTgt spid="11"/>
                                        </p:tgtEl>
                                        <p:attrNameLst>
                                          <p:attrName>ppt_y</p:attrName>
                                        </p:attrNameLst>
                                      </p:cBhvr>
                                      <p:tavLst>
                                        <p:tav tm="0">
                                          <p:val>
                                            <p:strVal val="#ppt_y"/>
                                          </p:val>
                                        </p:tav>
                                        <p:tav tm="100000">
                                          <p:val>
                                            <p:strVal val="#ppt_y"/>
                                          </p:val>
                                        </p:tav>
                                      </p:tavLst>
                                    </p:anim>
                                  </p:childTnLst>
                                </p:cTn>
                              </p:par>
                              <p:par>
                                <p:cTn id="58" presetID="2" presetClass="entr" presetSubtype="2"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500" fill="hold"/>
                                        <p:tgtEl>
                                          <p:spTgt spid="8"/>
                                        </p:tgtEl>
                                        <p:attrNameLst>
                                          <p:attrName>ppt_x</p:attrName>
                                        </p:attrNameLst>
                                      </p:cBhvr>
                                      <p:tavLst>
                                        <p:tav tm="0">
                                          <p:val>
                                            <p:strVal val="1+#ppt_w/2"/>
                                          </p:val>
                                        </p:tav>
                                        <p:tav tm="100000">
                                          <p:val>
                                            <p:strVal val="#ppt_x"/>
                                          </p:val>
                                        </p:tav>
                                      </p:tavLst>
                                    </p:anim>
                                    <p:anim calcmode="lin" valueType="num">
                                      <p:cBhvr additive="base">
                                        <p:cTn id="61" dur="500" fill="hold"/>
                                        <p:tgtEl>
                                          <p:spTgt spid="8"/>
                                        </p:tgtEl>
                                        <p:attrNameLst>
                                          <p:attrName>ppt_y</p:attrName>
                                        </p:attrNameLst>
                                      </p:cBhvr>
                                      <p:tavLst>
                                        <p:tav tm="0">
                                          <p:val>
                                            <p:strVal val="#ppt_y"/>
                                          </p:val>
                                        </p:tav>
                                        <p:tav tm="100000">
                                          <p:val>
                                            <p:strVal val="#ppt_y"/>
                                          </p:val>
                                        </p:tav>
                                      </p:tavLst>
                                    </p:anim>
                                  </p:childTnLst>
                                </p:cTn>
                              </p:par>
                              <p:par>
                                <p:cTn id="62" presetID="2" presetClass="entr" presetSubtype="8" fill="hold" nodeType="withEffect">
                                  <p:stCondLst>
                                    <p:cond delay="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500" fill="hold"/>
                                        <p:tgtEl>
                                          <p:spTgt spid="6"/>
                                        </p:tgtEl>
                                        <p:attrNameLst>
                                          <p:attrName>ppt_x</p:attrName>
                                        </p:attrNameLst>
                                      </p:cBhvr>
                                      <p:tavLst>
                                        <p:tav tm="0">
                                          <p:val>
                                            <p:strVal val="0-#ppt_w/2"/>
                                          </p:val>
                                        </p:tav>
                                        <p:tav tm="100000">
                                          <p:val>
                                            <p:strVal val="#ppt_x"/>
                                          </p:val>
                                        </p:tav>
                                      </p:tavLst>
                                    </p:anim>
                                    <p:anim calcmode="lin" valueType="num">
                                      <p:cBhvr additive="base">
                                        <p:cTn id="65"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6" grpId="0"/>
      <p:bldP spid="137" grpId="0"/>
      <p:bldP spid="1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69879D2A-17FE-49B8-9610-958362647C5E}"/>
              </a:ext>
            </a:extLst>
          </p:cNvPr>
          <p:cNvSpPr/>
          <p:nvPr/>
        </p:nvSpPr>
        <p:spPr>
          <a:xfrm>
            <a:off x="2877954" y="1659952"/>
            <a:ext cx="3561347" cy="174738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a:extLst>
              <a:ext uri="{FF2B5EF4-FFF2-40B4-BE49-F238E27FC236}">
                <a16:creationId xmlns:a16="http://schemas.microsoft.com/office/drawing/2014/main" xmlns="" id="{CAB400A3-913C-4A9F-9BC8-42AD7F746B4B}"/>
              </a:ext>
            </a:extLst>
          </p:cNvPr>
          <p:cNvSpPr/>
          <p:nvPr/>
        </p:nvSpPr>
        <p:spPr>
          <a:xfrm>
            <a:off x="4315928" y="1345423"/>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smtClean="0">
                <a:solidFill>
                  <a:srgbClr val="FFFFFF"/>
                </a:solidFill>
              </a:rPr>
              <a:t>04</a:t>
            </a:r>
            <a:endParaRPr lang="zh-CN" altLang="zh-CN" sz="2000" b="1" dirty="0">
              <a:solidFill>
                <a:srgbClr val="FFFFFF"/>
              </a:solidFill>
            </a:endParaRPr>
          </a:p>
        </p:txBody>
      </p:sp>
      <p:sp>
        <p:nvSpPr>
          <p:cNvPr id="4" name="Rectangle 5">
            <a:extLst>
              <a:ext uri="{FF2B5EF4-FFF2-40B4-BE49-F238E27FC236}">
                <a16:creationId xmlns:a16="http://schemas.microsoft.com/office/drawing/2014/main" xmlns="" id="{44159A00-C4D6-4DAD-BD8A-0EB0398DBF2E}"/>
              </a:ext>
            </a:extLst>
          </p:cNvPr>
          <p:cNvSpPr/>
          <p:nvPr/>
        </p:nvSpPr>
        <p:spPr>
          <a:xfrm>
            <a:off x="4152215" y="3310073"/>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TextBox 20">
            <a:extLst>
              <a:ext uri="{FF2B5EF4-FFF2-40B4-BE49-F238E27FC236}">
                <a16:creationId xmlns:a16="http://schemas.microsoft.com/office/drawing/2014/main" xmlns="" id="{E7132685-93A9-41A4-9F04-32A7AACBDE13}"/>
              </a:ext>
            </a:extLst>
          </p:cNvPr>
          <p:cNvSpPr txBox="1"/>
          <p:nvPr/>
        </p:nvSpPr>
        <p:spPr>
          <a:xfrm>
            <a:off x="3854499" y="2279878"/>
            <a:ext cx="1620957" cy="338554"/>
          </a:xfrm>
          <a:prstGeom prst="rect">
            <a:avLst/>
          </a:prstGeom>
          <a:noFill/>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工作规划和展望</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a:extLst>
              <a:ext uri="{FF2B5EF4-FFF2-40B4-BE49-F238E27FC236}">
                <a16:creationId xmlns:a16="http://schemas.microsoft.com/office/drawing/2014/main" xmlns="" id="{111EE00B-97C2-4E0D-B316-E49A589F1514}"/>
              </a:ext>
            </a:extLst>
          </p:cNvPr>
          <p:cNvSpPr/>
          <p:nvPr/>
        </p:nvSpPr>
        <p:spPr>
          <a:xfrm>
            <a:off x="3306714" y="2676671"/>
            <a:ext cx="2776453" cy="400110"/>
          </a:xfrm>
          <a:prstGeom prst="rect">
            <a:avLst/>
          </a:prstGeom>
        </p:spPr>
        <p:txBody>
          <a:bodyPr wrap="square">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TextBox 26">
            <a:extLst>
              <a:ext uri="{FF2B5EF4-FFF2-40B4-BE49-F238E27FC236}">
                <a16:creationId xmlns:a16="http://schemas.microsoft.com/office/drawing/2014/main" xmlns="" id="{CA07F425-77C2-4269-B68D-5476B60F9F92}"/>
              </a:ext>
            </a:extLst>
          </p:cNvPr>
          <p:cNvSpPr txBox="1"/>
          <p:nvPr/>
        </p:nvSpPr>
        <p:spPr>
          <a:xfrm>
            <a:off x="4252728" y="3319298"/>
            <a:ext cx="936475" cy="253916"/>
          </a:xfrm>
          <a:prstGeom prst="rect">
            <a:avLst/>
          </a:prstGeom>
          <a:noFill/>
        </p:spPr>
        <p:txBody>
          <a:bodyPr wrap="none">
            <a:spAutoFit/>
          </a:bodyPr>
          <a:lstStyle/>
          <a:p>
            <a:pPr>
              <a:defRPr/>
            </a:pPr>
            <a:r>
              <a:rPr lang="en-US" altLang="zh-CN" sz="1050" dirty="0" smtClean="0">
                <a:solidFill>
                  <a:schemeClr val="bg1"/>
                </a:solidFill>
                <a:latin typeface="微软雅黑" panose="020B0503020204020204" pitchFamily="34" charset="-122"/>
                <a:ea typeface="微软雅黑" panose="020B0503020204020204" pitchFamily="34" charset="-122"/>
              </a:rPr>
              <a:t>PART</a:t>
            </a:r>
            <a:r>
              <a:rPr lang="zh-CN" altLang="en-US" sz="1050" dirty="0" smtClean="0">
                <a:solidFill>
                  <a:schemeClr val="bg1"/>
                </a:solidFill>
                <a:latin typeface="微软雅黑" panose="020B0503020204020204" pitchFamily="34" charset="-122"/>
                <a:ea typeface="微软雅黑" panose="020B0503020204020204" pitchFamily="34" charset="-122"/>
              </a:rPr>
              <a:t> </a:t>
            </a:r>
            <a:r>
              <a:rPr lang="en-US" altLang="zh-CN" sz="1050" dirty="0" smtClean="0">
                <a:solidFill>
                  <a:schemeClr val="bg1"/>
                </a:solidFill>
                <a:latin typeface="微软雅黑" panose="020B0503020204020204" pitchFamily="34" charset="-122"/>
                <a:ea typeface="微软雅黑" panose="020B0503020204020204" pitchFamily="34" charset="-122"/>
              </a:rPr>
              <a:t>FOUR</a:t>
            </a:r>
            <a:endParaRPr lang="id-ID" altLang="zh-CN" sz="105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4460841"/>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6" presetClass="entr" presetSubtype="37"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6"/>
          <p:cNvGrpSpPr/>
          <p:nvPr/>
        </p:nvGrpSpPr>
        <p:grpSpPr>
          <a:xfrm rot="5400000">
            <a:off x="1017113" y="2263918"/>
            <a:ext cx="1645440" cy="750944"/>
            <a:chOff x="1426011" y="1587375"/>
            <a:chExt cx="1722710" cy="745217"/>
          </a:xfrm>
        </p:grpSpPr>
        <p:sp>
          <p:nvSpPr>
            <p:cNvPr id="57" name="Freeform 5"/>
            <p:cNvSpPr>
              <a:spLocks/>
            </p:cNvSpPr>
            <p:nvPr/>
          </p:nvSpPr>
          <p:spPr bwMode="auto">
            <a:xfrm rot="8375884">
              <a:off x="1426011" y="1587375"/>
              <a:ext cx="1722710" cy="745217"/>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1"/>
                </a:gs>
                <a:gs pos="50000">
                  <a:schemeClr val="accent1">
                    <a:lumMod val="75000"/>
                  </a:schemeClr>
                </a:gs>
              </a:gsLst>
              <a:lin ang="5400000" scaled="0"/>
            </a:gradFill>
            <a:ln w="9525">
              <a:noFill/>
              <a:round/>
              <a:headEnd/>
              <a:tailEnd/>
            </a:ln>
          </p:spPr>
          <p:txBody>
            <a:bodyPr vert="horz" wrap="square" lIns="79395" tIns="39698" rIns="79395" bIns="39698" numCol="1" anchor="t" anchorCtr="0" compatLnSpc="1">
              <a:prstTxWarp prst="textNoShape">
                <a:avLst/>
              </a:prstTxWarp>
            </a:bodyPr>
            <a:lstStyle/>
            <a:p>
              <a:pPr>
                <a:lnSpc>
                  <a:spcPct val="120000"/>
                </a:lnSpc>
              </a:pPr>
              <a:endParaRPr 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4" name="Text Placeholder 3"/>
            <p:cNvSpPr txBox="1">
              <a:spLocks/>
            </p:cNvSpPr>
            <p:nvPr/>
          </p:nvSpPr>
          <p:spPr>
            <a:xfrm rot="19102985">
              <a:off x="1798177" y="1887591"/>
              <a:ext cx="939675" cy="18246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3" name="Group 76"/>
          <p:cNvGrpSpPr/>
          <p:nvPr/>
        </p:nvGrpSpPr>
        <p:grpSpPr>
          <a:xfrm rot="5400000">
            <a:off x="2399737" y="2263918"/>
            <a:ext cx="1645440" cy="750944"/>
            <a:chOff x="1426011" y="1587375"/>
            <a:chExt cx="1722710" cy="745217"/>
          </a:xfrm>
        </p:grpSpPr>
        <p:sp>
          <p:nvSpPr>
            <p:cNvPr id="84" name="Freeform 5"/>
            <p:cNvSpPr>
              <a:spLocks/>
            </p:cNvSpPr>
            <p:nvPr/>
          </p:nvSpPr>
          <p:spPr bwMode="auto">
            <a:xfrm rot="8375884">
              <a:off x="1426011" y="1587375"/>
              <a:ext cx="1722710" cy="745217"/>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2"/>
                </a:gs>
                <a:gs pos="50000">
                  <a:schemeClr val="accent2">
                    <a:lumMod val="75000"/>
                  </a:schemeClr>
                </a:gs>
              </a:gsLst>
              <a:lin ang="5400000" scaled="0"/>
            </a:gradFill>
            <a:ln w="9525">
              <a:noFill/>
              <a:round/>
              <a:headEnd/>
              <a:tailEnd/>
            </a:ln>
          </p:spPr>
          <p:txBody>
            <a:bodyPr vert="horz" wrap="square" lIns="79395" tIns="39698" rIns="79395" bIns="39698" numCol="1" anchor="t" anchorCtr="0" compatLnSpc="1">
              <a:prstTxWarp prst="textNoShape">
                <a:avLst/>
              </a:prstTxWarp>
            </a:bodyPr>
            <a:lstStyle/>
            <a:p>
              <a:pPr>
                <a:lnSpc>
                  <a:spcPct val="120000"/>
                </a:lnSpc>
              </a:pPr>
              <a:endParaRPr 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85" name="Text Placeholder 3"/>
            <p:cNvSpPr txBox="1">
              <a:spLocks/>
            </p:cNvSpPr>
            <p:nvPr/>
          </p:nvSpPr>
          <p:spPr>
            <a:xfrm rot="19102985">
              <a:off x="1798177" y="1887591"/>
              <a:ext cx="939675" cy="18246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4" name="Group 76"/>
          <p:cNvGrpSpPr/>
          <p:nvPr/>
        </p:nvGrpSpPr>
        <p:grpSpPr>
          <a:xfrm rot="5400000">
            <a:off x="3782361" y="2263918"/>
            <a:ext cx="1645440" cy="750944"/>
            <a:chOff x="1426011" y="1587375"/>
            <a:chExt cx="1722710" cy="745217"/>
          </a:xfrm>
        </p:grpSpPr>
        <p:sp>
          <p:nvSpPr>
            <p:cNvPr id="91" name="Freeform 5"/>
            <p:cNvSpPr>
              <a:spLocks/>
            </p:cNvSpPr>
            <p:nvPr/>
          </p:nvSpPr>
          <p:spPr bwMode="auto">
            <a:xfrm rot="8375884">
              <a:off x="1426011" y="1587375"/>
              <a:ext cx="1722710" cy="745217"/>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3"/>
                </a:gs>
                <a:gs pos="50000">
                  <a:schemeClr val="accent3">
                    <a:lumMod val="75000"/>
                  </a:schemeClr>
                </a:gs>
              </a:gsLst>
              <a:lin ang="5400000" scaled="0"/>
            </a:gradFill>
            <a:ln w="9525">
              <a:noFill/>
              <a:round/>
              <a:headEnd/>
              <a:tailEnd/>
            </a:ln>
          </p:spPr>
          <p:txBody>
            <a:bodyPr vert="horz" wrap="square" lIns="79395" tIns="39698" rIns="79395" bIns="39698" numCol="1" anchor="t" anchorCtr="0" compatLnSpc="1">
              <a:prstTxWarp prst="textNoShape">
                <a:avLst/>
              </a:prstTxWarp>
            </a:bodyPr>
            <a:lstStyle/>
            <a:p>
              <a:pPr>
                <a:lnSpc>
                  <a:spcPct val="120000"/>
                </a:lnSpc>
              </a:pPr>
              <a:endParaRPr 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2" name="Text Placeholder 3"/>
            <p:cNvSpPr txBox="1">
              <a:spLocks/>
            </p:cNvSpPr>
            <p:nvPr/>
          </p:nvSpPr>
          <p:spPr>
            <a:xfrm rot="19102985">
              <a:off x="1798177" y="1887591"/>
              <a:ext cx="939675" cy="18246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5" name="Group 76"/>
          <p:cNvGrpSpPr/>
          <p:nvPr/>
        </p:nvGrpSpPr>
        <p:grpSpPr>
          <a:xfrm rot="5400000">
            <a:off x="5164985" y="2263918"/>
            <a:ext cx="1645440" cy="750944"/>
            <a:chOff x="1426011" y="1587375"/>
            <a:chExt cx="1722710" cy="745217"/>
          </a:xfrm>
        </p:grpSpPr>
        <p:sp>
          <p:nvSpPr>
            <p:cNvPr id="98" name="Freeform 5"/>
            <p:cNvSpPr>
              <a:spLocks/>
            </p:cNvSpPr>
            <p:nvPr/>
          </p:nvSpPr>
          <p:spPr bwMode="auto">
            <a:xfrm rot="8375884">
              <a:off x="1426011" y="1587375"/>
              <a:ext cx="1722710" cy="745217"/>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4"/>
                </a:gs>
                <a:gs pos="50000">
                  <a:schemeClr val="accent4">
                    <a:lumMod val="75000"/>
                  </a:schemeClr>
                </a:gs>
              </a:gsLst>
              <a:lin ang="5400000" scaled="0"/>
            </a:gradFill>
            <a:ln w="9525">
              <a:noFill/>
              <a:round/>
              <a:headEnd/>
              <a:tailEnd/>
            </a:ln>
          </p:spPr>
          <p:txBody>
            <a:bodyPr vert="horz" wrap="square" lIns="79395" tIns="39698" rIns="79395" bIns="39698" numCol="1" anchor="t" anchorCtr="0" compatLnSpc="1">
              <a:prstTxWarp prst="textNoShape">
                <a:avLst/>
              </a:prstTxWarp>
            </a:bodyPr>
            <a:lstStyle/>
            <a:p>
              <a:pPr>
                <a:lnSpc>
                  <a:spcPct val="120000"/>
                </a:lnSpc>
              </a:pPr>
              <a:endParaRPr 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99" name="Text Placeholder 3"/>
            <p:cNvSpPr txBox="1">
              <a:spLocks/>
            </p:cNvSpPr>
            <p:nvPr/>
          </p:nvSpPr>
          <p:spPr>
            <a:xfrm rot="19102985">
              <a:off x="1798174" y="1887591"/>
              <a:ext cx="939675" cy="18246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6" name="Group 76"/>
          <p:cNvGrpSpPr/>
          <p:nvPr/>
        </p:nvGrpSpPr>
        <p:grpSpPr>
          <a:xfrm rot="5400000">
            <a:off x="6547609" y="2263918"/>
            <a:ext cx="1645440" cy="750944"/>
            <a:chOff x="1426011" y="1587375"/>
            <a:chExt cx="1722710" cy="745217"/>
          </a:xfrm>
        </p:grpSpPr>
        <p:sp>
          <p:nvSpPr>
            <p:cNvPr id="105" name="Freeform 5"/>
            <p:cNvSpPr>
              <a:spLocks/>
            </p:cNvSpPr>
            <p:nvPr/>
          </p:nvSpPr>
          <p:spPr bwMode="auto">
            <a:xfrm rot="8375884">
              <a:off x="1426011" y="1587375"/>
              <a:ext cx="1722710" cy="745217"/>
            </a:xfrm>
            <a:custGeom>
              <a:avLst/>
              <a:gdLst/>
              <a:ahLst/>
              <a:cxnLst>
                <a:cxn ang="0">
                  <a:pos x="325" y="0"/>
                </a:cxn>
                <a:cxn ang="0">
                  <a:pos x="0" y="143"/>
                </a:cxn>
                <a:cxn ang="0">
                  <a:pos x="323" y="277"/>
                </a:cxn>
                <a:cxn ang="0">
                  <a:pos x="641" y="132"/>
                </a:cxn>
                <a:cxn ang="0">
                  <a:pos x="325" y="0"/>
                </a:cxn>
              </a:cxnLst>
              <a:rect l="0" t="0" r="r" b="b"/>
              <a:pathLst>
                <a:path w="641" h="277">
                  <a:moveTo>
                    <a:pt x="325" y="0"/>
                  </a:moveTo>
                  <a:cubicBezTo>
                    <a:pt x="132" y="0"/>
                    <a:pt x="0" y="143"/>
                    <a:pt x="0" y="143"/>
                  </a:cubicBezTo>
                  <a:cubicBezTo>
                    <a:pt x="119" y="243"/>
                    <a:pt x="229" y="277"/>
                    <a:pt x="323" y="277"/>
                  </a:cubicBezTo>
                  <a:cubicBezTo>
                    <a:pt x="517" y="277"/>
                    <a:pt x="641" y="132"/>
                    <a:pt x="641" y="132"/>
                  </a:cubicBezTo>
                  <a:cubicBezTo>
                    <a:pt x="527" y="33"/>
                    <a:pt x="419" y="0"/>
                    <a:pt x="325" y="0"/>
                  </a:cubicBezTo>
                </a:path>
              </a:pathLst>
            </a:custGeom>
            <a:gradFill>
              <a:gsLst>
                <a:gs pos="51000">
                  <a:schemeClr val="accent5"/>
                </a:gs>
                <a:gs pos="50000">
                  <a:schemeClr val="accent5">
                    <a:lumMod val="75000"/>
                  </a:schemeClr>
                </a:gs>
              </a:gsLst>
              <a:lin ang="5400000" scaled="0"/>
            </a:gradFill>
            <a:ln w="9525">
              <a:noFill/>
              <a:round/>
              <a:headEnd/>
              <a:tailEnd/>
            </a:ln>
          </p:spPr>
          <p:txBody>
            <a:bodyPr vert="horz" wrap="square" lIns="79395" tIns="39698" rIns="79395" bIns="39698" numCol="1" anchor="t" anchorCtr="0" compatLnSpc="1">
              <a:prstTxWarp prst="textNoShape">
                <a:avLst/>
              </a:prstTxWarp>
            </a:bodyPr>
            <a:lstStyle/>
            <a:p>
              <a:pPr>
                <a:lnSpc>
                  <a:spcPct val="120000"/>
                </a:lnSpc>
              </a:pPr>
              <a:endParaRPr lang="en-US" sz="996">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6" name="Text Placeholder 3"/>
            <p:cNvSpPr txBox="1">
              <a:spLocks/>
            </p:cNvSpPr>
            <p:nvPr/>
          </p:nvSpPr>
          <p:spPr>
            <a:xfrm rot="19102985">
              <a:off x="1798177" y="1887591"/>
              <a:ext cx="939675" cy="18246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bg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bg1"/>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7" name="Group 25"/>
          <p:cNvGrpSpPr/>
          <p:nvPr/>
        </p:nvGrpSpPr>
        <p:grpSpPr>
          <a:xfrm>
            <a:off x="1197699" y="3445298"/>
            <a:ext cx="1284273" cy="610942"/>
            <a:chOff x="764014" y="1572503"/>
            <a:chExt cx="1544637" cy="703623"/>
          </a:xfrm>
        </p:grpSpPr>
        <p:sp>
          <p:nvSpPr>
            <p:cNvPr id="108" name="Text Placeholder 3"/>
            <p:cNvSpPr txBox="1">
              <a:spLocks/>
            </p:cNvSpPr>
            <p:nvPr/>
          </p:nvSpPr>
          <p:spPr>
            <a:xfrm>
              <a:off x="996589" y="1572503"/>
              <a:ext cx="1079485" cy="2117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accent1"/>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09" name="Text Placeholder 3"/>
            <p:cNvSpPr txBox="1">
              <a:spLocks/>
            </p:cNvSpPr>
            <p:nvPr/>
          </p:nvSpPr>
          <p:spPr>
            <a:xfrm>
              <a:off x="764014" y="1792068"/>
              <a:ext cx="1544637" cy="484058"/>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lnSpc>
                  <a:spcPct val="120000"/>
                </a:lnSpc>
              </a:pP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8" name="Group 25"/>
          <p:cNvGrpSpPr/>
          <p:nvPr/>
        </p:nvGrpSpPr>
        <p:grpSpPr>
          <a:xfrm>
            <a:off x="2580323" y="3445293"/>
            <a:ext cx="1284273" cy="610942"/>
            <a:chOff x="764014" y="1572502"/>
            <a:chExt cx="1544637" cy="703626"/>
          </a:xfrm>
        </p:grpSpPr>
        <p:sp>
          <p:nvSpPr>
            <p:cNvPr id="111" name="Text Placeholder 3"/>
            <p:cNvSpPr txBox="1">
              <a:spLocks/>
            </p:cNvSpPr>
            <p:nvPr/>
          </p:nvSpPr>
          <p:spPr>
            <a:xfrm>
              <a:off x="996589" y="1572502"/>
              <a:ext cx="1079485" cy="2117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accent2"/>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2" name="Text Placeholder 3"/>
            <p:cNvSpPr txBox="1">
              <a:spLocks/>
            </p:cNvSpPr>
            <p:nvPr/>
          </p:nvSpPr>
          <p:spPr>
            <a:xfrm>
              <a:off x="764014" y="1792068"/>
              <a:ext cx="1544637" cy="48406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lnSpc>
                  <a:spcPct val="120000"/>
                </a:lnSpc>
              </a:pP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9" name="Group 25"/>
          <p:cNvGrpSpPr/>
          <p:nvPr/>
        </p:nvGrpSpPr>
        <p:grpSpPr>
          <a:xfrm>
            <a:off x="3962946" y="3445294"/>
            <a:ext cx="1284273" cy="610941"/>
            <a:chOff x="764014" y="1572503"/>
            <a:chExt cx="1544637" cy="703625"/>
          </a:xfrm>
        </p:grpSpPr>
        <p:sp>
          <p:nvSpPr>
            <p:cNvPr id="114" name="Text Placeholder 3"/>
            <p:cNvSpPr txBox="1">
              <a:spLocks/>
            </p:cNvSpPr>
            <p:nvPr/>
          </p:nvSpPr>
          <p:spPr>
            <a:xfrm>
              <a:off x="996589" y="1572503"/>
              <a:ext cx="1079485" cy="2117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accent3"/>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5" name="Text Placeholder 3"/>
            <p:cNvSpPr txBox="1">
              <a:spLocks/>
            </p:cNvSpPr>
            <p:nvPr/>
          </p:nvSpPr>
          <p:spPr>
            <a:xfrm>
              <a:off x="764014" y="1792068"/>
              <a:ext cx="1544637" cy="48406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lnSpc>
                  <a:spcPct val="120000"/>
                </a:lnSpc>
              </a:pP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0" name="Group 25"/>
          <p:cNvGrpSpPr/>
          <p:nvPr/>
        </p:nvGrpSpPr>
        <p:grpSpPr>
          <a:xfrm>
            <a:off x="5345570" y="3445294"/>
            <a:ext cx="1284273" cy="610941"/>
            <a:chOff x="764014" y="1572503"/>
            <a:chExt cx="1544637" cy="703625"/>
          </a:xfrm>
        </p:grpSpPr>
        <p:sp>
          <p:nvSpPr>
            <p:cNvPr id="117" name="Text Placeholder 3"/>
            <p:cNvSpPr txBox="1">
              <a:spLocks/>
            </p:cNvSpPr>
            <p:nvPr/>
          </p:nvSpPr>
          <p:spPr>
            <a:xfrm>
              <a:off x="996589" y="1572503"/>
              <a:ext cx="1079485" cy="2117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accent4"/>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18" name="Text Placeholder 3"/>
            <p:cNvSpPr txBox="1">
              <a:spLocks/>
            </p:cNvSpPr>
            <p:nvPr/>
          </p:nvSpPr>
          <p:spPr>
            <a:xfrm>
              <a:off x="764014" y="1792068"/>
              <a:ext cx="1544637" cy="48406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lnSpc>
                  <a:spcPct val="120000"/>
                </a:lnSpc>
              </a:pP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a:t>
              </a:r>
              <a:r>
                <a:rPr lang="zh-CN" altLang="en-US" sz="569">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此。请替换文字内容</a:t>
              </a: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，修改文字内容，也可以直接复制你的内容到此。</a:t>
              </a:r>
              <a:endParaRPr lang="en-US" altLang="zh-CN"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grpSp>
        <p:nvGrpSpPr>
          <p:cNvPr id="11" name="Group 25"/>
          <p:cNvGrpSpPr/>
          <p:nvPr/>
        </p:nvGrpSpPr>
        <p:grpSpPr>
          <a:xfrm>
            <a:off x="6728194" y="3445295"/>
            <a:ext cx="1284273" cy="610941"/>
            <a:chOff x="764014" y="1572503"/>
            <a:chExt cx="1544637" cy="703625"/>
          </a:xfrm>
        </p:grpSpPr>
        <p:sp>
          <p:nvSpPr>
            <p:cNvPr id="120" name="Text Placeholder 3"/>
            <p:cNvSpPr txBox="1">
              <a:spLocks/>
            </p:cNvSpPr>
            <p:nvPr/>
          </p:nvSpPr>
          <p:spPr>
            <a:xfrm>
              <a:off x="996589" y="1572503"/>
              <a:ext cx="1079485" cy="21175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793948">
                <a:lnSpc>
                  <a:spcPct val="120000"/>
                </a:lnSpc>
                <a:spcBef>
                  <a:spcPct val="20000"/>
                </a:spcBef>
                <a:defRPr/>
              </a:pPr>
              <a:r>
                <a:rPr lang="zh-CN" altLang="en-US" sz="996">
                  <a:solidFill>
                    <a:schemeClr val="accent5"/>
                  </a:solidFill>
                  <a:latin typeface="Arial" panose="020B0604020202020204" pitchFamily="34" charset="0"/>
                  <a:ea typeface="微软雅黑" panose="020B0503020204020204" pitchFamily="34" charset="-122"/>
                  <a:cs typeface="+mn-ea"/>
                  <a:sym typeface="Arial" panose="020B0604020202020204" pitchFamily="34" charset="0"/>
                </a:rPr>
                <a:t>请替换文字内容</a:t>
              </a:r>
              <a:endParaRPr lang="en-US" sz="996" dirty="0">
                <a:solidFill>
                  <a:schemeClr val="accent5"/>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121" name="Text Placeholder 3"/>
            <p:cNvSpPr txBox="1">
              <a:spLocks/>
            </p:cNvSpPr>
            <p:nvPr/>
          </p:nvSpPr>
          <p:spPr>
            <a:xfrm>
              <a:off x="764014" y="1792068"/>
              <a:ext cx="1544637" cy="484060"/>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a:lnSpc>
                  <a:spcPct val="120000"/>
                </a:lnSpc>
              </a:pPr>
              <a:r>
                <a:rPr lang="zh-CN" altLang="en-US"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请替换文字内容，修改文字内容，也可以直接复制你的内容到此。请替换文字内容，修改文字内容，也可以直接复制你的内容到此。</a:t>
              </a:r>
              <a:endParaRPr lang="en-US" altLang="zh-CN" sz="569" dirty="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grpSp>
    </p:spTree>
    <p:extLst>
      <p:ext uri="{BB962C8B-B14F-4D97-AF65-F5344CB8AC3E}">
        <p14:creationId xmlns:p14="http://schemas.microsoft.com/office/powerpoint/2010/main" xmlns="" val="4250638527"/>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100000">
                                          <p:val>
                                            <p:strVal val="#ppt_x"/>
                                          </p:val>
                                        </p:tav>
                                      </p:tavLst>
                                    </p:anim>
                                    <p:anim calcmode="lin" valueType="num">
                                      <p:cBhvr>
                                        <p:cTn id="8" dur="500" fill="hold"/>
                                        <p:tgtEl>
                                          <p:spTgt spid="2"/>
                                        </p:tgtEl>
                                        <p:attrNameLst>
                                          <p:attrName>ppt_y</p:attrName>
                                        </p:attrNameLst>
                                      </p:cBhvr>
                                      <p:tavLst>
                                        <p:tav tm="0">
                                          <p:val>
                                            <p:strVal val="#ppt_y-#ppt_h/2"/>
                                          </p:val>
                                        </p:tav>
                                        <p:tav tm="100000">
                                          <p:val>
                                            <p:strVal val="#ppt_y"/>
                                          </p:val>
                                        </p:tav>
                                      </p:tavLst>
                                    </p:anim>
                                    <p:anim calcmode="lin" valueType="num">
                                      <p:cBhvr>
                                        <p:cTn id="9" dur="500" fill="hold"/>
                                        <p:tgtEl>
                                          <p:spTgt spid="2"/>
                                        </p:tgtEl>
                                        <p:attrNameLst>
                                          <p:attrName>ppt_w</p:attrName>
                                        </p:attrNameLst>
                                      </p:cBhvr>
                                      <p:tavLst>
                                        <p:tav tm="0">
                                          <p:val>
                                            <p:strVal val="#ppt_w"/>
                                          </p:val>
                                        </p:tav>
                                        <p:tav tm="100000">
                                          <p:val>
                                            <p:strVal val="#ppt_w"/>
                                          </p:val>
                                        </p:tav>
                                      </p:tavLst>
                                    </p:anim>
                                    <p:anim calcmode="lin" valueType="num">
                                      <p:cBhvr>
                                        <p:cTn id="10" dur="500" fill="hold"/>
                                        <p:tgtEl>
                                          <p:spTgt spid="2"/>
                                        </p:tgtEl>
                                        <p:attrNameLst>
                                          <p:attrName>ppt_h</p:attrName>
                                        </p:attrNameLst>
                                      </p:cBhvr>
                                      <p:tavLst>
                                        <p:tav tm="0">
                                          <p:val>
                                            <p:fltVal val="0"/>
                                          </p:val>
                                        </p:tav>
                                        <p:tav tm="100000">
                                          <p:val>
                                            <p:strVal val="#ppt_h"/>
                                          </p:val>
                                        </p:tav>
                                      </p:tavLst>
                                    </p:anim>
                                  </p:childTnLst>
                                </p:cTn>
                              </p:par>
                            </p:childTnLst>
                          </p:cTn>
                        </p:par>
                        <p:par>
                          <p:cTn id="11" fill="hold">
                            <p:stCondLst>
                              <p:cond delay="500"/>
                            </p:stCondLst>
                            <p:childTnLst>
                              <p:par>
                                <p:cTn id="12" presetID="2" presetClass="entr" presetSubtype="4" accel="50000" decel="5000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500" fill="hold"/>
                                        <p:tgtEl>
                                          <p:spTgt spid="7"/>
                                        </p:tgtEl>
                                        <p:attrNameLst>
                                          <p:attrName>ppt_x</p:attrName>
                                        </p:attrNameLst>
                                      </p:cBhvr>
                                      <p:tavLst>
                                        <p:tav tm="0">
                                          <p:val>
                                            <p:strVal val="#ppt_x"/>
                                          </p:val>
                                        </p:tav>
                                        <p:tav tm="100000">
                                          <p:val>
                                            <p:strVal val="#ppt_x"/>
                                          </p:val>
                                        </p:tav>
                                      </p:tavLst>
                                    </p:anim>
                                    <p:anim calcmode="lin" valueType="num">
                                      <p:cBhvr additive="base">
                                        <p:cTn id="15" dur="500" fill="hold"/>
                                        <p:tgtEl>
                                          <p:spTgt spid="7"/>
                                        </p:tgtEl>
                                        <p:attrNameLst>
                                          <p:attrName>ppt_y</p:attrName>
                                        </p:attrNameLst>
                                      </p:cBhvr>
                                      <p:tavLst>
                                        <p:tav tm="0">
                                          <p:val>
                                            <p:strVal val="1+#ppt_h/2"/>
                                          </p:val>
                                        </p:tav>
                                        <p:tav tm="100000">
                                          <p:val>
                                            <p:strVal val="#ppt_y"/>
                                          </p:val>
                                        </p:tav>
                                      </p:tavLst>
                                    </p:anim>
                                  </p:childTnLst>
                                </p:cTn>
                              </p:par>
                            </p:childTnLst>
                          </p:cTn>
                        </p:par>
                        <p:par>
                          <p:cTn id="16" fill="hold">
                            <p:stCondLst>
                              <p:cond delay="1000"/>
                            </p:stCondLst>
                            <p:childTnLst>
                              <p:par>
                                <p:cTn id="17" presetID="17"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ppt_x</p:attrName>
                                        </p:attrNameLst>
                                      </p:cBhvr>
                                      <p:tavLst>
                                        <p:tav tm="0">
                                          <p:val>
                                            <p:strVal val="#ppt_x"/>
                                          </p:val>
                                        </p:tav>
                                        <p:tav tm="100000">
                                          <p:val>
                                            <p:strVal val="#ppt_x"/>
                                          </p:val>
                                        </p:tav>
                                      </p:tavLst>
                                    </p:anim>
                                    <p:anim calcmode="lin" valueType="num">
                                      <p:cBhvr>
                                        <p:cTn id="20" dur="500" fill="hold"/>
                                        <p:tgtEl>
                                          <p:spTgt spid="3"/>
                                        </p:tgtEl>
                                        <p:attrNameLst>
                                          <p:attrName>ppt_y</p:attrName>
                                        </p:attrNameLst>
                                      </p:cBhvr>
                                      <p:tavLst>
                                        <p:tav tm="0">
                                          <p:val>
                                            <p:strVal val="#ppt_y-#ppt_h/2"/>
                                          </p:val>
                                        </p:tav>
                                        <p:tav tm="100000">
                                          <p:val>
                                            <p:strVal val="#ppt_y"/>
                                          </p:val>
                                        </p:tav>
                                      </p:tavLst>
                                    </p:anim>
                                    <p:anim calcmode="lin" valueType="num">
                                      <p:cBhvr>
                                        <p:cTn id="21" dur="500" fill="hold"/>
                                        <p:tgtEl>
                                          <p:spTgt spid="3"/>
                                        </p:tgtEl>
                                        <p:attrNameLst>
                                          <p:attrName>ppt_w</p:attrName>
                                        </p:attrNameLst>
                                      </p:cBhvr>
                                      <p:tavLst>
                                        <p:tav tm="0">
                                          <p:val>
                                            <p:strVal val="#ppt_w"/>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childTnLst>
                                </p:cTn>
                              </p:par>
                            </p:childTnLst>
                          </p:cTn>
                        </p:par>
                        <p:par>
                          <p:cTn id="23" fill="hold">
                            <p:stCondLst>
                              <p:cond delay="1500"/>
                            </p:stCondLst>
                            <p:childTnLst>
                              <p:par>
                                <p:cTn id="24" presetID="2" presetClass="entr" presetSubtype="4" accel="50000" decel="5000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childTnLst>
                          </p:cTn>
                        </p:par>
                        <p:par>
                          <p:cTn id="28" fill="hold">
                            <p:stCondLst>
                              <p:cond delay="2000"/>
                            </p:stCondLst>
                            <p:childTnLst>
                              <p:par>
                                <p:cTn id="29" presetID="17" presetClass="entr" presetSubtype="1" fill="hold"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ppt_x</p:attrName>
                                        </p:attrNameLst>
                                      </p:cBhvr>
                                      <p:tavLst>
                                        <p:tav tm="0">
                                          <p:val>
                                            <p:strVal val="#ppt_x"/>
                                          </p:val>
                                        </p:tav>
                                        <p:tav tm="100000">
                                          <p:val>
                                            <p:strVal val="#ppt_x"/>
                                          </p:val>
                                        </p:tav>
                                      </p:tavLst>
                                    </p:anim>
                                    <p:anim calcmode="lin" valueType="num">
                                      <p:cBhvr>
                                        <p:cTn id="32" dur="500" fill="hold"/>
                                        <p:tgtEl>
                                          <p:spTgt spid="4"/>
                                        </p:tgtEl>
                                        <p:attrNameLst>
                                          <p:attrName>ppt_y</p:attrName>
                                        </p:attrNameLst>
                                      </p:cBhvr>
                                      <p:tavLst>
                                        <p:tav tm="0">
                                          <p:val>
                                            <p:strVal val="#ppt_y-#ppt_h/2"/>
                                          </p:val>
                                        </p:tav>
                                        <p:tav tm="100000">
                                          <p:val>
                                            <p:strVal val="#ppt_y"/>
                                          </p:val>
                                        </p:tav>
                                      </p:tavLst>
                                    </p:anim>
                                    <p:anim calcmode="lin" valueType="num">
                                      <p:cBhvr>
                                        <p:cTn id="33" dur="500" fill="hold"/>
                                        <p:tgtEl>
                                          <p:spTgt spid="4"/>
                                        </p:tgtEl>
                                        <p:attrNameLst>
                                          <p:attrName>ppt_w</p:attrName>
                                        </p:attrNameLst>
                                      </p:cBhvr>
                                      <p:tavLst>
                                        <p:tav tm="0">
                                          <p:val>
                                            <p:strVal val="#ppt_w"/>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childTnLst>
                                </p:cTn>
                              </p:par>
                            </p:childTnLst>
                          </p:cTn>
                        </p:par>
                        <p:par>
                          <p:cTn id="35" fill="hold">
                            <p:stCondLst>
                              <p:cond delay="2500"/>
                            </p:stCondLst>
                            <p:childTnLst>
                              <p:par>
                                <p:cTn id="36" presetID="2" presetClass="entr" presetSubtype="4" accel="50000" decel="50000"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par>
                          <p:cTn id="40" fill="hold">
                            <p:stCondLst>
                              <p:cond delay="3000"/>
                            </p:stCondLst>
                            <p:childTnLst>
                              <p:par>
                                <p:cTn id="41" presetID="17" presetClass="entr" presetSubtype="1"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ppt_x</p:attrName>
                                        </p:attrNameLst>
                                      </p:cBhvr>
                                      <p:tavLst>
                                        <p:tav tm="0">
                                          <p:val>
                                            <p:strVal val="#ppt_x"/>
                                          </p:val>
                                        </p:tav>
                                        <p:tav tm="100000">
                                          <p:val>
                                            <p:strVal val="#ppt_x"/>
                                          </p:val>
                                        </p:tav>
                                      </p:tavLst>
                                    </p:anim>
                                    <p:anim calcmode="lin" valueType="num">
                                      <p:cBhvr>
                                        <p:cTn id="44" dur="500" fill="hold"/>
                                        <p:tgtEl>
                                          <p:spTgt spid="5"/>
                                        </p:tgtEl>
                                        <p:attrNameLst>
                                          <p:attrName>ppt_y</p:attrName>
                                        </p:attrNameLst>
                                      </p:cBhvr>
                                      <p:tavLst>
                                        <p:tav tm="0">
                                          <p:val>
                                            <p:strVal val="#ppt_y-#ppt_h/2"/>
                                          </p:val>
                                        </p:tav>
                                        <p:tav tm="100000">
                                          <p:val>
                                            <p:strVal val="#ppt_y"/>
                                          </p:val>
                                        </p:tav>
                                      </p:tavLst>
                                    </p:anim>
                                    <p:anim calcmode="lin" valueType="num">
                                      <p:cBhvr>
                                        <p:cTn id="45" dur="500" fill="hold"/>
                                        <p:tgtEl>
                                          <p:spTgt spid="5"/>
                                        </p:tgtEl>
                                        <p:attrNameLst>
                                          <p:attrName>ppt_w</p:attrName>
                                        </p:attrNameLst>
                                      </p:cBhvr>
                                      <p:tavLst>
                                        <p:tav tm="0">
                                          <p:val>
                                            <p:strVal val="#ppt_w"/>
                                          </p:val>
                                        </p:tav>
                                        <p:tav tm="100000">
                                          <p:val>
                                            <p:strVal val="#ppt_w"/>
                                          </p:val>
                                        </p:tav>
                                      </p:tavLst>
                                    </p:anim>
                                    <p:anim calcmode="lin" valueType="num">
                                      <p:cBhvr>
                                        <p:cTn id="46" dur="500" fill="hold"/>
                                        <p:tgtEl>
                                          <p:spTgt spid="5"/>
                                        </p:tgtEl>
                                        <p:attrNameLst>
                                          <p:attrName>ppt_h</p:attrName>
                                        </p:attrNameLst>
                                      </p:cBhvr>
                                      <p:tavLst>
                                        <p:tav tm="0">
                                          <p:val>
                                            <p:fltVal val="0"/>
                                          </p:val>
                                        </p:tav>
                                        <p:tav tm="100000">
                                          <p:val>
                                            <p:strVal val="#ppt_h"/>
                                          </p:val>
                                        </p:tav>
                                      </p:tavLst>
                                    </p:anim>
                                  </p:childTnLst>
                                </p:cTn>
                              </p:par>
                            </p:childTnLst>
                          </p:cTn>
                        </p:par>
                        <p:par>
                          <p:cTn id="47" fill="hold">
                            <p:stCondLst>
                              <p:cond delay="3500"/>
                            </p:stCondLst>
                            <p:childTnLst>
                              <p:par>
                                <p:cTn id="48" presetID="2" presetClass="entr" presetSubtype="4" accel="50000" decel="50000" fill="hold" nodeType="after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additive="base">
                                        <p:cTn id="50" dur="500" fill="hold"/>
                                        <p:tgtEl>
                                          <p:spTgt spid="10"/>
                                        </p:tgtEl>
                                        <p:attrNameLst>
                                          <p:attrName>ppt_x</p:attrName>
                                        </p:attrNameLst>
                                      </p:cBhvr>
                                      <p:tavLst>
                                        <p:tav tm="0">
                                          <p:val>
                                            <p:strVal val="#ppt_x"/>
                                          </p:val>
                                        </p:tav>
                                        <p:tav tm="100000">
                                          <p:val>
                                            <p:strVal val="#ppt_x"/>
                                          </p:val>
                                        </p:tav>
                                      </p:tavLst>
                                    </p:anim>
                                    <p:anim calcmode="lin" valueType="num">
                                      <p:cBhvr additive="base">
                                        <p:cTn id="51" dur="500" fill="hold"/>
                                        <p:tgtEl>
                                          <p:spTgt spid="10"/>
                                        </p:tgtEl>
                                        <p:attrNameLst>
                                          <p:attrName>ppt_y</p:attrName>
                                        </p:attrNameLst>
                                      </p:cBhvr>
                                      <p:tavLst>
                                        <p:tav tm="0">
                                          <p:val>
                                            <p:strVal val="1+#ppt_h/2"/>
                                          </p:val>
                                        </p:tav>
                                        <p:tav tm="100000">
                                          <p:val>
                                            <p:strVal val="#ppt_y"/>
                                          </p:val>
                                        </p:tav>
                                      </p:tavLst>
                                    </p:anim>
                                  </p:childTnLst>
                                </p:cTn>
                              </p:par>
                            </p:childTnLst>
                          </p:cTn>
                        </p:par>
                        <p:par>
                          <p:cTn id="52" fill="hold">
                            <p:stCondLst>
                              <p:cond delay="4000"/>
                            </p:stCondLst>
                            <p:childTnLst>
                              <p:par>
                                <p:cTn id="53" presetID="17" presetClass="entr" presetSubtype="1"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 calcmode="lin" valueType="num">
                                      <p:cBhvr>
                                        <p:cTn id="55" dur="500" fill="hold"/>
                                        <p:tgtEl>
                                          <p:spTgt spid="6"/>
                                        </p:tgtEl>
                                        <p:attrNameLst>
                                          <p:attrName>ppt_x</p:attrName>
                                        </p:attrNameLst>
                                      </p:cBhvr>
                                      <p:tavLst>
                                        <p:tav tm="0">
                                          <p:val>
                                            <p:strVal val="#ppt_x"/>
                                          </p:val>
                                        </p:tav>
                                        <p:tav tm="100000">
                                          <p:val>
                                            <p:strVal val="#ppt_x"/>
                                          </p:val>
                                        </p:tav>
                                      </p:tavLst>
                                    </p:anim>
                                    <p:anim calcmode="lin" valueType="num">
                                      <p:cBhvr>
                                        <p:cTn id="56" dur="500" fill="hold"/>
                                        <p:tgtEl>
                                          <p:spTgt spid="6"/>
                                        </p:tgtEl>
                                        <p:attrNameLst>
                                          <p:attrName>ppt_y</p:attrName>
                                        </p:attrNameLst>
                                      </p:cBhvr>
                                      <p:tavLst>
                                        <p:tav tm="0">
                                          <p:val>
                                            <p:strVal val="#ppt_y-#ppt_h/2"/>
                                          </p:val>
                                        </p:tav>
                                        <p:tav tm="100000">
                                          <p:val>
                                            <p:strVal val="#ppt_y"/>
                                          </p:val>
                                        </p:tav>
                                      </p:tavLst>
                                    </p:anim>
                                    <p:anim calcmode="lin" valueType="num">
                                      <p:cBhvr>
                                        <p:cTn id="57" dur="500" fill="hold"/>
                                        <p:tgtEl>
                                          <p:spTgt spid="6"/>
                                        </p:tgtEl>
                                        <p:attrNameLst>
                                          <p:attrName>ppt_w</p:attrName>
                                        </p:attrNameLst>
                                      </p:cBhvr>
                                      <p:tavLst>
                                        <p:tav tm="0">
                                          <p:val>
                                            <p:strVal val="#ppt_w"/>
                                          </p:val>
                                        </p:tav>
                                        <p:tav tm="100000">
                                          <p:val>
                                            <p:strVal val="#ppt_w"/>
                                          </p:val>
                                        </p:tav>
                                      </p:tavLst>
                                    </p:anim>
                                    <p:anim calcmode="lin" valueType="num">
                                      <p:cBhvr>
                                        <p:cTn id="58" dur="500" fill="hold"/>
                                        <p:tgtEl>
                                          <p:spTgt spid="6"/>
                                        </p:tgtEl>
                                        <p:attrNameLst>
                                          <p:attrName>ppt_h</p:attrName>
                                        </p:attrNameLst>
                                      </p:cBhvr>
                                      <p:tavLst>
                                        <p:tav tm="0">
                                          <p:val>
                                            <p:fltVal val="0"/>
                                          </p:val>
                                        </p:tav>
                                        <p:tav tm="100000">
                                          <p:val>
                                            <p:strVal val="#ppt_h"/>
                                          </p:val>
                                        </p:tav>
                                      </p:tavLst>
                                    </p:anim>
                                  </p:childTnLst>
                                </p:cTn>
                              </p:par>
                            </p:childTnLst>
                          </p:cTn>
                        </p:par>
                        <p:par>
                          <p:cTn id="59" fill="hold">
                            <p:stCondLst>
                              <p:cond delay="4500"/>
                            </p:stCondLst>
                            <p:childTnLst>
                              <p:par>
                                <p:cTn id="60" presetID="2" presetClass="entr" presetSubtype="4" accel="50000" decel="50000" fill="hold" nodeType="afterEffect">
                                  <p:stCondLst>
                                    <p:cond delay="0"/>
                                  </p:stCondLst>
                                  <p:childTnLst>
                                    <p:set>
                                      <p:cBhvr>
                                        <p:cTn id="61" dur="1" fill="hold">
                                          <p:stCondLst>
                                            <p:cond delay="0"/>
                                          </p:stCondLst>
                                        </p:cTn>
                                        <p:tgtEl>
                                          <p:spTgt spid="11"/>
                                        </p:tgtEl>
                                        <p:attrNameLst>
                                          <p:attrName>style.visibility</p:attrName>
                                        </p:attrNameLst>
                                      </p:cBhvr>
                                      <p:to>
                                        <p:strVal val="visible"/>
                                      </p:to>
                                    </p:set>
                                    <p:anim calcmode="lin" valueType="num">
                                      <p:cBhvr additive="base">
                                        <p:cTn id="62" dur="500" fill="hold"/>
                                        <p:tgtEl>
                                          <p:spTgt spid="11"/>
                                        </p:tgtEl>
                                        <p:attrNameLst>
                                          <p:attrName>ppt_x</p:attrName>
                                        </p:attrNameLst>
                                      </p:cBhvr>
                                      <p:tavLst>
                                        <p:tav tm="0">
                                          <p:val>
                                            <p:strVal val="#ppt_x"/>
                                          </p:val>
                                        </p:tav>
                                        <p:tav tm="100000">
                                          <p:val>
                                            <p:strVal val="#ppt_x"/>
                                          </p:val>
                                        </p:tav>
                                      </p:tavLst>
                                    </p:anim>
                                    <p:anim calcmode="lin" valueType="num">
                                      <p:cBhvr additive="base">
                                        <p:cTn id="6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p:nvPr/>
        </p:nvSpPr>
        <p:spPr>
          <a:xfrm>
            <a:off x="642837" y="2044965"/>
            <a:ext cx="1867302"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p:cNvSpPr/>
          <p:nvPr/>
        </p:nvSpPr>
        <p:spPr>
          <a:xfrm>
            <a:off x="1245468" y="1730435"/>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01</a:t>
            </a:r>
            <a:endParaRPr lang="zh-CN" altLang="zh-CN" sz="2000" b="1" dirty="0">
              <a:solidFill>
                <a:srgbClr val="FFFFFF"/>
              </a:solidFill>
            </a:endParaRPr>
          </a:p>
        </p:txBody>
      </p:sp>
      <p:sp>
        <p:nvSpPr>
          <p:cNvPr id="4" name="Rectangle 5"/>
          <p:cNvSpPr/>
          <p:nvPr/>
        </p:nvSpPr>
        <p:spPr>
          <a:xfrm>
            <a:off x="1081755" y="3117565"/>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Rectangle 7"/>
          <p:cNvSpPr/>
          <p:nvPr/>
        </p:nvSpPr>
        <p:spPr>
          <a:xfrm>
            <a:off x="2651336" y="2044965"/>
            <a:ext cx="1866148"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6" name="Oval 8"/>
          <p:cNvSpPr/>
          <p:nvPr/>
        </p:nvSpPr>
        <p:spPr>
          <a:xfrm>
            <a:off x="3254156" y="1730435"/>
            <a:ext cx="668069" cy="666653"/>
          </a:xfrm>
          <a:prstGeom prst="ellipse">
            <a:avLst/>
          </a:prstGeom>
          <a:solidFill>
            <a:schemeClr val="accent1"/>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02</a:t>
            </a:r>
            <a:endParaRPr lang="zh-CN" altLang="zh-CN" sz="2000" b="1" dirty="0">
              <a:solidFill>
                <a:srgbClr val="FFFFFF"/>
              </a:solidFill>
            </a:endParaRPr>
          </a:p>
        </p:txBody>
      </p:sp>
      <p:sp>
        <p:nvSpPr>
          <p:cNvPr id="7" name="Rectangle 9"/>
          <p:cNvSpPr/>
          <p:nvPr/>
        </p:nvSpPr>
        <p:spPr>
          <a:xfrm>
            <a:off x="3090444" y="3117565"/>
            <a:ext cx="1038225" cy="2571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8" name="Rectangle 10"/>
          <p:cNvSpPr/>
          <p:nvPr/>
        </p:nvSpPr>
        <p:spPr>
          <a:xfrm>
            <a:off x="4658627" y="2044965"/>
            <a:ext cx="1867301"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9" name="Oval 11"/>
          <p:cNvSpPr/>
          <p:nvPr/>
        </p:nvSpPr>
        <p:spPr>
          <a:xfrm>
            <a:off x="5262846" y="1730435"/>
            <a:ext cx="668069" cy="666653"/>
          </a:xfrm>
          <a:prstGeom prst="ellipse">
            <a:avLst/>
          </a:prstGeom>
          <a:solidFill>
            <a:schemeClr val="accent2"/>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03</a:t>
            </a:r>
            <a:endParaRPr lang="zh-CN" altLang="zh-CN" sz="2000" b="1" dirty="0">
              <a:solidFill>
                <a:srgbClr val="FFFFFF"/>
              </a:solidFill>
            </a:endParaRPr>
          </a:p>
        </p:txBody>
      </p:sp>
      <p:sp>
        <p:nvSpPr>
          <p:cNvPr id="10" name="Rectangle 12"/>
          <p:cNvSpPr/>
          <p:nvPr/>
        </p:nvSpPr>
        <p:spPr>
          <a:xfrm>
            <a:off x="5099133" y="3117565"/>
            <a:ext cx="103822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21" name="TextBox 20"/>
          <p:cNvSpPr txBox="1"/>
          <p:nvPr/>
        </p:nvSpPr>
        <p:spPr>
          <a:xfrm>
            <a:off x="1194407" y="2501264"/>
            <a:ext cx="800219" cy="276999"/>
          </a:xfrm>
          <a:prstGeom prst="rect">
            <a:avLst/>
          </a:prstGeom>
          <a:noFill/>
        </p:spPr>
        <p:txBody>
          <a:bodyPr wrap="none">
            <a:spAutoFit/>
          </a:bodyP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工作评价</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2" name="Rectangle 37"/>
          <p:cNvSpPr/>
          <p:nvPr/>
        </p:nvSpPr>
        <p:spPr>
          <a:xfrm>
            <a:off x="804143" y="2811427"/>
            <a:ext cx="1619250" cy="215444"/>
          </a:xfrm>
          <a:prstGeom prst="rect">
            <a:avLst/>
          </a:prstGeom>
        </p:spPr>
        <p:txBody>
          <a:bodyPr>
            <a:spAutoFit/>
          </a:bodyPr>
          <a:lstStyle/>
          <a:p>
            <a:pPr algn="ctr"/>
            <a:r>
              <a:rPr lang="zh-CN" altLang="en-US" sz="8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3" name="TextBox 22"/>
          <p:cNvSpPr txBox="1"/>
          <p:nvPr/>
        </p:nvSpPr>
        <p:spPr>
          <a:xfrm>
            <a:off x="3215996" y="2501264"/>
            <a:ext cx="800219" cy="276999"/>
          </a:xfrm>
          <a:prstGeom prst="rect">
            <a:avLst/>
          </a:prstGeom>
          <a:noFill/>
        </p:spPr>
        <p:txBody>
          <a:bodyPr wrap="none">
            <a:spAutoFit/>
          </a:bodyP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自我评价</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4" name="Rectangle 39"/>
          <p:cNvSpPr/>
          <p:nvPr/>
        </p:nvSpPr>
        <p:spPr>
          <a:xfrm>
            <a:off x="2806481" y="2811427"/>
            <a:ext cx="1619250" cy="215444"/>
          </a:xfrm>
          <a:prstGeom prst="rect">
            <a:avLst/>
          </a:prstGeom>
        </p:spPr>
        <p:txBody>
          <a:bodyPr>
            <a:spAutoFit/>
          </a:bodyPr>
          <a:lstStyle/>
          <a:p>
            <a:pPr algn="ctr"/>
            <a:r>
              <a:rPr lang="zh-CN" altLang="en-US" sz="8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5" name="TextBox 24"/>
          <p:cNvSpPr txBox="1"/>
          <p:nvPr/>
        </p:nvSpPr>
        <p:spPr>
          <a:xfrm>
            <a:off x="5216448" y="2501264"/>
            <a:ext cx="800219" cy="276999"/>
          </a:xfrm>
          <a:prstGeom prst="rect">
            <a:avLst/>
          </a:prstGeom>
          <a:noFill/>
        </p:spPr>
        <p:txBody>
          <a:bodyPr wrap="none">
            <a:spAutoFit/>
          </a:bodyP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工作体会</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6" name="Rectangle 41"/>
          <p:cNvSpPr/>
          <p:nvPr/>
        </p:nvSpPr>
        <p:spPr>
          <a:xfrm>
            <a:off x="4835808" y="2811427"/>
            <a:ext cx="1619250" cy="215444"/>
          </a:xfrm>
          <a:prstGeom prst="rect">
            <a:avLst/>
          </a:prstGeom>
        </p:spPr>
        <p:txBody>
          <a:bodyPr>
            <a:spAutoFit/>
          </a:bodyPr>
          <a:lstStyle/>
          <a:p>
            <a:pPr algn="ctr"/>
            <a:r>
              <a:rPr lang="zh-CN" altLang="en-US" sz="8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27" name="TextBox 26"/>
          <p:cNvSpPr txBox="1"/>
          <p:nvPr/>
        </p:nvSpPr>
        <p:spPr>
          <a:xfrm>
            <a:off x="1163018" y="3126790"/>
            <a:ext cx="857927"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ONE</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28" name="TextBox 27"/>
          <p:cNvSpPr txBox="1"/>
          <p:nvPr/>
        </p:nvSpPr>
        <p:spPr>
          <a:xfrm>
            <a:off x="3160494" y="3126790"/>
            <a:ext cx="888385"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TWO</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29" name="TextBox 28"/>
          <p:cNvSpPr txBox="1"/>
          <p:nvPr/>
        </p:nvSpPr>
        <p:spPr>
          <a:xfrm>
            <a:off x="5132271" y="3126790"/>
            <a:ext cx="982961"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THREE</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30" name="Rectangle 10">
            <a:extLst>
              <a:ext uri="{FF2B5EF4-FFF2-40B4-BE49-F238E27FC236}">
                <a16:creationId xmlns:a16="http://schemas.microsoft.com/office/drawing/2014/main" xmlns="" id="{AF854240-4263-409A-9843-2D696BFE83E5}"/>
              </a:ext>
            </a:extLst>
          </p:cNvPr>
          <p:cNvSpPr/>
          <p:nvPr/>
        </p:nvSpPr>
        <p:spPr>
          <a:xfrm>
            <a:off x="6651270" y="2044965"/>
            <a:ext cx="1867301" cy="1179498"/>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1" name="Oval 11">
            <a:extLst>
              <a:ext uri="{FF2B5EF4-FFF2-40B4-BE49-F238E27FC236}">
                <a16:creationId xmlns:a16="http://schemas.microsoft.com/office/drawing/2014/main" xmlns="" id="{229F3D7F-A3B5-4D7D-8788-CB7E2F451436}"/>
              </a:ext>
            </a:extLst>
          </p:cNvPr>
          <p:cNvSpPr/>
          <p:nvPr/>
        </p:nvSpPr>
        <p:spPr>
          <a:xfrm>
            <a:off x="7255489" y="1730435"/>
            <a:ext cx="668069" cy="666653"/>
          </a:xfrm>
          <a:prstGeom prst="ellipse">
            <a:avLst/>
          </a:prstGeom>
          <a:solidFill>
            <a:schemeClr val="accent2"/>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04</a:t>
            </a:r>
            <a:endParaRPr lang="zh-CN" altLang="zh-CN" sz="2000" b="1" dirty="0">
              <a:solidFill>
                <a:srgbClr val="FFFFFF"/>
              </a:solidFill>
            </a:endParaRPr>
          </a:p>
        </p:txBody>
      </p:sp>
      <p:sp>
        <p:nvSpPr>
          <p:cNvPr id="32" name="Rectangle 12">
            <a:extLst>
              <a:ext uri="{FF2B5EF4-FFF2-40B4-BE49-F238E27FC236}">
                <a16:creationId xmlns:a16="http://schemas.microsoft.com/office/drawing/2014/main" xmlns="" id="{57E0BDFC-5A18-4E60-8101-D167EAFB4599}"/>
              </a:ext>
            </a:extLst>
          </p:cNvPr>
          <p:cNvSpPr/>
          <p:nvPr/>
        </p:nvSpPr>
        <p:spPr>
          <a:xfrm>
            <a:off x="7091776" y="3117565"/>
            <a:ext cx="1038225" cy="2571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8" name="TextBox 24">
            <a:extLst>
              <a:ext uri="{FF2B5EF4-FFF2-40B4-BE49-F238E27FC236}">
                <a16:creationId xmlns:a16="http://schemas.microsoft.com/office/drawing/2014/main" xmlns="" id="{E5907F0B-832A-4E52-B963-45EFADD72427}"/>
              </a:ext>
            </a:extLst>
          </p:cNvPr>
          <p:cNvSpPr txBox="1"/>
          <p:nvPr/>
        </p:nvSpPr>
        <p:spPr>
          <a:xfrm>
            <a:off x="7007134" y="2501264"/>
            <a:ext cx="1261884" cy="276999"/>
          </a:xfrm>
          <a:prstGeom prst="rect">
            <a:avLst/>
          </a:prstGeom>
          <a:noFill/>
        </p:spPr>
        <p:txBody>
          <a:bodyPr wrap="none">
            <a:spAutoFit/>
          </a:bodyPr>
          <a:lstStyle/>
          <a:p>
            <a:pPr algn="ctr"/>
            <a:r>
              <a:rPr lang="zh-CN" altLang="en-US" sz="1200" b="1" dirty="0">
                <a:solidFill>
                  <a:schemeClr val="tx1">
                    <a:lumMod val="50000"/>
                    <a:lumOff val="50000"/>
                  </a:schemeClr>
                </a:solidFill>
                <a:latin typeface="微软雅黑" panose="020B0503020204020204" pitchFamily="34" charset="-122"/>
                <a:ea typeface="微软雅黑" panose="020B0503020204020204" pitchFamily="34" charset="-122"/>
              </a:rPr>
              <a:t>工作规划和展望</a:t>
            </a:r>
            <a:endParaRPr lang="en-US" altLang="zh-CN" sz="12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39" name="Rectangle 41">
            <a:extLst>
              <a:ext uri="{FF2B5EF4-FFF2-40B4-BE49-F238E27FC236}">
                <a16:creationId xmlns:a16="http://schemas.microsoft.com/office/drawing/2014/main" xmlns="" id="{D67029C4-D20A-4BCD-84CA-72AF46DA5EB4}"/>
              </a:ext>
            </a:extLst>
          </p:cNvPr>
          <p:cNvSpPr/>
          <p:nvPr/>
        </p:nvSpPr>
        <p:spPr>
          <a:xfrm>
            <a:off x="6828451" y="2811427"/>
            <a:ext cx="1619250" cy="215444"/>
          </a:xfrm>
          <a:prstGeom prst="rect">
            <a:avLst/>
          </a:prstGeom>
        </p:spPr>
        <p:txBody>
          <a:bodyPr>
            <a:spAutoFit/>
          </a:bodyPr>
          <a:lstStyle/>
          <a:p>
            <a:pPr algn="ctr"/>
            <a:r>
              <a:rPr lang="zh-CN" altLang="en-US" sz="8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a:t>
            </a:r>
            <a:endParaRPr lang="en-US" altLang="zh-CN" sz="8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40" name="TextBox 28">
            <a:extLst>
              <a:ext uri="{FF2B5EF4-FFF2-40B4-BE49-F238E27FC236}">
                <a16:creationId xmlns:a16="http://schemas.microsoft.com/office/drawing/2014/main" xmlns="" id="{2389BCF0-6BA8-4246-9743-63B20E35654B}"/>
              </a:ext>
            </a:extLst>
          </p:cNvPr>
          <p:cNvSpPr txBox="1"/>
          <p:nvPr/>
        </p:nvSpPr>
        <p:spPr>
          <a:xfrm>
            <a:off x="7153789" y="3126790"/>
            <a:ext cx="936475" cy="253916"/>
          </a:xfrm>
          <a:prstGeom prst="rect">
            <a:avLst/>
          </a:prstGeom>
          <a:noFill/>
        </p:spPr>
        <p:txBody>
          <a:bodyPr wrap="none">
            <a:spAutoFit/>
          </a:bodyPr>
          <a:lstStyle/>
          <a:p>
            <a:pPr eaLnBrk="1" fontAlgn="auto" hangingPunct="1">
              <a:spcBef>
                <a:spcPts val="0"/>
              </a:spcBef>
              <a:spcAft>
                <a:spcPts val="0"/>
              </a:spcAft>
              <a:defRPr/>
            </a:pPr>
            <a:r>
              <a:rPr lang="en-US" altLang="zh-CN" sz="1050" dirty="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FOUR</a:t>
            </a:r>
            <a:endParaRPr lang="id-ID" sz="1050" dirty="0">
              <a:solidFill>
                <a:schemeClr val="bg1"/>
              </a:solidFill>
              <a:latin typeface="微软雅黑" panose="020B0503020204020204" pitchFamily="34" charset="-122"/>
              <a:ea typeface="微软雅黑" panose="020B0503020204020204" pitchFamily="34" charset="-122"/>
            </a:endParaRPr>
          </a:p>
        </p:txBody>
      </p:sp>
      <p:sp>
        <p:nvSpPr>
          <p:cNvPr id="43" name="TextBox 36">
            <a:extLst>
              <a:ext uri="{FF2B5EF4-FFF2-40B4-BE49-F238E27FC236}">
                <a16:creationId xmlns:a16="http://schemas.microsoft.com/office/drawing/2014/main" xmlns="" id="{67877594-41AA-4E31-A782-23578E7FD90E}"/>
              </a:ext>
            </a:extLst>
          </p:cNvPr>
          <p:cNvSpPr txBox="1"/>
          <p:nvPr/>
        </p:nvSpPr>
        <p:spPr>
          <a:xfrm>
            <a:off x="327109" y="171414"/>
            <a:ext cx="845400" cy="438443"/>
          </a:xfrm>
          <a:prstGeom prst="rect">
            <a:avLst/>
          </a:prstGeom>
          <a:noFill/>
        </p:spPr>
        <p:txBody>
          <a:bodyPr wrap="none" lIns="68568" tIns="34285" rIns="68568" bIns="34285" rtlCol="0">
            <a:spAutoFit/>
          </a:bodyPr>
          <a:lstStyle/>
          <a:p>
            <a:pPr algn="ctr"/>
            <a:r>
              <a:rPr lang="zh-CN" altLang="en-US" sz="2399" b="1" dirty="0">
                <a:solidFill>
                  <a:schemeClr val="accent1"/>
                </a:solidFill>
                <a:latin typeface="微软雅黑" pitchFamily="34" charset="-122"/>
                <a:ea typeface="微软雅黑" pitchFamily="34" charset="-122"/>
                <a:cs typeface="+mn-ea"/>
                <a:sym typeface="+mn-lt"/>
              </a:rPr>
              <a:t>目 录</a:t>
            </a:r>
          </a:p>
        </p:txBody>
      </p:sp>
      <p:sp>
        <p:nvSpPr>
          <p:cNvPr id="44" name="TextBox 39">
            <a:extLst>
              <a:ext uri="{FF2B5EF4-FFF2-40B4-BE49-F238E27FC236}">
                <a16:creationId xmlns:a16="http://schemas.microsoft.com/office/drawing/2014/main" xmlns="" id="{8A3410A8-6296-4472-98D7-69563AF95820}"/>
              </a:ext>
            </a:extLst>
          </p:cNvPr>
          <p:cNvSpPr txBox="1"/>
          <p:nvPr/>
        </p:nvSpPr>
        <p:spPr>
          <a:xfrm>
            <a:off x="197186" y="609872"/>
            <a:ext cx="1168637" cy="248209"/>
          </a:xfrm>
          <a:prstGeom prst="rect">
            <a:avLst/>
          </a:prstGeom>
          <a:noFill/>
        </p:spPr>
        <p:txBody>
          <a:bodyPr wrap="square" rtlCol="0">
            <a:spAutoFit/>
          </a:bodyPr>
          <a:lstStyle/>
          <a:p>
            <a:pPr algn="dist"/>
            <a:r>
              <a:rPr lang="en-US" altLang="zh-CN" sz="1013"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CONTENTS</a:t>
            </a:r>
            <a:endParaRPr lang="zh-CN" altLang="en-US" sz="1013" dirty="0">
              <a:ln w="0"/>
              <a:solidFill>
                <a:schemeClr val="tx1">
                  <a:lumMod val="50000"/>
                  <a:lumOff val="50000"/>
                </a:schemeClr>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2709035425"/>
      </p:ext>
    </p:extLst>
  </p:cSld>
  <p:clrMapOvr>
    <a:masterClrMapping/>
  </p:clrMapOvr>
  <p:transition spd="slow" advClick="0" advTm="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Effect transition="in" filter="fade">
                                      <p:cBhvr>
                                        <p:cTn id="9" dur="500"/>
                                        <p:tgtEl>
                                          <p:spTgt spid="43"/>
                                        </p:tgtEl>
                                      </p:cBhvr>
                                    </p:animEffect>
                                  </p:childTnLst>
                                </p:cTn>
                              </p:par>
                              <p:par>
                                <p:cTn id="10" presetID="12" presetClass="entr" presetSubtype="4"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slide(fromBottom)">
                                      <p:cBhvr>
                                        <p:cTn id="12" dur="500"/>
                                        <p:tgtEl>
                                          <p:spTgt spid="44"/>
                                        </p:tgtEl>
                                      </p:cBhvr>
                                    </p:animEffect>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fltVal val="0"/>
                                          </p:val>
                                        </p:tav>
                                        <p:tav tm="100000">
                                          <p:val>
                                            <p:strVal val="#ppt_w"/>
                                          </p:val>
                                        </p:tav>
                                      </p:tavLst>
                                    </p:anim>
                                    <p:anim calcmode="lin" valueType="num">
                                      <p:cBhvr>
                                        <p:cTn id="17" dur="500" fill="hold"/>
                                        <p:tgtEl>
                                          <p:spTgt spid="3"/>
                                        </p:tgtEl>
                                        <p:attrNameLst>
                                          <p:attrName>ppt_h</p:attrName>
                                        </p:attrNameLst>
                                      </p:cBhvr>
                                      <p:tavLst>
                                        <p:tav tm="0">
                                          <p:val>
                                            <p:fltVal val="0"/>
                                          </p:val>
                                        </p:tav>
                                        <p:tav tm="100000">
                                          <p:val>
                                            <p:strVal val="#ppt_h"/>
                                          </p:val>
                                        </p:tav>
                                      </p:tavLst>
                                    </p:anim>
                                    <p:animEffect transition="in" filter="fade">
                                      <p:cBhvr>
                                        <p:cTn id="18" dur="500"/>
                                        <p:tgtEl>
                                          <p:spTgt spid="3"/>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arn(outVertical)">
                                      <p:cBhvr>
                                        <p:cTn id="21" dur="500"/>
                                        <p:tgtEl>
                                          <p:spTgt spid="2"/>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par>
                          <p:cTn id="38" fill="hold">
                            <p:stCondLst>
                              <p:cond delay="2000"/>
                            </p:stCondLst>
                            <p:childTnLst>
                              <p:par>
                                <p:cTn id="39" presetID="53" presetClass="entr" presetSubtype="16"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16" presetClass="entr" presetSubtype="37"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arn(outVertical)">
                                      <p:cBhvr>
                                        <p:cTn id="46" dur="500"/>
                                        <p:tgtEl>
                                          <p:spTgt spid="5"/>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p:cTn id="49" dur="500" fill="hold"/>
                                        <p:tgtEl>
                                          <p:spTgt spid="7"/>
                                        </p:tgtEl>
                                        <p:attrNameLst>
                                          <p:attrName>ppt_w</p:attrName>
                                        </p:attrNameLst>
                                      </p:cBhvr>
                                      <p:tavLst>
                                        <p:tav tm="0">
                                          <p:val>
                                            <p:fltVal val="0"/>
                                          </p:val>
                                        </p:tav>
                                        <p:tav tm="100000">
                                          <p:val>
                                            <p:strVal val="#ppt_w"/>
                                          </p:val>
                                        </p:tav>
                                      </p:tavLst>
                                    </p:anim>
                                    <p:anim calcmode="lin" valueType="num">
                                      <p:cBhvr>
                                        <p:cTn id="50" dur="500" fill="hold"/>
                                        <p:tgtEl>
                                          <p:spTgt spid="7"/>
                                        </p:tgtEl>
                                        <p:attrNameLst>
                                          <p:attrName>ppt_h</p:attrName>
                                        </p:attrNameLst>
                                      </p:cBhvr>
                                      <p:tavLst>
                                        <p:tav tm="0">
                                          <p:val>
                                            <p:fltVal val="0"/>
                                          </p:val>
                                        </p:tav>
                                        <p:tav tm="100000">
                                          <p:val>
                                            <p:strVal val="#ppt_h"/>
                                          </p:val>
                                        </p:tav>
                                      </p:tavLst>
                                    </p:anim>
                                    <p:animEffect transition="in" filter="fade">
                                      <p:cBhvr>
                                        <p:cTn id="51" dur="500"/>
                                        <p:tgtEl>
                                          <p:spTgt spid="7"/>
                                        </p:tgtEl>
                                      </p:cBhvr>
                                    </p:animEffect>
                                  </p:childTnLst>
                                </p:cTn>
                              </p:par>
                            </p:childTnLst>
                          </p:cTn>
                        </p:par>
                        <p:par>
                          <p:cTn id="52" fill="hold">
                            <p:stCondLst>
                              <p:cond delay="2500"/>
                            </p:stCondLst>
                            <p:childTnLst>
                              <p:par>
                                <p:cTn id="53" presetID="10" presetClass="entr" presetSubtype="0" fill="hold" grpId="0"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childTnLst>
                          </p:cTn>
                        </p:par>
                        <p:par>
                          <p:cTn id="59" fill="hold">
                            <p:stCondLst>
                              <p:cond delay="3000"/>
                            </p:stCondLst>
                            <p:childTnLst>
                              <p:par>
                                <p:cTn id="60" presetID="10" presetClass="entr" presetSubtype="0" fill="hold" grpId="0" nodeType="after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par>
                          <p:cTn id="63" fill="hold">
                            <p:stCondLst>
                              <p:cond delay="3500"/>
                            </p:stCondLst>
                            <p:childTnLst>
                              <p:par>
                                <p:cTn id="64" presetID="53" presetClass="entr" presetSubtype="16" fill="hold" grpId="0" nodeType="after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Effect transition="in" filter="fade">
                                      <p:cBhvr>
                                        <p:cTn id="68" dur="500"/>
                                        <p:tgtEl>
                                          <p:spTgt spid="9"/>
                                        </p:tgtEl>
                                      </p:cBhvr>
                                    </p:animEffect>
                                  </p:childTnLst>
                                </p:cTn>
                              </p:par>
                              <p:par>
                                <p:cTn id="69" presetID="16" presetClass="entr" presetSubtype="37" fill="hold" grpId="0" nodeType="with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arn(outVertical)">
                                      <p:cBhvr>
                                        <p:cTn id="71" dur="500"/>
                                        <p:tgtEl>
                                          <p:spTgt spid="8"/>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0"/>
                                        </p:tgtEl>
                                        <p:attrNameLst>
                                          <p:attrName>style.visibility</p:attrName>
                                        </p:attrNameLst>
                                      </p:cBhvr>
                                      <p:to>
                                        <p:strVal val="visible"/>
                                      </p:to>
                                    </p:set>
                                    <p:anim calcmode="lin" valueType="num">
                                      <p:cBhvr>
                                        <p:cTn id="74" dur="500" fill="hold"/>
                                        <p:tgtEl>
                                          <p:spTgt spid="10"/>
                                        </p:tgtEl>
                                        <p:attrNameLst>
                                          <p:attrName>ppt_w</p:attrName>
                                        </p:attrNameLst>
                                      </p:cBhvr>
                                      <p:tavLst>
                                        <p:tav tm="0">
                                          <p:val>
                                            <p:fltVal val="0"/>
                                          </p:val>
                                        </p:tav>
                                        <p:tav tm="100000">
                                          <p:val>
                                            <p:strVal val="#ppt_w"/>
                                          </p:val>
                                        </p:tav>
                                      </p:tavLst>
                                    </p:anim>
                                    <p:anim calcmode="lin" valueType="num">
                                      <p:cBhvr>
                                        <p:cTn id="75" dur="500" fill="hold"/>
                                        <p:tgtEl>
                                          <p:spTgt spid="10"/>
                                        </p:tgtEl>
                                        <p:attrNameLst>
                                          <p:attrName>ppt_h</p:attrName>
                                        </p:attrNameLst>
                                      </p:cBhvr>
                                      <p:tavLst>
                                        <p:tav tm="0">
                                          <p:val>
                                            <p:fltVal val="0"/>
                                          </p:val>
                                        </p:tav>
                                        <p:tav tm="100000">
                                          <p:val>
                                            <p:strVal val="#ppt_h"/>
                                          </p:val>
                                        </p:tav>
                                      </p:tavLst>
                                    </p:anim>
                                    <p:animEffect transition="in" filter="fade">
                                      <p:cBhvr>
                                        <p:cTn id="76" dur="500"/>
                                        <p:tgtEl>
                                          <p:spTgt spid="10"/>
                                        </p:tgtEl>
                                      </p:cBhvr>
                                    </p:animEffect>
                                  </p:childTnLst>
                                </p:cTn>
                              </p:par>
                            </p:childTnLst>
                          </p:cTn>
                        </p:par>
                        <p:par>
                          <p:cTn id="77" fill="hold">
                            <p:stCondLst>
                              <p:cond delay="4000"/>
                            </p:stCondLst>
                            <p:childTnLst>
                              <p:par>
                                <p:cTn id="78" presetID="10" presetClass="entr" presetSubtype="0"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fade">
                                      <p:cBhvr>
                                        <p:cTn id="83" dur="500"/>
                                        <p:tgtEl>
                                          <p:spTgt spid="26"/>
                                        </p:tgtEl>
                                      </p:cBhvr>
                                    </p:animEffect>
                                  </p:childTnLst>
                                </p:cTn>
                              </p:par>
                            </p:childTnLst>
                          </p:cTn>
                        </p:par>
                        <p:par>
                          <p:cTn id="84" fill="hold">
                            <p:stCondLst>
                              <p:cond delay="4500"/>
                            </p:stCondLst>
                            <p:childTnLst>
                              <p:par>
                                <p:cTn id="85" presetID="10" presetClass="entr" presetSubtype="0" fill="hold" grpId="0"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fade">
                                      <p:cBhvr>
                                        <p:cTn id="87" dur="500"/>
                                        <p:tgtEl>
                                          <p:spTgt spid="29"/>
                                        </p:tgtEl>
                                      </p:cBhvr>
                                    </p:animEffect>
                                  </p:childTnLst>
                                </p:cTn>
                              </p:par>
                            </p:childTnLst>
                          </p:cTn>
                        </p:par>
                        <p:par>
                          <p:cTn id="88" fill="hold">
                            <p:stCondLst>
                              <p:cond delay="5000"/>
                            </p:stCondLst>
                            <p:childTnLst>
                              <p:par>
                                <p:cTn id="89" presetID="53" presetClass="entr" presetSubtype="16" fill="hold" grpId="0" nodeType="after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p:cTn id="91" dur="500" fill="hold"/>
                                        <p:tgtEl>
                                          <p:spTgt spid="31"/>
                                        </p:tgtEl>
                                        <p:attrNameLst>
                                          <p:attrName>ppt_w</p:attrName>
                                        </p:attrNameLst>
                                      </p:cBhvr>
                                      <p:tavLst>
                                        <p:tav tm="0">
                                          <p:val>
                                            <p:fltVal val="0"/>
                                          </p:val>
                                        </p:tav>
                                        <p:tav tm="100000">
                                          <p:val>
                                            <p:strVal val="#ppt_w"/>
                                          </p:val>
                                        </p:tav>
                                      </p:tavLst>
                                    </p:anim>
                                    <p:anim calcmode="lin" valueType="num">
                                      <p:cBhvr>
                                        <p:cTn id="92" dur="500" fill="hold"/>
                                        <p:tgtEl>
                                          <p:spTgt spid="31"/>
                                        </p:tgtEl>
                                        <p:attrNameLst>
                                          <p:attrName>ppt_h</p:attrName>
                                        </p:attrNameLst>
                                      </p:cBhvr>
                                      <p:tavLst>
                                        <p:tav tm="0">
                                          <p:val>
                                            <p:fltVal val="0"/>
                                          </p:val>
                                        </p:tav>
                                        <p:tav tm="100000">
                                          <p:val>
                                            <p:strVal val="#ppt_h"/>
                                          </p:val>
                                        </p:tav>
                                      </p:tavLst>
                                    </p:anim>
                                    <p:animEffect transition="in" filter="fade">
                                      <p:cBhvr>
                                        <p:cTn id="93" dur="500"/>
                                        <p:tgtEl>
                                          <p:spTgt spid="31"/>
                                        </p:tgtEl>
                                      </p:cBhvr>
                                    </p:animEffect>
                                  </p:childTnLst>
                                </p:cTn>
                              </p:par>
                              <p:par>
                                <p:cTn id="94" presetID="16" presetClass="entr" presetSubtype="37"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barn(outVertical)">
                                      <p:cBhvr>
                                        <p:cTn id="96" dur="500"/>
                                        <p:tgtEl>
                                          <p:spTgt spid="30"/>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 calcmode="lin" valueType="num">
                                      <p:cBhvr>
                                        <p:cTn id="99" dur="500" fill="hold"/>
                                        <p:tgtEl>
                                          <p:spTgt spid="32"/>
                                        </p:tgtEl>
                                        <p:attrNameLst>
                                          <p:attrName>ppt_w</p:attrName>
                                        </p:attrNameLst>
                                      </p:cBhvr>
                                      <p:tavLst>
                                        <p:tav tm="0">
                                          <p:val>
                                            <p:fltVal val="0"/>
                                          </p:val>
                                        </p:tav>
                                        <p:tav tm="100000">
                                          <p:val>
                                            <p:strVal val="#ppt_w"/>
                                          </p:val>
                                        </p:tav>
                                      </p:tavLst>
                                    </p:anim>
                                    <p:anim calcmode="lin" valueType="num">
                                      <p:cBhvr>
                                        <p:cTn id="100" dur="500" fill="hold"/>
                                        <p:tgtEl>
                                          <p:spTgt spid="32"/>
                                        </p:tgtEl>
                                        <p:attrNameLst>
                                          <p:attrName>ppt_h</p:attrName>
                                        </p:attrNameLst>
                                      </p:cBhvr>
                                      <p:tavLst>
                                        <p:tav tm="0">
                                          <p:val>
                                            <p:fltVal val="0"/>
                                          </p:val>
                                        </p:tav>
                                        <p:tav tm="100000">
                                          <p:val>
                                            <p:strVal val="#ppt_h"/>
                                          </p:val>
                                        </p:tav>
                                      </p:tavLst>
                                    </p:anim>
                                    <p:animEffect transition="in" filter="fade">
                                      <p:cBhvr>
                                        <p:cTn id="101" dur="500"/>
                                        <p:tgtEl>
                                          <p:spTgt spid="32"/>
                                        </p:tgtEl>
                                      </p:cBhvr>
                                    </p:animEffect>
                                  </p:childTnLst>
                                </p:cTn>
                              </p:par>
                            </p:childTnLst>
                          </p:cTn>
                        </p:par>
                        <p:par>
                          <p:cTn id="102" fill="hold">
                            <p:stCondLst>
                              <p:cond delay="5500"/>
                            </p:stCondLst>
                            <p:childTnLst>
                              <p:par>
                                <p:cTn id="103" presetID="10" presetClass="entr" presetSubtype="0" fill="hold" grpId="0" nodeType="after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fade">
                                      <p:cBhvr>
                                        <p:cTn id="105" dur="500"/>
                                        <p:tgtEl>
                                          <p:spTgt spid="38"/>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childTnLst>
                          </p:cTn>
                        </p:par>
                        <p:par>
                          <p:cTn id="109" fill="hold">
                            <p:stCondLst>
                              <p:cond delay="6000"/>
                            </p:stCondLst>
                            <p:childTnLst>
                              <p:par>
                                <p:cTn id="110" presetID="10" presetClass="entr" presetSubtype="0" fill="hold" grpId="0" nodeType="after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fade">
                                      <p:cBhvr>
                                        <p:cTn id="1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21" grpId="0"/>
      <p:bldP spid="22" grpId="0"/>
      <p:bldP spid="23" grpId="0"/>
      <p:bldP spid="24" grpId="0"/>
      <p:bldP spid="25" grpId="0"/>
      <p:bldP spid="26" grpId="0"/>
      <p:bldP spid="27" grpId="0"/>
      <p:bldP spid="28" grpId="0"/>
      <p:bldP spid="29" grpId="0"/>
      <p:bldP spid="30" grpId="0" animBg="1"/>
      <p:bldP spid="31" grpId="0" animBg="1"/>
      <p:bldP spid="32" grpId="0" animBg="1"/>
      <p:bldP spid="38" grpId="0"/>
      <p:bldP spid="39" grpId="0"/>
      <p:bldP spid="40" grpId="0"/>
      <p:bldP spid="43" grpId="0"/>
      <p:bldP spid="4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hape 377"/>
          <p:cNvSpPr/>
          <p:nvPr/>
        </p:nvSpPr>
        <p:spPr>
          <a:xfrm>
            <a:off x="457305" y="305010"/>
            <a:ext cx="1292662" cy="346356"/>
          </a:xfrm>
          <a:prstGeom prst="rect">
            <a:avLst/>
          </a:prstGeom>
          <a:ln w="25400">
            <a:miter lim="400000"/>
          </a:ln>
          <a:extLst>
            <a:ext uri="{C572A759-6A51-4108-AA02-DFA0A04FC94B}">
              <ma14:wrappingTextBoxFlag xmlns="" xmlns:ma14="http://schemas.microsoft.com/office/mac/drawingml/2011/main" val="1"/>
            </a:ext>
          </a:extLst>
        </p:spPr>
        <p:txBody>
          <a:bodyPr wrap="none" lIns="68580" tIns="34290" rIns="68580" bIns="34290">
            <a:spAutoFit/>
          </a:bodyPr>
          <a:lstStyle>
            <a:lvl1pPr>
              <a:defRPr sz="9600">
                <a:solidFill>
                  <a:schemeClr val="accent1"/>
                </a:solidFill>
                <a:latin typeface="Calibri Light"/>
                <a:ea typeface="Calibri Light"/>
                <a:cs typeface="Calibri Light"/>
                <a:sym typeface="Calibri Light"/>
              </a:defRPr>
            </a:lvl1pPr>
          </a:lstStyle>
          <a:p>
            <a:pPr>
              <a:defRPr sz="3600">
                <a:solidFill>
                  <a:srgbClr val="000000"/>
                </a:solidFill>
                <a:latin typeface="Calibri"/>
                <a:ea typeface="Calibri"/>
                <a:cs typeface="Calibri"/>
                <a:sym typeface="Calibri"/>
              </a:defRPr>
            </a:pPr>
            <a:r>
              <a:rPr lang="zh-CN" altLang="en-US" sz="1800" dirty="0">
                <a:latin typeface="微软雅黑" panose="020B0503020204020204" pitchFamily="34" charset="-122"/>
                <a:ea typeface="微软雅黑" panose="020B0503020204020204" pitchFamily="34" charset="-122"/>
              </a:rPr>
              <a:t>公司大事记</a:t>
            </a:r>
            <a:endParaRPr lang="en-US" altLang="zh-CN" sz="1800" dirty="0">
              <a:latin typeface="微软雅黑" panose="020B0503020204020204" pitchFamily="34" charset="-122"/>
              <a:ea typeface="微软雅黑" panose="020B0503020204020204" pitchFamily="34" charset="-122"/>
            </a:endParaRPr>
          </a:p>
        </p:txBody>
      </p:sp>
      <p:grpSp>
        <p:nvGrpSpPr>
          <p:cNvPr id="2" name="Group 380"/>
          <p:cNvGrpSpPr/>
          <p:nvPr/>
        </p:nvGrpSpPr>
        <p:grpSpPr>
          <a:xfrm>
            <a:off x="-479584" y="258830"/>
            <a:ext cx="932975" cy="461665"/>
            <a:chOff x="0" y="-1"/>
            <a:chExt cx="2487931" cy="1230724"/>
          </a:xfrm>
        </p:grpSpPr>
        <p:sp>
          <p:nvSpPr>
            <p:cNvPr id="6" name="Shape 378"/>
            <p:cNvSpPr/>
            <p:nvPr/>
          </p:nvSpPr>
          <p:spPr>
            <a:xfrm>
              <a:off x="0" y="77136"/>
              <a:ext cx="2487931" cy="1015283"/>
            </a:xfrm>
            <a:prstGeom prst="roundRect">
              <a:avLst>
                <a:gd name="adj" fmla="val 25000"/>
              </a:avLst>
            </a:prstGeom>
            <a:solidFill>
              <a:schemeClr val="accent1"/>
            </a:solidFill>
            <a:ln w="12700" cap="flat">
              <a:noFill/>
              <a:miter lim="400000"/>
            </a:ln>
            <a:effectLst/>
          </p:spPr>
          <p:txBody>
            <a:bodyPr wrap="square" lIns="45720" tIns="45720" rIns="45720" bIns="45720" numCol="1" anchor="ctr">
              <a:noAutofit/>
            </a:bodyPr>
            <a:lstStyle/>
            <a:p>
              <a:pPr algn="ctr">
                <a:defRPr>
                  <a:solidFill>
                    <a:srgbClr val="FFFFFF"/>
                  </a:solidFill>
                </a:defRPr>
              </a:pPr>
              <a:endParaRPr sz="700" dirty="0"/>
            </a:p>
          </p:txBody>
        </p:sp>
        <p:sp>
          <p:nvSpPr>
            <p:cNvPr id="7" name="Shape 379"/>
            <p:cNvSpPr/>
            <p:nvPr/>
          </p:nvSpPr>
          <p:spPr>
            <a:xfrm>
              <a:off x="1609593" y="-1"/>
              <a:ext cx="751938" cy="1230724"/>
            </a:xfrm>
            <a:prstGeom prst="rect">
              <a:avLst/>
            </a:prstGeom>
            <a:noFill/>
            <a:ln w="25400" cap="flat">
              <a:noFill/>
              <a:miter lim="400000"/>
            </a:ln>
            <a:effectLst/>
            <a:extLst>
              <a:ext uri="{C572A759-6A51-4108-AA02-DFA0A04FC94B}">
                <ma14:wrappingTextBoxFlag xmlns="" xmlns:ma14="http://schemas.microsoft.com/office/mac/drawingml/2011/main" val="1"/>
              </a:ext>
            </a:extLst>
          </p:spPr>
          <p:txBody>
            <a:bodyPr wrap="square" lIns="45720" tIns="45720" rIns="45720" bIns="45720" numCol="1" anchor="t">
              <a:spAutoFit/>
            </a:bodyPr>
            <a:lstStyle>
              <a:lvl1pPr>
                <a:defRPr sz="6400">
                  <a:solidFill>
                    <a:srgbClr val="FFFFFF"/>
                  </a:solidFill>
                  <a:latin typeface="Calibri Light"/>
                  <a:ea typeface="Calibri Light"/>
                  <a:cs typeface="Calibri Light"/>
                  <a:sym typeface="Calibri Light"/>
                </a:defRPr>
              </a:lvl1pPr>
            </a:lstStyle>
            <a:p>
              <a:pPr>
                <a:defRPr sz="3600">
                  <a:solidFill>
                    <a:srgbClr val="000000"/>
                  </a:solidFill>
                  <a:latin typeface="Calibri"/>
                  <a:ea typeface="Calibri"/>
                  <a:cs typeface="Calibri"/>
                  <a:sym typeface="Calibri"/>
                </a:defRPr>
              </a:pPr>
              <a:r>
                <a:rPr lang="en-US" altLang="zh-CN" sz="2400" dirty="0"/>
                <a:t>7</a:t>
              </a:r>
              <a:endParaRPr sz="2400" dirty="0"/>
            </a:p>
          </p:txBody>
        </p:sp>
      </p:grpSp>
      <p:sp>
        <p:nvSpPr>
          <p:cNvPr id="9" name="TextBox 1"/>
          <p:cNvSpPr txBox="1">
            <a:spLocks/>
          </p:cNvSpPr>
          <p:nvPr/>
        </p:nvSpPr>
        <p:spPr>
          <a:xfrm>
            <a:off x="988720" y="2404266"/>
            <a:ext cx="846386" cy="232443"/>
          </a:xfrm>
          <a:prstGeom prst="rect">
            <a:avLst/>
          </a:prstGeom>
          <a:ln w="12700">
            <a:miter lim="400000"/>
          </a:ln>
        </p:spPr>
        <p:txBody>
          <a:bodyPr wrap="none" lIns="19050" tIns="19050" rIns="19050" bIns="19050" anchor="ctr">
            <a:norm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sp>
        <p:nvSpPr>
          <p:cNvPr id="10" name="TextBox 2"/>
          <p:cNvSpPr txBox="1">
            <a:spLocks/>
          </p:cNvSpPr>
          <p:nvPr/>
        </p:nvSpPr>
        <p:spPr>
          <a:xfrm>
            <a:off x="961470" y="2917850"/>
            <a:ext cx="1724800" cy="327114"/>
          </a:xfrm>
          <a:prstGeom prst="rect">
            <a:avLst/>
          </a:prstGeom>
          <a:ln w="12700">
            <a:miter lim="400000"/>
          </a:ln>
        </p:spPr>
        <p:txBody>
          <a:bodyPr wrap="square" lIns="19050" tIns="19050" rIns="19050" bIns="19050">
            <a:normAutofit fontScale="40000" lnSpcReduction="20000"/>
          </a:bodyPr>
          <a:lstStyle/>
          <a:p>
            <a:pPr>
              <a:lnSpc>
                <a:spcPct val="120000"/>
              </a:lnSpc>
            </a:pPr>
            <a:r>
              <a:rPr lang="zh-CN" altLang="en-US">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1" name="Freeform: Shape 3"/>
          <p:cNvSpPr/>
          <p:nvPr/>
        </p:nvSpPr>
        <p:spPr>
          <a:xfrm>
            <a:off x="5415820" y="1953939"/>
            <a:ext cx="1197551" cy="1252523"/>
          </a:xfrm>
          <a:custGeom>
            <a:avLst/>
            <a:gdLst/>
            <a:ahLst/>
            <a:cxnLst>
              <a:cxn ang="0">
                <a:pos x="wd2" y="hd2"/>
              </a:cxn>
              <a:cxn ang="5400000">
                <a:pos x="wd2" y="hd2"/>
              </a:cxn>
              <a:cxn ang="10800000">
                <a:pos x="wd2" y="hd2"/>
              </a:cxn>
              <a:cxn ang="16200000">
                <a:pos x="wd2" y="hd2"/>
              </a:cxn>
            </a:cxnLst>
            <a:rect l="0" t="0" r="r" b="b"/>
            <a:pathLst>
              <a:path w="21600" h="21600" extrusionOk="0">
                <a:moveTo>
                  <a:pt x="5473" y="0"/>
                </a:moveTo>
                <a:lnTo>
                  <a:pt x="0" y="0"/>
                </a:lnTo>
                <a:lnTo>
                  <a:pt x="9794" y="21600"/>
                </a:lnTo>
                <a:lnTo>
                  <a:pt x="21600" y="21600"/>
                </a:lnTo>
                <a:lnTo>
                  <a:pt x="11806" y="0"/>
                </a:lnTo>
                <a:cubicBezTo>
                  <a:pt x="11806" y="0"/>
                  <a:pt x="5473" y="0"/>
                  <a:pt x="5473" y="0"/>
                </a:cubicBezTo>
                <a:close/>
              </a:path>
            </a:pathLst>
          </a:custGeom>
          <a:solidFill>
            <a:schemeClr val="accent1"/>
          </a:solidFill>
          <a:ln w="12700">
            <a:miter lim="400000"/>
          </a:ln>
        </p:spPr>
        <p:txBody>
          <a:bodyPr lIns="68580" tIns="34290" rIns="68580" bIns="34290" anchor="ctr"/>
          <a:lstStyle/>
          <a:p>
            <a:pPr algn="ctr"/>
            <a:endParaRPr/>
          </a:p>
        </p:txBody>
      </p:sp>
      <p:sp>
        <p:nvSpPr>
          <p:cNvPr id="12" name="Freeform: Shape 4"/>
          <p:cNvSpPr/>
          <p:nvPr/>
        </p:nvSpPr>
        <p:spPr>
          <a:xfrm>
            <a:off x="4162765" y="2352760"/>
            <a:ext cx="1197559" cy="125253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794" y="21600"/>
                </a:lnTo>
                <a:lnTo>
                  <a:pt x="21600" y="21600"/>
                </a:lnTo>
                <a:lnTo>
                  <a:pt x="11806" y="0"/>
                </a:lnTo>
                <a:cubicBezTo>
                  <a:pt x="11806" y="0"/>
                  <a:pt x="0" y="0"/>
                  <a:pt x="0" y="0"/>
                </a:cubicBezTo>
                <a:close/>
              </a:path>
            </a:pathLst>
          </a:custGeom>
          <a:solidFill>
            <a:schemeClr val="accent1"/>
          </a:solidFill>
          <a:ln w="12700">
            <a:miter lim="400000"/>
          </a:ln>
        </p:spPr>
        <p:txBody>
          <a:bodyPr lIns="68580" tIns="34290" rIns="68580" bIns="34290" anchor="ctr"/>
          <a:lstStyle/>
          <a:p>
            <a:pPr algn="ctr"/>
            <a:endParaRPr/>
          </a:p>
        </p:txBody>
      </p:sp>
      <p:sp>
        <p:nvSpPr>
          <p:cNvPr id="13" name="Freeform: Shape 5"/>
          <p:cNvSpPr/>
          <p:nvPr/>
        </p:nvSpPr>
        <p:spPr>
          <a:xfrm>
            <a:off x="2905638" y="2755653"/>
            <a:ext cx="1197545" cy="125253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794" y="21600"/>
                </a:lnTo>
                <a:lnTo>
                  <a:pt x="21600" y="21600"/>
                </a:lnTo>
                <a:lnTo>
                  <a:pt x="11806" y="0"/>
                </a:lnTo>
                <a:cubicBezTo>
                  <a:pt x="11806" y="0"/>
                  <a:pt x="0" y="0"/>
                  <a:pt x="0" y="0"/>
                </a:cubicBezTo>
                <a:close/>
              </a:path>
            </a:pathLst>
          </a:custGeom>
          <a:solidFill>
            <a:schemeClr val="accent2"/>
          </a:solidFill>
          <a:ln w="12700">
            <a:miter lim="400000"/>
          </a:ln>
        </p:spPr>
        <p:txBody>
          <a:bodyPr lIns="68580" tIns="34290" rIns="68580" bIns="34290" anchor="ctr"/>
          <a:lstStyle/>
          <a:p>
            <a:pPr algn="ctr"/>
            <a:endParaRPr/>
          </a:p>
        </p:txBody>
      </p:sp>
      <p:sp>
        <p:nvSpPr>
          <p:cNvPr id="14" name="Freeform: Shape 6"/>
          <p:cNvSpPr/>
          <p:nvPr/>
        </p:nvSpPr>
        <p:spPr>
          <a:xfrm>
            <a:off x="4699788" y="1953938"/>
            <a:ext cx="1365399" cy="1652329"/>
          </a:xfrm>
          <a:custGeom>
            <a:avLst/>
            <a:gdLst/>
            <a:ahLst/>
            <a:cxnLst>
              <a:cxn ang="0">
                <a:pos x="wd2" y="hd2"/>
              </a:cxn>
              <a:cxn ang="5400000">
                <a:pos x="wd2" y="hd2"/>
              </a:cxn>
              <a:cxn ang="10800000">
                <a:pos x="wd2" y="hd2"/>
              </a:cxn>
              <a:cxn ang="16200000">
                <a:pos x="wd2" y="hd2"/>
              </a:cxn>
            </a:cxnLst>
            <a:rect l="0" t="0" r="r" b="b"/>
            <a:pathLst>
              <a:path w="21600" h="21600" extrusionOk="0">
                <a:moveTo>
                  <a:pt x="11245" y="0"/>
                </a:moveTo>
                <a:lnTo>
                  <a:pt x="0" y="21600"/>
                </a:lnTo>
                <a:lnTo>
                  <a:pt x="10355" y="21600"/>
                </a:lnTo>
                <a:lnTo>
                  <a:pt x="21600" y="0"/>
                </a:lnTo>
                <a:cubicBezTo>
                  <a:pt x="21600" y="0"/>
                  <a:pt x="11245" y="0"/>
                  <a:pt x="11245" y="0"/>
                </a:cubicBezTo>
                <a:close/>
              </a:path>
            </a:pathLst>
          </a:custGeom>
          <a:solidFill>
            <a:schemeClr val="accent2"/>
          </a:solidFill>
          <a:ln w="12700">
            <a:miter lim="400000"/>
          </a:ln>
        </p:spPr>
        <p:txBody>
          <a:bodyPr lIns="68580" tIns="34290" rIns="68580" bIns="34290" anchor="ctr"/>
          <a:lstStyle/>
          <a:p>
            <a:pPr algn="ctr"/>
            <a:endParaRPr/>
          </a:p>
        </p:txBody>
      </p:sp>
      <p:sp>
        <p:nvSpPr>
          <p:cNvPr id="15" name="Freeform: Shape 7"/>
          <p:cNvSpPr/>
          <p:nvPr/>
        </p:nvSpPr>
        <p:spPr>
          <a:xfrm>
            <a:off x="3446732" y="2352762"/>
            <a:ext cx="1365403" cy="1652326"/>
          </a:xfrm>
          <a:custGeom>
            <a:avLst/>
            <a:gdLst/>
            <a:ahLst/>
            <a:cxnLst>
              <a:cxn ang="0">
                <a:pos x="wd2" y="hd2"/>
              </a:cxn>
              <a:cxn ang="5400000">
                <a:pos x="wd2" y="hd2"/>
              </a:cxn>
              <a:cxn ang="10800000">
                <a:pos x="wd2" y="hd2"/>
              </a:cxn>
              <a:cxn ang="16200000">
                <a:pos x="wd2" y="hd2"/>
              </a:cxn>
            </a:cxnLst>
            <a:rect l="0" t="0" r="r" b="b"/>
            <a:pathLst>
              <a:path w="21600" h="21600" extrusionOk="0">
                <a:moveTo>
                  <a:pt x="11245" y="0"/>
                </a:moveTo>
                <a:lnTo>
                  <a:pt x="0" y="21600"/>
                </a:lnTo>
                <a:lnTo>
                  <a:pt x="10355" y="21600"/>
                </a:lnTo>
                <a:lnTo>
                  <a:pt x="21600" y="0"/>
                </a:lnTo>
                <a:cubicBezTo>
                  <a:pt x="21600" y="0"/>
                  <a:pt x="11245" y="0"/>
                  <a:pt x="11245" y="0"/>
                </a:cubicBezTo>
                <a:close/>
              </a:path>
            </a:pathLst>
          </a:custGeom>
          <a:solidFill>
            <a:schemeClr val="accent3"/>
          </a:solidFill>
          <a:ln w="12700">
            <a:miter lim="400000"/>
          </a:ln>
        </p:spPr>
        <p:txBody>
          <a:bodyPr lIns="68580" tIns="34290" rIns="68580" bIns="34290" anchor="ctr"/>
          <a:lstStyle/>
          <a:p>
            <a:pPr algn="ctr"/>
            <a:endParaRPr/>
          </a:p>
        </p:txBody>
      </p:sp>
      <p:sp>
        <p:nvSpPr>
          <p:cNvPr id="16" name="Freeform: Shape 8"/>
          <p:cNvSpPr/>
          <p:nvPr/>
        </p:nvSpPr>
        <p:spPr>
          <a:xfrm>
            <a:off x="5956915" y="592050"/>
            <a:ext cx="1893578" cy="2613894"/>
          </a:xfrm>
          <a:custGeom>
            <a:avLst/>
            <a:gdLst/>
            <a:ahLst/>
            <a:cxnLst>
              <a:cxn ang="0">
                <a:pos x="wd2" y="hd2"/>
              </a:cxn>
              <a:cxn ang="5400000">
                <a:pos x="wd2" y="hd2"/>
              </a:cxn>
              <a:cxn ang="10800000">
                <a:pos x="wd2" y="hd2"/>
              </a:cxn>
              <a:cxn ang="16200000">
                <a:pos x="wd2" y="hd2"/>
              </a:cxn>
            </a:cxnLst>
            <a:rect l="0" t="0" r="r" b="b"/>
            <a:pathLst>
              <a:path w="21600" h="21600" extrusionOk="0">
                <a:moveTo>
                  <a:pt x="21600" y="6058"/>
                </a:moveTo>
                <a:lnTo>
                  <a:pt x="17869" y="0"/>
                </a:lnTo>
                <a:lnTo>
                  <a:pt x="6889" y="6058"/>
                </a:lnTo>
                <a:lnTo>
                  <a:pt x="10511" y="6058"/>
                </a:lnTo>
                <a:lnTo>
                  <a:pt x="0" y="21600"/>
                </a:lnTo>
                <a:lnTo>
                  <a:pt x="7466" y="21600"/>
                </a:lnTo>
                <a:lnTo>
                  <a:pt x="17978" y="6058"/>
                </a:lnTo>
                <a:lnTo>
                  <a:pt x="21600" y="6058"/>
                </a:lnTo>
                <a:close/>
              </a:path>
            </a:pathLst>
          </a:custGeom>
          <a:solidFill>
            <a:schemeClr val="accent3"/>
          </a:solidFill>
          <a:ln w="12700">
            <a:miter lim="400000"/>
          </a:ln>
        </p:spPr>
        <p:txBody>
          <a:bodyPr lIns="68580" tIns="34290" rIns="68580" bIns="34290" anchor="ctr"/>
          <a:lstStyle/>
          <a:p>
            <a:pPr algn="ctr"/>
            <a:endParaRPr/>
          </a:p>
        </p:txBody>
      </p:sp>
      <p:sp>
        <p:nvSpPr>
          <p:cNvPr id="17" name="Rectangle 9"/>
          <p:cNvSpPr/>
          <p:nvPr/>
        </p:nvSpPr>
        <p:spPr>
          <a:xfrm>
            <a:off x="5558486" y="3655349"/>
            <a:ext cx="846386" cy="200117"/>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19050" tIns="19050" rIns="19050" bIns="19050" anchor="ctr">
            <a:normAutofit lnSpcReduction="10000"/>
          </a:bodyPr>
          <a:lstStyle/>
          <a:p>
            <a:r>
              <a:rPr lang="zh-CN" altLang="en-US" sz="1100" dirty="0">
                <a:solidFill>
                  <a:schemeClr val="tx1">
                    <a:lumMod val="50000"/>
                    <a:lumOff val="50000"/>
                  </a:schemeClr>
                </a:solidFill>
              </a:rPr>
              <a:t>标题文本预设</a:t>
            </a:r>
          </a:p>
        </p:txBody>
      </p:sp>
      <p:sp>
        <p:nvSpPr>
          <p:cNvPr id="18" name="Rectangle 10"/>
          <p:cNvSpPr/>
          <p:nvPr/>
        </p:nvSpPr>
        <p:spPr>
          <a:xfrm>
            <a:off x="4931523" y="4147414"/>
            <a:ext cx="1491446" cy="327114"/>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square" lIns="19050" tIns="19050" rIns="19050" bIns="19050">
            <a:normAutofit fontScale="92500"/>
          </a:bodyPr>
          <a:lstStyle/>
          <a:p>
            <a:pPr>
              <a:lnSpc>
                <a:spcPct val="12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19" name="Rectangle 11"/>
          <p:cNvSpPr/>
          <p:nvPr/>
        </p:nvSpPr>
        <p:spPr>
          <a:xfrm>
            <a:off x="2268072" y="1580781"/>
            <a:ext cx="846386" cy="232443"/>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19050" tIns="19050" rIns="19050" bIns="19050" anchor="ctr">
            <a:normAutofit/>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sp>
        <p:nvSpPr>
          <p:cNvPr id="20" name="Rectangle 12"/>
          <p:cNvSpPr/>
          <p:nvPr/>
        </p:nvSpPr>
        <p:spPr>
          <a:xfrm>
            <a:off x="2263495" y="2089010"/>
            <a:ext cx="1491446" cy="327114"/>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square" lIns="19050" tIns="19050" rIns="19050" bIns="19050">
            <a:normAutofit fontScale="92500"/>
          </a:bodyPr>
          <a:lstStyle/>
          <a:p>
            <a:pPr>
              <a:lnSpc>
                <a:spcPct val="12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21" name="Rectangle 13"/>
          <p:cNvSpPr/>
          <p:nvPr/>
        </p:nvSpPr>
        <p:spPr>
          <a:xfrm>
            <a:off x="7438795" y="2855406"/>
            <a:ext cx="846386" cy="200117"/>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none" lIns="19050" tIns="19050" rIns="19050" bIns="19050" anchor="ctr">
            <a:normAutofit lnSpcReduction="10000"/>
          </a:bodyPr>
          <a:lstStyle/>
          <a:p>
            <a:r>
              <a:rPr lang="zh-CN" altLang="en-US" sz="1100" dirty="0">
                <a:solidFill>
                  <a:schemeClr val="tx1">
                    <a:lumMod val="50000"/>
                    <a:lumOff val="50000"/>
                  </a:schemeClr>
                </a:solidFill>
                <a:latin typeface="微软雅黑" panose="020B0503020204020204" pitchFamily="34" charset="-122"/>
                <a:ea typeface="微软雅黑" panose="020B0503020204020204" pitchFamily="34" charset="-122"/>
              </a:rPr>
              <a:t>标题文本预设</a:t>
            </a:r>
          </a:p>
        </p:txBody>
      </p:sp>
      <p:sp>
        <p:nvSpPr>
          <p:cNvPr id="22" name="Rectangle 14"/>
          <p:cNvSpPr/>
          <p:nvPr/>
        </p:nvSpPr>
        <p:spPr>
          <a:xfrm>
            <a:off x="6811830" y="3347470"/>
            <a:ext cx="1491446" cy="327114"/>
          </a:xfrm>
          <a:prstGeom prst="rect">
            <a:avLst/>
          </a:prstGeom>
          <a:ln w="12700">
            <a:miter lim="400000"/>
          </a:ln>
          <a:extLst>
            <a:ext uri="{C572A759-6A51-4108-AA02-DFA0A04FC94B}">
              <ma14:wrappingTextBoxFlag xmlns:ma14="http://schemas.microsoft.com/office/mac/drawingml/2011/main" xmlns:p14="http://schemas.microsoft.com/office/powerpoint/2010/main" xmlns:lc="http://schemas.openxmlformats.org/drawingml/2006/lockedCanvas" xmlns="" val="1"/>
            </a:ext>
          </a:extLst>
        </p:spPr>
        <p:txBody>
          <a:bodyPr wrap="square" lIns="19050" tIns="19050" rIns="19050" bIns="19050">
            <a:normAutofit fontScale="92500"/>
          </a:bodyPr>
          <a:lstStyle/>
          <a:p>
            <a:pPr>
              <a:lnSpc>
                <a:spcPct val="120000"/>
              </a:lnSpc>
            </a:pP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此部分内容作为文字排版占位显示</a:t>
            </a:r>
            <a:b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br>
            <a:r>
              <a:rPr lang="zh-CN" altLang="en-US" sz="800" dirty="0">
                <a:solidFill>
                  <a:schemeClr val="tx1">
                    <a:lumMod val="50000"/>
                    <a:lumOff val="50000"/>
                  </a:schemeClr>
                </a:solidFill>
                <a:latin typeface="微软雅黑" panose="020B0503020204020204" pitchFamily="34" charset="-122"/>
                <a:ea typeface="微软雅黑" panose="020B0503020204020204" pitchFamily="34" charset="-122"/>
              </a:rPr>
              <a:t>（建议使用主题字体）。</a:t>
            </a:r>
          </a:p>
        </p:txBody>
      </p:sp>
      <p:sp>
        <p:nvSpPr>
          <p:cNvPr id="23" name="Oval 19"/>
          <p:cNvSpPr/>
          <p:nvPr/>
        </p:nvSpPr>
        <p:spPr>
          <a:xfrm>
            <a:off x="3678971" y="3549427"/>
            <a:ext cx="385260" cy="385378"/>
          </a:xfrm>
          <a:prstGeom prst="ellipse">
            <a:avLst/>
          </a:prstGeom>
          <a:solidFill>
            <a:srgbClr val="FFFFFF"/>
          </a:solidFill>
          <a:ln w="12700" cap="flat">
            <a:noFill/>
            <a:miter lim="400000"/>
          </a:ln>
          <a:effectLst/>
        </p:spPr>
        <p:txBody>
          <a:bodyPr wrap="none" lIns="14288" tIns="14288" rIns="14288" bIns="14288" anchor="ctr">
            <a:normAutofit/>
          </a:bodyPr>
          <a:lstStyle/>
          <a:p>
            <a:pPr algn="ctr"/>
            <a:r>
              <a:rPr lang="en-US" sz="1500" dirty="0">
                <a:solidFill>
                  <a:schemeClr val="tx1">
                    <a:lumMod val="65000"/>
                    <a:lumOff val="35000"/>
                  </a:schemeClr>
                </a:solidFill>
              </a:rPr>
              <a:t>2</a:t>
            </a:r>
          </a:p>
        </p:txBody>
      </p:sp>
      <p:sp>
        <p:nvSpPr>
          <p:cNvPr id="24" name="Oval 22"/>
          <p:cNvSpPr/>
          <p:nvPr/>
        </p:nvSpPr>
        <p:spPr>
          <a:xfrm>
            <a:off x="5442736" y="2026612"/>
            <a:ext cx="385259" cy="385379"/>
          </a:xfrm>
          <a:prstGeom prst="ellipse">
            <a:avLst/>
          </a:prstGeom>
          <a:solidFill>
            <a:srgbClr val="FFFFFF"/>
          </a:solidFill>
          <a:ln w="12700" cap="flat">
            <a:noFill/>
            <a:miter lim="400000"/>
          </a:ln>
          <a:effectLst/>
        </p:spPr>
        <p:txBody>
          <a:bodyPr wrap="none" lIns="14288" tIns="14288" rIns="14288" bIns="14288" anchor="ctr">
            <a:normAutofit/>
          </a:bodyPr>
          <a:lstStyle/>
          <a:p>
            <a:pPr algn="ctr"/>
            <a:r>
              <a:rPr lang="en-US" sz="1500" dirty="0">
                <a:solidFill>
                  <a:schemeClr val="tx1">
                    <a:lumMod val="65000"/>
                    <a:lumOff val="35000"/>
                  </a:schemeClr>
                </a:solidFill>
              </a:rPr>
              <a:t>3</a:t>
            </a:r>
          </a:p>
        </p:txBody>
      </p:sp>
      <p:sp>
        <p:nvSpPr>
          <p:cNvPr id="25" name="Oval 25"/>
          <p:cNvSpPr/>
          <p:nvPr/>
        </p:nvSpPr>
        <p:spPr>
          <a:xfrm>
            <a:off x="6213826" y="2733978"/>
            <a:ext cx="385259" cy="385379"/>
          </a:xfrm>
          <a:prstGeom prst="ellipse">
            <a:avLst/>
          </a:prstGeom>
          <a:solidFill>
            <a:srgbClr val="FFFFFF"/>
          </a:solidFill>
          <a:ln w="12700" cap="flat">
            <a:noFill/>
            <a:miter lim="400000"/>
          </a:ln>
          <a:effectLst/>
        </p:spPr>
        <p:txBody>
          <a:bodyPr wrap="none" lIns="14288" tIns="14288" rIns="14288" bIns="14288" anchor="ctr">
            <a:normAutofit/>
          </a:bodyPr>
          <a:lstStyle/>
          <a:p>
            <a:pPr algn="ctr"/>
            <a:r>
              <a:rPr lang="en-US" sz="1500" dirty="0">
                <a:solidFill>
                  <a:schemeClr val="tx1">
                    <a:lumMod val="65000"/>
                    <a:lumOff val="35000"/>
                  </a:schemeClr>
                </a:solidFill>
              </a:rPr>
              <a:t>4</a:t>
            </a:r>
          </a:p>
        </p:txBody>
      </p:sp>
      <p:grpSp>
        <p:nvGrpSpPr>
          <p:cNvPr id="3" name="Group 27"/>
          <p:cNvGrpSpPr/>
          <p:nvPr/>
        </p:nvGrpSpPr>
        <p:grpSpPr>
          <a:xfrm>
            <a:off x="2263495" y="1929050"/>
            <a:ext cx="3828812" cy="58924"/>
            <a:chOff x="3307444" y="2571272"/>
            <a:chExt cx="5105082" cy="78541"/>
          </a:xfrm>
        </p:grpSpPr>
        <p:sp>
          <p:nvSpPr>
            <p:cNvPr id="38" name="Straight Connector 28"/>
            <p:cNvSpPr/>
            <p:nvPr/>
          </p:nvSpPr>
          <p:spPr>
            <a:xfrm>
              <a:off x="3320190" y="2600708"/>
              <a:ext cx="5092336" cy="0"/>
            </a:xfrm>
            <a:prstGeom prst="line">
              <a:avLst/>
            </a:prstGeom>
            <a:ln w="12700">
              <a:solidFill>
                <a:srgbClr val="DCDEE0"/>
              </a:solidFill>
              <a:miter lim="400000"/>
            </a:ln>
          </p:spPr>
          <p:txBody>
            <a:bodyPr anchor="ctr"/>
            <a:lstStyle/>
            <a:p>
              <a:pPr algn="ctr"/>
              <a:endParaRPr/>
            </a:p>
          </p:txBody>
        </p:sp>
        <p:sp>
          <p:nvSpPr>
            <p:cNvPr id="39" name="Oval 29"/>
            <p:cNvSpPr/>
            <p:nvPr/>
          </p:nvSpPr>
          <p:spPr>
            <a:xfrm>
              <a:off x="3307444" y="2571272"/>
              <a:ext cx="78541" cy="78541"/>
            </a:xfrm>
            <a:prstGeom prst="ellipse">
              <a:avLst/>
            </a:prstGeom>
            <a:solidFill>
              <a:schemeClr val="accent1"/>
            </a:solidFill>
            <a:ln w="12700">
              <a:miter lim="400000"/>
            </a:ln>
          </p:spPr>
          <p:txBody>
            <a:bodyPr anchor="ctr"/>
            <a:lstStyle/>
            <a:p>
              <a:pPr algn="ctr"/>
              <a:endParaRPr/>
            </a:p>
          </p:txBody>
        </p:sp>
      </p:grpSp>
      <p:grpSp>
        <p:nvGrpSpPr>
          <p:cNvPr id="5" name="Group 30"/>
          <p:cNvGrpSpPr/>
          <p:nvPr/>
        </p:nvGrpSpPr>
        <p:grpSpPr>
          <a:xfrm>
            <a:off x="965425" y="2728236"/>
            <a:ext cx="2574266" cy="58924"/>
            <a:chOff x="1576684" y="3636525"/>
            <a:chExt cx="3432355" cy="78541"/>
          </a:xfrm>
        </p:grpSpPr>
        <p:sp>
          <p:nvSpPr>
            <p:cNvPr id="36" name="Straight Connector 31"/>
            <p:cNvSpPr/>
            <p:nvPr/>
          </p:nvSpPr>
          <p:spPr>
            <a:xfrm>
              <a:off x="1592407" y="3675797"/>
              <a:ext cx="3416632" cy="0"/>
            </a:xfrm>
            <a:prstGeom prst="line">
              <a:avLst/>
            </a:prstGeom>
            <a:ln w="12700">
              <a:solidFill>
                <a:srgbClr val="DCDEE0"/>
              </a:solidFill>
              <a:miter lim="400000"/>
            </a:ln>
          </p:spPr>
          <p:txBody>
            <a:bodyPr anchor="ctr"/>
            <a:lstStyle/>
            <a:p>
              <a:pPr algn="ctr"/>
              <a:endParaRPr/>
            </a:p>
          </p:txBody>
        </p:sp>
        <p:sp>
          <p:nvSpPr>
            <p:cNvPr id="37" name="Oval 32"/>
            <p:cNvSpPr/>
            <p:nvPr/>
          </p:nvSpPr>
          <p:spPr>
            <a:xfrm>
              <a:off x="1576684" y="3636525"/>
              <a:ext cx="78541" cy="78541"/>
            </a:xfrm>
            <a:prstGeom prst="ellipse">
              <a:avLst/>
            </a:prstGeom>
            <a:solidFill>
              <a:schemeClr val="accent4"/>
            </a:solidFill>
            <a:ln w="12700">
              <a:miter lim="400000"/>
            </a:ln>
          </p:spPr>
          <p:txBody>
            <a:bodyPr anchor="ctr"/>
            <a:lstStyle/>
            <a:p>
              <a:pPr algn="ctr"/>
              <a:endParaRPr/>
            </a:p>
          </p:txBody>
        </p:sp>
      </p:grpSp>
      <p:grpSp>
        <p:nvGrpSpPr>
          <p:cNvPr id="8" name="Group 33"/>
          <p:cNvGrpSpPr/>
          <p:nvPr/>
        </p:nvGrpSpPr>
        <p:grpSpPr>
          <a:xfrm>
            <a:off x="5953104" y="3180131"/>
            <a:ext cx="2330993" cy="58924"/>
            <a:chOff x="7937472" y="4238866"/>
            <a:chExt cx="3107990" cy="78541"/>
          </a:xfrm>
        </p:grpSpPr>
        <p:sp>
          <p:nvSpPr>
            <p:cNvPr id="34" name="Straight Connector 34"/>
            <p:cNvSpPr/>
            <p:nvPr/>
          </p:nvSpPr>
          <p:spPr>
            <a:xfrm>
              <a:off x="7937472" y="4278136"/>
              <a:ext cx="3090384" cy="1"/>
            </a:xfrm>
            <a:prstGeom prst="line">
              <a:avLst/>
            </a:prstGeom>
            <a:ln w="12700">
              <a:solidFill>
                <a:srgbClr val="DCDEE0"/>
              </a:solidFill>
              <a:miter lim="400000"/>
            </a:ln>
          </p:spPr>
          <p:txBody>
            <a:bodyPr anchor="ctr"/>
            <a:lstStyle/>
            <a:p>
              <a:pPr algn="ctr"/>
              <a:endParaRPr/>
            </a:p>
          </p:txBody>
        </p:sp>
        <p:sp>
          <p:nvSpPr>
            <p:cNvPr id="35" name="Oval 35"/>
            <p:cNvSpPr/>
            <p:nvPr/>
          </p:nvSpPr>
          <p:spPr>
            <a:xfrm>
              <a:off x="10966921" y="4238866"/>
              <a:ext cx="78541" cy="78541"/>
            </a:xfrm>
            <a:prstGeom prst="ellipse">
              <a:avLst/>
            </a:prstGeom>
            <a:solidFill>
              <a:schemeClr val="accent3"/>
            </a:solidFill>
            <a:ln w="12700">
              <a:miter lim="400000"/>
            </a:ln>
          </p:spPr>
          <p:txBody>
            <a:bodyPr anchor="ctr"/>
            <a:lstStyle/>
            <a:p>
              <a:pPr algn="ctr"/>
              <a:endParaRPr/>
            </a:p>
          </p:txBody>
        </p:sp>
      </p:grpSp>
      <p:grpSp>
        <p:nvGrpSpPr>
          <p:cNvPr id="26" name="Group 36"/>
          <p:cNvGrpSpPr/>
          <p:nvPr/>
        </p:nvGrpSpPr>
        <p:grpSpPr>
          <a:xfrm>
            <a:off x="3443534" y="3980075"/>
            <a:ext cx="2949467" cy="58924"/>
            <a:chOff x="4591378" y="5305128"/>
            <a:chExt cx="3932623" cy="78541"/>
          </a:xfrm>
        </p:grpSpPr>
        <p:sp>
          <p:nvSpPr>
            <p:cNvPr id="32" name="Straight Connector 37"/>
            <p:cNvSpPr/>
            <p:nvPr/>
          </p:nvSpPr>
          <p:spPr>
            <a:xfrm>
              <a:off x="4591378" y="5344398"/>
              <a:ext cx="3929401" cy="1"/>
            </a:xfrm>
            <a:prstGeom prst="line">
              <a:avLst/>
            </a:prstGeom>
            <a:ln w="12700">
              <a:solidFill>
                <a:srgbClr val="DCDEE0"/>
              </a:solidFill>
              <a:miter lim="400000"/>
            </a:ln>
          </p:spPr>
          <p:txBody>
            <a:bodyPr anchor="ctr"/>
            <a:lstStyle/>
            <a:p>
              <a:pPr algn="ctr"/>
              <a:endParaRPr/>
            </a:p>
          </p:txBody>
        </p:sp>
        <p:sp>
          <p:nvSpPr>
            <p:cNvPr id="33" name="Oval 38"/>
            <p:cNvSpPr/>
            <p:nvPr/>
          </p:nvSpPr>
          <p:spPr>
            <a:xfrm>
              <a:off x="8445460" y="5305128"/>
              <a:ext cx="78541" cy="78541"/>
            </a:xfrm>
            <a:prstGeom prst="ellipse">
              <a:avLst/>
            </a:prstGeom>
            <a:solidFill>
              <a:schemeClr val="accent2"/>
            </a:solidFill>
            <a:ln w="12700">
              <a:miter lim="400000"/>
            </a:ln>
          </p:spPr>
          <p:txBody>
            <a:bodyPr anchor="ctr"/>
            <a:lstStyle/>
            <a:p>
              <a:pPr algn="ctr"/>
              <a:endParaRPr/>
            </a:p>
          </p:txBody>
        </p:sp>
      </p:grpSp>
      <p:sp>
        <p:nvSpPr>
          <p:cNvPr id="30" name="Freeform: Shape 39"/>
          <p:cNvSpPr/>
          <p:nvPr/>
        </p:nvSpPr>
        <p:spPr>
          <a:xfrm>
            <a:off x="1447036" y="2755653"/>
            <a:ext cx="2112041" cy="2399183"/>
          </a:xfrm>
          <a:custGeom>
            <a:avLst/>
            <a:gdLst/>
            <a:ahLst/>
            <a:cxnLst>
              <a:cxn ang="0">
                <a:pos x="wd2" y="hd2"/>
              </a:cxn>
              <a:cxn ang="5400000">
                <a:pos x="wd2" y="hd2"/>
              </a:cxn>
              <a:cxn ang="10800000">
                <a:pos x="wd2" y="hd2"/>
              </a:cxn>
              <a:cxn ang="16200000">
                <a:pos x="wd2" y="hd2"/>
              </a:cxn>
            </a:cxnLst>
            <a:rect l="0" t="0" r="r" b="b"/>
            <a:pathLst>
              <a:path w="21600" h="21600" extrusionOk="0">
                <a:moveTo>
                  <a:pt x="14906" y="0"/>
                </a:moveTo>
                <a:lnTo>
                  <a:pt x="0" y="21600"/>
                </a:lnTo>
                <a:lnTo>
                  <a:pt x="6694" y="21600"/>
                </a:lnTo>
                <a:lnTo>
                  <a:pt x="21600" y="0"/>
                </a:lnTo>
                <a:lnTo>
                  <a:pt x="14906" y="0"/>
                </a:lnTo>
                <a:close/>
              </a:path>
            </a:pathLst>
          </a:custGeom>
          <a:solidFill>
            <a:schemeClr val="accent1"/>
          </a:solidFill>
          <a:ln w="12700">
            <a:miter lim="400000"/>
          </a:ln>
        </p:spPr>
        <p:txBody>
          <a:bodyPr lIns="68580" tIns="34290" rIns="68580" bIns="34290" anchor="ctr"/>
          <a:lstStyle/>
          <a:p>
            <a:pPr algn="ctr"/>
            <a:endParaRPr/>
          </a:p>
        </p:txBody>
      </p:sp>
      <p:sp>
        <p:nvSpPr>
          <p:cNvPr id="31" name="Oval 16"/>
          <p:cNvSpPr/>
          <p:nvPr/>
        </p:nvSpPr>
        <p:spPr>
          <a:xfrm>
            <a:off x="2940196" y="2819943"/>
            <a:ext cx="385259" cy="385379"/>
          </a:xfrm>
          <a:prstGeom prst="ellipse">
            <a:avLst/>
          </a:prstGeom>
          <a:solidFill>
            <a:srgbClr val="FFFFFF"/>
          </a:solidFill>
          <a:ln w="12700" cap="flat">
            <a:noFill/>
            <a:miter lim="400000"/>
          </a:ln>
          <a:effectLst/>
        </p:spPr>
        <p:txBody>
          <a:bodyPr wrap="none" lIns="14288" tIns="14288" rIns="14288" bIns="14288" anchor="ctr">
            <a:normAutofit/>
          </a:bodyPr>
          <a:lstStyle/>
          <a:p>
            <a:pPr algn="ctr"/>
            <a:r>
              <a:rPr lang="en-US" sz="1500" dirty="0">
                <a:solidFill>
                  <a:schemeClr val="tx1">
                    <a:lumMod val="65000"/>
                    <a:lumOff val="35000"/>
                  </a:schemeClr>
                </a:solidFill>
              </a:rPr>
              <a:t>1</a:t>
            </a:r>
          </a:p>
        </p:txBody>
      </p:sp>
    </p:spTree>
    <p:extLst>
      <p:ext uri="{BB962C8B-B14F-4D97-AF65-F5344CB8AC3E}">
        <p14:creationId xmlns:p14="http://schemas.microsoft.com/office/powerpoint/2010/main" xmlns="" val="991499550"/>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iterate>
                                    <p:tmAbs val="0"/>
                                  </p:iterate>
                                  <p:childTnLst>
                                    <p:set>
                                      <p:cBhvr>
                                        <p:cTn id="6" fill="hold"/>
                                        <p:tgtEl>
                                          <p:spTgt spid="2"/>
                                        </p:tgtEl>
                                        <p:attrNameLst>
                                          <p:attrName>style.visibility</p:attrName>
                                        </p:attrNameLst>
                                      </p:cBhvr>
                                      <p:to>
                                        <p:strVal val="visible"/>
                                      </p:to>
                                    </p:set>
                                    <p:anim calcmode="lin" valueType="num">
                                      <p:cBhvr>
                                        <p:cTn id="7" dur="350" fill="hold"/>
                                        <p:tgtEl>
                                          <p:spTgt spid="2"/>
                                        </p:tgtEl>
                                        <p:attrNameLst>
                                          <p:attrName>ppt_x</p:attrName>
                                        </p:attrNameLst>
                                      </p:cBhvr>
                                      <p:tavLst>
                                        <p:tav tm="0">
                                          <p:val>
                                            <p:strVal val="0-#ppt_w/2"/>
                                          </p:val>
                                        </p:tav>
                                        <p:tav tm="100000">
                                          <p:val>
                                            <p:strVal val="#ppt_x"/>
                                          </p:val>
                                        </p:tav>
                                      </p:tavLst>
                                    </p:anim>
                                    <p:anim calcmode="lin" valueType="num">
                                      <p:cBhvr>
                                        <p:cTn id="8" dur="35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350"/>
                            </p:stCondLst>
                            <p:childTnLst>
                              <p:par>
                                <p:cTn id="10" presetID="22" presetClass="entr" presetSubtype="8" fill="hold" grpId="0" nodeType="afterEffect">
                                  <p:stCondLst>
                                    <p:cond delay="0"/>
                                  </p:stCondLst>
                                  <p:iterate>
                                    <p:tmAbs val="0"/>
                                  </p:iterate>
                                  <p:childTnLst>
                                    <p:set>
                                      <p:cBhvr>
                                        <p:cTn id="11" fill="hold"/>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850"/>
                            </p:stCondLst>
                            <p:childTnLst>
                              <p:par>
                                <p:cTn id="14" presetID="2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250"/>
                                        <p:tgtEl>
                                          <p:spTgt spid="9"/>
                                        </p:tgtEl>
                                      </p:cBhvr>
                                    </p:animEffect>
                                  </p:childTnLst>
                                </p:cTn>
                              </p:par>
                            </p:childTnLst>
                          </p:cTn>
                        </p:par>
                        <p:par>
                          <p:cTn id="17" fill="hold">
                            <p:stCondLst>
                              <p:cond delay="1100"/>
                            </p:stCondLst>
                            <p:childTnLst>
                              <p:par>
                                <p:cTn id="18" presetID="2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250"/>
                                        <p:tgtEl>
                                          <p:spTgt spid="10"/>
                                        </p:tgtEl>
                                      </p:cBhvr>
                                    </p:animEffect>
                                  </p:childTnLst>
                                </p:cTn>
                              </p:par>
                            </p:childTnLst>
                          </p:cTn>
                        </p:par>
                        <p:par>
                          <p:cTn id="21" fill="hold">
                            <p:stCondLst>
                              <p:cond delay="1350"/>
                            </p:stCondLst>
                            <p:childTnLst>
                              <p:par>
                                <p:cTn id="22" presetID="2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wipe(down)">
                                      <p:cBhvr>
                                        <p:cTn id="24" dur="250"/>
                                        <p:tgtEl>
                                          <p:spTgt spid="11"/>
                                        </p:tgtEl>
                                      </p:cBhvr>
                                    </p:animEffect>
                                  </p:childTnLst>
                                </p:cTn>
                              </p:par>
                            </p:childTnLst>
                          </p:cTn>
                        </p:par>
                        <p:par>
                          <p:cTn id="25" fill="hold">
                            <p:stCondLst>
                              <p:cond delay="1600"/>
                            </p:stCondLst>
                            <p:childTnLst>
                              <p:par>
                                <p:cTn id="26" presetID="22" presetClass="entr" presetSubtype="4"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250"/>
                                        <p:tgtEl>
                                          <p:spTgt spid="12"/>
                                        </p:tgtEl>
                                      </p:cBhvr>
                                    </p:animEffect>
                                  </p:childTnLst>
                                </p:cTn>
                              </p:par>
                            </p:childTnLst>
                          </p:cTn>
                        </p:par>
                        <p:par>
                          <p:cTn id="29" fill="hold">
                            <p:stCondLst>
                              <p:cond delay="1850"/>
                            </p:stCondLst>
                            <p:childTnLst>
                              <p:par>
                                <p:cTn id="30" presetID="2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250"/>
                                        <p:tgtEl>
                                          <p:spTgt spid="13"/>
                                        </p:tgtEl>
                                      </p:cBhvr>
                                    </p:animEffect>
                                  </p:childTnLst>
                                </p:cTn>
                              </p:par>
                            </p:childTnLst>
                          </p:cTn>
                        </p:par>
                        <p:par>
                          <p:cTn id="33" fill="hold">
                            <p:stCondLst>
                              <p:cond delay="2100"/>
                            </p:stCondLst>
                            <p:childTnLst>
                              <p:par>
                                <p:cTn id="34" presetID="2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250"/>
                                        <p:tgtEl>
                                          <p:spTgt spid="14"/>
                                        </p:tgtEl>
                                      </p:cBhvr>
                                    </p:animEffect>
                                  </p:childTnLst>
                                </p:cTn>
                              </p:par>
                            </p:childTnLst>
                          </p:cTn>
                        </p:par>
                        <p:par>
                          <p:cTn id="37" fill="hold">
                            <p:stCondLst>
                              <p:cond delay="2350"/>
                            </p:stCondLst>
                            <p:childTnLst>
                              <p:par>
                                <p:cTn id="38" presetID="22" presetClass="entr" presetSubtype="4"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250"/>
                                        <p:tgtEl>
                                          <p:spTgt spid="15"/>
                                        </p:tgtEl>
                                      </p:cBhvr>
                                    </p:animEffect>
                                  </p:childTnLst>
                                </p:cTn>
                              </p:par>
                            </p:childTnLst>
                          </p:cTn>
                        </p:par>
                        <p:par>
                          <p:cTn id="41" fill="hold">
                            <p:stCondLst>
                              <p:cond delay="2600"/>
                            </p:stCondLst>
                            <p:childTnLst>
                              <p:par>
                                <p:cTn id="42" presetID="22" presetClass="entr" presetSubtype="4" fill="hold" grpId="0" nodeType="after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down)">
                                      <p:cBhvr>
                                        <p:cTn id="44" dur="250"/>
                                        <p:tgtEl>
                                          <p:spTgt spid="16"/>
                                        </p:tgtEl>
                                      </p:cBhvr>
                                    </p:animEffect>
                                  </p:childTnLst>
                                </p:cTn>
                              </p:par>
                            </p:childTnLst>
                          </p:cTn>
                        </p:par>
                        <p:par>
                          <p:cTn id="45" fill="hold">
                            <p:stCondLst>
                              <p:cond delay="2850"/>
                            </p:stCondLst>
                            <p:childTnLst>
                              <p:par>
                                <p:cTn id="46" presetID="22" presetClass="entr" presetSubtype="4" fill="hold" grpId="0" nodeType="after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wipe(down)">
                                      <p:cBhvr>
                                        <p:cTn id="48" dur="250"/>
                                        <p:tgtEl>
                                          <p:spTgt spid="17"/>
                                        </p:tgtEl>
                                      </p:cBhvr>
                                    </p:animEffect>
                                  </p:childTnLst>
                                </p:cTn>
                              </p:par>
                            </p:childTnLst>
                          </p:cTn>
                        </p:par>
                        <p:par>
                          <p:cTn id="49" fill="hold">
                            <p:stCondLst>
                              <p:cond delay="3100"/>
                            </p:stCondLst>
                            <p:childTnLst>
                              <p:par>
                                <p:cTn id="50" presetID="22" presetClass="entr" presetSubtype="4"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wipe(down)">
                                      <p:cBhvr>
                                        <p:cTn id="52" dur="250"/>
                                        <p:tgtEl>
                                          <p:spTgt spid="18"/>
                                        </p:tgtEl>
                                      </p:cBhvr>
                                    </p:animEffect>
                                  </p:childTnLst>
                                </p:cTn>
                              </p:par>
                            </p:childTnLst>
                          </p:cTn>
                        </p:par>
                        <p:par>
                          <p:cTn id="53" fill="hold">
                            <p:stCondLst>
                              <p:cond delay="3350"/>
                            </p:stCondLst>
                            <p:childTnLst>
                              <p:par>
                                <p:cTn id="54" presetID="22" presetClass="entr" presetSubtype="4"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wipe(down)">
                                      <p:cBhvr>
                                        <p:cTn id="56" dur="250"/>
                                        <p:tgtEl>
                                          <p:spTgt spid="19"/>
                                        </p:tgtEl>
                                      </p:cBhvr>
                                    </p:animEffect>
                                  </p:childTnLst>
                                </p:cTn>
                              </p:par>
                            </p:childTnLst>
                          </p:cTn>
                        </p:par>
                        <p:par>
                          <p:cTn id="57" fill="hold">
                            <p:stCondLst>
                              <p:cond delay="3600"/>
                            </p:stCondLst>
                            <p:childTnLst>
                              <p:par>
                                <p:cTn id="58" presetID="22" presetClass="entr" presetSubtype="4" fill="hold" grpId="0" nodeType="after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250"/>
                                        <p:tgtEl>
                                          <p:spTgt spid="20"/>
                                        </p:tgtEl>
                                      </p:cBhvr>
                                    </p:animEffect>
                                  </p:childTnLst>
                                </p:cTn>
                              </p:par>
                            </p:childTnLst>
                          </p:cTn>
                        </p:par>
                        <p:par>
                          <p:cTn id="61" fill="hold">
                            <p:stCondLst>
                              <p:cond delay="3850"/>
                            </p:stCondLst>
                            <p:childTnLst>
                              <p:par>
                                <p:cTn id="62" presetID="22" presetClass="entr" presetSubtype="4" fill="hold" grpId="0" nodeType="after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wipe(down)">
                                      <p:cBhvr>
                                        <p:cTn id="64" dur="250"/>
                                        <p:tgtEl>
                                          <p:spTgt spid="21"/>
                                        </p:tgtEl>
                                      </p:cBhvr>
                                    </p:animEffect>
                                  </p:childTnLst>
                                </p:cTn>
                              </p:par>
                            </p:childTnLst>
                          </p:cTn>
                        </p:par>
                        <p:par>
                          <p:cTn id="65" fill="hold">
                            <p:stCondLst>
                              <p:cond delay="4100"/>
                            </p:stCondLst>
                            <p:childTnLst>
                              <p:par>
                                <p:cTn id="66" presetID="22" presetClass="entr" presetSubtype="4"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wipe(down)">
                                      <p:cBhvr>
                                        <p:cTn id="68" dur="250"/>
                                        <p:tgtEl>
                                          <p:spTgt spid="22"/>
                                        </p:tgtEl>
                                      </p:cBhvr>
                                    </p:animEffect>
                                  </p:childTnLst>
                                </p:cTn>
                              </p:par>
                            </p:childTnLst>
                          </p:cTn>
                        </p:par>
                        <p:par>
                          <p:cTn id="69" fill="hold">
                            <p:stCondLst>
                              <p:cond delay="4350"/>
                            </p:stCondLst>
                            <p:childTnLst>
                              <p:par>
                                <p:cTn id="70" presetID="22" presetClass="entr" presetSubtype="4" fill="hold" grpId="0" nodeType="after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wipe(down)">
                                      <p:cBhvr>
                                        <p:cTn id="72" dur="250"/>
                                        <p:tgtEl>
                                          <p:spTgt spid="23"/>
                                        </p:tgtEl>
                                      </p:cBhvr>
                                    </p:animEffect>
                                  </p:childTnLst>
                                </p:cTn>
                              </p:par>
                            </p:childTnLst>
                          </p:cTn>
                        </p:par>
                        <p:par>
                          <p:cTn id="73" fill="hold">
                            <p:stCondLst>
                              <p:cond delay="4600"/>
                            </p:stCondLst>
                            <p:childTnLst>
                              <p:par>
                                <p:cTn id="74" presetID="22" presetClass="entr" presetSubtype="4"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250"/>
                                        <p:tgtEl>
                                          <p:spTgt spid="24"/>
                                        </p:tgtEl>
                                      </p:cBhvr>
                                    </p:animEffect>
                                  </p:childTnLst>
                                </p:cTn>
                              </p:par>
                            </p:childTnLst>
                          </p:cTn>
                        </p:par>
                        <p:par>
                          <p:cTn id="77" fill="hold">
                            <p:stCondLst>
                              <p:cond delay="4850"/>
                            </p:stCondLst>
                            <p:childTnLst>
                              <p:par>
                                <p:cTn id="78" presetID="22" presetClass="entr" presetSubtype="4" fill="hold" grpId="0"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wipe(down)">
                                      <p:cBhvr>
                                        <p:cTn id="80" dur="250"/>
                                        <p:tgtEl>
                                          <p:spTgt spid="25"/>
                                        </p:tgtEl>
                                      </p:cBhvr>
                                    </p:animEffect>
                                  </p:childTnLst>
                                </p:cTn>
                              </p:par>
                            </p:childTnLst>
                          </p:cTn>
                        </p:par>
                        <p:par>
                          <p:cTn id="81" fill="hold">
                            <p:stCondLst>
                              <p:cond delay="5100"/>
                            </p:stCondLst>
                            <p:childTnLst>
                              <p:par>
                                <p:cTn id="82" presetID="22" presetClass="entr" presetSubtype="4" fill="hold" nodeType="afterEffect">
                                  <p:stCondLst>
                                    <p:cond delay="0"/>
                                  </p:stCondLst>
                                  <p:childTnLst>
                                    <p:set>
                                      <p:cBhvr>
                                        <p:cTn id="83" dur="1" fill="hold">
                                          <p:stCondLst>
                                            <p:cond delay="0"/>
                                          </p:stCondLst>
                                        </p:cTn>
                                        <p:tgtEl>
                                          <p:spTgt spid="3"/>
                                        </p:tgtEl>
                                        <p:attrNameLst>
                                          <p:attrName>style.visibility</p:attrName>
                                        </p:attrNameLst>
                                      </p:cBhvr>
                                      <p:to>
                                        <p:strVal val="visible"/>
                                      </p:to>
                                    </p:set>
                                    <p:animEffect transition="in" filter="wipe(down)">
                                      <p:cBhvr>
                                        <p:cTn id="84" dur="250"/>
                                        <p:tgtEl>
                                          <p:spTgt spid="3"/>
                                        </p:tgtEl>
                                      </p:cBhvr>
                                    </p:animEffect>
                                  </p:childTnLst>
                                </p:cTn>
                              </p:par>
                            </p:childTnLst>
                          </p:cTn>
                        </p:par>
                        <p:par>
                          <p:cTn id="85" fill="hold">
                            <p:stCondLst>
                              <p:cond delay="5350"/>
                            </p:stCondLst>
                            <p:childTnLst>
                              <p:par>
                                <p:cTn id="86" presetID="22" presetClass="entr" presetSubtype="4" fill="hold" nodeType="after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down)">
                                      <p:cBhvr>
                                        <p:cTn id="88" dur="250"/>
                                        <p:tgtEl>
                                          <p:spTgt spid="5"/>
                                        </p:tgtEl>
                                      </p:cBhvr>
                                    </p:animEffect>
                                  </p:childTnLst>
                                </p:cTn>
                              </p:par>
                            </p:childTnLst>
                          </p:cTn>
                        </p:par>
                        <p:par>
                          <p:cTn id="89" fill="hold">
                            <p:stCondLst>
                              <p:cond delay="5600"/>
                            </p:stCondLst>
                            <p:childTnLst>
                              <p:par>
                                <p:cTn id="90" presetID="22" presetClass="entr" presetSubtype="4" fill="hold" nodeType="after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wipe(down)">
                                      <p:cBhvr>
                                        <p:cTn id="92" dur="250"/>
                                        <p:tgtEl>
                                          <p:spTgt spid="8"/>
                                        </p:tgtEl>
                                      </p:cBhvr>
                                    </p:animEffect>
                                  </p:childTnLst>
                                </p:cTn>
                              </p:par>
                            </p:childTnLst>
                          </p:cTn>
                        </p:par>
                        <p:par>
                          <p:cTn id="93" fill="hold">
                            <p:stCondLst>
                              <p:cond delay="5850"/>
                            </p:stCondLst>
                            <p:childTnLst>
                              <p:par>
                                <p:cTn id="94" presetID="22" presetClass="entr" presetSubtype="4" fill="hold" nodeType="afterEffect">
                                  <p:stCondLst>
                                    <p:cond delay="0"/>
                                  </p:stCondLst>
                                  <p:childTnLst>
                                    <p:set>
                                      <p:cBhvr>
                                        <p:cTn id="95" dur="1" fill="hold">
                                          <p:stCondLst>
                                            <p:cond delay="0"/>
                                          </p:stCondLst>
                                        </p:cTn>
                                        <p:tgtEl>
                                          <p:spTgt spid="26"/>
                                        </p:tgtEl>
                                        <p:attrNameLst>
                                          <p:attrName>style.visibility</p:attrName>
                                        </p:attrNameLst>
                                      </p:cBhvr>
                                      <p:to>
                                        <p:strVal val="visible"/>
                                      </p:to>
                                    </p:set>
                                    <p:animEffect transition="in" filter="wipe(down)">
                                      <p:cBhvr>
                                        <p:cTn id="96" dur="250"/>
                                        <p:tgtEl>
                                          <p:spTgt spid="26"/>
                                        </p:tgtEl>
                                      </p:cBhvr>
                                    </p:animEffect>
                                  </p:childTnLst>
                                </p:cTn>
                              </p:par>
                            </p:childTnLst>
                          </p:cTn>
                        </p:par>
                        <p:par>
                          <p:cTn id="97" fill="hold">
                            <p:stCondLst>
                              <p:cond delay="6100"/>
                            </p:stCondLst>
                            <p:childTnLst>
                              <p:par>
                                <p:cTn id="98" presetID="22" presetClass="entr" presetSubtype="4" fill="hold" grpId="0" nodeType="after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250"/>
                                        <p:tgtEl>
                                          <p:spTgt spid="30"/>
                                        </p:tgtEl>
                                      </p:cBhvr>
                                    </p:animEffect>
                                  </p:childTnLst>
                                </p:cTn>
                              </p:par>
                            </p:childTnLst>
                          </p:cTn>
                        </p:par>
                        <p:par>
                          <p:cTn id="101" fill="hold">
                            <p:stCondLst>
                              <p:cond delay="6350"/>
                            </p:stCondLst>
                            <p:childTnLst>
                              <p:par>
                                <p:cTn id="102" presetID="22" presetClass="entr" presetSubtype="4" fill="hold" grpId="0" nodeType="after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wipe(down)">
                                      <p:cBhvr>
                                        <p:cTn id="104" dur="2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dvAuto="0"/>
      <p:bldP spid="2" grpId="0" animBg="1" advAuto="0"/>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30" grpId="0" animBg="1"/>
      <p:bldP spid="3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descr="cA4aKEIPQrerBnp1yGHv_IMG_9534-3-2-op"/>
          <p:cNvSpPr>
            <a:spLocks noChangeArrowheads="1"/>
          </p:cNvSpPr>
          <p:nvPr/>
        </p:nvSpPr>
        <p:spPr bwMode="auto">
          <a:xfrm>
            <a:off x="2792413" y="942539"/>
            <a:ext cx="3616574" cy="2049899"/>
          </a:xfrm>
          <a:prstGeom prst="rect">
            <a:avLst/>
          </a:prstGeom>
          <a:blipFill dpi="0" rotWithShape="1">
            <a:blip r:embed="rId3" cstate="print"/>
            <a:srcRect/>
            <a:stretch>
              <a:fillRect/>
            </a:stretch>
          </a:blipFill>
          <a:ln>
            <a:noFill/>
          </a:ln>
        </p:spPr>
        <p:txBody>
          <a:bodyPr/>
          <a:lstStyle/>
          <a:p>
            <a:endParaRPr lang="zh-CN" altLang="en-US" sz="1280"/>
          </a:p>
        </p:txBody>
      </p:sp>
      <p:sp>
        <p:nvSpPr>
          <p:cNvPr id="26632" name="Rectangle 8" descr="psb"/>
          <p:cNvSpPr>
            <a:spLocks noChangeArrowheads="1"/>
          </p:cNvSpPr>
          <p:nvPr/>
        </p:nvSpPr>
        <p:spPr bwMode="auto">
          <a:xfrm>
            <a:off x="2792413" y="3041652"/>
            <a:ext cx="1747837" cy="1601787"/>
          </a:xfrm>
          <a:prstGeom prst="rect">
            <a:avLst/>
          </a:prstGeom>
          <a:blipFill dpi="0" rotWithShape="1">
            <a:blip r:embed="rId4" cstate="print"/>
            <a:srcRect/>
            <a:stretch>
              <a:fillRect/>
            </a:stretch>
          </a:blipFill>
          <a:ln>
            <a:noFill/>
          </a:ln>
        </p:spPr>
        <p:txBody>
          <a:bodyPr/>
          <a:lstStyle/>
          <a:p>
            <a:endParaRPr lang="zh-CN" altLang="en-US" sz="1280"/>
          </a:p>
        </p:txBody>
      </p:sp>
      <p:sp>
        <p:nvSpPr>
          <p:cNvPr id="26633" name="Rectangle 9" descr="Money"/>
          <p:cNvSpPr>
            <a:spLocks noChangeArrowheads="1"/>
          </p:cNvSpPr>
          <p:nvPr/>
        </p:nvSpPr>
        <p:spPr bwMode="auto">
          <a:xfrm>
            <a:off x="4592639" y="3041652"/>
            <a:ext cx="1747837" cy="1601787"/>
          </a:xfrm>
          <a:prstGeom prst="rect">
            <a:avLst/>
          </a:prstGeom>
          <a:blipFill dpi="0" rotWithShape="1">
            <a:blip r:embed="rId5" cstate="print"/>
            <a:srcRect/>
            <a:stretch>
              <a:fillRect/>
            </a:stretch>
          </a:blipFill>
          <a:ln>
            <a:noFill/>
          </a:ln>
        </p:spPr>
        <p:txBody>
          <a:bodyPr/>
          <a:lstStyle/>
          <a:p>
            <a:endParaRPr lang="zh-CN" altLang="en-US" sz="1280"/>
          </a:p>
        </p:txBody>
      </p:sp>
      <p:grpSp>
        <p:nvGrpSpPr>
          <p:cNvPr id="2" name="组合 3"/>
          <p:cNvGrpSpPr/>
          <p:nvPr/>
        </p:nvGrpSpPr>
        <p:grpSpPr>
          <a:xfrm>
            <a:off x="6048375" y="3548063"/>
            <a:ext cx="587375" cy="587375"/>
            <a:chOff x="8505528" y="4988149"/>
            <a:chExt cx="825996" cy="825996"/>
          </a:xfrm>
        </p:grpSpPr>
        <p:sp>
          <p:nvSpPr>
            <p:cNvPr id="26637" name="Oval 13"/>
            <p:cNvSpPr>
              <a:spLocks noChangeArrowheads="1"/>
            </p:cNvSpPr>
            <p:nvPr/>
          </p:nvSpPr>
          <p:spPr bwMode="auto">
            <a:xfrm>
              <a:off x="8505528" y="4988149"/>
              <a:ext cx="825996" cy="825996"/>
            </a:xfrm>
            <a:prstGeom prst="ellipse">
              <a:avLst/>
            </a:prstGeom>
            <a:solidFill>
              <a:schemeClr val="accent2"/>
            </a:solidFill>
            <a:ln w="12700">
              <a:noFill/>
              <a:round/>
            </a:ln>
          </p:spPr>
          <p:txBody>
            <a:bodyPr/>
            <a:lstStyle/>
            <a:p>
              <a:endParaRPr lang="zh-CN" altLang="en-US" sz="1280"/>
            </a:p>
          </p:txBody>
        </p:sp>
        <p:sp>
          <p:nvSpPr>
            <p:cNvPr id="26639" name="Freeform 15"/>
            <p:cNvSpPr>
              <a:spLocks noEditPoints="1"/>
            </p:cNvSpPr>
            <p:nvPr/>
          </p:nvSpPr>
          <p:spPr bwMode="auto">
            <a:xfrm>
              <a:off x="8755559" y="5267202"/>
              <a:ext cx="325934" cy="267891"/>
            </a:xfrm>
            <a:custGeom>
              <a:avLst/>
              <a:gdLst>
                <a:gd name="T0" fmla="*/ 0 w 111"/>
                <a:gd name="T1" fmla="*/ 72 h 91"/>
                <a:gd name="T2" fmla="*/ 11 w 111"/>
                <a:gd name="T3" fmla="*/ 67 h 91"/>
                <a:gd name="T4" fmla="*/ 38 w 111"/>
                <a:gd name="T5" fmla="*/ 49 h 91"/>
                <a:gd name="T6" fmla="*/ 44 w 111"/>
                <a:gd name="T7" fmla="*/ 57 h 91"/>
                <a:gd name="T8" fmla="*/ 11 w 111"/>
                <a:gd name="T9" fmla="*/ 77 h 91"/>
                <a:gd name="T10" fmla="*/ 110 w 111"/>
                <a:gd name="T11" fmla="*/ 21 h 91"/>
                <a:gd name="T12" fmla="*/ 102 w 111"/>
                <a:gd name="T13" fmla="*/ 28 h 91"/>
                <a:gd name="T14" fmla="*/ 90 w 111"/>
                <a:gd name="T15" fmla="*/ 36 h 91"/>
                <a:gd name="T16" fmla="*/ 89 w 111"/>
                <a:gd name="T17" fmla="*/ 23 h 91"/>
                <a:gd name="T18" fmla="*/ 78 w 111"/>
                <a:gd name="T19" fmla="*/ 23 h 91"/>
                <a:gd name="T20" fmla="*/ 55 w 111"/>
                <a:gd name="T21" fmla="*/ 40 h 91"/>
                <a:gd name="T22" fmla="*/ 78 w 111"/>
                <a:gd name="T23" fmla="*/ 14 h 91"/>
                <a:gd name="T24" fmla="*/ 89 w 111"/>
                <a:gd name="T25" fmla="*/ 14 h 91"/>
                <a:gd name="T26" fmla="*/ 92 w 111"/>
                <a:gd name="T27" fmla="*/ 0 h 91"/>
                <a:gd name="T28" fmla="*/ 102 w 111"/>
                <a:gd name="T29" fmla="*/ 9 h 91"/>
                <a:gd name="T30" fmla="*/ 110 w 111"/>
                <a:gd name="T31" fmla="*/ 21 h 91"/>
                <a:gd name="T32" fmla="*/ 104 w 111"/>
                <a:gd name="T33" fmla="*/ 19 h 91"/>
                <a:gd name="T34" fmla="*/ 95 w 111"/>
                <a:gd name="T35" fmla="*/ 10 h 91"/>
                <a:gd name="T36" fmla="*/ 104 w 111"/>
                <a:gd name="T37" fmla="*/ 19 h 91"/>
                <a:gd name="T38" fmla="*/ 110 w 111"/>
                <a:gd name="T39" fmla="*/ 74 h 91"/>
                <a:gd name="T40" fmla="*/ 94 w 111"/>
                <a:gd name="T41" fmla="*/ 89 h 91"/>
                <a:gd name="T42" fmla="*/ 89 w 111"/>
                <a:gd name="T43" fmla="*/ 87 h 91"/>
                <a:gd name="T44" fmla="*/ 84 w 111"/>
                <a:gd name="T45" fmla="*/ 77 h 91"/>
                <a:gd name="T46" fmla="*/ 44 w 111"/>
                <a:gd name="T47" fmla="*/ 48 h 91"/>
                <a:gd name="T48" fmla="*/ 11 w 111"/>
                <a:gd name="T49" fmla="*/ 23 h 91"/>
                <a:gd name="T50" fmla="*/ 0 w 111"/>
                <a:gd name="T51" fmla="*/ 19 h 91"/>
                <a:gd name="T52" fmla="*/ 11 w 111"/>
                <a:gd name="T53" fmla="*/ 14 h 91"/>
                <a:gd name="T54" fmla="*/ 51 w 111"/>
                <a:gd name="T55" fmla="*/ 42 h 91"/>
                <a:gd name="T56" fmla="*/ 84 w 111"/>
                <a:gd name="T57" fmla="*/ 67 h 91"/>
                <a:gd name="T58" fmla="*/ 89 w 111"/>
                <a:gd name="T59" fmla="*/ 57 h 91"/>
                <a:gd name="T60" fmla="*/ 94 w 111"/>
                <a:gd name="T61" fmla="*/ 54 h 91"/>
                <a:gd name="T62" fmla="*/ 110 w 111"/>
                <a:gd name="T63" fmla="*/ 70 h 91"/>
                <a:gd name="T64" fmla="*/ 110 w 111"/>
                <a:gd name="T65" fmla="*/ 74 h 91"/>
                <a:gd name="T66" fmla="*/ 104 w 111"/>
                <a:gd name="T67" fmla="*/ 72 h 91"/>
                <a:gd name="T68" fmla="*/ 95 w 111"/>
                <a:gd name="T69" fmla="*/ 63 h 91"/>
                <a:gd name="T70" fmla="*/ 104 w 111"/>
                <a:gd name="T71" fmla="*/ 72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1" h="91">
                  <a:moveTo>
                    <a:pt x="5" y="77"/>
                  </a:moveTo>
                  <a:cubicBezTo>
                    <a:pt x="2" y="77"/>
                    <a:pt x="0" y="75"/>
                    <a:pt x="0" y="72"/>
                  </a:cubicBezTo>
                  <a:cubicBezTo>
                    <a:pt x="0" y="69"/>
                    <a:pt x="2" y="67"/>
                    <a:pt x="5" y="67"/>
                  </a:cubicBezTo>
                  <a:cubicBezTo>
                    <a:pt x="11" y="67"/>
                    <a:pt x="11" y="67"/>
                    <a:pt x="11" y="67"/>
                  </a:cubicBezTo>
                  <a:cubicBezTo>
                    <a:pt x="17" y="67"/>
                    <a:pt x="17" y="67"/>
                    <a:pt x="17" y="67"/>
                  </a:cubicBezTo>
                  <a:cubicBezTo>
                    <a:pt x="23" y="67"/>
                    <a:pt x="31" y="59"/>
                    <a:pt x="38" y="49"/>
                  </a:cubicBezTo>
                  <a:cubicBezTo>
                    <a:pt x="40" y="51"/>
                    <a:pt x="40" y="51"/>
                    <a:pt x="40" y="51"/>
                  </a:cubicBezTo>
                  <a:cubicBezTo>
                    <a:pt x="41" y="53"/>
                    <a:pt x="43" y="55"/>
                    <a:pt x="44" y="57"/>
                  </a:cubicBezTo>
                  <a:cubicBezTo>
                    <a:pt x="36" y="68"/>
                    <a:pt x="27" y="77"/>
                    <a:pt x="17" y="77"/>
                  </a:cubicBezTo>
                  <a:cubicBezTo>
                    <a:pt x="11" y="77"/>
                    <a:pt x="11" y="77"/>
                    <a:pt x="11" y="77"/>
                  </a:cubicBezTo>
                  <a:cubicBezTo>
                    <a:pt x="5" y="77"/>
                    <a:pt x="5" y="77"/>
                    <a:pt x="5" y="77"/>
                  </a:cubicBezTo>
                  <a:close/>
                  <a:moveTo>
                    <a:pt x="110" y="21"/>
                  </a:moveTo>
                  <a:cubicBezTo>
                    <a:pt x="110" y="21"/>
                    <a:pt x="110" y="21"/>
                    <a:pt x="110" y="21"/>
                  </a:cubicBezTo>
                  <a:cubicBezTo>
                    <a:pt x="102" y="28"/>
                    <a:pt x="102" y="28"/>
                    <a:pt x="102" y="28"/>
                  </a:cubicBezTo>
                  <a:cubicBezTo>
                    <a:pt x="94" y="36"/>
                    <a:pt x="94" y="36"/>
                    <a:pt x="94" y="36"/>
                  </a:cubicBezTo>
                  <a:cubicBezTo>
                    <a:pt x="93" y="37"/>
                    <a:pt x="91" y="37"/>
                    <a:pt x="90" y="36"/>
                  </a:cubicBezTo>
                  <a:cubicBezTo>
                    <a:pt x="90" y="35"/>
                    <a:pt x="89" y="35"/>
                    <a:pt x="89" y="34"/>
                  </a:cubicBezTo>
                  <a:cubicBezTo>
                    <a:pt x="89" y="23"/>
                    <a:pt x="89" y="23"/>
                    <a:pt x="89" y="23"/>
                  </a:cubicBezTo>
                  <a:cubicBezTo>
                    <a:pt x="84" y="23"/>
                    <a:pt x="84" y="23"/>
                    <a:pt x="84" y="23"/>
                  </a:cubicBezTo>
                  <a:cubicBezTo>
                    <a:pt x="78" y="23"/>
                    <a:pt x="78" y="23"/>
                    <a:pt x="78" y="23"/>
                  </a:cubicBezTo>
                  <a:cubicBezTo>
                    <a:pt x="71" y="23"/>
                    <a:pt x="64" y="32"/>
                    <a:pt x="56" y="41"/>
                  </a:cubicBezTo>
                  <a:cubicBezTo>
                    <a:pt x="55" y="40"/>
                    <a:pt x="55" y="40"/>
                    <a:pt x="55" y="40"/>
                  </a:cubicBezTo>
                  <a:cubicBezTo>
                    <a:pt x="53" y="38"/>
                    <a:pt x="52" y="36"/>
                    <a:pt x="50" y="34"/>
                  </a:cubicBezTo>
                  <a:cubicBezTo>
                    <a:pt x="59" y="23"/>
                    <a:pt x="68" y="14"/>
                    <a:pt x="78" y="14"/>
                  </a:cubicBezTo>
                  <a:cubicBezTo>
                    <a:pt x="84" y="14"/>
                    <a:pt x="84" y="14"/>
                    <a:pt x="84" y="14"/>
                  </a:cubicBezTo>
                  <a:cubicBezTo>
                    <a:pt x="89" y="14"/>
                    <a:pt x="89" y="14"/>
                    <a:pt x="89" y="14"/>
                  </a:cubicBezTo>
                  <a:cubicBezTo>
                    <a:pt x="89" y="3"/>
                    <a:pt x="89" y="3"/>
                    <a:pt x="89" y="3"/>
                  </a:cubicBezTo>
                  <a:cubicBezTo>
                    <a:pt x="89" y="1"/>
                    <a:pt x="91" y="0"/>
                    <a:pt x="92" y="0"/>
                  </a:cubicBezTo>
                  <a:cubicBezTo>
                    <a:pt x="93" y="0"/>
                    <a:pt x="94" y="1"/>
                    <a:pt x="94" y="1"/>
                  </a:cubicBezTo>
                  <a:cubicBezTo>
                    <a:pt x="102" y="9"/>
                    <a:pt x="102" y="9"/>
                    <a:pt x="102" y="9"/>
                  </a:cubicBezTo>
                  <a:cubicBezTo>
                    <a:pt x="110" y="17"/>
                    <a:pt x="110" y="17"/>
                    <a:pt x="110" y="17"/>
                  </a:cubicBezTo>
                  <a:cubicBezTo>
                    <a:pt x="111" y="18"/>
                    <a:pt x="111" y="19"/>
                    <a:pt x="110" y="21"/>
                  </a:cubicBezTo>
                  <a:cubicBezTo>
                    <a:pt x="110" y="21"/>
                    <a:pt x="110" y="21"/>
                    <a:pt x="110" y="21"/>
                  </a:cubicBezTo>
                  <a:close/>
                  <a:moveTo>
                    <a:pt x="104" y="19"/>
                  </a:moveTo>
                  <a:cubicBezTo>
                    <a:pt x="104" y="19"/>
                    <a:pt x="104" y="19"/>
                    <a:pt x="104" y="19"/>
                  </a:cubicBezTo>
                  <a:cubicBezTo>
                    <a:pt x="101" y="16"/>
                    <a:pt x="98" y="13"/>
                    <a:pt x="95" y="10"/>
                  </a:cubicBezTo>
                  <a:cubicBezTo>
                    <a:pt x="95" y="27"/>
                    <a:pt x="95" y="27"/>
                    <a:pt x="95" y="27"/>
                  </a:cubicBezTo>
                  <a:cubicBezTo>
                    <a:pt x="98" y="24"/>
                    <a:pt x="101" y="21"/>
                    <a:pt x="104" y="19"/>
                  </a:cubicBezTo>
                  <a:close/>
                  <a:moveTo>
                    <a:pt x="110" y="74"/>
                  </a:moveTo>
                  <a:cubicBezTo>
                    <a:pt x="110" y="74"/>
                    <a:pt x="110" y="74"/>
                    <a:pt x="110" y="74"/>
                  </a:cubicBezTo>
                  <a:cubicBezTo>
                    <a:pt x="102" y="82"/>
                    <a:pt x="102" y="82"/>
                    <a:pt x="102" y="82"/>
                  </a:cubicBezTo>
                  <a:cubicBezTo>
                    <a:pt x="94" y="89"/>
                    <a:pt x="94" y="89"/>
                    <a:pt x="94" y="89"/>
                  </a:cubicBezTo>
                  <a:cubicBezTo>
                    <a:pt x="93" y="91"/>
                    <a:pt x="91" y="91"/>
                    <a:pt x="90" y="89"/>
                  </a:cubicBezTo>
                  <a:cubicBezTo>
                    <a:pt x="90" y="89"/>
                    <a:pt x="89" y="88"/>
                    <a:pt x="89" y="87"/>
                  </a:cubicBezTo>
                  <a:cubicBezTo>
                    <a:pt x="89" y="77"/>
                    <a:pt x="89" y="77"/>
                    <a:pt x="89" y="77"/>
                  </a:cubicBezTo>
                  <a:cubicBezTo>
                    <a:pt x="84" y="77"/>
                    <a:pt x="84" y="77"/>
                    <a:pt x="84" y="77"/>
                  </a:cubicBezTo>
                  <a:cubicBezTo>
                    <a:pt x="78" y="77"/>
                    <a:pt x="78" y="77"/>
                    <a:pt x="78" y="77"/>
                  </a:cubicBezTo>
                  <a:cubicBezTo>
                    <a:pt x="65" y="77"/>
                    <a:pt x="54" y="62"/>
                    <a:pt x="44" y="48"/>
                  </a:cubicBezTo>
                  <a:cubicBezTo>
                    <a:pt x="34" y="36"/>
                    <a:pt x="25" y="23"/>
                    <a:pt x="17" y="23"/>
                  </a:cubicBezTo>
                  <a:cubicBezTo>
                    <a:pt x="11" y="23"/>
                    <a:pt x="11" y="23"/>
                    <a:pt x="11" y="23"/>
                  </a:cubicBezTo>
                  <a:cubicBezTo>
                    <a:pt x="5" y="23"/>
                    <a:pt x="5" y="23"/>
                    <a:pt x="5" y="23"/>
                  </a:cubicBezTo>
                  <a:cubicBezTo>
                    <a:pt x="2" y="23"/>
                    <a:pt x="0" y="21"/>
                    <a:pt x="0" y="19"/>
                  </a:cubicBezTo>
                  <a:cubicBezTo>
                    <a:pt x="0" y="16"/>
                    <a:pt x="2" y="14"/>
                    <a:pt x="5" y="14"/>
                  </a:cubicBezTo>
                  <a:cubicBezTo>
                    <a:pt x="11" y="14"/>
                    <a:pt x="11" y="14"/>
                    <a:pt x="11" y="14"/>
                  </a:cubicBezTo>
                  <a:cubicBezTo>
                    <a:pt x="17" y="14"/>
                    <a:pt x="17" y="14"/>
                    <a:pt x="17" y="14"/>
                  </a:cubicBezTo>
                  <a:cubicBezTo>
                    <a:pt x="29" y="14"/>
                    <a:pt x="40" y="28"/>
                    <a:pt x="51" y="42"/>
                  </a:cubicBezTo>
                  <a:cubicBezTo>
                    <a:pt x="60" y="55"/>
                    <a:pt x="70" y="67"/>
                    <a:pt x="78" y="67"/>
                  </a:cubicBezTo>
                  <a:cubicBezTo>
                    <a:pt x="84" y="67"/>
                    <a:pt x="84" y="67"/>
                    <a:pt x="84" y="67"/>
                  </a:cubicBezTo>
                  <a:cubicBezTo>
                    <a:pt x="89" y="67"/>
                    <a:pt x="89" y="67"/>
                    <a:pt x="89" y="67"/>
                  </a:cubicBezTo>
                  <a:cubicBezTo>
                    <a:pt x="89" y="57"/>
                    <a:pt x="89" y="57"/>
                    <a:pt x="89" y="57"/>
                  </a:cubicBezTo>
                  <a:cubicBezTo>
                    <a:pt x="89" y="55"/>
                    <a:pt x="91" y="54"/>
                    <a:pt x="92" y="54"/>
                  </a:cubicBezTo>
                  <a:cubicBezTo>
                    <a:pt x="93" y="54"/>
                    <a:pt x="94" y="54"/>
                    <a:pt x="94" y="54"/>
                  </a:cubicBezTo>
                  <a:cubicBezTo>
                    <a:pt x="102" y="62"/>
                    <a:pt x="102" y="62"/>
                    <a:pt x="102" y="62"/>
                  </a:cubicBezTo>
                  <a:cubicBezTo>
                    <a:pt x="110" y="70"/>
                    <a:pt x="110" y="70"/>
                    <a:pt x="110" y="70"/>
                  </a:cubicBezTo>
                  <a:cubicBezTo>
                    <a:pt x="111" y="71"/>
                    <a:pt x="111" y="73"/>
                    <a:pt x="110" y="74"/>
                  </a:cubicBezTo>
                  <a:cubicBezTo>
                    <a:pt x="110" y="74"/>
                    <a:pt x="110" y="74"/>
                    <a:pt x="110" y="74"/>
                  </a:cubicBezTo>
                  <a:close/>
                  <a:moveTo>
                    <a:pt x="104" y="72"/>
                  </a:moveTo>
                  <a:cubicBezTo>
                    <a:pt x="104" y="72"/>
                    <a:pt x="104" y="72"/>
                    <a:pt x="104" y="72"/>
                  </a:cubicBezTo>
                  <a:cubicBezTo>
                    <a:pt x="98" y="66"/>
                    <a:pt x="98" y="66"/>
                    <a:pt x="98" y="66"/>
                  </a:cubicBezTo>
                  <a:cubicBezTo>
                    <a:pt x="95" y="63"/>
                    <a:pt x="95" y="63"/>
                    <a:pt x="95" y="63"/>
                  </a:cubicBezTo>
                  <a:cubicBezTo>
                    <a:pt x="95" y="81"/>
                    <a:pt x="95" y="81"/>
                    <a:pt x="95" y="81"/>
                  </a:cubicBezTo>
                  <a:cubicBezTo>
                    <a:pt x="98" y="78"/>
                    <a:pt x="101" y="75"/>
                    <a:pt x="104" y="7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280"/>
            </a:p>
          </p:txBody>
        </p:sp>
      </p:grpSp>
      <p:grpSp>
        <p:nvGrpSpPr>
          <p:cNvPr id="3" name="组合 1"/>
          <p:cNvGrpSpPr/>
          <p:nvPr/>
        </p:nvGrpSpPr>
        <p:grpSpPr>
          <a:xfrm>
            <a:off x="2508250" y="1914526"/>
            <a:ext cx="587375" cy="590550"/>
            <a:chOff x="3527227" y="2690987"/>
            <a:chExt cx="825996" cy="830461"/>
          </a:xfrm>
        </p:grpSpPr>
        <p:sp>
          <p:nvSpPr>
            <p:cNvPr id="26634" name="Oval 10"/>
            <p:cNvSpPr>
              <a:spLocks noChangeArrowheads="1"/>
            </p:cNvSpPr>
            <p:nvPr/>
          </p:nvSpPr>
          <p:spPr bwMode="auto">
            <a:xfrm>
              <a:off x="3527227" y="2690987"/>
              <a:ext cx="825996" cy="830461"/>
            </a:xfrm>
            <a:prstGeom prst="ellipse">
              <a:avLst/>
            </a:prstGeom>
            <a:solidFill>
              <a:schemeClr val="accent1"/>
            </a:solidFill>
            <a:ln w="12700">
              <a:noFill/>
              <a:round/>
            </a:ln>
          </p:spPr>
          <p:txBody>
            <a:bodyPr/>
            <a:lstStyle/>
            <a:p>
              <a:endParaRPr lang="zh-CN" altLang="en-US" sz="1280"/>
            </a:p>
          </p:txBody>
        </p:sp>
        <p:sp>
          <p:nvSpPr>
            <p:cNvPr id="26640" name="Freeform 16"/>
            <p:cNvSpPr>
              <a:spLocks noEditPoints="1"/>
            </p:cNvSpPr>
            <p:nvPr/>
          </p:nvSpPr>
          <p:spPr bwMode="auto">
            <a:xfrm>
              <a:off x="3741539" y="2918695"/>
              <a:ext cx="366117" cy="379512"/>
            </a:xfrm>
            <a:custGeom>
              <a:avLst/>
              <a:gdLst>
                <a:gd name="T0" fmla="*/ 105 w 123"/>
                <a:gd name="T1" fmla="*/ 18 h 128"/>
                <a:gd name="T2" fmla="*/ 108 w 123"/>
                <a:gd name="T3" fmla="*/ 101 h 128"/>
                <a:gd name="T4" fmla="*/ 113 w 123"/>
                <a:gd name="T5" fmla="*/ 64 h 128"/>
                <a:gd name="T6" fmla="*/ 92 w 123"/>
                <a:gd name="T7" fmla="*/ 86 h 128"/>
                <a:gd name="T8" fmla="*/ 90 w 123"/>
                <a:gd name="T9" fmla="*/ 64 h 128"/>
                <a:gd name="T10" fmla="*/ 36 w 123"/>
                <a:gd name="T11" fmla="*/ 85 h 128"/>
                <a:gd name="T12" fmla="*/ 28 w 123"/>
                <a:gd name="T13" fmla="*/ 64 h 128"/>
                <a:gd name="T14" fmla="*/ 22 w 123"/>
                <a:gd name="T15" fmla="*/ 94 h 128"/>
                <a:gd name="T16" fmla="*/ 0 w 123"/>
                <a:gd name="T17" fmla="*/ 61 h 128"/>
                <a:gd name="T18" fmla="*/ 62 w 123"/>
                <a:gd name="T19" fmla="*/ 0 h 128"/>
                <a:gd name="T20" fmla="*/ 80 w 123"/>
                <a:gd name="T21" fmla="*/ 111 h 128"/>
                <a:gd name="T22" fmla="*/ 76 w 123"/>
                <a:gd name="T23" fmla="*/ 128 h 128"/>
                <a:gd name="T24" fmla="*/ 48 w 123"/>
                <a:gd name="T25" fmla="*/ 128 h 128"/>
                <a:gd name="T26" fmla="*/ 43 w 123"/>
                <a:gd name="T27" fmla="*/ 123 h 128"/>
                <a:gd name="T28" fmla="*/ 29 w 123"/>
                <a:gd name="T29" fmla="*/ 111 h 128"/>
                <a:gd name="T30" fmla="*/ 25 w 123"/>
                <a:gd name="T31" fmla="*/ 103 h 128"/>
                <a:gd name="T32" fmla="*/ 65 w 123"/>
                <a:gd name="T33" fmla="*/ 70 h 128"/>
                <a:gd name="T34" fmla="*/ 98 w 123"/>
                <a:gd name="T35" fmla="*/ 103 h 128"/>
                <a:gd name="T36" fmla="*/ 94 w 123"/>
                <a:gd name="T37" fmla="*/ 111 h 128"/>
                <a:gd name="T38" fmla="*/ 80 w 123"/>
                <a:gd name="T39" fmla="*/ 111 h 128"/>
                <a:gd name="T40" fmla="*/ 71 w 123"/>
                <a:gd name="T41" fmla="*/ 119 h 128"/>
                <a:gd name="T42" fmla="*/ 71 w 123"/>
                <a:gd name="T43" fmla="*/ 106 h 128"/>
                <a:gd name="T44" fmla="*/ 83 w 123"/>
                <a:gd name="T45" fmla="*/ 101 h 128"/>
                <a:gd name="T46" fmla="*/ 40 w 123"/>
                <a:gd name="T47" fmla="*/ 101 h 128"/>
                <a:gd name="T48" fmla="*/ 48 w 123"/>
                <a:gd name="T49" fmla="*/ 101 h 128"/>
                <a:gd name="T50" fmla="*/ 52 w 123"/>
                <a:gd name="T51" fmla="*/ 119 h 128"/>
                <a:gd name="T52" fmla="*/ 98 w 123"/>
                <a:gd name="T53" fmla="*/ 25 h 128"/>
                <a:gd name="T54" fmla="*/ 97 w 123"/>
                <a:gd name="T55" fmla="*/ 23 h 128"/>
                <a:gd name="T56" fmla="*/ 95 w 123"/>
                <a:gd name="T57" fmla="*/ 58 h 128"/>
                <a:gd name="T58" fmla="*/ 98 w 123"/>
                <a:gd name="T59" fmla="*/ 25 h 128"/>
                <a:gd name="T60" fmla="*/ 92 w 123"/>
                <a:gd name="T61" fmla="*/ 20 h 128"/>
                <a:gd name="T62" fmla="*/ 86 w 123"/>
                <a:gd name="T63" fmla="*/ 20 h 128"/>
                <a:gd name="T64" fmla="*/ 92 w 123"/>
                <a:gd name="T65" fmla="*/ 20 h 128"/>
                <a:gd name="T66" fmla="*/ 70 w 123"/>
                <a:gd name="T67" fmla="*/ 10 h 128"/>
                <a:gd name="T68" fmla="*/ 64 w 123"/>
                <a:gd name="T69" fmla="*/ 29 h 128"/>
                <a:gd name="T70" fmla="*/ 82 w 123"/>
                <a:gd name="T71" fmla="*/ 25 h 128"/>
                <a:gd name="T72" fmla="*/ 70 w 123"/>
                <a:gd name="T73" fmla="*/ 10 h 128"/>
                <a:gd name="T74" fmla="*/ 59 w 123"/>
                <a:gd name="T75" fmla="*/ 10 h 128"/>
                <a:gd name="T76" fmla="*/ 42 w 123"/>
                <a:gd name="T77" fmla="*/ 23 h 128"/>
                <a:gd name="T78" fmla="*/ 43 w 123"/>
                <a:gd name="T79" fmla="*/ 26 h 128"/>
                <a:gd name="T80" fmla="*/ 59 w 123"/>
                <a:gd name="T81" fmla="*/ 10 h 128"/>
                <a:gd name="T82" fmla="*/ 41 w 123"/>
                <a:gd name="T83" fmla="*/ 14 h 128"/>
                <a:gd name="T84" fmla="*/ 36 w 123"/>
                <a:gd name="T85" fmla="*/ 23 h 128"/>
                <a:gd name="T86" fmla="*/ 41 w 123"/>
                <a:gd name="T87" fmla="*/ 14 h 128"/>
                <a:gd name="T88" fmla="*/ 26 w 123"/>
                <a:gd name="T89" fmla="*/ 23 h 128"/>
                <a:gd name="T90" fmla="*/ 10 w 123"/>
                <a:gd name="T91" fmla="*/ 58 h 128"/>
                <a:gd name="T92" fmla="*/ 33 w 123"/>
                <a:gd name="T93" fmla="*/ 28 h 128"/>
                <a:gd name="T94" fmla="*/ 85 w 123"/>
                <a:gd name="T95" fmla="*/ 30 h 128"/>
                <a:gd name="T96" fmla="*/ 82 w 123"/>
                <a:gd name="T97" fmla="*/ 31 h 128"/>
                <a:gd name="T98" fmla="*/ 64 w 123"/>
                <a:gd name="T99" fmla="*/ 58 h 128"/>
                <a:gd name="T100" fmla="*/ 85 w 123"/>
                <a:gd name="T101" fmla="*/ 30 h 128"/>
                <a:gd name="T102" fmla="*/ 59 w 123"/>
                <a:gd name="T103" fmla="*/ 35 h 128"/>
                <a:gd name="T104" fmla="*/ 39 w 123"/>
                <a:gd name="T105" fmla="*/ 30 h 128"/>
                <a:gd name="T106" fmla="*/ 59 w 123"/>
                <a:gd name="T107" fmla="*/ 5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3" h="128">
                  <a:moveTo>
                    <a:pt x="62" y="0"/>
                  </a:moveTo>
                  <a:cubicBezTo>
                    <a:pt x="78" y="0"/>
                    <a:pt x="94" y="7"/>
                    <a:pt x="105" y="18"/>
                  </a:cubicBezTo>
                  <a:cubicBezTo>
                    <a:pt x="116" y="29"/>
                    <a:pt x="123" y="44"/>
                    <a:pt x="123" y="61"/>
                  </a:cubicBezTo>
                  <a:cubicBezTo>
                    <a:pt x="123" y="76"/>
                    <a:pt x="117" y="90"/>
                    <a:pt x="108" y="101"/>
                  </a:cubicBezTo>
                  <a:cubicBezTo>
                    <a:pt x="104" y="105"/>
                    <a:pt x="97" y="99"/>
                    <a:pt x="101" y="95"/>
                  </a:cubicBezTo>
                  <a:cubicBezTo>
                    <a:pt x="108" y="86"/>
                    <a:pt x="113" y="75"/>
                    <a:pt x="113" y="64"/>
                  </a:cubicBezTo>
                  <a:cubicBezTo>
                    <a:pt x="95" y="64"/>
                    <a:pt x="95" y="64"/>
                    <a:pt x="95" y="64"/>
                  </a:cubicBezTo>
                  <a:cubicBezTo>
                    <a:pt x="95" y="72"/>
                    <a:pt x="94" y="79"/>
                    <a:pt x="92" y="86"/>
                  </a:cubicBezTo>
                  <a:cubicBezTo>
                    <a:pt x="91" y="90"/>
                    <a:pt x="86" y="88"/>
                    <a:pt x="87" y="85"/>
                  </a:cubicBezTo>
                  <a:cubicBezTo>
                    <a:pt x="88" y="78"/>
                    <a:pt x="90" y="71"/>
                    <a:pt x="90" y="64"/>
                  </a:cubicBezTo>
                  <a:cubicBezTo>
                    <a:pt x="67" y="64"/>
                    <a:pt x="57" y="64"/>
                    <a:pt x="33" y="64"/>
                  </a:cubicBezTo>
                  <a:cubicBezTo>
                    <a:pt x="34" y="71"/>
                    <a:pt x="35" y="78"/>
                    <a:pt x="36" y="85"/>
                  </a:cubicBezTo>
                  <a:cubicBezTo>
                    <a:pt x="37" y="89"/>
                    <a:pt x="32" y="90"/>
                    <a:pt x="31" y="85"/>
                  </a:cubicBezTo>
                  <a:cubicBezTo>
                    <a:pt x="29" y="79"/>
                    <a:pt x="28" y="72"/>
                    <a:pt x="28" y="64"/>
                  </a:cubicBezTo>
                  <a:cubicBezTo>
                    <a:pt x="10" y="64"/>
                    <a:pt x="10" y="64"/>
                    <a:pt x="10" y="64"/>
                  </a:cubicBezTo>
                  <a:cubicBezTo>
                    <a:pt x="11" y="76"/>
                    <a:pt x="15" y="86"/>
                    <a:pt x="22" y="94"/>
                  </a:cubicBezTo>
                  <a:cubicBezTo>
                    <a:pt x="26" y="99"/>
                    <a:pt x="19" y="105"/>
                    <a:pt x="15" y="101"/>
                  </a:cubicBezTo>
                  <a:cubicBezTo>
                    <a:pt x="6" y="90"/>
                    <a:pt x="0" y="76"/>
                    <a:pt x="0" y="61"/>
                  </a:cubicBezTo>
                  <a:cubicBezTo>
                    <a:pt x="0" y="44"/>
                    <a:pt x="7" y="29"/>
                    <a:pt x="18" y="18"/>
                  </a:cubicBezTo>
                  <a:cubicBezTo>
                    <a:pt x="29" y="7"/>
                    <a:pt x="45" y="0"/>
                    <a:pt x="62" y="0"/>
                  </a:cubicBezTo>
                  <a:close/>
                  <a:moveTo>
                    <a:pt x="80" y="111"/>
                  </a:moveTo>
                  <a:cubicBezTo>
                    <a:pt x="80" y="111"/>
                    <a:pt x="80" y="111"/>
                    <a:pt x="80" y="111"/>
                  </a:cubicBezTo>
                  <a:cubicBezTo>
                    <a:pt x="80" y="123"/>
                    <a:pt x="80" y="123"/>
                    <a:pt x="80" y="123"/>
                  </a:cubicBezTo>
                  <a:cubicBezTo>
                    <a:pt x="80" y="126"/>
                    <a:pt x="78" y="128"/>
                    <a:pt x="76" y="128"/>
                  </a:cubicBezTo>
                  <a:cubicBezTo>
                    <a:pt x="75" y="128"/>
                    <a:pt x="75" y="128"/>
                    <a:pt x="75" y="128"/>
                  </a:cubicBezTo>
                  <a:cubicBezTo>
                    <a:pt x="48" y="128"/>
                    <a:pt x="48" y="128"/>
                    <a:pt x="48" y="128"/>
                  </a:cubicBezTo>
                  <a:cubicBezTo>
                    <a:pt x="45" y="128"/>
                    <a:pt x="43" y="126"/>
                    <a:pt x="43" y="123"/>
                  </a:cubicBezTo>
                  <a:cubicBezTo>
                    <a:pt x="43" y="123"/>
                    <a:pt x="43" y="123"/>
                    <a:pt x="43" y="123"/>
                  </a:cubicBezTo>
                  <a:cubicBezTo>
                    <a:pt x="43" y="111"/>
                    <a:pt x="43" y="111"/>
                    <a:pt x="43" y="111"/>
                  </a:cubicBezTo>
                  <a:cubicBezTo>
                    <a:pt x="29" y="111"/>
                    <a:pt x="29" y="111"/>
                    <a:pt x="29" y="111"/>
                  </a:cubicBezTo>
                  <a:cubicBezTo>
                    <a:pt x="26" y="111"/>
                    <a:pt x="24" y="109"/>
                    <a:pt x="24" y="106"/>
                  </a:cubicBezTo>
                  <a:cubicBezTo>
                    <a:pt x="24" y="105"/>
                    <a:pt x="25" y="103"/>
                    <a:pt x="25" y="103"/>
                  </a:cubicBezTo>
                  <a:cubicBezTo>
                    <a:pt x="58" y="70"/>
                    <a:pt x="58" y="70"/>
                    <a:pt x="58" y="70"/>
                  </a:cubicBezTo>
                  <a:cubicBezTo>
                    <a:pt x="60" y="68"/>
                    <a:pt x="63" y="68"/>
                    <a:pt x="65" y="70"/>
                  </a:cubicBezTo>
                  <a:cubicBezTo>
                    <a:pt x="65" y="70"/>
                    <a:pt x="65" y="70"/>
                    <a:pt x="65" y="70"/>
                  </a:cubicBezTo>
                  <a:cubicBezTo>
                    <a:pt x="98" y="103"/>
                    <a:pt x="98" y="103"/>
                    <a:pt x="98" y="103"/>
                  </a:cubicBezTo>
                  <a:cubicBezTo>
                    <a:pt x="100" y="104"/>
                    <a:pt x="100" y="107"/>
                    <a:pt x="98" y="109"/>
                  </a:cubicBezTo>
                  <a:cubicBezTo>
                    <a:pt x="97" y="110"/>
                    <a:pt x="96" y="111"/>
                    <a:pt x="94" y="111"/>
                  </a:cubicBezTo>
                  <a:cubicBezTo>
                    <a:pt x="94" y="111"/>
                    <a:pt x="94" y="111"/>
                    <a:pt x="94" y="111"/>
                  </a:cubicBezTo>
                  <a:cubicBezTo>
                    <a:pt x="80" y="111"/>
                    <a:pt x="80" y="111"/>
                    <a:pt x="80" y="111"/>
                  </a:cubicBezTo>
                  <a:close/>
                  <a:moveTo>
                    <a:pt x="71" y="119"/>
                  </a:moveTo>
                  <a:cubicBezTo>
                    <a:pt x="71" y="119"/>
                    <a:pt x="71" y="119"/>
                    <a:pt x="71" y="119"/>
                  </a:cubicBezTo>
                  <a:cubicBezTo>
                    <a:pt x="71" y="106"/>
                    <a:pt x="71" y="106"/>
                    <a:pt x="71" y="106"/>
                  </a:cubicBezTo>
                  <a:cubicBezTo>
                    <a:pt x="71" y="106"/>
                    <a:pt x="71" y="106"/>
                    <a:pt x="71" y="106"/>
                  </a:cubicBezTo>
                  <a:cubicBezTo>
                    <a:pt x="71" y="103"/>
                    <a:pt x="73" y="101"/>
                    <a:pt x="76" y="101"/>
                  </a:cubicBezTo>
                  <a:cubicBezTo>
                    <a:pt x="83" y="101"/>
                    <a:pt x="83" y="101"/>
                    <a:pt x="83" y="101"/>
                  </a:cubicBezTo>
                  <a:cubicBezTo>
                    <a:pt x="62" y="80"/>
                    <a:pt x="62" y="80"/>
                    <a:pt x="62" y="80"/>
                  </a:cubicBezTo>
                  <a:cubicBezTo>
                    <a:pt x="40" y="101"/>
                    <a:pt x="40" y="101"/>
                    <a:pt x="40" y="101"/>
                  </a:cubicBezTo>
                  <a:cubicBezTo>
                    <a:pt x="47" y="101"/>
                    <a:pt x="47" y="101"/>
                    <a:pt x="47" y="101"/>
                  </a:cubicBezTo>
                  <a:cubicBezTo>
                    <a:pt x="48" y="101"/>
                    <a:pt x="48" y="101"/>
                    <a:pt x="48" y="101"/>
                  </a:cubicBezTo>
                  <a:cubicBezTo>
                    <a:pt x="50" y="101"/>
                    <a:pt x="52" y="103"/>
                    <a:pt x="52" y="106"/>
                  </a:cubicBezTo>
                  <a:cubicBezTo>
                    <a:pt x="52" y="119"/>
                    <a:pt x="52" y="119"/>
                    <a:pt x="52" y="119"/>
                  </a:cubicBezTo>
                  <a:cubicBezTo>
                    <a:pt x="71" y="119"/>
                    <a:pt x="71" y="119"/>
                    <a:pt x="71" y="119"/>
                  </a:cubicBezTo>
                  <a:close/>
                  <a:moveTo>
                    <a:pt x="98" y="25"/>
                  </a:moveTo>
                  <a:cubicBezTo>
                    <a:pt x="98" y="25"/>
                    <a:pt x="98" y="25"/>
                    <a:pt x="98" y="25"/>
                  </a:cubicBezTo>
                  <a:cubicBezTo>
                    <a:pt x="98" y="24"/>
                    <a:pt x="97" y="24"/>
                    <a:pt x="97" y="23"/>
                  </a:cubicBezTo>
                  <a:cubicBezTo>
                    <a:pt x="95" y="25"/>
                    <a:pt x="92" y="26"/>
                    <a:pt x="90" y="28"/>
                  </a:cubicBezTo>
                  <a:cubicBezTo>
                    <a:pt x="93" y="37"/>
                    <a:pt x="95" y="47"/>
                    <a:pt x="95" y="58"/>
                  </a:cubicBezTo>
                  <a:cubicBezTo>
                    <a:pt x="113" y="58"/>
                    <a:pt x="113" y="58"/>
                    <a:pt x="113" y="58"/>
                  </a:cubicBezTo>
                  <a:cubicBezTo>
                    <a:pt x="112" y="45"/>
                    <a:pt x="107" y="33"/>
                    <a:pt x="98" y="25"/>
                  </a:cubicBezTo>
                  <a:close/>
                  <a:moveTo>
                    <a:pt x="92" y="20"/>
                  </a:moveTo>
                  <a:cubicBezTo>
                    <a:pt x="92" y="20"/>
                    <a:pt x="92" y="20"/>
                    <a:pt x="92" y="20"/>
                  </a:cubicBezTo>
                  <a:cubicBezTo>
                    <a:pt x="89" y="17"/>
                    <a:pt x="86" y="15"/>
                    <a:pt x="82" y="14"/>
                  </a:cubicBezTo>
                  <a:cubicBezTo>
                    <a:pt x="83" y="15"/>
                    <a:pt x="85" y="18"/>
                    <a:pt x="86" y="20"/>
                  </a:cubicBezTo>
                  <a:cubicBezTo>
                    <a:pt x="86" y="21"/>
                    <a:pt x="87" y="22"/>
                    <a:pt x="87" y="23"/>
                  </a:cubicBezTo>
                  <a:cubicBezTo>
                    <a:pt x="89" y="22"/>
                    <a:pt x="91" y="21"/>
                    <a:pt x="92" y="20"/>
                  </a:cubicBezTo>
                  <a:close/>
                  <a:moveTo>
                    <a:pt x="70" y="10"/>
                  </a:moveTo>
                  <a:cubicBezTo>
                    <a:pt x="70" y="10"/>
                    <a:pt x="70" y="10"/>
                    <a:pt x="70" y="10"/>
                  </a:cubicBezTo>
                  <a:cubicBezTo>
                    <a:pt x="68" y="10"/>
                    <a:pt x="66" y="10"/>
                    <a:pt x="64" y="10"/>
                  </a:cubicBezTo>
                  <a:cubicBezTo>
                    <a:pt x="64" y="29"/>
                    <a:pt x="64" y="29"/>
                    <a:pt x="64" y="29"/>
                  </a:cubicBezTo>
                  <a:cubicBezTo>
                    <a:pt x="70" y="29"/>
                    <a:pt x="75" y="28"/>
                    <a:pt x="80" y="26"/>
                  </a:cubicBezTo>
                  <a:cubicBezTo>
                    <a:pt x="81" y="26"/>
                    <a:pt x="82" y="25"/>
                    <a:pt x="82" y="25"/>
                  </a:cubicBezTo>
                  <a:cubicBezTo>
                    <a:pt x="82" y="24"/>
                    <a:pt x="81" y="23"/>
                    <a:pt x="81" y="23"/>
                  </a:cubicBezTo>
                  <a:cubicBezTo>
                    <a:pt x="78" y="17"/>
                    <a:pt x="74" y="13"/>
                    <a:pt x="70" y="10"/>
                  </a:cubicBezTo>
                  <a:close/>
                  <a:moveTo>
                    <a:pt x="59" y="10"/>
                  </a:moveTo>
                  <a:cubicBezTo>
                    <a:pt x="59" y="10"/>
                    <a:pt x="59" y="10"/>
                    <a:pt x="59" y="10"/>
                  </a:cubicBezTo>
                  <a:cubicBezTo>
                    <a:pt x="57" y="10"/>
                    <a:pt x="55" y="10"/>
                    <a:pt x="53" y="10"/>
                  </a:cubicBezTo>
                  <a:cubicBezTo>
                    <a:pt x="49" y="13"/>
                    <a:pt x="45" y="17"/>
                    <a:pt x="42" y="23"/>
                  </a:cubicBezTo>
                  <a:cubicBezTo>
                    <a:pt x="42" y="23"/>
                    <a:pt x="41" y="24"/>
                    <a:pt x="41" y="25"/>
                  </a:cubicBezTo>
                  <a:cubicBezTo>
                    <a:pt x="41" y="25"/>
                    <a:pt x="42" y="26"/>
                    <a:pt x="43" y="26"/>
                  </a:cubicBezTo>
                  <a:cubicBezTo>
                    <a:pt x="48" y="28"/>
                    <a:pt x="53" y="29"/>
                    <a:pt x="59" y="29"/>
                  </a:cubicBezTo>
                  <a:cubicBezTo>
                    <a:pt x="59" y="10"/>
                    <a:pt x="59" y="10"/>
                    <a:pt x="59" y="10"/>
                  </a:cubicBezTo>
                  <a:close/>
                  <a:moveTo>
                    <a:pt x="41" y="14"/>
                  </a:moveTo>
                  <a:cubicBezTo>
                    <a:pt x="41" y="14"/>
                    <a:pt x="41" y="14"/>
                    <a:pt x="41" y="14"/>
                  </a:cubicBezTo>
                  <a:cubicBezTo>
                    <a:pt x="37" y="15"/>
                    <a:pt x="34" y="17"/>
                    <a:pt x="31" y="20"/>
                  </a:cubicBezTo>
                  <a:cubicBezTo>
                    <a:pt x="32" y="21"/>
                    <a:pt x="34" y="22"/>
                    <a:pt x="36" y="23"/>
                  </a:cubicBezTo>
                  <a:cubicBezTo>
                    <a:pt x="36" y="22"/>
                    <a:pt x="37" y="21"/>
                    <a:pt x="37" y="20"/>
                  </a:cubicBezTo>
                  <a:cubicBezTo>
                    <a:pt x="38" y="18"/>
                    <a:pt x="40" y="15"/>
                    <a:pt x="41" y="14"/>
                  </a:cubicBezTo>
                  <a:close/>
                  <a:moveTo>
                    <a:pt x="26" y="23"/>
                  </a:moveTo>
                  <a:cubicBezTo>
                    <a:pt x="26" y="23"/>
                    <a:pt x="26" y="23"/>
                    <a:pt x="26" y="23"/>
                  </a:cubicBezTo>
                  <a:cubicBezTo>
                    <a:pt x="26" y="24"/>
                    <a:pt x="25" y="24"/>
                    <a:pt x="25" y="25"/>
                  </a:cubicBezTo>
                  <a:cubicBezTo>
                    <a:pt x="16" y="33"/>
                    <a:pt x="11" y="45"/>
                    <a:pt x="10" y="58"/>
                  </a:cubicBezTo>
                  <a:cubicBezTo>
                    <a:pt x="28" y="58"/>
                    <a:pt x="28" y="58"/>
                    <a:pt x="28" y="58"/>
                  </a:cubicBezTo>
                  <a:cubicBezTo>
                    <a:pt x="28" y="47"/>
                    <a:pt x="30" y="37"/>
                    <a:pt x="33" y="28"/>
                  </a:cubicBezTo>
                  <a:cubicBezTo>
                    <a:pt x="31" y="26"/>
                    <a:pt x="29" y="25"/>
                    <a:pt x="26" y="23"/>
                  </a:cubicBezTo>
                  <a:close/>
                  <a:moveTo>
                    <a:pt x="85" y="30"/>
                  </a:moveTo>
                  <a:cubicBezTo>
                    <a:pt x="85" y="30"/>
                    <a:pt x="85" y="30"/>
                    <a:pt x="85" y="30"/>
                  </a:cubicBezTo>
                  <a:cubicBezTo>
                    <a:pt x="84" y="31"/>
                    <a:pt x="83" y="31"/>
                    <a:pt x="82" y="31"/>
                  </a:cubicBezTo>
                  <a:cubicBezTo>
                    <a:pt x="77" y="33"/>
                    <a:pt x="71" y="35"/>
                    <a:pt x="64" y="35"/>
                  </a:cubicBezTo>
                  <a:cubicBezTo>
                    <a:pt x="64" y="58"/>
                    <a:pt x="64" y="58"/>
                    <a:pt x="64" y="58"/>
                  </a:cubicBezTo>
                  <a:cubicBezTo>
                    <a:pt x="90" y="58"/>
                    <a:pt x="90" y="58"/>
                    <a:pt x="90" y="58"/>
                  </a:cubicBezTo>
                  <a:cubicBezTo>
                    <a:pt x="89" y="48"/>
                    <a:pt x="88" y="38"/>
                    <a:pt x="85" y="30"/>
                  </a:cubicBezTo>
                  <a:close/>
                  <a:moveTo>
                    <a:pt x="59" y="35"/>
                  </a:moveTo>
                  <a:cubicBezTo>
                    <a:pt x="59" y="35"/>
                    <a:pt x="59" y="35"/>
                    <a:pt x="59" y="35"/>
                  </a:cubicBezTo>
                  <a:cubicBezTo>
                    <a:pt x="52" y="35"/>
                    <a:pt x="46" y="33"/>
                    <a:pt x="41" y="31"/>
                  </a:cubicBezTo>
                  <a:cubicBezTo>
                    <a:pt x="40" y="31"/>
                    <a:pt x="39" y="31"/>
                    <a:pt x="39" y="30"/>
                  </a:cubicBezTo>
                  <a:cubicBezTo>
                    <a:pt x="35" y="38"/>
                    <a:pt x="34" y="48"/>
                    <a:pt x="33" y="58"/>
                  </a:cubicBezTo>
                  <a:cubicBezTo>
                    <a:pt x="59" y="58"/>
                    <a:pt x="59" y="58"/>
                    <a:pt x="59" y="58"/>
                  </a:cubicBezTo>
                  <a:cubicBezTo>
                    <a:pt x="59" y="35"/>
                    <a:pt x="59" y="35"/>
                    <a:pt x="59" y="3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280"/>
            </a:p>
          </p:txBody>
        </p:sp>
      </p:grpSp>
      <p:grpSp>
        <p:nvGrpSpPr>
          <p:cNvPr id="4" name="组合 2"/>
          <p:cNvGrpSpPr/>
          <p:nvPr/>
        </p:nvGrpSpPr>
        <p:grpSpPr>
          <a:xfrm>
            <a:off x="2508250" y="3548063"/>
            <a:ext cx="587375" cy="587375"/>
            <a:chOff x="3527227" y="4988149"/>
            <a:chExt cx="825996" cy="825996"/>
          </a:xfrm>
        </p:grpSpPr>
        <p:sp>
          <p:nvSpPr>
            <p:cNvPr id="26635" name="Oval 11"/>
            <p:cNvSpPr>
              <a:spLocks noChangeArrowheads="1"/>
            </p:cNvSpPr>
            <p:nvPr/>
          </p:nvSpPr>
          <p:spPr bwMode="auto">
            <a:xfrm>
              <a:off x="3527227" y="4988149"/>
              <a:ext cx="825996" cy="825996"/>
            </a:xfrm>
            <a:prstGeom prst="ellipse">
              <a:avLst/>
            </a:prstGeom>
            <a:solidFill>
              <a:schemeClr val="accent1"/>
            </a:solidFill>
            <a:ln w="12700">
              <a:noFill/>
              <a:round/>
            </a:ln>
          </p:spPr>
          <p:txBody>
            <a:bodyPr/>
            <a:lstStyle/>
            <a:p>
              <a:endParaRPr lang="zh-CN" altLang="en-US" sz="1280"/>
            </a:p>
          </p:txBody>
        </p:sp>
        <p:sp>
          <p:nvSpPr>
            <p:cNvPr id="26641" name="Freeform 17"/>
            <p:cNvSpPr>
              <a:spLocks noEditPoints="1"/>
            </p:cNvSpPr>
            <p:nvPr/>
          </p:nvSpPr>
          <p:spPr bwMode="auto">
            <a:xfrm>
              <a:off x="3743773" y="5240413"/>
              <a:ext cx="361652" cy="321469"/>
            </a:xfrm>
            <a:custGeom>
              <a:avLst/>
              <a:gdLst>
                <a:gd name="T0" fmla="*/ 5 w 123"/>
                <a:gd name="T1" fmla="*/ 0 h 108"/>
                <a:gd name="T2" fmla="*/ 123 w 123"/>
                <a:gd name="T3" fmla="*/ 5 h 108"/>
                <a:gd name="T4" fmla="*/ 123 w 123"/>
                <a:gd name="T5" fmla="*/ 104 h 108"/>
                <a:gd name="T6" fmla="*/ 118 w 123"/>
                <a:gd name="T7" fmla="*/ 108 h 108"/>
                <a:gd name="T8" fmla="*/ 0 w 123"/>
                <a:gd name="T9" fmla="*/ 104 h 108"/>
                <a:gd name="T10" fmla="*/ 0 w 123"/>
                <a:gd name="T11" fmla="*/ 77 h 108"/>
                <a:gd name="T12" fmla="*/ 3 w 123"/>
                <a:gd name="T13" fmla="*/ 75 h 108"/>
                <a:gd name="T14" fmla="*/ 26 w 123"/>
                <a:gd name="T15" fmla="*/ 75 h 108"/>
                <a:gd name="T16" fmla="*/ 28 w 123"/>
                <a:gd name="T17" fmla="*/ 84 h 108"/>
                <a:gd name="T18" fmla="*/ 28 w 123"/>
                <a:gd name="T19" fmla="*/ 50 h 108"/>
                <a:gd name="T20" fmla="*/ 28 w 123"/>
                <a:gd name="T21" fmla="*/ 56 h 108"/>
                <a:gd name="T22" fmla="*/ 3 w 123"/>
                <a:gd name="T23" fmla="*/ 59 h 108"/>
                <a:gd name="T24" fmla="*/ 0 w 123"/>
                <a:gd name="T25" fmla="*/ 56 h 108"/>
                <a:gd name="T26" fmla="*/ 5 w 123"/>
                <a:gd name="T27" fmla="*/ 0 h 108"/>
                <a:gd name="T28" fmla="*/ 10 w 123"/>
                <a:gd name="T29" fmla="*/ 80 h 108"/>
                <a:gd name="T30" fmla="*/ 113 w 123"/>
                <a:gd name="T31" fmla="*/ 99 h 108"/>
                <a:gd name="T32" fmla="*/ 10 w 123"/>
                <a:gd name="T33" fmla="*/ 35 h 108"/>
                <a:gd name="T34" fmla="*/ 23 w 123"/>
                <a:gd name="T35" fmla="*/ 53 h 108"/>
                <a:gd name="T36" fmla="*/ 26 w 123"/>
                <a:gd name="T37" fmla="*/ 40 h 108"/>
                <a:gd name="T38" fmla="*/ 28 w 123"/>
                <a:gd name="T39" fmla="*/ 41 h 108"/>
                <a:gd name="T40" fmla="*/ 52 w 123"/>
                <a:gd name="T41" fmla="*/ 69 h 108"/>
                <a:gd name="T42" fmla="*/ 24 w 123"/>
                <a:gd name="T43" fmla="*/ 93 h 108"/>
                <a:gd name="T44" fmla="*/ 23 w 123"/>
                <a:gd name="T45" fmla="*/ 80 h 108"/>
                <a:gd name="T46" fmla="*/ 103 w 123"/>
                <a:gd name="T47" fmla="*/ 45 h 108"/>
                <a:gd name="T48" fmla="*/ 106 w 123"/>
                <a:gd name="T49" fmla="*/ 48 h 108"/>
                <a:gd name="T50" fmla="*/ 63 w 123"/>
                <a:gd name="T51" fmla="*/ 51 h 108"/>
                <a:gd name="T52" fmla="*/ 63 w 123"/>
                <a:gd name="T53" fmla="*/ 45 h 108"/>
                <a:gd name="T54" fmla="*/ 92 w 123"/>
                <a:gd name="T55" fmla="*/ 83 h 108"/>
                <a:gd name="T56" fmla="*/ 94 w 123"/>
                <a:gd name="T57" fmla="*/ 85 h 108"/>
                <a:gd name="T58" fmla="*/ 63 w 123"/>
                <a:gd name="T59" fmla="*/ 88 h 108"/>
                <a:gd name="T60" fmla="*/ 63 w 123"/>
                <a:gd name="T61" fmla="*/ 83 h 108"/>
                <a:gd name="T62" fmla="*/ 103 w 123"/>
                <a:gd name="T63" fmla="*/ 58 h 108"/>
                <a:gd name="T64" fmla="*/ 106 w 123"/>
                <a:gd name="T65" fmla="*/ 61 h 108"/>
                <a:gd name="T66" fmla="*/ 63 w 123"/>
                <a:gd name="T67" fmla="*/ 63 h 108"/>
                <a:gd name="T68" fmla="*/ 63 w 123"/>
                <a:gd name="T69" fmla="*/ 58 h 108"/>
                <a:gd name="T70" fmla="*/ 103 w 123"/>
                <a:gd name="T71" fmla="*/ 70 h 108"/>
                <a:gd name="T72" fmla="*/ 106 w 123"/>
                <a:gd name="T73" fmla="*/ 73 h 108"/>
                <a:gd name="T74" fmla="*/ 63 w 123"/>
                <a:gd name="T75" fmla="*/ 76 h 108"/>
                <a:gd name="T76" fmla="*/ 63 w 123"/>
                <a:gd name="T77" fmla="*/ 70 h 108"/>
                <a:gd name="T78" fmla="*/ 106 w 123"/>
                <a:gd name="T79" fmla="*/ 15 h 108"/>
                <a:gd name="T80" fmla="*/ 111 w 123"/>
                <a:gd name="T81" fmla="*/ 19 h 108"/>
                <a:gd name="T82" fmla="*/ 101 w 123"/>
                <a:gd name="T83" fmla="*/ 19 h 108"/>
                <a:gd name="T84" fmla="*/ 94 w 123"/>
                <a:gd name="T85" fmla="*/ 15 h 108"/>
                <a:gd name="T86" fmla="*/ 99 w 123"/>
                <a:gd name="T87" fmla="*/ 19 h 108"/>
                <a:gd name="T88" fmla="*/ 90 w 123"/>
                <a:gd name="T89" fmla="*/ 19 h 108"/>
                <a:gd name="T90" fmla="*/ 83 w 123"/>
                <a:gd name="T91" fmla="*/ 15 h 108"/>
                <a:gd name="T92" fmla="*/ 88 w 123"/>
                <a:gd name="T93" fmla="*/ 19 h 108"/>
                <a:gd name="T94" fmla="*/ 78 w 123"/>
                <a:gd name="T95" fmla="*/ 19 h 108"/>
                <a:gd name="T96" fmla="*/ 10 w 123"/>
                <a:gd name="T97" fmla="*/ 29 h 108"/>
                <a:gd name="T98" fmla="*/ 113 w 123"/>
                <a:gd name="T99" fmla="*/ 29 h 108"/>
                <a:gd name="T100" fmla="*/ 10 w 123"/>
                <a:gd name="T101" fmla="*/ 1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3" h="108">
                  <a:moveTo>
                    <a:pt x="5" y="0"/>
                  </a:moveTo>
                  <a:cubicBezTo>
                    <a:pt x="5" y="0"/>
                    <a:pt x="5" y="0"/>
                    <a:pt x="5" y="0"/>
                  </a:cubicBezTo>
                  <a:cubicBezTo>
                    <a:pt x="118" y="0"/>
                    <a:pt x="118" y="0"/>
                    <a:pt x="118" y="0"/>
                  </a:cubicBezTo>
                  <a:cubicBezTo>
                    <a:pt x="121" y="0"/>
                    <a:pt x="123" y="2"/>
                    <a:pt x="123" y="5"/>
                  </a:cubicBezTo>
                  <a:cubicBezTo>
                    <a:pt x="123" y="5"/>
                    <a:pt x="123" y="5"/>
                    <a:pt x="123" y="5"/>
                  </a:cubicBezTo>
                  <a:cubicBezTo>
                    <a:pt x="123" y="104"/>
                    <a:pt x="123" y="104"/>
                    <a:pt x="123" y="104"/>
                  </a:cubicBezTo>
                  <a:cubicBezTo>
                    <a:pt x="123" y="106"/>
                    <a:pt x="121" y="108"/>
                    <a:pt x="118" y="108"/>
                  </a:cubicBezTo>
                  <a:cubicBezTo>
                    <a:pt x="118" y="108"/>
                    <a:pt x="118" y="108"/>
                    <a:pt x="118" y="108"/>
                  </a:cubicBezTo>
                  <a:cubicBezTo>
                    <a:pt x="5" y="108"/>
                    <a:pt x="5" y="108"/>
                    <a:pt x="5" y="108"/>
                  </a:cubicBezTo>
                  <a:cubicBezTo>
                    <a:pt x="3" y="108"/>
                    <a:pt x="0" y="106"/>
                    <a:pt x="0" y="104"/>
                  </a:cubicBezTo>
                  <a:cubicBezTo>
                    <a:pt x="0" y="103"/>
                    <a:pt x="0" y="103"/>
                    <a:pt x="0" y="103"/>
                  </a:cubicBezTo>
                  <a:cubicBezTo>
                    <a:pt x="0" y="77"/>
                    <a:pt x="0" y="77"/>
                    <a:pt x="0" y="77"/>
                  </a:cubicBezTo>
                  <a:cubicBezTo>
                    <a:pt x="0" y="77"/>
                    <a:pt x="0" y="77"/>
                    <a:pt x="0" y="77"/>
                  </a:cubicBezTo>
                  <a:cubicBezTo>
                    <a:pt x="0" y="76"/>
                    <a:pt x="2" y="75"/>
                    <a:pt x="3" y="75"/>
                  </a:cubicBezTo>
                  <a:cubicBezTo>
                    <a:pt x="26" y="75"/>
                    <a:pt x="26" y="75"/>
                    <a:pt x="26" y="75"/>
                  </a:cubicBezTo>
                  <a:cubicBezTo>
                    <a:pt x="26" y="75"/>
                    <a:pt x="26" y="75"/>
                    <a:pt x="26" y="75"/>
                  </a:cubicBezTo>
                  <a:cubicBezTo>
                    <a:pt x="27" y="75"/>
                    <a:pt x="28" y="76"/>
                    <a:pt x="28" y="77"/>
                  </a:cubicBezTo>
                  <a:cubicBezTo>
                    <a:pt x="28" y="84"/>
                    <a:pt x="28" y="84"/>
                    <a:pt x="28" y="84"/>
                  </a:cubicBezTo>
                  <a:cubicBezTo>
                    <a:pt x="46" y="67"/>
                    <a:pt x="46" y="67"/>
                    <a:pt x="46" y="67"/>
                  </a:cubicBezTo>
                  <a:cubicBezTo>
                    <a:pt x="28" y="50"/>
                    <a:pt x="28" y="50"/>
                    <a:pt x="28" y="50"/>
                  </a:cubicBezTo>
                  <a:cubicBezTo>
                    <a:pt x="28" y="56"/>
                    <a:pt x="28" y="56"/>
                    <a:pt x="28" y="56"/>
                  </a:cubicBezTo>
                  <a:cubicBezTo>
                    <a:pt x="28" y="56"/>
                    <a:pt x="28" y="56"/>
                    <a:pt x="28" y="56"/>
                  </a:cubicBezTo>
                  <a:cubicBezTo>
                    <a:pt x="28" y="58"/>
                    <a:pt x="27" y="59"/>
                    <a:pt x="26" y="59"/>
                  </a:cubicBezTo>
                  <a:cubicBezTo>
                    <a:pt x="3" y="59"/>
                    <a:pt x="3" y="59"/>
                    <a:pt x="3" y="59"/>
                  </a:cubicBezTo>
                  <a:cubicBezTo>
                    <a:pt x="2" y="59"/>
                    <a:pt x="0" y="58"/>
                    <a:pt x="0" y="56"/>
                  </a:cubicBezTo>
                  <a:cubicBezTo>
                    <a:pt x="0" y="56"/>
                    <a:pt x="0" y="56"/>
                    <a:pt x="0" y="56"/>
                  </a:cubicBezTo>
                  <a:cubicBezTo>
                    <a:pt x="0" y="5"/>
                    <a:pt x="0" y="5"/>
                    <a:pt x="0" y="5"/>
                  </a:cubicBezTo>
                  <a:cubicBezTo>
                    <a:pt x="0" y="2"/>
                    <a:pt x="3" y="0"/>
                    <a:pt x="5" y="0"/>
                  </a:cubicBezTo>
                  <a:close/>
                  <a:moveTo>
                    <a:pt x="10" y="80"/>
                  </a:moveTo>
                  <a:cubicBezTo>
                    <a:pt x="10" y="80"/>
                    <a:pt x="10" y="80"/>
                    <a:pt x="10" y="80"/>
                  </a:cubicBezTo>
                  <a:cubicBezTo>
                    <a:pt x="10" y="99"/>
                    <a:pt x="10" y="99"/>
                    <a:pt x="10" y="99"/>
                  </a:cubicBezTo>
                  <a:cubicBezTo>
                    <a:pt x="113" y="99"/>
                    <a:pt x="113" y="99"/>
                    <a:pt x="113" y="99"/>
                  </a:cubicBezTo>
                  <a:cubicBezTo>
                    <a:pt x="113" y="35"/>
                    <a:pt x="113" y="35"/>
                    <a:pt x="113" y="35"/>
                  </a:cubicBezTo>
                  <a:cubicBezTo>
                    <a:pt x="10" y="35"/>
                    <a:pt x="10" y="35"/>
                    <a:pt x="10" y="35"/>
                  </a:cubicBezTo>
                  <a:cubicBezTo>
                    <a:pt x="10" y="53"/>
                    <a:pt x="10" y="53"/>
                    <a:pt x="10" y="53"/>
                  </a:cubicBezTo>
                  <a:cubicBezTo>
                    <a:pt x="23" y="53"/>
                    <a:pt x="23" y="53"/>
                    <a:pt x="23" y="53"/>
                  </a:cubicBezTo>
                  <a:cubicBezTo>
                    <a:pt x="23" y="43"/>
                    <a:pt x="23" y="43"/>
                    <a:pt x="23" y="43"/>
                  </a:cubicBezTo>
                  <a:cubicBezTo>
                    <a:pt x="23" y="41"/>
                    <a:pt x="24" y="40"/>
                    <a:pt x="26" y="40"/>
                  </a:cubicBezTo>
                  <a:cubicBezTo>
                    <a:pt x="26" y="40"/>
                    <a:pt x="27" y="40"/>
                    <a:pt x="28" y="41"/>
                  </a:cubicBezTo>
                  <a:cubicBezTo>
                    <a:pt x="28" y="41"/>
                    <a:pt x="28" y="41"/>
                    <a:pt x="28" y="41"/>
                  </a:cubicBezTo>
                  <a:cubicBezTo>
                    <a:pt x="52" y="65"/>
                    <a:pt x="52" y="65"/>
                    <a:pt x="52" y="65"/>
                  </a:cubicBezTo>
                  <a:cubicBezTo>
                    <a:pt x="53" y="66"/>
                    <a:pt x="53" y="68"/>
                    <a:pt x="52" y="69"/>
                  </a:cubicBezTo>
                  <a:cubicBezTo>
                    <a:pt x="28" y="93"/>
                    <a:pt x="28" y="93"/>
                    <a:pt x="28" y="93"/>
                  </a:cubicBezTo>
                  <a:cubicBezTo>
                    <a:pt x="27" y="94"/>
                    <a:pt x="25" y="94"/>
                    <a:pt x="24" y="93"/>
                  </a:cubicBezTo>
                  <a:cubicBezTo>
                    <a:pt x="23" y="92"/>
                    <a:pt x="23" y="92"/>
                    <a:pt x="23" y="91"/>
                  </a:cubicBezTo>
                  <a:cubicBezTo>
                    <a:pt x="23" y="80"/>
                    <a:pt x="23" y="80"/>
                    <a:pt x="23" y="80"/>
                  </a:cubicBezTo>
                  <a:cubicBezTo>
                    <a:pt x="10" y="80"/>
                    <a:pt x="10" y="80"/>
                    <a:pt x="10" y="80"/>
                  </a:cubicBezTo>
                  <a:close/>
                  <a:moveTo>
                    <a:pt x="103" y="45"/>
                  </a:moveTo>
                  <a:cubicBezTo>
                    <a:pt x="103" y="45"/>
                    <a:pt x="103" y="45"/>
                    <a:pt x="103" y="45"/>
                  </a:cubicBezTo>
                  <a:cubicBezTo>
                    <a:pt x="104" y="45"/>
                    <a:pt x="106" y="47"/>
                    <a:pt x="106" y="48"/>
                  </a:cubicBezTo>
                  <a:cubicBezTo>
                    <a:pt x="106" y="50"/>
                    <a:pt x="104" y="51"/>
                    <a:pt x="103" y="51"/>
                  </a:cubicBezTo>
                  <a:cubicBezTo>
                    <a:pt x="63" y="51"/>
                    <a:pt x="63" y="51"/>
                    <a:pt x="63" y="51"/>
                  </a:cubicBezTo>
                  <a:cubicBezTo>
                    <a:pt x="61" y="51"/>
                    <a:pt x="60" y="50"/>
                    <a:pt x="60" y="48"/>
                  </a:cubicBezTo>
                  <a:cubicBezTo>
                    <a:pt x="60" y="47"/>
                    <a:pt x="61" y="45"/>
                    <a:pt x="63" y="45"/>
                  </a:cubicBezTo>
                  <a:cubicBezTo>
                    <a:pt x="103" y="45"/>
                    <a:pt x="103" y="45"/>
                    <a:pt x="103" y="45"/>
                  </a:cubicBezTo>
                  <a:close/>
                  <a:moveTo>
                    <a:pt x="92" y="83"/>
                  </a:moveTo>
                  <a:cubicBezTo>
                    <a:pt x="92" y="83"/>
                    <a:pt x="92" y="83"/>
                    <a:pt x="92" y="83"/>
                  </a:cubicBezTo>
                  <a:cubicBezTo>
                    <a:pt x="93" y="83"/>
                    <a:pt x="94" y="84"/>
                    <a:pt x="94" y="85"/>
                  </a:cubicBezTo>
                  <a:cubicBezTo>
                    <a:pt x="94" y="87"/>
                    <a:pt x="93" y="88"/>
                    <a:pt x="92" y="88"/>
                  </a:cubicBezTo>
                  <a:cubicBezTo>
                    <a:pt x="63" y="88"/>
                    <a:pt x="63" y="88"/>
                    <a:pt x="63" y="88"/>
                  </a:cubicBezTo>
                  <a:cubicBezTo>
                    <a:pt x="61" y="88"/>
                    <a:pt x="60" y="87"/>
                    <a:pt x="60" y="85"/>
                  </a:cubicBezTo>
                  <a:cubicBezTo>
                    <a:pt x="60" y="84"/>
                    <a:pt x="61" y="83"/>
                    <a:pt x="63" y="83"/>
                  </a:cubicBezTo>
                  <a:cubicBezTo>
                    <a:pt x="92" y="83"/>
                    <a:pt x="92" y="83"/>
                    <a:pt x="92" y="83"/>
                  </a:cubicBezTo>
                  <a:close/>
                  <a:moveTo>
                    <a:pt x="103" y="58"/>
                  </a:moveTo>
                  <a:cubicBezTo>
                    <a:pt x="103" y="58"/>
                    <a:pt x="103" y="58"/>
                    <a:pt x="103" y="58"/>
                  </a:cubicBezTo>
                  <a:cubicBezTo>
                    <a:pt x="104" y="58"/>
                    <a:pt x="106" y="59"/>
                    <a:pt x="106" y="61"/>
                  </a:cubicBezTo>
                  <a:cubicBezTo>
                    <a:pt x="106" y="62"/>
                    <a:pt x="104" y="63"/>
                    <a:pt x="103" y="63"/>
                  </a:cubicBezTo>
                  <a:cubicBezTo>
                    <a:pt x="63" y="63"/>
                    <a:pt x="63" y="63"/>
                    <a:pt x="63" y="63"/>
                  </a:cubicBezTo>
                  <a:cubicBezTo>
                    <a:pt x="61" y="63"/>
                    <a:pt x="60" y="62"/>
                    <a:pt x="60" y="61"/>
                  </a:cubicBezTo>
                  <a:cubicBezTo>
                    <a:pt x="60" y="59"/>
                    <a:pt x="61" y="58"/>
                    <a:pt x="63" y="58"/>
                  </a:cubicBezTo>
                  <a:cubicBezTo>
                    <a:pt x="103" y="58"/>
                    <a:pt x="103" y="58"/>
                    <a:pt x="103" y="58"/>
                  </a:cubicBezTo>
                  <a:close/>
                  <a:moveTo>
                    <a:pt x="103" y="70"/>
                  </a:moveTo>
                  <a:cubicBezTo>
                    <a:pt x="103" y="70"/>
                    <a:pt x="103" y="70"/>
                    <a:pt x="103" y="70"/>
                  </a:cubicBezTo>
                  <a:cubicBezTo>
                    <a:pt x="104" y="70"/>
                    <a:pt x="106" y="71"/>
                    <a:pt x="106" y="73"/>
                  </a:cubicBezTo>
                  <a:cubicBezTo>
                    <a:pt x="106" y="75"/>
                    <a:pt x="104" y="76"/>
                    <a:pt x="103" y="76"/>
                  </a:cubicBezTo>
                  <a:cubicBezTo>
                    <a:pt x="63" y="76"/>
                    <a:pt x="63" y="76"/>
                    <a:pt x="63" y="76"/>
                  </a:cubicBezTo>
                  <a:cubicBezTo>
                    <a:pt x="61" y="76"/>
                    <a:pt x="60" y="75"/>
                    <a:pt x="60" y="73"/>
                  </a:cubicBezTo>
                  <a:cubicBezTo>
                    <a:pt x="60" y="71"/>
                    <a:pt x="61" y="70"/>
                    <a:pt x="63" y="70"/>
                  </a:cubicBezTo>
                  <a:cubicBezTo>
                    <a:pt x="103" y="70"/>
                    <a:pt x="103" y="70"/>
                    <a:pt x="103" y="70"/>
                  </a:cubicBezTo>
                  <a:close/>
                  <a:moveTo>
                    <a:pt x="106" y="15"/>
                  </a:moveTo>
                  <a:cubicBezTo>
                    <a:pt x="106" y="15"/>
                    <a:pt x="106" y="15"/>
                    <a:pt x="106" y="15"/>
                  </a:cubicBezTo>
                  <a:cubicBezTo>
                    <a:pt x="108" y="15"/>
                    <a:pt x="111" y="17"/>
                    <a:pt x="111" y="19"/>
                  </a:cubicBezTo>
                  <a:cubicBezTo>
                    <a:pt x="111" y="22"/>
                    <a:pt x="108" y="24"/>
                    <a:pt x="106" y="24"/>
                  </a:cubicBezTo>
                  <a:cubicBezTo>
                    <a:pt x="103" y="24"/>
                    <a:pt x="101" y="22"/>
                    <a:pt x="101" y="19"/>
                  </a:cubicBezTo>
                  <a:cubicBezTo>
                    <a:pt x="101" y="17"/>
                    <a:pt x="103" y="15"/>
                    <a:pt x="106" y="15"/>
                  </a:cubicBezTo>
                  <a:close/>
                  <a:moveTo>
                    <a:pt x="94" y="15"/>
                  </a:moveTo>
                  <a:cubicBezTo>
                    <a:pt x="94" y="15"/>
                    <a:pt x="94" y="15"/>
                    <a:pt x="94" y="15"/>
                  </a:cubicBezTo>
                  <a:cubicBezTo>
                    <a:pt x="97" y="15"/>
                    <a:pt x="99" y="17"/>
                    <a:pt x="99" y="19"/>
                  </a:cubicBezTo>
                  <a:cubicBezTo>
                    <a:pt x="99" y="22"/>
                    <a:pt x="97" y="24"/>
                    <a:pt x="94" y="24"/>
                  </a:cubicBezTo>
                  <a:cubicBezTo>
                    <a:pt x="92" y="24"/>
                    <a:pt x="90" y="22"/>
                    <a:pt x="90" y="19"/>
                  </a:cubicBezTo>
                  <a:cubicBezTo>
                    <a:pt x="90" y="17"/>
                    <a:pt x="92" y="15"/>
                    <a:pt x="94" y="15"/>
                  </a:cubicBezTo>
                  <a:close/>
                  <a:moveTo>
                    <a:pt x="83" y="15"/>
                  </a:moveTo>
                  <a:cubicBezTo>
                    <a:pt x="83" y="15"/>
                    <a:pt x="83" y="15"/>
                    <a:pt x="83" y="15"/>
                  </a:cubicBezTo>
                  <a:cubicBezTo>
                    <a:pt x="85" y="15"/>
                    <a:pt x="88" y="17"/>
                    <a:pt x="88" y="19"/>
                  </a:cubicBezTo>
                  <a:cubicBezTo>
                    <a:pt x="88" y="22"/>
                    <a:pt x="85" y="24"/>
                    <a:pt x="83" y="24"/>
                  </a:cubicBezTo>
                  <a:cubicBezTo>
                    <a:pt x="80" y="24"/>
                    <a:pt x="78" y="22"/>
                    <a:pt x="78" y="19"/>
                  </a:cubicBezTo>
                  <a:cubicBezTo>
                    <a:pt x="78" y="17"/>
                    <a:pt x="80" y="15"/>
                    <a:pt x="83" y="15"/>
                  </a:cubicBezTo>
                  <a:close/>
                  <a:moveTo>
                    <a:pt x="10" y="29"/>
                  </a:moveTo>
                  <a:cubicBezTo>
                    <a:pt x="10" y="29"/>
                    <a:pt x="10" y="29"/>
                    <a:pt x="10" y="29"/>
                  </a:cubicBezTo>
                  <a:cubicBezTo>
                    <a:pt x="113" y="29"/>
                    <a:pt x="113" y="29"/>
                    <a:pt x="113" y="29"/>
                  </a:cubicBezTo>
                  <a:cubicBezTo>
                    <a:pt x="113" y="10"/>
                    <a:pt x="113" y="10"/>
                    <a:pt x="113" y="10"/>
                  </a:cubicBezTo>
                  <a:cubicBezTo>
                    <a:pt x="10" y="10"/>
                    <a:pt x="10" y="10"/>
                    <a:pt x="10" y="10"/>
                  </a:cubicBezTo>
                  <a:cubicBezTo>
                    <a:pt x="10" y="29"/>
                    <a:pt x="10" y="29"/>
                    <a:pt x="10" y="2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280"/>
            </a:p>
          </p:txBody>
        </p:sp>
      </p:grpSp>
      <p:grpSp>
        <p:nvGrpSpPr>
          <p:cNvPr id="5" name="组合 4"/>
          <p:cNvGrpSpPr/>
          <p:nvPr/>
        </p:nvGrpSpPr>
        <p:grpSpPr>
          <a:xfrm>
            <a:off x="6048375" y="1914526"/>
            <a:ext cx="587375" cy="590550"/>
            <a:chOff x="8505528" y="2690987"/>
            <a:chExt cx="825996" cy="830461"/>
          </a:xfrm>
        </p:grpSpPr>
        <p:sp>
          <p:nvSpPr>
            <p:cNvPr id="26636" name="Oval 12"/>
            <p:cNvSpPr>
              <a:spLocks noChangeArrowheads="1"/>
            </p:cNvSpPr>
            <p:nvPr/>
          </p:nvSpPr>
          <p:spPr bwMode="auto">
            <a:xfrm>
              <a:off x="8505528" y="2690987"/>
              <a:ext cx="825996" cy="830461"/>
            </a:xfrm>
            <a:prstGeom prst="ellipse">
              <a:avLst/>
            </a:prstGeom>
            <a:solidFill>
              <a:schemeClr val="accent2"/>
            </a:solidFill>
            <a:ln w="12700">
              <a:noFill/>
              <a:round/>
            </a:ln>
          </p:spPr>
          <p:txBody>
            <a:bodyPr/>
            <a:lstStyle/>
            <a:p>
              <a:endParaRPr lang="zh-CN" altLang="en-US" sz="1280"/>
            </a:p>
          </p:txBody>
        </p:sp>
        <p:sp>
          <p:nvSpPr>
            <p:cNvPr id="26642" name="Freeform 18"/>
            <p:cNvSpPr>
              <a:spLocks noEditPoints="1"/>
            </p:cNvSpPr>
            <p:nvPr/>
          </p:nvSpPr>
          <p:spPr bwMode="auto">
            <a:xfrm>
              <a:off x="8737699" y="2952181"/>
              <a:ext cx="357188" cy="308074"/>
            </a:xfrm>
            <a:custGeom>
              <a:avLst/>
              <a:gdLst>
                <a:gd name="T0" fmla="*/ 101 w 122"/>
                <a:gd name="T1" fmla="*/ 17 h 106"/>
                <a:gd name="T2" fmla="*/ 15 w 122"/>
                <a:gd name="T3" fmla="*/ 48 h 106"/>
                <a:gd name="T4" fmla="*/ 9 w 122"/>
                <a:gd name="T5" fmla="*/ 58 h 106"/>
                <a:gd name="T6" fmla="*/ 17 w 122"/>
                <a:gd name="T7" fmla="*/ 59 h 106"/>
                <a:gd name="T8" fmla="*/ 107 w 122"/>
                <a:gd name="T9" fmla="*/ 96 h 106"/>
                <a:gd name="T10" fmla="*/ 107 w 122"/>
                <a:gd name="T11" fmla="*/ 97 h 106"/>
                <a:gd name="T12" fmla="*/ 112 w 122"/>
                <a:gd name="T13" fmla="*/ 97 h 106"/>
                <a:gd name="T14" fmla="*/ 112 w 122"/>
                <a:gd name="T15" fmla="*/ 97 h 106"/>
                <a:gd name="T16" fmla="*/ 113 w 122"/>
                <a:gd name="T17" fmla="*/ 96 h 106"/>
                <a:gd name="T18" fmla="*/ 113 w 122"/>
                <a:gd name="T19" fmla="*/ 9 h 106"/>
                <a:gd name="T20" fmla="*/ 112 w 122"/>
                <a:gd name="T21" fmla="*/ 9 h 106"/>
                <a:gd name="T22" fmla="*/ 107 w 122"/>
                <a:gd name="T23" fmla="*/ 9 h 106"/>
                <a:gd name="T24" fmla="*/ 107 w 122"/>
                <a:gd name="T25" fmla="*/ 10 h 106"/>
                <a:gd name="T26" fmla="*/ 107 w 122"/>
                <a:gd name="T27" fmla="*/ 11 h 106"/>
                <a:gd name="T28" fmla="*/ 107 w 122"/>
                <a:gd name="T29" fmla="*/ 96 h 106"/>
                <a:gd name="T30" fmla="*/ 92 w 122"/>
                <a:gd name="T31" fmla="*/ 24 h 106"/>
                <a:gd name="T32" fmla="*/ 94 w 122"/>
                <a:gd name="T33" fmla="*/ 30 h 106"/>
                <a:gd name="T34" fmla="*/ 25 w 122"/>
                <a:gd name="T35" fmla="*/ 51 h 106"/>
                <a:gd name="T36" fmla="*/ 92 w 122"/>
                <a:gd name="T37" fmla="*/ 24 h 106"/>
                <a:gd name="T38" fmla="*/ 34 w 122"/>
                <a:gd name="T39" fmla="*/ 75 h 106"/>
                <a:gd name="T40" fmla="*/ 32 w 122"/>
                <a:gd name="T41" fmla="*/ 83 h 106"/>
                <a:gd name="T42" fmla="*/ 58 w 122"/>
                <a:gd name="T43" fmla="*/ 93 h 106"/>
                <a:gd name="T44" fmla="*/ 62 w 122"/>
                <a:gd name="T45" fmla="*/ 93 h 106"/>
                <a:gd name="T46" fmla="*/ 64 w 122"/>
                <a:gd name="T47" fmla="*/ 91 h 106"/>
                <a:gd name="T48" fmla="*/ 66 w 122"/>
                <a:gd name="T49" fmla="*/ 86 h 106"/>
                <a:gd name="T50" fmla="*/ 74 w 122"/>
                <a:gd name="T51" fmla="*/ 90 h 106"/>
                <a:gd name="T52" fmla="*/ 73 w 122"/>
                <a:gd name="T53" fmla="*/ 94 h 106"/>
                <a:gd name="T54" fmla="*/ 66 w 122"/>
                <a:gd name="T55" fmla="*/ 102 h 106"/>
                <a:gd name="T56" fmla="*/ 55 w 122"/>
                <a:gd name="T57" fmla="*/ 102 h 106"/>
                <a:gd name="T58" fmla="*/ 32 w 122"/>
                <a:gd name="T59" fmla="*/ 94 h 106"/>
                <a:gd name="T60" fmla="*/ 23 w 122"/>
                <a:gd name="T61" fmla="*/ 76 h 106"/>
                <a:gd name="T62" fmla="*/ 14 w 122"/>
                <a:gd name="T63" fmla="*/ 68 h 106"/>
                <a:gd name="T64" fmla="*/ 2 w 122"/>
                <a:gd name="T65" fmla="*/ 65 h 106"/>
                <a:gd name="T66" fmla="*/ 0 w 122"/>
                <a:gd name="T67" fmla="*/ 60 h 106"/>
                <a:gd name="T68" fmla="*/ 2 w 122"/>
                <a:gd name="T69" fmla="*/ 41 h 106"/>
                <a:gd name="T70" fmla="*/ 8 w 122"/>
                <a:gd name="T71" fmla="*/ 38 h 106"/>
                <a:gd name="T72" fmla="*/ 98 w 122"/>
                <a:gd name="T73" fmla="*/ 8 h 106"/>
                <a:gd name="T74" fmla="*/ 101 w 122"/>
                <a:gd name="T75" fmla="*/ 2 h 106"/>
                <a:gd name="T76" fmla="*/ 112 w 122"/>
                <a:gd name="T77" fmla="*/ 0 h 106"/>
                <a:gd name="T78" fmla="*/ 120 w 122"/>
                <a:gd name="T79" fmla="*/ 3 h 106"/>
                <a:gd name="T80" fmla="*/ 122 w 122"/>
                <a:gd name="T81" fmla="*/ 96 h 106"/>
                <a:gd name="T82" fmla="*/ 119 w 122"/>
                <a:gd name="T83" fmla="*/ 104 h 106"/>
                <a:gd name="T84" fmla="*/ 112 w 122"/>
                <a:gd name="T85" fmla="*/ 106 h 106"/>
                <a:gd name="T86" fmla="*/ 101 w 122"/>
                <a:gd name="T87" fmla="*/ 103 h 106"/>
                <a:gd name="T88" fmla="*/ 74 w 122"/>
                <a:gd name="T89" fmla="*/ 90 h 106"/>
                <a:gd name="T90" fmla="*/ 101 w 122"/>
                <a:gd name="T91" fmla="*/ 2 h 106"/>
                <a:gd name="T92" fmla="*/ 101 w 122"/>
                <a:gd name="T93"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2" h="106">
                  <a:moveTo>
                    <a:pt x="101" y="89"/>
                  </a:moveTo>
                  <a:cubicBezTo>
                    <a:pt x="101" y="17"/>
                    <a:pt x="101" y="17"/>
                    <a:pt x="101" y="17"/>
                  </a:cubicBezTo>
                  <a:cubicBezTo>
                    <a:pt x="17" y="47"/>
                    <a:pt x="17" y="47"/>
                    <a:pt x="17" y="47"/>
                  </a:cubicBezTo>
                  <a:cubicBezTo>
                    <a:pt x="16" y="48"/>
                    <a:pt x="16" y="48"/>
                    <a:pt x="15" y="48"/>
                  </a:cubicBezTo>
                  <a:cubicBezTo>
                    <a:pt x="9" y="48"/>
                    <a:pt x="9" y="48"/>
                    <a:pt x="9" y="48"/>
                  </a:cubicBezTo>
                  <a:cubicBezTo>
                    <a:pt x="9" y="58"/>
                    <a:pt x="9" y="58"/>
                    <a:pt x="9" y="58"/>
                  </a:cubicBezTo>
                  <a:cubicBezTo>
                    <a:pt x="15" y="58"/>
                    <a:pt x="15" y="58"/>
                    <a:pt x="15" y="58"/>
                  </a:cubicBezTo>
                  <a:cubicBezTo>
                    <a:pt x="16" y="58"/>
                    <a:pt x="16" y="58"/>
                    <a:pt x="17" y="59"/>
                  </a:cubicBezTo>
                  <a:cubicBezTo>
                    <a:pt x="45" y="69"/>
                    <a:pt x="73" y="79"/>
                    <a:pt x="101" y="89"/>
                  </a:cubicBezTo>
                  <a:close/>
                  <a:moveTo>
                    <a:pt x="107" y="96"/>
                  </a:moveTo>
                  <a:cubicBezTo>
                    <a:pt x="107" y="96"/>
                    <a:pt x="107" y="96"/>
                    <a:pt x="107" y="96"/>
                  </a:cubicBezTo>
                  <a:cubicBezTo>
                    <a:pt x="107" y="96"/>
                    <a:pt x="107" y="96"/>
                    <a:pt x="107" y="97"/>
                  </a:cubicBezTo>
                  <a:cubicBezTo>
                    <a:pt x="107" y="97"/>
                    <a:pt x="108" y="97"/>
                    <a:pt x="108" y="97"/>
                  </a:cubicBezTo>
                  <a:cubicBezTo>
                    <a:pt x="112" y="97"/>
                    <a:pt x="112" y="97"/>
                    <a:pt x="112" y="97"/>
                  </a:cubicBezTo>
                  <a:cubicBezTo>
                    <a:pt x="112" y="97"/>
                    <a:pt x="112" y="97"/>
                    <a:pt x="112" y="97"/>
                  </a:cubicBezTo>
                  <a:cubicBezTo>
                    <a:pt x="112" y="97"/>
                    <a:pt x="112" y="97"/>
                    <a:pt x="112" y="97"/>
                  </a:cubicBezTo>
                  <a:cubicBezTo>
                    <a:pt x="113" y="97"/>
                    <a:pt x="113" y="97"/>
                    <a:pt x="113" y="97"/>
                  </a:cubicBezTo>
                  <a:cubicBezTo>
                    <a:pt x="113" y="96"/>
                    <a:pt x="113" y="96"/>
                    <a:pt x="113" y="96"/>
                  </a:cubicBezTo>
                  <a:cubicBezTo>
                    <a:pt x="113" y="10"/>
                    <a:pt x="113" y="10"/>
                    <a:pt x="113" y="10"/>
                  </a:cubicBezTo>
                  <a:cubicBezTo>
                    <a:pt x="113" y="10"/>
                    <a:pt x="113" y="10"/>
                    <a:pt x="113" y="9"/>
                  </a:cubicBezTo>
                  <a:cubicBezTo>
                    <a:pt x="113" y="9"/>
                    <a:pt x="113" y="9"/>
                    <a:pt x="113" y="9"/>
                  </a:cubicBezTo>
                  <a:cubicBezTo>
                    <a:pt x="112" y="9"/>
                    <a:pt x="112" y="9"/>
                    <a:pt x="112" y="9"/>
                  </a:cubicBezTo>
                  <a:cubicBezTo>
                    <a:pt x="108" y="9"/>
                    <a:pt x="108" y="9"/>
                    <a:pt x="108" y="9"/>
                  </a:cubicBezTo>
                  <a:cubicBezTo>
                    <a:pt x="108" y="9"/>
                    <a:pt x="108" y="9"/>
                    <a:pt x="107" y="9"/>
                  </a:cubicBezTo>
                  <a:cubicBezTo>
                    <a:pt x="107" y="9"/>
                    <a:pt x="107" y="9"/>
                    <a:pt x="107" y="9"/>
                  </a:cubicBezTo>
                  <a:cubicBezTo>
                    <a:pt x="107" y="10"/>
                    <a:pt x="107" y="10"/>
                    <a:pt x="107" y="10"/>
                  </a:cubicBezTo>
                  <a:cubicBezTo>
                    <a:pt x="107" y="11"/>
                    <a:pt x="107" y="11"/>
                    <a:pt x="107" y="11"/>
                  </a:cubicBezTo>
                  <a:cubicBezTo>
                    <a:pt x="107" y="11"/>
                    <a:pt x="107" y="11"/>
                    <a:pt x="107" y="11"/>
                  </a:cubicBezTo>
                  <a:cubicBezTo>
                    <a:pt x="107" y="11"/>
                    <a:pt x="107" y="11"/>
                    <a:pt x="107" y="11"/>
                  </a:cubicBezTo>
                  <a:cubicBezTo>
                    <a:pt x="107" y="39"/>
                    <a:pt x="107" y="68"/>
                    <a:pt x="107" y="96"/>
                  </a:cubicBezTo>
                  <a:close/>
                  <a:moveTo>
                    <a:pt x="92" y="24"/>
                  </a:moveTo>
                  <a:cubicBezTo>
                    <a:pt x="92" y="24"/>
                    <a:pt x="92" y="24"/>
                    <a:pt x="92" y="24"/>
                  </a:cubicBezTo>
                  <a:cubicBezTo>
                    <a:pt x="94" y="24"/>
                    <a:pt x="95" y="24"/>
                    <a:pt x="96" y="26"/>
                  </a:cubicBezTo>
                  <a:cubicBezTo>
                    <a:pt x="96" y="27"/>
                    <a:pt x="96" y="29"/>
                    <a:pt x="94" y="30"/>
                  </a:cubicBezTo>
                  <a:cubicBezTo>
                    <a:pt x="29" y="53"/>
                    <a:pt x="29" y="53"/>
                    <a:pt x="29" y="53"/>
                  </a:cubicBezTo>
                  <a:cubicBezTo>
                    <a:pt x="28" y="54"/>
                    <a:pt x="26" y="53"/>
                    <a:pt x="25" y="51"/>
                  </a:cubicBezTo>
                  <a:cubicBezTo>
                    <a:pt x="25" y="50"/>
                    <a:pt x="26" y="48"/>
                    <a:pt x="27" y="48"/>
                  </a:cubicBezTo>
                  <a:cubicBezTo>
                    <a:pt x="92" y="24"/>
                    <a:pt x="92" y="24"/>
                    <a:pt x="92" y="24"/>
                  </a:cubicBezTo>
                  <a:close/>
                  <a:moveTo>
                    <a:pt x="34" y="75"/>
                  </a:moveTo>
                  <a:cubicBezTo>
                    <a:pt x="34" y="75"/>
                    <a:pt x="34" y="75"/>
                    <a:pt x="34" y="75"/>
                  </a:cubicBezTo>
                  <a:cubicBezTo>
                    <a:pt x="32" y="79"/>
                    <a:pt x="32" y="79"/>
                    <a:pt x="32" y="79"/>
                  </a:cubicBezTo>
                  <a:cubicBezTo>
                    <a:pt x="32" y="80"/>
                    <a:pt x="32" y="81"/>
                    <a:pt x="32" y="83"/>
                  </a:cubicBezTo>
                  <a:cubicBezTo>
                    <a:pt x="33" y="84"/>
                    <a:pt x="34" y="84"/>
                    <a:pt x="35" y="85"/>
                  </a:cubicBezTo>
                  <a:cubicBezTo>
                    <a:pt x="58" y="93"/>
                    <a:pt x="58" y="93"/>
                    <a:pt x="58" y="93"/>
                  </a:cubicBezTo>
                  <a:cubicBezTo>
                    <a:pt x="58" y="93"/>
                    <a:pt x="59" y="93"/>
                    <a:pt x="59" y="93"/>
                  </a:cubicBezTo>
                  <a:cubicBezTo>
                    <a:pt x="60" y="94"/>
                    <a:pt x="61" y="94"/>
                    <a:pt x="62" y="93"/>
                  </a:cubicBezTo>
                  <a:cubicBezTo>
                    <a:pt x="62" y="93"/>
                    <a:pt x="62" y="93"/>
                    <a:pt x="62" y="93"/>
                  </a:cubicBezTo>
                  <a:cubicBezTo>
                    <a:pt x="63" y="93"/>
                    <a:pt x="64" y="92"/>
                    <a:pt x="64" y="91"/>
                  </a:cubicBezTo>
                  <a:cubicBezTo>
                    <a:pt x="64" y="91"/>
                    <a:pt x="64" y="91"/>
                    <a:pt x="64" y="90"/>
                  </a:cubicBezTo>
                  <a:cubicBezTo>
                    <a:pt x="66" y="86"/>
                    <a:pt x="66" y="86"/>
                    <a:pt x="66" y="86"/>
                  </a:cubicBezTo>
                  <a:cubicBezTo>
                    <a:pt x="34" y="75"/>
                    <a:pt x="34" y="75"/>
                    <a:pt x="34" y="75"/>
                  </a:cubicBezTo>
                  <a:close/>
                  <a:moveTo>
                    <a:pt x="74" y="90"/>
                  </a:moveTo>
                  <a:cubicBezTo>
                    <a:pt x="74" y="90"/>
                    <a:pt x="74" y="90"/>
                    <a:pt x="74" y="90"/>
                  </a:cubicBezTo>
                  <a:cubicBezTo>
                    <a:pt x="73" y="94"/>
                    <a:pt x="73" y="94"/>
                    <a:pt x="73" y="94"/>
                  </a:cubicBezTo>
                  <a:cubicBezTo>
                    <a:pt x="73" y="94"/>
                    <a:pt x="73" y="94"/>
                    <a:pt x="73" y="94"/>
                  </a:cubicBezTo>
                  <a:cubicBezTo>
                    <a:pt x="72" y="98"/>
                    <a:pt x="69" y="100"/>
                    <a:pt x="66" y="102"/>
                  </a:cubicBezTo>
                  <a:cubicBezTo>
                    <a:pt x="66" y="102"/>
                    <a:pt x="66" y="102"/>
                    <a:pt x="66" y="102"/>
                  </a:cubicBezTo>
                  <a:cubicBezTo>
                    <a:pt x="63" y="103"/>
                    <a:pt x="59" y="103"/>
                    <a:pt x="55" y="102"/>
                  </a:cubicBezTo>
                  <a:cubicBezTo>
                    <a:pt x="55" y="102"/>
                    <a:pt x="55" y="102"/>
                    <a:pt x="55" y="102"/>
                  </a:cubicBezTo>
                  <a:cubicBezTo>
                    <a:pt x="32" y="94"/>
                    <a:pt x="32" y="94"/>
                    <a:pt x="32" y="94"/>
                  </a:cubicBezTo>
                  <a:cubicBezTo>
                    <a:pt x="28" y="92"/>
                    <a:pt x="25" y="90"/>
                    <a:pt x="24" y="86"/>
                  </a:cubicBezTo>
                  <a:cubicBezTo>
                    <a:pt x="22" y="83"/>
                    <a:pt x="22" y="80"/>
                    <a:pt x="23" y="76"/>
                  </a:cubicBezTo>
                  <a:cubicBezTo>
                    <a:pt x="25" y="72"/>
                    <a:pt x="25" y="72"/>
                    <a:pt x="25" y="72"/>
                  </a:cubicBezTo>
                  <a:cubicBezTo>
                    <a:pt x="14" y="68"/>
                    <a:pt x="14" y="68"/>
                    <a:pt x="14" y="68"/>
                  </a:cubicBezTo>
                  <a:cubicBezTo>
                    <a:pt x="8" y="68"/>
                    <a:pt x="8" y="68"/>
                    <a:pt x="8" y="68"/>
                  </a:cubicBezTo>
                  <a:cubicBezTo>
                    <a:pt x="6" y="68"/>
                    <a:pt x="4" y="67"/>
                    <a:pt x="2" y="65"/>
                  </a:cubicBezTo>
                  <a:cubicBezTo>
                    <a:pt x="2" y="65"/>
                    <a:pt x="2" y="65"/>
                    <a:pt x="2" y="65"/>
                  </a:cubicBezTo>
                  <a:cubicBezTo>
                    <a:pt x="1" y="64"/>
                    <a:pt x="0" y="62"/>
                    <a:pt x="0" y="60"/>
                  </a:cubicBezTo>
                  <a:cubicBezTo>
                    <a:pt x="0" y="46"/>
                    <a:pt x="0" y="46"/>
                    <a:pt x="0" y="46"/>
                  </a:cubicBezTo>
                  <a:cubicBezTo>
                    <a:pt x="0" y="44"/>
                    <a:pt x="1" y="42"/>
                    <a:pt x="2" y="41"/>
                  </a:cubicBezTo>
                  <a:cubicBezTo>
                    <a:pt x="3" y="40"/>
                    <a:pt x="3" y="40"/>
                    <a:pt x="3" y="40"/>
                  </a:cubicBezTo>
                  <a:cubicBezTo>
                    <a:pt x="4" y="39"/>
                    <a:pt x="6" y="38"/>
                    <a:pt x="8" y="38"/>
                  </a:cubicBezTo>
                  <a:cubicBezTo>
                    <a:pt x="14" y="38"/>
                    <a:pt x="14" y="38"/>
                    <a:pt x="14" y="38"/>
                  </a:cubicBezTo>
                  <a:cubicBezTo>
                    <a:pt x="98" y="8"/>
                    <a:pt x="98" y="8"/>
                    <a:pt x="98" y="8"/>
                  </a:cubicBezTo>
                  <a:cubicBezTo>
                    <a:pt x="98" y="6"/>
                    <a:pt x="99" y="4"/>
                    <a:pt x="101" y="3"/>
                  </a:cubicBezTo>
                  <a:cubicBezTo>
                    <a:pt x="101" y="2"/>
                    <a:pt x="101" y="2"/>
                    <a:pt x="101" y="2"/>
                  </a:cubicBezTo>
                  <a:cubicBezTo>
                    <a:pt x="103" y="1"/>
                    <a:pt x="105" y="0"/>
                    <a:pt x="108" y="0"/>
                  </a:cubicBezTo>
                  <a:cubicBezTo>
                    <a:pt x="112" y="0"/>
                    <a:pt x="112" y="0"/>
                    <a:pt x="112" y="0"/>
                  </a:cubicBezTo>
                  <a:cubicBezTo>
                    <a:pt x="115" y="0"/>
                    <a:pt x="117" y="1"/>
                    <a:pt x="119" y="3"/>
                  </a:cubicBezTo>
                  <a:cubicBezTo>
                    <a:pt x="120" y="3"/>
                    <a:pt x="120" y="3"/>
                    <a:pt x="120" y="3"/>
                  </a:cubicBezTo>
                  <a:cubicBezTo>
                    <a:pt x="121" y="5"/>
                    <a:pt x="122" y="7"/>
                    <a:pt x="122" y="10"/>
                  </a:cubicBezTo>
                  <a:cubicBezTo>
                    <a:pt x="122" y="96"/>
                    <a:pt x="122" y="96"/>
                    <a:pt x="122" y="96"/>
                  </a:cubicBezTo>
                  <a:cubicBezTo>
                    <a:pt x="122" y="99"/>
                    <a:pt x="121" y="101"/>
                    <a:pt x="119" y="103"/>
                  </a:cubicBezTo>
                  <a:cubicBezTo>
                    <a:pt x="119" y="104"/>
                    <a:pt x="119" y="104"/>
                    <a:pt x="119" y="104"/>
                  </a:cubicBezTo>
                  <a:cubicBezTo>
                    <a:pt x="117" y="105"/>
                    <a:pt x="114" y="106"/>
                    <a:pt x="112" y="106"/>
                  </a:cubicBezTo>
                  <a:cubicBezTo>
                    <a:pt x="112" y="106"/>
                    <a:pt x="112" y="106"/>
                    <a:pt x="112" y="106"/>
                  </a:cubicBezTo>
                  <a:cubicBezTo>
                    <a:pt x="108" y="106"/>
                    <a:pt x="108" y="106"/>
                    <a:pt x="108" y="106"/>
                  </a:cubicBezTo>
                  <a:cubicBezTo>
                    <a:pt x="105" y="106"/>
                    <a:pt x="103" y="105"/>
                    <a:pt x="101" y="103"/>
                  </a:cubicBezTo>
                  <a:cubicBezTo>
                    <a:pt x="99" y="102"/>
                    <a:pt x="98" y="100"/>
                    <a:pt x="98" y="98"/>
                  </a:cubicBezTo>
                  <a:cubicBezTo>
                    <a:pt x="74" y="90"/>
                    <a:pt x="74" y="90"/>
                    <a:pt x="74" y="90"/>
                  </a:cubicBezTo>
                  <a:close/>
                  <a:moveTo>
                    <a:pt x="101" y="2"/>
                  </a:moveTo>
                  <a:cubicBezTo>
                    <a:pt x="101" y="2"/>
                    <a:pt x="101" y="2"/>
                    <a:pt x="101" y="2"/>
                  </a:cubicBezTo>
                  <a:cubicBezTo>
                    <a:pt x="103" y="1"/>
                    <a:pt x="106" y="1"/>
                    <a:pt x="107" y="3"/>
                  </a:cubicBezTo>
                  <a:cubicBezTo>
                    <a:pt x="101" y="2"/>
                    <a:pt x="101" y="2"/>
                    <a:pt x="101"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sz="1280"/>
            </a:p>
          </p:txBody>
        </p:sp>
      </p:grpSp>
      <p:sp>
        <p:nvSpPr>
          <p:cNvPr id="22" name="TextBox 23"/>
          <p:cNvSpPr txBox="1"/>
          <p:nvPr/>
        </p:nvSpPr>
        <p:spPr>
          <a:xfrm>
            <a:off x="911331" y="2000647"/>
            <a:ext cx="1587376" cy="535531"/>
          </a:xfrm>
          <a:prstGeom prst="rect">
            <a:avLst/>
          </a:prstGeom>
          <a:noFill/>
        </p:spPr>
        <p:txBody>
          <a:bodyPr wrap="square" rtlCol="0">
            <a:spAutoFit/>
          </a:bodyPr>
          <a:lstStyle/>
          <a:p>
            <a:pPr>
              <a:lnSpc>
                <a:spcPct val="150000"/>
              </a:lnSpc>
            </a:pPr>
            <a:r>
              <a:rPr lang="zh-CN" altLang="en-US"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3" name="TextBox 24"/>
          <p:cNvSpPr txBox="1"/>
          <p:nvPr/>
        </p:nvSpPr>
        <p:spPr>
          <a:xfrm>
            <a:off x="911331" y="1794151"/>
            <a:ext cx="1205779" cy="267446"/>
          </a:xfrm>
          <a:prstGeom prst="rect">
            <a:avLst/>
          </a:prstGeom>
          <a:noFill/>
        </p:spPr>
        <p:txBody>
          <a:bodyPr wrap="none" rtlCol="0">
            <a:spAutoFit/>
          </a:bodyPr>
          <a:lstStyle/>
          <a:p>
            <a:r>
              <a:rPr lang="zh-CN" altLang="en-US" sz="1138" dirty="0">
                <a:solidFill>
                  <a:schemeClr val="tx1">
                    <a:lumMod val="65000"/>
                    <a:lumOff val="35000"/>
                  </a:schemeClr>
                </a:solidFill>
                <a:ea typeface="微软雅黑" panose="020B0503020204020204" pitchFamily="34" charset="-122"/>
              </a:rPr>
              <a:t>请替换文字内容</a:t>
            </a:r>
          </a:p>
        </p:txBody>
      </p:sp>
      <p:sp>
        <p:nvSpPr>
          <p:cNvPr id="24" name="TextBox 23"/>
          <p:cNvSpPr txBox="1"/>
          <p:nvPr/>
        </p:nvSpPr>
        <p:spPr>
          <a:xfrm>
            <a:off x="911331" y="3707527"/>
            <a:ext cx="1587376" cy="535531"/>
          </a:xfrm>
          <a:prstGeom prst="rect">
            <a:avLst/>
          </a:prstGeom>
          <a:noFill/>
        </p:spPr>
        <p:txBody>
          <a:bodyPr wrap="square" rtlCol="0">
            <a:spAutoFit/>
          </a:bodyPr>
          <a:lstStyle/>
          <a:p>
            <a:pPr>
              <a:lnSpc>
                <a:spcPct val="150000"/>
              </a:lnSpc>
            </a:pPr>
            <a:r>
              <a:rPr lang="zh-CN" altLang="en-US"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5" name="TextBox 24"/>
          <p:cNvSpPr txBox="1"/>
          <p:nvPr/>
        </p:nvSpPr>
        <p:spPr>
          <a:xfrm>
            <a:off x="911331" y="3501031"/>
            <a:ext cx="1205779" cy="267446"/>
          </a:xfrm>
          <a:prstGeom prst="rect">
            <a:avLst/>
          </a:prstGeom>
          <a:noFill/>
        </p:spPr>
        <p:txBody>
          <a:bodyPr wrap="none" rtlCol="0">
            <a:spAutoFit/>
          </a:bodyPr>
          <a:lstStyle/>
          <a:p>
            <a:r>
              <a:rPr lang="zh-CN" altLang="en-US" sz="1138" dirty="0">
                <a:solidFill>
                  <a:schemeClr val="tx1">
                    <a:lumMod val="65000"/>
                    <a:lumOff val="35000"/>
                  </a:schemeClr>
                </a:solidFill>
                <a:ea typeface="微软雅黑" panose="020B0503020204020204" pitchFamily="34" charset="-122"/>
              </a:rPr>
              <a:t>请替换文字内容</a:t>
            </a:r>
          </a:p>
        </p:txBody>
      </p:sp>
      <p:sp>
        <p:nvSpPr>
          <p:cNvPr id="26" name="TextBox 23"/>
          <p:cNvSpPr txBox="1"/>
          <p:nvPr/>
        </p:nvSpPr>
        <p:spPr>
          <a:xfrm>
            <a:off x="6790584" y="2000647"/>
            <a:ext cx="1587376" cy="535531"/>
          </a:xfrm>
          <a:prstGeom prst="rect">
            <a:avLst/>
          </a:prstGeom>
          <a:noFill/>
        </p:spPr>
        <p:txBody>
          <a:bodyPr wrap="square" rtlCol="0">
            <a:spAutoFit/>
          </a:bodyPr>
          <a:lstStyle/>
          <a:p>
            <a:pPr>
              <a:lnSpc>
                <a:spcPct val="150000"/>
              </a:lnSpc>
            </a:pPr>
            <a:r>
              <a:rPr lang="zh-CN" altLang="en-US"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7" name="TextBox 24"/>
          <p:cNvSpPr txBox="1"/>
          <p:nvPr/>
        </p:nvSpPr>
        <p:spPr>
          <a:xfrm>
            <a:off x="6790584" y="1794151"/>
            <a:ext cx="1205779" cy="267446"/>
          </a:xfrm>
          <a:prstGeom prst="rect">
            <a:avLst/>
          </a:prstGeom>
          <a:noFill/>
        </p:spPr>
        <p:txBody>
          <a:bodyPr wrap="none" rtlCol="0">
            <a:spAutoFit/>
          </a:bodyPr>
          <a:lstStyle/>
          <a:p>
            <a:r>
              <a:rPr lang="zh-CN" altLang="en-US" sz="1138" dirty="0">
                <a:solidFill>
                  <a:schemeClr val="tx1">
                    <a:lumMod val="65000"/>
                    <a:lumOff val="35000"/>
                  </a:schemeClr>
                </a:solidFill>
                <a:ea typeface="微软雅黑" panose="020B0503020204020204" pitchFamily="34" charset="-122"/>
              </a:rPr>
              <a:t>请替换文字内容</a:t>
            </a:r>
          </a:p>
        </p:txBody>
      </p:sp>
      <p:sp>
        <p:nvSpPr>
          <p:cNvPr id="28" name="TextBox 23"/>
          <p:cNvSpPr txBox="1"/>
          <p:nvPr/>
        </p:nvSpPr>
        <p:spPr>
          <a:xfrm>
            <a:off x="6790584" y="3707527"/>
            <a:ext cx="1587376" cy="535531"/>
          </a:xfrm>
          <a:prstGeom prst="rect">
            <a:avLst/>
          </a:prstGeom>
          <a:noFill/>
        </p:spPr>
        <p:txBody>
          <a:bodyPr wrap="square" rtlCol="0">
            <a:spAutoFit/>
          </a:bodyPr>
          <a:lstStyle/>
          <a:p>
            <a:pPr>
              <a:lnSpc>
                <a:spcPct val="150000"/>
              </a:lnSpc>
            </a:pPr>
            <a:r>
              <a:rPr lang="zh-CN" altLang="en-US"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64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9" name="TextBox 24"/>
          <p:cNvSpPr txBox="1"/>
          <p:nvPr/>
        </p:nvSpPr>
        <p:spPr>
          <a:xfrm>
            <a:off x="6790584" y="3501031"/>
            <a:ext cx="1205779" cy="267446"/>
          </a:xfrm>
          <a:prstGeom prst="rect">
            <a:avLst/>
          </a:prstGeom>
          <a:noFill/>
        </p:spPr>
        <p:txBody>
          <a:bodyPr wrap="none" rtlCol="0">
            <a:spAutoFit/>
          </a:bodyPr>
          <a:lstStyle/>
          <a:p>
            <a:r>
              <a:rPr lang="zh-CN" altLang="en-US" sz="1138" dirty="0">
                <a:solidFill>
                  <a:schemeClr val="tx1">
                    <a:lumMod val="65000"/>
                    <a:lumOff val="35000"/>
                  </a:schemeClr>
                </a:solidFill>
                <a:ea typeface="微软雅黑" panose="020B0503020204020204" pitchFamily="34" charset="-122"/>
              </a:rPr>
              <a:t>请替换文字内容</a:t>
            </a:r>
          </a:p>
        </p:txBody>
      </p:sp>
      <p:cxnSp>
        <p:nvCxnSpPr>
          <p:cNvPr id="34" name="直接连接符 33"/>
          <p:cNvCxnSpPr/>
          <p:nvPr/>
        </p:nvCxnSpPr>
        <p:spPr>
          <a:xfrm>
            <a:off x="616991" y="781057"/>
            <a:ext cx="290737" cy="0"/>
          </a:xfrm>
          <a:prstGeom prst="line">
            <a:avLst/>
          </a:prstGeom>
          <a:ln w="28575">
            <a:solidFill>
              <a:srgbClr val="0B122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16898442"/>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par>
                          <p:cTn id="8" fill="hold">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26630"/>
                                        </p:tgtEl>
                                        <p:attrNameLst>
                                          <p:attrName>style.visibility</p:attrName>
                                        </p:attrNameLst>
                                      </p:cBhvr>
                                      <p:to>
                                        <p:strVal val="visible"/>
                                      </p:to>
                                    </p:set>
                                    <p:anim calcmode="lin" valueType="num">
                                      <p:cBhvr>
                                        <p:cTn id="11" dur="1000" fill="hold"/>
                                        <p:tgtEl>
                                          <p:spTgt spid="26630"/>
                                        </p:tgtEl>
                                        <p:attrNameLst>
                                          <p:attrName>ppt_w</p:attrName>
                                        </p:attrNameLst>
                                      </p:cBhvr>
                                      <p:tavLst>
                                        <p:tav tm="0">
                                          <p:val>
                                            <p:fltVal val="0"/>
                                          </p:val>
                                        </p:tav>
                                        <p:tav tm="100000">
                                          <p:val>
                                            <p:strVal val="#ppt_w"/>
                                          </p:val>
                                        </p:tav>
                                      </p:tavLst>
                                    </p:anim>
                                    <p:anim calcmode="lin" valueType="num">
                                      <p:cBhvr>
                                        <p:cTn id="12" dur="1000" fill="hold"/>
                                        <p:tgtEl>
                                          <p:spTgt spid="26630"/>
                                        </p:tgtEl>
                                        <p:attrNameLst>
                                          <p:attrName>ppt_h</p:attrName>
                                        </p:attrNameLst>
                                      </p:cBhvr>
                                      <p:tavLst>
                                        <p:tav tm="0">
                                          <p:val>
                                            <p:fltVal val="0"/>
                                          </p:val>
                                        </p:tav>
                                        <p:tav tm="100000">
                                          <p:val>
                                            <p:strVal val="#ppt_h"/>
                                          </p:val>
                                        </p:tav>
                                      </p:tavLst>
                                    </p:anim>
                                    <p:anim calcmode="lin" valueType="num">
                                      <p:cBhvr>
                                        <p:cTn id="13" dur="1000" fill="hold"/>
                                        <p:tgtEl>
                                          <p:spTgt spid="26630"/>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26630"/>
                                        </p:tgtEl>
                                        <p:attrNameLst>
                                          <p:attrName>ppt_y</p:attrName>
                                        </p:attrNameLst>
                                      </p:cBhvr>
                                      <p:tavLst>
                                        <p:tav tm="0" fmla="#ppt_y+(sin(-2*pi*(1-$))*-#ppt_x+cos(-2*pi*(1-$))*(1-#ppt_y))*(1-$)">
                                          <p:val>
                                            <p:fltVal val="0"/>
                                          </p:val>
                                        </p:tav>
                                        <p:tav tm="100000">
                                          <p:val>
                                            <p:fltVal val="1"/>
                                          </p:val>
                                        </p:tav>
                                      </p:tavLst>
                                    </p:anim>
                                  </p:childTnLst>
                                </p:cTn>
                              </p:par>
                              <p:par>
                                <p:cTn id="15" presetID="15" presetClass="entr" presetSubtype="0" fill="hold" grpId="0" nodeType="withEffect">
                                  <p:stCondLst>
                                    <p:cond delay="500"/>
                                  </p:stCondLst>
                                  <p:childTnLst>
                                    <p:set>
                                      <p:cBhvr>
                                        <p:cTn id="16" dur="1" fill="hold">
                                          <p:stCondLst>
                                            <p:cond delay="0"/>
                                          </p:stCondLst>
                                        </p:cTn>
                                        <p:tgtEl>
                                          <p:spTgt spid="26632"/>
                                        </p:tgtEl>
                                        <p:attrNameLst>
                                          <p:attrName>style.visibility</p:attrName>
                                        </p:attrNameLst>
                                      </p:cBhvr>
                                      <p:to>
                                        <p:strVal val="visible"/>
                                      </p:to>
                                    </p:set>
                                    <p:anim calcmode="lin" valueType="num">
                                      <p:cBhvr>
                                        <p:cTn id="17" dur="1000" fill="hold"/>
                                        <p:tgtEl>
                                          <p:spTgt spid="26632"/>
                                        </p:tgtEl>
                                        <p:attrNameLst>
                                          <p:attrName>ppt_w</p:attrName>
                                        </p:attrNameLst>
                                      </p:cBhvr>
                                      <p:tavLst>
                                        <p:tav tm="0">
                                          <p:val>
                                            <p:fltVal val="0"/>
                                          </p:val>
                                        </p:tav>
                                        <p:tav tm="100000">
                                          <p:val>
                                            <p:strVal val="#ppt_w"/>
                                          </p:val>
                                        </p:tav>
                                      </p:tavLst>
                                    </p:anim>
                                    <p:anim calcmode="lin" valueType="num">
                                      <p:cBhvr>
                                        <p:cTn id="18" dur="1000" fill="hold"/>
                                        <p:tgtEl>
                                          <p:spTgt spid="26632"/>
                                        </p:tgtEl>
                                        <p:attrNameLst>
                                          <p:attrName>ppt_h</p:attrName>
                                        </p:attrNameLst>
                                      </p:cBhvr>
                                      <p:tavLst>
                                        <p:tav tm="0">
                                          <p:val>
                                            <p:fltVal val="0"/>
                                          </p:val>
                                        </p:tav>
                                        <p:tav tm="100000">
                                          <p:val>
                                            <p:strVal val="#ppt_h"/>
                                          </p:val>
                                        </p:tav>
                                      </p:tavLst>
                                    </p:anim>
                                    <p:anim calcmode="lin" valueType="num">
                                      <p:cBhvr>
                                        <p:cTn id="19" dur="1000" fill="hold"/>
                                        <p:tgtEl>
                                          <p:spTgt spid="26632"/>
                                        </p:tgtEl>
                                        <p:attrNameLst>
                                          <p:attrName>ppt_x</p:attrName>
                                        </p:attrNameLst>
                                      </p:cBhvr>
                                      <p:tavLst>
                                        <p:tav tm="0" fmla="#ppt_x+(cos(-2*pi*(1-$))*-#ppt_x-sin(-2*pi*(1-$))*(1-#ppt_y))*(1-$)">
                                          <p:val>
                                            <p:fltVal val="0"/>
                                          </p:val>
                                        </p:tav>
                                        <p:tav tm="100000">
                                          <p:val>
                                            <p:fltVal val="1"/>
                                          </p:val>
                                        </p:tav>
                                      </p:tavLst>
                                    </p:anim>
                                    <p:anim calcmode="lin" valueType="num">
                                      <p:cBhvr>
                                        <p:cTn id="20" dur="1000" fill="hold"/>
                                        <p:tgtEl>
                                          <p:spTgt spid="26632"/>
                                        </p:tgtEl>
                                        <p:attrNameLst>
                                          <p:attrName>ppt_y</p:attrName>
                                        </p:attrNameLst>
                                      </p:cBhvr>
                                      <p:tavLst>
                                        <p:tav tm="0" fmla="#ppt_y+(sin(-2*pi*(1-$))*-#ppt_x+cos(-2*pi*(1-$))*(1-#ppt_y))*(1-$)">
                                          <p:val>
                                            <p:fltVal val="0"/>
                                          </p:val>
                                        </p:tav>
                                        <p:tav tm="100000">
                                          <p:val>
                                            <p:fltVal val="1"/>
                                          </p:val>
                                        </p:tav>
                                      </p:tavLst>
                                    </p:anim>
                                  </p:childTnLst>
                                </p:cTn>
                              </p:par>
                              <p:par>
                                <p:cTn id="21" presetID="15" presetClass="entr" presetSubtype="0" fill="hold" grpId="0" nodeType="withEffect">
                                  <p:stCondLst>
                                    <p:cond delay="750"/>
                                  </p:stCondLst>
                                  <p:childTnLst>
                                    <p:set>
                                      <p:cBhvr>
                                        <p:cTn id="22" dur="1" fill="hold">
                                          <p:stCondLst>
                                            <p:cond delay="0"/>
                                          </p:stCondLst>
                                        </p:cTn>
                                        <p:tgtEl>
                                          <p:spTgt spid="26633"/>
                                        </p:tgtEl>
                                        <p:attrNameLst>
                                          <p:attrName>style.visibility</p:attrName>
                                        </p:attrNameLst>
                                      </p:cBhvr>
                                      <p:to>
                                        <p:strVal val="visible"/>
                                      </p:to>
                                    </p:set>
                                    <p:anim calcmode="lin" valueType="num">
                                      <p:cBhvr>
                                        <p:cTn id="23" dur="1000" fill="hold"/>
                                        <p:tgtEl>
                                          <p:spTgt spid="26633"/>
                                        </p:tgtEl>
                                        <p:attrNameLst>
                                          <p:attrName>ppt_w</p:attrName>
                                        </p:attrNameLst>
                                      </p:cBhvr>
                                      <p:tavLst>
                                        <p:tav tm="0">
                                          <p:val>
                                            <p:fltVal val="0"/>
                                          </p:val>
                                        </p:tav>
                                        <p:tav tm="100000">
                                          <p:val>
                                            <p:strVal val="#ppt_w"/>
                                          </p:val>
                                        </p:tav>
                                      </p:tavLst>
                                    </p:anim>
                                    <p:anim calcmode="lin" valueType="num">
                                      <p:cBhvr>
                                        <p:cTn id="24" dur="1000" fill="hold"/>
                                        <p:tgtEl>
                                          <p:spTgt spid="26633"/>
                                        </p:tgtEl>
                                        <p:attrNameLst>
                                          <p:attrName>ppt_h</p:attrName>
                                        </p:attrNameLst>
                                      </p:cBhvr>
                                      <p:tavLst>
                                        <p:tav tm="0">
                                          <p:val>
                                            <p:fltVal val="0"/>
                                          </p:val>
                                        </p:tav>
                                        <p:tav tm="100000">
                                          <p:val>
                                            <p:strVal val="#ppt_h"/>
                                          </p:val>
                                        </p:tav>
                                      </p:tavLst>
                                    </p:anim>
                                    <p:anim calcmode="lin" valueType="num">
                                      <p:cBhvr>
                                        <p:cTn id="25" dur="1000" fill="hold"/>
                                        <p:tgtEl>
                                          <p:spTgt spid="26633"/>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6633"/>
                                        </p:tgtEl>
                                        <p:attrNameLst>
                                          <p:attrName>ppt_y</p:attrName>
                                        </p:attrNameLst>
                                      </p:cBhvr>
                                      <p:tavLst>
                                        <p:tav tm="0" fmla="#ppt_y+(sin(-2*pi*(1-$))*-#ppt_x+cos(-2*pi*(1-$))*(1-#ppt_y))*(1-$)">
                                          <p:val>
                                            <p:fltVal val="0"/>
                                          </p:val>
                                        </p:tav>
                                        <p:tav tm="100000">
                                          <p:val>
                                            <p:fltVal val="1"/>
                                          </p:val>
                                        </p:tav>
                                      </p:tavLst>
                                    </p:anim>
                                  </p:childTnLst>
                                </p:cTn>
                              </p:par>
                            </p:childTnLst>
                          </p:cTn>
                        </p:par>
                        <p:par>
                          <p:cTn id="27" fill="hold">
                            <p:stCondLst>
                              <p:cond delay="2250"/>
                            </p:stCondLst>
                            <p:childTnLst>
                              <p:par>
                                <p:cTn id="28" presetID="42" presetClass="entr" presetSubtype="0"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anim calcmode="lin" valueType="num">
                                      <p:cBhvr>
                                        <p:cTn id="31" dur="500" fill="hold"/>
                                        <p:tgtEl>
                                          <p:spTgt spid="3"/>
                                        </p:tgtEl>
                                        <p:attrNameLst>
                                          <p:attrName>ppt_x</p:attrName>
                                        </p:attrNameLst>
                                      </p:cBhvr>
                                      <p:tavLst>
                                        <p:tav tm="0">
                                          <p:val>
                                            <p:strVal val="#ppt_x"/>
                                          </p:val>
                                        </p:tav>
                                        <p:tav tm="100000">
                                          <p:val>
                                            <p:strVal val="#ppt_x"/>
                                          </p:val>
                                        </p:tav>
                                      </p:tavLst>
                                    </p:anim>
                                    <p:anim calcmode="lin" valueType="num">
                                      <p:cBhvr>
                                        <p:cTn id="32" dur="500" fill="hold"/>
                                        <p:tgtEl>
                                          <p:spTgt spid="3"/>
                                        </p:tgtEl>
                                        <p:attrNameLst>
                                          <p:attrName>ppt_y</p:attrName>
                                        </p:attrNameLst>
                                      </p:cBhvr>
                                      <p:tavLst>
                                        <p:tav tm="0">
                                          <p:val>
                                            <p:strVal val="#ppt_y+.1"/>
                                          </p:val>
                                        </p:tav>
                                        <p:tav tm="100000">
                                          <p:val>
                                            <p:strVal val="#ppt_y"/>
                                          </p:val>
                                        </p:tav>
                                      </p:tavLst>
                                    </p:anim>
                                  </p:childTnLst>
                                </p:cTn>
                              </p:par>
                            </p:childTnLst>
                          </p:cTn>
                        </p:par>
                        <p:par>
                          <p:cTn id="33" fill="hold">
                            <p:stCondLst>
                              <p:cond delay="2750"/>
                            </p:stCondLst>
                            <p:childTnLst>
                              <p:par>
                                <p:cTn id="34" presetID="42" presetClass="entr" presetSubtype="0" fill="hold" nodeType="after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anim calcmode="lin" valueType="num">
                                      <p:cBhvr>
                                        <p:cTn id="37" dur="500" fill="hold"/>
                                        <p:tgtEl>
                                          <p:spTgt spid="4"/>
                                        </p:tgtEl>
                                        <p:attrNameLst>
                                          <p:attrName>ppt_x</p:attrName>
                                        </p:attrNameLst>
                                      </p:cBhvr>
                                      <p:tavLst>
                                        <p:tav tm="0">
                                          <p:val>
                                            <p:strVal val="#ppt_x"/>
                                          </p:val>
                                        </p:tav>
                                        <p:tav tm="100000">
                                          <p:val>
                                            <p:strVal val="#ppt_x"/>
                                          </p:val>
                                        </p:tav>
                                      </p:tavLst>
                                    </p:anim>
                                    <p:anim calcmode="lin" valueType="num">
                                      <p:cBhvr>
                                        <p:cTn id="38" dur="500" fill="hold"/>
                                        <p:tgtEl>
                                          <p:spTgt spid="4"/>
                                        </p:tgtEl>
                                        <p:attrNameLst>
                                          <p:attrName>ppt_y</p:attrName>
                                        </p:attrNameLst>
                                      </p:cBhvr>
                                      <p:tavLst>
                                        <p:tav tm="0">
                                          <p:val>
                                            <p:strVal val="#ppt_y+.1"/>
                                          </p:val>
                                        </p:tav>
                                        <p:tav tm="100000">
                                          <p:val>
                                            <p:strVal val="#ppt_y"/>
                                          </p:val>
                                        </p:tav>
                                      </p:tavLst>
                                    </p:anim>
                                  </p:childTnLst>
                                </p:cTn>
                              </p:par>
                            </p:childTnLst>
                          </p:cTn>
                        </p:par>
                        <p:par>
                          <p:cTn id="39" fill="hold">
                            <p:stCondLst>
                              <p:cond delay="3250"/>
                            </p:stCondLst>
                            <p:childTnLst>
                              <p:par>
                                <p:cTn id="40" presetID="42" presetClass="entr" presetSubtype="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anim calcmode="lin" valueType="num">
                                      <p:cBhvr>
                                        <p:cTn id="43" dur="500" fill="hold"/>
                                        <p:tgtEl>
                                          <p:spTgt spid="5"/>
                                        </p:tgtEl>
                                        <p:attrNameLst>
                                          <p:attrName>ppt_x</p:attrName>
                                        </p:attrNameLst>
                                      </p:cBhvr>
                                      <p:tavLst>
                                        <p:tav tm="0">
                                          <p:val>
                                            <p:strVal val="#ppt_x"/>
                                          </p:val>
                                        </p:tav>
                                        <p:tav tm="100000">
                                          <p:val>
                                            <p:strVal val="#ppt_x"/>
                                          </p:val>
                                        </p:tav>
                                      </p:tavLst>
                                    </p:anim>
                                    <p:anim calcmode="lin" valueType="num">
                                      <p:cBhvr>
                                        <p:cTn id="44" dur="500" fill="hold"/>
                                        <p:tgtEl>
                                          <p:spTgt spid="5"/>
                                        </p:tgtEl>
                                        <p:attrNameLst>
                                          <p:attrName>ppt_y</p:attrName>
                                        </p:attrNameLst>
                                      </p:cBhvr>
                                      <p:tavLst>
                                        <p:tav tm="0">
                                          <p:val>
                                            <p:strVal val="#ppt_y+.1"/>
                                          </p:val>
                                        </p:tav>
                                        <p:tav tm="100000">
                                          <p:val>
                                            <p:strVal val="#ppt_y"/>
                                          </p:val>
                                        </p:tav>
                                      </p:tavLst>
                                    </p:anim>
                                  </p:childTnLst>
                                </p:cTn>
                              </p:par>
                            </p:childTnLst>
                          </p:cTn>
                        </p:par>
                        <p:par>
                          <p:cTn id="45" fill="hold">
                            <p:stCondLst>
                              <p:cond delay="3750"/>
                            </p:stCondLst>
                            <p:childTnLst>
                              <p:par>
                                <p:cTn id="46" presetID="42" presetClass="entr" presetSubtype="0" fill="hold" nodeType="after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anim calcmode="lin" valueType="num">
                                      <p:cBhvr>
                                        <p:cTn id="49" dur="500" fill="hold"/>
                                        <p:tgtEl>
                                          <p:spTgt spid="2"/>
                                        </p:tgtEl>
                                        <p:attrNameLst>
                                          <p:attrName>ppt_x</p:attrName>
                                        </p:attrNameLst>
                                      </p:cBhvr>
                                      <p:tavLst>
                                        <p:tav tm="0">
                                          <p:val>
                                            <p:strVal val="#ppt_x"/>
                                          </p:val>
                                        </p:tav>
                                        <p:tav tm="100000">
                                          <p:val>
                                            <p:strVal val="#ppt_x"/>
                                          </p:val>
                                        </p:tav>
                                      </p:tavLst>
                                    </p:anim>
                                    <p:anim calcmode="lin" valueType="num">
                                      <p:cBhvr>
                                        <p:cTn id="50" dur="500" fill="hold"/>
                                        <p:tgtEl>
                                          <p:spTgt spid="2"/>
                                        </p:tgtEl>
                                        <p:attrNameLst>
                                          <p:attrName>ppt_y</p:attrName>
                                        </p:attrNameLst>
                                      </p:cBhvr>
                                      <p:tavLst>
                                        <p:tav tm="0">
                                          <p:val>
                                            <p:strVal val="#ppt_y+.1"/>
                                          </p:val>
                                        </p:tav>
                                        <p:tav tm="100000">
                                          <p:val>
                                            <p:strVal val="#ppt_y"/>
                                          </p:val>
                                        </p:tav>
                                      </p:tavLst>
                                    </p:anim>
                                  </p:childTnLst>
                                </p:cTn>
                              </p:par>
                            </p:childTnLst>
                          </p:cTn>
                        </p:par>
                        <p:par>
                          <p:cTn id="51" fill="hold">
                            <p:stCondLst>
                              <p:cond delay="4250"/>
                            </p:stCondLst>
                            <p:childTnLst>
                              <p:par>
                                <p:cTn id="52" presetID="12" presetClass="entr" presetSubtype="4" fill="hold" grpId="0" nodeType="afterEffect">
                                  <p:stCondLst>
                                    <p:cond delay="0"/>
                                  </p:stCondLst>
                                  <p:childTnLst>
                                    <p:set>
                                      <p:cBhvr>
                                        <p:cTn id="53" dur="1" fill="hold">
                                          <p:stCondLst>
                                            <p:cond delay="0"/>
                                          </p:stCondLst>
                                        </p:cTn>
                                        <p:tgtEl>
                                          <p:spTgt spid="22"/>
                                        </p:tgtEl>
                                        <p:attrNameLst>
                                          <p:attrName>style.visibility</p:attrName>
                                        </p:attrNameLst>
                                      </p:cBhvr>
                                      <p:to>
                                        <p:strVal val="visible"/>
                                      </p:to>
                                    </p:set>
                                    <p:anim calcmode="lin" valueType="num">
                                      <p:cBhvr additive="base">
                                        <p:cTn id="54" dur="500"/>
                                        <p:tgtEl>
                                          <p:spTgt spid="22"/>
                                        </p:tgtEl>
                                        <p:attrNameLst>
                                          <p:attrName>ppt_y</p:attrName>
                                        </p:attrNameLst>
                                      </p:cBhvr>
                                      <p:tavLst>
                                        <p:tav tm="0">
                                          <p:val>
                                            <p:strVal val="#ppt_y+#ppt_h*1.125000"/>
                                          </p:val>
                                        </p:tav>
                                        <p:tav tm="100000">
                                          <p:val>
                                            <p:strVal val="#ppt_y"/>
                                          </p:val>
                                        </p:tav>
                                      </p:tavLst>
                                    </p:anim>
                                    <p:animEffect transition="in" filter="wipe(up)">
                                      <p:cBhvr>
                                        <p:cTn id="55" dur="500"/>
                                        <p:tgtEl>
                                          <p:spTgt spid="22"/>
                                        </p:tgtEl>
                                      </p:cBhvr>
                                    </p:animEffect>
                                  </p:childTnLst>
                                </p:cTn>
                              </p:par>
                              <p:par>
                                <p:cTn id="56" presetID="12" presetClass="entr" presetSubtype="1"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 calcmode="lin" valueType="num">
                                      <p:cBhvr additive="base">
                                        <p:cTn id="58" dur="500"/>
                                        <p:tgtEl>
                                          <p:spTgt spid="23"/>
                                        </p:tgtEl>
                                        <p:attrNameLst>
                                          <p:attrName>ppt_y</p:attrName>
                                        </p:attrNameLst>
                                      </p:cBhvr>
                                      <p:tavLst>
                                        <p:tav tm="0">
                                          <p:val>
                                            <p:strVal val="#ppt_y-#ppt_h*1.125000"/>
                                          </p:val>
                                        </p:tav>
                                        <p:tav tm="100000">
                                          <p:val>
                                            <p:strVal val="#ppt_y"/>
                                          </p:val>
                                        </p:tav>
                                      </p:tavLst>
                                    </p:anim>
                                    <p:animEffect transition="in" filter="wipe(down)">
                                      <p:cBhvr>
                                        <p:cTn id="59" dur="500"/>
                                        <p:tgtEl>
                                          <p:spTgt spid="23"/>
                                        </p:tgtEl>
                                      </p:cBhvr>
                                    </p:animEffect>
                                  </p:childTnLst>
                                </p:cTn>
                              </p:par>
                            </p:childTnLst>
                          </p:cTn>
                        </p:par>
                        <p:par>
                          <p:cTn id="60" fill="hold">
                            <p:stCondLst>
                              <p:cond delay="4750"/>
                            </p:stCondLst>
                            <p:childTnLst>
                              <p:par>
                                <p:cTn id="61" presetID="12" presetClass="entr" presetSubtype="4" fill="hold" grpId="0" nodeType="after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additive="base">
                                        <p:cTn id="63" dur="500"/>
                                        <p:tgtEl>
                                          <p:spTgt spid="24"/>
                                        </p:tgtEl>
                                        <p:attrNameLst>
                                          <p:attrName>ppt_y</p:attrName>
                                        </p:attrNameLst>
                                      </p:cBhvr>
                                      <p:tavLst>
                                        <p:tav tm="0">
                                          <p:val>
                                            <p:strVal val="#ppt_y+#ppt_h*1.125000"/>
                                          </p:val>
                                        </p:tav>
                                        <p:tav tm="100000">
                                          <p:val>
                                            <p:strVal val="#ppt_y"/>
                                          </p:val>
                                        </p:tav>
                                      </p:tavLst>
                                    </p:anim>
                                    <p:animEffect transition="in" filter="wipe(up)">
                                      <p:cBhvr>
                                        <p:cTn id="64" dur="500"/>
                                        <p:tgtEl>
                                          <p:spTgt spid="24"/>
                                        </p:tgtEl>
                                      </p:cBhvr>
                                    </p:animEffect>
                                  </p:childTnLst>
                                </p:cTn>
                              </p:par>
                              <p:par>
                                <p:cTn id="65" presetID="12" presetClass="entr" presetSubtype="1"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down)">
                                      <p:cBhvr>
                                        <p:cTn id="68" dur="500"/>
                                        <p:tgtEl>
                                          <p:spTgt spid="25"/>
                                        </p:tgtEl>
                                      </p:cBhvr>
                                    </p:animEffect>
                                  </p:childTnLst>
                                </p:cTn>
                              </p:par>
                            </p:childTnLst>
                          </p:cTn>
                        </p:par>
                        <p:par>
                          <p:cTn id="69" fill="hold">
                            <p:stCondLst>
                              <p:cond delay="5250"/>
                            </p:stCondLst>
                            <p:childTnLst>
                              <p:par>
                                <p:cTn id="70" presetID="12" presetClass="entr" presetSubtype="4" fill="hold" grpId="0" nodeType="afterEffect">
                                  <p:stCondLst>
                                    <p:cond delay="0"/>
                                  </p:stCondLst>
                                  <p:childTnLst>
                                    <p:set>
                                      <p:cBhvr>
                                        <p:cTn id="71" dur="1" fill="hold">
                                          <p:stCondLst>
                                            <p:cond delay="0"/>
                                          </p:stCondLst>
                                        </p:cTn>
                                        <p:tgtEl>
                                          <p:spTgt spid="26"/>
                                        </p:tgtEl>
                                        <p:attrNameLst>
                                          <p:attrName>style.visibility</p:attrName>
                                        </p:attrNameLst>
                                      </p:cBhvr>
                                      <p:to>
                                        <p:strVal val="visible"/>
                                      </p:to>
                                    </p:set>
                                    <p:anim calcmode="lin" valueType="num">
                                      <p:cBhvr additive="base">
                                        <p:cTn id="72" dur="500"/>
                                        <p:tgtEl>
                                          <p:spTgt spid="26"/>
                                        </p:tgtEl>
                                        <p:attrNameLst>
                                          <p:attrName>ppt_y</p:attrName>
                                        </p:attrNameLst>
                                      </p:cBhvr>
                                      <p:tavLst>
                                        <p:tav tm="0">
                                          <p:val>
                                            <p:strVal val="#ppt_y+#ppt_h*1.125000"/>
                                          </p:val>
                                        </p:tav>
                                        <p:tav tm="100000">
                                          <p:val>
                                            <p:strVal val="#ppt_y"/>
                                          </p:val>
                                        </p:tav>
                                      </p:tavLst>
                                    </p:anim>
                                    <p:animEffect transition="in" filter="wipe(up)">
                                      <p:cBhvr>
                                        <p:cTn id="73" dur="500"/>
                                        <p:tgtEl>
                                          <p:spTgt spid="26"/>
                                        </p:tgtEl>
                                      </p:cBhvr>
                                    </p:animEffect>
                                  </p:childTnLst>
                                </p:cTn>
                              </p:par>
                              <p:par>
                                <p:cTn id="74" presetID="12" presetClass="entr" presetSubtype="1"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 calcmode="lin" valueType="num">
                                      <p:cBhvr additive="base">
                                        <p:cTn id="76" dur="500"/>
                                        <p:tgtEl>
                                          <p:spTgt spid="27"/>
                                        </p:tgtEl>
                                        <p:attrNameLst>
                                          <p:attrName>ppt_y</p:attrName>
                                        </p:attrNameLst>
                                      </p:cBhvr>
                                      <p:tavLst>
                                        <p:tav tm="0">
                                          <p:val>
                                            <p:strVal val="#ppt_y-#ppt_h*1.125000"/>
                                          </p:val>
                                        </p:tav>
                                        <p:tav tm="100000">
                                          <p:val>
                                            <p:strVal val="#ppt_y"/>
                                          </p:val>
                                        </p:tav>
                                      </p:tavLst>
                                    </p:anim>
                                    <p:animEffect transition="in" filter="wipe(down)">
                                      <p:cBhvr>
                                        <p:cTn id="77" dur="500"/>
                                        <p:tgtEl>
                                          <p:spTgt spid="27"/>
                                        </p:tgtEl>
                                      </p:cBhvr>
                                    </p:animEffect>
                                  </p:childTnLst>
                                </p:cTn>
                              </p:par>
                            </p:childTnLst>
                          </p:cTn>
                        </p:par>
                        <p:par>
                          <p:cTn id="78" fill="hold">
                            <p:stCondLst>
                              <p:cond delay="5750"/>
                            </p:stCondLst>
                            <p:childTnLst>
                              <p:par>
                                <p:cTn id="79" presetID="12" presetClass="entr" presetSubtype="4"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 calcmode="lin" valueType="num">
                                      <p:cBhvr additive="base">
                                        <p:cTn id="81" dur="500"/>
                                        <p:tgtEl>
                                          <p:spTgt spid="28"/>
                                        </p:tgtEl>
                                        <p:attrNameLst>
                                          <p:attrName>ppt_y</p:attrName>
                                        </p:attrNameLst>
                                      </p:cBhvr>
                                      <p:tavLst>
                                        <p:tav tm="0">
                                          <p:val>
                                            <p:strVal val="#ppt_y+#ppt_h*1.125000"/>
                                          </p:val>
                                        </p:tav>
                                        <p:tav tm="100000">
                                          <p:val>
                                            <p:strVal val="#ppt_y"/>
                                          </p:val>
                                        </p:tav>
                                      </p:tavLst>
                                    </p:anim>
                                    <p:animEffect transition="in" filter="wipe(up)">
                                      <p:cBhvr>
                                        <p:cTn id="82" dur="500"/>
                                        <p:tgtEl>
                                          <p:spTgt spid="28"/>
                                        </p:tgtEl>
                                      </p:cBhvr>
                                    </p:animEffect>
                                  </p:childTnLst>
                                </p:cTn>
                              </p:par>
                              <p:par>
                                <p:cTn id="83" presetID="12" presetClass="entr" presetSubtype="1" fill="hold" grpId="0"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p:tgtEl>
                                          <p:spTgt spid="29"/>
                                        </p:tgtEl>
                                        <p:attrNameLst>
                                          <p:attrName>ppt_y</p:attrName>
                                        </p:attrNameLst>
                                      </p:cBhvr>
                                      <p:tavLst>
                                        <p:tav tm="0">
                                          <p:val>
                                            <p:strVal val="#ppt_y-#ppt_h*1.125000"/>
                                          </p:val>
                                        </p:tav>
                                        <p:tav tm="100000">
                                          <p:val>
                                            <p:strVal val="#ppt_y"/>
                                          </p:val>
                                        </p:tav>
                                      </p:tavLst>
                                    </p:anim>
                                    <p:animEffect transition="in" filter="wipe(down)">
                                      <p:cBhvr>
                                        <p:cTn id="8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0" grpId="0" animBg="1"/>
      <p:bldP spid="26632" grpId="0" animBg="1"/>
      <p:bldP spid="26633" grpId="0" animBg="1"/>
      <p:bldP spid="22" grpId="0"/>
      <p:bldP spid="23" grpId="0"/>
      <p:bldP spid="24" grpId="0"/>
      <p:bldP spid="25" grpId="0"/>
      <p:bldP spid="26" grpId="0"/>
      <p:bldP spid="27" grpId="0"/>
      <p:bldP spid="28" grpId="0"/>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2"/>
          <p:cNvSpPr/>
          <p:nvPr/>
        </p:nvSpPr>
        <p:spPr bwMode="auto">
          <a:xfrm>
            <a:off x="3208088" y="2867866"/>
            <a:ext cx="2051928" cy="1475606"/>
          </a:xfrm>
          <a:custGeom>
            <a:avLst/>
            <a:gdLst>
              <a:gd name="T0" fmla="*/ 168 w 168"/>
              <a:gd name="T1" fmla="*/ 68 h 121"/>
              <a:gd name="T2" fmla="*/ 151 w 168"/>
              <a:gd name="T3" fmla="*/ 87 h 121"/>
              <a:gd name="T4" fmla="*/ 114 w 168"/>
              <a:gd name="T5" fmla="*/ 111 h 121"/>
              <a:gd name="T6" fmla="*/ 65 w 168"/>
              <a:gd name="T7" fmla="*/ 118 h 121"/>
              <a:gd name="T8" fmla="*/ 21 w 168"/>
              <a:gd name="T9" fmla="*/ 97 h 121"/>
              <a:gd name="T10" fmla="*/ 19 w 168"/>
              <a:gd name="T11" fmla="*/ 95 h 121"/>
              <a:gd name="T12" fmla="*/ 4 w 168"/>
              <a:gd name="T13" fmla="*/ 68 h 121"/>
              <a:gd name="T14" fmla="*/ 1 w 168"/>
              <a:gd name="T15" fmla="*/ 38 h 121"/>
              <a:gd name="T16" fmla="*/ 8 w 168"/>
              <a:gd name="T17" fmla="*/ 15 h 121"/>
              <a:gd name="T18" fmla="*/ 21 w 168"/>
              <a:gd name="T19" fmla="*/ 3 h 121"/>
              <a:gd name="T20" fmla="*/ 35 w 168"/>
              <a:gd name="T21" fmla="*/ 2 h 121"/>
              <a:gd name="T22" fmla="*/ 49 w 168"/>
              <a:gd name="T23" fmla="*/ 7 h 121"/>
              <a:gd name="T24" fmla="*/ 62 w 168"/>
              <a:gd name="T25" fmla="*/ 16 h 121"/>
              <a:gd name="T26" fmla="*/ 74 w 168"/>
              <a:gd name="T27" fmla="*/ 27 h 121"/>
              <a:gd name="T28" fmla="*/ 74 w 168"/>
              <a:gd name="T29" fmla="*/ 28 h 121"/>
              <a:gd name="T30" fmla="*/ 93 w 168"/>
              <a:gd name="T31" fmla="*/ 48 h 121"/>
              <a:gd name="T32" fmla="*/ 119 w 168"/>
              <a:gd name="T33" fmla="*/ 64 h 121"/>
              <a:gd name="T34" fmla="*/ 148 w 168"/>
              <a:gd name="T35" fmla="*/ 70 h 121"/>
              <a:gd name="T36" fmla="*/ 168 w 168"/>
              <a:gd name="T37" fmla="*/ 6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8" h="121">
                <a:moveTo>
                  <a:pt x="168" y="68"/>
                </a:moveTo>
                <a:cubicBezTo>
                  <a:pt x="166" y="71"/>
                  <a:pt x="160" y="78"/>
                  <a:pt x="151" y="87"/>
                </a:cubicBezTo>
                <a:cubicBezTo>
                  <a:pt x="142" y="95"/>
                  <a:pt x="129" y="105"/>
                  <a:pt x="114" y="111"/>
                </a:cubicBezTo>
                <a:cubicBezTo>
                  <a:pt x="99" y="117"/>
                  <a:pt x="81" y="121"/>
                  <a:pt x="65" y="118"/>
                </a:cubicBezTo>
                <a:cubicBezTo>
                  <a:pt x="48" y="116"/>
                  <a:pt x="32" y="109"/>
                  <a:pt x="21" y="97"/>
                </a:cubicBezTo>
                <a:cubicBezTo>
                  <a:pt x="20" y="97"/>
                  <a:pt x="20" y="96"/>
                  <a:pt x="19" y="95"/>
                </a:cubicBezTo>
                <a:cubicBezTo>
                  <a:pt x="12" y="88"/>
                  <a:pt x="7" y="78"/>
                  <a:pt x="4" y="68"/>
                </a:cubicBezTo>
                <a:cubicBezTo>
                  <a:pt x="1" y="58"/>
                  <a:pt x="0" y="47"/>
                  <a:pt x="1" y="38"/>
                </a:cubicBezTo>
                <a:cubicBezTo>
                  <a:pt x="2" y="29"/>
                  <a:pt x="4" y="21"/>
                  <a:pt x="8" y="15"/>
                </a:cubicBezTo>
                <a:cubicBezTo>
                  <a:pt x="11" y="9"/>
                  <a:pt x="16" y="5"/>
                  <a:pt x="21" y="3"/>
                </a:cubicBezTo>
                <a:cubicBezTo>
                  <a:pt x="26" y="0"/>
                  <a:pt x="30" y="0"/>
                  <a:pt x="35" y="2"/>
                </a:cubicBezTo>
                <a:cubicBezTo>
                  <a:pt x="40" y="3"/>
                  <a:pt x="45" y="5"/>
                  <a:pt x="49" y="7"/>
                </a:cubicBezTo>
                <a:cubicBezTo>
                  <a:pt x="54" y="10"/>
                  <a:pt x="58" y="13"/>
                  <a:pt x="62" y="16"/>
                </a:cubicBezTo>
                <a:cubicBezTo>
                  <a:pt x="66" y="19"/>
                  <a:pt x="70" y="23"/>
                  <a:pt x="74" y="27"/>
                </a:cubicBezTo>
                <a:cubicBezTo>
                  <a:pt x="74" y="28"/>
                  <a:pt x="74" y="28"/>
                  <a:pt x="74" y="28"/>
                </a:cubicBezTo>
                <a:cubicBezTo>
                  <a:pt x="80" y="33"/>
                  <a:pt x="86" y="41"/>
                  <a:pt x="93" y="48"/>
                </a:cubicBezTo>
                <a:cubicBezTo>
                  <a:pt x="100" y="54"/>
                  <a:pt x="109" y="60"/>
                  <a:pt x="119" y="64"/>
                </a:cubicBezTo>
                <a:cubicBezTo>
                  <a:pt x="128" y="68"/>
                  <a:pt x="139" y="70"/>
                  <a:pt x="148" y="70"/>
                </a:cubicBezTo>
                <a:cubicBezTo>
                  <a:pt x="157" y="70"/>
                  <a:pt x="165" y="68"/>
                  <a:pt x="168" y="68"/>
                </a:cubicBezTo>
                <a:close/>
              </a:path>
            </a:pathLst>
          </a:custGeom>
          <a:solidFill>
            <a:schemeClr val="accent1"/>
          </a:solidFill>
          <a:ln>
            <a:noFill/>
          </a:ln>
        </p:spPr>
        <p:txBody>
          <a:bodyPr vert="horz" wrap="square" lIns="68580" tIns="34290" rIns="68580" bIns="34290" numCol="1" anchor="t" anchorCtr="0" compatLnSpc="1"/>
          <a:lstStyle/>
          <a:p>
            <a:endParaRPr lang="en-US">
              <a:solidFill>
                <a:srgbClr val="3A3A3A"/>
              </a:solidFill>
            </a:endParaRPr>
          </a:p>
        </p:txBody>
      </p:sp>
      <p:sp>
        <p:nvSpPr>
          <p:cNvPr id="5" name="Freeform 25"/>
          <p:cNvSpPr/>
          <p:nvPr/>
        </p:nvSpPr>
        <p:spPr bwMode="auto">
          <a:xfrm>
            <a:off x="4168921" y="2305463"/>
            <a:ext cx="1767943" cy="1283497"/>
          </a:xfrm>
          <a:custGeom>
            <a:avLst/>
            <a:gdLst>
              <a:gd name="T0" fmla="*/ 0 w 145"/>
              <a:gd name="T1" fmla="*/ 59 h 105"/>
              <a:gd name="T2" fmla="*/ 15 w 145"/>
              <a:gd name="T3" fmla="*/ 75 h 105"/>
              <a:gd name="T4" fmla="*/ 47 w 145"/>
              <a:gd name="T5" fmla="*/ 96 h 105"/>
              <a:gd name="T6" fmla="*/ 90 w 145"/>
              <a:gd name="T7" fmla="*/ 103 h 105"/>
              <a:gd name="T8" fmla="*/ 128 w 145"/>
              <a:gd name="T9" fmla="*/ 84 h 105"/>
              <a:gd name="T10" fmla="*/ 129 w 145"/>
              <a:gd name="T11" fmla="*/ 83 h 105"/>
              <a:gd name="T12" fmla="*/ 142 w 145"/>
              <a:gd name="T13" fmla="*/ 59 h 105"/>
              <a:gd name="T14" fmla="*/ 145 w 145"/>
              <a:gd name="T15" fmla="*/ 33 h 105"/>
              <a:gd name="T16" fmla="*/ 139 w 145"/>
              <a:gd name="T17" fmla="*/ 13 h 105"/>
              <a:gd name="T18" fmla="*/ 128 w 145"/>
              <a:gd name="T19" fmla="*/ 2 h 105"/>
              <a:gd name="T20" fmla="*/ 115 w 145"/>
              <a:gd name="T21" fmla="*/ 1 h 105"/>
              <a:gd name="T22" fmla="*/ 103 w 145"/>
              <a:gd name="T23" fmla="*/ 6 h 105"/>
              <a:gd name="T24" fmla="*/ 92 w 145"/>
              <a:gd name="T25" fmla="*/ 14 h 105"/>
              <a:gd name="T26" fmla="*/ 82 w 145"/>
              <a:gd name="T27" fmla="*/ 23 h 105"/>
              <a:gd name="T28" fmla="*/ 81 w 145"/>
              <a:gd name="T29" fmla="*/ 24 h 105"/>
              <a:gd name="T30" fmla="*/ 65 w 145"/>
              <a:gd name="T31" fmla="*/ 41 h 105"/>
              <a:gd name="T32" fmla="*/ 43 w 145"/>
              <a:gd name="T33" fmla="*/ 56 h 105"/>
              <a:gd name="T34" fmla="*/ 17 w 145"/>
              <a:gd name="T35" fmla="*/ 61 h 105"/>
              <a:gd name="T36" fmla="*/ 0 w 145"/>
              <a:gd name="T37" fmla="*/ 59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105">
                <a:moveTo>
                  <a:pt x="0" y="59"/>
                </a:moveTo>
                <a:cubicBezTo>
                  <a:pt x="2" y="62"/>
                  <a:pt x="7" y="68"/>
                  <a:pt x="15" y="75"/>
                </a:cubicBezTo>
                <a:cubicBezTo>
                  <a:pt x="23" y="83"/>
                  <a:pt x="34" y="91"/>
                  <a:pt x="47" y="96"/>
                </a:cubicBezTo>
                <a:cubicBezTo>
                  <a:pt x="60" y="102"/>
                  <a:pt x="75" y="105"/>
                  <a:pt x="90" y="103"/>
                </a:cubicBezTo>
                <a:cubicBezTo>
                  <a:pt x="104" y="101"/>
                  <a:pt x="118" y="94"/>
                  <a:pt x="128" y="84"/>
                </a:cubicBezTo>
                <a:cubicBezTo>
                  <a:pt x="128" y="84"/>
                  <a:pt x="128" y="83"/>
                  <a:pt x="129" y="83"/>
                </a:cubicBezTo>
                <a:cubicBezTo>
                  <a:pt x="135" y="76"/>
                  <a:pt x="140" y="67"/>
                  <a:pt x="142" y="59"/>
                </a:cubicBezTo>
                <a:cubicBezTo>
                  <a:pt x="145" y="50"/>
                  <a:pt x="145" y="41"/>
                  <a:pt x="145" y="33"/>
                </a:cubicBezTo>
                <a:cubicBezTo>
                  <a:pt x="144" y="25"/>
                  <a:pt x="142" y="18"/>
                  <a:pt x="139" y="13"/>
                </a:cubicBezTo>
                <a:cubicBezTo>
                  <a:pt x="136" y="8"/>
                  <a:pt x="132" y="4"/>
                  <a:pt x="128" y="2"/>
                </a:cubicBezTo>
                <a:cubicBezTo>
                  <a:pt x="124" y="0"/>
                  <a:pt x="119" y="0"/>
                  <a:pt x="115" y="1"/>
                </a:cubicBezTo>
                <a:cubicBezTo>
                  <a:pt x="111" y="2"/>
                  <a:pt x="107" y="4"/>
                  <a:pt x="103" y="6"/>
                </a:cubicBezTo>
                <a:cubicBezTo>
                  <a:pt x="99" y="8"/>
                  <a:pt x="95" y="11"/>
                  <a:pt x="92" y="14"/>
                </a:cubicBezTo>
                <a:cubicBezTo>
                  <a:pt x="88" y="16"/>
                  <a:pt x="85" y="20"/>
                  <a:pt x="82" y="23"/>
                </a:cubicBezTo>
                <a:cubicBezTo>
                  <a:pt x="81" y="24"/>
                  <a:pt x="81" y="24"/>
                  <a:pt x="81" y="24"/>
                </a:cubicBezTo>
                <a:cubicBezTo>
                  <a:pt x="76" y="29"/>
                  <a:pt x="71" y="35"/>
                  <a:pt x="65" y="41"/>
                </a:cubicBezTo>
                <a:cubicBezTo>
                  <a:pt x="59" y="47"/>
                  <a:pt x="51" y="52"/>
                  <a:pt x="43" y="56"/>
                </a:cubicBezTo>
                <a:cubicBezTo>
                  <a:pt x="34" y="59"/>
                  <a:pt x="25" y="61"/>
                  <a:pt x="17" y="61"/>
                </a:cubicBezTo>
                <a:cubicBezTo>
                  <a:pt x="9" y="61"/>
                  <a:pt x="3" y="59"/>
                  <a:pt x="0" y="59"/>
                </a:cubicBezTo>
                <a:close/>
              </a:path>
            </a:pathLst>
          </a:custGeom>
          <a:solidFill>
            <a:schemeClr val="accent2"/>
          </a:solidFill>
          <a:ln>
            <a:noFill/>
          </a:ln>
        </p:spPr>
        <p:txBody>
          <a:bodyPr vert="horz" wrap="square" lIns="68580" tIns="34290" rIns="68580" bIns="34290" numCol="1" anchor="t" anchorCtr="0" compatLnSpc="1"/>
          <a:lstStyle/>
          <a:p>
            <a:endParaRPr lang="en-US">
              <a:solidFill>
                <a:srgbClr val="3A3A3A"/>
              </a:solidFill>
            </a:endParaRPr>
          </a:p>
        </p:txBody>
      </p:sp>
      <p:sp>
        <p:nvSpPr>
          <p:cNvPr id="10" name="Freeform 28"/>
          <p:cNvSpPr/>
          <p:nvPr/>
        </p:nvSpPr>
        <p:spPr bwMode="auto">
          <a:xfrm>
            <a:off x="3444546" y="1751416"/>
            <a:ext cx="1659361" cy="1183269"/>
          </a:xfrm>
          <a:custGeom>
            <a:avLst/>
            <a:gdLst>
              <a:gd name="T0" fmla="*/ 136 w 136"/>
              <a:gd name="T1" fmla="*/ 55 h 97"/>
              <a:gd name="T2" fmla="*/ 122 w 136"/>
              <a:gd name="T3" fmla="*/ 70 h 97"/>
              <a:gd name="T4" fmla="*/ 92 w 136"/>
              <a:gd name="T5" fmla="*/ 90 h 97"/>
              <a:gd name="T6" fmla="*/ 52 w 136"/>
              <a:gd name="T7" fmla="*/ 96 h 97"/>
              <a:gd name="T8" fmla="*/ 16 w 136"/>
              <a:gd name="T9" fmla="*/ 78 h 97"/>
              <a:gd name="T10" fmla="*/ 15 w 136"/>
              <a:gd name="T11" fmla="*/ 77 h 97"/>
              <a:gd name="T12" fmla="*/ 3 w 136"/>
              <a:gd name="T13" fmla="*/ 55 h 97"/>
              <a:gd name="T14" fmla="*/ 0 w 136"/>
              <a:gd name="T15" fmla="*/ 31 h 97"/>
              <a:gd name="T16" fmla="*/ 6 w 136"/>
              <a:gd name="T17" fmla="*/ 12 h 97"/>
              <a:gd name="T18" fmla="*/ 16 w 136"/>
              <a:gd name="T19" fmla="*/ 2 h 97"/>
              <a:gd name="T20" fmla="*/ 28 w 136"/>
              <a:gd name="T21" fmla="*/ 1 h 97"/>
              <a:gd name="T22" fmla="*/ 39 w 136"/>
              <a:gd name="T23" fmla="*/ 6 h 97"/>
              <a:gd name="T24" fmla="*/ 50 w 136"/>
              <a:gd name="T25" fmla="*/ 13 h 97"/>
              <a:gd name="T26" fmla="*/ 59 w 136"/>
              <a:gd name="T27" fmla="*/ 21 h 97"/>
              <a:gd name="T28" fmla="*/ 60 w 136"/>
              <a:gd name="T29" fmla="*/ 22 h 97"/>
              <a:gd name="T30" fmla="*/ 75 w 136"/>
              <a:gd name="T31" fmla="*/ 38 h 97"/>
              <a:gd name="T32" fmla="*/ 96 w 136"/>
              <a:gd name="T33" fmla="*/ 52 h 97"/>
              <a:gd name="T34" fmla="*/ 120 w 136"/>
              <a:gd name="T35" fmla="*/ 56 h 97"/>
              <a:gd name="T36" fmla="*/ 136 w 136"/>
              <a:gd name="T37" fmla="*/ 55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36" h="97">
                <a:moveTo>
                  <a:pt x="136" y="55"/>
                </a:moveTo>
                <a:cubicBezTo>
                  <a:pt x="134" y="57"/>
                  <a:pt x="129" y="63"/>
                  <a:pt x="122" y="70"/>
                </a:cubicBezTo>
                <a:cubicBezTo>
                  <a:pt x="114" y="77"/>
                  <a:pt x="104" y="85"/>
                  <a:pt x="92" y="90"/>
                </a:cubicBezTo>
                <a:cubicBezTo>
                  <a:pt x="80" y="95"/>
                  <a:pt x="65" y="97"/>
                  <a:pt x="52" y="96"/>
                </a:cubicBezTo>
                <a:cubicBezTo>
                  <a:pt x="38" y="94"/>
                  <a:pt x="25" y="88"/>
                  <a:pt x="16" y="78"/>
                </a:cubicBezTo>
                <a:cubicBezTo>
                  <a:pt x="16" y="78"/>
                  <a:pt x="15" y="77"/>
                  <a:pt x="15" y="77"/>
                </a:cubicBezTo>
                <a:cubicBezTo>
                  <a:pt x="9" y="71"/>
                  <a:pt x="5" y="63"/>
                  <a:pt x="3" y="55"/>
                </a:cubicBezTo>
                <a:cubicBezTo>
                  <a:pt x="0" y="47"/>
                  <a:pt x="0" y="38"/>
                  <a:pt x="0" y="31"/>
                </a:cubicBezTo>
                <a:cubicBezTo>
                  <a:pt x="1" y="23"/>
                  <a:pt x="3" y="17"/>
                  <a:pt x="6" y="12"/>
                </a:cubicBezTo>
                <a:cubicBezTo>
                  <a:pt x="9" y="7"/>
                  <a:pt x="12" y="4"/>
                  <a:pt x="16" y="2"/>
                </a:cubicBezTo>
                <a:cubicBezTo>
                  <a:pt x="20" y="0"/>
                  <a:pt x="24" y="0"/>
                  <a:pt x="28" y="1"/>
                </a:cubicBezTo>
                <a:cubicBezTo>
                  <a:pt x="32" y="2"/>
                  <a:pt x="36" y="3"/>
                  <a:pt x="39" y="6"/>
                </a:cubicBezTo>
                <a:cubicBezTo>
                  <a:pt x="43" y="8"/>
                  <a:pt x="46" y="10"/>
                  <a:pt x="50" y="13"/>
                </a:cubicBezTo>
                <a:cubicBezTo>
                  <a:pt x="53" y="15"/>
                  <a:pt x="56" y="18"/>
                  <a:pt x="59" y="21"/>
                </a:cubicBezTo>
                <a:cubicBezTo>
                  <a:pt x="60" y="22"/>
                  <a:pt x="60" y="22"/>
                  <a:pt x="60" y="22"/>
                </a:cubicBezTo>
                <a:cubicBezTo>
                  <a:pt x="64" y="27"/>
                  <a:pt x="69" y="33"/>
                  <a:pt x="75" y="38"/>
                </a:cubicBezTo>
                <a:cubicBezTo>
                  <a:pt x="81" y="44"/>
                  <a:pt x="88" y="49"/>
                  <a:pt x="96" y="52"/>
                </a:cubicBezTo>
                <a:cubicBezTo>
                  <a:pt x="104" y="55"/>
                  <a:pt x="112" y="56"/>
                  <a:pt x="120" y="56"/>
                </a:cubicBezTo>
                <a:cubicBezTo>
                  <a:pt x="127" y="57"/>
                  <a:pt x="133" y="55"/>
                  <a:pt x="136" y="55"/>
                </a:cubicBezTo>
                <a:close/>
              </a:path>
            </a:pathLst>
          </a:custGeom>
          <a:solidFill>
            <a:schemeClr val="accent1"/>
          </a:solidFill>
          <a:ln>
            <a:noFill/>
          </a:ln>
        </p:spPr>
        <p:txBody>
          <a:bodyPr vert="horz" wrap="square" lIns="68580" tIns="34290" rIns="68580" bIns="34290" numCol="1" anchor="t" anchorCtr="0" compatLnSpc="1"/>
          <a:lstStyle/>
          <a:p>
            <a:endParaRPr lang="en-US">
              <a:solidFill>
                <a:srgbClr val="3A3A3A"/>
              </a:solidFill>
            </a:endParaRPr>
          </a:p>
        </p:txBody>
      </p:sp>
      <p:sp>
        <p:nvSpPr>
          <p:cNvPr id="11" name="Freeform 31"/>
          <p:cNvSpPr/>
          <p:nvPr/>
        </p:nvSpPr>
        <p:spPr bwMode="auto">
          <a:xfrm>
            <a:off x="4248900" y="1310127"/>
            <a:ext cx="1392080" cy="991162"/>
          </a:xfrm>
          <a:custGeom>
            <a:avLst/>
            <a:gdLst>
              <a:gd name="T0" fmla="*/ 0 w 114"/>
              <a:gd name="T1" fmla="*/ 46 h 81"/>
              <a:gd name="T2" fmla="*/ 12 w 114"/>
              <a:gd name="T3" fmla="*/ 58 h 81"/>
              <a:gd name="T4" fmla="*/ 37 w 114"/>
              <a:gd name="T5" fmla="*/ 75 h 81"/>
              <a:gd name="T6" fmla="*/ 70 w 114"/>
              <a:gd name="T7" fmla="*/ 80 h 81"/>
              <a:gd name="T8" fmla="*/ 100 w 114"/>
              <a:gd name="T9" fmla="*/ 65 h 81"/>
              <a:gd name="T10" fmla="*/ 101 w 114"/>
              <a:gd name="T11" fmla="*/ 64 h 81"/>
              <a:gd name="T12" fmla="*/ 111 w 114"/>
              <a:gd name="T13" fmla="*/ 45 h 81"/>
              <a:gd name="T14" fmla="*/ 113 w 114"/>
              <a:gd name="T15" fmla="*/ 25 h 81"/>
              <a:gd name="T16" fmla="*/ 109 w 114"/>
              <a:gd name="T17" fmla="*/ 10 h 81"/>
              <a:gd name="T18" fmla="*/ 100 w 114"/>
              <a:gd name="T19" fmla="*/ 1 h 81"/>
              <a:gd name="T20" fmla="*/ 90 w 114"/>
              <a:gd name="T21" fmla="*/ 0 h 81"/>
              <a:gd name="T22" fmla="*/ 81 w 114"/>
              <a:gd name="T23" fmla="*/ 4 h 81"/>
              <a:gd name="T24" fmla="*/ 72 w 114"/>
              <a:gd name="T25" fmla="*/ 10 h 81"/>
              <a:gd name="T26" fmla="*/ 64 w 114"/>
              <a:gd name="T27" fmla="*/ 17 h 81"/>
              <a:gd name="T28" fmla="*/ 64 w 114"/>
              <a:gd name="T29" fmla="*/ 18 h 81"/>
              <a:gd name="T30" fmla="*/ 51 w 114"/>
              <a:gd name="T31" fmla="*/ 32 h 81"/>
              <a:gd name="T32" fmla="*/ 34 w 114"/>
              <a:gd name="T33" fmla="*/ 43 h 81"/>
              <a:gd name="T34" fmla="*/ 14 w 114"/>
              <a:gd name="T35" fmla="*/ 47 h 81"/>
              <a:gd name="T36" fmla="*/ 0 w 114"/>
              <a:gd name="T37" fmla="*/ 46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4" h="81">
                <a:moveTo>
                  <a:pt x="0" y="46"/>
                </a:moveTo>
                <a:cubicBezTo>
                  <a:pt x="2" y="48"/>
                  <a:pt x="6" y="53"/>
                  <a:pt x="12" y="58"/>
                </a:cubicBezTo>
                <a:cubicBezTo>
                  <a:pt x="18" y="64"/>
                  <a:pt x="27" y="70"/>
                  <a:pt x="37" y="75"/>
                </a:cubicBezTo>
                <a:cubicBezTo>
                  <a:pt x="47" y="79"/>
                  <a:pt x="59" y="81"/>
                  <a:pt x="70" y="80"/>
                </a:cubicBezTo>
                <a:cubicBezTo>
                  <a:pt x="82" y="78"/>
                  <a:pt x="92" y="73"/>
                  <a:pt x="100" y="65"/>
                </a:cubicBezTo>
                <a:cubicBezTo>
                  <a:pt x="100" y="65"/>
                  <a:pt x="101" y="64"/>
                  <a:pt x="101" y="64"/>
                </a:cubicBezTo>
                <a:cubicBezTo>
                  <a:pt x="106" y="59"/>
                  <a:pt x="109" y="52"/>
                  <a:pt x="111" y="45"/>
                </a:cubicBezTo>
                <a:cubicBezTo>
                  <a:pt x="113" y="39"/>
                  <a:pt x="114" y="32"/>
                  <a:pt x="113" y="25"/>
                </a:cubicBezTo>
                <a:cubicBezTo>
                  <a:pt x="113" y="19"/>
                  <a:pt x="111" y="14"/>
                  <a:pt x="109" y="10"/>
                </a:cubicBezTo>
                <a:cubicBezTo>
                  <a:pt x="106" y="5"/>
                  <a:pt x="103" y="3"/>
                  <a:pt x="100" y="1"/>
                </a:cubicBezTo>
                <a:cubicBezTo>
                  <a:pt x="97" y="0"/>
                  <a:pt x="93" y="0"/>
                  <a:pt x="90" y="0"/>
                </a:cubicBezTo>
                <a:cubicBezTo>
                  <a:pt x="87" y="1"/>
                  <a:pt x="84" y="3"/>
                  <a:pt x="81" y="4"/>
                </a:cubicBezTo>
                <a:cubicBezTo>
                  <a:pt x="78" y="6"/>
                  <a:pt x="75" y="8"/>
                  <a:pt x="72" y="10"/>
                </a:cubicBezTo>
                <a:cubicBezTo>
                  <a:pt x="69" y="12"/>
                  <a:pt x="67" y="15"/>
                  <a:pt x="64" y="17"/>
                </a:cubicBezTo>
                <a:cubicBezTo>
                  <a:pt x="64" y="18"/>
                  <a:pt x="64" y="18"/>
                  <a:pt x="64" y="18"/>
                </a:cubicBezTo>
                <a:cubicBezTo>
                  <a:pt x="60" y="22"/>
                  <a:pt x="56" y="27"/>
                  <a:pt x="51" y="32"/>
                </a:cubicBezTo>
                <a:cubicBezTo>
                  <a:pt x="46" y="36"/>
                  <a:pt x="40" y="40"/>
                  <a:pt x="34" y="43"/>
                </a:cubicBezTo>
                <a:cubicBezTo>
                  <a:pt x="27" y="46"/>
                  <a:pt x="20" y="47"/>
                  <a:pt x="14" y="47"/>
                </a:cubicBezTo>
                <a:cubicBezTo>
                  <a:pt x="8" y="47"/>
                  <a:pt x="2" y="46"/>
                  <a:pt x="0" y="46"/>
                </a:cubicBezTo>
                <a:close/>
              </a:path>
            </a:pathLst>
          </a:custGeom>
          <a:solidFill>
            <a:schemeClr val="accent2"/>
          </a:solidFill>
          <a:ln>
            <a:noFill/>
          </a:ln>
        </p:spPr>
        <p:txBody>
          <a:bodyPr vert="horz" wrap="square" lIns="68580" tIns="34290" rIns="68580" bIns="34290" numCol="1" anchor="t" anchorCtr="0" compatLnSpc="1"/>
          <a:lstStyle/>
          <a:p>
            <a:endParaRPr lang="en-US">
              <a:solidFill>
                <a:srgbClr val="3A3A3A"/>
              </a:solidFill>
            </a:endParaRPr>
          </a:p>
        </p:txBody>
      </p:sp>
      <p:grpSp>
        <p:nvGrpSpPr>
          <p:cNvPr id="12" name="Group 14"/>
          <p:cNvGrpSpPr/>
          <p:nvPr/>
        </p:nvGrpSpPr>
        <p:grpSpPr>
          <a:xfrm>
            <a:off x="5080746" y="1668712"/>
            <a:ext cx="322796" cy="308932"/>
            <a:chOff x="8383588" y="4452938"/>
            <a:chExt cx="522287" cy="477837"/>
          </a:xfrm>
          <a:solidFill>
            <a:schemeClr val="bg1"/>
          </a:solidFill>
        </p:grpSpPr>
        <p:sp>
          <p:nvSpPr>
            <p:cNvPr id="13" name="Freeform 15"/>
            <p:cNvSpPr/>
            <p:nvPr/>
          </p:nvSpPr>
          <p:spPr bwMode="auto">
            <a:xfrm>
              <a:off x="8477250" y="4873625"/>
              <a:ext cx="334962" cy="57150"/>
            </a:xfrm>
            <a:custGeom>
              <a:avLst/>
              <a:gdLst>
                <a:gd name="T0" fmla="*/ 69 w 89"/>
                <a:gd name="T1" fmla="*/ 0 h 15"/>
                <a:gd name="T2" fmla="*/ 21 w 89"/>
                <a:gd name="T3" fmla="*/ 0 h 15"/>
                <a:gd name="T4" fmla="*/ 0 w 89"/>
                <a:gd name="T5" fmla="*/ 8 h 15"/>
                <a:gd name="T6" fmla="*/ 10 w 89"/>
                <a:gd name="T7" fmla="*/ 15 h 15"/>
                <a:gd name="T8" fmla="*/ 79 w 89"/>
                <a:gd name="T9" fmla="*/ 15 h 15"/>
                <a:gd name="T10" fmla="*/ 89 w 89"/>
                <a:gd name="T11" fmla="*/ 8 h 15"/>
                <a:gd name="T12" fmla="*/ 69 w 89"/>
                <a:gd name="T13" fmla="*/ 0 h 15"/>
              </a:gdLst>
              <a:ahLst/>
              <a:cxnLst>
                <a:cxn ang="0">
                  <a:pos x="T0" y="T1"/>
                </a:cxn>
                <a:cxn ang="0">
                  <a:pos x="T2" y="T3"/>
                </a:cxn>
                <a:cxn ang="0">
                  <a:pos x="T4" y="T5"/>
                </a:cxn>
                <a:cxn ang="0">
                  <a:pos x="T6" y="T7"/>
                </a:cxn>
                <a:cxn ang="0">
                  <a:pos x="T8" y="T9"/>
                </a:cxn>
                <a:cxn ang="0">
                  <a:pos x="T10" y="T11"/>
                </a:cxn>
                <a:cxn ang="0">
                  <a:pos x="T12" y="T13"/>
                </a:cxn>
              </a:cxnLst>
              <a:rect l="0" t="0" r="r" b="b"/>
              <a:pathLst>
                <a:path w="89" h="15">
                  <a:moveTo>
                    <a:pt x="69" y="0"/>
                  </a:moveTo>
                  <a:cubicBezTo>
                    <a:pt x="21" y="0"/>
                    <a:pt x="21" y="0"/>
                    <a:pt x="21" y="0"/>
                  </a:cubicBezTo>
                  <a:cubicBezTo>
                    <a:pt x="15" y="0"/>
                    <a:pt x="0" y="3"/>
                    <a:pt x="0" y="8"/>
                  </a:cubicBezTo>
                  <a:cubicBezTo>
                    <a:pt x="0" y="12"/>
                    <a:pt x="5" y="15"/>
                    <a:pt x="10" y="15"/>
                  </a:cubicBezTo>
                  <a:cubicBezTo>
                    <a:pt x="79" y="15"/>
                    <a:pt x="79" y="15"/>
                    <a:pt x="79" y="15"/>
                  </a:cubicBezTo>
                  <a:cubicBezTo>
                    <a:pt x="84" y="15"/>
                    <a:pt x="89" y="12"/>
                    <a:pt x="89" y="8"/>
                  </a:cubicBezTo>
                  <a:cubicBezTo>
                    <a:pt x="89" y="2"/>
                    <a:pt x="74" y="0"/>
                    <a:pt x="69"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4" name="Freeform 16"/>
            <p:cNvSpPr>
              <a:spLocks noEditPoints="1"/>
            </p:cNvSpPr>
            <p:nvPr/>
          </p:nvSpPr>
          <p:spPr bwMode="auto">
            <a:xfrm>
              <a:off x="8383588" y="4452938"/>
              <a:ext cx="522287" cy="387350"/>
            </a:xfrm>
            <a:custGeom>
              <a:avLst/>
              <a:gdLst>
                <a:gd name="T0" fmla="*/ 110 w 139"/>
                <a:gd name="T1" fmla="*/ 103 h 103"/>
                <a:gd name="T2" fmla="*/ 30 w 139"/>
                <a:gd name="T3" fmla="*/ 103 h 103"/>
                <a:gd name="T4" fmla="*/ 0 w 139"/>
                <a:gd name="T5" fmla="*/ 74 h 103"/>
                <a:gd name="T6" fmla="*/ 0 w 139"/>
                <a:gd name="T7" fmla="*/ 30 h 103"/>
                <a:gd name="T8" fmla="*/ 30 w 139"/>
                <a:gd name="T9" fmla="*/ 0 h 103"/>
                <a:gd name="T10" fmla="*/ 110 w 139"/>
                <a:gd name="T11" fmla="*/ 0 h 103"/>
                <a:gd name="T12" fmla="*/ 139 w 139"/>
                <a:gd name="T13" fmla="*/ 30 h 103"/>
                <a:gd name="T14" fmla="*/ 139 w 139"/>
                <a:gd name="T15" fmla="*/ 74 h 103"/>
                <a:gd name="T16" fmla="*/ 110 w 139"/>
                <a:gd name="T17" fmla="*/ 103 h 103"/>
                <a:gd name="T18" fmla="*/ 27 w 139"/>
                <a:gd name="T19" fmla="*/ 9 h 103"/>
                <a:gd name="T20" fmla="*/ 8 w 139"/>
                <a:gd name="T21" fmla="*/ 29 h 103"/>
                <a:gd name="T22" fmla="*/ 8 w 139"/>
                <a:gd name="T23" fmla="*/ 75 h 103"/>
                <a:gd name="T24" fmla="*/ 27 w 139"/>
                <a:gd name="T25" fmla="*/ 95 h 103"/>
                <a:gd name="T26" fmla="*/ 112 w 139"/>
                <a:gd name="T27" fmla="*/ 95 h 103"/>
                <a:gd name="T28" fmla="*/ 131 w 139"/>
                <a:gd name="T29" fmla="*/ 75 h 103"/>
                <a:gd name="T30" fmla="*/ 131 w 139"/>
                <a:gd name="T31" fmla="*/ 29 h 103"/>
                <a:gd name="T32" fmla="*/ 112 w 139"/>
                <a:gd name="T33" fmla="*/ 9 h 103"/>
                <a:gd name="T34" fmla="*/ 27 w 139"/>
                <a:gd name="T35" fmla="*/ 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9" h="103">
                  <a:moveTo>
                    <a:pt x="110" y="103"/>
                  </a:moveTo>
                  <a:cubicBezTo>
                    <a:pt x="30" y="103"/>
                    <a:pt x="30" y="103"/>
                    <a:pt x="30" y="103"/>
                  </a:cubicBezTo>
                  <a:cubicBezTo>
                    <a:pt x="13" y="103"/>
                    <a:pt x="0" y="90"/>
                    <a:pt x="0" y="74"/>
                  </a:cubicBezTo>
                  <a:cubicBezTo>
                    <a:pt x="0" y="30"/>
                    <a:pt x="0" y="30"/>
                    <a:pt x="0" y="30"/>
                  </a:cubicBezTo>
                  <a:cubicBezTo>
                    <a:pt x="0" y="14"/>
                    <a:pt x="13" y="0"/>
                    <a:pt x="30" y="0"/>
                  </a:cubicBezTo>
                  <a:cubicBezTo>
                    <a:pt x="110" y="0"/>
                    <a:pt x="110" y="0"/>
                    <a:pt x="110" y="0"/>
                  </a:cubicBezTo>
                  <a:cubicBezTo>
                    <a:pt x="126" y="0"/>
                    <a:pt x="139" y="14"/>
                    <a:pt x="139" y="30"/>
                  </a:cubicBezTo>
                  <a:cubicBezTo>
                    <a:pt x="139" y="74"/>
                    <a:pt x="139" y="74"/>
                    <a:pt x="139" y="74"/>
                  </a:cubicBezTo>
                  <a:cubicBezTo>
                    <a:pt x="139" y="90"/>
                    <a:pt x="126" y="103"/>
                    <a:pt x="110" y="103"/>
                  </a:cubicBezTo>
                  <a:close/>
                  <a:moveTo>
                    <a:pt x="27" y="9"/>
                  </a:moveTo>
                  <a:cubicBezTo>
                    <a:pt x="17" y="9"/>
                    <a:pt x="8" y="18"/>
                    <a:pt x="8" y="29"/>
                  </a:cubicBezTo>
                  <a:cubicBezTo>
                    <a:pt x="8" y="75"/>
                    <a:pt x="8" y="75"/>
                    <a:pt x="8" y="75"/>
                  </a:cubicBezTo>
                  <a:cubicBezTo>
                    <a:pt x="8" y="86"/>
                    <a:pt x="17" y="95"/>
                    <a:pt x="27" y="95"/>
                  </a:cubicBezTo>
                  <a:cubicBezTo>
                    <a:pt x="112" y="95"/>
                    <a:pt x="112" y="95"/>
                    <a:pt x="112" y="95"/>
                  </a:cubicBezTo>
                  <a:cubicBezTo>
                    <a:pt x="122" y="95"/>
                    <a:pt x="131" y="86"/>
                    <a:pt x="131" y="75"/>
                  </a:cubicBezTo>
                  <a:cubicBezTo>
                    <a:pt x="131" y="29"/>
                    <a:pt x="131" y="29"/>
                    <a:pt x="131" y="29"/>
                  </a:cubicBezTo>
                  <a:cubicBezTo>
                    <a:pt x="131" y="18"/>
                    <a:pt x="122" y="9"/>
                    <a:pt x="112" y="9"/>
                  </a:cubicBezTo>
                  <a:lnTo>
                    <a:pt x="27" y="9"/>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5" name="Freeform 17"/>
            <p:cNvSpPr>
              <a:spLocks noEditPoints="1"/>
            </p:cNvSpPr>
            <p:nvPr/>
          </p:nvSpPr>
          <p:spPr bwMode="auto">
            <a:xfrm>
              <a:off x="8774113" y="4559300"/>
              <a:ext cx="63500" cy="63500"/>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6" name="Freeform 18"/>
            <p:cNvSpPr>
              <a:spLocks noEditPoints="1"/>
            </p:cNvSpPr>
            <p:nvPr/>
          </p:nvSpPr>
          <p:spPr bwMode="auto">
            <a:xfrm>
              <a:off x="8669338" y="4629150"/>
              <a:ext cx="63500" cy="65087"/>
            </a:xfrm>
            <a:custGeom>
              <a:avLst/>
              <a:gdLst>
                <a:gd name="T0" fmla="*/ 9 w 17"/>
                <a:gd name="T1" fmla="*/ 17 h 17"/>
                <a:gd name="T2" fmla="*/ 0 w 17"/>
                <a:gd name="T3" fmla="*/ 9 h 17"/>
                <a:gd name="T4" fmla="*/ 9 w 17"/>
                <a:gd name="T5" fmla="*/ 0 h 17"/>
                <a:gd name="T6" fmla="*/ 17 w 17"/>
                <a:gd name="T7" fmla="*/ 9 h 17"/>
                <a:gd name="T8" fmla="*/ 9 w 17"/>
                <a:gd name="T9" fmla="*/ 17 h 17"/>
                <a:gd name="T10" fmla="*/ 9 w 17"/>
                <a:gd name="T11" fmla="*/ 5 h 17"/>
                <a:gd name="T12" fmla="*/ 5 w 17"/>
                <a:gd name="T13" fmla="*/ 9 h 17"/>
                <a:gd name="T14" fmla="*/ 9 w 17"/>
                <a:gd name="T15" fmla="*/ 13 h 17"/>
                <a:gd name="T16" fmla="*/ 13 w 17"/>
                <a:gd name="T17" fmla="*/ 9 h 17"/>
                <a:gd name="T18" fmla="*/ 9 w 17"/>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7">
                  <a:moveTo>
                    <a:pt x="9" y="17"/>
                  </a:moveTo>
                  <a:cubicBezTo>
                    <a:pt x="4" y="17"/>
                    <a:pt x="0" y="13"/>
                    <a:pt x="0" y="9"/>
                  </a:cubicBezTo>
                  <a:cubicBezTo>
                    <a:pt x="0" y="4"/>
                    <a:pt x="4" y="0"/>
                    <a:pt x="9" y="0"/>
                  </a:cubicBezTo>
                  <a:cubicBezTo>
                    <a:pt x="13" y="0"/>
                    <a:pt x="17" y="4"/>
                    <a:pt x="17" y="9"/>
                  </a:cubicBezTo>
                  <a:cubicBezTo>
                    <a:pt x="17" y="13"/>
                    <a:pt x="13" y="17"/>
                    <a:pt x="9" y="17"/>
                  </a:cubicBezTo>
                  <a:close/>
                  <a:moveTo>
                    <a:pt x="9" y="5"/>
                  </a:moveTo>
                  <a:cubicBezTo>
                    <a:pt x="6" y="5"/>
                    <a:pt x="5" y="7"/>
                    <a:pt x="5" y="9"/>
                  </a:cubicBezTo>
                  <a:cubicBezTo>
                    <a:pt x="5" y="11"/>
                    <a:pt x="6" y="13"/>
                    <a:pt x="9" y="13"/>
                  </a:cubicBezTo>
                  <a:cubicBezTo>
                    <a:pt x="11" y="13"/>
                    <a:pt x="13" y="11"/>
                    <a:pt x="13" y="9"/>
                  </a:cubicBezTo>
                  <a:cubicBezTo>
                    <a:pt x="13" y="7"/>
                    <a:pt x="11" y="5"/>
                    <a:pt x="9"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7" name="Freeform 19"/>
            <p:cNvSpPr>
              <a:spLocks noEditPoints="1"/>
            </p:cNvSpPr>
            <p:nvPr/>
          </p:nvSpPr>
          <p:spPr bwMode="auto">
            <a:xfrm>
              <a:off x="8556625" y="4600575"/>
              <a:ext cx="60325" cy="63500"/>
            </a:xfrm>
            <a:custGeom>
              <a:avLst/>
              <a:gdLst>
                <a:gd name="T0" fmla="*/ 8 w 16"/>
                <a:gd name="T1" fmla="*/ 17 h 17"/>
                <a:gd name="T2" fmla="*/ 0 w 16"/>
                <a:gd name="T3" fmla="*/ 9 h 17"/>
                <a:gd name="T4" fmla="*/ 8 w 16"/>
                <a:gd name="T5" fmla="*/ 0 h 17"/>
                <a:gd name="T6" fmla="*/ 16 w 16"/>
                <a:gd name="T7" fmla="*/ 9 h 17"/>
                <a:gd name="T8" fmla="*/ 8 w 16"/>
                <a:gd name="T9" fmla="*/ 17 h 17"/>
                <a:gd name="T10" fmla="*/ 8 w 16"/>
                <a:gd name="T11" fmla="*/ 5 h 17"/>
                <a:gd name="T12" fmla="*/ 4 w 16"/>
                <a:gd name="T13" fmla="*/ 9 h 17"/>
                <a:gd name="T14" fmla="*/ 8 w 16"/>
                <a:gd name="T15" fmla="*/ 13 h 17"/>
                <a:gd name="T16" fmla="*/ 12 w 16"/>
                <a:gd name="T17" fmla="*/ 9 h 17"/>
                <a:gd name="T18" fmla="*/ 8 w 16"/>
                <a:gd name="T19" fmla="*/ 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17"/>
                  </a:moveTo>
                  <a:cubicBezTo>
                    <a:pt x="3" y="17"/>
                    <a:pt x="0" y="13"/>
                    <a:pt x="0" y="9"/>
                  </a:cubicBezTo>
                  <a:cubicBezTo>
                    <a:pt x="0" y="4"/>
                    <a:pt x="3" y="0"/>
                    <a:pt x="8" y="0"/>
                  </a:cubicBezTo>
                  <a:cubicBezTo>
                    <a:pt x="13" y="0"/>
                    <a:pt x="16" y="4"/>
                    <a:pt x="16" y="9"/>
                  </a:cubicBezTo>
                  <a:cubicBezTo>
                    <a:pt x="16" y="13"/>
                    <a:pt x="13" y="17"/>
                    <a:pt x="8" y="17"/>
                  </a:cubicBezTo>
                  <a:close/>
                  <a:moveTo>
                    <a:pt x="8" y="5"/>
                  </a:moveTo>
                  <a:cubicBezTo>
                    <a:pt x="6" y="5"/>
                    <a:pt x="4" y="7"/>
                    <a:pt x="4" y="9"/>
                  </a:cubicBezTo>
                  <a:cubicBezTo>
                    <a:pt x="4" y="11"/>
                    <a:pt x="6" y="13"/>
                    <a:pt x="8" y="13"/>
                  </a:cubicBezTo>
                  <a:cubicBezTo>
                    <a:pt x="10" y="13"/>
                    <a:pt x="12" y="11"/>
                    <a:pt x="12" y="9"/>
                  </a:cubicBezTo>
                  <a:cubicBezTo>
                    <a:pt x="12" y="7"/>
                    <a:pt x="10" y="5"/>
                    <a:pt x="8" y="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8" name="Freeform 20"/>
            <p:cNvSpPr>
              <a:spLocks noEditPoints="1"/>
            </p:cNvSpPr>
            <p:nvPr/>
          </p:nvSpPr>
          <p:spPr bwMode="auto">
            <a:xfrm>
              <a:off x="8451850" y="4675188"/>
              <a:ext cx="63500" cy="60325"/>
            </a:xfrm>
            <a:custGeom>
              <a:avLst/>
              <a:gdLst>
                <a:gd name="T0" fmla="*/ 8 w 17"/>
                <a:gd name="T1" fmla="*/ 16 h 16"/>
                <a:gd name="T2" fmla="*/ 0 w 17"/>
                <a:gd name="T3" fmla="*/ 8 h 16"/>
                <a:gd name="T4" fmla="*/ 8 w 17"/>
                <a:gd name="T5" fmla="*/ 0 h 16"/>
                <a:gd name="T6" fmla="*/ 17 w 17"/>
                <a:gd name="T7" fmla="*/ 8 h 16"/>
                <a:gd name="T8" fmla="*/ 8 w 17"/>
                <a:gd name="T9" fmla="*/ 16 h 16"/>
                <a:gd name="T10" fmla="*/ 8 w 17"/>
                <a:gd name="T11" fmla="*/ 4 h 16"/>
                <a:gd name="T12" fmla="*/ 4 w 17"/>
                <a:gd name="T13" fmla="*/ 8 h 16"/>
                <a:gd name="T14" fmla="*/ 8 w 17"/>
                <a:gd name="T15" fmla="*/ 12 h 16"/>
                <a:gd name="T16" fmla="*/ 12 w 17"/>
                <a:gd name="T17" fmla="*/ 8 h 16"/>
                <a:gd name="T18" fmla="*/ 8 w 17"/>
                <a:gd name="T19" fmla="*/ 4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8" y="16"/>
                  </a:moveTo>
                  <a:cubicBezTo>
                    <a:pt x="4" y="16"/>
                    <a:pt x="0" y="13"/>
                    <a:pt x="0" y="8"/>
                  </a:cubicBezTo>
                  <a:cubicBezTo>
                    <a:pt x="0" y="3"/>
                    <a:pt x="4" y="0"/>
                    <a:pt x="8" y="0"/>
                  </a:cubicBezTo>
                  <a:cubicBezTo>
                    <a:pt x="13" y="0"/>
                    <a:pt x="17" y="3"/>
                    <a:pt x="17" y="8"/>
                  </a:cubicBezTo>
                  <a:cubicBezTo>
                    <a:pt x="17" y="13"/>
                    <a:pt x="13" y="16"/>
                    <a:pt x="8" y="16"/>
                  </a:cubicBezTo>
                  <a:close/>
                  <a:moveTo>
                    <a:pt x="8" y="4"/>
                  </a:moveTo>
                  <a:cubicBezTo>
                    <a:pt x="6" y="4"/>
                    <a:pt x="4" y="6"/>
                    <a:pt x="4" y="8"/>
                  </a:cubicBezTo>
                  <a:cubicBezTo>
                    <a:pt x="4" y="10"/>
                    <a:pt x="6" y="12"/>
                    <a:pt x="8" y="12"/>
                  </a:cubicBezTo>
                  <a:cubicBezTo>
                    <a:pt x="11" y="12"/>
                    <a:pt x="12" y="10"/>
                    <a:pt x="12" y="8"/>
                  </a:cubicBezTo>
                  <a:cubicBezTo>
                    <a:pt x="12" y="6"/>
                    <a:pt x="11" y="4"/>
                    <a:pt x="8"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19" name="Freeform 21"/>
            <p:cNvSpPr/>
            <p:nvPr/>
          </p:nvSpPr>
          <p:spPr bwMode="auto">
            <a:xfrm>
              <a:off x="8721725" y="4595813"/>
              <a:ext cx="71437" cy="57150"/>
            </a:xfrm>
            <a:custGeom>
              <a:avLst/>
              <a:gdLst>
                <a:gd name="T0" fmla="*/ 2 w 19"/>
                <a:gd name="T1" fmla="*/ 15 h 15"/>
                <a:gd name="T2" fmla="*/ 19 w 19"/>
                <a:gd name="T3" fmla="*/ 4 h 15"/>
                <a:gd name="T4" fmla="*/ 17 w 19"/>
                <a:gd name="T5" fmla="*/ 0 h 15"/>
                <a:gd name="T6" fmla="*/ 0 w 19"/>
                <a:gd name="T7" fmla="*/ 11 h 15"/>
                <a:gd name="T8" fmla="*/ 2 w 19"/>
                <a:gd name="T9" fmla="*/ 15 h 15"/>
              </a:gdLst>
              <a:ahLst/>
              <a:cxnLst>
                <a:cxn ang="0">
                  <a:pos x="T0" y="T1"/>
                </a:cxn>
                <a:cxn ang="0">
                  <a:pos x="T2" y="T3"/>
                </a:cxn>
                <a:cxn ang="0">
                  <a:pos x="T4" y="T5"/>
                </a:cxn>
                <a:cxn ang="0">
                  <a:pos x="T6" y="T7"/>
                </a:cxn>
                <a:cxn ang="0">
                  <a:pos x="T8" y="T9"/>
                </a:cxn>
              </a:cxnLst>
              <a:rect l="0" t="0" r="r" b="b"/>
              <a:pathLst>
                <a:path w="19" h="15">
                  <a:moveTo>
                    <a:pt x="2" y="15"/>
                  </a:moveTo>
                  <a:cubicBezTo>
                    <a:pt x="19" y="4"/>
                    <a:pt x="19" y="4"/>
                    <a:pt x="19" y="4"/>
                  </a:cubicBezTo>
                  <a:cubicBezTo>
                    <a:pt x="17" y="0"/>
                    <a:pt x="17" y="0"/>
                    <a:pt x="17" y="0"/>
                  </a:cubicBezTo>
                  <a:cubicBezTo>
                    <a:pt x="0" y="11"/>
                    <a:pt x="0" y="11"/>
                    <a:pt x="0" y="11"/>
                  </a:cubicBezTo>
                  <a:cubicBezTo>
                    <a:pt x="1" y="12"/>
                    <a:pt x="2" y="14"/>
                    <a:pt x="2" y="15"/>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0" name="Freeform 22"/>
            <p:cNvSpPr/>
            <p:nvPr/>
          </p:nvSpPr>
          <p:spPr bwMode="auto">
            <a:xfrm>
              <a:off x="8496300" y="4645025"/>
              <a:ext cx="71437" cy="55562"/>
            </a:xfrm>
            <a:custGeom>
              <a:avLst/>
              <a:gdLst>
                <a:gd name="T0" fmla="*/ 16 w 19"/>
                <a:gd name="T1" fmla="*/ 0 h 15"/>
                <a:gd name="T2" fmla="*/ 0 w 19"/>
                <a:gd name="T3" fmla="*/ 11 h 15"/>
                <a:gd name="T4" fmla="*/ 3 w 19"/>
                <a:gd name="T5" fmla="*/ 15 h 15"/>
                <a:gd name="T6" fmla="*/ 19 w 19"/>
                <a:gd name="T7" fmla="*/ 3 h 15"/>
                <a:gd name="T8" fmla="*/ 16 w 19"/>
                <a:gd name="T9" fmla="*/ 0 h 15"/>
              </a:gdLst>
              <a:ahLst/>
              <a:cxnLst>
                <a:cxn ang="0">
                  <a:pos x="T0" y="T1"/>
                </a:cxn>
                <a:cxn ang="0">
                  <a:pos x="T2" y="T3"/>
                </a:cxn>
                <a:cxn ang="0">
                  <a:pos x="T4" y="T5"/>
                </a:cxn>
                <a:cxn ang="0">
                  <a:pos x="T6" y="T7"/>
                </a:cxn>
                <a:cxn ang="0">
                  <a:pos x="T8" y="T9"/>
                </a:cxn>
              </a:cxnLst>
              <a:rect l="0" t="0" r="r" b="b"/>
              <a:pathLst>
                <a:path w="19" h="15">
                  <a:moveTo>
                    <a:pt x="16" y="0"/>
                  </a:moveTo>
                  <a:cubicBezTo>
                    <a:pt x="0" y="11"/>
                    <a:pt x="0" y="11"/>
                    <a:pt x="0" y="11"/>
                  </a:cubicBezTo>
                  <a:cubicBezTo>
                    <a:pt x="3" y="15"/>
                    <a:pt x="3" y="15"/>
                    <a:pt x="3" y="15"/>
                  </a:cubicBezTo>
                  <a:cubicBezTo>
                    <a:pt x="19" y="3"/>
                    <a:pt x="19" y="3"/>
                    <a:pt x="19" y="3"/>
                  </a:cubicBezTo>
                  <a:cubicBezTo>
                    <a:pt x="18" y="2"/>
                    <a:pt x="17" y="1"/>
                    <a:pt x="16"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1" name="Freeform 23"/>
            <p:cNvSpPr/>
            <p:nvPr/>
          </p:nvSpPr>
          <p:spPr bwMode="auto">
            <a:xfrm>
              <a:off x="8612188" y="4633913"/>
              <a:ext cx="60325" cy="30162"/>
            </a:xfrm>
            <a:custGeom>
              <a:avLst/>
              <a:gdLst>
                <a:gd name="T0" fmla="*/ 16 w 16"/>
                <a:gd name="T1" fmla="*/ 4 h 8"/>
                <a:gd name="T2" fmla="*/ 1 w 16"/>
                <a:gd name="T3" fmla="*/ 0 h 8"/>
                <a:gd name="T4" fmla="*/ 1 w 16"/>
                <a:gd name="T5" fmla="*/ 0 h 8"/>
                <a:gd name="T6" fmla="*/ 0 w 16"/>
                <a:gd name="T7" fmla="*/ 4 h 8"/>
                <a:gd name="T8" fmla="*/ 15 w 16"/>
                <a:gd name="T9" fmla="*/ 8 h 8"/>
                <a:gd name="T10" fmla="*/ 15 w 16"/>
                <a:gd name="T11" fmla="*/ 8 h 8"/>
                <a:gd name="T12" fmla="*/ 16 w 16"/>
                <a:gd name="T13" fmla="*/ 4 h 8"/>
              </a:gdLst>
              <a:ahLst/>
              <a:cxnLst>
                <a:cxn ang="0">
                  <a:pos x="T0" y="T1"/>
                </a:cxn>
                <a:cxn ang="0">
                  <a:pos x="T2" y="T3"/>
                </a:cxn>
                <a:cxn ang="0">
                  <a:pos x="T4" y="T5"/>
                </a:cxn>
                <a:cxn ang="0">
                  <a:pos x="T6" y="T7"/>
                </a:cxn>
                <a:cxn ang="0">
                  <a:pos x="T8" y="T9"/>
                </a:cxn>
                <a:cxn ang="0">
                  <a:pos x="T10" y="T11"/>
                </a:cxn>
                <a:cxn ang="0">
                  <a:pos x="T12" y="T13"/>
                </a:cxn>
              </a:cxnLst>
              <a:rect l="0" t="0" r="r" b="b"/>
              <a:pathLst>
                <a:path w="16" h="8">
                  <a:moveTo>
                    <a:pt x="16" y="4"/>
                  </a:moveTo>
                  <a:cubicBezTo>
                    <a:pt x="1" y="0"/>
                    <a:pt x="1" y="0"/>
                    <a:pt x="1" y="0"/>
                  </a:cubicBezTo>
                  <a:cubicBezTo>
                    <a:pt x="1" y="0"/>
                    <a:pt x="1" y="0"/>
                    <a:pt x="1" y="0"/>
                  </a:cubicBezTo>
                  <a:cubicBezTo>
                    <a:pt x="1" y="1"/>
                    <a:pt x="1" y="3"/>
                    <a:pt x="0" y="4"/>
                  </a:cubicBezTo>
                  <a:cubicBezTo>
                    <a:pt x="15" y="8"/>
                    <a:pt x="15" y="8"/>
                    <a:pt x="15" y="8"/>
                  </a:cubicBezTo>
                  <a:cubicBezTo>
                    <a:pt x="15" y="8"/>
                    <a:pt x="15" y="8"/>
                    <a:pt x="15" y="8"/>
                  </a:cubicBezTo>
                  <a:cubicBezTo>
                    <a:pt x="15" y="6"/>
                    <a:pt x="16" y="5"/>
                    <a:pt x="16"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grpSp>
      <p:grpSp>
        <p:nvGrpSpPr>
          <p:cNvPr id="22" name="Group 24"/>
          <p:cNvGrpSpPr/>
          <p:nvPr/>
        </p:nvGrpSpPr>
        <p:grpSpPr>
          <a:xfrm>
            <a:off x="3689527" y="2136948"/>
            <a:ext cx="363845" cy="328682"/>
            <a:chOff x="9204326" y="3648075"/>
            <a:chExt cx="500062" cy="454026"/>
          </a:xfrm>
          <a:solidFill>
            <a:schemeClr val="bg1"/>
          </a:solidFill>
        </p:grpSpPr>
        <p:sp>
          <p:nvSpPr>
            <p:cNvPr id="23" name="Freeform 25"/>
            <p:cNvSpPr/>
            <p:nvPr/>
          </p:nvSpPr>
          <p:spPr bwMode="auto">
            <a:xfrm>
              <a:off x="9204326" y="3840163"/>
              <a:ext cx="304800" cy="261938"/>
            </a:xfrm>
            <a:custGeom>
              <a:avLst/>
              <a:gdLst>
                <a:gd name="T0" fmla="*/ 22 w 81"/>
                <a:gd name="T1" fmla="*/ 0 h 70"/>
                <a:gd name="T2" fmla="*/ 33 w 81"/>
                <a:gd name="T3" fmla="*/ 0 h 70"/>
                <a:gd name="T4" fmla="*/ 36 w 81"/>
                <a:gd name="T5" fmla="*/ 10 h 70"/>
                <a:gd name="T6" fmla="*/ 33 w 81"/>
                <a:gd name="T7" fmla="*/ 48 h 70"/>
                <a:gd name="T8" fmla="*/ 41 w 81"/>
                <a:gd name="T9" fmla="*/ 62 h 70"/>
                <a:gd name="T10" fmla="*/ 48 w 81"/>
                <a:gd name="T11" fmla="*/ 48 h 70"/>
                <a:gd name="T12" fmla="*/ 44 w 81"/>
                <a:gd name="T13" fmla="*/ 10 h 70"/>
                <a:gd name="T14" fmla="*/ 47 w 81"/>
                <a:gd name="T15" fmla="*/ 0 h 70"/>
                <a:gd name="T16" fmla="*/ 59 w 81"/>
                <a:gd name="T17" fmla="*/ 0 h 70"/>
                <a:gd name="T18" fmla="*/ 59 w 81"/>
                <a:gd name="T19" fmla="*/ 0 h 70"/>
                <a:gd name="T20" fmla="*/ 79 w 81"/>
                <a:gd name="T21" fmla="*/ 23 h 70"/>
                <a:gd name="T22" fmla="*/ 77 w 81"/>
                <a:gd name="T23" fmla="*/ 47 h 70"/>
                <a:gd name="T24" fmla="*/ 56 w 81"/>
                <a:gd name="T25" fmla="*/ 70 h 70"/>
                <a:gd name="T26" fmla="*/ 25 w 81"/>
                <a:gd name="T27" fmla="*/ 70 h 70"/>
                <a:gd name="T28" fmla="*/ 4 w 81"/>
                <a:gd name="T29" fmla="*/ 47 h 70"/>
                <a:gd name="T30" fmla="*/ 1 w 81"/>
                <a:gd name="T31" fmla="*/ 23 h 70"/>
                <a:gd name="T32" fmla="*/ 22 w 81"/>
                <a:gd name="T3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1" h="70">
                  <a:moveTo>
                    <a:pt x="22" y="0"/>
                  </a:moveTo>
                  <a:cubicBezTo>
                    <a:pt x="33" y="0"/>
                    <a:pt x="33" y="0"/>
                    <a:pt x="33" y="0"/>
                  </a:cubicBezTo>
                  <a:cubicBezTo>
                    <a:pt x="33" y="1"/>
                    <a:pt x="33" y="7"/>
                    <a:pt x="36" y="10"/>
                  </a:cubicBezTo>
                  <a:cubicBezTo>
                    <a:pt x="36" y="10"/>
                    <a:pt x="31" y="39"/>
                    <a:pt x="33" y="48"/>
                  </a:cubicBezTo>
                  <a:cubicBezTo>
                    <a:pt x="34" y="52"/>
                    <a:pt x="37" y="62"/>
                    <a:pt x="41" y="62"/>
                  </a:cubicBezTo>
                  <a:cubicBezTo>
                    <a:pt x="44" y="62"/>
                    <a:pt x="47" y="52"/>
                    <a:pt x="48" y="48"/>
                  </a:cubicBezTo>
                  <a:cubicBezTo>
                    <a:pt x="50" y="39"/>
                    <a:pt x="44" y="10"/>
                    <a:pt x="44" y="10"/>
                  </a:cubicBezTo>
                  <a:cubicBezTo>
                    <a:pt x="45" y="9"/>
                    <a:pt x="46" y="7"/>
                    <a:pt x="47" y="0"/>
                  </a:cubicBezTo>
                  <a:cubicBezTo>
                    <a:pt x="59" y="0"/>
                    <a:pt x="59" y="0"/>
                    <a:pt x="59" y="0"/>
                  </a:cubicBezTo>
                  <a:cubicBezTo>
                    <a:pt x="59" y="0"/>
                    <a:pt x="59" y="0"/>
                    <a:pt x="59" y="0"/>
                  </a:cubicBezTo>
                  <a:cubicBezTo>
                    <a:pt x="70" y="0"/>
                    <a:pt x="81" y="11"/>
                    <a:pt x="79" y="23"/>
                  </a:cubicBezTo>
                  <a:cubicBezTo>
                    <a:pt x="77" y="47"/>
                    <a:pt x="77" y="47"/>
                    <a:pt x="77" y="47"/>
                  </a:cubicBezTo>
                  <a:cubicBezTo>
                    <a:pt x="74" y="59"/>
                    <a:pt x="67" y="70"/>
                    <a:pt x="56" y="70"/>
                  </a:cubicBezTo>
                  <a:cubicBezTo>
                    <a:pt x="25" y="70"/>
                    <a:pt x="25" y="70"/>
                    <a:pt x="25" y="70"/>
                  </a:cubicBezTo>
                  <a:cubicBezTo>
                    <a:pt x="13" y="70"/>
                    <a:pt x="7" y="59"/>
                    <a:pt x="4" y="47"/>
                  </a:cubicBezTo>
                  <a:cubicBezTo>
                    <a:pt x="1" y="23"/>
                    <a:pt x="1" y="23"/>
                    <a:pt x="1" y="23"/>
                  </a:cubicBezTo>
                  <a:cubicBezTo>
                    <a:pt x="0" y="10"/>
                    <a:pt x="11" y="0"/>
                    <a:pt x="2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4" name="Oval 26"/>
            <p:cNvSpPr>
              <a:spLocks noChangeArrowheads="1"/>
            </p:cNvSpPr>
            <p:nvPr/>
          </p:nvSpPr>
          <p:spPr bwMode="auto">
            <a:xfrm>
              <a:off x="9280526" y="3648075"/>
              <a:ext cx="153988" cy="153988"/>
            </a:xfrm>
            <a:prstGeom prst="ellipse">
              <a:avLst/>
            </a:pr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5" name="Freeform 27"/>
            <p:cNvSpPr>
              <a:spLocks noEditPoints="1"/>
            </p:cNvSpPr>
            <p:nvPr/>
          </p:nvSpPr>
          <p:spPr bwMode="auto">
            <a:xfrm>
              <a:off x="9399588" y="3730625"/>
              <a:ext cx="304800" cy="109538"/>
            </a:xfrm>
            <a:custGeom>
              <a:avLst/>
              <a:gdLst>
                <a:gd name="T0" fmla="*/ 81 w 81"/>
                <a:gd name="T1" fmla="*/ 27 h 29"/>
                <a:gd name="T2" fmla="*/ 64 w 81"/>
                <a:gd name="T3" fmla="*/ 10 h 29"/>
                <a:gd name="T4" fmla="*/ 62 w 81"/>
                <a:gd name="T5" fmla="*/ 10 h 29"/>
                <a:gd name="T6" fmla="*/ 62 w 81"/>
                <a:gd name="T7" fmla="*/ 6 h 29"/>
                <a:gd name="T8" fmla="*/ 55 w 81"/>
                <a:gd name="T9" fmla="*/ 0 h 29"/>
                <a:gd name="T10" fmla="*/ 49 w 81"/>
                <a:gd name="T11" fmla="*/ 6 h 29"/>
                <a:gd name="T12" fmla="*/ 49 w 81"/>
                <a:gd name="T13" fmla="*/ 10 h 29"/>
                <a:gd name="T14" fmla="*/ 24 w 81"/>
                <a:gd name="T15" fmla="*/ 10 h 29"/>
                <a:gd name="T16" fmla="*/ 24 w 81"/>
                <a:gd name="T17" fmla="*/ 6 h 29"/>
                <a:gd name="T18" fmla="*/ 17 w 81"/>
                <a:gd name="T19" fmla="*/ 0 h 29"/>
                <a:gd name="T20" fmla="*/ 15 w 81"/>
                <a:gd name="T21" fmla="*/ 0 h 29"/>
                <a:gd name="T22" fmla="*/ 0 w 81"/>
                <a:gd name="T23" fmla="*/ 23 h 29"/>
                <a:gd name="T24" fmla="*/ 1 w 81"/>
                <a:gd name="T25" fmla="*/ 23 h 29"/>
                <a:gd name="T26" fmla="*/ 1 w 81"/>
                <a:gd name="T27" fmla="*/ 23 h 29"/>
                <a:gd name="T28" fmla="*/ 7 w 81"/>
                <a:gd name="T29" fmla="*/ 23 h 29"/>
                <a:gd name="T30" fmla="*/ 24 w 81"/>
                <a:gd name="T31" fmla="*/ 29 h 29"/>
                <a:gd name="T32" fmla="*/ 81 w 81"/>
                <a:gd name="T33" fmla="*/ 29 h 29"/>
                <a:gd name="T34" fmla="*/ 81 w 81"/>
                <a:gd name="T35" fmla="*/ 27 h 29"/>
                <a:gd name="T36" fmla="*/ 17 w 81"/>
                <a:gd name="T37" fmla="*/ 22 h 29"/>
                <a:gd name="T38" fmla="*/ 11 w 81"/>
                <a:gd name="T39" fmla="*/ 16 h 29"/>
                <a:gd name="T40" fmla="*/ 11 w 81"/>
                <a:gd name="T41" fmla="*/ 15 h 29"/>
                <a:gd name="T42" fmla="*/ 17 w 81"/>
                <a:gd name="T43" fmla="*/ 19 h 29"/>
                <a:gd name="T44" fmla="*/ 23 w 81"/>
                <a:gd name="T45" fmla="*/ 15 h 29"/>
                <a:gd name="T46" fmla="*/ 24 w 81"/>
                <a:gd name="T47" fmla="*/ 16 h 29"/>
                <a:gd name="T48" fmla="*/ 17 w 81"/>
                <a:gd name="T49" fmla="*/ 22 h 29"/>
                <a:gd name="T50" fmla="*/ 55 w 81"/>
                <a:gd name="T51" fmla="*/ 22 h 29"/>
                <a:gd name="T52" fmla="*/ 49 w 81"/>
                <a:gd name="T53" fmla="*/ 16 h 29"/>
                <a:gd name="T54" fmla="*/ 49 w 81"/>
                <a:gd name="T55" fmla="*/ 15 h 29"/>
                <a:gd name="T56" fmla="*/ 55 w 81"/>
                <a:gd name="T57" fmla="*/ 19 h 29"/>
                <a:gd name="T58" fmla="*/ 62 w 81"/>
                <a:gd name="T59" fmla="*/ 15 h 29"/>
                <a:gd name="T60" fmla="*/ 62 w 81"/>
                <a:gd name="T61" fmla="*/ 16 h 29"/>
                <a:gd name="T62" fmla="*/ 55 w 81"/>
                <a:gd name="T63" fmla="*/ 22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29">
                  <a:moveTo>
                    <a:pt x="81" y="27"/>
                  </a:moveTo>
                  <a:cubicBezTo>
                    <a:pt x="81" y="17"/>
                    <a:pt x="73" y="10"/>
                    <a:pt x="64" y="10"/>
                  </a:cubicBezTo>
                  <a:cubicBezTo>
                    <a:pt x="62" y="10"/>
                    <a:pt x="62" y="10"/>
                    <a:pt x="62" y="10"/>
                  </a:cubicBezTo>
                  <a:cubicBezTo>
                    <a:pt x="62" y="6"/>
                    <a:pt x="62" y="6"/>
                    <a:pt x="62" y="6"/>
                  </a:cubicBezTo>
                  <a:cubicBezTo>
                    <a:pt x="62" y="3"/>
                    <a:pt x="59" y="0"/>
                    <a:pt x="55" y="0"/>
                  </a:cubicBezTo>
                  <a:cubicBezTo>
                    <a:pt x="52" y="0"/>
                    <a:pt x="49" y="3"/>
                    <a:pt x="49" y="6"/>
                  </a:cubicBezTo>
                  <a:cubicBezTo>
                    <a:pt x="49" y="10"/>
                    <a:pt x="49" y="10"/>
                    <a:pt x="49" y="10"/>
                  </a:cubicBezTo>
                  <a:cubicBezTo>
                    <a:pt x="24" y="10"/>
                    <a:pt x="24" y="10"/>
                    <a:pt x="24" y="10"/>
                  </a:cubicBezTo>
                  <a:cubicBezTo>
                    <a:pt x="24" y="6"/>
                    <a:pt x="24" y="6"/>
                    <a:pt x="24" y="6"/>
                  </a:cubicBezTo>
                  <a:cubicBezTo>
                    <a:pt x="24" y="3"/>
                    <a:pt x="21" y="0"/>
                    <a:pt x="17" y="0"/>
                  </a:cubicBezTo>
                  <a:cubicBezTo>
                    <a:pt x="17" y="0"/>
                    <a:pt x="16" y="0"/>
                    <a:pt x="15" y="0"/>
                  </a:cubicBezTo>
                  <a:cubicBezTo>
                    <a:pt x="14" y="10"/>
                    <a:pt x="8" y="19"/>
                    <a:pt x="0" y="23"/>
                  </a:cubicBezTo>
                  <a:cubicBezTo>
                    <a:pt x="1" y="23"/>
                    <a:pt x="1" y="23"/>
                    <a:pt x="1" y="23"/>
                  </a:cubicBezTo>
                  <a:cubicBezTo>
                    <a:pt x="1" y="23"/>
                    <a:pt x="1" y="23"/>
                    <a:pt x="1" y="23"/>
                  </a:cubicBezTo>
                  <a:cubicBezTo>
                    <a:pt x="7" y="23"/>
                    <a:pt x="7" y="23"/>
                    <a:pt x="7" y="23"/>
                  </a:cubicBezTo>
                  <a:cubicBezTo>
                    <a:pt x="13" y="23"/>
                    <a:pt x="19" y="25"/>
                    <a:pt x="24" y="29"/>
                  </a:cubicBezTo>
                  <a:cubicBezTo>
                    <a:pt x="81" y="29"/>
                    <a:pt x="81" y="29"/>
                    <a:pt x="81" y="29"/>
                  </a:cubicBezTo>
                  <a:lnTo>
                    <a:pt x="81" y="27"/>
                  </a:lnTo>
                  <a:close/>
                  <a:moveTo>
                    <a:pt x="17" y="22"/>
                  </a:moveTo>
                  <a:cubicBezTo>
                    <a:pt x="14" y="22"/>
                    <a:pt x="11" y="19"/>
                    <a:pt x="11" y="16"/>
                  </a:cubicBezTo>
                  <a:cubicBezTo>
                    <a:pt x="11" y="15"/>
                    <a:pt x="11" y="15"/>
                    <a:pt x="11" y="15"/>
                  </a:cubicBezTo>
                  <a:cubicBezTo>
                    <a:pt x="12" y="17"/>
                    <a:pt x="15" y="19"/>
                    <a:pt x="17" y="19"/>
                  </a:cubicBezTo>
                  <a:cubicBezTo>
                    <a:pt x="20" y="19"/>
                    <a:pt x="22" y="17"/>
                    <a:pt x="23" y="15"/>
                  </a:cubicBezTo>
                  <a:cubicBezTo>
                    <a:pt x="24" y="15"/>
                    <a:pt x="24" y="15"/>
                    <a:pt x="24" y="16"/>
                  </a:cubicBezTo>
                  <a:cubicBezTo>
                    <a:pt x="24" y="19"/>
                    <a:pt x="21" y="22"/>
                    <a:pt x="17" y="22"/>
                  </a:cubicBezTo>
                  <a:close/>
                  <a:moveTo>
                    <a:pt x="55" y="22"/>
                  </a:moveTo>
                  <a:cubicBezTo>
                    <a:pt x="52" y="22"/>
                    <a:pt x="49" y="19"/>
                    <a:pt x="49" y="16"/>
                  </a:cubicBezTo>
                  <a:cubicBezTo>
                    <a:pt x="49" y="15"/>
                    <a:pt x="49" y="15"/>
                    <a:pt x="49" y="15"/>
                  </a:cubicBezTo>
                  <a:cubicBezTo>
                    <a:pt x="50" y="17"/>
                    <a:pt x="53" y="19"/>
                    <a:pt x="55" y="19"/>
                  </a:cubicBezTo>
                  <a:cubicBezTo>
                    <a:pt x="58" y="19"/>
                    <a:pt x="61" y="17"/>
                    <a:pt x="62" y="15"/>
                  </a:cubicBezTo>
                  <a:cubicBezTo>
                    <a:pt x="62" y="15"/>
                    <a:pt x="62" y="15"/>
                    <a:pt x="62" y="16"/>
                  </a:cubicBezTo>
                  <a:cubicBezTo>
                    <a:pt x="62" y="19"/>
                    <a:pt x="59" y="22"/>
                    <a:pt x="55" y="22"/>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6" name="Freeform 28"/>
            <p:cNvSpPr/>
            <p:nvPr/>
          </p:nvSpPr>
          <p:spPr bwMode="auto">
            <a:xfrm>
              <a:off x="9475788" y="3862388"/>
              <a:ext cx="228600" cy="239713"/>
            </a:xfrm>
            <a:custGeom>
              <a:avLst/>
              <a:gdLst>
                <a:gd name="T0" fmla="*/ 47 w 61"/>
                <a:gd name="T1" fmla="*/ 5 h 64"/>
                <a:gd name="T2" fmla="*/ 55 w 61"/>
                <a:gd name="T3" fmla="*/ 5 h 64"/>
                <a:gd name="T4" fmla="*/ 55 w 61"/>
                <a:gd name="T5" fmla="*/ 48 h 64"/>
                <a:gd name="T6" fmla="*/ 46 w 61"/>
                <a:gd name="T7" fmla="*/ 58 h 64"/>
                <a:gd name="T8" fmla="*/ 5 w 61"/>
                <a:gd name="T9" fmla="*/ 58 h 64"/>
                <a:gd name="T10" fmla="*/ 0 w 61"/>
                <a:gd name="T11" fmla="*/ 64 h 64"/>
                <a:gd name="T12" fmla="*/ 44 w 61"/>
                <a:gd name="T13" fmla="*/ 64 h 64"/>
                <a:gd name="T14" fmla="*/ 61 w 61"/>
                <a:gd name="T15" fmla="*/ 47 h 64"/>
                <a:gd name="T16" fmla="*/ 61 w 61"/>
                <a:gd name="T17" fmla="*/ 0 h 64"/>
                <a:gd name="T18" fmla="*/ 45 w 61"/>
                <a:gd name="T19" fmla="*/ 0 h 64"/>
                <a:gd name="T20" fmla="*/ 9 w 61"/>
                <a:gd name="T21" fmla="*/ 0 h 64"/>
                <a:gd name="T22" fmla="*/ 12 w 61"/>
                <a:gd name="T23" fmla="*/ 5 h 64"/>
                <a:gd name="T24" fmla="*/ 47 w 61"/>
                <a:gd name="T25" fmla="*/ 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1" h="64">
                  <a:moveTo>
                    <a:pt x="47" y="5"/>
                  </a:moveTo>
                  <a:cubicBezTo>
                    <a:pt x="55" y="5"/>
                    <a:pt x="55" y="5"/>
                    <a:pt x="55" y="5"/>
                  </a:cubicBezTo>
                  <a:cubicBezTo>
                    <a:pt x="55" y="48"/>
                    <a:pt x="55" y="48"/>
                    <a:pt x="55" y="48"/>
                  </a:cubicBezTo>
                  <a:cubicBezTo>
                    <a:pt x="55" y="53"/>
                    <a:pt x="51" y="58"/>
                    <a:pt x="46" y="58"/>
                  </a:cubicBezTo>
                  <a:cubicBezTo>
                    <a:pt x="5" y="58"/>
                    <a:pt x="5" y="58"/>
                    <a:pt x="5" y="58"/>
                  </a:cubicBezTo>
                  <a:cubicBezTo>
                    <a:pt x="3" y="60"/>
                    <a:pt x="2" y="62"/>
                    <a:pt x="0" y="64"/>
                  </a:cubicBezTo>
                  <a:cubicBezTo>
                    <a:pt x="44" y="64"/>
                    <a:pt x="44" y="64"/>
                    <a:pt x="44" y="64"/>
                  </a:cubicBezTo>
                  <a:cubicBezTo>
                    <a:pt x="53" y="64"/>
                    <a:pt x="61" y="56"/>
                    <a:pt x="61" y="47"/>
                  </a:cubicBezTo>
                  <a:cubicBezTo>
                    <a:pt x="61" y="0"/>
                    <a:pt x="61" y="0"/>
                    <a:pt x="61" y="0"/>
                  </a:cubicBezTo>
                  <a:cubicBezTo>
                    <a:pt x="45" y="0"/>
                    <a:pt x="45" y="0"/>
                    <a:pt x="45" y="0"/>
                  </a:cubicBezTo>
                  <a:cubicBezTo>
                    <a:pt x="9" y="0"/>
                    <a:pt x="9" y="0"/>
                    <a:pt x="9" y="0"/>
                  </a:cubicBezTo>
                  <a:cubicBezTo>
                    <a:pt x="10" y="2"/>
                    <a:pt x="11" y="4"/>
                    <a:pt x="12" y="5"/>
                  </a:cubicBezTo>
                  <a:lnTo>
                    <a:pt x="47" y="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7" name="Freeform 29"/>
            <p:cNvSpPr/>
            <p:nvPr/>
          </p:nvSpPr>
          <p:spPr bwMode="auto">
            <a:xfrm>
              <a:off x="9520238" y="3929063"/>
              <a:ext cx="49213" cy="41275"/>
            </a:xfrm>
            <a:custGeom>
              <a:avLst/>
              <a:gdLst>
                <a:gd name="T0" fmla="*/ 11 w 13"/>
                <a:gd name="T1" fmla="*/ 11 h 11"/>
                <a:gd name="T2" fmla="*/ 13 w 13"/>
                <a:gd name="T3" fmla="*/ 10 h 11"/>
                <a:gd name="T4" fmla="*/ 13 w 13"/>
                <a:gd name="T5" fmla="*/ 1 h 11"/>
                <a:gd name="T6" fmla="*/ 11 w 13"/>
                <a:gd name="T7" fmla="*/ 0 h 11"/>
                <a:gd name="T8" fmla="*/ 2 w 13"/>
                <a:gd name="T9" fmla="*/ 0 h 11"/>
                <a:gd name="T10" fmla="*/ 0 w 13"/>
                <a:gd name="T11" fmla="*/ 11 h 11"/>
                <a:gd name="T12" fmla="*/ 11 w 13"/>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1" y="11"/>
                  </a:moveTo>
                  <a:cubicBezTo>
                    <a:pt x="12" y="11"/>
                    <a:pt x="13" y="11"/>
                    <a:pt x="13" y="10"/>
                  </a:cubicBezTo>
                  <a:cubicBezTo>
                    <a:pt x="13" y="1"/>
                    <a:pt x="13" y="1"/>
                    <a:pt x="13" y="1"/>
                  </a:cubicBezTo>
                  <a:cubicBezTo>
                    <a:pt x="13" y="1"/>
                    <a:pt x="12" y="0"/>
                    <a:pt x="11" y="0"/>
                  </a:cubicBezTo>
                  <a:cubicBezTo>
                    <a:pt x="2" y="0"/>
                    <a:pt x="2" y="0"/>
                    <a:pt x="2" y="0"/>
                  </a:cubicBezTo>
                  <a:cubicBezTo>
                    <a:pt x="0" y="11"/>
                    <a:pt x="0" y="11"/>
                    <a:pt x="0" y="11"/>
                  </a:cubicBezTo>
                  <a:lnTo>
                    <a:pt x="11" y="11"/>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8" name="Freeform 30"/>
            <p:cNvSpPr/>
            <p:nvPr/>
          </p:nvSpPr>
          <p:spPr bwMode="auto">
            <a:xfrm>
              <a:off x="9586913" y="3929063"/>
              <a:ext cx="65088" cy="41275"/>
            </a:xfrm>
            <a:custGeom>
              <a:avLst/>
              <a:gdLst>
                <a:gd name="T0" fmla="*/ 1 w 17"/>
                <a:gd name="T1" fmla="*/ 11 h 11"/>
                <a:gd name="T2" fmla="*/ 15 w 17"/>
                <a:gd name="T3" fmla="*/ 11 h 11"/>
                <a:gd name="T4" fmla="*/ 17 w 17"/>
                <a:gd name="T5" fmla="*/ 10 h 11"/>
                <a:gd name="T6" fmla="*/ 17 w 17"/>
                <a:gd name="T7" fmla="*/ 1 h 11"/>
                <a:gd name="T8" fmla="*/ 15 w 17"/>
                <a:gd name="T9" fmla="*/ 0 h 11"/>
                <a:gd name="T10" fmla="*/ 1 w 17"/>
                <a:gd name="T11" fmla="*/ 0 h 11"/>
                <a:gd name="T12" fmla="*/ 0 w 17"/>
                <a:gd name="T13" fmla="*/ 1 h 11"/>
                <a:gd name="T14" fmla="*/ 0 w 17"/>
                <a:gd name="T15" fmla="*/ 10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1"/>
                    <a:pt x="17" y="10"/>
                  </a:cubicBezTo>
                  <a:cubicBezTo>
                    <a:pt x="17" y="1"/>
                    <a:pt x="17" y="1"/>
                    <a:pt x="17" y="1"/>
                  </a:cubicBezTo>
                  <a:cubicBezTo>
                    <a:pt x="17" y="1"/>
                    <a:pt x="16" y="0"/>
                    <a:pt x="15" y="0"/>
                  </a:cubicBezTo>
                  <a:cubicBezTo>
                    <a:pt x="1" y="0"/>
                    <a:pt x="1" y="0"/>
                    <a:pt x="1" y="0"/>
                  </a:cubicBezTo>
                  <a:cubicBezTo>
                    <a:pt x="1" y="0"/>
                    <a:pt x="0" y="1"/>
                    <a:pt x="0" y="1"/>
                  </a:cubicBezTo>
                  <a:cubicBezTo>
                    <a:pt x="0" y="10"/>
                    <a:pt x="0" y="10"/>
                    <a:pt x="0" y="10"/>
                  </a:cubicBezTo>
                  <a:cubicBezTo>
                    <a:pt x="0" y="11"/>
                    <a:pt x="1" y="11"/>
                    <a:pt x="1"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29" name="Freeform 31"/>
            <p:cNvSpPr/>
            <p:nvPr/>
          </p:nvSpPr>
          <p:spPr bwMode="auto">
            <a:xfrm>
              <a:off x="9586913" y="3992563"/>
              <a:ext cx="65088" cy="41275"/>
            </a:xfrm>
            <a:custGeom>
              <a:avLst/>
              <a:gdLst>
                <a:gd name="T0" fmla="*/ 1 w 17"/>
                <a:gd name="T1" fmla="*/ 11 h 11"/>
                <a:gd name="T2" fmla="*/ 15 w 17"/>
                <a:gd name="T3" fmla="*/ 11 h 11"/>
                <a:gd name="T4" fmla="*/ 17 w 17"/>
                <a:gd name="T5" fmla="*/ 9 h 11"/>
                <a:gd name="T6" fmla="*/ 17 w 17"/>
                <a:gd name="T7" fmla="*/ 1 h 11"/>
                <a:gd name="T8" fmla="*/ 15 w 17"/>
                <a:gd name="T9" fmla="*/ 0 h 11"/>
                <a:gd name="T10" fmla="*/ 1 w 17"/>
                <a:gd name="T11" fmla="*/ 0 h 11"/>
                <a:gd name="T12" fmla="*/ 0 w 17"/>
                <a:gd name="T13" fmla="*/ 1 h 11"/>
                <a:gd name="T14" fmla="*/ 0 w 17"/>
                <a:gd name="T15" fmla="*/ 9 h 11"/>
                <a:gd name="T16" fmla="*/ 1 w 17"/>
                <a:gd name="T17" fmla="*/ 1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1">
                  <a:moveTo>
                    <a:pt x="1" y="11"/>
                  </a:moveTo>
                  <a:cubicBezTo>
                    <a:pt x="15" y="11"/>
                    <a:pt x="15" y="11"/>
                    <a:pt x="15" y="11"/>
                  </a:cubicBezTo>
                  <a:cubicBezTo>
                    <a:pt x="16" y="11"/>
                    <a:pt x="17" y="10"/>
                    <a:pt x="17" y="9"/>
                  </a:cubicBezTo>
                  <a:cubicBezTo>
                    <a:pt x="17" y="1"/>
                    <a:pt x="17" y="1"/>
                    <a:pt x="17" y="1"/>
                  </a:cubicBezTo>
                  <a:cubicBezTo>
                    <a:pt x="17" y="0"/>
                    <a:pt x="16" y="0"/>
                    <a:pt x="15" y="0"/>
                  </a:cubicBezTo>
                  <a:cubicBezTo>
                    <a:pt x="1" y="0"/>
                    <a:pt x="1" y="0"/>
                    <a:pt x="1" y="0"/>
                  </a:cubicBezTo>
                  <a:cubicBezTo>
                    <a:pt x="1" y="0"/>
                    <a:pt x="0" y="0"/>
                    <a:pt x="0" y="1"/>
                  </a:cubicBezTo>
                  <a:cubicBezTo>
                    <a:pt x="0" y="9"/>
                    <a:pt x="0" y="9"/>
                    <a:pt x="0" y="9"/>
                  </a:cubicBezTo>
                  <a:cubicBezTo>
                    <a:pt x="0" y="10"/>
                    <a:pt x="1" y="11"/>
                    <a:pt x="1" y="11"/>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30" name="Freeform 32"/>
            <p:cNvSpPr/>
            <p:nvPr/>
          </p:nvSpPr>
          <p:spPr bwMode="auto">
            <a:xfrm>
              <a:off x="9512301" y="3992563"/>
              <a:ext cx="57150" cy="41275"/>
            </a:xfrm>
            <a:custGeom>
              <a:avLst/>
              <a:gdLst>
                <a:gd name="T0" fmla="*/ 1 w 15"/>
                <a:gd name="T1" fmla="*/ 7 h 11"/>
                <a:gd name="T2" fmla="*/ 1 w 15"/>
                <a:gd name="T3" fmla="*/ 7 h 11"/>
                <a:gd name="T4" fmla="*/ 0 w 15"/>
                <a:gd name="T5" fmla="*/ 11 h 11"/>
                <a:gd name="T6" fmla="*/ 13 w 15"/>
                <a:gd name="T7" fmla="*/ 11 h 11"/>
                <a:gd name="T8" fmla="*/ 15 w 15"/>
                <a:gd name="T9" fmla="*/ 9 h 11"/>
                <a:gd name="T10" fmla="*/ 15 w 15"/>
                <a:gd name="T11" fmla="*/ 1 h 11"/>
                <a:gd name="T12" fmla="*/ 13 w 15"/>
                <a:gd name="T13" fmla="*/ 0 h 11"/>
                <a:gd name="T14" fmla="*/ 2 w 15"/>
                <a:gd name="T15" fmla="*/ 0 h 11"/>
                <a:gd name="T16" fmla="*/ 1 w 15"/>
                <a:gd name="T17" fmla="*/ 7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1">
                  <a:moveTo>
                    <a:pt x="1" y="7"/>
                  </a:moveTo>
                  <a:cubicBezTo>
                    <a:pt x="1" y="7"/>
                    <a:pt x="1" y="7"/>
                    <a:pt x="1" y="7"/>
                  </a:cubicBezTo>
                  <a:cubicBezTo>
                    <a:pt x="0" y="8"/>
                    <a:pt x="0" y="10"/>
                    <a:pt x="0" y="11"/>
                  </a:cubicBezTo>
                  <a:cubicBezTo>
                    <a:pt x="13" y="11"/>
                    <a:pt x="13" y="11"/>
                    <a:pt x="13" y="11"/>
                  </a:cubicBezTo>
                  <a:cubicBezTo>
                    <a:pt x="14" y="11"/>
                    <a:pt x="15" y="10"/>
                    <a:pt x="15" y="9"/>
                  </a:cubicBezTo>
                  <a:cubicBezTo>
                    <a:pt x="15" y="1"/>
                    <a:pt x="15" y="1"/>
                    <a:pt x="15" y="1"/>
                  </a:cubicBezTo>
                  <a:cubicBezTo>
                    <a:pt x="15" y="0"/>
                    <a:pt x="14" y="0"/>
                    <a:pt x="13" y="0"/>
                  </a:cubicBezTo>
                  <a:cubicBezTo>
                    <a:pt x="2" y="0"/>
                    <a:pt x="2" y="0"/>
                    <a:pt x="2" y="0"/>
                  </a:cubicBezTo>
                  <a:cubicBezTo>
                    <a:pt x="1" y="7"/>
                    <a:pt x="1" y="7"/>
                    <a:pt x="1" y="7"/>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grpSp>
      <p:grpSp>
        <p:nvGrpSpPr>
          <p:cNvPr id="31" name="Group 33"/>
          <p:cNvGrpSpPr/>
          <p:nvPr/>
        </p:nvGrpSpPr>
        <p:grpSpPr>
          <a:xfrm>
            <a:off x="5257353" y="2695511"/>
            <a:ext cx="362014" cy="437940"/>
            <a:chOff x="9532938" y="3521075"/>
            <a:chExt cx="423862" cy="512763"/>
          </a:xfrm>
          <a:solidFill>
            <a:schemeClr val="bg1"/>
          </a:solidFill>
        </p:grpSpPr>
        <p:sp>
          <p:nvSpPr>
            <p:cNvPr id="32" name="Freeform 34"/>
            <p:cNvSpPr/>
            <p:nvPr/>
          </p:nvSpPr>
          <p:spPr bwMode="auto">
            <a:xfrm>
              <a:off x="9667875" y="3640138"/>
              <a:ext cx="150812" cy="30163"/>
            </a:xfrm>
            <a:custGeom>
              <a:avLst/>
              <a:gdLst>
                <a:gd name="T0" fmla="*/ 40 w 40"/>
                <a:gd name="T1" fmla="*/ 4 h 8"/>
                <a:gd name="T2" fmla="*/ 36 w 40"/>
                <a:gd name="T3" fmla="*/ 8 h 8"/>
                <a:gd name="T4" fmla="*/ 4 w 40"/>
                <a:gd name="T5" fmla="*/ 8 h 8"/>
                <a:gd name="T6" fmla="*/ 0 w 40"/>
                <a:gd name="T7" fmla="*/ 4 h 8"/>
                <a:gd name="T8" fmla="*/ 0 w 40"/>
                <a:gd name="T9" fmla="*/ 4 h 8"/>
                <a:gd name="T10" fmla="*/ 4 w 40"/>
                <a:gd name="T11" fmla="*/ 0 h 8"/>
                <a:gd name="T12" fmla="*/ 36 w 40"/>
                <a:gd name="T13" fmla="*/ 0 h 8"/>
                <a:gd name="T14" fmla="*/ 40 w 40"/>
                <a:gd name="T15" fmla="*/ 4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8">
                  <a:moveTo>
                    <a:pt x="40" y="4"/>
                  </a:moveTo>
                  <a:cubicBezTo>
                    <a:pt x="40" y="6"/>
                    <a:pt x="39" y="8"/>
                    <a:pt x="36" y="8"/>
                  </a:cubicBezTo>
                  <a:cubicBezTo>
                    <a:pt x="4" y="8"/>
                    <a:pt x="4" y="8"/>
                    <a:pt x="4" y="8"/>
                  </a:cubicBezTo>
                  <a:cubicBezTo>
                    <a:pt x="2" y="8"/>
                    <a:pt x="0" y="6"/>
                    <a:pt x="0" y="4"/>
                  </a:cubicBezTo>
                  <a:cubicBezTo>
                    <a:pt x="0" y="4"/>
                    <a:pt x="0" y="4"/>
                    <a:pt x="0" y="4"/>
                  </a:cubicBezTo>
                  <a:cubicBezTo>
                    <a:pt x="0" y="1"/>
                    <a:pt x="2" y="0"/>
                    <a:pt x="4" y="0"/>
                  </a:cubicBezTo>
                  <a:cubicBezTo>
                    <a:pt x="36" y="0"/>
                    <a:pt x="36" y="0"/>
                    <a:pt x="36" y="0"/>
                  </a:cubicBezTo>
                  <a:cubicBezTo>
                    <a:pt x="39" y="0"/>
                    <a:pt x="40" y="1"/>
                    <a:pt x="40" y="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33" name="Freeform 35"/>
            <p:cNvSpPr/>
            <p:nvPr/>
          </p:nvSpPr>
          <p:spPr bwMode="auto">
            <a:xfrm>
              <a:off x="9656763" y="3521075"/>
              <a:ext cx="173037" cy="100013"/>
            </a:xfrm>
            <a:custGeom>
              <a:avLst/>
              <a:gdLst>
                <a:gd name="T0" fmla="*/ 46 w 46"/>
                <a:gd name="T1" fmla="*/ 14 h 27"/>
                <a:gd name="T2" fmla="*/ 36 w 46"/>
                <a:gd name="T3" fmla="*/ 27 h 27"/>
                <a:gd name="T4" fmla="*/ 10 w 46"/>
                <a:gd name="T5" fmla="*/ 27 h 27"/>
                <a:gd name="T6" fmla="*/ 0 w 46"/>
                <a:gd name="T7" fmla="*/ 14 h 27"/>
                <a:gd name="T8" fmla="*/ 0 w 46"/>
                <a:gd name="T9" fmla="*/ 14 h 27"/>
                <a:gd name="T10" fmla="*/ 10 w 46"/>
                <a:gd name="T11" fmla="*/ 0 h 27"/>
                <a:gd name="T12" fmla="*/ 20 w 46"/>
                <a:gd name="T13" fmla="*/ 7 h 27"/>
                <a:gd name="T14" fmla="*/ 27 w 46"/>
                <a:gd name="T15" fmla="*/ 0 h 27"/>
                <a:gd name="T16" fmla="*/ 33 w 46"/>
                <a:gd name="T17" fmla="*/ 7 h 27"/>
                <a:gd name="T18" fmla="*/ 36 w 46"/>
                <a:gd name="T19" fmla="*/ 0 h 27"/>
                <a:gd name="T20" fmla="*/ 46 w 46"/>
                <a:gd name="T21" fmla="*/ 1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27">
                  <a:moveTo>
                    <a:pt x="46" y="14"/>
                  </a:moveTo>
                  <a:cubicBezTo>
                    <a:pt x="46" y="21"/>
                    <a:pt x="42" y="27"/>
                    <a:pt x="36" y="27"/>
                  </a:cubicBezTo>
                  <a:cubicBezTo>
                    <a:pt x="10" y="27"/>
                    <a:pt x="10" y="27"/>
                    <a:pt x="10" y="27"/>
                  </a:cubicBezTo>
                  <a:cubicBezTo>
                    <a:pt x="5" y="27"/>
                    <a:pt x="0" y="21"/>
                    <a:pt x="0" y="14"/>
                  </a:cubicBezTo>
                  <a:cubicBezTo>
                    <a:pt x="0" y="14"/>
                    <a:pt x="0" y="14"/>
                    <a:pt x="0" y="14"/>
                  </a:cubicBezTo>
                  <a:cubicBezTo>
                    <a:pt x="0" y="6"/>
                    <a:pt x="5" y="0"/>
                    <a:pt x="10" y="0"/>
                  </a:cubicBezTo>
                  <a:cubicBezTo>
                    <a:pt x="10" y="0"/>
                    <a:pt x="17" y="8"/>
                    <a:pt x="20" y="7"/>
                  </a:cubicBezTo>
                  <a:cubicBezTo>
                    <a:pt x="22" y="7"/>
                    <a:pt x="24" y="0"/>
                    <a:pt x="27" y="0"/>
                  </a:cubicBezTo>
                  <a:cubicBezTo>
                    <a:pt x="29" y="1"/>
                    <a:pt x="31" y="7"/>
                    <a:pt x="33" y="7"/>
                  </a:cubicBezTo>
                  <a:cubicBezTo>
                    <a:pt x="35" y="7"/>
                    <a:pt x="36" y="0"/>
                    <a:pt x="36" y="0"/>
                  </a:cubicBezTo>
                  <a:cubicBezTo>
                    <a:pt x="42" y="0"/>
                    <a:pt x="46" y="6"/>
                    <a:pt x="46" y="1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34" name="Freeform 36"/>
            <p:cNvSpPr>
              <a:spLocks noEditPoints="1"/>
            </p:cNvSpPr>
            <p:nvPr/>
          </p:nvSpPr>
          <p:spPr bwMode="auto">
            <a:xfrm>
              <a:off x="9532938" y="3689350"/>
              <a:ext cx="423862" cy="344488"/>
            </a:xfrm>
            <a:custGeom>
              <a:avLst/>
              <a:gdLst>
                <a:gd name="T0" fmla="*/ 113 w 113"/>
                <a:gd name="T1" fmla="*/ 82 h 92"/>
                <a:gd name="T2" fmla="*/ 102 w 113"/>
                <a:gd name="T3" fmla="*/ 92 h 92"/>
                <a:gd name="T4" fmla="*/ 10 w 113"/>
                <a:gd name="T5" fmla="*/ 92 h 92"/>
                <a:gd name="T6" fmla="*/ 0 w 113"/>
                <a:gd name="T7" fmla="*/ 82 h 92"/>
                <a:gd name="T8" fmla="*/ 10 w 113"/>
                <a:gd name="T9" fmla="*/ 71 h 92"/>
                <a:gd name="T10" fmla="*/ 10 w 113"/>
                <a:gd name="T11" fmla="*/ 33 h 92"/>
                <a:gd name="T12" fmla="*/ 43 w 113"/>
                <a:gd name="T13" fmla="*/ 0 h 92"/>
                <a:gd name="T14" fmla="*/ 69 w 113"/>
                <a:gd name="T15" fmla="*/ 0 h 92"/>
                <a:gd name="T16" fmla="*/ 102 w 113"/>
                <a:gd name="T17" fmla="*/ 33 h 92"/>
                <a:gd name="T18" fmla="*/ 102 w 113"/>
                <a:gd name="T19" fmla="*/ 71 h 92"/>
                <a:gd name="T20" fmla="*/ 113 w 113"/>
                <a:gd name="T21" fmla="*/ 82 h 92"/>
                <a:gd name="T22" fmla="*/ 75 w 113"/>
                <a:gd name="T23" fmla="*/ 54 h 92"/>
                <a:gd name="T24" fmla="*/ 62 w 113"/>
                <a:gd name="T25" fmla="*/ 39 h 92"/>
                <a:gd name="T26" fmla="*/ 53 w 113"/>
                <a:gd name="T27" fmla="*/ 32 h 92"/>
                <a:gd name="T28" fmla="*/ 59 w 113"/>
                <a:gd name="T29" fmla="*/ 28 h 92"/>
                <a:gd name="T30" fmla="*/ 70 w 113"/>
                <a:gd name="T31" fmla="*/ 31 h 92"/>
                <a:gd name="T32" fmla="*/ 73 w 113"/>
                <a:gd name="T33" fmla="*/ 22 h 92"/>
                <a:gd name="T34" fmla="*/ 61 w 113"/>
                <a:gd name="T35" fmla="*/ 19 h 92"/>
                <a:gd name="T36" fmla="*/ 61 w 113"/>
                <a:gd name="T37" fmla="*/ 18 h 92"/>
                <a:gd name="T38" fmla="*/ 61 w 113"/>
                <a:gd name="T39" fmla="*/ 18 h 92"/>
                <a:gd name="T40" fmla="*/ 61 w 113"/>
                <a:gd name="T41" fmla="*/ 17 h 92"/>
                <a:gd name="T42" fmla="*/ 57 w 113"/>
                <a:gd name="T43" fmla="*/ 14 h 92"/>
                <a:gd name="T44" fmla="*/ 54 w 113"/>
                <a:gd name="T45" fmla="*/ 17 h 92"/>
                <a:gd name="T46" fmla="*/ 54 w 113"/>
                <a:gd name="T47" fmla="*/ 19 h 92"/>
                <a:gd name="T48" fmla="*/ 54 w 113"/>
                <a:gd name="T49" fmla="*/ 19 h 92"/>
                <a:gd name="T50" fmla="*/ 54 w 113"/>
                <a:gd name="T51" fmla="*/ 20 h 92"/>
                <a:gd name="T52" fmla="*/ 41 w 113"/>
                <a:gd name="T53" fmla="*/ 34 h 92"/>
                <a:gd name="T54" fmla="*/ 55 w 113"/>
                <a:gd name="T55" fmla="*/ 48 h 92"/>
                <a:gd name="T56" fmla="*/ 63 w 113"/>
                <a:gd name="T57" fmla="*/ 55 h 92"/>
                <a:gd name="T58" fmla="*/ 55 w 113"/>
                <a:gd name="T59" fmla="*/ 60 h 92"/>
                <a:gd name="T60" fmla="*/ 43 w 113"/>
                <a:gd name="T61" fmla="*/ 56 h 92"/>
                <a:gd name="T62" fmla="*/ 40 w 113"/>
                <a:gd name="T63" fmla="*/ 65 h 92"/>
                <a:gd name="T64" fmla="*/ 53 w 113"/>
                <a:gd name="T65" fmla="*/ 69 h 92"/>
                <a:gd name="T66" fmla="*/ 53 w 113"/>
                <a:gd name="T67" fmla="*/ 70 h 92"/>
                <a:gd name="T68" fmla="*/ 53 w 113"/>
                <a:gd name="T69" fmla="*/ 70 h 92"/>
                <a:gd name="T70" fmla="*/ 53 w 113"/>
                <a:gd name="T71" fmla="*/ 70 h 92"/>
                <a:gd name="T72" fmla="*/ 57 w 113"/>
                <a:gd name="T73" fmla="*/ 74 h 92"/>
                <a:gd name="T74" fmla="*/ 61 w 113"/>
                <a:gd name="T75" fmla="*/ 70 h 92"/>
                <a:gd name="T76" fmla="*/ 61 w 113"/>
                <a:gd name="T77" fmla="*/ 70 h 92"/>
                <a:gd name="T78" fmla="*/ 61 w 113"/>
                <a:gd name="T79" fmla="*/ 70 h 92"/>
                <a:gd name="T80" fmla="*/ 61 w 113"/>
                <a:gd name="T81" fmla="*/ 68 h 92"/>
                <a:gd name="T82" fmla="*/ 75 w 113"/>
                <a:gd name="T83" fmla="*/ 5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3" h="92">
                  <a:moveTo>
                    <a:pt x="113" y="82"/>
                  </a:moveTo>
                  <a:cubicBezTo>
                    <a:pt x="113" y="87"/>
                    <a:pt x="108" y="92"/>
                    <a:pt x="102" y="92"/>
                  </a:cubicBezTo>
                  <a:cubicBezTo>
                    <a:pt x="10" y="92"/>
                    <a:pt x="10" y="92"/>
                    <a:pt x="10" y="92"/>
                  </a:cubicBezTo>
                  <a:cubicBezTo>
                    <a:pt x="5" y="92"/>
                    <a:pt x="0" y="87"/>
                    <a:pt x="0" y="82"/>
                  </a:cubicBezTo>
                  <a:cubicBezTo>
                    <a:pt x="0" y="76"/>
                    <a:pt x="5" y="71"/>
                    <a:pt x="10" y="71"/>
                  </a:cubicBezTo>
                  <a:cubicBezTo>
                    <a:pt x="10" y="33"/>
                    <a:pt x="10" y="33"/>
                    <a:pt x="10" y="33"/>
                  </a:cubicBezTo>
                  <a:cubicBezTo>
                    <a:pt x="10" y="15"/>
                    <a:pt x="25" y="0"/>
                    <a:pt x="43" y="0"/>
                  </a:cubicBezTo>
                  <a:cubicBezTo>
                    <a:pt x="69" y="0"/>
                    <a:pt x="69" y="0"/>
                    <a:pt x="69" y="0"/>
                  </a:cubicBezTo>
                  <a:cubicBezTo>
                    <a:pt x="87" y="0"/>
                    <a:pt x="102" y="15"/>
                    <a:pt x="102" y="33"/>
                  </a:cubicBezTo>
                  <a:cubicBezTo>
                    <a:pt x="102" y="71"/>
                    <a:pt x="102" y="71"/>
                    <a:pt x="102" y="71"/>
                  </a:cubicBezTo>
                  <a:cubicBezTo>
                    <a:pt x="108" y="71"/>
                    <a:pt x="113" y="76"/>
                    <a:pt x="113" y="82"/>
                  </a:cubicBezTo>
                  <a:close/>
                  <a:moveTo>
                    <a:pt x="75" y="54"/>
                  </a:moveTo>
                  <a:cubicBezTo>
                    <a:pt x="75" y="47"/>
                    <a:pt x="71" y="42"/>
                    <a:pt x="62" y="39"/>
                  </a:cubicBezTo>
                  <a:cubicBezTo>
                    <a:pt x="55" y="37"/>
                    <a:pt x="53" y="35"/>
                    <a:pt x="53" y="32"/>
                  </a:cubicBezTo>
                  <a:cubicBezTo>
                    <a:pt x="52" y="30"/>
                    <a:pt x="54" y="28"/>
                    <a:pt x="59" y="28"/>
                  </a:cubicBezTo>
                  <a:cubicBezTo>
                    <a:pt x="65" y="28"/>
                    <a:pt x="68" y="30"/>
                    <a:pt x="70" y="31"/>
                  </a:cubicBezTo>
                  <a:cubicBezTo>
                    <a:pt x="73" y="22"/>
                    <a:pt x="73" y="22"/>
                    <a:pt x="73" y="22"/>
                  </a:cubicBezTo>
                  <a:cubicBezTo>
                    <a:pt x="70" y="21"/>
                    <a:pt x="66" y="20"/>
                    <a:pt x="61" y="19"/>
                  </a:cubicBezTo>
                  <a:cubicBezTo>
                    <a:pt x="61" y="18"/>
                    <a:pt x="61" y="18"/>
                    <a:pt x="61" y="18"/>
                  </a:cubicBezTo>
                  <a:cubicBezTo>
                    <a:pt x="61" y="18"/>
                    <a:pt x="61" y="18"/>
                    <a:pt x="61" y="18"/>
                  </a:cubicBezTo>
                  <a:cubicBezTo>
                    <a:pt x="61" y="17"/>
                    <a:pt x="61" y="17"/>
                    <a:pt x="61" y="17"/>
                  </a:cubicBezTo>
                  <a:cubicBezTo>
                    <a:pt x="61" y="15"/>
                    <a:pt x="60" y="14"/>
                    <a:pt x="57" y="14"/>
                  </a:cubicBezTo>
                  <a:cubicBezTo>
                    <a:pt x="55" y="14"/>
                    <a:pt x="54" y="15"/>
                    <a:pt x="54" y="17"/>
                  </a:cubicBezTo>
                  <a:cubicBezTo>
                    <a:pt x="54" y="19"/>
                    <a:pt x="54" y="19"/>
                    <a:pt x="54" y="19"/>
                  </a:cubicBezTo>
                  <a:cubicBezTo>
                    <a:pt x="54" y="19"/>
                    <a:pt x="54" y="19"/>
                    <a:pt x="54" y="19"/>
                  </a:cubicBezTo>
                  <a:cubicBezTo>
                    <a:pt x="54" y="20"/>
                    <a:pt x="54" y="20"/>
                    <a:pt x="54" y="20"/>
                  </a:cubicBezTo>
                  <a:cubicBezTo>
                    <a:pt x="45" y="22"/>
                    <a:pt x="41" y="27"/>
                    <a:pt x="41" y="34"/>
                  </a:cubicBezTo>
                  <a:cubicBezTo>
                    <a:pt x="41" y="41"/>
                    <a:pt x="46" y="45"/>
                    <a:pt x="55" y="48"/>
                  </a:cubicBezTo>
                  <a:cubicBezTo>
                    <a:pt x="60" y="50"/>
                    <a:pt x="63" y="52"/>
                    <a:pt x="63" y="55"/>
                  </a:cubicBezTo>
                  <a:cubicBezTo>
                    <a:pt x="63" y="58"/>
                    <a:pt x="60" y="60"/>
                    <a:pt x="55" y="60"/>
                  </a:cubicBezTo>
                  <a:cubicBezTo>
                    <a:pt x="50" y="60"/>
                    <a:pt x="46" y="58"/>
                    <a:pt x="43" y="56"/>
                  </a:cubicBezTo>
                  <a:cubicBezTo>
                    <a:pt x="40" y="65"/>
                    <a:pt x="40" y="65"/>
                    <a:pt x="40" y="65"/>
                  </a:cubicBezTo>
                  <a:cubicBezTo>
                    <a:pt x="43" y="67"/>
                    <a:pt x="48" y="68"/>
                    <a:pt x="53" y="69"/>
                  </a:cubicBezTo>
                  <a:cubicBezTo>
                    <a:pt x="53" y="70"/>
                    <a:pt x="53" y="70"/>
                    <a:pt x="53" y="70"/>
                  </a:cubicBezTo>
                  <a:cubicBezTo>
                    <a:pt x="53" y="70"/>
                    <a:pt x="53" y="70"/>
                    <a:pt x="53" y="70"/>
                  </a:cubicBezTo>
                  <a:cubicBezTo>
                    <a:pt x="53" y="70"/>
                    <a:pt x="53" y="70"/>
                    <a:pt x="53" y="70"/>
                  </a:cubicBezTo>
                  <a:cubicBezTo>
                    <a:pt x="53" y="73"/>
                    <a:pt x="55" y="74"/>
                    <a:pt x="57" y="74"/>
                  </a:cubicBezTo>
                  <a:cubicBezTo>
                    <a:pt x="59" y="74"/>
                    <a:pt x="61" y="73"/>
                    <a:pt x="61" y="70"/>
                  </a:cubicBezTo>
                  <a:cubicBezTo>
                    <a:pt x="61" y="70"/>
                    <a:pt x="61" y="70"/>
                    <a:pt x="61" y="70"/>
                  </a:cubicBezTo>
                  <a:cubicBezTo>
                    <a:pt x="61" y="70"/>
                    <a:pt x="61" y="70"/>
                    <a:pt x="61" y="70"/>
                  </a:cubicBezTo>
                  <a:cubicBezTo>
                    <a:pt x="61" y="68"/>
                    <a:pt x="61" y="68"/>
                    <a:pt x="61" y="68"/>
                  </a:cubicBezTo>
                  <a:cubicBezTo>
                    <a:pt x="70" y="66"/>
                    <a:pt x="75" y="60"/>
                    <a:pt x="75" y="54"/>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grpSp>
      <p:grpSp>
        <p:nvGrpSpPr>
          <p:cNvPr id="35" name="Group 37"/>
          <p:cNvGrpSpPr/>
          <p:nvPr/>
        </p:nvGrpSpPr>
        <p:grpSpPr>
          <a:xfrm>
            <a:off x="3495228" y="3320216"/>
            <a:ext cx="364900" cy="381711"/>
            <a:chOff x="8385175" y="3870325"/>
            <a:chExt cx="473075" cy="473075"/>
          </a:xfrm>
          <a:solidFill>
            <a:schemeClr val="bg1"/>
          </a:solidFill>
        </p:grpSpPr>
        <p:sp>
          <p:nvSpPr>
            <p:cNvPr id="36" name="Freeform 38"/>
            <p:cNvSpPr/>
            <p:nvPr/>
          </p:nvSpPr>
          <p:spPr bwMode="auto">
            <a:xfrm>
              <a:off x="8561388" y="3870325"/>
              <a:ext cx="288925" cy="241300"/>
            </a:xfrm>
            <a:custGeom>
              <a:avLst/>
              <a:gdLst>
                <a:gd name="T0" fmla="*/ 12 w 77"/>
                <a:gd name="T1" fmla="*/ 0 h 64"/>
                <a:gd name="T2" fmla="*/ 19 w 77"/>
                <a:gd name="T3" fmla="*/ 0 h 64"/>
                <a:gd name="T4" fmla="*/ 58 w 77"/>
                <a:gd name="T5" fmla="*/ 0 h 64"/>
                <a:gd name="T6" fmla="*/ 65 w 77"/>
                <a:gd name="T7" fmla="*/ 0 h 64"/>
                <a:gd name="T8" fmla="*/ 77 w 77"/>
                <a:gd name="T9" fmla="*/ 11 h 64"/>
                <a:gd name="T10" fmla="*/ 77 w 77"/>
                <a:gd name="T11" fmla="*/ 25 h 64"/>
                <a:gd name="T12" fmla="*/ 77 w 77"/>
                <a:gd name="T13" fmla="*/ 39 h 64"/>
                <a:gd name="T14" fmla="*/ 65 w 77"/>
                <a:gd name="T15" fmla="*/ 51 h 64"/>
                <a:gd name="T16" fmla="*/ 55 w 77"/>
                <a:gd name="T17" fmla="*/ 51 h 64"/>
                <a:gd name="T18" fmla="*/ 55 w 77"/>
                <a:gd name="T19" fmla="*/ 60 h 64"/>
                <a:gd name="T20" fmla="*/ 52 w 77"/>
                <a:gd name="T21" fmla="*/ 64 h 64"/>
                <a:gd name="T22" fmla="*/ 51 w 77"/>
                <a:gd name="T23" fmla="*/ 64 h 64"/>
                <a:gd name="T24" fmla="*/ 47 w 77"/>
                <a:gd name="T25" fmla="*/ 63 h 64"/>
                <a:gd name="T26" fmla="*/ 35 w 77"/>
                <a:gd name="T27" fmla="*/ 51 h 64"/>
                <a:gd name="T28" fmla="*/ 12 w 77"/>
                <a:gd name="T29" fmla="*/ 51 h 64"/>
                <a:gd name="T30" fmla="*/ 0 w 77"/>
                <a:gd name="T31" fmla="*/ 39 h 64"/>
                <a:gd name="T32" fmla="*/ 0 w 77"/>
                <a:gd name="T33" fmla="*/ 25 h 64"/>
                <a:gd name="T34" fmla="*/ 0 w 77"/>
                <a:gd name="T35" fmla="*/ 11 h 64"/>
                <a:gd name="T36" fmla="*/ 12 w 77"/>
                <a:gd name="T37"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7" h="64">
                  <a:moveTo>
                    <a:pt x="12" y="0"/>
                  </a:moveTo>
                  <a:cubicBezTo>
                    <a:pt x="19" y="0"/>
                    <a:pt x="19" y="0"/>
                    <a:pt x="19" y="0"/>
                  </a:cubicBezTo>
                  <a:cubicBezTo>
                    <a:pt x="58" y="0"/>
                    <a:pt x="58" y="0"/>
                    <a:pt x="58" y="0"/>
                  </a:cubicBezTo>
                  <a:cubicBezTo>
                    <a:pt x="65" y="0"/>
                    <a:pt x="65" y="0"/>
                    <a:pt x="65" y="0"/>
                  </a:cubicBezTo>
                  <a:cubicBezTo>
                    <a:pt x="72" y="0"/>
                    <a:pt x="77" y="5"/>
                    <a:pt x="77" y="11"/>
                  </a:cubicBezTo>
                  <a:cubicBezTo>
                    <a:pt x="77" y="25"/>
                    <a:pt x="77" y="25"/>
                    <a:pt x="77" y="25"/>
                  </a:cubicBezTo>
                  <a:cubicBezTo>
                    <a:pt x="77" y="39"/>
                    <a:pt x="77" y="39"/>
                    <a:pt x="77" y="39"/>
                  </a:cubicBezTo>
                  <a:cubicBezTo>
                    <a:pt x="77" y="46"/>
                    <a:pt x="72" y="51"/>
                    <a:pt x="65" y="51"/>
                  </a:cubicBezTo>
                  <a:cubicBezTo>
                    <a:pt x="55" y="51"/>
                    <a:pt x="55" y="51"/>
                    <a:pt x="55" y="51"/>
                  </a:cubicBezTo>
                  <a:cubicBezTo>
                    <a:pt x="55" y="60"/>
                    <a:pt x="55" y="60"/>
                    <a:pt x="55" y="60"/>
                  </a:cubicBezTo>
                  <a:cubicBezTo>
                    <a:pt x="55" y="62"/>
                    <a:pt x="54" y="63"/>
                    <a:pt x="52" y="64"/>
                  </a:cubicBezTo>
                  <a:cubicBezTo>
                    <a:pt x="52" y="64"/>
                    <a:pt x="51" y="64"/>
                    <a:pt x="51" y="64"/>
                  </a:cubicBezTo>
                  <a:cubicBezTo>
                    <a:pt x="49" y="64"/>
                    <a:pt x="48" y="64"/>
                    <a:pt x="47" y="63"/>
                  </a:cubicBezTo>
                  <a:cubicBezTo>
                    <a:pt x="35" y="51"/>
                    <a:pt x="35" y="51"/>
                    <a:pt x="35" y="51"/>
                  </a:cubicBezTo>
                  <a:cubicBezTo>
                    <a:pt x="12" y="51"/>
                    <a:pt x="12" y="51"/>
                    <a:pt x="12" y="51"/>
                  </a:cubicBezTo>
                  <a:cubicBezTo>
                    <a:pt x="5" y="51"/>
                    <a:pt x="0" y="46"/>
                    <a:pt x="0" y="39"/>
                  </a:cubicBezTo>
                  <a:cubicBezTo>
                    <a:pt x="0" y="25"/>
                    <a:pt x="0" y="25"/>
                    <a:pt x="0" y="25"/>
                  </a:cubicBezTo>
                  <a:cubicBezTo>
                    <a:pt x="0" y="11"/>
                    <a:pt x="0" y="11"/>
                    <a:pt x="0" y="11"/>
                  </a:cubicBezTo>
                  <a:cubicBezTo>
                    <a:pt x="0" y="5"/>
                    <a:pt x="5" y="0"/>
                    <a:pt x="12" y="0"/>
                  </a:cubicBez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sp>
          <p:nvSpPr>
            <p:cNvPr id="37" name="Freeform 39"/>
            <p:cNvSpPr/>
            <p:nvPr/>
          </p:nvSpPr>
          <p:spPr bwMode="auto">
            <a:xfrm>
              <a:off x="8385175" y="4010025"/>
              <a:ext cx="473075" cy="333375"/>
            </a:xfrm>
            <a:custGeom>
              <a:avLst/>
              <a:gdLst>
                <a:gd name="T0" fmla="*/ 107 w 126"/>
                <a:gd name="T1" fmla="*/ 25 h 89"/>
                <a:gd name="T2" fmla="*/ 107 w 126"/>
                <a:gd name="T3" fmla="*/ 35 h 89"/>
                <a:gd name="T4" fmla="*/ 104 w 126"/>
                <a:gd name="T5" fmla="*/ 40 h 89"/>
                <a:gd name="T6" fmla="*/ 102 w 126"/>
                <a:gd name="T7" fmla="*/ 41 h 89"/>
                <a:gd name="T8" fmla="*/ 97 w 126"/>
                <a:gd name="T9" fmla="*/ 39 h 89"/>
                <a:gd name="T10" fmla="*/ 82 w 126"/>
                <a:gd name="T11" fmla="*/ 25 h 89"/>
                <a:gd name="T12" fmla="*/ 47 w 126"/>
                <a:gd name="T13" fmla="*/ 25 h 89"/>
                <a:gd name="T14" fmla="*/ 33 w 126"/>
                <a:gd name="T15" fmla="*/ 11 h 89"/>
                <a:gd name="T16" fmla="*/ 33 w 126"/>
                <a:gd name="T17" fmla="*/ 0 h 89"/>
                <a:gd name="T18" fmla="*/ 25 w 126"/>
                <a:gd name="T19" fmla="*/ 0 h 89"/>
                <a:gd name="T20" fmla="*/ 16 w 126"/>
                <a:gd name="T21" fmla="*/ 0 h 89"/>
                <a:gd name="T22" fmla="*/ 0 w 126"/>
                <a:gd name="T23" fmla="*/ 16 h 89"/>
                <a:gd name="T24" fmla="*/ 0 w 126"/>
                <a:gd name="T25" fmla="*/ 34 h 89"/>
                <a:gd name="T26" fmla="*/ 0 w 126"/>
                <a:gd name="T27" fmla="*/ 55 h 89"/>
                <a:gd name="T28" fmla="*/ 16 w 126"/>
                <a:gd name="T29" fmla="*/ 71 h 89"/>
                <a:gd name="T30" fmla="*/ 28 w 126"/>
                <a:gd name="T31" fmla="*/ 71 h 89"/>
                <a:gd name="T32" fmla="*/ 28 w 126"/>
                <a:gd name="T33" fmla="*/ 82 h 89"/>
                <a:gd name="T34" fmla="*/ 32 w 126"/>
                <a:gd name="T35" fmla="*/ 88 h 89"/>
                <a:gd name="T36" fmla="*/ 35 w 126"/>
                <a:gd name="T37" fmla="*/ 89 h 89"/>
                <a:gd name="T38" fmla="*/ 39 w 126"/>
                <a:gd name="T39" fmla="*/ 87 h 89"/>
                <a:gd name="T40" fmla="*/ 56 w 126"/>
                <a:gd name="T41" fmla="*/ 71 h 89"/>
                <a:gd name="T42" fmla="*/ 110 w 126"/>
                <a:gd name="T43" fmla="*/ 71 h 89"/>
                <a:gd name="T44" fmla="*/ 126 w 126"/>
                <a:gd name="T45" fmla="*/ 55 h 89"/>
                <a:gd name="T46" fmla="*/ 126 w 126"/>
                <a:gd name="T47" fmla="*/ 34 h 89"/>
                <a:gd name="T48" fmla="*/ 126 w 126"/>
                <a:gd name="T49" fmla="*/ 23 h 89"/>
                <a:gd name="T50" fmla="*/ 119 w 126"/>
                <a:gd name="T51" fmla="*/ 25 h 89"/>
                <a:gd name="T52" fmla="*/ 107 w 126"/>
                <a:gd name="T53" fmla="*/ 25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6" h="89">
                  <a:moveTo>
                    <a:pt x="107" y="25"/>
                  </a:moveTo>
                  <a:cubicBezTo>
                    <a:pt x="107" y="35"/>
                    <a:pt x="107" y="35"/>
                    <a:pt x="107" y="35"/>
                  </a:cubicBezTo>
                  <a:cubicBezTo>
                    <a:pt x="107" y="37"/>
                    <a:pt x="106" y="39"/>
                    <a:pt x="104" y="40"/>
                  </a:cubicBezTo>
                  <a:cubicBezTo>
                    <a:pt x="103" y="40"/>
                    <a:pt x="102" y="41"/>
                    <a:pt x="102" y="41"/>
                  </a:cubicBezTo>
                  <a:cubicBezTo>
                    <a:pt x="100" y="41"/>
                    <a:pt x="99" y="40"/>
                    <a:pt x="97" y="39"/>
                  </a:cubicBezTo>
                  <a:cubicBezTo>
                    <a:pt x="82" y="25"/>
                    <a:pt x="82" y="25"/>
                    <a:pt x="82" y="25"/>
                  </a:cubicBezTo>
                  <a:cubicBezTo>
                    <a:pt x="47" y="25"/>
                    <a:pt x="47" y="25"/>
                    <a:pt x="47" y="25"/>
                  </a:cubicBezTo>
                  <a:cubicBezTo>
                    <a:pt x="39" y="25"/>
                    <a:pt x="33" y="18"/>
                    <a:pt x="33" y="11"/>
                  </a:cubicBezTo>
                  <a:cubicBezTo>
                    <a:pt x="33" y="0"/>
                    <a:pt x="33" y="0"/>
                    <a:pt x="33" y="0"/>
                  </a:cubicBezTo>
                  <a:cubicBezTo>
                    <a:pt x="25" y="0"/>
                    <a:pt x="25" y="0"/>
                    <a:pt x="25" y="0"/>
                  </a:cubicBezTo>
                  <a:cubicBezTo>
                    <a:pt x="16" y="0"/>
                    <a:pt x="16" y="0"/>
                    <a:pt x="16" y="0"/>
                  </a:cubicBezTo>
                  <a:cubicBezTo>
                    <a:pt x="7" y="0"/>
                    <a:pt x="0" y="8"/>
                    <a:pt x="0" y="16"/>
                  </a:cubicBezTo>
                  <a:cubicBezTo>
                    <a:pt x="0" y="34"/>
                    <a:pt x="0" y="34"/>
                    <a:pt x="0" y="34"/>
                  </a:cubicBezTo>
                  <a:cubicBezTo>
                    <a:pt x="0" y="55"/>
                    <a:pt x="0" y="55"/>
                    <a:pt x="0" y="55"/>
                  </a:cubicBezTo>
                  <a:cubicBezTo>
                    <a:pt x="0" y="64"/>
                    <a:pt x="7" y="71"/>
                    <a:pt x="16" y="71"/>
                  </a:cubicBezTo>
                  <a:cubicBezTo>
                    <a:pt x="28" y="71"/>
                    <a:pt x="28" y="71"/>
                    <a:pt x="28" y="71"/>
                  </a:cubicBezTo>
                  <a:cubicBezTo>
                    <a:pt x="28" y="82"/>
                    <a:pt x="28" y="82"/>
                    <a:pt x="28" y="82"/>
                  </a:cubicBezTo>
                  <a:cubicBezTo>
                    <a:pt x="28" y="85"/>
                    <a:pt x="30" y="87"/>
                    <a:pt x="32" y="88"/>
                  </a:cubicBezTo>
                  <a:cubicBezTo>
                    <a:pt x="33" y="89"/>
                    <a:pt x="34" y="89"/>
                    <a:pt x="35" y="89"/>
                  </a:cubicBezTo>
                  <a:cubicBezTo>
                    <a:pt x="36" y="89"/>
                    <a:pt x="38" y="88"/>
                    <a:pt x="39" y="87"/>
                  </a:cubicBezTo>
                  <a:cubicBezTo>
                    <a:pt x="56" y="71"/>
                    <a:pt x="56" y="71"/>
                    <a:pt x="56" y="71"/>
                  </a:cubicBezTo>
                  <a:cubicBezTo>
                    <a:pt x="110" y="71"/>
                    <a:pt x="110" y="71"/>
                    <a:pt x="110" y="71"/>
                  </a:cubicBezTo>
                  <a:cubicBezTo>
                    <a:pt x="119" y="71"/>
                    <a:pt x="126" y="64"/>
                    <a:pt x="126" y="55"/>
                  </a:cubicBezTo>
                  <a:cubicBezTo>
                    <a:pt x="126" y="34"/>
                    <a:pt x="126" y="34"/>
                    <a:pt x="126" y="34"/>
                  </a:cubicBezTo>
                  <a:cubicBezTo>
                    <a:pt x="126" y="23"/>
                    <a:pt x="126" y="23"/>
                    <a:pt x="126" y="23"/>
                  </a:cubicBezTo>
                  <a:cubicBezTo>
                    <a:pt x="124" y="24"/>
                    <a:pt x="121" y="25"/>
                    <a:pt x="119" y="25"/>
                  </a:cubicBezTo>
                  <a:lnTo>
                    <a:pt x="107" y="25"/>
                  </a:lnTo>
                  <a:close/>
                </a:path>
              </a:pathLst>
            </a:custGeom>
            <a:grpFill/>
            <a:ln>
              <a:noFill/>
            </a:ln>
            <a:extLst>
              <a:ext uri="{91240B29-F687-4F45-9708-019B960494DF}">
                <a14:hiddenLine xmlns:a14="http://schemas.microsoft.com/office/drawing/2010/main" xmlns="" w="9525">
                  <a:solidFill>
                    <a:srgbClr val="000000"/>
                  </a:solidFill>
                  <a:round/>
                </a14:hiddenLine>
              </a:ext>
            </a:extLst>
          </p:spPr>
          <p:txBody>
            <a:bodyPr vert="horz" wrap="square" lIns="68580" tIns="34290" rIns="68580" bIns="3429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350">
                <a:solidFill>
                  <a:srgbClr val="3A3A3A"/>
                </a:solidFill>
              </a:endParaRPr>
            </a:p>
          </p:txBody>
        </p:sp>
      </p:grpSp>
      <p:sp>
        <p:nvSpPr>
          <p:cNvPr id="38" name="TextBox 76"/>
          <p:cNvSpPr txBox="1"/>
          <p:nvPr/>
        </p:nvSpPr>
        <p:spPr>
          <a:xfrm>
            <a:off x="6093590" y="1498933"/>
            <a:ext cx="1527961" cy="307777"/>
          </a:xfrm>
          <a:prstGeom prst="rect">
            <a:avLst/>
          </a:prstGeom>
          <a:noFill/>
        </p:spPr>
        <p:txBody>
          <a:bodyPr wrap="square" rtlCol="0">
            <a:spAutoFit/>
          </a:bodyPr>
          <a:lstStyle/>
          <a:p>
            <a:pPr marL="214298" indent="-214298">
              <a:buFont typeface="Wingdings" panose="05000000000000000000" pitchFamily="2" charset="2"/>
              <a:buChar char="u"/>
            </a:pPr>
            <a:r>
              <a:rPr lang="zh-CN" altLang="en-US" sz="1400" b="1" dirty="0">
                <a:solidFill>
                  <a:schemeClr val="accent2"/>
                </a:solidFill>
                <a:latin typeface="微软雅黑" panose="020B0503020204020204" charset="-122"/>
                <a:ea typeface="微软雅黑" panose="020B0503020204020204" charset="-122"/>
              </a:rPr>
              <a:t>添加标题</a:t>
            </a:r>
          </a:p>
        </p:txBody>
      </p:sp>
      <p:sp>
        <p:nvSpPr>
          <p:cNvPr id="39" name="文本框 38"/>
          <p:cNvSpPr txBox="1"/>
          <p:nvPr/>
        </p:nvSpPr>
        <p:spPr>
          <a:xfrm>
            <a:off x="6093591" y="1775932"/>
            <a:ext cx="2288508" cy="632481"/>
          </a:xfrm>
          <a:prstGeom prst="rect">
            <a:avLst/>
          </a:prstGeom>
          <a:noFill/>
        </p:spPr>
        <p:txBody>
          <a:bodyPr wrap="square" rtlCol="0">
            <a:spAutoFit/>
          </a:bodyPr>
          <a:lstStyle/>
          <a:p>
            <a:pPr algn="l">
              <a:lnSpc>
                <a:spcPct val="130000"/>
              </a:lnSpc>
            </a:pP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请在此添加您的文字内容，请在此添加您的文字内容。请在此添加您的文字内容，请在此添加您的文字内容。</a:t>
            </a:r>
            <a:endParaRPr lang="zh-CN" altLang="zh-CN" sz="9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40" name="TextBox 76"/>
          <p:cNvSpPr txBox="1"/>
          <p:nvPr/>
        </p:nvSpPr>
        <p:spPr>
          <a:xfrm>
            <a:off x="6093590" y="3203109"/>
            <a:ext cx="1527961" cy="307777"/>
          </a:xfrm>
          <a:prstGeom prst="rect">
            <a:avLst/>
          </a:prstGeom>
          <a:noFill/>
        </p:spPr>
        <p:txBody>
          <a:bodyPr wrap="square" rtlCol="0">
            <a:spAutoFit/>
          </a:bodyPr>
          <a:lstStyle/>
          <a:p>
            <a:pPr marL="214298" indent="-214298">
              <a:buFont typeface="Wingdings" panose="05000000000000000000" pitchFamily="2" charset="2"/>
              <a:buChar char="u"/>
            </a:pPr>
            <a:r>
              <a:rPr lang="zh-CN" altLang="en-US" sz="1400" b="1" dirty="0">
                <a:solidFill>
                  <a:schemeClr val="accent2"/>
                </a:solidFill>
                <a:latin typeface="微软雅黑" panose="020B0503020204020204" charset="-122"/>
                <a:ea typeface="微软雅黑" panose="020B0503020204020204" charset="-122"/>
              </a:rPr>
              <a:t>添加标题</a:t>
            </a:r>
          </a:p>
        </p:txBody>
      </p:sp>
      <p:sp>
        <p:nvSpPr>
          <p:cNvPr id="41" name="文本框 40"/>
          <p:cNvSpPr txBox="1"/>
          <p:nvPr/>
        </p:nvSpPr>
        <p:spPr>
          <a:xfrm>
            <a:off x="6093591" y="3480109"/>
            <a:ext cx="2288508" cy="632481"/>
          </a:xfrm>
          <a:prstGeom prst="rect">
            <a:avLst/>
          </a:prstGeom>
          <a:noFill/>
        </p:spPr>
        <p:txBody>
          <a:bodyPr wrap="square" rtlCol="0">
            <a:spAutoFit/>
          </a:bodyPr>
          <a:lstStyle/>
          <a:p>
            <a:pPr algn="l">
              <a:lnSpc>
                <a:spcPct val="130000"/>
              </a:lnSpc>
            </a:pP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请在此添加您的文字内容，请在此添加您的文字内容。请在此添加您的文字内容，请在此添加您的文字内容。</a:t>
            </a:r>
            <a:endParaRPr lang="zh-CN" altLang="zh-CN" sz="9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42" name="TextBox 76"/>
          <p:cNvSpPr txBox="1"/>
          <p:nvPr/>
        </p:nvSpPr>
        <p:spPr>
          <a:xfrm>
            <a:off x="762851" y="1498933"/>
            <a:ext cx="1527961" cy="307777"/>
          </a:xfrm>
          <a:prstGeom prst="rect">
            <a:avLst/>
          </a:prstGeom>
          <a:noFill/>
        </p:spPr>
        <p:txBody>
          <a:bodyPr wrap="square" rtlCol="0">
            <a:spAutoFit/>
          </a:bodyPr>
          <a:lstStyle/>
          <a:p>
            <a:pPr marL="214298" indent="-214298">
              <a:buFont typeface="Wingdings" panose="05000000000000000000" pitchFamily="2" charset="2"/>
              <a:buChar char="u"/>
            </a:pPr>
            <a:r>
              <a:rPr lang="zh-CN" altLang="en-US" sz="1400" b="1" dirty="0">
                <a:solidFill>
                  <a:schemeClr val="accent1"/>
                </a:solidFill>
                <a:latin typeface="微软雅黑" panose="020B0503020204020204" charset="-122"/>
                <a:ea typeface="微软雅黑" panose="020B0503020204020204" charset="-122"/>
              </a:rPr>
              <a:t>添加标题</a:t>
            </a:r>
          </a:p>
        </p:txBody>
      </p:sp>
      <p:sp>
        <p:nvSpPr>
          <p:cNvPr id="43" name="文本框 42"/>
          <p:cNvSpPr txBox="1"/>
          <p:nvPr/>
        </p:nvSpPr>
        <p:spPr>
          <a:xfrm>
            <a:off x="762853" y="1775932"/>
            <a:ext cx="2288508" cy="632481"/>
          </a:xfrm>
          <a:prstGeom prst="rect">
            <a:avLst/>
          </a:prstGeom>
          <a:noFill/>
        </p:spPr>
        <p:txBody>
          <a:bodyPr wrap="square" rtlCol="0">
            <a:spAutoFit/>
          </a:bodyPr>
          <a:lstStyle/>
          <a:p>
            <a:pPr algn="l">
              <a:lnSpc>
                <a:spcPct val="130000"/>
              </a:lnSpc>
            </a:pP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请在此添加您的文字内容，请在此添加您的文字内容。请在此添加您的文字内容，请在此添加您的文字内容。</a:t>
            </a:r>
            <a:endParaRPr lang="zh-CN" altLang="zh-CN" sz="900" dirty="0">
              <a:solidFill>
                <a:schemeClr val="tx1">
                  <a:lumMod val="50000"/>
                  <a:lumOff val="50000"/>
                </a:schemeClr>
              </a:solidFill>
              <a:latin typeface="微软雅黑" panose="020B0503020204020204" charset="-122"/>
              <a:ea typeface="微软雅黑" panose="020B0503020204020204" charset="-122"/>
              <a:sym typeface="+mn-ea"/>
            </a:endParaRPr>
          </a:p>
        </p:txBody>
      </p:sp>
      <p:sp>
        <p:nvSpPr>
          <p:cNvPr id="44" name="TextBox 76"/>
          <p:cNvSpPr txBox="1"/>
          <p:nvPr/>
        </p:nvSpPr>
        <p:spPr>
          <a:xfrm>
            <a:off x="762851" y="3203109"/>
            <a:ext cx="1527961" cy="307777"/>
          </a:xfrm>
          <a:prstGeom prst="rect">
            <a:avLst/>
          </a:prstGeom>
          <a:noFill/>
        </p:spPr>
        <p:txBody>
          <a:bodyPr wrap="square" rtlCol="0">
            <a:spAutoFit/>
          </a:bodyPr>
          <a:lstStyle/>
          <a:p>
            <a:pPr marL="214298" indent="-214298">
              <a:buFont typeface="Wingdings" panose="05000000000000000000" pitchFamily="2" charset="2"/>
              <a:buChar char="u"/>
            </a:pPr>
            <a:r>
              <a:rPr lang="zh-CN" altLang="en-US" sz="1400" b="1" dirty="0">
                <a:solidFill>
                  <a:schemeClr val="accent1"/>
                </a:solidFill>
                <a:latin typeface="微软雅黑" panose="020B0503020204020204" charset="-122"/>
                <a:ea typeface="微软雅黑" panose="020B0503020204020204" charset="-122"/>
              </a:rPr>
              <a:t>添加标题</a:t>
            </a:r>
          </a:p>
        </p:txBody>
      </p:sp>
      <p:sp>
        <p:nvSpPr>
          <p:cNvPr id="45" name="文本框 44"/>
          <p:cNvSpPr txBox="1"/>
          <p:nvPr/>
        </p:nvSpPr>
        <p:spPr>
          <a:xfrm>
            <a:off x="762853" y="3480109"/>
            <a:ext cx="2288508" cy="632481"/>
          </a:xfrm>
          <a:prstGeom prst="rect">
            <a:avLst/>
          </a:prstGeom>
          <a:noFill/>
        </p:spPr>
        <p:txBody>
          <a:bodyPr wrap="square" rtlCol="0">
            <a:spAutoFit/>
          </a:bodyPr>
          <a:lstStyle/>
          <a:p>
            <a:pPr algn="l">
              <a:lnSpc>
                <a:spcPct val="130000"/>
              </a:lnSpc>
            </a:pPr>
            <a:r>
              <a:rPr lang="zh-CN" altLang="en-US" sz="900" dirty="0">
                <a:solidFill>
                  <a:schemeClr val="tx1">
                    <a:lumMod val="50000"/>
                    <a:lumOff val="50000"/>
                  </a:schemeClr>
                </a:solidFill>
                <a:latin typeface="微软雅黑" panose="020B0503020204020204" charset="-122"/>
                <a:ea typeface="微软雅黑" panose="020B0503020204020204" charset="-122"/>
                <a:sym typeface="+mn-ea"/>
              </a:rPr>
              <a:t>请在此添加您的文字内容，请在此添加您的文字内容。请在此添加您的文字内容，请在此添加您的文字内容。</a:t>
            </a:r>
            <a:endParaRPr lang="zh-CN" altLang="zh-CN" sz="900" dirty="0">
              <a:solidFill>
                <a:schemeClr val="tx1">
                  <a:lumMod val="50000"/>
                  <a:lumOff val="50000"/>
                </a:schemeClr>
              </a:solidFill>
              <a:latin typeface="微软雅黑" panose="020B0503020204020204" charset="-122"/>
              <a:ea typeface="微软雅黑" panose="020B0503020204020204" charset="-122"/>
              <a:sym typeface="+mn-ea"/>
            </a:endParaRPr>
          </a:p>
        </p:txBody>
      </p:sp>
    </p:spTree>
    <p:extLst>
      <p:ext uri="{BB962C8B-B14F-4D97-AF65-F5344CB8AC3E}">
        <p14:creationId xmlns:p14="http://schemas.microsoft.com/office/powerpoint/2010/main" xmlns="" val="2136210042"/>
      </p:ext>
    </p:extLst>
  </p:cSld>
  <p:clrMapOvr>
    <a:masterClrMapping/>
  </p:clrMapOvr>
  <p:transition spd="slow" advClick="0" advTm="0">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902454" y="1407875"/>
            <a:ext cx="1987980" cy="1078271"/>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900" dirty="0">
                <a:solidFill>
                  <a:schemeClr val="tx1">
                    <a:lumMod val="50000"/>
                    <a:lumOff val="50000"/>
                  </a:schemeClr>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7" name="矩形 6"/>
          <p:cNvSpPr/>
          <p:nvPr/>
        </p:nvSpPr>
        <p:spPr>
          <a:xfrm>
            <a:off x="2414162" y="3424722"/>
            <a:ext cx="1987980" cy="1146663"/>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900" dirty="0">
                <a:solidFill>
                  <a:schemeClr val="tx1">
                    <a:lumMod val="50000"/>
                    <a:lumOff val="50000"/>
                  </a:schemeClr>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8" name="矩形 7"/>
          <p:cNvSpPr/>
          <p:nvPr/>
        </p:nvSpPr>
        <p:spPr>
          <a:xfrm>
            <a:off x="4429774" y="1407875"/>
            <a:ext cx="1987980" cy="1078271"/>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900" dirty="0">
                <a:solidFill>
                  <a:schemeClr val="tx1">
                    <a:lumMod val="50000"/>
                    <a:lumOff val="50000"/>
                  </a:schemeClr>
                </a:solidFill>
                <a:latin typeface="微软雅黑" pitchFamily="34" charset="-122"/>
                <a:ea typeface="微软雅黑" pitchFamily="34" charset="-122"/>
              </a:rPr>
              <a:t>单击此处添加段落文本，单击此处添加段落文本，单击此处添加段落文本，单击此处添加段落文本。</a:t>
            </a:r>
          </a:p>
        </p:txBody>
      </p:sp>
      <p:sp>
        <p:nvSpPr>
          <p:cNvPr id="10" name="矩形 9"/>
          <p:cNvSpPr/>
          <p:nvPr/>
        </p:nvSpPr>
        <p:spPr>
          <a:xfrm>
            <a:off x="6201795" y="3424722"/>
            <a:ext cx="1987980" cy="1146663"/>
          </a:xfrm>
          <a:prstGeom prst="rect">
            <a:avLst/>
          </a:prstGeom>
        </p:spPr>
        <p:txBody>
          <a:bodyPr lIns="46796" tIns="46796" rIns="46796" bIns="46796" anchor="ctr"/>
          <a:lstStyle/>
          <a:p>
            <a:pPr algn="just">
              <a:lnSpc>
                <a:spcPct val="120000"/>
              </a:lnSpc>
              <a:spcBef>
                <a:spcPts val="600"/>
              </a:spcBef>
              <a:spcAft>
                <a:spcPts val="600"/>
              </a:spcAft>
              <a:defRPr/>
            </a:pPr>
            <a:r>
              <a:rPr lang="zh-CN" altLang="en-US" sz="900" dirty="0">
                <a:solidFill>
                  <a:schemeClr val="tx1">
                    <a:lumMod val="50000"/>
                    <a:lumOff val="50000"/>
                  </a:schemeClr>
                </a:solidFill>
                <a:latin typeface="微软雅黑" pitchFamily="34" charset="-122"/>
                <a:ea typeface="微软雅黑" pitchFamily="34" charset="-122"/>
              </a:rPr>
              <a:t>单击此处添加段落文本，单击此处添加段落文本，单击此处添加段落文本，单击此处添加段落文本。</a:t>
            </a:r>
          </a:p>
        </p:txBody>
      </p:sp>
      <p:grpSp>
        <p:nvGrpSpPr>
          <p:cNvPr id="2" name="组合 29"/>
          <p:cNvGrpSpPr/>
          <p:nvPr/>
        </p:nvGrpSpPr>
        <p:grpSpPr>
          <a:xfrm>
            <a:off x="6489739" y="2733687"/>
            <a:ext cx="1610794" cy="413366"/>
            <a:chOff x="6351617" y="2567188"/>
            <a:chExt cx="1611283" cy="413238"/>
          </a:xfrm>
        </p:grpSpPr>
        <p:sp>
          <p:nvSpPr>
            <p:cNvPr id="9" name="圆角矩形标注 8"/>
            <p:cNvSpPr/>
            <p:nvPr/>
          </p:nvSpPr>
          <p:spPr>
            <a:xfrm>
              <a:off x="6351617" y="2567188"/>
              <a:ext cx="1611283" cy="413238"/>
            </a:xfrm>
            <a:prstGeom prst="wedgeRoundRectCallout">
              <a:avLst>
                <a:gd name="adj1" fmla="val -20833"/>
                <a:gd name="adj2" fmla="val 101383"/>
                <a:gd name="adj3"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400" dirty="0">
                  <a:solidFill>
                    <a:srgbClr val="FFFFFF"/>
                  </a:solidFill>
                  <a:latin typeface="+mn-ea"/>
                </a:rPr>
                <a:t>人事上的帮助</a:t>
              </a:r>
            </a:p>
          </p:txBody>
        </p:sp>
        <p:sp>
          <p:nvSpPr>
            <p:cNvPr id="17" name="Freeform 6"/>
            <p:cNvSpPr>
              <a:spLocks noEditPoints="1"/>
            </p:cNvSpPr>
            <p:nvPr/>
          </p:nvSpPr>
          <p:spPr bwMode="auto">
            <a:xfrm>
              <a:off x="6489204" y="2657502"/>
              <a:ext cx="225922" cy="232610"/>
            </a:xfrm>
            <a:custGeom>
              <a:avLst/>
              <a:gdLst>
                <a:gd name="T0" fmla="*/ 93 w 186"/>
                <a:gd name="T1" fmla="*/ 191 h 191"/>
                <a:gd name="T2" fmla="*/ 0 w 186"/>
                <a:gd name="T3" fmla="*/ 161 h 191"/>
                <a:gd name="T4" fmla="*/ 63 w 186"/>
                <a:gd name="T5" fmla="*/ 132 h 191"/>
                <a:gd name="T6" fmla="*/ 64 w 186"/>
                <a:gd name="T7" fmla="*/ 143 h 191"/>
                <a:gd name="T8" fmla="*/ 25 w 186"/>
                <a:gd name="T9" fmla="*/ 161 h 191"/>
                <a:gd name="T10" fmla="*/ 93 w 186"/>
                <a:gd name="T11" fmla="*/ 180 h 191"/>
                <a:gd name="T12" fmla="*/ 161 w 186"/>
                <a:gd name="T13" fmla="*/ 161 h 191"/>
                <a:gd name="T14" fmla="*/ 121 w 186"/>
                <a:gd name="T15" fmla="*/ 143 h 191"/>
                <a:gd name="T16" fmla="*/ 122 w 186"/>
                <a:gd name="T17" fmla="*/ 132 h 191"/>
                <a:gd name="T18" fmla="*/ 186 w 186"/>
                <a:gd name="T19" fmla="*/ 161 h 191"/>
                <a:gd name="T20" fmla="*/ 93 w 186"/>
                <a:gd name="T21" fmla="*/ 191 h 191"/>
                <a:gd name="T22" fmla="*/ 105 w 186"/>
                <a:gd name="T23" fmla="*/ 168 h 191"/>
                <a:gd name="T24" fmla="*/ 93 w 186"/>
                <a:gd name="T25" fmla="*/ 168 h 191"/>
                <a:gd name="T26" fmla="*/ 93 w 186"/>
                <a:gd name="T27" fmla="*/ 168 h 191"/>
                <a:gd name="T28" fmla="*/ 81 w 186"/>
                <a:gd name="T29" fmla="*/ 168 h 191"/>
                <a:gd name="T30" fmla="*/ 76 w 186"/>
                <a:gd name="T31" fmla="*/ 108 h 191"/>
                <a:gd name="T32" fmla="*/ 57 w 186"/>
                <a:gd name="T33" fmla="*/ 108 h 191"/>
                <a:gd name="T34" fmla="*/ 57 w 186"/>
                <a:gd name="T35" fmla="*/ 60 h 191"/>
                <a:gd name="T36" fmla="*/ 93 w 186"/>
                <a:gd name="T37" fmla="*/ 49 h 191"/>
                <a:gd name="T38" fmla="*/ 129 w 186"/>
                <a:gd name="T39" fmla="*/ 60 h 191"/>
                <a:gd name="T40" fmla="*/ 129 w 186"/>
                <a:gd name="T41" fmla="*/ 108 h 191"/>
                <a:gd name="T42" fmla="*/ 110 w 186"/>
                <a:gd name="T43" fmla="*/ 108 h 191"/>
                <a:gd name="T44" fmla="*/ 105 w 186"/>
                <a:gd name="T45" fmla="*/ 168 h 191"/>
                <a:gd name="T46" fmla="*/ 92 w 186"/>
                <a:gd name="T47" fmla="*/ 40 h 191"/>
                <a:gd name="T48" fmla="*/ 72 w 186"/>
                <a:gd name="T49" fmla="*/ 20 h 191"/>
                <a:gd name="T50" fmla="*/ 92 w 186"/>
                <a:gd name="T51" fmla="*/ 0 h 191"/>
                <a:gd name="T52" fmla="*/ 112 w 186"/>
                <a:gd name="T53" fmla="*/ 20 h 191"/>
                <a:gd name="T54" fmla="*/ 92 w 186"/>
                <a:gd name="T55" fmla="*/ 40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6" h="191">
                  <a:moveTo>
                    <a:pt x="93" y="191"/>
                  </a:moveTo>
                  <a:cubicBezTo>
                    <a:pt x="42" y="191"/>
                    <a:pt x="0" y="177"/>
                    <a:pt x="0" y="161"/>
                  </a:cubicBezTo>
                  <a:cubicBezTo>
                    <a:pt x="0" y="148"/>
                    <a:pt x="27" y="136"/>
                    <a:pt x="63" y="132"/>
                  </a:cubicBezTo>
                  <a:cubicBezTo>
                    <a:pt x="64" y="143"/>
                    <a:pt x="64" y="143"/>
                    <a:pt x="64" y="143"/>
                  </a:cubicBezTo>
                  <a:cubicBezTo>
                    <a:pt x="42" y="147"/>
                    <a:pt x="25" y="153"/>
                    <a:pt x="25" y="161"/>
                  </a:cubicBezTo>
                  <a:cubicBezTo>
                    <a:pt x="25" y="172"/>
                    <a:pt x="60" y="180"/>
                    <a:pt x="93" y="180"/>
                  </a:cubicBezTo>
                  <a:cubicBezTo>
                    <a:pt x="126" y="180"/>
                    <a:pt x="161" y="172"/>
                    <a:pt x="161" y="161"/>
                  </a:cubicBezTo>
                  <a:cubicBezTo>
                    <a:pt x="161" y="153"/>
                    <a:pt x="143" y="147"/>
                    <a:pt x="121" y="143"/>
                  </a:cubicBezTo>
                  <a:cubicBezTo>
                    <a:pt x="122" y="132"/>
                    <a:pt x="122" y="132"/>
                    <a:pt x="122" y="132"/>
                  </a:cubicBezTo>
                  <a:cubicBezTo>
                    <a:pt x="159" y="136"/>
                    <a:pt x="186" y="148"/>
                    <a:pt x="186" y="161"/>
                  </a:cubicBezTo>
                  <a:cubicBezTo>
                    <a:pt x="186" y="177"/>
                    <a:pt x="144" y="191"/>
                    <a:pt x="93" y="191"/>
                  </a:cubicBezTo>
                  <a:close/>
                  <a:moveTo>
                    <a:pt x="105" y="168"/>
                  </a:moveTo>
                  <a:cubicBezTo>
                    <a:pt x="93" y="168"/>
                    <a:pt x="93" y="168"/>
                    <a:pt x="93" y="168"/>
                  </a:cubicBezTo>
                  <a:cubicBezTo>
                    <a:pt x="93" y="168"/>
                    <a:pt x="93" y="168"/>
                    <a:pt x="93" y="168"/>
                  </a:cubicBezTo>
                  <a:cubicBezTo>
                    <a:pt x="81" y="168"/>
                    <a:pt x="81" y="168"/>
                    <a:pt x="81" y="168"/>
                  </a:cubicBezTo>
                  <a:cubicBezTo>
                    <a:pt x="76" y="108"/>
                    <a:pt x="76" y="108"/>
                    <a:pt x="76" y="108"/>
                  </a:cubicBezTo>
                  <a:cubicBezTo>
                    <a:pt x="57" y="108"/>
                    <a:pt x="57" y="108"/>
                    <a:pt x="57" y="108"/>
                  </a:cubicBezTo>
                  <a:cubicBezTo>
                    <a:pt x="57" y="108"/>
                    <a:pt x="57" y="74"/>
                    <a:pt x="57" y="60"/>
                  </a:cubicBezTo>
                  <a:cubicBezTo>
                    <a:pt x="57" y="47"/>
                    <a:pt x="90" y="49"/>
                    <a:pt x="93" y="49"/>
                  </a:cubicBezTo>
                  <a:cubicBezTo>
                    <a:pt x="96" y="49"/>
                    <a:pt x="129" y="47"/>
                    <a:pt x="129" y="60"/>
                  </a:cubicBezTo>
                  <a:cubicBezTo>
                    <a:pt x="129" y="74"/>
                    <a:pt x="129" y="108"/>
                    <a:pt x="129" y="108"/>
                  </a:cubicBezTo>
                  <a:cubicBezTo>
                    <a:pt x="110" y="108"/>
                    <a:pt x="110" y="108"/>
                    <a:pt x="110" y="108"/>
                  </a:cubicBezTo>
                  <a:lnTo>
                    <a:pt x="105" y="168"/>
                  </a:lnTo>
                  <a:close/>
                  <a:moveTo>
                    <a:pt x="92" y="40"/>
                  </a:moveTo>
                  <a:cubicBezTo>
                    <a:pt x="81" y="40"/>
                    <a:pt x="72" y="31"/>
                    <a:pt x="72" y="20"/>
                  </a:cubicBezTo>
                  <a:cubicBezTo>
                    <a:pt x="72" y="9"/>
                    <a:pt x="81" y="0"/>
                    <a:pt x="92" y="0"/>
                  </a:cubicBezTo>
                  <a:cubicBezTo>
                    <a:pt x="103" y="0"/>
                    <a:pt x="112" y="9"/>
                    <a:pt x="112" y="20"/>
                  </a:cubicBezTo>
                  <a:cubicBezTo>
                    <a:pt x="112" y="31"/>
                    <a:pt x="103" y="40"/>
                    <a:pt x="92" y="4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1" name="组合 26"/>
          <p:cNvGrpSpPr/>
          <p:nvPr/>
        </p:nvGrpSpPr>
        <p:grpSpPr>
          <a:xfrm>
            <a:off x="1135666" y="2521533"/>
            <a:ext cx="1610794" cy="625523"/>
            <a:chOff x="1325116" y="2355096"/>
            <a:chExt cx="1611283" cy="625330"/>
          </a:xfrm>
        </p:grpSpPr>
        <p:sp>
          <p:nvSpPr>
            <p:cNvPr id="4" name="任意多边形 3"/>
            <p:cNvSpPr/>
            <p:nvPr/>
          </p:nvSpPr>
          <p:spPr>
            <a:xfrm>
              <a:off x="1325116" y="2355096"/>
              <a:ext cx="1611283" cy="625330"/>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zh-CN" altLang="en-US" sz="1400" dirty="0">
                  <a:solidFill>
                    <a:srgbClr val="FFFFFF"/>
                  </a:solidFill>
                  <a:latin typeface="+mn-ea"/>
                </a:rPr>
                <a:t>战略上的指导</a:t>
              </a:r>
            </a:p>
          </p:txBody>
        </p:sp>
        <p:sp>
          <p:nvSpPr>
            <p:cNvPr id="20" name="Freeform 11"/>
            <p:cNvSpPr>
              <a:spLocks noEditPoints="1"/>
            </p:cNvSpPr>
            <p:nvPr/>
          </p:nvSpPr>
          <p:spPr bwMode="auto">
            <a:xfrm>
              <a:off x="1417937" y="2657502"/>
              <a:ext cx="223318" cy="229976"/>
            </a:xfrm>
            <a:custGeom>
              <a:avLst/>
              <a:gdLst>
                <a:gd name="T0" fmla="*/ 93 w 185"/>
                <a:gd name="T1" fmla="*/ 190 h 190"/>
                <a:gd name="T2" fmla="*/ 0 w 185"/>
                <a:gd name="T3" fmla="*/ 160 h 190"/>
                <a:gd name="T4" fmla="*/ 63 w 185"/>
                <a:gd name="T5" fmla="*/ 132 h 190"/>
                <a:gd name="T6" fmla="*/ 64 w 185"/>
                <a:gd name="T7" fmla="*/ 143 h 190"/>
                <a:gd name="T8" fmla="*/ 25 w 185"/>
                <a:gd name="T9" fmla="*/ 160 h 190"/>
                <a:gd name="T10" fmla="*/ 93 w 185"/>
                <a:gd name="T11" fmla="*/ 180 h 190"/>
                <a:gd name="T12" fmla="*/ 160 w 185"/>
                <a:gd name="T13" fmla="*/ 160 h 190"/>
                <a:gd name="T14" fmla="*/ 121 w 185"/>
                <a:gd name="T15" fmla="*/ 143 h 190"/>
                <a:gd name="T16" fmla="*/ 122 w 185"/>
                <a:gd name="T17" fmla="*/ 132 h 190"/>
                <a:gd name="T18" fmla="*/ 185 w 185"/>
                <a:gd name="T19" fmla="*/ 160 h 190"/>
                <a:gd name="T20" fmla="*/ 93 w 185"/>
                <a:gd name="T21" fmla="*/ 190 h 190"/>
                <a:gd name="T22" fmla="*/ 88 w 185"/>
                <a:gd name="T23" fmla="*/ 168 h 190"/>
                <a:gd name="T24" fmla="*/ 88 w 185"/>
                <a:gd name="T25" fmla="*/ 116 h 190"/>
                <a:gd name="T26" fmla="*/ 100 w 185"/>
                <a:gd name="T27" fmla="*/ 116 h 190"/>
                <a:gd name="T28" fmla="*/ 100 w 185"/>
                <a:gd name="T29" fmla="*/ 168 h 190"/>
                <a:gd name="T30" fmla="*/ 88 w 185"/>
                <a:gd name="T31" fmla="*/ 168 h 190"/>
                <a:gd name="T32" fmla="*/ 48 w 185"/>
                <a:gd name="T33" fmla="*/ 72 h 190"/>
                <a:gd name="T34" fmla="*/ 129 w 185"/>
                <a:gd name="T35" fmla="*/ 72 h 190"/>
                <a:gd name="T36" fmla="*/ 160 w 185"/>
                <a:gd name="T37" fmla="*/ 92 h 190"/>
                <a:gd name="T38" fmla="*/ 128 w 185"/>
                <a:gd name="T39" fmla="*/ 112 h 190"/>
                <a:gd name="T40" fmla="*/ 48 w 185"/>
                <a:gd name="T41" fmla="*/ 112 h 190"/>
                <a:gd name="T42" fmla="*/ 48 w 185"/>
                <a:gd name="T43" fmla="*/ 72 h 190"/>
                <a:gd name="T44" fmla="*/ 7 w 185"/>
                <a:gd name="T45" fmla="*/ 44 h 190"/>
                <a:gd name="T46" fmla="*/ 39 w 185"/>
                <a:gd name="T47" fmla="*/ 24 h 190"/>
                <a:gd name="T48" fmla="*/ 160 w 185"/>
                <a:gd name="T49" fmla="*/ 24 h 190"/>
                <a:gd name="T50" fmla="*/ 160 w 185"/>
                <a:gd name="T51" fmla="*/ 64 h 190"/>
                <a:gd name="T52" fmla="*/ 39 w 185"/>
                <a:gd name="T53" fmla="*/ 64 h 190"/>
                <a:gd name="T54" fmla="*/ 7 w 185"/>
                <a:gd name="T55" fmla="*/ 44 h 190"/>
                <a:gd name="T56" fmla="*/ 88 w 185"/>
                <a:gd name="T57" fmla="*/ 0 h 190"/>
                <a:gd name="T58" fmla="*/ 100 w 185"/>
                <a:gd name="T59" fmla="*/ 0 h 190"/>
                <a:gd name="T60" fmla="*/ 100 w 185"/>
                <a:gd name="T61" fmla="*/ 19 h 190"/>
                <a:gd name="T62" fmla="*/ 88 w 185"/>
                <a:gd name="T63" fmla="*/ 19 h 190"/>
                <a:gd name="T64" fmla="*/ 88 w 185"/>
                <a:gd name="T65"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5" h="190">
                  <a:moveTo>
                    <a:pt x="93" y="190"/>
                  </a:moveTo>
                  <a:cubicBezTo>
                    <a:pt x="41" y="190"/>
                    <a:pt x="0" y="177"/>
                    <a:pt x="0" y="160"/>
                  </a:cubicBezTo>
                  <a:cubicBezTo>
                    <a:pt x="0" y="147"/>
                    <a:pt x="26" y="136"/>
                    <a:pt x="63" y="132"/>
                  </a:cubicBezTo>
                  <a:cubicBezTo>
                    <a:pt x="64" y="143"/>
                    <a:pt x="64" y="143"/>
                    <a:pt x="64" y="143"/>
                  </a:cubicBezTo>
                  <a:cubicBezTo>
                    <a:pt x="42" y="146"/>
                    <a:pt x="25" y="153"/>
                    <a:pt x="25" y="160"/>
                  </a:cubicBezTo>
                  <a:cubicBezTo>
                    <a:pt x="25" y="171"/>
                    <a:pt x="59" y="180"/>
                    <a:pt x="93" y="180"/>
                  </a:cubicBezTo>
                  <a:cubicBezTo>
                    <a:pt x="126" y="180"/>
                    <a:pt x="160" y="171"/>
                    <a:pt x="160" y="160"/>
                  </a:cubicBezTo>
                  <a:cubicBezTo>
                    <a:pt x="160" y="153"/>
                    <a:pt x="143" y="146"/>
                    <a:pt x="121" y="143"/>
                  </a:cubicBezTo>
                  <a:cubicBezTo>
                    <a:pt x="122" y="132"/>
                    <a:pt x="122" y="132"/>
                    <a:pt x="122" y="132"/>
                  </a:cubicBezTo>
                  <a:cubicBezTo>
                    <a:pt x="159" y="136"/>
                    <a:pt x="185" y="147"/>
                    <a:pt x="185" y="160"/>
                  </a:cubicBezTo>
                  <a:cubicBezTo>
                    <a:pt x="185" y="177"/>
                    <a:pt x="144" y="190"/>
                    <a:pt x="93" y="190"/>
                  </a:cubicBezTo>
                  <a:close/>
                  <a:moveTo>
                    <a:pt x="88" y="168"/>
                  </a:moveTo>
                  <a:cubicBezTo>
                    <a:pt x="88" y="116"/>
                    <a:pt x="88" y="116"/>
                    <a:pt x="88" y="116"/>
                  </a:cubicBezTo>
                  <a:cubicBezTo>
                    <a:pt x="100" y="116"/>
                    <a:pt x="100" y="116"/>
                    <a:pt x="100" y="116"/>
                  </a:cubicBezTo>
                  <a:cubicBezTo>
                    <a:pt x="100" y="168"/>
                    <a:pt x="100" y="168"/>
                    <a:pt x="100" y="168"/>
                  </a:cubicBezTo>
                  <a:lnTo>
                    <a:pt x="88" y="168"/>
                  </a:lnTo>
                  <a:close/>
                  <a:moveTo>
                    <a:pt x="48" y="72"/>
                  </a:moveTo>
                  <a:cubicBezTo>
                    <a:pt x="129" y="72"/>
                    <a:pt x="129" y="72"/>
                    <a:pt x="129" y="72"/>
                  </a:cubicBezTo>
                  <a:cubicBezTo>
                    <a:pt x="160" y="92"/>
                    <a:pt x="160" y="92"/>
                    <a:pt x="160" y="92"/>
                  </a:cubicBezTo>
                  <a:cubicBezTo>
                    <a:pt x="128" y="112"/>
                    <a:pt x="128" y="112"/>
                    <a:pt x="128" y="112"/>
                  </a:cubicBezTo>
                  <a:cubicBezTo>
                    <a:pt x="48" y="112"/>
                    <a:pt x="48" y="112"/>
                    <a:pt x="48" y="112"/>
                  </a:cubicBezTo>
                  <a:lnTo>
                    <a:pt x="48" y="72"/>
                  </a:lnTo>
                  <a:close/>
                  <a:moveTo>
                    <a:pt x="7" y="44"/>
                  </a:moveTo>
                  <a:cubicBezTo>
                    <a:pt x="39" y="24"/>
                    <a:pt x="39" y="24"/>
                    <a:pt x="39" y="24"/>
                  </a:cubicBezTo>
                  <a:cubicBezTo>
                    <a:pt x="160" y="24"/>
                    <a:pt x="160" y="24"/>
                    <a:pt x="160" y="24"/>
                  </a:cubicBezTo>
                  <a:cubicBezTo>
                    <a:pt x="160" y="64"/>
                    <a:pt x="160" y="64"/>
                    <a:pt x="160" y="64"/>
                  </a:cubicBezTo>
                  <a:cubicBezTo>
                    <a:pt x="39" y="64"/>
                    <a:pt x="39" y="64"/>
                    <a:pt x="39" y="64"/>
                  </a:cubicBezTo>
                  <a:lnTo>
                    <a:pt x="7" y="44"/>
                  </a:lnTo>
                  <a:close/>
                  <a:moveTo>
                    <a:pt x="88" y="0"/>
                  </a:moveTo>
                  <a:cubicBezTo>
                    <a:pt x="100" y="0"/>
                    <a:pt x="100" y="0"/>
                    <a:pt x="100" y="0"/>
                  </a:cubicBezTo>
                  <a:cubicBezTo>
                    <a:pt x="100" y="19"/>
                    <a:pt x="100" y="19"/>
                    <a:pt x="100" y="19"/>
                  </a:cubicBezTo>
                  <a:cubicBezTo>
                    <a:pt x="88" y="19"/>
                    <a:pt x="88" y="19"/>
                    <a:pt x="88" y="19"/>
                  </a:cubicBezTo>
                  <a:lnTo>
                    <a:pt x="88"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2" name="组合 3071"/>
          <p:cNvGrpSpPr/>
          <p:nvPr/>
        </p:nvGrpSpPr>
        <p:grpSpPr>
          <a:xfrm>
            <a:off x="2920357" y="2733687"/>
            <a:ext cx="1610794" cy="413366"/>
            <a:chOff x="3009957" y="2567188"/>
            <a:chExt cx="1611283" cy="413238"/>
          </a:xfrm>
        </p:grpSpPr>
        <p:sp>
          <p:nvSpPr>
            <p:cNvPr id="3" name="圆角矩形标注 2"/>
            <p:cNvSpPr/>
            <p:nvPr/>
          </p:nvSpPr>
          <p:spPr>
            <a:xfrm>
              <a:off x="3009957" y="2567188"/>
              <a:ext cx="1611283" cy="413238"/>
            </a:xfrm>
            <a:prstGeom prst="wedgeRoundRectCallout">
              <a:avLst>
                <a:gd name="adj1" fmla="val -20833"/>
                <a:gd name="adj2" fmla="val 101383"/>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400" dirty="0">
                  <a:solidFill>
                    <a:srgbClr val="FFFFFF"/>
                  </a:solidFill>
                  <a:latin typeface="+mn-ea"/>
                </a:rPr>
                <a:t>政策上的倾斜</a:t>
              </a:r>
            </a:p>
          </p:txBody>
        </p:sp>
        <p:sp>
          <p:nvSpPr>
            <p:cNvPr id="23" name="Freeform 16"/>
            <p:cNvSpPr>
              <a:spLocks noEditPoints="1"/>
            </p:cNvSpPr>
            <p:nvPr/>
          </p:nvSpPr>
          <p:spPr bwMode="auto">
            <a:xfrm>
              <a:off x="3116188" y="2664553"/>
              <a:ext cx="222326" cy="218508"/>
            </a:xfrm>
            <a:custGeom>
              <a:avLst/>
              <a:gdLst>
                <a:gd name="T0" fmla="*/ 197 w 197"/>
                <a:gd name="T1" fmla="*/ 95 h 194"/>
                <a:gd name="T2" fmla="*/ 138 w 197"/>
                <a:gd name="T3" fmla="*/ 89 h 194"/>
                <a:gd name="T4" fmla="*/ 100 w 197"/>
                <a:gd name="T5" fmla="*/ 76 h 194"/>
                <a:gd name="T6" fmla="*/ 100 w 197"/>
                <a:gd name="T7" fmla="*/ 172 h 194"/>
                <a:gd name="T8" fmla="*/ 84 w 197"/>
                <a:gd name="T9" fmla="*/ 172 h 194"/>
                <a:gd name="T10" fmla="*/ 84 w 197"/>
                <a:gd name="T11" fmla="*/ 0 h 194"/>
                <a:gd name="T12" fmla="*/ 100 w 197"/>
                <a:gd name="T13" fmla="*/ 0 h 194"/>
                <a:gd name="T14" fmla="*/ 100 w 197"/>
                <a:gd name="T15" fmla="*/ 10 h 194"/>
                <a:gd name="T16" fmla="*/ 138 w 197"/>
                <a:gd name="T17" fmla="*/ 23 h 194"/>
                <a:gd name="T18" fmla="*/ 197 w 197"/>
                <a:gd name="T19" fmla="*/ 30 h 194"/>
                <a:gd name="T20" fmla="*/ 178 w 197"/>
                <a:gd name="T21" fmla="*/ 63 h 194"/>
                <a:gd name="T22" fmla="*/ 197 w 197"/>
                <a:gd name="T23" fmla="*/ 95 h 194"/>
                <a:gd name="T24" fmla="*/ 25 w 197"/>
                <a:gd name="T25" fmla="*/ 164 h 194"/>
                <a:gd name="T26" fmla="*/ 92 w 197"/>
                <a:gd name="T27" fmla="*/ 184 h 194"/>
                <a:gd name="T28" fmla="*/ 160 w 197"/>
                <a:gd name="T29" fmla="*/ 164 h 194"/>
                <a:gd name="T30" fmla="*/ 120 w 197"/>
                <a:gd name="T31" fmla="*/ 147 h 194"/>
                <a:gd name="T32" fmla="*/ 121 w 197"/>
                <a:gd name="T33" fmla="*/ 136 h 194"/>
                <a:gd name="T34" fmla="*/ 185 w 197"/>
                <a:gd name="T35" fmla="*/ 164 h 194"/>
                <a:gd name="T36" fmla="*/ 92 w 197"/>
                <a:gd name="T37" fmla="*/ 194 h 194"/>
                <a:gd name="T38" fmla="*/ 0 w 197"/>
                <a:gd name="T39" fmla="*/ 164 h 194"/>
                <a:gd name="T40" fmla="*/ 63 w 197"/>
                <a:gd name="T41" fmla="*/ 136 h 194"/>
                <a:gd name="T42" fmla="*/ 64 w 197"/>
                <a:gd name="T43" fmla="*/ 147 h 194"/>
                <a:gd name="T44" fmla="*/ 25 w 197"/>
                <a:gd name="T45" fmla="*/ 16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194">
                  <a:moveTo>
                    <a:pt x="197" y="95"/>
                  </a:moveTo>
                  <a:cubicBezTo>
                    <a:pt x="197" y="95"/>
                    <a:pt x="164" y="89"/>
                    <a:pt x="138" y="89"/>
                  </a:cubicBezTo>
                  <a:cubicBezTo>
                    <a:pt x="112" y="89"/>
                    <a:pt x="100" y="76"/>
                    <a:pt x="100" y="76"/>
                  </a:cubicBezTo>
                  <a:cubicBezTo>
                    <a:pt x="100" y="172"/>
                    <a:pt x="100" y="172"/>
                    <a:pt x="100" y="172"/>
                  </a:cubicBezTo>
                  <a:cubicBezTo>
                    <a:pt x="84" y="172"/>
                    <a:pt x="84" y="172"/>
                    <a:pt x="84" y="172"/>
                  </a:cubicBezTo>
                  <a:cubicBezTo>
                    <a:pt x="84" y="0"/>
                    <a:pt x="84" y="0"/>
                    <a:pt x="84" y="0"/>
                  </a:cubicBezTo>
                  <a:cubicBezTo>
                    <a:pt x="100" y="0"/>
                    <a:pt x="100" y="0"/>
                    <a:pt x="100" y="0"/>
                  </a:cubicBezTo>
                  <a:cubicBezTo>
                    <a:pt x="100" y="10"/>
                    <a:pt x="100" y="10"/>
                    <a:pt x="100" y="10"/>
                  </a:cubicBezTo>
                  <a:cubicBezTo>
                    <a:pt x="100" y="10"/>
                    <a:pt x="112" y="23"/>
                    <a:pt x="138" y="23"/>
                  </a:cubicBezTo>
                  <a:cubicBezTo>
                    <a:pt x="164" y="23"/>
                    <a:pt x="197" y="30"/>
                    <a:pt x="197" y="30"/>
                  </a:cubicBezTo>
                  <a:cubicBezTo>
                    <a:pt x="178" y="63"/>
                    <a:pt x="178" y="63"/>
                    <a:pt x="178" y="63"/>
                  </a:cubicBezTo>
                  <a:lnTo>
                    <a:pt x="197" y="95"/>
                  </a:lnTo>
                  <a:close/>
                  <a:moveTo>
                    <a:pt x="25" y="164"/>
                  </a:moveTo>
                  <a:cubicBezTo>
                    <a:pt x="25" y="175"/>
                    <a:pt x="59" y="184"/>
                    <a:pt x="92" y="184"/>
                  </a:cubicBezTo>
                  <a:cubicBezTo>
                    <a:pt x="126" y="184"/>
                    <a:pt x="160" y="175"/>
                    <a:pt x="160" y="164"/>
                  </a:cubicBezTo>
                  <a:cubicBezTo>
                    <a:pt x="160" y="157"/>
                    <a:pt x="142" y="150"/>
                    <a:pt x="120" y="147"/>
                  </a:cubicBezTo>
                  <a:cubicBezTo>
                    <a:pt x="121" y="136"/>
                    <a:pt x="121" y="136"/>
                    <a:pt x="121" y="136"/>
                  </a:cubicBezTo>
                  <a:cubicBezTo>
                    <a:pt x="158" y="140"/>
                    <a:pt x="185" y="151"/>
                    <a:pt x="185" y="164"/>
                  </a:cubicBezTo>
                  <a:cubicBezTo>
                    <a:pt x="185" y="181"/>
                    <a:pt x="144" y="194"/>
                    <a:pt x="92" y="194"/>
                  </a:cubicBezTo>
                  <a:cubicBezTo>
                    <a:pt x="41" y="194"/>
                    <a:pt x="0" y="181"/>
                    <a:pt x="0" y="164"/>
                  </a:cubicBezTo>
                  <a:cubicBezTo>
                    <a:pt x="0" y="151"/>
                    <a:pt x="26" y="140"/>
                    <a:pt x="63" y="136"/>
                  </a:cubicBezTo>
                  <a:cubicBezTo>
                    <a:pt x="64" y="147"/>
                    <a:pt x="64" y="147"/>
                    <a:pt x="64" y="147"/>
                  </a:cubicBezTo>
                  <a:cubicBezTo>
                    <a:pt x="42" y="150"/>
                    <a:pt x="25" y="157"/>
                    <a:pt x="25" y="16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grpSp>
        <p:nvGrpSpPr>
          <p:cNvPr id="13" name="组合 3072"/>
          <p:cNvGrpSpPr/>
          <p:nvPr/>
        </p:nvGrpSpPr>
        <p:grpSpPr>
          <a:xfrm>
            <a:off x="4705048" y="2521533"/>
            <a:ext cx="1610794" cy="625523"/>
            <a:chOff x="4672905" y="2355096"/>
            <a:chExt cx="1611283" cy="625330"/>
          </a:xfrm>
        </p:grpSpPr>
        <p:sp>
          <p:nvSpPr>
            <p:cNvPr id="5" name="任意多边形 4"/>
            <p:cNvSpPr/>
            <p:nvPr/>
          </p:nvSpPr>
          <p:spPr>
            <a:xfrm>
              <a:off x="4672905" y="2355096"/>
              <a:ext cx="1611283" cy="625330"/>
            </a:xfrm>
            <a:custGeom>
              <a:avLst/>
              <a:gdLst>
                <a:gd name="connsiteX0" fmla="*/ 425985 w 1460502"/>
                <a:gd name="connsiteY0" fmla="*/ 0 h 725082"/>
                <a:gd name="connsiteX1" fmla="*/ 608543 w 1460502"/>
                <a:gd name="connsiteY1" fmla="*/ 246110 h 725082"/>
                <a:gd name="connsiteX2" fmla="*/ 1380672 w 1460502"/>
                <a:gd name="connsiteY2" fmla="*/ 246110 h 725082"/>
                <a:gd name="connsiteX3" fmla="*/ 1460502 w 1460502"/>
                <a:gd name="connsiteY3" fmla="*/ 325940 h 725082"/>
                <a:gd name="connsiteX4" fmla="*/ 1460502 w 1460502"/>
                <a:gd name="connsiteY4" fmla="*/ 445682 h 725082"/>
                <a:gd name="connsiteX5" fmla="*/ 1460502 w 1460502"/>
                <a:gd name="connsiteY5" fmla="*/ 645252 h 725082"/>
                <a:gd name="connsiteX6" fmla="*/ 1380672 w 1460502"/>
                <a:gd name="connsiteY6" fmla="*/ 725082 h 725082"/>
                <a:gd name="connsiteX7" fmla="*/ 608543 w 1460502"/>
                <a:gd name="connsiteY7" fmla="*/ 725082 h 725082"/>
                <a:gd name="connsiteX8" fmla="*/ 243417 w 1460502"/>
                <a:gd name="connsiteY8" fmla="*/ 725082 h 725082"/>
                <a:gd name="connsiteX9" fmla="*/ 79830 w 1460502"/>
                <a:gd name="connsiteY9" fmla="*/ 725082 h 725082"/>
                <a:gd name="connsiteX10" fmla="*/ 0 w 1460502"/>
                <a:gd name="connsiteY10" fmla="*/ 645252 h 725082"/>
                <a:gd name="connsiteX11" fmla="*/ 0 w 1460502"/>
                <a:gd name="connsiteY11" fmla="*/ 445682 h 725082"/>
                <a:gd name="connsiteX12" fmla="*/ 0 w 1460502"/>
                <a:gd name="connsiteY12" fmla="*/ 325940 h 725082"/>
                <a:gd name="connsiteX13" fmla="*/ 79830 w 1460502"/>
                <a:gd name="connsiteY13" fmla="*/ 246110 h 725082"/>
                <a:gd name="connsiteX14" fmla="*/ 243417 w 1460502"/>
                <a:gd name="connsiteY14" fmla="*/ 246110 h 725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0502" h="725082">
                  <a:moveTo>
                    <a:pt x="425985" y="0"/>
                  </a:moveTo>
                  <a:lnTo>
                    <a:pt x="608543" y="246110"/>
                  </a:lnTo>
                  <a:lnTo>
                    <a:pt x="1380672" y="246110"/>
                  </a:lnTo>
                  <a:cubicBezTo>
                    <a:pt x="1424761" y="246110"/>
                    <a:pt x="1460502" y="281851"/>
                    <a:pt x="1460502" y="325940"/>
                  </a:cubicBezTo>
                  <a:lnTo>
                    <a:pt x="1460502" y="445682"/>
                  </a:lnTo>
                  <a:lnTo>
                    <a:pt x="1460502" y="645252"/>
                  </a:lnTo>
                  <a:cubicBezTo>
                    <a:pt x="1460502" y="689341"/>
                    <a:pt x="1424761" y="725082"/>
                    <a:pt x="1380672" y="725082"/>
                  </a:cubicBezTo>
                  <a:lnTo>
                    <a:pt x="608543" y="725082"/>
                  </a:lnTo>
                  <a:lnTo>
                    <a:pt x="243417" y="725082"/>
                  </a:lnTo>
                  <a:lnTo>
                    <a:pt x="79830" y="725082"/>
                  </a:lnTo>
                  <a:cubicBezTo>
                    <a:pt x="35741" y="725082"/>
                    <a:pt x="0" y="689341"/>
                    <a:pt x="0" y="645252"/>
                  </a:cubicBezTo>
                  <a:lnTo>
                    <a:pt x="0" y="445682"/>
                  </a:lnTo>
                  <a:lnTo>
                    <a:pt x="0" y="325940"/>
                  </a:lnTo>
                  <a:cubicBezTo>
                    <a:pt x="0" y="281851"/>
                    <a:pt x="35741" y="246110"/>
                    <a:pt x="79830" y="246110"/>
                  </a:cubicBezTo>
                  <a:lnTo>
                    <a:pt x="243417" y="24611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anchor="ctr"/>
            <a:lstStyle/>
            <a:p>
              <a:pPr algn="r">
                <a:defRPr/>
              </a:pPr>
              <a:r>
                <a:rPr lang="zh-CN" altLang="en-US" sz="1400" dirty="0">
                  <a:solidFill>
                    <a:srgbClr val="FFFFFF"/>
                  </a:solidFill>
                  <a:latin typeface="+mn-ea"/>
                </a:rPr>
                <a:t>资金上的支持</a:t>
              </a:r>
            </a:p>
          </p:txBody>
        </p:sp>
        <p:grpSp>
          <p:nvGrpSpPr>
            <p:cNvPr id="14" name="组合 30"/>
            <p:cNvGrpSpPr/>
            <p:nvPr/>
          </p:nvGrpSpPr>
          <p:grpSpPr>
            <a:xfrm>
              <a:off x="4754994" y="2681581"/>
              <a:ext cx="327282" cy="204741"/>
              <a:chOff x="4748774" y="2700241"/>
              <a:chExt cx="327282" cy="204741"/>
            </a:xfrm>
          </p:grpSpPr>
          <p:sp>
            <p:nvSpPr>
              <p:cNvPr id="26" name="Freeform 21"/>
              <p:cNvSpPr>
                <a:spLocks noEditPoints="1"/>
              </p:cNvSpPr>
              <p:nvPr/>
            </p:nvSpPr>
            <p:spPr bwMode="auto">
              <a:xfrm>
                <a:off x="4803182" y="2700241"/>
                <a:ext cx="189894" cy="161922"/>
              </a:xfrm>
              <a:custGeom>
                <a:avLst/>
                <a:gdLst>
                  <a:gd name="T0" fmla="*/ 175 w 204"/>
                  <a:gd name="T1" fmla="*/ 146 h 174"/>
                  <a:gd name="T2" fmla="*/ 169 w 204"/>
                  <a:gd name="T3" fmla="*/ 170 h 174"/>
                  <a:gd name="T4" fmla="*/ 147 w 204"/>
                  <a:gd name="T5" fmla="*/ 172 h 174"/>
                  <a:gd name="T6" fmla="*/ 144 w 204"/>
                  <a:gd name="T7" fmla="*/ 163 h 174"/>
                  <a:gd name="T8" fmla="*/ 116 w 204"/>
                  <a:gd name="T9" fmla="*/ 166 h 174"/>
                  <a:gd name="T10" fmla="*/ 104 w 204"/>
                  <a:gd name="T11" fmla="*/ 165 h 174"/>
                  <a:gd name="T12" fmla="*/ 100 w 204"/>
                  <a:gd name="T13" fmla="*/ 172 h 174"/>
                  <a:gd name="T14" fmla="*/ 84 w 204"/>
                  <a:gd name="T15" fmla="*/ 172 h 174"/>
                  <a:gd name="T16" fmla="*/ 78 w 204"/>
                  <a:gd name="T17" fmla="*/ 160 h 174"/>
                  <a:gd name="T18" fmla="*/ 74 w 204"/>
                  <a:gd name="T19" fmla="*/ 159 h 174"/>
                  <a:gd name="T20" fmla="*/ 72 w 204"/>
                  <a:gd name="T21" fmla="*/ 165 h 174"/>
                  <a:gd name="T22" fmla="*/ 48 w 204"/>
                  <a:gd name="T23" fmla="*/ 163 h 174"/>
                  <a:gd name="T24" fmla="*/ 50 w 204"/>
                  <a:gd name="T25" fmla="*/ 146 h 174"/>
                  <a:gd name="T26" fmla="*/ 31 w 204"/>
                  <a:gd name="T27" fmla="*/ 128 h 174"/>
                  <a:gd name="T28" fmla="*/ 5 w 204"/>
                  <a:gd name="T29" fmla="*/ 118 h 174"/>
                  <a:gd name="T30" fmla="*/ 6 w 204"/>
                  <a:gd name="T31" fmla="*/ 87 h 174"/>
                  <a:gd name="T32" fmla="*/ 16 w 204"/>
                  <a:gd name="T33" fmla="*/ 80 h 174"/>
                  <a:gd name="T34" fmla="*/ 41 w 204"/>
                  <a:gd name="T35" fmla="*/ 30 h 174"/>
                  <a:gd name="T36" fmla="*/ 36 w 204"/>
                  <a:gd name="T37" fmla="*/ 3 h 174"/>
                  <a:gd name="T38" fmla="*/ 79 w 204"/>
                  <a:gd name="T39" fmla="*/ 15 h 174"/>
                  <a:gd name="T40" fmla="*/ 114 w 204"/>
                  <a:gd name="T41" fmla="*/ 9 h 174"/>
                  <a:gd name="T42" fmla="*/ 204 w 204"/>
                  <a:gd name="T43" fmla="*/ 87 h 174"/>
                  <a:gd name="T44" fmla="*/ 175 w 204"/>
                  <a:gd name="T45" fmla="*/ 146 h 174"/>
                  <a:gd name="T46" fmla="*/ 56 w 204"/>
                  <a:gd name="T47" fmla="*/ 47 h 174"/>
                  <a:gd name="T48" fmla="*/ 45 w 204"/>
                  <a:gd name="T49" fmla="*/ 58 h 174"/>
                  <a:gd name="T50" fmla="*/ 56 w 204"/>
                  <a:gd name="T51" fmla="*/ 69 h 174"/>
                  <a:gd name="T52" fmla="*/ 67 w 204"/>
                  <a:gd name="T53" fmla="*/ 58 h 174"/>
                  <a:gd name="T54" fmla="*/ 56 w 204"/>
                  <a:gd name="T55" fmla="*/ 47 h 174"/>
                  <a:gd name="T56" fmla="*/ 154 w 204"/>
                  <a:gd name="T57" fmla="*/ 41 h 174"/>
                  <a:gd name="T58" fmla="*/ 110 w 204"/>
                  <a:gd name="T59" fmla="*/ 35 h 174"/>
                  <a:gd name="T60" fmla="*/ 104 w 204"/>
                  <a:gd name="T61" fmla="*/ 41 h 174"/>
                  <a:gd name="T62" fmla="*/ 110 w 204"/>
                  <a:gd name="T63" fmla="*/ 47 h 174"/>
                  <a:gd name="T64" fmla="*/ 154 w 204"/>
                  <a:gd name="T65" fmla="*/ 53 h 174"/>
                  <a:gd name="T66" fmla="*/ 160 w 204"/>
                  <a:gd name="T67" fmla="*/ 47 h 174"/>
                  <a:gd name="T68" fmla="*/ 154 w 204"/>
                  <a:gd name="T69" fmla="*/ 41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4" h="174">
                    <a:moveTo>
                      <a:pt x="175" y="146"/>
                    </a:moveTo>
                    <a:cubicBezTo>
                      <a:pt x="170" y="149"/>
                      <a:pt x="175" y="165"/>
                      <a:pt x="169" y="170"/>
                    </a:cubicBezTo>
                    <a:cubicBezTo>
                      <a:pt x="166" y="174"/>
                      <a:pt x="149" y="171"/>
                      <a:pt x="147" y="172"/>
                    </a:cubicBezTo>
                    <a:cubicBezTo>
                      <a:pt x="142" y="171"/>
                      <a:pt x="150" y="162"/>
                      <a:pt x="144" y="163"/>
                    </a:cubicBezTo>
                    <a:cubicBezTo>
                      <a:pt x="134" y="165"/>
                      <a:pt x="127" y="166"/>
                      <a:pt x="116" y="166"/>
                    </a:cubicBezTo>
                    <a:cubicBezTo>
                      <a:pt x="112" y="166"/>
                      <a:pt x="108" y="166"/>
                      <a:pt x="104" y="165"/>
                    </a:cubicBezTo>
                    <a:cubicBezTo>
                      <a:pt x="103" y="165"/>
                      <a:pt x="104" y="171"/>
                      <a:pt x="100" y="172"/>
                    </a:cubicBezTo>
                    <a:cubicBezTo>
                      <a:pt x="93" y="172"/>
                      <a:pt x="87" y="173"/>
                      <a:pt x="84" y="172"/>
                    </a:cubicBezTo>
                    <a:cubicBezTo>
                      <a:pt x="76" y="172"/>
                      <a:pt x="81" y="162"/>
                      <a:pt x="78" y="160"/>
                    </a:cubicBezTo>
                    <a:cubicBezTo>
                      <a:pt x="77" y="159"/>
                      <a:pt x="76" y="159"/>
                      <a:pt x="74" y="159"/>
                    </a:cubicBezTo>
                    <a:cubicBezTo>
                      <a:pt x="72" y="159"/>
                      <a:pt x="75" y="163"/>
                      <a:pt x="72" y="165"/>
                    </a:cubicBezTo>
                    <a:cubicBezTo>
                      <a:pt x="67" y="168"/>
                      <a:pt x="50" y="167"/>
                      <a:pt x="48" y="163"/>
                    </a:cubicBezTo>
                    <a:cubicBezTo>
                      <a:pt x="44" y="152"/>
                      <a:pt x="51" y="147"/>
                      <a:pt x="50" y="146"/>
                    </a:cubicBezTo>
                    <a:cubicBezTo>
                      <a:pt x="43" y="140"/>
                      <a:pt x="36" y="135"/>
                      <a:pt x="31" y="128"/>
                    </a:cubicBezTo>
                    <a:cubicBezTo>
                      <a:pt x="21" y="117"/>
                      <a:pt x="15" y="126"/>
                      <a:pt x="5" y="118"/>
                    </a:cubicBezTo>
                    <a:cubicBezTo>
                      <a:pt x="0" y="110"/>
                      <a:pt x="4" y="89"/>
                      <a:pt x="6" y="87"/>
                    </a:cubicBezTo>
                    <a:cubicBezTo>
                      <a:pt x="10" y="82"/>
                      <a:pt x="12" y="88"/>
                      <a:pt x="16" y="80"/>
                    </a:cubicBezTo>
                    <a:cubicBezTo>
                      <a:pt x="17" y="61"/>
                      <a:pt x="26" y="43"/>
                      <a:pt x="41" y="30"/>
                    </a:cubicBezTo>
                    <a:cubicBezTo>
                      <a:pt x="34" y="23"/>
                      <a:pt x="20" y="12"/>
                      <a:pt x="36" y="3"/>
                    </a:cubicBezTo>
                    <a:cubicBezTo>
                      <a:pt x="50" y="0"/>
                      <a:pt x="79" y="15"/>
                      <a:pt x="79" y="15"/>
                    </a:cubicBezTo>
                    <a:cubicBezTo>
                      <a:pt x="79" y="15"/>
                      <a:pt x="96" y="9"/>
                      <a:pt x="114" y="9"/>
                    </a:cubicBezTo>
                    <a:cubicBezTo>
                      <a:pt x="167" y="9"/>
                      <a:pt x="204" y="44"/>
                      <a:pt x="204" y="87"/>
                    </a:cubicBezTo>
                    <a:cubicBezTo>
                      <a:pt x="204" y="113"/>
                      <a:pt x="198" y="132"/>
                      <a:pt x="175" y="146"/>
                    </a:cubicBezTo>
                    <a:close/>
                    <a:moveTo>
                      <a:pt x="56" y="47"/>
                    </a:moveTo>
                    <a:cubicBezTo>
                      <a:pt x="50" y="47"/>
                      <a:pt x="45" y="52"/>
                      <a:pt x="45" y="58"/>
                    </a:cubicBezTo>
                    <a:cubicBezTo>
                      <a:pt x="45" y="64"/>
                      <a:pt x="50" y="69"/>
                      <a:pt x="56" y="69"/>
                    </a:cubicBezTo>
                    <a:cubicBezTo>
                      <a:pt x="62" y="69"/>
                      <a:pt x="67" y="64"/>
                      <a:pt x="67" y="58"/>
                    </a:cubicBezTo>
                    <a:cubicBezTo>
                      <a:pt x="67" y="52"/>
                      <a:pt x="62" y="47"/>
                      <a:pt x="56" y="47"/>
                    </a:cubicBezTo>
                    <a:close/>
                    <a:moveTo>
                      <a:pt x="154" y="41"/>
                    </a:moveTo>
                    <a:cubicBezTo>
                      <a:pt x="154" y="41"/>
                      <a:pt x="132" y="34"/>
                      <a:pt x="110" y="35"/>
                    </a:cubicBezTo>
                    <a:cubicBezTo>
                      <a:pt x="106" y="35"/>
                      <a:pt x="104" y="37"/>
                      <a:pt x="104" y="41"/>
                    </a:cubicBezTo>
                    <a:cubicBezTo>
                      <a:pt x="104" y="44"/>
                      <a:pt x="106" y="47"/>
                      <a:pt x="110" y="47"/>
                    </a:cubicBezTo>
                    <a:cubicBezTo>
                      <a:pt x="110" y="47"/>
                      <a:pt x="133" y="45"/>
                      <a:pt x="154" y="53"/>
                    </a:cubicBezTo>
                    <a:cubicBezTo>
                      <a:pt x="157" y="53"/>
                      <a:pt x="160" y="51"/>
                      <a:pt x="160" y="47"/>
                    </a:cubicBezTo>
                    <a:cubicBezTo>
                      <a:pt x="160" y="44"/>
                      <a:pt x="157" y="41"/>
                      <a:pt x="154" y="4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094" name="Picture 22" descr="C:\Users\MDG\Desktop\图片2副本.pn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748774" y="2801230"/>
                <a:ext cx="327282" cy="103752"/>
              </a:xfrm>
              <a:prstGeom prst="rect">
                <a:avLst/>
              </a:prstGeom>
              <a:noFill/>
              <a:extLst>
                <a:ext uri="{909E8E84-426E-40DD-AFC4-6F175D3DCCD1}">
                  <a14:hiddenFill xmlns:a14="http://schemas.microsoft.com/office/drawing/2010/main" xmlns="">
                    <a:solidFill>
                      <a:srgbClr val="FFFFFF"/>
                    </a:solidFill>
                  </a14:hiddenFill>
                </a:ext>
              </a:extLst>
            </p:spPr>
          </p:pic>
        </p:grpSp>
      </p:grpSp>
    </p:spTree>
    <p:extLst>
      <p:ext uri="{BB962C8B-B14F-4D97-AF65-F5344CB8AC3E}">
        <p14:creationId xmlns:p14="http://schemas.microsoft.com/office/powerpoint/2010/main" xmlns="" val="3290340820"/>
      </p:ext>
    </p:extLst>
  </p:cSld>
  <p:clrMapOvr>
    <a:masterClrMapping/>
  </p:clrMapOvr>
  <p:transition spd="slow" advClick="0"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0-#ppt_h/2"/>
                                          </p:val>
                                        </p:tav>
                                        <p:tav tm="100000">
                                          <p:val>
                                            <p:strVal val="#ppt_y"/>
                                          </p:val>
                                        </p:tav>
                                      </p:tavLst>
                                    </p:anim>
                                  </p:childTnLst>
                                </p:cTn>
                              </p:par>
                            </p:childTnLst>
                          </p:cTn>
                        </p:par>
                        <p:par>
                          <p:cTn id="21" fill="hold">
                            <p:stCondLst>
                              <p:cond delay="500"/>
                            </p:stCondLst>
                            <p:childTnLst>
                              <p:par>
                                <p:cTn id="22" presetID="22" presetClass="entr" presetSubtype="4" fill="hold" grpId="0"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down)">
                                      <p:cBhvr>
                                        <p:cTn id="30" dur="500"/>
                                        <p:tgtEl>
                                          <p:spTgt spid="8"/>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up)">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xmlns="" id="{77E611A4-A665-4BBB-AD69-92EE6EF907F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72501" y="-391253"/>
            <a:ext cx="6626244" cy="4732712"/>
          </a:xfrm>
          <a:prstGeom prst="rect">
            <a:avLst/>
          </a:prstGeom>
        </p:spPr>
      </p:pic>
      <p:sp>
        <p:nvSpPr>
          <p:cNvPr id="6" name="文本框 3">
            <a:extLst>
              <a:ext uri="{FF2B5EF4-FFF2-40B4-BE49-F238E27FC236}">
                <a16:creationId xmlns:a16="http://schemas.microsoft.com/office/drawing/2014/main" xmlns="" id="{C5451838-044C-4F0C-8135-6500A8269BE8}"/>
              </a:ext>
            </a:extLst>
          </p:cNvPr>
          <p:cNvSpPr txBox="1"/>
          <p:nvPr/>
        </p:nvSpPr>
        <p:spPr>
          <a:xfrm>
            <a:off x="3870607" y="2247762"/>
            <a:ext cx="5003887" cy="561672"/>
          </a:xfrm>
          <a:prstGeom prst="rect">
            <a:avLst/>
          </a:prstGeom>
          <a:noFill/>
        </p:spPr>
        <p:txBody>
          <a:bodyPr wrap="square" lIns="68559" tIns="34280" rIns="68559" bIns="34280" rtlCol="0">
            <a:spAutoFit/>
          </a:bodyPr>
          <a:lstStyle/>
          <a:p>
            <a:pPr algn="r"/>
            <a:r>
              <a:rPr lang="zh-CN" altLang="en-US" sz="3200" b="1" dirty="0" smtClean="0">
                <a:solidFill>
                  <a:schemeClr val="accent1"/>
                </a:solidFill>
                <a:latin typeface="微软雅黑" pitchFamily="34" charset="-122"/>
                <a:ea typeface="微软雅黑" pitchFamily="34" charset="-122"/>
              </a:rPr>
              <a:t>演讲完毕    谢谢您的观看</a:t>
            </a:r>
            <a:endParaRPr lang="zh-CN" altLang="en-US" sz="3200" b="1" dirty="0">
              <a:solidFill>
                <a:schemeClr val="accent1"/>
              </a:solidFill>
              <a:latin typeface="微软雅黑" pitchFamily="34" charset="-122"/>
              <a:ea typeface="微软雅黑" pitchFamily="34" charset="-122"/>
            </a:endParaRPr>
          </a:p>
        </p:txBody>
      </p:sp>
      <p:sp>
        <p:nvSpPr>
          <p:cNvPr id="11" name="TextBox 4">
            <a:extLst>
              <a:ext uri="{FF2B5EF4-FFF2-40B4-BE49-F238E27FC236}">
                <a16:creationId xmlns:a16="http://schemas.microsoft.com/office/drawing/2014/main" xmlns="" id="{5DFACD96-1311-4998-8BC8-56FADDB15AAF}"/>
              </a:ext>
            </a:extLst>
          </p:cNvPr>
          <p:cNvSpPr txBox="1"/>
          <p:nvPr/>
        </p:nvSpPr>
        <p:spPr>
          <a:xfrm>
            <a:off x="4149251" y="2860163"/>
            <a:ext cx="4661306" cy="419518"/>
          </a:xfrm>
          <a:prstGeom prst="rect">
            <a:avLst/>
          </a:prstGeom>
          <a:noFill/>
        </p:spPr>
        <p:txBody>
          <a:bodyPr wrap="square" lIns="68559" tIns="34280" rIns="68559" bIns="3428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a:lnSpc>
                <a:spcPct val="150000"/>
              </a:lnSpc>
            </a:pPr>
            <a:r>
              <a:rPr lang="en-US" altLang="zh-CN" sz="800" dirty="0">
                <a:solidFill>
                  <a:schemeClr val="tx1">
                    <a:lumMod val="50000"/>
                    <a:lumOff val="50000"/>
                  </a:schemeClr>
                </a:solidFill>
              </a:rPr>
              <a:t>Chinadaily.com.cn is the largest English portal in China, providing news, business information, BBS, learning materials. The Website has channels as China,</a:t>
            </a:r>
            <a:r>
              <a:rPr lang="en-US" altLang="zh-CN" sz="700" dirty="0">
                <a:solidFill>
                  <a:schemeClr val="tx1">
                    <a:lumMod val="50000"/>
                    <a:lumOff val="50000"/>
                  </a:schemeClr>
                </a:solidFill>
              </a:rPr>
              <a:t> Chinadaily.com.cn is the largest English portal in</a:t>
            </a:r>
            <a:endParaRPr lang="id-ID" altLang="zh-CN" sz="600" dirty="0">
              <a:solidFill>
                <a:schemeClr val="tx1">
                  <a:lumMod val="50000"/>
                  <a:lumOff val="50000"/>
                </a:schemeClr>
              </a:solidFill>
              <a:latin typeface="Lato" pitchFamily="34" charset="0"/>
              <a:ea typeface="Clear Sans Light" pitchFamily="34" charset="0"/>
              <a:cs typeface="Clear Sans Light" pitchFamily="34" charset="0"/>
            </a:endParaRPr>
          </a:p>
        </p:txBody>
      </p:sp>
      <p:pic>
        <p:nvPicPr>
          <p:cNvPr id="3" name="merry christmas 圣诞老人来了">
            <a:hlinkClick r:id="" action="ppaction://media"/>
            <a:extLst>
              <a:ext uri="{FF2B5EF4-FFF2-40B4-BE49-F238E27FC236}">
                <a16:creationId xmlns:a16="http://schemas.microsoft.com/office/drawing/2014/main" xmlns="" id="{6498D929-9E24-444A-BA03-2E8FAE4C1FE9}"/>
              </a:ext>
            </a:extLst>
          </p:cNvPr>
          <p:cNvPicPr>
            <a:picLocks noChangeAspect="1"/>
          </p:cNvPicPr>
          <p:nvPr>
            <a:videoFile r:link="rId1"/>
            <p:extLst>
              <p:ext uri="{DAA4B4D4-6D71-4841-9C94-3DE7FCFB9230}">
                <p14:media xmlns:p14="http://schemas.microsoft.com/office/powerpoint/2010/main" xmlns="" r:embed="rId4"/>
              </p:ext>
            </p:extLst>
          </p:nvPr>
        </p:nvPicPr>
        <p:blipFill>
          <a:blip r:embed="rId5" cstate="print"/>
          <a:stretch>
            <a:fillRect/>
          </a:stretch>
        </p:blipFill>
        <p:spPr>
          <a:xfrm>
            <a:off x="-732174" y="1139350"/>
            <a:ext cx="609600" cy="609600"/>
          </a:xfrm>
          <a:prstGeom prst="rect">
            <a:avLst/>
          </a:prstGeom>
        </p:spPr>
      </p:pic>
      <p:sp>
        <p:nvSpPr>
          <p:cNvPr id="18" name="TextBox 4">
            <a:extLst>
              <a:ext uri="{FF2B5EF4-FFF2-40B4-BE49-F238E27FC236}">
                <a16:creationId xmlns:a16="http://schemas.microsoft.com/office/drawing/2014/main" xmlns="" id="{4A35B446-4E32-4E71-9294-FAF8474579A9}"/>
              </a:ext>
            </a:extLst>
          </p:cNvPr>
          <p:cNvSpPr txBox="1"/>
          <p:nvPr/>
        </p:nvSpPr>
        <p:spPr>
          <a:xfrm>
            <a:off x="5727800" y="3352891"/>
            <a:ext cx="3098569" cy="311604"/>
          </a:xfrm>
          <a:prstGeom prst="rect">
            <a:avLst/>
          </a:prstGeom>
          <a:noFill/>
        </p:spPr>
        <p:txBody>
          <a:bodyPr wrap="square" lIns="68559" tIns="34280" rIns="68559" bIns="3428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defTabSz="912813" fontAlgn="base">
              <a:spcBef>
                <a:spcPct val="0"/>
              </a:spcBef>
              <a:spcAft>
                <a:spcPct val="0"/>
              </a:spcAft>
              <a:defRPr>
                <a:solidFill>
                  <a:schemeClr val="tx1"/>
                </a:solidFill>
                <a:latin typeface="Calibri" pitchFamily="34" charset="0"/>
              </a:defRPr>
            </a:lvl6pPr>
            <a:lvl7pPr marL="2971800" indent="-228600" defTabSz="912813" fontAlgn="base">
              <a:spcBef>
                <a:spcPct val="0"/>
              </a:spcBef>
              <a:spcAft>
                <a:spcPct val="0"/>
              </a:spcAft>
              <a:defRPr>
                <a:solidFill>
                  <a:schemeClr val="tx1"/>
                </a:solidFill>
                <a:latin typeface="Calibri" pitchFamily="34" charset="0"/>
              </a:defRPr>
            </a:lvl7pPr>
            <a:lvl8pPr marL="3429000" indent="-228600" defTabSz="912813" fontAlgn="base">
              <a:spcBef>
                <a:spcPct val="0"/>
              </a:spcBef>
              <a:spcAft>
                <a:spcPct val="0"/>
              </a:spcAft>
              <a:defRPr>
                <a:solidFill>
                  <a:schemeClr val="tx1"/>
                </a:solidFill>
                <a:latin typeface="Calibri" pitchFamily="34" charset="0"/>
              </a:defRPr>
            </a:lvl8pPr>
            <a:lvl9pPr marL="3886200" indent="-228600" defTabSz="912813" fontAlgn="base">
              <a:spcBef>
                <a:spcPct val="0"/>
              </a:spcBef>
              <a:spcAft>
                <a:spcPct val="0"/>
              </a:spcAft>
              <a:defRPr>
                <a:solidFill>
                  <a:schemeClr val="tx1"/>
                </a:solidFill>
                <a:latin typeface="Calibri" pitchFamily="34" charset="0"/>
              </a:defRPr>
            </a:lvl9pPr>
          </a:lstStyle>
          <a:p>
            <a:pPr algn="r">
              <a:lnSpc>
                <a:spcPct val="150000"/>
              </a:lnSpc>
            </a:pP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汇报人：千图网    时间：</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2019</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年</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x</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月</a:t>
            </a:r>
            <a:r>
              <a:rPr lang="en-US" altLang="zh-CN" sz="1050" dirty="0">
                <a:solidFill>
                  <a:schemeClr val="tx1">
                    <a:lumMod val="50000"/>
                    <a:lumOff val="50000"/>
                  </a:schemeClr>
                </a:solidFill>
                <a:latin typeface="Lato" pitchFamily="34" charset="0"/>
                <a:ea typeface="Clear Sans Light" pitchFamily="34" charset="0"/>
                <a:cs typeface="Clear Sans Light" pitchFamily="34" charset="0"/>
              </a:rPr>
              <a:t>x</a:t>
            </a:r>
            <a:r>
              <a:rPr lang="zh-CN" altLang="en-US" sz="1050" dirty="0">
                <a:solidFill>
                  <a:schemeClr val="tx1">
                    <a:lumMod val="50000"/>
                    <a:lumOff val="50000"/>
                  </a:schemeClr>
                </a:solidFill>
                <a:latin typeface="Lato" pitchFamily="34" charset="0"/>
                <a:ea typeface="Clear Sans Light" pitchFamily="34" charset="0"/>
                <a:cs typeface="Clear Sans Light" pitchFamily="34" charset="0"/>
              </a:rPr>
              <a:t>日</a:t>
            </a:r>
            <a:endParaRPr lang="id-ID" altLang="zh-CN" sz="1050" dirty="0">
              <a:solidFill>
                <a:schemeClr val="tx1">
                  <a:lumMod val="50000"/>
                  <a:lumOff val="50000"/>
                </a:schemeClr>
              </a:solidFill>
              <a:latin typeface="Lato" pitchFamily="34" charset="0"/>
              <a:ea typeface="Clear Sans Light" pitchFamily="34" charset="0"/>
              <a:cs typeface="Clear Sans Light" pitchFamily="34" charset="0"/>
            </a:endParaRPr>
          </a:p>
        </p:txBody>
      </p:sp>
    </p:spTree>
    <p:extLst>
      <p:ext uri="{BB962C8B-B14F-4D97-AF65-F5344CB8AC3E}">
        <p14:creationId xmlns:p14="http://schemas.microsoft.com/office/powerpoint/2010/main" xmlns="" val="544165307"/>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3"/>
                                        </p:tgtEl>
                                      </p:cBhvr>
                                    </p:cmd>
                                  </p:childTnLst>
                                </p:cTn>
                              </p:par>
                            </p:childTnLst>
                          </p:cTn>
                        </p:par>
                        <p:par>
                          <p:cTn id="7" fill="hold">
                            <p:stCondLst>
                              <p:cond delay="0"/>
                            </p:stCondLst>
                            <p:childTnLst>
                              <p:par>
                                <p:cTn id="8" presetID="17" presetClass="entr" presetSubtype="10" fill="hold" grpId="0" nodeType="afterEffect">
                                  <p:stCondLst>
                                    <p:cond delay="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strVal val="#ppt_h"/>
                                          </p:val>
                                        </p:tav>
                                        <p:tav tm="100000">
                                          <p:val>
                                            <p:strVal val="#ppt_h"/>
                                          </p:val>
                                        </p:tav>
                                      </p:tavLst>
                                    </p:anim>
                                  </p:childTnLst>
                                </p:cTn>
                              </p:par>
                            </p:childTnLst>
                          </p:cTn>
                        </p:par>
                        <p:par>
                          <p:cTn id="12" fill="hold">
                            <p:stCondLst>
                              <p:cond delay="950"/>
                            </p:stCondLst>
                            <p:childTnLst>
                              <p:par>
                                <p:cTn id="13" presetID="22" presetClass="entr" presetSubtype="8"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left)">
                                      <p:cBhvr>
                                        <p:cTn id="15" dur="1000"/>
                                        <p:tgtEl>
                                          <p:spTgt spid="11"/>
                                        </p:tgtEl>
                                      </p:cBhvr>
                                    </p:animEffect>
                                  </p:childTnLst>
                                </p:cTn>
                              </p:par>
                            </p:childTnLst>
                          </p:cTn>
                        </p:par>
                        <p:par>
                          <p:cTn id="16" fill="hold">
                            <p:stCondLst>
                              <p:cond delay="1950"/>
                            </p:stCondLst>
                            <p:childTnLst>
                              <p:par>
                                <p:cTn id="17" presetID="22" presetClass="entr" presetSubtype="8" fill="hold" grpId="0"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video>
              <p:cMediaNode vol="80000" numSld="25">
                <p:cTn id="20" repeatCount="indefinite" fill="hold" display="0">
                  <p:stCondLst>
                    <p:cond delay="indefinite"/>
                  </p:stCondLst>
                  <p:endCondLst>
                    <p:cond evt="onStopAudio" delay="0">
                      <p:tgtEl>
                        <p:sldTgt/>
                      </p:tgtEl>
                    </p:cond>
                  </p:endCondLst>
                </p:cTn>
                <p:tgtEl>
                  <p:spTgt spid="3"/>
                </p:tgtEl>
              </p:cMediaNode>
            </p:video>
          </p:childTnLst>
        </p:cTn>
      </p:par>
    </p:tnLst>
    <p:bldLst>
      <p:bldP spid="6" grpId="0"/>
      <p:bldP spid="11"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825822" y="466981"/>
            <a:ext cx="3383973" cy="505319"/>
          </a:xfrm>
        </p:spPr>
        <p:txBody>
          <a:bodyPr anchor="t">
            <a:normAutofit fontScale="92500" lnSpcReduction="20000"/>
          </a:bodyPr>
          <a:lstStyle/>
          <a:p>
            <a:r>
              <a:rPr lang="en-US" b="0" dirty="0">
                <a:solidFill>
                  <a:schemeClr val="accent1"/>
                </a:solidFill>
                <a:latin typeface="微软雅黑" panose="020B0503020204020204" pitchFamily="34" charset="-122"/>
                <a:ea typeface="微软雅黑" panose="020B0503020204020204" pitchFamily="34" charset="-122"/>
                <a:cs typeface="+mn-ea"/>
                <a:sym typeface="+mn-lt"/>
              </a:rPr>
              <a:t>版权声明</a:t>
            </a:r>
          </a:p>
        </p:txBody>
      </p:sp>
      <p:sp>
        <p:nvSpPr>
          <p:cNvPr id="4" name="Text Placeholder 3"/>
          <p:cNvSpPr>
            <a:spLocks noGrp="1"/>
          </p:cNvSpPr>
          <p:nvPr>
            <p:ph type="body" sz="quarter" idx="11"/>
          </p:nvPr>
        </p:nvSpPr>
        <p:spPr>
          <a:xfrm>
            <a:off x="1835370" y="1104952"/>
            <a:ext cx="4932874" cy="299965"/>
          </a:xfrm>
        </p:spPr>
        <p:txBody>
          <a:bodyPr anchor="t">
            <a:normAutofit fontScale="92500" lnSpcReduction="20000"/>
          </a:bodyPr>
          <a:lstStyle/>
          <a:p>
            <a:r>
              <a:rPr lang="en-US" sz="1800" dirty="0" err="1">
                <a:solidFill>
                  <a:schemeClr val="accent1"/>
                </a:solidFill>
                <a:latin typeface="微软雅黑" panose="020B0503020204020204" pitchFamily="34" charset="-122"/>
                <a:ea typeface="微软雅黑" panose="020B0503020204020204" pitchFamily="34" charset="-122"/>
                <a:cs typeface="+mn-ea"/>
                <a:sym typeface="+mn-lt"/>
              </a:rPr>
              <a:t>感谢您支持原创设计事业，支持设计版权产品</a:t>
            </a:r>
            <a:r>
              <a:rPr lang="en-US" sz="1800" dirty="0">
                <a:solidFill>
                  <a:schemeClr val="accent1"/>
                </a:solidFill>
                <a:latin typeface="微软雅黑" panose="020B0503020204020204" pitchFamily="34" charset="-122"/>
                <a:ea typeface="微软雅黑" panose="020B0503020204020204" pitchFamily="34" charset="-122"/>
                <a:cs typeface="+mn-ea"/>
                <a:sym typeface="+mn-lt"/>
              </a:rPr>
              <a:t>！</a:t>
            </a:r>
          </a:p>
        </p:txBody>
      </p:sp>
      <p:sp>
        <p:nvSpPr>
          <p:cNvPr id="5" name="Text Placeholder 4"/>
          <p:cNvSpPr>
            <a:spLocks noGrp="1"/>
          </p:cNvSpPr>
          <p:nvPr>
            <p:ph type="body" sz="quarter" idx="16"/>
          </p:nvPr>
        </p:nvSpPr>
        <p:spPr>
          <a:xfrm>
            <a:off x="865832" y="1699563"/>
            <a:ext cx="7378576" cy="3010448"/>
          </a:xfrm>
        </p:spPr>
        <p:txBody>
          <a:bodyPr anchor="t">
            <a:normAutofit/>
          </a:bodyPr>
          <a:lstStyle/>
          <a:p>
            <a:pPr algn="l">
              <a:spcBef>
                <a:spcPts val="1200"/>
              </a:spcBef>
            </a:pPr>
            <a:r>
              <a:rPr lang="en-US" sz="900" dirty="0" err="1">
                <a:latin typeface="微软雅黑" panose="020B0503020204020204" pitchFamily="34" charset="-122"/>
                <a:ea typeface="微软雅黑" panose="020B0503020204020204" pitchFamily="34" charset="-122"/>
                <a:cs typeface="+mn-ea"/>
                <a:sym typeface="+mn-lt"/>
              </a:rPr>
              <a:t>感谢您下载千图网</a:t>
            </a:r>
            <a:r>
              <a:rPr lang="zh-CN" altLang="en-US" sz="900" dirty="0">
                <a:latin typeface="微软雅黑" panose="020B0503020204020204" pitchFamily="34" charset="-122"/>
                <a:ea typeface="微软雅黑" panose="020B0503020204020204" pitchFamily="34" charset="-122"/>
                <a:cs typeface="+mn-ea"/>
                <a:sym typeface="+mn-lt"/>
              </a:rPr>
              <a:t>原创</a:t>
            </a:r>
            <a:r>
              <a:rPr lang="en-US" altLang="zh-CN" sz="900" dirty="0">
                <a:latin typeface="微软雅黑" panose="020B0503020204020204" pitchFamily="34" charset="-122"/>
                <a:ea typeface="微软雅黑" panose="020B0503020204020204" pitchFamily="34" charset="-122"/>
                <a:cs typeface="+mn-ea"/>
                <a:sym typeface="+mn-lt"/>
              </a:rPr>
              <a:t>PPT</a:t>
            </a:r>
            <a:r>
              <a:rPr lang="zh-CN" altLang="en-US" sz="900" dirty="0">
                <a:latin typeface="微软雅黑" panose="020B0503020204020204" pitchFamily="34" charset="-122"/>
                <a:ea typeface="微软雅黑" panose="020B0503020204020204" pitchFamily="34" charset="-122"/>
                <a:cs typeface="+mn-ea"/>
                <a:sym typeface="+mn-lt"/>
              </a:rPr>
              <a:t>模板</a:t>
            </a:r>
            <a:r>
              <a:rPr lang="en-US" sz="900" dirty="0">
                <a:latin typeface="微软雅黑" panose="020B0503020204020204" pitchFamily="34" charset="-122"/>
                <a:ea typeface="微软雅黑" panose="020B0503020204020204" pitchFamily="34" charset="-122"/>
                <a:cs typeface="+mn-ea"/>
                <a:sym typeface="+mn-lt"/>
              </a:rPr>
              <a:t>，</a:t>
            </a:r>
            <a:r>
              <a:rPr lang="en-US" sz="900" dirty="0" err="1">
                <a:latin typeface="微软雅黑" panose="020B0503020204020204" pitchFamily="34" charset="-122"/>
                <a:ea typeface="微软雅黑" panose="020B0503020204020204" pitchFamily="34" charset="-122"/>
                <a:cs typeface="+mn-ea"/>
                <a:sym typeface="+mn-lt"/>
              </a:rPr>
              <a:t>为了您和千图网以及原创作者的利益，请勿复制、传播、销售，否则将承担法律责任</a:t>
            </a:r>
            <a:r>
              <a:rPr lang="en-US" sz="900" dirty="0">
                <a:latin typeface="微软雅黑" panose="020B0503020204020204" pitchFamily="34" charset="-122"/>
                <a:ea typeface="微软雅黑" panose="020B0503020204020204" pitchFamily="34" charset="-122"/>
                <a:cs typeface="+mn-ea"/>
                <a:sym typeface="+mn-lt"/>
              </a:rPr>
              <a:t>！</a:t>
            </a:r>
          </a:p>
          <a:p>
            <a:pPr algn="l">
              <a:spcBef>
                <a:spcPts val="1200"/>
              </a:spcBef>
            </a:pPr>
            <a:r>
              <a:rPr lang="en-US" sz="900" dirty="0" err="1">
                <a:latin typeface="微软雅黑" panose="020B0503020204020204" pitchFamily="34" charset="-122"/>
                <a:ea typeface="微软雅黑" panose="020B0503020204020204" pitchFamily="34" charset="-122"/>
                <a:cs typeface="+mn-ea"/>
                <a:sym typeface="+mn-lt"/>
              </a:rPr>
              <a:t>千图网将对作品进行维权，按照传播下载次数的十倍进行索取赔偿</a:t>
            </a:r>
            <a:r>
              <a:rPr lang="zh-CN" altLang="en-US" sz="900" dirty="0">
                <a:latin typeface="微软雅黑" panose="020B0503020204020204" pitchFamily="34" charset="-122"/>
                <a:ea typeface="微软雅黑" panose="020B0503020204020204" pitchFamily="34" charset="-122"/>
                <a:cs typeface="+mn-ea"/>
                <a:sym typeface="+mn-lt"/>
              </a:rPr>
              <a:t>金</a:t>
            </a:r>
            <a:r>
              <a:rPr lang="en-US" sz="900" dirty="0">
                <a:latin typeface="微软雅黑" panose="020B0503020204020204" pitchFamily="34" charset="-122"/>
                <a:ea typeface="微软雅黑" panose="020B0503020204020204" pitchFamily="34" charset="-122"/>
                <a:cs typeface="+mn-ea"/>
                <a:sym typeface="+mn-lt"/>
              </a:rPr>
              <a:t>！</a:t>
            </a:r>
          </a:p>
          <a:p>
            <a:pPr algn="l">
              <a:spcBef>
                <a:spcPts val="1200"/>
              </a:spcBef>
            </a:pPr>
            <a:r>
              <a:rPr lang="en-US" sz="900" dirty="0">
                <a:latin typeface="微软雅黑" panose="020B0503020204020204" pitchFamily="34" charset="-122"/>
                <a:ea typeface="微软雅黑" panose="020B0503020204020204" pitchFamily="34" charset="-122"/>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algn="l">
              <a:spcBef>
                <a:spcPts val="1200"/>
              </a:spcBef>
            </a:pPr>
            <a:r>
              <a:rPr lang="en-US" sz="900" dirty="0">
                <a:latin typeface="微软雅黑" panose="020B0503020204020204" pitchFamily="34" charset="-122"/>
                <a:ea typeface="微软雅黑" panose="020B0503020204020204" pitchFamily="34" charset="-122"/>
                <a:cs typeface="+mn-ea"/>
                <a:sym typeface="+mn-lt"/>
              </a:rPr>
              <a:t>2、不得将千图网的PPT模版、PPT素材，本身用于再出售，或者出租、出借、转让、分销、发布或者作为礼物供他人使用，不得转授权、出卖、转让本协议或本协议中的权利。</a:t>
            </a:r>
          </a:p>
          <a:p>
            <a:pPr algn="l">
              <a:spcBef>
                <a:spcPts val="1200"/>
              </a:spcBef>
            </a:pPr>
            <a:r>
              <a:rPr lang="en-US" sz="900" dirty="0">
                <a:latin typeface="微软雅黑" panose="020B0503020204020204" pitchFamily="34" charset="-122"/>
                <a:ea typeface="微软雅黑" panose="020B0503020204020204" pitchFamily="34" charset="-122"/>
                <a:cs typeface="+mn-ea"/>
                <a:sym typeface="+mn-lt"/>
              </a:rPr>
              <a:t>3、禁止把作品纳入商标或服务标记。</a:t>
            </a:r>
          </a:p>
          <a:p>
            <a:pPr algn="l">
              <a:spcBef>
                <a:spcPts val="1200"/>
              </a:spcBef>
            </a:pPr>
            <a:r>
              <a:rPr lang="en-US" sz="900" dirty="0">
                <a:latin typeface="微软雅黑" panose="020B0503020204020204" pitchFamily="34" charset="-122"/>
                <a:ea typeface="微软雅黑" panose="020B0503020204020204" pitchFamily="34" charset="-122"/>
                <a:cs typeface="+mn-ea"/>
                <a:sym typeface="+mn-lt"/>
              </a:rPr>
              <a:t>4、禁止用户用下载格式在网上传播作品。或者作品可以让第三方单独付费或共享免费下载、或通过转移电话服务系统传播。</a:t>
            </a:r>
          </a:p>
        </p:txBody>
      </p:sp>
    </p:spTree>
    <p:extLst>
      <p:ext uri="{BB962C8B-B14F-4D97-AF65-F5344CB8AC3E}">
        <p14:creationId xmlns:p14="http://schemas.microsoft.com/office/powerpoint/2010/main" xmlns="" val="3248361625"/>
      </p:ext>
    </p:extLst>
  </p:cSld>
  <p:clrMapOvr>
    <a:masterClrMapping/>
  </p:clrMapOvr>
  <p:transition spd="slow" advClick="0" advTm="0">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69879D2A-17FE-49B8-9610-958362647C5E}"/>
              </a:ext>
            </a:extLst>
          </p:cNvPr>
          <p:cNvSpPr/>
          <p:nvPr/>
        </p:nvSpPr>
        <p:spPr>
          <a:xfrm>
            <a:off x="2877954" y="1659952"/>
            <a:ext cx="3561347" cy="174738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a:extLst>
              <a:ext uri="{FF2B5EF4-FFF2-40B4-BE49-F238E27FC236}">
                <a16:creationId xmlns:a16="http://schemas.microsoft.com/office/drawing/2014/main" xmlns="" id="{CAB400A3-913C-4A9F-9BC8-42AD7F746B4B}"/>
              </a:ext>
            </a:extLst>
          </p:cNvPr>
          <p:cNvSpPr/>
          <p:nvPr/>
        </p:nvSpPr>
        <p:spPr>
          <a:xfrm>
            <a:off x="4315928" y="1345423"/>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a:solidFill>
                  <a:srgbClr val="FFFFFF"/>
                </a:solidFill>
              </a:rPr>
              <a:t>01</a:t>
            </a:r>
            <a:endParaRPr lang="zh-CN" altLang="zh-CN" sz="2000" b="1" dirty="0">
              <a:solidFill>
                <a:srgbClr val="FFFFFF"/>
              </a:solidFill>
            </a:endParaRPr>
          </a:p>
        </p:txBody>
      </p:sp>
      <p:sp>
        <p:nvSpPr>
          <p:cNvPr id="4" name="Rectangle 5">
            <a:extLst>
              <a:ext uri="{FF2B5EF4-FFF2-40B4-BE49-F238E27FC236}">
                <a16:creationId xmlns:a16="http://schemas.microsoft.com/office/drawing/2014/main" xmlns="" id="{44159A00-C4D6-4DAD-BD8A-0EB0398DBF2E}"/>
              </a:ext>
            </a:extLst>
          </p:cNvPr>
          <p:cNvSpPr/>
          <p:nvPr/>
        </p:nvSpPr>
        <p:spPr>
          <a:xfrm>
            <a:off x="4152215" y="3310073"/>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TextBox 20">
            <a:extLst>
              <a:ext uri="{FF2B5EF4-FFF2-40B4-BE49-F238E27FC236}">
                <a16:creationId xmlns:a16="http://schemas.microsoft.com/office/drawing/2014/main" xmlns="" id="{E7132685-93A9-41A4-9F04-32A7AACBDE13}"/>
              </a:ext>
            </a:extLst>
          </p:cNvPr>
          <p:cNvSpPr txBox="1"/>
          <p:nvPr/>
        </p:nvSpPr>
        <p:spPr>
          <a:xfrm>
            <a:off x="4162275" y="2279878"/>
            <a:ext cx="1005404" cy="338554"/>
          </a:xfrm>
          <a:prstGeom prst="rect">
            <a:avLst/>
          </a:prstGeom>
          <a:noFill/>
        </p:spPr>
        <p:txBody>
          <a:bodyPr wrap="none">
            <a:spAutoFit/>
          </a:bodyPr>
          <a:lstStyle/>
          <a:p>
            <a:pPr algn="ctr"/>
            <a:r>
              <a:rPr lang="zh-CN" altLang="en-US" sz="1600" b="1" dirty="0">
                <a:solidFill>
                  <a:schemeClr val="tx1">
                    <a:lumMod val="50000"/>
                    <a:lumOff val="50000"/>
                  </a:schemeClr>
                </a:solidFill>
                <a:latin typeface="微软雅黑" panose="020B0503020204020204" pitchFamily="34" charset="-122"/>
                <a:ea typeface="微软雅黑" panose="020B0503020204020204" pitchFamily="34" charset="-122"/>
              </a:rPr>
              <a:t>工作评价</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a:extLst>
              <a:ext uri="{FF2B5EF4-FFF2-40B4-BE49-F238E27FC236}">
                <a16:creationId xmlns:a16="http://schemas.microsoft.com/office/drawing/2014/main" xmlns="" id="{111EE00B-97C2-4E0D-B316-E49A589F1514}"/>
              </a:ext>
            </a:extLst>
          </p:cNvPr>
          <p:cNvSpPr/>
          <p:nvPr/>
        </p:nvSpPr>
        <p:spPr>
          <a:xfrm>
            <a:off x="3306714" y="2676671"/>
            <a:ext cx="2776453" cy="400110"/>
          </a:xfrm>
          <a:prstGeom prst="rect">
            <a:avLst/>
          </a:prstGeom>
        </p:spPr>
        <p:txBody>
          <a:bodyPr wrap="square">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TextBox 26">
            <a:extLst>
              <a:ext uri="{FF2B5EF4-FFF2-40B4-BE49-F238E27FC236}">
                <a16:creationId xmlns:a16="http://schemas.microsoft.com/office/drawing/2014/main" xmlns="" id="{CA07F425-77C2-4269-B68D-5476B60F9F92}"/>
              </a:ext>
            </a:extLst>
          </p:cNvPr>
          <p:cNvSpPr txBox="1"/>
          <p:nvPr/>
        </p:nvSpPr>
        <p:spPr>
          <a:xfrm>
            <a:off x="4252728" y="3319298"/>
            <a:ext cx="857927" cy="253916"/>
          </a:xfrm>
          <a:prstGeom prst="rect">
            <a:avLst/>
          </a:prstGeom>
          <a:noFill/>
        </p:spPr>
        <p:txBody>
          <a:bodyPr wrap="none">
            <a:spAutoFit/>
          </a:bodyPr>
          <a:lstStyle/>
          <a:p>
            <a:pPr eaLnBrk="1" fontAlgn="auto" hangingPunct="1">
              <a:spcBef>
                <a:spcPts val="0"/>
              </a:spcBef>
              <a:spcAft>
                <a:spcPts val="0"/>
              </a:spcAft>
              <a:defRPr/>
            </a:pPr>
            <a:r>
              <a:rPr lang="en-US" altLang="zh-CN" sz="1050">
                <a:solidFill>
                  <a:schemeClr val="bg1"/>
                </a:solidFill>
                <a:latin typeface="微软雅黑" panose="020B0503020204020204" pitchFamily="34" charset="-122"/>
                <a:ea typeface="微软雅黑" panose="020B0503020204020204" pitchFamily="34" charset="-122"/>
              </a:rPr>
              <a:t>PART</a:t>
            </a:r>
            <a:r>
              <a:rPr lang="zh-CN" altLang="en-US" sz="1050" dirty="0">
                <a:solidFill>
                  <a:schemeClr val="bg1"/>
                </a:solidFill>
                <a:latin typeface="微软雅黑" panose="020B0503020204020204" pitchFamily="34" charset="-122"/>
                <a:ea typeface="微软雅黑" panose="020B0503020204020204" pitchFamily="34" charset="-122"/>
              </a:rPr>
              <a:t> </a:t>
            </a:r>
            <a:r>
              <a:rPr lang="en-US" altLang="zh-CN" sz="1050" dirty="0">
                <a:solidFill>
                  <a:schemeClr val="bg1"/>
                </a:solidFill>
                <a:latin typeface="微软雅黑" panose="020B0503020204020204" pitchFamily="34" charset="-122"/>
                <a:ea typeface="微软雅黑" panose="020B0503020204020204" pitchFamily="34" charset="-122"/>
              </a:rPr>
              <a:t>ONE</a:t>
            </a:r>
            <a:endParaRPr lang="id-ID" sz="105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4460841"/>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6" presetClass="entr" presetSubtype="37"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Freeform 6"/>
          <p:cNvSpPr>
            <a:spLocks/>
          </p:cNvSpPr>
          <p:nvPr/>
        </p:nvSpPr>
        <p:spPr bwMode="auto">
          <a:xfrm>
            <a:off x="1892355" y="2552297"/>
            <a:ext cx="1012827" cy="709832"/>
          </a:xfrm>
          <a:custGeom>
            <a:avLst/>
            <a:gdLst>
              <a:gd name="T0" fmla="*/ 0 w 1432"/>
              <a:gd name="T1" fmla="*/ 2147483646 h 1002"/>
              <a:gd name="T2" fmla="*/ 2147483646 w 1432"/>
              <a:gd name="T3" fmla="*/ 0 h 1002"/>
              <a:gd name="T4" fmla="*/ 2147483646 w 1432"/>
              <a:gd name="T5" fmla="*/ 2147483646 h 1002"/>
              <a:gd name="T6" fmla="*/ 2147483646 w 1432"/>
              <a:gd name="T7" fmla="*/ 2147483646 h 1002"/>
              <a:gd name="T8" fmla="*/ 0 w 1432"/>
              <a:gd name="T9" fmla="*/ 2147483646 h 10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32" h="1002">
                <a:moveTo>
                  <a:pt x="0" y="290"/>
                </a:moveTo>
                <a:lnTo>
                  <a:pt x="1432" y="0"/>
                </a:lnTo>
                <a:lnTo>
                  <a:pt x="1245" y="793"/>
                </a:lnTo>
                <a:lnTo>
                  <a:pt x="275" y="1002"/>
                </a:lnTo>
                <a:lnTo>
                  <a:pt x="0" y="290"/>
                </a:lnTo>
                <a:close/>
              </a:path>
            </a:pathLst>
          </a:custGeom>
          <a:solidFill>
            <a:schemeClr val="accent1">
              <a:lumMod val="40000"/>
              <a:lumOff val="60000"/>
            </a:schemeClr>
          </a:solidFill>
          <a:ln w="9525">
            <a:noFill/>
            <a:round/>
            <a:headEnd/>
            <a:tailEnd/>
          </a:ln>
        </p:spPr>
        <p:txBody>
          <a:bodyPr lIns="68562" tIns="34281" rIns="68562" bIns="34281"/>
          <a:lstStyle/>
          <a:p>
            <a:endParaRPr lang="zh-CN" altLang="en-US"/>
          </a:p>
        </p:txBody>
      </p:sp>
      <p:sp>
        <p:nvSpPr>
          <p:cNvPr id="18437" name="Oval 7"/>
          <p:cNvSpPr>
            <a:spLocks noChangeArrowheads="1"/>
          </p:cNvSpPr>
          <p:nvPr/>
        </p:nvSpPr>
        <p:spPr bwMode="auto">
          <a:xfrm>
            <a:off x="974742" y="1660244"/>
            <a:ext cx="1654322" cy="1655480"/>
          </a:xfrm>
          <a:prstGeom prst="ellipse">
            <a:avLst/>
          </a:prstGeom>
          <a:solidFill>
            <a:schemeClr val="accent1"/>
          </a:solidFill>
          <a:ln w="9525">
            <a:noFill/>
            <a:round/>
            <a:headEnd/>
            <a:tailEnd/>
          </a:ln>
        </p:spPr>
        <p:txBody>
          <a:bodyPr lIns="68562" tIns="34281" rIns="68562" bIns="34281"/>
          <a:lstStyle/>
          <a:p>
            <a:pPr eaLnBrk="1" hangingPunct="1"/>
            <a:endParaRPr lang="zh-CN" altLang="en-US"/>
          </a:p>
        </p:txBody>
      </p:sp>
      <p:sp>
        <p:nvSpPr>
          <p:cNvPr id="18438" name="Freeform 8"/>
          <p:cNvSpPr>
            <a:spLocks/>
          </p:cNvSpPr>
          <p:nvPr/>
        </p:nvSpPr>
        <p:spPr bwMode="auto">
          <a:xfrm>
            <a:off x="543903" y="2552297"/>
            <a:ext cx="2361278" cy="538329"/>
          </a:xfrm>
          <a:custGeom>
            <a:avLst/>
            <a:gdLst>
              <a:gd name="T0" fmla="*/ 0 w 3337"/>
              <a:gd name="T1" fmla="*/ 0 h 760"/>
              <a:gd name="T2" fmla="*/ 2147483646 w 3337"/>
              <a:gd name="T3" fmla="*/ 0 h 760"/>
              <a:gd name="T4" fmla="*/ 2147483646 w 3337"/>
              <a:gd name="T5" fmla="*/ 2147483646 h 760"/>
              <a:gd name="T6" fmla="*/ 2147483646 w 3337"/>
              <a:gd name="T7" fmla="*/ 2147483646 h 760"/>
              <a:gd name="T8" fmla="*/ 0 w 3337"/>
              <a:gd name="T9" fmla="*/ 0 h 76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337" h="760">
                <a:moveTo>
                  <a:pt x="0" y="0"/>
                </a:moveTo>
                <a:lnTo>
                  <a:pt x="3337" y="0"/>
                </a:lnTo>
                <a:lnTo>
                  <a:pt x="3150" y="760"/>
                </a:lnTo>
                <a:lnTo>
                  <a:pt x="275" y="760"/>
                </a:lnTo>
                <a:lnTo>
                  <a:pt x="0" y="0"/>
                </a:lnTo>
                <a:close/>
              </a:path>
            </a:pathLst>
          </a:custGeom>
          <a:solidFill>
            <a:schemeClr val="accent2"/>
          </a:solidFill>
          <a:ln w="9525">
            <a:noFill/>
            <a:round/>
            <a:headEnd/>
            <a:tailEnd/>
          </a:ln>
        </p:spPr>
        <p:txBody>
          <a:bodyPr lIns="68562" tIns="34281" rIns="68562" bIns="34281"/>
          <a:lstStyle/>
          <a:p>
            <a:endParaRPr lang="zh-CN" altLang="en-US"/>
          </a:p>
        </p:txBody>
      </p:sp>
      <p:sp>
        <p:nvSpPr>
          <p:cNvPr id="18439" name="TextBox 7"/>
          <p:cNvSpPr txBox="1">
            <a:spLocks noChangeArrowheads="1"/>
          </p:cNvSpPr>
          <p:nvPr/>
        </p:nvSpPr>
        <p:spPr bwMode="auto">
          <a:xfrm>
            <a:off x="1313377" y="1790200"/>
            <a:ext cx="486315" cy="746340"/>
          </a:xfrm>
          <a:prstGeom prst="rect">
            <a:avLst/>
          </a:prstGeom>
          <a:noFill/>
          <a:ln w="9525">
            <a:noFill/>
            <a:miter lim="800000"/>
            <a:headEnd/>
            <a:tailEnd/>
          </a:ln>
        </p:spPr>
        <p:txBody>
          <a:bodyPr wrap="none" lIns="68562" tIns="34281" rIns="68562" bIns="34281">
            <a:spAutoFit/>
          </a:bodyPr>
          <a:lstStyle/>
          <a:p>
            <a:pPr eaLnBrk="1" hangingPunct="1"/>
            <a:r>
              <a:rPr lang="en-US" altLang="zh-CN" sz="4400" b="1" dirty="0">
                <a:solidFill>
                  <a:schemeClr val="bg1"/>
                </a:solidFill>
                <a:latin typeface="微软雅黑" pitchFamily="34" charset="-122"/>
                <a:ea typeface="微软雅黑" pitchFamily="34" charset="-122"/>
              </a:rPr>
              <a:t>3</a:t>
            </a:r>
            <a:endParaRPr lang="zh-CN" altLang="en-US" sz="4400" b="1" dirty="0">
              <a:solidFill>
                <a:schemeClr val="bg1"/>
              </a:solidFill>
              <a:latin typeface="微软雅黑" pitchFamily="34" charset="-122"/>
              <a:ea typeface="微软雅黑" pitchFamily="34" charset="-122"/>
            </a:endParaRPr>
          </a:p>
        </p:txBody>
      </p:sp>
      <p:sp>
        <p:nvSpPr>
          <p:cNvPr id="18440" name="TextBox 8"/>
          <p:cNvSpPr txBox="1">
            <a:spLocks noChangeArrowheads="1"/>
          </p:cNvSpPr>
          <p:nvPr/>
        </p:nvSpPr>
        <p:spPr bwMode="auto">
          <a:xfrm>
            <a:off x="1619672" y="2140496"/>
            <a:ext cx="1043771" cy="253897"/>
          </a:xfrm>
          <a:prstGeom prst="rect">
            <a:avLst/>
          </a:prstGeom>
          <a:noFill/>
          <a:ln w="9525">
            <a:noFill/>
            <a:miter lim="800000"/>
            <a:headEnd/>
            <a:tailEnd/>
          </a:ln>
        </p:spPr>
        <p:txBody>
          <a:bodyPr lIns="68562" tIns="34281" rIns="68562" bIns="34281">
            <a:spAutoFit/>
          </a:bodyPr>
          <a:lstStyle/>
          <a:p>
            <a:pPr eaLnBrk="1" hangingPunct="1"/>
            <a:r>
              <a:rPr lang="zh-CN" altLang="en-US" sz="1200" dirty="0">
                <a:solidFill>
                  <a:schemeClr val="bg1"/>
                </a:solidFill>
                <a:latin typeface="微软雅黑" pitchFamily="34" charset="-122"/>
                <a:ea typeface="微软雅黑" pitchFamily="34" charset="-122"/>
              </a:rPr>
              <a:t>个依据</a:t>
            </a:r>
          </a:p>
        </p:txBody>
      </p:sp>
      <p:sp>
        <p:nvSpPr>
          <p:cNvPr id="18441" name="TextBox 9"/>
          <p:cNvSpPr txBox="1">
            <a:spLocks noChangeArrowheads="1"/>
          </p:cNvSpPr>
          <p:nvPr/>
        </p:nvSpPr>
        <p:spPr bwMode="auto">
          <a:xfrm>
            <a:off x="1078195" y="2693786"/>
            <a:ext cx="1369569" cy="202794"/>
          </a:xfrm>
          <a:prstGeom prst="rect">
            <a:avLst/>
          </a:prstGeom>
          <a:noFill/>
          <a:ln w="9525">
            <a:noFill/>
            <a:miter lim="800000"/>
            <a:headEnd/>
            <a:tailEnd/>
          </a:ln>
        </p:spPr>
        <p:txBody>
          <a:bodyPr wrap="none" lIns="68562" tIns="34281" rIns="68562" bIns="34281">
            <a:spAutoFit/>
          </a:bodyPr>
          <a:lstStyle/>
          <a:p>
            <a:pPr fontAlgn="base">
              <a:lnSpc>
                <a:spcPct val="70000"/>
              </a:lnSpc>
              <a:spcBef>
                <a:spcPct val="0"/>
              </a:spcBef>
              <a:spcAft>
                <a:spcPct val="0"/>
              </a:spcAft>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sp>
        <p:nvSpPr>
          <p:cNvPr id="18442" name="Freeform 9"/>
          <p:cNvSpPr>
            <a:spLocks/>
          </p:cNvSpPr>
          <p:nvPr/>
        </p:nvSpPr>
        <p:spPr bwMode="auto">
          <a:xfrm>
            <a:off x="3432422" y="987970"/>
            <a:ext cx="1588864" cy="382309"/>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8"/>
                </a:moveTo>
                <a:lnTo>
                  <a:pt x="2601" y="0"/>
                </a:lnTo>
                <a:lnTo>
                  <a:pt x="2601" y="517"/>
                </a:lnTo>
                <a:lnTo>
                  <a:pt x="189" y="627"/>
                </a:lnTo>
                <a:lnTo>
                  <a:pt x="0" y="118"/>
                </a:lnTo>
                <a:close/>
              </a:path>
            </a:pathLst>
          </a:custGeom>
          <a:solidFill>
            <a:schemeClr val="accent2">
              <a:lumMod val="60000"/>
              <a:lumOff val="40000"/>
            </a:schemeClr>
          </a:solidFill>
          <a:ln w="9525">
            <a:noFill/>
            <a:round/>
            <a:headEnd/>
            <a:tailEnd/>
          </a:ln>
        </p:spPr>
        <p:txBody>
          <a:bodyPr lIns="68562" tIns="34281" rIns="68562" bIns="34281"/>
          <a:lstStyle/>
          <a:p>
            <a:endParaRPr lang="zh-CN" altLang="en-US"/>
          </a:p>
        </p:txBody>
      </p:sp>
      <p:sp>
        <p:nvSpPr>
          <p:cNvPr id="18443" name="Freeform 10"/>
          <p:cNvSpPr>
            <a:spLocks/>
          </p:cNvSpPr>
          <p:nvPr/>
        </p:nvSpPr>
        <p:spPr bwMode="auto">
          <a:xfrm>
            <a:off x="3308645" y="987971"/>
            <a:ext cx="1712641" cy="315613"/>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2"/>
          </a:solidFill>
          <a:ln w="9525">
            <a:noFill/>
            <a:round/>
            <a:headEnd/>
            <a:tailEnd/>
          </a:ln>
        </p:spPr>
        <p:txBody>
          <a:bodyPr lIns="68562" tIns="34281" rIns="68562" bIns="34281"/>
          <a:lstStyle/>
          <a:p>
            <a:endParaRPr lang="zh-CN" altLang="en-US"/>
          </a:p>
        </p:txBody>
      </p:sp>
      <p:sp>
        <p:nvSpPr>
          <p:cNvPr id="18444" name="Freeform 11"/>
          <p:cNvSpPr>
            <a:spLocks/>
          </p:cNvSpPr>
          <p:nvPr/>
        </p:nvSpPr>
        <p:spPr bwMode="auto">
          <a:xfrm>
            <a:off x="3432422" y="2160066"/>
            <a:ext cx="1588864" cy="381118"/>
          </a:xfrm>
          <a:custGeom>
            <a:avLst/>
            <a:gdLst>
              <a:gd name="T0" fmla="*/ 0 w 2601"/>
              <a:gd name="T1" fmla="*/ 2147483646 h 626"/>
              <a:gd name="T2" fmla="*/ 2147483646 w 2601"/>
              <a:gd name="T3" fmla="*/ 0 h 626"/>
              <a:gd name="T4" fmla="*/ 2147483646 w 2601"/>
              <a:gd name="T5" fmla="*/ 2147483646 h 626"/>
              <a:gd name="T6" fmla="*/ 2147483646 w 2601"/>
              <a:gd name="T7" fmla="*/ 2147483646 h 626"/>
              <a:gd name="T8" fmla="*/ 0 w 2601"/>
              <a:gd name="T9" fmla="*/ 2147483646 h 6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6">
                <a:moveTo>
                  <a:pt x="0" y="118"/>
                </a:moveTo>
                <a:lnTo>
                  <a:pt x="2601" y="0"/>
                </a:lnTo>
                <a:lnTo>
                  <a:pt x="2601" y="517"/>
                </a:lnTo>
                <a:lnTo>
                  <a:pt x="189" y="626"/>
                </a:lnTo>
                <a:lnTo>
                  <a:pt x="0" y="118"/>
                </a:lnTo>
                <a:close/>
              </a:path>
            </a:pathLst>
          </a:custGeom>
          <a:solidFill>
            <a:schemeClr val="accent3">
              <a:lumMod val="60000"/>
              <a:lumOff val="40000"/>
            </a:schemeClr>
          </a:solidFill>
          <a:ln w="9525">
            <a:noFill/>
            <a:round/>
            <a:headEnd/>
            <a:tailEnd/>
          </a:ln>
        </p:spPr>
        <p:txBody>
          <a:bodyPr lIns="68562" tIns="34281" rIns="68562" bIns="34281"/>
          <a:lstStyle/>
          <a:p>
            <a:endParaRPr lang="zh-CN" altLang="en-US"/>
          </a:p>
        </p:txBody>
      </p:sp>
      <p:sp>
        <p:nvSpPr>
          <p:cNvPr id="18445" name="Freeform 12"/>
          <p:cNvSpPr>
            <a:spLocks/>
          </p:cNvSpPr>
          <p:nvPr/>
        </p:nvSpPr>
        <p:spPr bwMode="auto">
          <a:xfrm>
            <a:off x="3308645" y="2160067"/>
            <a:ext cx="1712641" cy="314422"/>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3"/>
          </a:solidFill>
          <a:ln w="9525">
            <a:noFill/>
            <a:round/>
            <a:headEnd/>
            <a:tailEnd/>
          </a:ln>
        </p:spPr>
        <p:txBody>
          <a:bodyPr lIns="68562" tIns="34281" rIns="68562" bIns="34281"/>
          <a:lstStyle/>
          <a:p>
            <a:endParaRPr lang="zh-CN" altLang="en-US"/>
          </a:p>
        </p:txBody>
      </p:sp>
      <p:sp>
        <p:nvSpPr>
          <p:cNvPr id="18446" name="Freeform 13"/>
          <p:cNvSpPr>
            <a:spLocks/>
          </p:cNvSpPr>
          <p:nvPr/>
        </p:nvSpPr>
        <p:spPr bwMode="auto">
          <a:xfrm>
            <a:off x="3432422" y="3336730"/>
            <a:ext cx="1588864" cy="382309"/>
          </a:xfrm>
          <a:custGeom>
            <a:avLst/>
            <a:gdLst>
              <a:gd name="T0" fmla="*/ 0 w 2601"/>
              <a:gd name="T1" fmla="*/ 2147483646 h 627"/>
              <a:gd name="T2" fmla="*/ 2147483646 w 2601"/>
              <a:gd name="T3" fmla="*/ 0 h 627"/>
              <a:gd name="T4" fmla="*/ 2147483646 w 2601"/>
              <a:gd name="T5" fmla="*/ 2147483646 h 627"/>
              <a:gd name="T6" fmla="*/ 2147483646 w 2601"/>
              <a:gd name="T7" fmla="*/ 2147483646 h 627"/>
              <a:gd name="T8" fmla="*/ 0 w 2601"/>
              <a:gd name="T9" fmla="*/ 2147483646 h 6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01" h="627">
                <a:moveTo>
                  <a:pt x="0" y="119"/>
                </a:moveTo>
                <a:lnTo>
                  <a:pt x="2601" y="0"/>
                </a:lnTo>
                <a:lnTo>
                  <a:pt x="2601" y="517"/>
                </a:lnTo>
                <a:lnTo>
                  <a:pt x="189" y="627"/>
                </a:lnTo>
                <a:lnTo>
                  <a:pt x="0" y="119"/>
                </a:lnTo>
                <a:close/>
              </a:path>
            </a:pathLst>
          </a:custGeom>
          <a:solidFill>
            <a:schemeClr val="accent4">
              <a:lumMod val="75000"/>
            </a:schemeClr>
          </a:solidFill>
          <a:ln w="9525">
            <a:noFill/>
            <a:round/>
            <a:headEnd/>
            <a:tailEnd/>
          </a:ln>
        </p:spPr>
        <p:txBody>
          <a:bodyPr lIns="68562" tIns="34281" rIns="68562" bIns="34281"/>
          <a:lstStyle/>
          <a:p>
            <a:endParaRPr lang="zh-CN" altLang="en-US"/>
          </a:p>
        </p:txBody>
      </p:sp>
      <p:sp>
        <p:nvSpPr>
          <p:cNvPr id="18447" name="Freeform 14"/>
          <p:cNvSpPr>
            <a:spLocks/>
          </p:cNvSpPr>
          <p:nvPr/>
        </p:nvSpPr>
        <p:spPr bwMode="auto">
          <a:xfrm>
            <a:off x="3308645" y="3336730"/>
            <a:ext cx="1712641" cy="314422"/>
          </a:xfrm>
          <a:custGeom>
            <a:avLst/>
            <a:gdLst>
              <a:gd name="T0" fmla="*/ 0 w 2805"/>
              <a:gd name="T1" fmla="*/ 0 h 517"/>
              <a:gd name="T2" fmla="*/ 2147483646 w 2805"/>
              <a:gd name="T3" fmla="*/ 0 h 517"/>
              <a:gd name="T4" fmla="*/ 2147483646 w 2805"/>
              <a:gd name="T5" fmla="*/ 2147483646 h 517"/>
              <a:gd name="T6" fmla="*/ 2147483646 w 2805"/>
              <a:gd name="T7" fmla="*/ 2147483646 h 517"/>
              <a:gd name="T8" fmla="*/ 0 w 2805"/>
              <a:gd name="T9" fmla="*/ 0 h 5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05" h="517">
                <a:moveTo>
                  <a:pt x="0" y="0"/>
                </a:moveTo>
                <a:lnTo>
                  <a:pt x="2805" y="0"/>
                </a:lnTo>
                <a:lnTo>
                  <a:pt x="2805" y="517"/>
                </a:lnTo>
                <a:lnTo>
                  <a:pt x="204" y="517"/>
                </a:lnTo>
                <a:lnTo>
                  <a:pt x="0" y="0"/>
                </a:lnTo>
                <a:close/>
              </a:path>
            </a:pathLst>
          </a:custGeom>
          <a:solidFill>
            <a:schemeClr val="accent4"/>
          </a:solidFill>
          <a:ln w="9525">
            <a:noFill/>
            <a:round/>
            <a:headEnd/>
            <a:tailEnd/>
          </a:ln>
        </p:spPr>
        <p:txBody>
          <a:bodyPr lIns="68562" tIns="34281" rIns="68562" bIns="34281"/>
          <a:lstStyle/>
          <a:p>
            <a:endParaRPr lang="zh-CN" altLang="en-US"/>
          </a:p>
        </p:txBody>
      </p:sp>
      <p:sp>
        <p:nvSpPr>
          <p:cNvPr id="18448" name="TextBox 17"/>
          <p:cNvSpPr txBox="1">
            <a:spLocks noChangeArrowheads="1"/>
          </p:cNvSpPr>
          <p:nvPr/>
        </p:nvSpPr>
        <p:spPr bwMode="auto">
          <a:xfrm>
            <a:off x="3541916" y="1020128"/>
            <a:ext cx="1369569" cy="202794"/>
          </a:xfrm>
          <a:prstGeom prst="rect">
            <a:avLst/>
          </a:prstGeom>
          <a:noFill/>
          <a:ln w="9525">
            <a:noFill/>
            <a:miter lim="800000"/>
            <a:headEnd/>
            <a:tailEnd/>
          </a:ln>
        </p:spPr>
        <p:txBody>
          <a:bodyPr wrap="none" lIns="68562" tIns="34281" rIns="68562" bIns="34281">
            <a:spAutoFit/>
          </a:bodyPr>
          <a:lstStyle/>
          <a:p>
            <a:pPr fontAlgn="base">
              <a:lnSpc>
                <a:spcPct val="70000"/>
              </a:lnSpc>
              <a:spcBef>
                <a:spcPct val="0"/>
              </a:spcBef>
              <a:spcAft>
                <a:spcPct val="0"/>
              </a:spcAft>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sp>
        <p:nvSpPr>
          <p:cNvPr id="18449" name="TextBox 18"/>
          <p:cNvSpPr txBox="1">
            <a:spLocks noChangeArrowheads="1"/>
          </p:cNvSpPr>
          <p:nvPr/>
        </p:nvSpPr>
        <p:spPr bwMode="auto">
          <a:xfrm>
            <a:off x="3541916" y="2208392"/>
            <a:ext cx="1369569" cy="202794"/>
          </a:xfrm>
          <a:prstGeom prst="rect">
            <a:avLst/>
          </a:prstGeom>
          <a:noFill/>
          <a:ln w="9525">
            <a:noFill/>
            <a:miter lim="800000"/>
            <a:headEnd/>
            <a:tailEnd/>
          </a:ln>
        </p:spPr>
        <p:txBody>
          <a:bodyPr wrap="none" lIns="68562" tIns="34281" rIns="68562" bIns="34281">
            <a:spAutoFit/>
          </a:bodyPr>
          <a:lstStyle/>
          <a:p>
            <a:pPr fontAlgn="base">
              <a:lnSpc>
                <a:spcPct val="70000"/>
              </a:lnSpc>
              <a:spcBef>
                <a:spcPct val="0"/>
              </a:spcBef>
              <a:spcAft>
                <a:spcPct val="0"/>
              </a:spcAft>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sp>
        <p:nvSpPr>
          <p:cNvPr id="18450" name="TextBox 19"/>
          <p:cNvSpPr txBox="1">
            <a:spLocks noChangeArrowheads="1"/>
          </p:cNvSpPr>
          <p:nvPr/>
        </p:nvSpPr>
        <p:spPr bwMode="auto">
          <a:xfrm>
            <a:off x="3541916" y="3388604"/>
            <a:ext cx="1369569" cy="202794"/>
          </a:xfrm>
          <a:prstGeom prst="rect">
            <a:avLst/>
          </a:prstGeom>
          <a:noFill/>
          <a:ln w="9525">
            <a:noFill/>
            <a:miter lim="800000"/>
            <a:headEnd/>
            <a:tailEnd/>
          </a:ln>
        </p:spPr>
        <p:txBody>
          <a:bodyPr wrap="none" lIns="68562" tIns="34281" rIns="68562" bIns="34281">
            <a:spAutoFit/>
          </a:bodyPr>
          <a:lstStyle/>
          <a:p>
            <a:pPr fontAlgn="base">
              <a:lnSpc>
                <a:spcPct val="70000"/>
              </a:lnSpc>
              <a:spcBef>
                <a:spcPct val="0"/>
              </a:spcBef>
              <a:spcAft>
                <a:spcPct val="0"/>
              </a:spcAft>
            </a:pPr>
            <a:r>
              <a:rPr lang="zh-CN" altLang="en-US" sz="1200" dirty="0">
                <a:solidFill>
                  <a:schemeClr val="bg1"/>
                </a:solidFill>
                <a:latin typeface="微软雅黑"/>
                <a:ea typeface="微软雅黑"/>
                <a:cs typeface="Bebas Neue" charset="0"/>
                <a:sym typeface="Bebas Neue" charset="0"/>
              </a:rPr>
              <a:t>单击此处添加标题</a:t>
            </a:r>
            <a:endParaRPr lang="en-US" altLang="zh-CN" sz="1200" dirty="0">
              <a:solidFill>
                <a:schemeClr val="bg1"/>
              </a:solidFill>
              <a:latin typeface="微软雅黑"/>
              <a:ea typeface="微软雅黑"/>
              <a:cs typeface="Bebas Neue" charset="0"/>
              <a:sym typeface="Bebas Neue" charset="0"/>
            </a:endParaRPr>
          </a:p>
        </p:txBody>
      </p:sp>
      <p:sp>
        <p:nvSpPr>
          <p:cNvPr id="18451" name="TextBox 20"/>
          <p:cNvSpPr txBox="1">
            <a:spLocks noChangeArrowheads="1"/>
          </p:cNvSpPr>
          <p:nvPr/>
        </p:nvSpPr>
        <p:spPr bwMode="auto">
          <a:xfrm>
            <a:off x="3293174" y="1421492"/>
            <a:ext cx="5058180" cy="346230"/>
          </a:xfrm>
          <a:prstGeom prst="rect">
            <a:avLst/>
          </a:prstGeom>
          <a:noFill/>
          <a:ln w="9525">
            <a:noFill/>
            <a:miter lim="800000"/>
            <a:headEnd/>
            <a:tailEnd/>
          </a:ln>
        </p:spPr>
        <p:txBody>
          <a:bodyPr lIns="68562" tIns="34281" rIns="68562" bIns="34281">
            <a:spAutoFit/>
          </a:bodyPr>
          <a:lstStyle/>
          <a:p>
            <a:pPr eaLnBrk="1" hangingPunct="1"/>
            <a:r>
              <a:rPr lang="zh-CN" altLang="en-US" sz="900" dirty="0">
                <a:solidFill>
                  <a:schemeClr val="tx1">
                    <a:lumMod val="50000"/>
                    <a:lumOff val="50000"/>
                  </a:schemeClr>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2" name="TextBox 21"/>
          <p:cNvSpPr txBox="1">
            <a:spLocks noChangeArrowheads="1"/>
          </p:cNvSpPr>
          <p:nvPr/>
        </p:nvSpPr>
        <p:spPr bwMode="auto">
          <a:xfrm>
            <a:off x="3293174" y="2570959"/>
            <a:ext cx="5058180" cy="346230"/>
          </a:xfrm>
          <a:prstGeom prst="rect">
            <a:avLst/>
          </a:prstGeom>
          <a:noFill/>
          <a:ln w="9525">
            <a:noFill/>
            <a:miter lim="800000"/>
            <a:headEnd/>
            <a:tailEnd/>
          </a:ln>
        </p:spPr>
        <p:txBody>
          <a:bodyPr lIns="68562" tIns="34281" rIns="68562" bIns="34281">
            <a:spAutoFit/>
          </a:bodyPr>
          <a:lstStyle/>
          <a:p>
            <a:pPr eaLnBrk="1" hangingPunct="1"/>
            <a:r>
              <a:rPr lang="zh-CN" altLang="en-US" sz="900" dirty="0">
                <a:solidFill>
                  <a:schemeClr val="tx1">
                    <a:lumMod val="50000"/>
                    <a:lumOff val="50000"/>
                  </a:schemeClr>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
        <p:nvSpPr>
          <p:cNvPr id="18453" name="TextBox 22"/>
          <p:cNvSpPr txBox="1">
            <a:spLocks noChangeArrowheads="1"/>
          </p:cNvSpPr>
          <p:nvPr/>
        </p:nvSpPr>
        <p:spPr bwMode="auto">
          <a:xfrm>
            <a:off x="3293174" y="3809554"/>
            <a:ext cx="5058180" cy="346230"/>
          </a:xfrm>
          <a:prstGeom prst="rect">
            <a:avLst/>
          </a:prstGeom>
          <a:noFill/>
          <a:ln w="9525">
            <a:noFill/>
            <a:miter lim="800000"/>
            <a:headEnd/>
            <a:tailEnd/>
          </a:ln>
        </p:spPr>
        <p:txBody>
          <a:bodyPr lIns="68562" tIns="34281" rIns="68562" bIns="34281">
            <a:spAutoFit/>
          </a:bodyPr>
          <a:lstStyle/>
          <a:p>
            <a:pPr eaLnBrk="1" hangingPunct="1"/>
            <a:r>
              <a:rPr lang="zh-CN" altLang="en-US" sz="900" dirty="0">
                <a:solidFill>
                  <a:schemeClr val="tx1">
                    <a:lumMod val="50000"/>
                    <a:lumOff val="50000"/>
                  </a:schemeClr>
                </a:solidFill>
                <a:latin typeface="微软雅黑" pitchFamily="34" charset="-122"/>
                <a:ea typeface="微软雅黑" pitchFamily="34" charset="-122"/>
              </a:rPr>
              <a:t>这里可以添加主要内容这里可以添加主要内容这里可以添加主要内容这里可以添加主要内容可以添加主要内容这里可以添加主要内容可以添加主要内容这里可以添加主要内容</a:t>
            </a:r>
          </a:p>
        </p:txBody>
      </p:sp>
    </p:spTree>
    <p:extLst>
      <p:ext uri="{BB962C8B-B14F-4D97-AF65-F5344CB8AC3E}">
        <p14:creationId xmlns:p14="http://schemas.microsoft.com/office/powerpoint/2010/main" xmlns="" val="2661014822"/>
      </p:ext>
    </p:extLst>
  </p:cSld>
  <p:clrMapOvr>
    <a:masterClrMapping/>
  </p:clrMapOvr>
  <p:transition spd="slow" advClick="0" advTm="0">
    <p:strip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2" presetClass="entr" presetSubtype="0" fill="hold" grpId="0" nodeType="afterEffect">
                                  <p:stCondLst>
                                    <p:cond delay="0"/>
                                  </p:stCondLst>
                                  <p:childTnLst>
                                    <p:set>
                                      <p:cBhvr>
                                        <p:cTn id="6" dur="1" fill="hold">
                                          <p:stCondLst>
                                            <p:cond delay="0"/>
                                          </p:stCondLst>
                                        </p:cTn>
                                        <p:tgtEl>
                                          <p:spTgt spid="18437"/>
                                        </p:tgtEl>
                                        <p:attrNameLst>
                                          <p:attrName>style.visibility</p:attrName>
                                        </p:attrNameLst>
                                      </p:cBhvr>
                                      <p:to>
                                        <p:strVal val="visible"/>
                                      </p:to>
                                    </p:set>
                                    <p:animScale>
                                      <p:cBhvr>
                                        <p:cTn id="7" dur="1000" decel="50000" fill="hold">
                                          <p:stCondLst>
                                            <p:cond delay="0"/>
                                          </p:stCondLst>
                                        </p:cTn>
                                        <p:tgtEl>
                                          <p:spTgt spid="1843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8" dur="1000" decel="50000" fill="hold">
                                          <p:stCondLst>
                                            <p:cond delay="0"/>
                                          </p:stCondLst>
                                        </p:cTn>
                                        <p:tgtEl>
                                          <p:spTgt spid="18437"/>
                                        </p:tgtEl>
                                        <p:attrNameLst>
                                          <p:attrName>ppt_x,ppt_y</p:attrName>
                                        </p:attrNameLst>
                                      </p:cBhvr>
                                      <p:rCtr x="0" y="0"/>
                                    </p:animMotion>
                                    <p:animEffect transition="in" filter="fade">
                                      <p:cBhvr>
                                        <p:cTn id="9" dur="1000"/>
                                        <p:tgtEl>
                                          <p:spTgt spid="18437"/>
                                        </p:tgtEl>
                                      </p:cBhvr>
                                    </p:animEffect>
                                  </p:childTnLst>
                                </p:cTn>
                              </p:par>
                            </p:childTnLst>
                          </p:cTn>
                        </p:par>
                        <p:par>
                          <p:cTn id="10" fill="hold" nodeType="afterGroup">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8436"/>
                                        </p:tgtEl>
                                        <p:attrNameLst>
                                          <p:attrName>style.visibility</p:attrName>
                                        </p:attrNameLst>
                                      </p:cBhvr>
                                      <p:to>
                                        <p:strVal val="visible"/>
                                      </p:to>
                                    </p:set>
                                    <p:animEffect transition="in" filter="wipe(left)">
                                      <p:cBhvr>
                                        <p:cTn id="13" dur="500"/>
                                        <p:tgtEl>
                                          <p:spTgt spid="18436"/>
                                        </p:tgtEl>
                                      </p:cBhvr>
                                    </p:animEffect>
                                  </p:childTnLst>
                                </p:cTn>
                              </p:par>
                            </p:childTnLst>
                          </p:cTn>
                        </p:par>
                        <p:par>
                          <p:cTn id="14" fill="hold" nodeType="afterGroup">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wipe(right)">
                                      <p:cBhvr>
                                        <p:cTn id="17" dur="500"/>
                                        <p:tgtEl>
                                          <p:spTgt spid="18438"/>
                                        </p:tgtEl>
                                      </p:cBhvr>
                                    </p:animEffect>
                                  </p:childTnLst>
                                </p:cTn>
                              </p:par>
                            </p:childTnLst>
                          </p:cTn>
                        </p:par>
                        <p:par>
                          <p:cTn id="18" fill="hold" nodeType="afterGroup">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8439"/>
                                        </p:tgtEl>
                                        <p:attrNameLst>
                                          <p:attrName>style.visibility</p:attrName>
                                        </p:attrNameLst>
                                      </p:cBhvr>
                                      <p:to>
                                        <p:strVal val="visible"/>
                                      </p:to>
                                    </p:set>
                                    <p:anim calcmode="lin" valueType="num">
                                      <p:cBhvr>
                                        <p:cTn id="21" dur="500" fill="hold"/>
                                        <p:tgtEl>
                                          <p:spTgt spid="18439"/>
                                        </p:tgtEl>
                                        <p:attrNameLst>
                                          <p:attrName>ppt_w</p:attrName>
                                        </p:attrNameLst>
                                      </p:cBhvr>
                                      <p:tavLst>
                                        <p:tav tm="0">
                                          <p:val>
                                            <p:fltVal val="0"/>
                                          </p:val>
                                        </p:tav>
                                        <p:tav tm="100000">
                                          <p:val>
                                            <p:strVal val="#ppt_w"/>
                                          </p:val>
                                        </p:tav>
                                      </p:tavLst>
                                    </p:anim>
                                    <p:anim calcmode="lin" valueType="num">
                                      <p:cBhvr>
                                        <p:cTn id="22" dur="500" fill="hold"/>
                                        <p:tgtEl>
                                          <p:spTgt spid="18439"/>
                                        </p:tgtEl>
                                        <p:attrNameLst>
                                          <p:attrName>ppt_h</p:attrName>
                                        </p:attrNameLst>
                                      </p:cBhvr>
                                      <p:tavLst>
                                        <p:tav tm="0">
                                          <p:val>
                                            <p:fltVal val="0"/>
                                          </p:val>
                                        </p:tav>
                                        <p:tav tm="100000">
                                          <p:val>
                                            <p:strVal val="#ppt_h"/>
                                          </p:val>
                                        </p:tav>
                                      </p:tavLst>
                                    </p:anim>
                                    <p:anim calcmode="lin" valueType="num">
                                      <p:cBhvr>
                                        <p:cTn id="23" dur="500" fill="hold"/>
                                        <p:tgtEl>
                                          <p:spTgt spid="18439"/>
                                        </p:tgtEl>
                                        <p:attrNameLst>
                                          <p:attrName>style.rotation</p:attrName>
                                        </p:attrNameLst>
                                      </p:cBhvr>
                                      <p:tavLst>
                                        <p:tav tm="0">
                                          <p:val>
                                            <p:fltVal val="90"/>
                                          </p:val>
                                        </p:tav>
                                        <p:tav tm="100000">
                                          <p:val>
                                            <p:fltVal val="0"/>
                                          </p:val>
                                        </p:tav>
                                      </p:tavLst>
                                    </p:anim>
                                    <p:animEffect transition="in" filter="fade">
                                      <p:cBhvr>
                                        <p:cTn id="24" dur="500"/>
                                        <p:tgtEl>
                                          <p:spTgt spid="18439"/>
                                        </p:tgtEl>
                                      </p:cBhvr>
                                    </p:animEffect>
                                  </p:childTnLst>
                                </p:cTn>
                              </p:par>
                              <p:par>
                                <p:cTn id="25" presetID="31" presetClass="entr" presetSubtype="0" fill="hold" grpId="0" nodeType="withEffect">
                                  <p:stCondLst>
                                    <p:cond delay="0"/>
                                  </p:stCondLst>
                                  <p:childTnLst>
                                    <p:set>
                                      <p:cBhvr>
                                        <p:cTn id="26" dur="1" fill="hold">
                                          <p:stCondLst>
                                            <p:cond delay="0"/>
                                          </p:stCondLst>
                                        </p:cTn>
                                        <p:tgtEl>
                                          <p:spTgt spid="18440"/>
                                        </p:tgtEl>
                                        <p:attrNameLst>
                                          <p:attrName>style.visibility</p:attrName>
                                        </p:attrNameLst>
                                      </p:cBhvr>
                                      <p:to>
                                        <p:strVal val="visible"/>
                                      </p:to>
                                    </p:set>
                                    <p:anim calcmode="lin" valueType="num">
                                      <p:cBhvr>
                                        <p:cTn id="27" dur="500" fill="hold"/>
                                        <p:tgtEl>
                                          <p:spTgt spid="18440"/>
                                        </p:tgtEl>
                                        <p:attrNameLst>
                                          <p:attrName>ppt_w</p:attrName>
                                        </p:attrNameLst>
                                      </p:cBhvr>
                                      <p:tavLst>
                                        <p:tav tm="0">
                                          <p:val>
                                            <p:fltVal val="0"/>
                                          </p:val>
                                        </p:tav>
                                        <p:tav tm="100000">
                                          <p:val>
                                            <p:strVal val="#ppt_w"/>
                                          </p:val>
                                        </p:tav>
                                      </p:tavLst>
                                    </p:anim>
                                    <p:anim calcmode="lin" valueType="num">
                                      <p:cBhvr>
                                        <p:cTn id="28" dur="500" fill="hold"/>
                                        <p:tgtEl>
                                          <p:spTgt spid="18440"/>
                                        </p:tgtEl>
                                        <p:attrNameLst>
                                          <p:attrName>ppt_h</p:attrName>
                                        </p:attrNameLst>
                                      </p:cBhvr>
                                      <p:tavLst>
                                        <p:tav tm="0">
                                          <p:val>
                                            <p:fltVal val="0"/>
                                          </p:val>
                                        </p:tav>
                                        <p:tav tm="100000">
                                          <p:val>
                                            <p:strVal val="#ppt_h"/>
                                          </p:val>
                                        </p:tav>
                                      </p:tavLst>
                                    </p:anim>
                                    <p:anim calcmode="lin" valueType="num">
                                      <p:cBhvr>
                                        <p:cTn id="29" dur="500" fill="hold"/>
                                        <p:tgtEl>
                                          <p:spTgt spid="18440"/>
                                        </p:tgtEl>
                                        <p:attrNameLst>
                                          <p:attrName>style.rotation</p:attrName>
                                        </p:attrNameLst>
                                      </p:cBhvr>
                                      <p:tavLst>
                                        <p:tav tm="0">
                                          <p:val>
                                            <p:fltVal val="90"/>
                                          </p:val>
                                        </p:tav>
                                        <p:tav tm="100000">
                                          <p:val>
                                            <p:fltVal val="0"/>
                                          </p:val>
                                        </p:tav>
                                      </p:tavLst>
                                    </p:anim>
                                    <p:animEffect transition="in" filter="fade">
                                      <p:cBhvr>
                                        <p:cTn id="30" dur="500"/>
                                        <p:tgtEl>
                                          <p:spTgt spid="18440"/>
                                        </p:tgtEl>
                                      </p:cBhvr>
                                    </p:animEffect>
                                  </p:childTnLst>
                                </p:cTn>
                              </p:par>
                            </p:childTnLst>
                          </p:cTn>
                        </p:par>
                        <p:par>
                          <p:cTn id="31" fill="hold" nodeType="afterGroup">
                            <p:stCondLst>
                              <p:cond delay="2500"/>
                            </p:stCondLst>
                            <p:childTnLst>
                              <p:par>
                                <p:cTn id="32" presetID="22" presetClass="entr" presetSubtype="1" fill="hold" grpId="0" nodeType="afterEffect">
                                  <p:stCondLst>
                                    <p:cond delay="0"/>
                                  </p:stCondLst>
                                  <p:childTnLst>
                                    <p:set>
                                      <p:cBhvr>
                                        <p:cTn id="33" dur="1" fill="hold">
                                          <p:stCondLst>
                                            <p:cond delay="0"/>
                                          </p:stCondLst>
                                        </p:cTn>
                                        <p:tgtEl>
                                          <p:spTgt spid="18441"/>
                                        </p:tgtEl>
                                        <p:attrNameLst>
                                          <p:attrName>style.visibility</p:attrName>
                                        </p:attrNameLst>
                                      </p:cBhvr>
                                      <p:to>
                                        <p:strVal val="visible"/>
                                      </p:to>
                                    </p:set>
                                    <p:animEffect transition="in" filter="wipe(up)">
                                      <p:cBhvr>
                                        <p:cTn id="34" dur="500"/>
                                        <p:tgtEl>
                                          <p:spTgt spid="18441"/>
                                        </p:tgtEl>
                                      </p:cBhvr>
                                    </p:animEffect>
                                  </p:childTnLst>
                                </p:cTn>
                              </p:par>
                            </p:childTnLst>
                          </p:cTn>
                        </p:par>
                        <p:par>
                          <p:cTn id="35" fill="hold" nodeType="afterGroup">
                            <p:stCondLst>
                              <p:cond delay="3000"/>
                            </p:stCondLst>
                            <p:childTnLst>
                              <p:par>
                                <p:cTn id="36" presetID="22" presetClass="entr" presetSubtype="8" fill="hold" grpId="0" nodeType="afterEffect">
                                  <p:stCondLst>
                                    <p:cond delay="0"/>
                                  </p:stCondLst>
                                  <p:childTnLst>
                                    <p:set>
                                      <p:cBhvr>
                                        <p:cTn id="37" dur="1" fill="hold">
                                          <p:stCondLst>
                                            <p:cond delay="0"/>
                                          </p:stCondLst>
                                        </p:cTn>
                                        <p:tgtEl>
                                          <p:spTgt spid="18442"/>
                                        </p:tgtEl>
                                        <p:attrNameLst>
                                          <p:attrName>style.visibility</p:attrName>
                                        </p:attrNameLst>
                                      </p:cBhvr>
                                      <p:to>
                                        <p:strVal val="visible"/>
                                      </p:to>
                                    </p:set>
                                    <p:animEffect transition="in" filter="wipe(left)">
                                      <p:cBhvr>
                                        <p:cTn id="38" dur="300"/>
                                        <p:tgtEl>
                                          <p:spTgt spid="18442"/>
                                        </p:tgtEl>
                                      </p:cBhvr>
                                    </p:animEffect>
                                  </p:childTnLst>
                                </p:cTn>
                              </p:par>
                            </p:childTnLst>
                          </p:cTn>
                        </p:par>
                        <p:par>
                          <p:cTn id="39" fill="hold" nodeType="afterGroup">
                            <p:stCondLst>
                              <p:cond delay="3300"/>
                            </p:stCondLst>
                            <p:childTnLst>
                              <p:par>
                                <p:cTn id="40" presetID="22" presetClass="entr" presetSubtype="2" fill="hold" grpId="0" nodeType="afterEffect">
                                  <p:stCondLst>
                                    <p:cond delay="0"/>
                                  </p:stCondLst>
                                  <p:childTnLst>
                                    <p:set>
                                      <p:cBhvr>
                                        <p:cTn id="41" dur="1" fill="hold">
                                          <p:stCondLst>
                                            <p:cond delay="0"/>
                                          </p:stCondLst>
                                        </p:cTn>
                                        <p:tgtEl>
                                          <p:spTgt spid="18443"/>
                                        </p:tgtEl>
                                        <p:attrNameLst>
                                          <p:attrName>style.visibility</p:attrName>
                                        </p:attrNameLst>
                                      </p:cBhvr>
                                      <p:to>
                                        <p:strVal val="visible"/>
                                      </p:to>
                                    </p:set>
                                    <p:animEffect transition="in" filter="wipe(right)">
                                      <p:cBhvr>
                                        <p:cTn id="42" dur="400"/>
                                        <p:tgtEl>
                                          <p:spTgt spid="18443"/>
                                        </p:tgtEl>
                                      </p:cBhvr>
                                    </p:animEffect>
                                  </p:childTnLst>
                                </p:cTn>
                              </p:par>
                            </p:childTnLst>
                          </p:cTn>
                        </p:par>
                        <p:par>
                          <p:cTn id="43" fill="hold" nodeType="afterGroup">
                            <p:stCondLst>
                              <p:cond delay="3700"/>
                            </p:stCondLst>
                            <p:childTnLst>
                              <p:par>
                                <p:cTn id="44" presetID="31" presetClass="entr" presetSubtype="0" fill="hold" grpId="0" nodeType="afterEffect">
                                  <p:stCondLst>
                                    <p:cond delay="0"/>
                                  </p:stCondLst>
                                  <p:childTnLst>
                                    <p:set>
                                      <p:cBhvr>
                                        <p:cTn id="45" dur="1" fill="hold">
                                          <p:stCondLst>
                                            <p:cond delay="0"/>
                                          </p:stCondLst>
                                        </p:cTn>
                                        <p:tgtEl>
                                          <p:spTgt spid="18448"/>
                                        </p:tgtEl>
                                        <p:attrNameLst>
                                          <p:attrName>style.visibility</p:attrName>
                                        </p:attrNameLst>
                                      </p:cBhvr>
                                      <p:to>
                                        <p:strVal val="visible"/>
                                      </p:to>
                                    </p:set>
                                    <p:anim calcmode="lin" valueType="num">
                                      <p:cBhvr>
                                        <p:cTn id="46" dur="300" fill="hold"/>
                                        <p:tgtEl>
                                          <p:spTgt spid="18448"/>
                                        </p:tgtEl>
                                        <p:attrNameLst>
                                          <p:attrName>ppt_w</p:attrName>
                                        </p:attrNameLst>
                                      </p:cBhvr>
                                      <p:tavLst>
                                        <p:tav tm="0">
                                          <p:val>
                                            <p:fltVal val="0"/>
                                          </p:val>
                                        </p:tav>
                                        <p:tav tm="100000">
                                          <p:val>
                                            <p:strVal val="#ppt_w"/>
                                          </p:val>
                                        </p:tav>
                                      </p:tavLst>
                                    </p:anim>
                                    <p:anim calcmode="lin" valueType="num">
                                      <p:cBhvr>
                                        <p:cTn id="47" dur="300" fill="hold"/>
                                        <p:tgtEl>
                                          <p:spTgt spid="18448"/>
                                        </p:tgtEl>
                                        <p:attrNameLst>
                                          <p:attrName>ppt_h</p:attrName>
                                        </p:attrNameLst>
                                      </p:cBhvr>
                                      <p:tavLst>
                                        <p:tav tm="0">
                                          <p:val>
                                            <p:fltVal val="0"/>
                                          </p:val>
                                        </p:tav>
                                        <p:tav tm="100000">
                                          <p:val>
                                            <p:strVal val="#ppt_h"/>
                                          </p:val>
                                        </p:tav>
                                      </p:tavLst>
                                    </p:anim>
                                    <p:anim calcmode="lin" valueType="num">
                                      <p:cBhvr>
                                        <p:cTn id="48" dur="300" fill="hold"/>
                                        <p:tgtEl>
                                          <p:spTgt spid="18448"/>
                                        </p:tgtEl>
                                        <p:attrNameLst>
                                          <p:attrName>style.rotation</p:attrName>
                                        </p:attrNameLst>
                                      </p:cBhvr>
                                      <p:tavLst>
                                        <p:tav tm="0">
                                          <p:val>
                                            <p:fltVal val="90"/>
                                          </p:val>
                                        </p:tav>
                                        <p:tav tm="100000">
                                          <p:val>
                                            <p:fltVal val="0"/>
                                          </p:val>
                                        </p:tav>
                                      </p:tavLst>
                                    </p:anim>
                                    <p:animEffect transition="in" filter="fade">
                                      <p:cBhvr>
                                        <p:cTn id="49" dur="300"/>
                                        <p:tgtEl>
                                          <p:spTgt spid="18448"/>
                                        </p:tgtEl>
                                      </p:cBhvr>
                                    </p:animEffect>
                                  </p:childTnLst>
                                </p:cTn>
                              </p:par>
                            </p:childTnLst>
                          </p:cTn>
                        </p:par>
                        <p:par>
                          <p:cTn id="50" fill="hold" nodeType="afterGroup">
                            <p:stCondLst>
                              <p:cond delay="4000"/>
                            </p:stCondLst>
                            <p:childTnLst>
                              <p:par>
                                <p:cTn id="51" presetID="22" presetClass="entr" presetSubtype="1" fill="hold" grpId="0" nodeType="afterEffect">
                                  <p:stCondLst>
                                    <p:cond delay="0"/>
                                  </p:stCondLst>
                                  <p:childTnLst>
                                    <p:set>
                                      <p:cBhvr>
                                        <p:cTn id="52" dur="1" fill="hold">
                                          <p:stCondLst>
                                            <p:cond delay="0"/>
                                          </p:stCondLst>
                                        </p:cTn>
                                        <p:tgtEl>
                                          <p:spTgt spid="18451"/>
                                        </p:tgtEl>
                                        <p:attrNameLst>
                                          <p:attrName>style.visibility</p:attrName>
                                        </p:attrNameLst>
                                      </p:cBhvr>
                                      <p:to>
                                        <p:strVal val="visible"/>
                                      </p:to>
                                    </p:set>
                                    <p:animEffect transition="in" filter="wipe(up)">
                                      <p:cBhvr>
                                        <p:cTn id="53" dur="500"/>
                                        <p:tgtEl>
                                          <p:spTgt spid="18451"/>
                                        </p:tgtEl>
                                      </p:cBhvr>
                                    </p:animEffect>
                                  </p:childTnLst>
                                </p:cTn>
                              </p:par>
                            </p:childTnLst>
                          </p:cTn>
                        </p:par>
                        <p:par>
                          <p:cTn id="54" fill="hold" nodeType="afterGroup">
                            <p:stCondLst>
                              <p:cond delay="4500"/>
                            </p:stCondLst>
                            <p:childTnLst>
                              <p:par>
                                <p:cTn id="55" presetID="22" presetClass="entr" presetSubtype="8" fill="hold" grpId="0" nodeType="afterEffect">
                                  <p:stCondLst>
                                    <p:cond delay="0"/>
                                  </p:stCondLst>
                                  <p:childTnLst>
                                    <p:set>
                                      <p:cBhvr>
                                        <p:cTn id="56" dur="1" fill="hold">
                                          <p:stCondLst>
                                            <p:cond delay="0"/>
                                          </p:stCondLst>
                                        </p:cTn>
                                        <p:tgtEl>
                                          <p:spTgt spid="18444"/>
                                        </p:tgtEl>
                                        <p:attrNameLst>
                                          <p:attrName>style.visibility</p:attrName>
                                        </p:attrNameLst>
                                      </p:cBhvr>
                                      <p:to>
                                        <p:strVal val="visible"/>
                                      </p:to>
                                    </p:set>
                                    <p:animEffect transition="in" filter="wipe(left)">
                                      <p:cBhvr>
                                        <p:cTn id="57" dur="300"/>
                                        <p:tgtEl>
                                          <p:spTgt spid="18444"/>
                                        </p:tgtEl>
                                      </p:cBhvr>
                                    </p:animEffect>
                                  </p:childTnLst>
                                </p:cTn>
                              </p:par>
                            </p:childTnLst>
                          </p:cTn>
                        </p:par>
                        <p:par>
                          <p:cTn id="58" fill="hold" nodeType="afterGroup">
                            <p:stCondLst>
                              <p:cond delay="4800"/>
                            </p:stCondLst>
                            <p:childTnLst>
                              <p:par>
                                <p:cTn id="59" presetID="22" presetClass="entr" presetSubtype="2" fill="hold" grpId="0" nodeType="afterEffect">
                                  <p:stCondLst>
                                    <p:cond delay="0"/>
                                  </p:stCondLst>
                                  <p:childTnLst>
                                    <p:set>
                                      <p:cBhvr>
                                        <p:cTn id="60" dur="1" fill="hold">
                                          <p:stCondLst>
                                            <p:cond delay="0"/>
                                          </p:stCondLst>
                                        </p:cTn>
                                        <p:tgtEl>
                                          <p:spTgt spid="18445"/>
                                        </p:tgtEl>
                                        <p:attrNameLst>
                                          <p:attrName>style.visibility</p:attrName>
                                        </p:attrNameLst>
                                      </p:cBhvr>
                                      <p:to>
                                        <p:strVal val="visible"/>
                                      </p:to>
                                    </p:set>
                                    <p:animEffect transition="in" filter="wipe(right)">
                                      <p:cBhvr>
                                        <p:cTn id="61" dur="400"/>
                                        <p:tgtEl>
                                          <p:spTgt spid="18445"/>
                                        </p:tgtEl>
                                      </p:cBhvr>
                                    </p:animEffect>
                                  </p:childTnLst>
                                </p:cTn>
                              </p:par>
                            </p:childTnLst>
                          </p:cTn>
                        </p:par>
                        <p:par>
                          <p:cTn id="62" fill="hold" nodeType="afterGroup">
                            <p:stCondLst>
                              <p:cond delay="5200"/>
                            </p:stCondLst>
                            <p:childTnLst>
                              <p:par>
                                <p:cTn id="63" presetID="31" presetClass="entr" presetSubtype="0" fill="hold" grpId="0" nodeType="afterEffect">
                                  <p:stCondLst>
                                    <p:cond delay="0"/>
                                  </p:stCondLst>
                                  <p:childTnLst>
                                    <p:set>
                                      <p:cBhvr>
                                        <p:cTn id="64" dur="1" fill="hold">
                                          <p:stCondLst>
                                            <p:cond delay="0"/>
                                          </p:stCondLst>
                                        </p:cTn>
                                        <p:tgtEl>
                                          <p:spTgt spid="18449"/>
                                        </p:tgtEl>
                                        <p:attrNameLst>
                                          <p:attrName>style.visibility</p:attrName>
                                        </p:attrNameLst>
                                      </p:cBhvr>
                                      <p:to>
                                        <p:strVal val="visible"/>
                                      </p:to>
                                    </p:set>
                                    <p:anim calcmode="lin" valueType="num">
                                      <p:cBhvr>
                                        <p:cTn id="65" dur="300" fill="hold"/>
                                        <p:tgtEl>
                                          <p:spTgt spid="18449"/>
                                        </p:tgtEl>
                                        <p:attrNameLst>
                                          <p:attrName>ppt_w</p:attrName>
                                        </p:attrNameLst>
                                      </p:cBhvr>
                                      <p:tavLst>
                                        <p:tav tm="0">
                                          <p:val>
                                            <p:fltVal val="0"/>
                                          </p:val>
                                        </p:tav>
                                        <p:tav tm="100000">
                                          <p:val>
                                            <p:strVal val="#ppt_w"/>
                                          </p:val>
                                        </p:tav>
                                      </p:tavLst>
                                    </p:anim>
                                    <p:anim calcmode="lin" valueType="num">
                                      <p:cBhvr>
                                        <p:cTn id="66" dur="300" fill="hold"/>
                                        <p:tgtEl>
                                          <p:spTgt spid="18449"/>
                                        </p:tgtEl>
                                        <p:attrNameLst>
                                          <p:attrName>ppt_h</p:attrName>
                                        </p:attrNameLst>
                                      </p:cBhvr>
                                      <p:tavLst>
                                        <p:tav tm="0">
                                          <p:val>
                                            <p:fltVal val="0"/>
                                          </p:val>
                                        </p:tav>
                                        <p:tav tm="100000">
                                          <p:val>
                                            <p:strVal val="#ppt_h"/>
                                          </p:val>
                                        </p:tav>
                                      </p:tavLst>
                                    </p:anim>
                                    <p:anim calcmode="lin" valueType="num">
                                      <p:cBhvr>
                                        <p:cTn id="67" dur="300" fill="hold"/>
                                        <p:tgtEl>
                                          <p:spTgt spid="18449"/>
                                        </p:tgtEl>
                                        <p:attrNameLst>
                                          <p:attrName>style.rotation</p:attrName>
                                        </p:attrNameLst>
                                      </p:cBhvr>
                                      <p:tavLst>
                                        <p:tav tm="0">
                                          <p:val>
                                            <p:fltVal val="90"/>
                                          </p:val>
                                        </p:tav>
                                        <p:tav tm="100000">
                                          <p:val>
                                            <p:fltVal val="0"/>
                                          </p:val>
                                        </p:tav>
                                      </p:tavLst>
                                    </p:anim>
                                    <p:animEffect transition="in" filter="fade">
                                      <p:cBhvr>
                                        <p:cTn id="68" dur="300"/>
                                        <p:tgtEl>
                                          <p:spTgt spid="18449"/>
                                        </p:tgtEl>
                                      </p:cBhvr>
                                    </p:animEffect>
                                  </p:childTnLst>
                                </p:cTn>
                              </p:par>
                            </p:childTnLst>
                          </p:cTn>
                        </p:par>
                        <p:par>
                          <p:cTn id="69" fill="hold" nodeType="afterGroup">
                            <p:stCondLst>
                              <p:cond delay="5500"/>
                            </p:stCondLst>
                            <p:childTnLst>
                              <p:par>
                                <p:cTn id="70" presetID="22" presetClass="entr" presetSubtype="1" fill="hold" grpId="0" nodeType="afterEffect">
                                  <p:stCondLst>
                                    <p:cond delay="0"/>
                                  </p:stCondLst>
                                  <p:childTnLst>
                                    <p:set>
                                      <p:cBhvr>
                                        <p:cTn id="71" dur="1" fill="hold">
                                          <p:stCondLst>
                                            <p:cond delay="0"/>
                                          </p:stCondLst>
                                        </p:cTn>
                                        <p:tgtEl>
                                          <p:spTgt spid="18452"/>
                                        </p:tgtEl>
                                        <p:attrNameLst>
                                          <p:attrName>style.visibility</p:attrName>
                                        </p:attrNameLst>
                                      </p:cBhvr>
                                      <p:to>
                                        <p:strVal val="visible"/>
                                      </p:to>
                                    </p:set>
                                    <p:animEffect transition="in" filter="wipe(up)">
                                      <p:cBhvr>
                                        <p:cTn id="72" dur="500"/>
                                        <p:tgtEl>
                                          <p:spTgt spid="18452"/>
                                        </p:tgtEl>
                                      </p:cBhvr>
                                    </p:animEffect>
                                  </p:childTnLst>
                                </p:cTn>
                              </p:par>
                            </p:childTnLst>
                          </p:cTn>
                        </p:par>
                        <p:par>
                          <p:cTn id="73" fill="hold" nodeType="afterGroup">
                            <p:stCondLst>
                              <p:cond delay="6000"/>
                            </p:stCondLst>
                            <p:childTnLst>
                              <p:par>
                                <p:cTn id="74" presetID="22" presetClass="entr" presetSubtype="8" fill="hold" grpId="0" nodeType="afterEffect">
                                  <p:stCondLst>
                                    <p:cond delay="0"/>
                                  </p:stCondLst>
                                  <p:childTnLst>
                                    <p:set>
                                      <p:cBhvr>
                                        <p:cTn id="75" dur="1" fill="hold">
                                          <p:stCondLst>
                                            <p:cond delay="0"/>
                                          </p:stCondLst>
                                        </p:cTn>
                                        <p:tgtEl>
                                          <p:spTgt spid="18446"/>
                                        </p:tgtEl>
                                        <p:attrNameLst>
                                          <p:attrName>style.visibility</p:attrName>
                                        </p:attrNameLst>
                                      </p:cBhvr>
                                      <p:to>
                                        <p:strVal val="visible"/>
                                      </p:to>
                                    </p:set>
                                    <p:animEffect transition="in" filter="wipe(left)">
                                      <p:cBhvr>
                                        <p:cTn id="76" dur="300"/>
                                        <p:tgtEl>
                                          <p:spTgt spid="18446"/>
                                        </p:tgtEl>
                                      </p:cBhvr>
                                    </p:animEffect>
                                  </p:childTnLst>
                                </p:cTn>
                              </p:par>
                            </p:childTnLst>
                          </p:cTn>
                        </p:par>
                        <p:par>
                          <p:cTn id="77" fill="hold" nodeType="afterGroup">
                            <p:stCondLst>
                              <p:cond delay="6300"/>
                            </p:stCondLst>
                            <p:childTnLst>
                              <p:par>
                                <p:cTn id="78" presetID="22" presetClass="entr" presetSubtype="2" fill="hold" grpId="0" nodeType="afterEffect">
                                  <p:stCondLst>
                                    <p:cond delay="0"/>
                                  </p:stCondLst>
                                  <p:childTnLst>
                                    <p:set>
                                      <p:cBhvr>
                                        <p:cTn id="79" dur="1" fill="hold">
                                          <p:stCondLst>
                                            <p:cond delay="0"/>
                                          </p:stCondLst>
                                        </p:cTn>
                                        <p:tgtEl>
                                          <p:spTgt spid="18447"/>
                                        </p:tgtEl>
                                        <p:attrNameLst>
                                          <p:attrName>style.visibility</p:attrName>
                                        </p:attrNameLst>
                                      </p:cBhvr>
                                      <p:to>
                                        <p:strVal val="visible"/>
                                      </p:to>
                                    </p:set>
                                    <p:animEffect transition="in" filter="wipe(right)">
                                      <p:cBhvr>
                                        <p:cTn id="80" dur="400"/>
                                        <p:tgtEl>
                                          <p:spTgt spid="18447"/>
                                        </p:tgtEl>
                                      </p:cBhvr>
                                    </p:animEffect>
                                  </p:childTnLst>
                                </p:cTn>
                              </p:par>
                            </p:childTnLst>
                          </p:cTn>
                        </p:par>
                        <p:par>
                          <p:cTn id="81" fill="hold" nodeType="afterGroup">
                            <p:stCondLst>
                              <p:cond delay="6700"/>
                            </p:stCondLst>
                            <p:childTnLst>
                              <p:par>
                                <p:cTn id="82" presetID="31" presetClass="entr" presetSubtype="0" fill="hold" grpId="0" nodeType="afterEffect">
                                  <p:stCondLst>
                                    <p:cond delay="0"/>
                                  </p:stCondLst>
                                  <p:childTnLst>
                                    <p:set>
                                      <p:cBhvr>
                                        <p:cTn id="83" dur="1" fill="hold">
                                          <p:stCondLst>
                                            <p:cond delay="0"/>
                                          </p:stCondLst>
                                        </p:cTn>
                                        <p:tgtEl>
                                          <p:spTgt spid="18450"/>
                                        </p:tgtEl>
                                        <p:attrNameLst>
                                          <p:attrName>style.visibility</p:attrName>
                                        </p:attrNameLst>
                                      </p:cBhvr>
                                      <p:to>
                                        <p:strVal val="visible"/>
                                      </p:to>
                                    </p:set>
                                    <p:anim calcmode="lin" valueType="num">
                                      <p:cBhvr>
                                        <p:cTn id="84" dur="300" fill="hold"/>
                                        <p:tgtEl>
                                          <p:spTgt spid="18450"/>
                                        </p:tgtEl>
                                        <p:attrNameLst>
                                          <p:attrName>ppt_w</p:attrName>
                                        </p:attrNameLst>
                                      </p:cBhvr>
                                      <p:tavLst>
                                        <p:tav tm="0">
                                          <p:val>
                                            <p:fltVal val="0"/>
                                          </p:val>
                                        </p:tav>
                                        <p:tav tm="100000">
                                          <p:val>
                                            <p:strVal val="#ppt_w"/>
                                          </p:val>
                                        </p:tav>
                                      </p:tavLst>
                                    </p:anim>
                                    <p:anim calcmode="lin" valueType="num">
                                      <p:cBhvr>
                                        <p:cTn id="85" dur="300" fill="hold"/>
                                        <p:tgtEl>
                                          <p:spTgt spid="18450"/>
                                        </p:tgtEl>
                                        <p:attrNameLst>
                                          <p:attrName>ppt_h</p:attrName>
                                        </p:attrNameLst>
                                      </p:cBhvr>
                                      <p:tavLst>
                                        <p:tav tm="0">
                                          <p:val>
                                            <p:fltVal val="0"/>
                                          </p:val>
                                        </p:tav>
                                        <p:tav tm="100000">
                                          <p:val>
                                            <p:strVal val="#ppt_h"/>
                                          </p:val>
                                        </p:tav>
                                      </p:tavLst>
                                    </p:anim>
                                    <p:anim calcmode="lin" valueType="num">
                                      <p:cBhvr>
                                        <p:cTn id="86" dur="300" fill="hold"/>
                                        <p:tgtEl>
                                          <p:spTgt spid="18450"/>
                                        </p:tgtEl>
                                        <p:attrNameLst>
                                          <p:attrName>style.rotation</p:attrName>
                                        </p:attrNameLst>
                                      </p:cBhvr>
                                      <p:tavLst>
                                        <p:tav tm="0">
                                          <p:val>
                                            <p:fltVal val="90"/>
                                          </p:val>
                                        </p:tav>
                                        <p:tav tm="100000">
                                          <p:val>
                                            <p:fltVal val="0"/>
                                          </p:val>
                                        </p:tav>
                                      </p:tavLst>
                                    </p:anim>
                                    <p:animEffect transition="in" filter="fade">
                                      <p:cBhvr>
                                        <p:cTn id="87" dur="300"/>
                                        <p:tgtEl>
                                          <p:spTgt spid="18450"/>
                                        </p:tgtEl>
                                      </p:cBhvr>
                                    </p:animEffect>
                                  </p:childTnLst>
                                </p:cTn>
                              </p:par>
                            </p:childTnLst>
                          </p:cTn>
                        </p:par>
                        <p:par>
                          <p:cTn id="88" fill="hold" nodeType="afterGroup">
                            <p:stCondLst>
                              <p:cond delay="7000"/>
                            </p:stCondLst>
                            <p:childTnLst>
                              <p:par>
                                <p:cTn id="89" presetID="22" presetClass="entr" presetSubtype="1" fill="hold" grpId="0" nodeType="afterEffect">
                                  <p:stCondLst>
                                    <p:cond delay="0"/>
                                  </p:stCondLst>
                                  <p:childTnLst>
                                    <p:set>
                                      <p:cBhvr>
                                        <p:cTn id="90" dur="1" fill="hold">
                                          <p:stCondLst>
                                            <p:cond delay="0"/>
                                          </p:stCondLst>
                                        </p:cTn>
                                        <p:tgtEl>
                                          <p:spTgt spid="18453"/>
                                        </p:tgtEl>
                                        <p:attrNameLst>
                                          <p:attrName>style.visibility</p:attrName>
                                        </p:attrNameLst>
                                      </p:cBhvr>
                                      <p:to>
                                        <p:strVal val="visible"/>
                                      </p:to>
                                    </p:set>
                                    <p:animEffect transition="in" filter="wipe(up)">
                                      <p:cBhvr>
                                        <p:cTn id="91" dur="500"/>
                                        <p:tgtEl>
                                          <p:spTgt spid="18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animBg="1" autoUpdateAnimBg="0"/>
      <p:bldP spid="18438" grpId="0" animBg="1"/>
      <p:bldP spid="18439" grpId="0" autoUpdateAnimBg="0"/>
      <p:bldP spid="18440" grpId="0" autoUpdateAnimBg="0"/>
      <p:bldP spid="18441" grpId="0" autoUpdateAnimBg="0"/>
      <p:bldP spid="18442" grpId="0" animBg="1"/>
      <p:bldP spid="18443" grpId="0" animBg="1"/>
      <p:bldP spid="18444" grpId="0" animBg="1"/>
      <p:bldP spid="18445" grpId="0" animBg="1"/>
      <p:bldP spid="18446" grpId="0" animBg="1"/>
      <p:bldP spid="18447" grpId="0" animBg="1"/>
      <p:bldP spid="18448" grpId="0" autoUpdateAnimBg="0"/>
      <p:bldP spid="18449" grpId="0" autoUpdateAnimBg="0"/>
      <p:bldP spid="18450" grpId="0" autoUpdateAnimBg="0"/>
      <p:bldP spid="18451" grpId="0" autoUpdateAnimBg="0"/>
      <p:bldP spid="18452" grpId="0" autoUpdateAnimBg="0"/>
      <p:bldP spid="184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标题 1"/>
          <p:cNvSpPr txBox="1">
            <a:spLocks/>
          </p:cNvSpPr>
          <p:nvPr/>
        </p:nvSpPr>
        <p:spPr>
          <a:xfrm>
            <a:off x="550069" y="219144"/>
            <a:ext cx="2659856" cy="513103"/>
          </a:xfrm>
          <a:prstGeom prst="rect">
            <a:avLst/>
          </a:prstGeom>
        </p:spPr>
        <p:txBody>
          <a:bodyP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zh-CN" altLang="en-US" sz="2000" dirty="0">
                <a:solidFill>
                  <a:schemeClr val="bg1"/>
                </a:solidFill>
                <a:latin typeface="微软雅黑" panose="020B0503020204020204" pitchFamily="34" charset="-122"/>
                <a:ea typeface="微软雅黑" panose="020B0503020204020204" pitchFamily="34" charset="-122"/>
              </a:rPr>
              <a:t>完成项目之二</a:t>
            </a:r>
          </a:p>
        </p:txBody>
      </p:sp>
      <p:sp>
        <p:nvSpPr>
          <p:cNvPr id="23" name="矩形 6"/>
          <p:cNvSpPr>
            <a:spLocks/>
          </p:cNvSpPr>
          <p:nvPr/>
        </p:nvSpPr>
        <p:spPr bwMode="auto">
          <a:xfrm>
            <a:off x="899666" y="1059909"/>
            <a:ext cx="2513012" cy="2144530"/>
          </a:xfrm>
          <a:prstGeom prst="flowChartInputOutput">
            <a:avLst/>
          </a:prstGeom>
          <a:blipFill dpi="0" rotWithShape="1">
            <a:blip r:embed="rId3" cstate="print">
              <a:extLst>
                <a:ext uri="{28A0092B-C50C-407E-A947-70E740481C1C}">
                  <a14:useLocalDpi xmlns:a14="http://schemas.microsoft.com/office/drawing/2010/main" xmlns="" val="0"/>
                </a:ext>
              </a:extLst>
            </a:blip>
            <a:srcRect/>
            <a:stretch>
              <a:fillRect/>
            </a:stretch>
          </a:blipFill>
          <a:ln w="25400" cap="flat" cmpd="sng">
            <a:solidFill>
              <a:schemeClr val="bg1"/>
            </a:solidFill>
            <a:miter lim="800000"/>
            <a:headEnd/>
            <a:tailEnd/>
          </a:ln>
          <a:effectLst>
            <a:outerShdw blurRad="63500" sx="102000" sy="102000" algn="ctr" rotWithShape="0">
              <a:prstClr val="black">
                <a:alpha val="40000"/>
              </a:prstClr>
            </a:outerShdw>
          </a:effectLst>
        </p:spPr>
        <p:txBody>
          <a:bodyPr anchor="ctr"/>
          <a:lstStyle/>
          <a:p>
            <a:endParaRPr lang="zh-CN" altLang="en-US"/>
          </a:p>
        </p:txBody>
      </p:sp>
      <p:sp>
        <p:nvSpPr>
          <p:cNvPr id="24" name="矩形 6"/>
          <p:cNvSpPr>
            <a:spLocks/>
          </p:cNvSpPr>
          <p:nvPr/>
        </p:nvSpPr>
        <p:spPr bwMode="auto">
          <a:xfrm>
            <a:off x="2582780" y="1059909"/>
            <a:ext cx="2511425" cy="2144530"/>
          </a:xfrm>
          <a:prstGeom prst="flowChartInputOutput">
            <a:avLst/>
          </a:prstGeom>
          <a:blipFill dpi="0" rotWithShape="1">
            <a:blip r:embed="rId4" cstate="print"/>
            <a:srcRect/>
            <a:stretch>
              <a:fillRect/>
            </a:stretch>
          </a:blipFill>
          <a:ln w="25400" cap="flat" cmpd="sng">
            <a:solidFill>
              <a:schemeClr val="bg1"/>
            </a:solidFill>
            <a:miter lim="800000"/>
            <a:headEnd/>
            <a:tailEnd/>
          </a:ln>
          <a:effectLst>
            <a:outerShdw blurRad="63500" sx="102000" sy="102000" algn="ctr" rotWithShape="0">
              <a:prstClr val="black">
                <a:alpha val="40000"/>
              </a:prstClr>
            </a:outerShdw>
          </a:effectLst>
        </p:spPr>
        <p:txBody>
          <a:bodyPr anchor="ctr"/>
          <a:lstStyle/>
          <a:p>
            <a:endParaRPr lang="zh-CN" altLang="en-US"/>
          </a:p>
        </p:txBody>
      </p:sp>
      <p:sp>
        <p:nvSpPr>
          <p:cNvPr id="25" name="矩形 6"/>
          <p:cNvSpPr>
            <a:spLocks/>
          </p:cNvSpPr>
          <p:nvPr/>
        </p:nvSpPr>
        <p:spPr bwMode="auto">
          <a:xfrm>
            <a:off x="4264306" y="1059909"/>
            <a:ext cx="2513013" cy="2144530"/>
          </a:xfrm>
          <a:prstGeom prst="flowChartInputOutput">
            <a:avLst/>
          </a:prstGeom>
          <a:blipFill dpi="0" rotWithShape="1">
            <a:blip r:embed="rId5" cstate="print"/>
            <a:srcRect/>
            <a:stretch>
              <a:fillRect/>
            </a:stretch>
          </a:blipFill>
          <a:ln w="25400" cap="flat" cmpd="sng">
            <a:solidFill>
              <a:schemeClr val="bg1"/>
            </a:solidFill>
            <a:miter lim="800000"/>
            <a:headEnd/>
            <a:tailEnd/>
          </a:ln>
          <a:effectLst>
            <a:outerShdw blurRad="63500" sx="102000" sy="102000" algn="ctr" rotWithShape="0">
              <a:prstClr val="black">
                <a:alpha val="40000"/>
              </a:prstClr>
            </a:outerShdw>
          </a:effectLst>
        </p:spPr>
        <p:txBody>
          <a:bodyPr anchor="ctr"/>
          <a:lstStyle/>
          <a:p>
            <a:endParaRPr lang="zh-CN" altLang="en-US"/>
          </a:p>
        </p:txBody>
      </p:sp>
      <p:sp>
        <p:nvSpPr>
          <p:cNvPr id="26" name="矩形 6"/>
          <p:cNvSpPr>
            <a:spLocks/>
          </p:cNvSpPr>
          <p:nvPr/>
        </p:nvSpPr>
        <p:spPr bwMode="auto">
          <a:xfrm>
            <a:off x="5947420" y="1059909"/>
            <a:ext cx="2513012" cy="2144530"/>
          </a:xfrm>
          <a:prstGeom prst="flowChartInputOutput">
            <a:avLst/>
          </a:prstGeom>
          <a:blipFill dpi="0" rotWithShape="1">
            <a:blip r:embed="rId6" cstate="print"/>
            <a:srcRect/>
            <a:stretch>
              <a:fillRect/>
            </a:stretch>
          </a:blipFill>
          <a:ln w="25400" cap="flat" cmpd="sng">
            <a:solidFill>
              <a:schemeClr val="bg1"/>
            </a:solidFill>
            <a:miter lim="800000"/>
            <a:headEnd/>
            <a:tailEnd/>
          </a:ln>
          <a:effectLst>
            <a:outerShdw blurRad="63500" sx="102000" sy="102000" algn="ctr" rotWithShape="0">
              <a:prstClr val="black">
                <a:alpha val="40000"/>
              </a:prstClr>
            </a:outerShdw>
          </a:effectLst>
        </p:spPr>
        <p:txBody>
          <a:bodyPr anchor="ctr"/>
          <a:lstStyle/>
          <a:p>
            <a:endParaRPr lang="zh-CN" altLang="en-US"/>
          </a:p>
        </p:txBody>
      </p:sp>
      <p:sp>
        <p:nvSpPr>
          <p:cNvPr id="27" name="文本框 7"/>
          <p:cNvSpPr txBox="1">
            <a:spLocks noChangeArrowheads="1"/>
          </p:cNvSpPr>
          <p:nvPr/>
        </p:nvSpPr>
        <p:spPr bwMode="auto">
          <a:xfrm>
            <a:off x="826390" y="3618359"/>
            <a:ext cx="1729460" cy="104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200" dirty="0">
                <a:solidFill>
                  <a:schemeClr val="tx1">
                    <a:lumMod val="75000"/>
                    <a:lumOff val="25000"/>
                  </a:schemeClr>
                </a:solidFill>
                <a:latin typeface="微软雅黑" pitchFamily="34" charset="-122"/>
              </a:rPr>
              <a:t>添加文本信息</a:t>
            </a:r>
            <a:endParaRPr lang="en-US" altLang="zh-CN" sz="1200" dirty="0">
              <a:solidFill>
                <a:schemeClr val="tx1">
                  <a:lumMod val="75000"/>
                  <a:lumOff val="25000"/>
                </a:schemeClr>
              </a:solidFill>
              <a:latin typeface="微软雅黑" pitchFamily="34" charset="-122"/>
            </a:endParaRPr>
          </a:p>
          <a:p>
            <a:pPr algn="ctr">
              <a:lnSpc>
                <a:spcPct val="150000"/>
              </a:lnSpc>
              <a:spcBef>
                <a:spcPts val="300"/>
              </a:spcBef>
            </a:pPr>
            <a:r>
              <a:rPr lang="zh-CN" altLang="en-US" sz="900" dirty="0">
                <a:solidFill>
                  <a:schemeClr val="tx1">
                    <a:lumMod val="50000"/>
                    <a:lumOff val="50000"/>
                  </a:schemeClr>
                </a:solidFill>
                <a:latin typeface="微软雅黑" pitchFamily="34" charset="-122"/>
              </a:rPr>
              <a:t>添加对图片的说明文字添加对图片的说明文字</a:t>
            </a:r>
          </a:p>
        </p:txBody>
      </p:sp>
      <p:sp>
        <p:nvSpPr>
          <p:cNvPr id="38" name="文本框 7"/>
          <p:cNvSpPr txBox="1">
            <a:spLocks noChangeArrowheads="1"/>
          </p:cNvSpPr>
          <p:nvPr/>
        </p:nvSpPr>
        <p:spPr bwMode="auto">
          <a:xfrm>
            <a:off x="2746603" y="3618359"/>
            <a:ext cx="1729460" cy="104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200" dirty="0">
                <a:solidFill>
                  <a:schemeClr val="tx1">
                    <a:lumMod val="75000"/>
                    <a:lumOff val="25000"/>
                  </a:schemeClr>
                </a:solidFill>
                <a:latin typeface="微软雅黑" pitchFamily="34" charset="-122"/>
              </a:rPr>
              <a:t>添加文本信息</a:t>
            </a:r>
            <a:endParaRPr lang="en-US" altLang="zh-CN" sz="1200" dirty="0">
              <a:solidFill>
                <a:schemeClr val="tx1">
                  <a:lumMod val="75000"/>
                  <a:lumOff val="25000"/>
                </a:schemeClr>
              </a:solidFill>
              <a:latin typeface="微软雅黑" pitchFamily="34" charset="-122"/>
            </a:endParaRPr>
          </a:p>
          <a:p>
            <a:pPr algn="ctr">
              <a:lnSpc>
                <a:spcPct val="150000"/>
              </a:lnSpc>
              <a:spcBef>
                <a:spcPts val="300"/>
              </a:spcBef>
            </a:pPr>
            <a:r>
              <a:rPr lang="zh-CN" altLang="en-US" sz="900" dirty="0">
                <a:solidFill>
                  <a:schemeClr val="tx1">
                    <a:lumMod val="50000"/>
                    <a:lumOff val="50000"/>
                  </a:schemeClr>
                </a:solidFill>
                <a:latin typeface="微软雅黑" pitchFamily="34" charset="-122"/>
              </a:rPr>
              <a:t>添加对图片的说明文字添加对图片的说明文字</a:t>
            </a:r>
          </a:p>
        </p:txBody>
      </p:sp>
      <p:sp>
        <p:nvSpPr>
          <p:cNvPr id="39" name="文本框 7"/>
          <p:cNvSpPr txBox="1">
            <a:spLocks noChangeArrowheads="1"/>
          </p:cNvSpPr>
          <p:nvPr/>
        </p:nvSpPr>
        <p:spPr bwMode="auto">
          <a:xfrm>
            <a:off x="4666816" y="3618359"/>
            <a:ext cx="1729460" cy="104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200" dirty="0">
                <a:solidFill>
                  <a:schemeClr val="tx1">
                    <a:lumMod val="75000"/>
                    <a:lumOff val="25000"/>
                  </a:schemeClr>
                </a:solidFill>
                <a:latin typeface="微软雅黑" pitchFamily="34" charset="-122"/>
              </a:rPr>
              <a:t>添加文本信息</a:t>
            </a:r>
            <a:endParaRPr lang="en-US" altLang="zh-CN" sz="1200" dirty="0">
              <a:solidFill>
                <a:schemeClr val="tx1">
                  <a:lumMod val="75000"/>
                  <a:lumOff val="25000"/>
                </a:schemeClr>
              </a:solidFill>
              <a:latin typeface="微软雅黑" pitchFamily="34" charset="-122"/>
            </a:endParaRPr>
          </a:p>
          <a:p>
            <a:pPr algn="ctr">
              <a:lnSpc>
                <a:spcPct val="150000"/>
              </a:lnSpc>
              <a:spcBef>
                <a:spcPts val="300"/>
              </a:spcBef>
            </a:pPr>
            <a:r>
              <a:rPr lang="zh-CN" altLang="en-US" sz="900" dirty="0">
                <a:solidFill>
                  <a:schemeClr val="tx1">
                    <a:lumMod val="50000"/>
                    <a:lumOff val="50000"/>
                  </a:schemeClr>
                </a:solidFill>
                <a:latin typeface="微软雅黑" pitchFamily="34" charset="-122"/>
              </a:rPr>
              <a:t>添加对图片的说明文字添加对图片的说明文字</a:t>
            </a:r>
          </a:p>
        </p:txBody>
      </p:sp>
      <p:sp>
        <p:nvSpPr>
          <p:cNvPr id="40" name="文本框 7"/>
          <p:cNvSpPr txBox="1">
            <a:spLocks noChangeArrowheads="1"/>
          </p:cNvSpPr>
          <p:nvPr/>
        </p:nvSpPr>
        <p:spPr bwMode="auto">
          <a:xfrm>
            <a:off x="6587030" y="3618359"/>
            <a:ext cx="1729460" cy="104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algn="ctr" eaLnBrk="1" hangingPunct="1"/>
            <a:r>
              <a:rPr lang="zh-CN" altLang="en-US" sz="1200" dirty="0">
                <a:solidFill>
                  <a:schemeClr val="tx1">
                    <a:lumMod val="75000"/>
                    <a:lumOff val="25000"/>
                  </a:schemeClr>
                </a:solidFill>
                <a:latin typeface="微软雅黑" pitchFamily="34" charset="-122"/>
              </a:rPr>
              <a:t>添加文本信息</a:t>
            </a:r>
            <a:endParaRPr lang="en-US" altLang="zh-CN" sz="1200" dirty="0">
              <a:solidFill>
                <a:schemeClr val="tx1">
                  <a:lumMod val="75000"/>
                  <a:lumOff val="25000"/>
                </a:schemeClr>
              </a:solidFill>
              <a:latin typeface="微软雅黑" pitchFamily="34" charset="-122"/>
            </a:endParaRPr>
          </a:p>
          <a:p>
            <a:pPr algn="ctr">
              <a:lnSpc>
                <a:spcPct val="150000"/>
              </a:lnSpc>
              <a:spcBef>
                <a:spcPts val="300"/>
              </a:spcBef>
            </a:pPr>
            <a:r>
              <a:rPr lang="zh-CN" altLang="en-US" sz="900" dirty="0">
                <a:solidFill>
                  <a:schemeClr val="tx1">
                    <a:lumMod val="50000"/>
                    <a:lumOff val="50000"/>
                  </a:schemeClr>
                </a:solidFill>
                <a:latin typeface="微软雅黑" pitchFamily="34" charset="-122"/>
              </a:rPr>
              <a:t>添加对图片的说明文字添加对图片的说明文字</a:t>
            </a:r>
          </a:p>
        </p:txBody>
      </p:sp>
    </p:spTree>
    <p:extLst>
      <p:ext uri="{BB962C8B-B14F-4D97-AF65-F5344CB8AC3E}">
        <p14:creationId xmlns:p14="http://schemas.microsoft.com/office/powerpoint/2010/main" xmlns="" val="3058723007"/>
      </p:ext>
    </p:extLst>
  </p:cSld>
  <p:clrMapOvr>
    <a:masterClrMapping/>
  </p:clrMapOvr>
  <p:transition spd="med" advClick="0" advTm="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by="(-#ppt_w*2)" calcmode="lin" valueType="num">
                                      <p:cBhvr rctx="PPT">
                                        <p:cTn id="7" dur="500" autoRev="1" fill="hold">
                                          <p:stCondLst>
                                            <p:cond delay="0"/>
                                          </p:stCondLst>
                                        </p:cTn>
                                        <p:tgtEl>
                                          <p:spTgt spid="22"/>
                                        </p:tgtEl>
                                        <p:attrNameLst>
                                          <p:attrName>ppt_w</p:attrName>
                                        </p:attrNameLst>
                                      </p:cBhvr>
                                    </p:anim>
                                    <p:anim by="(#ppt_w*0.50)" calcmode="lin" valueType="num">
                                      <p:cBhvr>
                                        <p:cTn id="8" dur="500" decel="50000" autoRev="1" fill="hold">
                                          <p:stCondLst>
                                            <p:cond delay="0"/>
                                          </p:stCondLst>
                                        </p:cTn>
                                        <p:tgtEl>
                                          <p:spTgt spid="22"/>
                                        </p:tgtEl>
                                        <p:attrNameLst>
                                          <p:attrName>ppt_x</p:attrName>
                                        </p:attrNameLst>
                                      </p:cBhvr>
                                    </p:anim>
                                    <p:anim from="(-#ppt_h/2)" to="(#ppt_y)" calcmode="lin" valueType="num">
                                      <p:cBhvr>
                                        <p:cTn id="9" dur="1000" fill="hold">
                                          <p:stCondLst>
                                            <p:cond delay="0"/>
                                          </p:stCondLst>
                                        </p:cTn>
                                        <p:tgtEl>
                                          <p:spTgt spid="22"/>
                                        </p:tgtEl>
                                        <p:attrNameLst>
                                          <p:attrName>ppt_y</p:attrName>
                                        </p:attrNameLst>
                                      </p:cBhvr>
                                    </p:anim>
                                    <p:animRot by="21600000">
                                      <p:cBhvr>
                                        <p:cTn id="10" dur="1000" fill="hold">
                                          <p:stCondLst>
                                            <p:cond delay="0"/>
                                          </p:stCondLst>
                                        </p:cTn>
                                        <p:tgtEl>
                                          <p:spTgt spid="22"/>
                                        </p:tgtEl>
                                        <p:attrNameLst>
                                          <p:attrName>r</p:attrName>
                                        </p:attrNameLst>
                                      </p:cBhvr>
                                    </p:animRot>
                                  </p:childTnLst>
                                </p:cTn>
                              </p:par>
                            </p:childTnLst>
                          </p:cTn>
                        </p:par>
                        <p:par>
                          <p:cTn id="11" fill="hold">
                            <p:stCondLst>
                              <p:cond delay="1500"/>
                            </p:stCondLst>
                            <p:childTnLst>
                              <p:par>
                                <p:cTn id="12" presetID="2" presetClass="entr" presetSubtype="2" fill="hold" grpId="0" nodeType="afterEffect">
                                  <p:stCondLst>
                                    <p:cond delay="0"/>
                                  </p:stCondLst>
                                  <p:childTnLst>
                                    <p:set>
                                      <p:cBhvr>
                                        <p:cTn id="13" dur="1" fill="hold">
                                          <p:stCondLst>
                                            <p:cond delay="0"/>
                                          </p:stCondLst>
                                        </p:cTn>
                                        <p:tgtEl>
                                          <p:spTgt spid="23"/>
                                        </p:tgtEl>
                                        <p:attrNameLst>
                                          <p:attrName>style.visibility</p:attrName>
                                        </p:attrNameLst>
                                      </p:cBhvr>
                                      <p:to>
                                        <p:strVal val="visible"/>
                                      </p:to>
                                    </p:set>
                                    <p:anim calcmode="lin" valueType="num">
                                      <p:cBhvr additive="base">
                                        <p:cTn id="14" dur="500" fill="hold"/>
                                        <p:tgtEl>
                                          <p:spTgt spid="23"/>
                                        </p:tgtEl>
                                        <p:attrNameLst>
                                          <p:attrName>ppt_x</p:attrName>
                                        </p:attrNameLst>
                                      </p:cBhvr>
                                      <p:tavLst>
                                        <p:tav tm="0">
                                          <p:val>
                                            <p:strVal val="1+#ppt_w/2"/>
                                          </p:val>
                                        </p:tav>
                                        <p:tav tm="100000">
                                          <p:val>
                                            <p:strVal val="#ppt_x"/>
                                          </p:val>
                                        </p:tav>
                                      </p:tavLst>
                                    </p:anim>
                                    <p:anim calcmode="lin" valueType="num">
                                      <p:cBhvr additive="base">
                                        <p:cTn id="15" dur="500" fill="hold"/>
                                        <p:tgtEl>
                                          <p:spTgt spid="23"/>
                                        </p:tgtEl>
                                        <p:attrNameLst>
                                          <p:attrName>ppt_y</p:attrName>
                                        </p:attrNameLst>
                                      </p:cBhvr>
                                      <p:tavLst>
                                        <p:tav tm="0">
                                          <p:val>
                                            <p:strVal val="#ppt_y"/>
                                          </p:val>
                                        </p:tav>
                                        <p:tav tm="100000">
                                          <p:val>
                                            <p:strVal val="#ppt_y"/>
                                          </p:val>
                                        </p:tav>
                                      </p:tavLst>
                                    </p:anim>
                                  </p:childTnLst>
                                </p:cTn>
                              </p:par>
                            </p:childTnLst>
                          </p:cTn>
                        </p:par>
                        <p:par>
                          <p:cTn id="16" fill="hold">
                            <p:stCondLst>
                              <p:cond delay="2000"/>
                            </p:stCondLst>
                            <p:childTnLst>
                              <p:par>
                                <p:cTn id="17" presetID="2" presetClass="entr" presetSubtype="2" fill="hold" grpId="0" nodeType="after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1+#ppt_w/2"/>
                                          </p:val>
                                        </p:tav>
                                        <p:tav tm="100000">
                                          <p:val>
                                            <p:strVal val="#ppt_x"/>
                                          </p:val>
                                        </p:tav>
                                      </p:tavLst>
                                    </p:anim>
                                    <p:anim calcmode="lin" valueType="num">
                                      <p:cBhvr additive="base">
                                        <p:cTn id="20" dur="500" fill="hold"/>
                                        <p:tgtEl>
                                          <p:spTgt spid="24"/>
                                        </p:tgtEl>
                                        <p:attrNameLst>
                                          <p:attrName>ppt_y</p:attrName>
                                        </p:attrNameLst>
                                      </p:cBhvr>
                                      <p:tavLst>
                                        <p:tav tm="0">
                                          <p:val>
                                            <p:strVal val="#ppt_y"/>
                                          </p:val>
                                        </p:tav>
                                        <p:tav tm="100000">
                                          <p:val>
                                            <p:strVal val="#ppt_y"/>
                                          </p:val>
                                        </p:tav>
                                      </p:tavLst>
                                    </p:anim>
                                  </p:childTnLst>
                                </p:cTn>
                              </p:par>
                            </p:childTnLst>
                          </p:cTn>
                        </p:par>
                        <p:par>
                          <p:cTn id="21" fill="hold">
                            <p:stCondLst>
                              <p:cond delay="2500"/>
                            </p:stCondLst>
                            <p:childTnLst>
                              <p:par>
                                <p:cTn id="22" presetID="2" presetClass="entr" presetSubtype="2" fill="hold" grpId="0" nodeType="afterEffect">
                                  <p:stCondLst>
                                    <p:cond delay="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500" fill="hold"/>
                                        <p:tgtEl>
                                          <p:spTgt spid="25"/>
                                        </p:tgtEl>
                                        <p:attrNameLst>
                                          <p:attrName>ppt_x</p:attrName>
                                        </p:attrNameLst>
                                      </p:cBhvr>
                                      <p:tavLst>
                                        <p:tav tm="0">
                                          <p:val>
                                            <p:strVal val="1+#ppt_w/2"/>
                                          </p:val>
                                        </p:tav>
                                        <p:tav tm="100000">
                                          <p:val>
                                            <p:strVal val="#ppt_x"/>
                                          </p:val>
                                        </p:tav>
                                      </p:tavLst>
                                    </p:anim>
                                    <p:anim calcmode="lin" valueType="num">
                                      <p:cBhvr additive="base">
                                        <p:cTn id="25" dur="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2"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1+#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par>
                          <p:cTn id="31" fill="hold">
                            <p:stCondLst>
                              <p:cond delay="3500"/>
                            </p:stCondLst>
                            <p:childTnLst>
                              <p:par>
                                <p:cTn id="32" presetID="22" presetClass="entr" presetSubtype="1" fill="hold" grpId="0"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up)">
                                      <p:cBhvr>
                                        <p:cTn id="34" dur="500"/>
                                        <p:tgtEl>
                                          <p:spTgt spid="27"/>
                                        </p:tgtEl>
                                      </p:cBhvr>
                                    </p:animEffect>
                                  </p:childTnLst>
                                </p:cTn>
                              </p:par>
                            </p:childTnLst>
                          </p:cTn>
                        </p:par>
                        <p:par>
                          <p:cTn id="35" fill="hold">
                            <p:stCondLst>
                              <p:cond delay="4000"/>
                            </p:stCondLst>
                            <p:childTnLst>
                              <p:par>
                                <p:cTn id="36" presetID="22" presetClass="entr" presetSubtype="1" fill="hold" grpId="0" nodeType="after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wipe(up)">
                                      <p:cBhvr>
                                        <p:cTn id="38" dur="500"/>
                                        <p:tgtEl>
                                          <p:spTgt spid="38"/>
                                        </p:tgtEl>
                                      </p:cBhvr>
                                    </p:animEffect>
                                  </p:childTnLst>
                                </p:cTn>
                              </p:par>
                            </p:childTnLst>
                          </p:cTn>
                        </p:par>
                        <p:par>
                          <p:cTn id="39" fill="hold">
                            <p:stCondLst>
                              <p:cond delay="4500"/>
                            </p:stCondLst>
                            <p:childTnLst>
                              <p:par>
                                <p:cTn id="40" presetID="22" presetClass="entr" presetSubtype="1" fill="hold" grpId="0" nodeType="after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wipe(up)">
                                      <p:cBhvr>
                                        <p:cTn id="42" dur="500"/>
                                        <p:tgtEl>
                                          <p:spTgt spid="39"/>
                                        </p:tgtEl>
                                      </p:cBhvr>
                                    </p:animEffect>
                                  </p:childTnLst>
                                </p:cTn>
                              </p:par>
                            </p:childTnLst>
                          </p:cTn>
                        </p:par>
                        <p:par>
                          <p:cTn id="43" fill="hold">
                            <p:stCondLst>
                              <p:cond delay="5000"/>
                            </p:stCondLst>
                            <p:childTnLst>
                              <p:par>
                                <p:cTn id="44" presetID="22" presetClass="entr" presetSubtype="1" fill="hold" grpId="0" nodeType="after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up)">
                                      <p:cBhvr>
                                        <p:cTn id="4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animBg="1"/>
      <p:bldP spid="25" grpId="0" animBg="1"/>
      <p:bldP spid="26" grpId="0" animBg="1"/>
      <p:bldP spid="27" grpId="0"/>
      <p:bldP spid="38" grpId="0"/>
      <p:bldP spid="39"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8"/>
          <p:cNvCxnSpPr/>
          <p:nvPr/>
        </p:nvCxnSpPr>
        <p:spPr>
          <a:xfrm>
            <a:off x="3035808" y="2212504"/>
            <a:ext cx="731520"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10" name="直接连接符 9"/>
          <p:cNvCxnSpPr/>
          <p:nvPr/>
        </p:nvCxnSpPr>
        <p:spPr>
          <a:xfrm>
            <a:off x="5376672" y="2212504"/>
            <a:ext cx="719328" cy="0"/>
          </a:xfrm>
          <a:prstGeom prst="line">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1" name="弧形 10"/>
          <p:cNvSpPr/>
          <p:nvPr/>
        </p:nvSpPr>
        <p:spPr>
          <a:xfrm flipH="1">
            <a:off x="1417179" y="1403378"/>
            <a:ext cx="1618252" cy="1618252"/>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2" name="弧形 11"/>
          <p:cNvSpPr/>
          <p:nvPr/>
        </p:nvSpPr>
        <p:spPr>
          <a:xfrm flipH="1" flipV="1">
            <a:off x="1417179" y="1430864"/>
            <a:ext cx="1618252" cy="1618252"/>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3" name="弧形 12"/>
          <p:cNvSpPr/>
          <p:nvPr/>
        </p:nvSpPr>
        <p:spPr>
          <a:xfrm flipH="1">
            <a:off x="3757794" y="1403378"/>
            <a:ext cx="1618252" cy="1618252"/>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4" name="弧形 13"/>
          <p:cNvSpPr/>
          <p:nvPr/>
        </p:nvSpPr>
        <p:spPr>
          <a:xfrm flipH="1" flipV="1">
            <a:off x="3757794" y="1430864"/>
            <a:ext cx="1618252" cy="1618252"/>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5" name="弧形 14"/>
          <p:cNvSpPr/>
          <p:nvPr/>
        </p:nvSpPr>
        <p:spPr>
          <a:xfrm flipH="1">
            <a:off x="6100635" y="1403378"/>
            <a:ext cx="1618252" cy="1618252"/>
          </a:xfrm>
          <a:prstGeom prst="arc">
            <a:avLst>
              <a:gd name="adj1" fmla="val 12184051"/>
              <a:gd name="adj2" fmla="val 0"/>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sp>
        <p:nvSpPr>
          <p:cNvPr id="16" name="弧形 15"/>
          <p:cNvSpPr/>
          <p:nvPr/>
        </p:nvSpPr>
        <p:spPr>
          <a:xfrm flipH="1" flipV="1">
            <a:off x="6100635" y="1430864"/>
            <a:ext cx="1618252" cy="1618252"/>
          </a:xfrm>
          <a:prstGeom prst="arc">
            <a:avLst>
              <a:gd name="adj1" fmla="val 10684416"/>
              <a:gd name="adj2" fmla="val 20274395"/>
            </a:avLst>
          </a:prstGeom>
          <a:noFill/>
          <a:ln w="9525">
            <a:solidFill>
              <a:srgbClr val="626262"/>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lIns="91424" tIns="45712" rIns="91424" bIns="45712" rtlCol="0" anchor="ctr"/>
          <a:lstStyle/>
          <a:p>
            <a:pPr algn="ctr"/>
            <a:endParaRPr lang="zh-CN" altLang="en-US"/>
          </a:p>
        </p:txBody>
      </p:sp>
      <p:graphicFrame>
        <p:nvGraphicFramePr>
          <p:cNvPr id="17" name="图表 16"/>
          <p:cNvGraphicFramePr/>
          <p:nvPr>
            <p:extLst>
              <p:ext uri="{D42A27DB-BD31-4B8C-83A1-F6EECF244321}">
                <p14:modId xmlns:p14="http://schemas.microsoft.com/office/powerpoint/2010/main" xmlns="" val="3282110945"/>
              </p:ext>
            </p:extLst>
          </p:nvPr>
        </p:nvGraphicFramePr>
        <p:xfrm>
          <a:off x="953727" y="1380638"/>
          <a:ext cx="2543944" cy="16959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图表 17"/>
          <p:cNvGraphicFramePr/>
          <p:nvPr>
            <p:extLst>
              <p:ext uri="{D42A27DB-BD31-4B8C-83A1-F6EECF244321}">
                <p14:modId xmlns:p14="http://schemas.microsoft.com/office/powerpoint/2010/main" xmlns="" val="2127846252"/>
              </p:ext>
            </p:extLst>
          </p:nvPr>
        </p:nvGraphicFramePr>
        <p:xfrm>
          <a:off x="3300030" y="1380638"/>
          <a:ext cx="2543944" cy="1695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图表 18"/>
          <p:cNvGraphicFramePr/>
          <p:nvPr>
            <p:extLst>
              <p:ext uri="{D42A27DB-BD31-4B8C-83A1-F6EECF244321}">
                <p14:modId xmlns:p14="http://schemas.microsoft.com/office/powerpoint/2010/main" xmlns="" val="1227198388"/>
              </p:ext>
            </p:extLst>
          </p:nvPr>
        </p:nvGraphicFramePr>
        <p:xfrm>
          <a:off x="5646333" y="1380638"/>
          <a:ext cx="2543944" cy="1695963"/>
        </p:xfrm>
        <a:graphic>
          <a:graphicData uri="http://schemas.openxmlformats.org/drawingml/2006/chart">
            <c:chart xmlns:c="http://schemas.openxmlformats.org/drawingml/2006/chart" xmlns:r="http://schemas.openxmlformats.org/officeDocument/2006/relationships" r:id="rId5"/>
          </a:graphicData>
        </a:graphic>
      </p:graphicFrame>
      <p:sp>
        <p:nvSpPr>
          <p:cNvPr id="20" name="矩形 19"/>
          <p:cNvSpPr/>
          <p:nvPr/>
        </p:nvSpPr>
        <p:spPr>
          <a:xfrm>
            <a:off x="1670648" y="3221510"/>
            <a:ext cx="1107963" cy="295129"/>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1" name="矩形 20"/>
          <p:cNvSpPr/>
          <p:nvPr/>
        </p:nvSpPr>
        <p:spPr>
          <a:xfrm>
            <a:off x="1389429" y="3616660"/>
            <a:ext cx="1670404" cy="424716"/>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2" name="矩形 21"/>
          <p:cNvSpPr/>
          <p:nvPr/>
        </p:nvSpPr>
        <p:spPr>
          <a:xfrm>
            <a:off x="4018018" y="3221510"/>
            <a:ext cx="1107963" cy="313916"/>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3" name="矩形 22"/>
          <p:cNvSpPr/>
          <p:nvPr/>
        </p:nvSpPr>
        <p:spPr>
          <a:xfrm>
            <a:off x="3736800" y="3616660"/>
            <a:ext cx="1670404" cy="424716"/>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4" name="矩形 23"/>
          <p:cNvSpPr/>
          <p:nvPr/>
        </p:nvSpPr>
        <p:spPr>
          <a:xfrm>
            <a:off x="6365388" y="3221510"/>
            <a:ext cx="1107963" cy="313916"/>
          </a:xfrm>
          <a:prstGeom prst="rect">
            <a:avLst/>
          </a:prstGeom>
        </p:spPr>
        <p:txBody>
          <a:bodyPr wrap="none" lIns="91424" tIns="45712" rIns="91424" bIns="45712">
            <a:spAutoFit/>
          </a:bodyPr>
          <a:lstStyle/>
          <a:p>
            <a:pPr algn="just">
              <a:lnSpc>
                <a:spcPct val="120000"/>
              </a:lnSpc>
            </a:pPr>
            <a:r>
              <a:rPr lang="zh-CN" altLang="en-US" sz="1200" dirty="0">
                <a:solidFill>
                  <a:schemeClr val="accent2"/>
                </a:solidFill>
                <a:latin typeface="微软雅黑" panose="020B0503020204020204" pitchFamily="34" charset="-122"/>
                <a:ea typeface="微软雅黑" panose="020B0503020204020204" pitchFamily="34" charset="-122"/>
              </a:rPr>
              <a:t>项目单项说明</a:t>
            </a:r>
          </a:p>
        </p:txBody>
      </p:sp>
      <p:sp>
        <p:nvSpPr>
          <p:cNvPr id="25" name="矩形 24"/>
          <p:cNvSpPr/>
          <p:nvPr/>
        </p:nvSpPr>
        <p:spPr>
          <a:xfrm>
            <a:off x="6084168" y="3616660"/>
            <a:ext cx="1670404" cy="424716"/>
          </a:xfrm>
          <a:prstGeom prst="rect">
            <a:avLst/>
          </a:prstGeom>
        </p:spPr>
        <p:txBody>
          <a:bodyPr wrap="square" lIns="91424" tIns="45712" rIns="91424" bIns="45712" anchor="ctr">
            <a:spAutoFit/>
          </a:bodyPr>
          <a:lstStyle/>
          <a:p>
            <a:pPr algn="ctr">
              <a:lnSpc>
                <a:spcPct val="120000"/>
              </a:lnSpc>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在这里填写项目的具体情况只写完任务说明</a:t>
            </a:r>
          </a:p>
        </p:txBody>
      </p:sp>
      <p:sp>
        <p:nvSpPr>
          <p:cNvPr id="26" name="矩形 25"/>
          <p:cNvSpPr/>
          <p:nvPr/>
        </p:nvSpPr>
        <p:spPr>
          <a:xfrm>
            <a:off x="1945571" y="2045233"/>
            <a:ext cx="558133" cy="389514"/>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75%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7" name="矩形 26"/>
          <p:cNvSpPr/>
          <p:nvPr/>
        </p:nvSpPr>
        <p:spPr>
          <a:xfrm>
            <a:off x="4271022" y="2045233"/>
            <a:ext cx="591796" cy="389514"/>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55%</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8" name="矩形 27"/>
          <p:cNvSpPr/>
          <p:nvPr/>
        </p:nvSpPr>
        <p:spPr>
          <a:xfrm>
            <a:off x="6627482" y="2045233"/>
            <a:ext cx="583781" cy="389514"/>
          </a:xfrm>
          <a:prstGeom prst="rect">
            <a:avLst/>
          </a:prstGeom>
        </p:spPr>
        <p:txBody>
          <a:bodyPr wrap="none" lIns="91424" tIns="45712" rIns="91424" bIns="45712" anchor="t">
            <a:spAutoFit/>
          </a:bodyPr>
          <a:lstStyle/>
          <a:p>
            <a:pPr algn="ctr">
              <a:lnSpc>
                <a:spcPct val="120000"/>
              </a:lnSpc>
            </a:pPr>
            <a:r>
              <a:rPr lang="en-US" altLang="zh-CN" dirty="0">
                <a:solidFill>
                  <a:schemeClr val="accent2"/>
                </a:solidFill>
                <a:latin typeface="Impact" panose="020B0806030902050204" pitchFamily="34" charset="0"/>
                <a:ea typeface="微软雅黑" panose="020B0503020204020204" pitchFamily="34" charset="-122"/>
              </a:rPr>
              <a:t>84%</a:t>
            </a:r>
            <a:endParaRPr lang="zh-CN" altLang="en-US" dirty="0">
              <a:solidFill>
                <a:schemeClr val="accent2"/>
              </a:solidFill>
              <a:latin typeface="Impact" panose="020B0806030902050204" pitchFamily="34" charset="0"/>
              <a:ea typeface="微软雅黑" panose="020B0503020204020204" pitchFamily="34" charset="-122"/>
            </a:endParaRPr>
          </a:p>
        </p:txBody>
      </p:sp>
      <p:sp>
        <p:nvSpPr>
          <p:cNvPr id="29" name="TextBox 28"/>
          <p:cNvSpPr txBox="1"/>
          <p:nvPr/>
        </p:nvSpPr>
        <p:spPr>
          <a:xfrm>
            <a:off x="7857868" y="5741690"/>
            <a:ext cx="1584176" cy="369332"/>
          </a:xfrm>
          <a:prstGeom prst="rect">
            <a:avLst/>
          </a:prstGeom>
          <a:noFill/>
        </p:spPr>
        <p:txBody>
          <a:bodyPr wrap="square" lIns="91424" tIns="45712" rIns="91424" bIns="45712" rtlCol="0">
            <a:spAutoFit/>
          </a:bodyPr>
          <a:lstStyle/>
          <a:p>
            <a:r>
              <a:rPr lang="zh-CN" altLang="en-US" dirty="0">
                <a:latin typeface="方正准圆简体" panose="02010601030101010101" pitchFamily="65" charset="-122"/>
                <a:ea typeface="方正准圆简体" panose="02010601030101010101" pitchFamily="65" charset="-122"/>
              </a:rPr>
              <a:t>延迟符号</a:t>
            </a:r>
          </a:p>
        </p:txBody>
      </p:sp>
    </p:spTree>
    <p:extLst>
      <p:ext uri="{BB962C8B-B14F-4D97-AF65-F5344CB8AC3E}">
        <p14:creationId xmlns:p14="http://schemas.microsoft.com/office/powerpoint/2010/main" xmlns="" val="1595247062"/>
      </p:ext>
    </p:extLst>
  </p:cSld>
  <p:clrMapOvr>
    <a:masterClrMapping/>
  </p:clrMapOvr>
  <p:transition spd="slow" advClick="0" advTm="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750"/>
                                        <p:tgtEl>
                                          <p:spTgt spid="17"/>
                                        </p:tgtEl>
                                      </p:cBhvr>
                                    </p:animEffect>
                                    <p:anim calcmode="lin" valueType="num">
                                      <p:cBhvr>
                                        <p:cTn id="8" dur="750" fill="hold"/>
                                        <p:tgtEl>
                                          <p:spTgt spid="17"/>
                                        </p:tgtEl>
                                        <p:attrNameLst>
                                          <p:attrName>ppt_x</p:attrName>
                                        </p:attrNameLst>
                                      </p:cBhvr>
                                      <p:tavLst>
                                        <p:tav tm="0">
                                          <p:val>
                                            <p:strVal val="#ppt_x"/>
                                          </p:val>
                                        </p:tav>
                                        <p:tav tm="100000">
                                          <p:val>
                                            <p:strVal val="#ppt_x"/>
                                          </p:val>
                                        </p:tav>
                                      </p:tavLst>
                                    </p:anim>
                                    <p:anim calcmode="lin" valueType="num">
                                      <p:cBhvr>
                                        <p:cTn id="9" dur="75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right)">
                                      <p:cBhvr>
                                        <p:cTn id="16" dur="500"/>
                                        <p:tgtEl>
                                          <p:spTgt spid="12"/>
                                        </p:tgtEl>
                                      </p:cBhvr>
                                    </p:animEffect>
                                  </p:childTnLst>
                                </p:cTn>
                              </p:par>
                            </p:childTnLst>
                          </p:cTn>
                        </p:par>
                        <p:par>
                          <p:cTn id="17" fill="hold">
                            <p:stCondLst>
                              <p:cond delay="1500"/>
                            </p:stCondLst>
                            <p:childTnLst>
                              <p:par>
                                <p:cTn id="18" presetID="53" presetClass="entr" presetSubtype="16" fill="hold" grpId="0" nodeType="afterEffect">
                                  <p:stCondLst>
                                    <p:cond delay="0"/>
                                  </p:stCondLst>
                                  <p:childTnLst>
                                    <p:set>
                                      <p:cBhvr>
                                        <p:cTn id="19" dur="1" fill="hold">
                                          <p:stCondLst>
                                            <p:cond delay="0"/>
                                          </p:stCondLst>
                                        </p:cTn>
                                        <p:tgtEl>
                                          <p:spTgt spid="26"/>
                                        </p:tgtEl>
                                        <p:attrNameLst>
                                          <p:attrName>style.visibility</p:attrName>
                                        </p:attrNameLst>
                                      </p:cBhvr>
                                      <p:to>
                                        <p:strVal val="visible"/>
                                      </p:to>
                                    </p:set>
                                    <p:anim calcmode="lin" valueType="num">
                                      <p:cBhvr>
                                        <p:cTn id="20" dur="500" fill="hold"/>
                                        <p:tgtEl>
                                          <p:spTgt spid="26"/>
                                        </p:tgtEl>
                                        <p:attrNameLst>
                                          <p:attrName>ppt_w</p:attrName>
                                        </p:attrNameLst>
                                      </p:cBhvr>
                                      <p:tavLst>
                                        <p:tav tm="0">
                                          <p:val>
                                            <p:fltVal val="0"/>
                                          </p:val>
                                        </p:tav>
                                        <p:tav tm="100000">
                                          <p:val>
                                            <p:strVal val="#ppt_w"/>
                                          </p:val>
                                        </p:tav>
                                      </p:tavLst>
                                    </p:anim>
                                    <p:anim calcmode="lin" valueType="num">
                                      <p:cBhvr>
                                        <p:cTn id="21" dur="500" fill="hold"/>
                                        <p:tgtEl>
                                          <p:spTgt spid="26"/>
                                        </p:tgtEl>
                                        <p:attrNameLst>
                                          <p:attrName>ppt_h</p:attrName>
                                        </p:attrNameLst>
                                      </p:cBhvr>
                                      <p:tavLst>
                                        <p:tav tm="0">
                                          <p:val>
                                            <p:fltVal val="0"/>
                                          </p:val>
                                        </p:tav>
                                        <p:tav tm="100000">
                                          <p:val>
                                            <p:strVal val="#ppt_h"/>
                                          </p:val>
                                        </p:tav>
                                      </p:tavLst>
                                    </p:anim>
                                    <p:animEffect transition="in" filter="fade">
                                      <p:cBhvr>
                                        <p:cTn id="22" dur="500"/>
                                        <p:tgtEl>
                                          <p:spTgt spid="26"/>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2500"/>
                            </p:stCondLst>
                            <p:childTnLst>
                              <p:par>
                                <p:cTn id="28" presetID="42"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750"/>
                                        <p:tgtEl>
                                          <p:spTgt spid="18"/>
                                        </p:tgtEl>
                                      </p:cBhvr>
                                    </p:animEffect>
                                    <p:anim calcmode="lin" valueType="num">
                                      <p:cBhvr>
                                        <p:cTn id="31" dur="750" fill="hold"/>
                                        <p:tgtEl>
                                          <p:spTgt spid="18"/>
                                        </p:tgtEl>
                                        <p:attrNameLst>
                                          <p:attrName>ppt_x</p:attrName>
                                        </p:attrNameLst>
                                      </p:cBhvr>
                                      <p:tavLst>
                                        <p:tav tm="0">
                                          <p:val>
                                            <p:strVal val="#ppt_x"/>
                                          </p:val>
                                        </p:tav>
                                        <p:tav tm="100000">
                                          <p:val>
                                            <p:strVal val="#ppt_x"/>
                                          </p:val>
                                        </p:tav>
                                      </p:tavLst>
                                    </p:anim>
                                    <p:anim calcmode="lin" valueType="num">
                                      <p:cBhvr>
                                        <p:cTn id="32" dur="750" fill="hold"/>
                                        <p:tgtEl>
                                          <p:spTgt spid="18"/>
                                        </p:tgtEl>
                                        <p:attrNameLst>
                                          <p:attrName>ppt_y</p:attrName>
                                        </p:attrNameLst>
                                      </p:cBhvr>
                                      <p:tavLst>
                                        <p:tav tm="0">
                                          <p:val>
                                            <p:strVal val="#ppt_y+.1"/>
                                          </p:val>
                                        </p:tav>
                                        <p:tav tm="100000">
                                          <p:val>
                                            <p:strVal val="#ppt_y"/>
                                          </p:val>
                                        </p:tav>
                                      </p:tavLst>
                                    </p:anim>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left)">
                                      <p:cBhvr>
                                        <p:cTn id="36" dur="500"/>
                                        <p:tgtEl>
                                          <p:spTgt spid="13"/>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right)">
                                      <p:cBhvr>
                                        <p:cTn id="39" dur="500"/>
                                        <p:tgtEl>
                                          <p:spTgt spid="14"/>
                                        </p:tgtEl>
                                      </p:cBhvr>
                                    </p:animEffect>
                                  </p:childTnLst>
                                </p:cTn>
                              </p:par>
                            </p:childTnLst>
                          </p:cTn>
                        </p:par>
                        <p:par>
                          <p:cTn id="40" fill="hold">
                            <p:stCondLst>
                              <p:cond delay="4000"/>
                            </p:stCondLst>
                            <p:childTnLst>
                              <p:par>
                                <p:cTn id="41" presetID="53" presetClass="entr" presetSubtype="16"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Effect transition="in" filter="fade">
                                      <p:cBhvr>
                                        <p:cTn id="45" dur="500"/>
                                        <p:tgtEl>
                                          <p:spTgt spid="27"/>
                                        </p:tgtEl>
                                      </p:cBhvr>
                                    </p:animEffect>
                                  </p:childTnLst>
                                </p:cTn>
                              </p:par>
                            </p:childTnLst>
                          </p:cTn>
                        </p:par>
                        <p:par>
                          <p:cTn id="46" fill="hold">
                            <p:stCondLst>
                              <p:cond delay="4500"/>
                            </p:stCondLst>
                            <p:childTnLst>
                              <p:par>
                                <p:cTn id="47" presetID="22" presetClass="entr" presetSubtype="8"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wipe(left)">
                                      <p:cBhvr>
                                        <p:cTn id="49" dur="500"/>
                                        <p:tgtEl>
                                          <p:spTgt spid="10"/>
                                        </p:tgtEl>
                                      </p:cBhvr>
                                    </p:animEffect>
                                  </p:childTnLst>
                                </p:cTn>
                              </p:par>
                            </p:childTnLst>
                          </p:cTn>
                        </p:par>
                        <p:par>
                          <p:cTn id="50" fill="hold">
                            <p:stCondLst>
                              <p:cond delay="5000"/>
                            </p:stCondLst>
                            <p:childTnLst>
                              <p:par>
                                <p:cTn id="51" presetID="42"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750"/>
                                        <p:tgtEl>
                                          <p:spTgt spid="19"/>
                                        </p:tgtEl>
                                      </p:cBhvr>
                                    </p:animEffect>
                                    <p:anim calcmode="lin" valueType="num">
                                      <p:cBhvr>
                                        <p:cTn id="54" dur="750" fill="hold"/>
                                        <p:tgtEl>
                                          <p:spTgt spid="19"/>
                                        </p:tgtEl>
                                        <p:attrNameLst>
                                          <p:attrName>ppt_x</p:attrName>
                                        </p:attrNameLst>
                                      </p:cBhvr>
                                      <p:tavLst>
                                        <p:tav tm="0">
                                          <p:val>
                                            <p:strVal val="#ppt_x"/>
                                          </p:val>
                                        </p:tav>
                                        <p:tav tm="100000">
                                          <p:val>
                                            <p:strVal val="#ppt_x"/>
                                          </p:val>
                                        </p:tav>
                                      </p:tavLst>
                                    </p:anim>
                                    <p:anim calcmode="lin" valueType="num">
                                      <p:cBhvr>
                                        <p:cTn id="55" dur="750" fill="hold"/>
                                        <p:tgtEl>
                                          <p:spTgt spid="19"/>
                                        </p:tgtEl>
                                        <p:attrNameLst>
                                          <p:attrName>ppt_y</p:attrName>
                                        </p:attrNameLst>
                                      </p:cBhvr>
                                      <p:tavLst>
                                        <p:tav tm="0">
                                          <p:val>
                                            <p:strVal val="#ppt_y+.1"/>
                                          </p:val>
                                        </p:tav>
                                        <p:tav tm="100000">
                                          <p:val>
                                            <p:strVal val="#ppt_y"/>
                                          </p:val>
                                        </p:tav>
                                      </p:tavLst>
                                    </p:anim>
                                  </p:childTnLst>
                                </p:cTn>
                              </p:par>
                            </p:childTnLst>
                          </p:cTn>
                        </p:par>
                        <p:par>
                          <p:cTn id="56" fill="hold">
                            <p:stCondLst>
                              <p:cond delay="6000"/>
                            </p:stCondLst>
                            <p:childTnLst>
                              <p:par>
                                <p:cTn id="57" presetID="22" presetClass="entr" presetSubtype="8" fill="hold" grpId="0" nodeType="after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wipe(left)">
                                      <p:cBhvr>
                                        <p:cTn id="59" dur="500"/>
                                        <p:tgtEl>
                                          <p:spTgt spid="15"/>
                                        </p:tgtEl>
                                      </p:cBhvr>
                                    </p:animEffect>
                                  </p:childTnLst>
                                </p:cTn>
                              </p:par>
                              <p:par>
                                <p:cTn id="60" presetID="22" presetClass="entr" presetSubtype="2"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ipe(right)">
                                      <p:cBhvr>
                                        <p:cTn id="62" dur="500"/>
                                        <p:tgtEl>
                                          <p:spTgt spid="16"/>
                                        </p:tgtEl>
                                      </p:cBhvr>
                                    </p:animEffect>
                                  </p:childTnLst>
                                </p:cTn>
                              </p:par>
                            </p:childTnLst>
                          </p:cTn>
                        </p:par>
                        <p:par>
                          <p:cTn id="63" fill="hold">
                            <p:stCondLst>
                              <p:cond delay="6500"/>
                            </p:stCondLst>
                            <p:childTnLst>
                              <p:par>
                                <p:cTn id="64" presetID="53" presetClass="entr" presetSubtype="16"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p:cTn id="66" dur="500" fill="hold"/>
                                        <p:tgtEl>
                                          <p:spTgt spid="28"/>
                                        </p:tgtEl>
                                        <p:attrNameLst>
                                          <p:attrName>ppt_w</p:attrName>
                                        </p:attrNameLst>
                                      </p:cBhvr>
                                      <p:tavLst>
                                        <p:tav tm="0">
                                          <p:val>
                                            <p:fltVal val="0"/>
                                          </p:val>
                                        </p:tav>
                                        <p:tav tm="100000">
                                          <p:val>
                                            <p:strVal val="#ppt_w"/>
                                          </p:val>
                                        </p:tav>
                                      </p:tavLst>
                                    </p:anim>
                                    <p:anim calcmode="lin" valueType="num">
                                      <p:cBhvr>
                                        <p:cTn id="67" dur="500" fill="hold"/>
                                        <p:tgtEl>
                                          <p:spTgt spid="28"/>
                                        </p:tgtEl>
                                        <p:attrNameLst>
                                          <p:attrName>ppt_h</p:attrName>
                                        </p:attrNameLst>
                                      </p:cBhvr>
                                      <p:tavLst>
                                        <p:tav tm="0">
                                          <p:val>
                                            <p:fltVal val="0"/>
                                          </p:val>
                                        </p:tav>
                                        <p:tav tm="100000">
                                          <p:val>
                                            <p:strVal val="#ppt_h"/>
                                          </p:val>
                                        </p:tav>
                                      </p:tavLst>
                                    </p:anim>
                                    <p:animEffect transition="in" filter="fade">
                                      <p:cBhvr>
                                        <p:cTn id="68" dur="500"/>
                                        <p:tgtEl>
                                          <p:spTgt spid="28"/>
                                        </p:tgtEl>
                                      </p:cBhvr>
                                    </p:animEffect>
                                  </p:childTnLst>
                                </p:cTn>
                              </p:par>
                            </p:childTnLst>
                          </p:cTn>
                        </p:par>
                        <p:par>
                          <p:cTn id="69" fill="hold">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up)">
                                      <p:cBhvr>
                                        <p:cTn id="72" dur="500"/>
                                        <p:tgtEl>
                                          <p:spTgt spid="20"/>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up)">
                                      <p:cBhvr>
                                        <p:cTn id="75" dur="500"/>
                                        <p:tgtEl>
                                          <p:spTgt spid="21"/>
                                        </p:tgtEl>
                                      </p:cBhvr>
                                    </p:animEffect>
                                  </p:childTnLst>
                                </p:cTn>
                              </p:par>
                              <p:par>
                                <p:cTn id="76" presetID="22" presetClass="entr" presetSubtype="1"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wipe(up)">
                                      <p:cBhvr>
                                        <p:cTn id="78" dur="500"/>
                                        <p:tgtEl>
                                          <p:spTgt spid="2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animEffect transition="in" filter="wipe(up)">
                                      <p:cBhvr>
                                        <p:cTn id="81" dur="500"/>
                                        <p:tgtEl>
                                          <p:spTgt spid="23"/>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up)">
                                      <p:cBhvr>
                                        <p:cTn id="84" dur="500"/>
                                        <p:tgtEl>
                                          <p:spTgt spid="24"/>
                                        </p:tgtEl>
                                      </p:cBhvr>
                                    </p:animEffect>
                                  </p:childTnLst>
                                </p:cTn>
                              </p:par>
                              <p:par>
                                <p:cTn id="85" presetID="22" presetClass="entr" presetSubtype="1"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wipe(up)">
                                      <p:cBhvr>
                                        <p:cTn id="87" dur="500"/>
                                        <p:tgtEl>
                                          <p:spTgt spid="25"/>
                                        </p:tgtEl>
                                      </p:cBhvr>
                                    </p:animEffect>
                                  </p:childTnLst>
                                </p:cTn>
                              </p:par>
                            </p:childTnLst>
                          </p:cTn>
                        </p:par>
                        <p:par>
                          <p:cTn id="88" fill="hold">
                            <p:stCondLst>
                              <p:cond delay="7500"/>
                            </p:stCondLst>
                            <p:childTnLst>
                              <p:par>
                                <p:cTn id="89" presetID="42" presetClass="entr" presetSubtype="0" fill="hold" grpId="0" nodeType="afterEffect">
                                  <p:stCondLst>
                                    <p:cond delay="0"/>
                                  </p:stCondLst>
                                  <p:childTnLst>
                                    <p:set>
                                      <p:cBhvr>
                                        <p:cTn id="90" dur="1" fill="hold">
                                          <p:stCondLst>
                                            <p:cond delay="0"/>
                                          </p:stCondLst>
                                        </p:cTn>
                                        <p:tgtEl>
                                          <p:spTgt spid="29"/>
                                        </p:tgtEl>
                                        <p:attrNameLst>
                                          <p:attrName>style.visibility</p:attrName>
                                        </p:attrNameLst>
                                      </p:cBhvr>
                                      <p:to>
                                        <p:strVal val="visible"/>
                                      </p:to>
                                    </p:set>
                                    <p:animEffect transition="in" filter="fade">
                                      <p:cBhvr>
                                        <p:cTn id="91" dur="1000"/>
                                        <p:tgtEl>
                                          <p:spTgt spid="29"/>
                                        </p:tgtEl>
                                      </p:cBhvr>
                                    </p:animEffect>
                                    <p:anim calcmode="lin" valueType="num">
                                      <p:cBhvr>
                                        <p:cTn id="92" dur="1000" fill="hold"/>
                                        <p:tgtEl>
                                          <p:spTgt spid="29"/>
                                        </p:tgtEl>
                                        <p:attrNameLst>
                                          <p:attrName>ppt_x</p:attrName>
                                        </p:attrNameLst>
                                      </p:cBhvr>
                                      <p:tavLst>
                                        <p:tav tm="0">
                                          <p:val>
                                            <p:strVal val="#ppt_x"/>
                                          </p:val>
                                        </p:tav>
                                        <p:tav tm="100000">
                                          <p:val>
                                            <p:strVal val="#ppt_x"/>
                                          </p:val>
                                        </p:tav>
                                      </p:tavLst>
                                    </p:anim>
                                    <p:anim calcmode="lin" valueType="num">
                                      <p:cBhvr>
                                        <p:cTn id="93"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Graphic spid="17" grpId="0">
        <p:bldAsOne/>
      </p:bldGraphic>
      <p:bldGraphic spid="18" grpId="0">
        <p:bldAsOne/>
      </p:bldGraphic>
      <p:bldGraphic spid="19" grpId="0">
        <p:bldAsOne/>
      </p:bldGraphic>
      <p:bldP spid="20" grpId="0"/>
      <p:bldP spid="21" grpId="0"/>
      <p:bldP spid="22" grpId="0"/>
      <p:bldP spid="23" grpId="0"/>
      <p:bldP spid="24" grpId="0"/>
      <p:bldP spid="25" grpId="0"/>
      <p:bldP spid="26"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11">
            <a:hlinkClick r:id="rId3"/>
          </p:cNvPr>
          <p:cNvSpPr>
            <a:spLocks noChangeArrowheads="1"/>
          </p:cNvSpPr>
          <p:nvPr/>
        </p:nvSpPr>
        <p:spPr bwMode="auto">
          <a:xfrm>
            <a:off x="4216495" y="2536213"/>
            <a:ext cx="961775" cy="591984"/>
          </a:xfrm>
          <a:prstGeom prst="rightArrow">
            <a:avLst>
              <a:gd name="adj1" fmla="val 50000"/>
              <a:gd name="adj2" fmla="val 40617"/>
            </a:avLst>
          </a:prstGeom>
          <a:solidFill>
            <a:schemeClr val="accent1"/>
          </a:solidFill>
          <a:ln>
            <a:noFill/>
          </a:ln>
          <a:effectLst>
            <a:outerShdw dist="35921" dir="2700000" algn="ctr" rotWithShape="0">
              <a:srgbClr val="5F5F5F">
                <a:alpha val="50000"/>
              </a:srgb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solidFill>
                <a:schemeClr val="tx1">
                  <a:lumMod val="50000"/>
                  <a:lumOff val="50000"/>
                </a:schemeClr>
              </a:solidFill>
            </a:endParaRPr>
          </a:p>
        </p:txBody>
      </p:sp>
      <p:sp>
        <p:nvSpPr>
          <p:cNvPr id="9" name="AutoShape 12">
            <a:hlinkClick r:id="rId3"/>
          </p:cNvPr>
          <p:cNvSpPr>
            <a:spLocks noChangeArrowheads="1"/>
          </p:cNvSpPr>
          <p:nvPr/>
        </p:nvSpPr>
        <p:spPr bwMode="auto">
          <a:xfrm flipH="1">
            <a:off x="4216495" y="3570994"/>
            <a:ext cx="961775" cy="591984"/>
          </a:xfrm>
          <a:prstGeom prst="rightArrow">
            <a:avLst>
              <a:gd name="adj1" fmla="val 50000"/>
              <a:gd name="adj2" fmla="val 40617"/>
            </a:avLst>
          </a:prstGeom>
          <a:solidFill>
            <a:schemeClr val="accent2"/>
          </a:solidFill>
          <a:ln>
            <a:noFill/>
          </a:ln>
          <a:effectLst>
            <a:outerShdw dist="35921" dir="2700000" algn="ctr" rotWithShape="0">
              <a:schemeClr val="bg2"/>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solidFill>
                <a:schemeClr val="tx1">
                  <a:lumMod val="50000"/>
                  <a:lumOff val="50000"/>
                </a:schemeClr>
              </a:solidFill>
            </a:endParaRPr>
          </a:p>
        </p:txBody>
      </p:sp>
      <p:sp>
        <p:nvSpPr>
          <p:cNvPr id="10" name="Rectangle 6">
            <a:hlinkClick r:id="rId3"/>
          </p:cNvPr>
          <p:cNvSpPr>
            <a:spLocks noChangeArrowheads="1"/>
          </p:cNvSpPr>
          <p:nvPr/>
        </p:nvSpPr>
        <p:spPr bwMode="auto">
          <a:xfrm>
            <a:off x="813782" y="1312399"/>
            <a:ext cx="3178935" cy="518978"/>
          </a:xfrm>
          <a:prstGeom prst="rect">
            <a:avLst/>
          </a:prstGeom>
          <a:solidFill>
            <a:schemeClr val="accent1"/>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ctr" eaLnBrk="1" hangingPunct="1">
              <a:lnSpc>
                <a:spcPct val="120000"/>
              </a:lnSpc>
              <a:defRPr/>
            </a:pPr>
            <a:r>
              <a:rPr lang="zh-CN" altLang="en-US" sz="1600" dirty="0">
                <a:solidFill>
                  <a:prstClr val="white"/>
                </a:solidFill>
                <a:latin typeface="微软雅黑" panose="020B0503020204020204" pitchFamily="34" charset="-122"/>
                <a:ea typeface="微软雅黑" panose="020B0503020204020204" pitchFamily="34" charset="-122"/>
              </a:rPr>
              <a:t>输入文本</a:t>
            </a:r>
          </a:p>
        </p:txBody>
      </p:sp>
      <p:sp>
        <p:nvSpPr>
          <p:cNvPr id="11" name="Rectangle 7">
            <a:hlinkClick r:id="rId3"/>
          </p:cNvPr>
          <p:cNvSpPr>
            <a:spLocks noChangeArrowheads="1"/>
          </p:cNvSpPr>
          <p:nvPr/>
        </p:nvSpPr>
        <p:spPr bwMode="auto">
          <a:xfrm>
            <a:off x="813782" y="1831375"/>
            <a:ext cx="3178935" cy="2828858"/>
          </a:xfrm>
          <a:prstGeom prst="rect">
            <a:avLst/>
          </a:prstGeom>
          <a:solidFill>
            <a:schemeClr val="bg1">
              <a:lumMod val="9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solidFill>
                <a:schemeClr val="tx1">
                  <a:lumMod val="50000"/>
                  <a:lumOff val="50000"/>
                </a:schemeClr>
              </a:solidFill>
            </a:endParaRPr>
          </a:p>
        </p:txBody>
      </p:sp>
      <p:sp>
        <p:nvSpPr>
          <p:cNvPr id="12" name="Rectangle 5">
            <a:hlinkClick r:id="rId3"/>
          </p:cNvPr>
          <p:cNvSpPr>
            <a:spLocks noChangeArrowheads="1"/>
          </p:cNvSpPr>
          <p:nvPr/>
        </p:nvSpPr>
        <p:spPr bwMode="gray">
          <a:xfrm>
            <a:off x="900549" y="2032289"/>
            <a:ext cx="3040858" cy="2376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107972" rIns="143963" bIns="71981"/>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字</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endParaRPr lang="en-US" altLang="zh-CN" sz="900" noProof="1">
              <a:solidFill>
                <a:schemeClr val="tx1">
                  <a:lumMod val="50000"/>
                  <a:lumOff val="50000"/>
                </a:schemeClr>
              </a:solidFill>
              <a:cs typeface="Arial" panose="020B0604020202020204" pitchFamily="34" charset="0"/>
            </a:endParaRPr>
          </a:p>
        </p:txBody>
      </p:sp>
      <p:sp>
        <p:nvSpPr>
          <p:cNvPr id="13" name="Rectangle 8">
            <a:hlinkClick r:id="rId3"/>
          </p:cNvPr>
          <p:cNvSpPr>
            <a:spLocks noChangeArrowheads="1"/>
          </p:cNvSpPr>
          <p:nvPr/>
        </p:nvSpPr>
        <p:spPr bwMode="auto">
          <a:xfrm>
            <a:off x="5325868" y="1312399"/>
            <a:ext cx="3178934" cy="518978"/>
          </a:xfrm>
          <a:prstGeom prst="rect">
            <a:avLst/>
          </a:prstGeom>
          <a:solidFill>
            <a:schemeClr val="accent2"/>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defRPr/>
            </a:pPr>
            <a:r>
              <a:rPr lang="zh-CN" altLang="en-US" sz="1600" dirty="0">
                <a:solidFill>
                  <a:schemeClr val="bg1"/>
                </a:solidFill>
                <a:latin typeface="微软雅黑" panose="020B0503020204020204" pitchFamily="34" charset="-122"/>
                <a:ea typeface="微软雅黑" panose="020B0503020204020204" pitchFamily="34" charset="-122"/>
              </a:rPr>
              <a:t>输入文本</a:t>
            </a:r>
          </a:p>
        </p:txBody>
      </p:sp>
      <p:sp>
        <p:nvSpPr>
          <p:cNvPr id="14" name="Rectangle 9">
            <a:hlinkClick r:id="rId3"/>
          </p:cNvPr>
          <p:cNvSpPr>
            <a:spLocks noChangeArrowheads="1"/>
          </p:cNvSpPr>
          <p:nvPr/>
        </p:nvSpPr>
        <p:spPr bwMode="auto">
          <a:xfrm>
            <a:off x="5325868" y="1831375"/>
            <a:ext cx="3178934" cy="2828858"/>
          </a:xfrm>
          <a:prstGeom prst="rect">
            <a:avLst/>
          </a:prstGeom>
          <a:solidFill>
            <a:schemeClr val="bg1">
              <a:lumMod val="95000"/>
            </a:schemeClr>
          </a:solidFill>
          <a:ln>
            <a:noFill/>
          </a:ln>
          <a:effectLst>
            <a:outerShdw dist="35921" dir="2700000" algn="ctr" rotWithShape="0">
              <a:schemeClr val="bg2">
                <a:alpha val="50000"/>
              </a:schemeClr>
            </a:outerShdw>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3600">
              <a:solidFill>
                <a:schemeClr val="tx1">
                  <a:lumMod val="50000"/>
                  <a:lumOff val="50000"/>
                </a:schemeClr>
              </a:solidFill>
            </a:endParaRPr>
          </a:p>
        </p:txBody>
      </p:sp>
      <p:sp>
        <p:nvSpPr>
          <p:cNvPr id="15" name="Rectangle 5"/>
          <p:cNvSpPr>
            <a:spLocks noChangeArrowheads="1"/>
          </p:cNvSpPr>
          <p:nvPr/>
        </p:nvSpPr>
        <p:spPr bwMode="gray">
          <a:xfrm>
            <a:off x="5433789" y="2032289"/>
            <a:ext cx="3039270" cy="23761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lIns="0" tIns="107972" rIns="143963" bIns="71981"/>
          <a:lstStyle>
            <a:lvl1pPr marL="190500" indent="-190500" eaLnBrk="0" hangingPunct="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spcAft>
                <a:spcPct val="40000"/>
              </a:spcAft>
              <a:buClr>
                <a:schemeClr val="tx1"/>
              </a:buClr>
              <a:buFont typeface="Wingdings" panose="05000000000000000000" pitchFamily="2" charset="2"/>
              <a:buChar cha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字根据需要添加适当的文字，一页的文字最好不要超过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字</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根据需要添加适当的文字根据需要添加适当的文字，一页的文字最好不要超过</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endParaRPr lang="en-US" altLang="zh-CN" sz="900" noProof="1">
              <a:solidFill>
                <a:schemeClr val="tx1">
                  <a:lumMod val="50000"/>
                  <a:lumOff val="50000"/>
                </a:schemeClr>
              </a:solidFill>
              <a:cs typeface="Arial" panose="020B0604020202020204" pitchFamily="34" charset="0"/>
            </a:endParaRPr>
          </a:p>
        </p:txBody>
      </p:sp>
    </p:spTree>
    <p:extLst>
      <p:ext uri="{BB962C8B-B14F-4D97-AF65-F5344CB8AC3E}">
        <p14:creationId xmlns:p14="http://schemas.microsoft.com/office/powerpoint/2010/main" xmlns="" val="2301090070"/>
      </p:ext>
    </p:extLst>
  </p:cSld>
  <p:clrMapOvr>
    <a:masterClrMapping/>
  </p:clrMapOvr>
  <p:transition spd="med" advClick="0" advTm="0">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16" presetClass="entr" presetSubtype="37"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arn(outVertical)">
                                      <p:cBhvr>
                                        <p:cTn id="19" dur="500"/>
                                        <p:tgtEl>
                                          <p:spTgt spid="1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right)">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xmlns="" id="{69879D2A-17FE-49B8-9610-958362647C5E}"/>
              </a:ext>
            </a:extLst>
          </p:cNvPr>
          <p:cNvSpPr/>
          <p:nvPr/>
        </p:nvSpPr>
        <p:spPr>
          <a:xfrm>
            <a:off x="2877954" y="1659952"/>
            <a:ext cx="3561347" cy="1747389"/>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3" name="Oval 3">
            <a:extLst>
              <a:ext uri="{FF2B5EF4-FFF2-40B4-BE49-F238E27FC236}">
                <a16:creationId xmlns:a16="http://schemas.microsoft.com/office/drawing/2014/main" xmlns="" id="{CAB400A3-913C-4A9F-9BC8-42AD7F746B4B}"/>
              </a:ext>
            </a:extLst>
          </p:cNvPr>
          <p:cNvSpPr/>
          <p:nvPr/>
        </p:nvSpPr>
        <p:spPr>
          <a:xfrm>
            <a:off x="4315928" y="1345423"/>
            <a:ext cx="668069" cy="666653"/>
          </a:xfrm>
          <a:prstGeom prst="ellipse">
            <a:avLst/>
          </a:prstGeom>
          <a:solidFill>
            <a:schemeClr val="accent4"/>
          </a:solidFill>
          <a:ln w="4762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r>
              <a:rPr lang="en-US" altLang="zh-CN" sz="2000" b="1" dirty="0" smtClean="0">
                <a:solidFill>
                  <a:srgbClr val="FFFFFF"/>
                </a:solidFill>
              </a:rPr>
              <a:t>02</a:t>
            </a:r>
            <a:endParaRPr lang="zh-CN" altLang="zh-CN" sz="2000" b="1" dirty="0">
              <a:solidFill>
                <a:srgbClr val="FFFFFF"/>
              </a:solidFill>
            </a:endParaRPr>
          </a:p>
        </p:txBody>
      </p:sp>
      <p:sp>
        <p:nvSpPr>
          <p:cNvPr id="4" name="Rectangle 5">
            <a:extLst>
              <a:ext uri="{FF2B5EF4-FFF2-40B4-BE49-F238E27FC236}">
                <a16:creationId xmlns:a16="http://schemas.microsoft.com/office/drawing/2014/main" xmlns="" id="{44159A00-C4D6-4DAD-BD8A-0EB0398DBF2E}"/>
              </a:ext>
            </a:extLst>
          </p:cNvPr>
          <p:cNvSpPr/>
          <p:nvPr/>
        </p:nvSpPr>
        <p:spPr>
          <a:xfrm>
            <a:off x="4152215" y="3310073"/>
            <a:ext cx="1038225" cy="2571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endParaRPr lang="zh-CN" altLang="zh-CN" sz="1300">
              <a:solidFill>
                <a:srgbClr val="FFFFFF"/>
              </a:solidFill>
            </a:endParaRPr>
          </a:p>
        </p:txBody>
      </p:sp>
      <p:sp>
        <p:nvSpPr>
          <p:cNvPr id="5" name="TextBox 20">
            <a:extLst>
              <a:ext uri="{FF2B5EF4-FFF2-40B4-BE49-F238E27FC236}">
                <a16:creationId xmlns:a16="http://schemas.microsoft.com/office/drawing/2014/main" xmlns="" id="{E7132685-93A9-41A4-9F04-32A7AACBDE13}"/>
              </a:ext>
            </a:extLst>
          </p:cNvPr>
          <p:cNvSpPr txBox="1"/>
          <p:nvPr/>
        </p:nvSpPr>
        <p:spPr>
          <a:xfrm>
            <a:off x="4162275" y="2279878"/>
            <a:ext cx="1005403" cy="338554"/>
          </a:xfrm>
          <a:prstGeom prst="rect">
            <a:avLst/>
          </a:prstGeom>
          <a:noFill/>
        </p:spPr>
        <p:txBody>
          <a:bodyPr wrap="none">
            <a:spAutoFit/>
          </a:bodyPr>
          <a:lstStyle/>
          <a:p>
            <a:pPr algn="ctr"/>
            <a:r>
              <a:rPr lang="zh-CN" altLang="en-US" sz="1600" b="1" dirty="0" smtClean="0">
                <a:solidFill>
                  <a:schemeClr val="tx1">
                    <a:lumMod val="50000"/>
                    <a:lumOff val="50000"/>
                  </a:schemeClr>
                </a:solidFill>
                <a:latin typeface="微软雅黑" panose="020B0503020204020204" pitchFamily="34" charset="-122"/>
                <a:ea typeface="微软雅黑" panose="020B0503020204020204" pitchFamily="34" charset="-122"/>
              </a:rPr>
              <a:t>自我评价</a:t>
            </a:r>
            <a:endParaRPr lang="en-US" altLang="zh-CN" sz="1600" b="1"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Rectangle 37">
            <a:extLst>
              <a:ext uri="{FF2B5EF4-FFF2-40B4-BE49-F238E27FC236}">
                <a16:creationId xmlns:a16="http://schemas.microsoft.com/office/drawing/2014/main" xmlns="" id="{111EE00B-97C2-4E0D-B316-E49A589F1514}"/>
              </a:ext>
            </a:extLst>
          </p:cNvPr>
          <p:cNvSpPr/>
          <p:nvPr/>
        </p:nvSpPr>
        <p:spPr>
          <a:xfrm>
            <a:off x="3306714" y="2676671"/>
            <a:ext cx="2776453" cy="400110"/>
          </a:xfrm>
          <a:prstGeom prst="rect">
            <a:avLst/>
          </a:prstGeom>
        </p:spPr>
        <p:txBody>
          <a:bodyPr wrap="square">
            <a:spAutoFit/>
          </a:bodyPr>
          <a:lstStyle/>
          <a:p>
            <a:pPr algn="ctr"/>
            <a:r>
              <a:rPr lang="zh-CN" altLang="en-US" sz="1000" dirty="0">
                <a:solidFill>
                  <a:schemeClr val="bg1">
                    <a:lumMod val="65000"/>
                  </a:schemeClr>
                </a:solidFill>
                <a:latin typeface="微软雅黑" panose="020B0503020204020204" pitchFamily="34" charset="-122"/>
                <a:ea typeface="微软雅黑" panose="020B0503020204020204" pitchFamily="34" charset="-122"/>
              </a:rPr>
              <a:t>请在这里输入您的主要叙述内容请在这里输入您的主要叙述内容</a:t>
            </a:r>
            <a:endParaRPr lang="en-US" altLang="zh-CN" sz="1000" dirty="0">
              <a:solidFill>
                <a:schemeClr val="bg1">
                  <a:lumMod val="65000"/>
                </a:schemeClr>
              </a:solidFill>
              <a:latin typeface="微软雅黑" panose="020B0503020204020204" pitchFamily="34" charset="-122"/>
              <a:ea typeface="微软雅黑" panose="020B0503020204020204" pitchFamily="34" charset="-122"/>
            </a:endParaRPr>
          </a:p>
        </p:txBody>
      </p:sp>
      <p:sp>
        <p:nvSpPr>
          <p:cNvPr id="7" name="TextBox 26">
            <a:extLst>
              <a:ext uri="{FF2B5EF4-FFF2-40B4-BE49-F238E27FC236}">
                <a16:creationId xmlns:a16="http://schemas.microsoft.com/office/drawing/2014/main" xmlns="" id="{CA07F425-77C2-4269-B68D-5476B60F9F92}"/>
              </a:ext>
            </a:extLst>
          </p:cNvPr>
          <p:cNvSpPr txBox="1"/>
          <p:nvPr/>
        </p:nvSpPr>
        <p:spPr>
          <a:xfrm>
            <a:off x="4252728" y="3319298"/>
            <a:ext cx="888385" cy="253916"/>
          </a:xfrm>
          <a:prstGeom prst="rect">
            <a:avLst/>
          </a:prstGeom>
          <a:noFill/>
        </p:spPr>
        <p:txBody>
          <a:bodyPr wrap="none">
            <a:spAutoFit/>
          </a:bodyPr>
          <a:lstStyle/>
          <a:p>
            <a:pPr>
              <a:defRPr/>
            </a:pPr>
            <a:r>
              <a:rPr lang="en-US" altLang="zh-CN" sz="1050" dirty="0" smtClean="0">
                <a:solidFill>
                  <a:schemeClr val="bg1"/>
                </a:solidFill>
                <a:latin typeface="微软雅黑" panose="020B0503020204020204" pitchFamily="34" charset="-122"/>
                <a:ea typeface="微软雅黑" panose="020B0503020204020204" pitchFamily="34" charset="-122"/>
              </a:rPr>
              <a:t>PART</a:t>
            </a:r>
            <a:r>
              <a:rPr lang="zh-CN" altLang="en-US" sz="1050" dirty="0" smtClean="0">
                <a:solidFill>
                  <a:schemeClr val="bg1"/>
                </a:solidFill>
                <a:latin typeface="微软雅黑" panose="020B0503020204020204" pitchFamily="34" charset="-122"/>
                <a:ea typeface="微软雅黑" panose="020B0503020204020204" pitchFamily="34" charset="-122"/>
              </a:rPr>
              <a:t> </a:t>
            </a:r>
            <a:r>
              <a:rPr lang="en-US" altLang="zh-CN" sz="1050" dirty="0" smtClean="0">
                <a:solidFill>
                  <a:schemeClr val="bg1"/>
                </a:solidFill>
                <a:latin typeface="微软雅黑" panose="020B0503020204020204" pitchFamily="34" charset="-122"/>
                <a:ea typeface="微软雅黑" panose="020B0503020204020204" pitchFamily="34" charset="-122"/>
              </a:rPr>
              <a:t>TWO</a:t>
            </a:r>
            <a:endParaRPr lang="id-ID" altLang="zh-CN" sz="105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xmlns="" val="3924460841"/>
      </p:ext>
    </p:extLst>
  </p:cSld>
  <p:clrMapOvr>
    <a:masterClrMapping/>
  </p:clrMapOvr>
  <p:transition spd="slow" advClick="0" advTm="0">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16" presetClass="entr" presetSubtype="37"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outVertical)">
                                      <p:cBhvr>
                                        <p:cTn id="12" dur="500"/>
                                        <p:tgtEl>
                                          <p:spTgt spid="2"/>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par>
                          <p:cTn id="25" fill="hold">
                            <p:stCondLst>
                              <p:cond delay="1000"/>
                            </p:stCondLst>
                            <p:childTnLst>
                              <p:par>
                                <p:cTn id="26" presetID="10" presetClass="entr" presetSubtype="0" fill="hold" grpId="0"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180786" y="1419622"/>
            <a:ext cx="2144125" cy="1077077"/>
            <a:chOff x="1180786" y="1419622"/>
            <a:chExt cx="2144125" cy="1077077"/>
          </a:xfrm>
        </p:grpSpPr>
        <p:sp>
          <p:nvSpPr>
            <p:cNvPr id="3" name="Freeform 7"/>
            <p:cNvSpPr/>
            <p:nvPr/>
          </p:nvSpPr>
          <p:spPr bwMode="auto">
            <a:xfrm>
              <a:off x="1180786" y="1419622"/>
              <a:ext cx="2144125" cy="1077077"/>
            </a:xfrm>
            <a:custGeom>
              <a:avLst/>
              <a:gdLst/>
              <a:ahLst/>
              <a:cxnLst>
                <a:cxn ang="0">
                  <a:pos x="233" y="0"/>
                </a:cxn>
                <a:cxn ang="0">
                  <a:pos x="0" y="233"/>
                </a:cxn>
                <a:cxn ang="0">
                  <a:pos x="465" y="233"/>
                </a:cxn>
                <a:cxn ang="0">
                  <a:pos x="233" y="0"/>
                </a:cxn>
              </a:cxnLst>
              <a:rect l="0" t="0" r="r" b="b"/>
              <a:pathLst>
                <a:path w="465" h="233">
                  <a:moveTo>
                    <a:pt x="233" y="0"/>
                  </a:moveTo>
                  <a:cubicBezTo>
                    <a:pt x="104" y="0"/>
                    <a:pt x="0" y="104"/>
                    <a:pt x="0" y="233"/>
                  </a:cubicBezTo>
                  <a:cubicBezTo>
                    <a:pt x="465" y="233"/>
                    <a:pt x="465" y="233"/>
                    <a:pt x="465" y="233"/>
                  </a:cubicBezTo>
                  <a:cubicBezTo>
                    <a:pt x="465" y="104"/>
                    <a:pt x="361" y="0"/>
                    <a:pt x="233" y="0"/>
                  </a:cubicBezTo>
                  <a:close/>
                </a:path>
              </a:pathLst>
            </a:custGeom>
            <a:solidFill>
              <a:schemeClr val="accent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800">
                <a:solidFill>
                  <a:schemeClr val="bg1"/>
                </a:solidFill>
                <a:latin typeface="+mn-lt"/>
                <a:ea typeface="+mn-ea"/>
              </a:endParaRPr>
            </a:p>
          </p:txBody>
        </p:sp>
        <p:sp>
          <p:nvSpPr>
            <p:cNvPr id="4" name="TextBox 3"/>
            <p:cNvSpPr txBox="1"/>
            <p:nvPr/>
          </p:nvSpPr>
          <p:spPr>
            <a:xfrm>
              <a:off x="1857960" y="1828654"/>
              <a:ext cx="981508" cy="584775"/>
            </a:xfrm>
            <a:prstGeom prst="rect">
              <a:avLst/>
            </a:prstGeom>
            <a:noFill/>
          </p:spPr>
          <p:txBody>
            <a:bodyPr wrap="square" rtlCol="0">
              <a:spAutoFit/>
            </a:bodyPr>
            <a:lstStyle/>
            <a:p>
              <a:pPr defTabSz="934085"/>
              <a:r>
                <a:rPr lang="id-ID" sz="3200" spc="-300" dirty="0">
                  <a:solidFill>
                    <a:schemeClr val="bg1"/>
                  </a:solidFill>
                  <a:latin typeface="微软雅黑" panose="020B0503020204020204" pitchFamily="34" charset="-122"/>
                  <a:ea typeface="微软雅黑" panose="020B0503020204020204" pitchFamily="34" charset="-122"/>
                </a:rPr>
                <a:t>01</a:t>
              </a:r>
              <a:endParaRPr lang="en-US" sz="3200" spc="-300" dirty="0">
                <a:solidFill>
                  <a:schemeClr val="bg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3574181" y="2496698"/>
            <a:ext cx="2142177" cy="1073182"/>
            <a:chOff x="3574181" y="2496698"/>
            <a:chExt cx="2142177" cy="1073182"/>
          </a:xfrm>
          <a:solidFill>
            <a:schemeClr val="accent2"/>
          </a:solidFill>
        </p:grpSpPr>
        <p:sp>
          <p:nvSpPr>
            <p:cNvPr id="6" name="Freeform 9"/>
            <p:cNvSpPr/>
            <p:nvPr/>
          </p:nvSpPr>
          <p:spPr bwMode="auto">
            <a:xfrm>
              <a:off x="3574181" y="2496698"/>
              <a:ext cx="2142177" cy="1073182"/>
            </a:xfrm>
            <a:custGeom>
              <a:avLst/>
              <a:gdLst/>
              <a:ahLst/>
              <a:cxnLst>
                <a:cxn ang="0">
                  <a:pos x="233" y="232"/>
                </a:cxn>
                <a:cxn ang="0">
                  <a:pos x="465" y="0"/>
                </a:cxn>
                <a:cxn ang="0">
                  <a:pos x="0" y="0"/>
                </a:cxn>
                <a:cxn ang="0">
                  <a:pos x="233" y="232"/>
                </a:cxn>
              </a:cxnLst>
              <a:rect l="0" t="0" r="r" b="b"/>
              <a:pathLst>
                <a:path w="465" h="232">
                  <a:moveTo>
                    <a:pt x="233" y="232"/>
                  </a:moveTo>
                  <a:cubicBezTo>
                    <a:pt x="361" y="232"/>
                    <a:pt x="465" y="128"/>
                    <a:pt x="465" y="0"/>
                  </a:cubicBezTo>
                  <a:cubicBezTo>
                    <a:pt x="0" y="0"/>
                    <a:pt x="0" y="0"/>
                    <a:pt x="0" y="0"/>
                  </a:cubicBezTo>
                  <a:cubicBezTo>
                    <a:pt x="0" y="128"/>
                    <a:pt x="104" y="232"/>
                    <a:pt x="233" y="232"/>
                  </a:cubicBezTo>
                  <a:close/>
                </a:path>
              </a:pathLst>
            </a:custGeom>
            <a:grp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800">
                <a:solidFill>
                  <a:schemeClr val="bg1"/>
                </a:solidFill>
                <a:latin typeface="+mn-lt"/>
                <a:ea typeface="+mn-ea"/>
              </a:endParaRPr>
            </a:p>
          </p:txBody>
        </p:sp>
        <p:sp>
          <p:nvSpPr>
            <p:cNvPr id="7" name="TextBox 6"/>
            <p:cNvSpPr txBox="1"/>
            <p:nvPr/>
          </p:nvSpPr>
          <p:spPr>
            <a:xfrm>
              <a:off x="4254367" y="2496698"/>
              <a:ext cx="981508" cy="584775"/>
            </a:xfrm>
            <a:prstGeom prst="rect">
              <a:avLst/>
            </a:prstGeom>
            <a:grpFill/>
          </p:spPr>
          <p:txBody>
            <a:bodyPr wrap="square" rtlCol="0">
              <a:spAutoFit/>
            </a:bodyPr>
            <a:lstStyle/>
            <a:p>
              <a:pPr defTabSz="934085"/>
              <a:r>
                <a:rPr lang="id-ID" sz="3200" dirty="0">
                  <a:solidFill>
                    <a:schemeClr val="bg1"/>
                  </a:solidFill>
                  <a:latin typeface="微软雅黑" panose="020B0503020204020204" pitchFamily="34" charset="-122"/>
                  <a:ea typeface="微软雅黑" panose="020B0503020204020204" pitchFamily="34" charset="-122"/>
                </a:rPr>
                <a:t>02</a:t>
              </a:r>
              <a:endParaRPr 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5969524" y="1419622"/>
            <a:ext cx="2140230" cy="1077077"/>
            <a:chOff x="5969524" y="1419622"/>
            <a:chExt cx="2140230" cy="1077077"/>
          </a:xfrm>
        </p:grpSpPr>
        <p:sp>
          <p:nvSpPr>
            <p:cNvPr id="9" name="Freeform 8"/>
            <p:cNvSpPr/>
            <p:nvPr/>
          </p:nvSpPr>
          <p:spPr bwMode="auto">
            <a:xfrm>
              <a:off x="5969524" y="1419622"/>
              <a:ext cx="2140230" cy="1077077"/>
            </a:xfrm>
            <a:custGeom>
              <a:avLst/>
              <a:gdLst/>
              <a:ahLst/>
              <a:cxnLst>
                <a:cxn ang="0">
                  <a:pos x="232" y="0"/>
                </a:cxn>
                <a:cxn ang="0">
                  <a:pos x="0" y="233"/>
                </a:cxn>
                <a:cxn ang="0">
                  <a:pos x="464" y="233"/>
                </a:cxn>
                <a:cxn ang="0">
                  <a:pos x="232" y="0"/>
                </a:cxn>
              </a:cxnLst>
              <a:rect l="0" t="0" r="r" b="b"/>
              <a:pathLst>
                <a:path w="464" h="233">
                  <a:moveTo>
                    <a:pt x="232" y="0"/>
                  </a:moveTo>
                  <a:cubicBezTo>
                    <a:pt x="104" y="0"/>
                    <a:pt x="0" y="104"/>
                    <a:pt x="0" y="233"/>
                  </a:cubicBezTo>
                  <a:cubicBezTo>
                    <a:pt x="464" y="233"/>
                    <a:pt x="464" y="233"/>
                    <a:pt x="464" y="233"/>
                  </a:cubicBezTo>
                  <a:cubicBezTo>
                    <a:pt x="464" y="104"/>
                    <a:pt x="360" y="0"/>
                    <a:pt x="232" y="0"/>
                  </a:cubicBezTo>
                  <a:close/>
                </a:path>
              </a:pathLst>
            </a:custGeom>
            <a:solidFill>
              <a:schemeClr val="accent3"/>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en-US" sz="800">
                <a:solidFill>
                  <a:schemeClr val="bg1"/>
                </a:solidFill>
                <a:latin typeface="+mn-lt"/>
                <a:ea typeface="+mn-ea"/>
              </a:endParaRPr>
            </a:p>
          </p:txBody>
        </p:sp>
        <p:sp>
          <p:nvSpPr>
            <p:cNvPr id="10" name="TextBox 9"/>
            <p:cNvSpPr txBox="1"/>
            <p:nvPr/>
          </p:nvSpPr>
          <p:spPr>
            <a:xfrm>
              <a:off x="6633776" y="1864658"/>
              <a:ext cx="981508" cy="584775"/>
            </a:xfrm>
            <a:prstGeom prst="rect">
              <a:avLst/>
            </a:prstGeom>
            <a:noFill/>
          </p:spPr>
          <p:txBody>
            <a:bodyPr wrap="square" rtlCol="0">
              <a:spAutoFit/>
            </a:bodyPr>
            <a:lstStyle/>
            <a:p>
              <a:pPr defTabSz="934085"/>
              <a:r>
                <a:rPr lang="id-ID" sz="3200" dirty="0">
                  <a:solidFill>
                    <a:schemeClr val="bg1"/>
                  </a:solidFill>
                  <a:latin typeface="微软雅黑" panose="020B0503020204020204" pitchFamily="34" charset="-122"/>
                  <a:ea typeface="微软雅黑" panose="020B0503020204020204" pitchFamily="34" charset="-122"/>
                </a:rPr>
                <a:t>03</a:t>
              </a:r>
              <a:endParaRPr lang="en-US" sz="3200" dirty="0">
                <a:solidFill>
                  <a:schemeClr val="bg1"/>
                </a:solidFill>
                <a:latin typeface="微软雅黑" panose="020B0503020204020204" pitchFamily="34" charset="-122"/>
                <a:ea typeface="微软雅黑" panose="020B0503020204020204" pitchFamily="34" charset="-122"/>
              </a:endParaRPr>
            </a:p>
          </p:txBody>
        </p:sp>
      </p:grpSp>
      <p:sp>
        <p:nvSpPr>
          <p:cNvPr id="11" name="Content Placeholder 2"/>
          <p:cNvSpPr txBox="1"/>
          <p:nvPr/>
        </p:nvSpPr>
        <p:spPr>
          <a:xfrm>
            <a:off x="1186628" y="2590188"/>
            <a:ext cx="2066667" cy="9138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ctr">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Content Placeholder 2"/>
          <p:cNvSpPr txBox="1"/>
          <p:nvPr/>
        </p:nvSpPr>
        <p:spPr>
          <a:xfrm>
            <a:off x="3617025" y="1468314"/>
            <a:ext cx="2066667" cy="9138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ctr">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3" name="Content Placeholder 2"/>
          <p:cNvSpPr txBox="1"/>
          <p:nvPr/>
        </p:nvSpPr>
        <p:spPr>
          <a:xfrm>
            <a:off x="5953945" y="2590188"/>
            <a:ext cx="2066667" cy="91383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添加标题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pPr marL="0" indent="0" algn="ctr">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a:t>
            </a:r>
            <a:endParaRPr 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4" name="Content Placeholder 2"/>
          <p:cNvSpPr txBox="1"/>
          <p:nvPr/>
        </p:nvSpPr>
        <p:spPr>
          <a:xfrm>
            <a:off x="682180" y="3857886"/>
            <a:ext cx="7994276" cy="610713"/>
          </a:xfrm>
          <a:prstGeom prst="rect">
            <a:avLst/>
          </a:prstGeom>
        </p:spPr>
        <p:txBody>
          <a:bodyPr vert="horz" lIns="91457" tIns="45728" rIns="91457" bIns="45728"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此处添加详细文本描述，建议与标题相关并符合整体语言风格，语言描述尽量简洁生动。尽量将每页幻灯片的字数控制在</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字以内，据统计每页幻灯片的最好控制在</a:t>
            </a:r>
            <a:r>
              <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rPr>
              <a:t>5</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分钟之内。</a:t>
            </a:r>
          </a:p>
        </p:txBody>
      </p:sp>
    </p:spTree>
    <p:extLst>
      <p:ext uri="{BB962C8B-B14F-4D97-AF65-F5344CB8AC3E}">
        <p14:creationId xmlns:p14="http://schemas.microsoft.com/office/powerpoint/2010/main" xmlns="" val="3139027728"/>
      </p:ext>
    </p:extLst>
  </p:cSld>
  <p:clrMapOvr>
    <a:masterClrMapping/>
  </p:clrMapOvr>
  <p:transition spd="slow"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1000"/>
                                        <p:tgtEl>
                                          <p:spTgt spid="12"/>
                                        </p:tgtEl>
                                      </p:cBhvr>
                                    </p:animEffect>
                                    <p:anim calcmode="lin" valueType="num">
                                      <p:cBhvr>
                                        <p:cTn id="19" dur="1000" fill="hold"/>
                                        <p:tgtEl>
                                          <p:spTgt spid="12"/>
                                        </p:tgtEl>
                                        <p:attrNameLst>
                                          <p:attrName>ppt_x</p:attrName>
                                        </p:attrNameLst>
                                      </p:cBhvr>
                                      <p:tavLst>
                                        <p:tav tm="0">
                                          <p:val>
                                            <p:strVal val="#ppt_x"/>
                                          </p:val>
                                        </p:tav>
                                        <p:tav tm="100000">
                                          <p:val>
                                            <p:strVal val="#ppt_x"/>
                                          </p:val>
                                        </p:tav>
                                      </p:tavLst>
                                    </p:anim>
                                    <p:anim calcmode="lin" valueType="num">
                                      <p:cBhvr>
                                        <p:cTn id="20" dur="1000" fill="hold"/>
                                        <p:tgtEl>
                                          <p:spTgt spid="12"/>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anim calcmode="lin" valueType="num">
                                      <p:cBhvr>
                                        <p:cTn id="24" dur="1000" fill="hold"/>
                                        <p:tgtEl>
                                          <p:spTgt spid="5"/>
                                        </p:tgtEl>
                                        <p:attrNameLst>
                                          <p:attrName>ppt_x</p:attrName>
                                        </p:attrNameLst>
                                      </p:cBhvr>
                                      <p:tavLst>
                                        <p:tav tm="0">
                                          <p:val>
                                            <p:strVal val="#ppt_x"/>
                                          </p:val>
                                        </p:tav>
                                        <p:tav tm="100000">
                                          <p:val>
                                            <p:strVal val="#ppt_x"/>
                                          </p:val>
                                        </p:tav>
                                      </p:tavLst>
                                    </p:anim>
                                    <p:anim calcmode="lin" valueType="num">
                                      <p:cBhvr>
                                        <p:cTn id="25" dur="1000" fill="hold"/>
                                        <p:tgtEl>
                                          <p:spTgt spid="5"/>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childTnLst>
                          </p:cTn>
                        </p:par>
                        <p:par>
                          <p:cTn id="37" fill="hold">
                            <p:stCondLst>
                              <p:cond delay="3000"/>
                            </p:stCondLst>
                            <p:childTnLst>
                              <p:par>
                                <p:cTn id="38" presetID="22" presetClass="entr" presetSubtype="8"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4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theme/theme1.xml><?xml version="1.0" encoding="utf-8"?>
<a:theme xmlns:a="http://schemas.openxmlformats.org/drawingml/2006/main" name="Office 主题​​">
  <a:themeElements>
    <a:clrScheme name="自定义 953">
      <a:dk1>
        <a:sysClr val="windowText" lastClr="000000"/>
      </a:dk1>
      <a:lt1>
        <a:sysClr val="window" lastClr="FFFFFF"/>
      </a:lt1>
      <a:dk2>
        <a:srgbClr val="44546A"/>
      </a:dk2>
      <a:lt2>
        <a:srgbClr val="E7E6E6"/>
      </a:lt2>
      <a:accent1>
        <a:srgbClr val="47A4DC"/>
      </a:accent1>
      <a:accent2>
        <a:srgbClr val="E95504"/>
      </a:accent2>
      <a:accent3>
        <a:srgbClr val="00B3B0"/>
      </a:accent3>
      <a:accent4>
        <a:srgbClr val="47A4DC"/>
      </a:accent4>
      <a:accent5>
        <a:srgbClr val="E95504"/>
      </a:accent5>
      <a:accent6>
        <a:srgbClr val="00B3B0"/>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291</TotalTime>
  <Words>3216</Words>
  <Application>Microsoft Office PowerPoint</Application>
  <PresentationFormat>自定义</PresentationFormat>
  <Paragraphs>225</Paragraphs>
  <Slides>25</Slides>
  <Notes>10</Notes>
  <HiddenSlides>0</HiddenSlides>
  <MMClips>2</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233</cp:revision>
  <dcterms:created xsi:type="dcterms:W3CDTF">2017-06-22T12:48:11Z</dcterms:created>
  <dcterms:modified xsi:type="dcterms:W3CDTF">2017-07-11T02:54:33Z</dcterms:modified>
</cp:coreProperties>
</file>