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61" r:id="rId4"/>
    <p:sldId id="277" r:id="rId5"/>
    <p:sldId id="278" r:id="rId6"/>
    <p:sldId id="281" r:id="rId7"/>
    <p:sldId id="275" r:id="rId8"/>
    <p:sldId id="269" r:id="rId9"/>
    <p:sldId id="289" r:id="rId10"/>
    <p:sldId id="282" r:id="rId11"/>
    <p:sldId id="276" r:id="rId12"/>
    <p:sldId id="268" r:id="rId13"/>
    <p:sldId id="274" r:id="rId14"/>
    <p:sldId id="271" r:id="rId15"/>
    <p:sldId id="290" r:id="rId16"/>
    <p:sldId id="270" r:id="rId17"/>
    <p:sldId id="265" r:id="rId18"/>
    <p:sldId id="264" r:id="rId19"/>
    <p:sldId id="283" r:id="rId20"/>
    <p:sldId id="284" r:id="rId21"/>
    <p:sldId id="291" r:id="rId22"/>
    <p:sldId id="262" r:id="rId23"/>
    <p:sldId id="280" r:id="rId24"/>
    <p:sldId id="266" r:id="rId25"/>
    <p:sldId id="272" r:id="rId26"/>
    <p:sldId id="263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DE008466-4564-4BFE-A43F-AF23A24767F8}">
          <p14:sldIdLst>
            <p14:sldId id="256"/>
          </p14:sldIdLst>
        </p14:section>
        <p14:section name="目录" id="{424AC2D7-2322-4570-B31A-41027E330642}">
          <p14:sldIdLst>
            <p14:sldId id="260"/>
          </p14:sldIdLst>
        </p14:section>
        <p14:section name="1" id="{350A0412-B610-4AAC-9289-501689E579CB}">
          <p14:sldIdLst>
            <p14:sldId id="261"/>
            <p14:sldId id="277"/>
            <p14:sldId id="278"/>
            <p14:sldId id="281"/>
            <p14:sldId id="275"/>
            <p14:sldId id="269"/>
          </p14:sldIdLst>
        </p14:section>
        <p14:section name="2" id="{07FC20BE-5373-41EB-BB42-1A14E7B3A3FC}">
          <p14:sldIdLst>
            <p14:sldId id="289"/>
            <p14:sldId id="282"/>
            <p14:sldId id="276"/>
            <p14:sldId id="268"/>
            <p14:sldId id="274"/>
            <p14:sldId id="271"/>
          </p14:sldIdLst>
        </p14:section>
        <p14:section name="3" id="{B42FCEED-1A84-4F99-9EDB-F7A4EFE0E166}">
          <p14:sldIdLst>
            <p14:sldId id="290"/>
            <p14:sldId id="270"/>
            <p14:sldId id="265"/>
            <p14:sldId id="264"/>
            <p14:sldId id="283"/>
            <p14:sldId id="284"/>
          </p14:sldIdLst>
        </p14:section>
        <p14:section name="4" id="{1041F47D-07DD-408C-A57E-E5E9AE16AAC7}">
          <p14:sldIdLst>
            <p14:sldId id="291"/>
            <p14:sldId id="262"/>
            <p14:sldId id="280"/>
            <p14:sldId id="266"/>
            <p14:sldId id="272"/>
            <p14:sldId id="263"/>
          </p14:sldIdLst>
        </p14:section>
        <p14:section name="尾页" id="{ED2567B7-7340-4935-94C7-FC9012F5B68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1CE"/>
    <a:srgbClr val="79C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tx1">
                  <a:lumMod val="95000"/>
                  <a:lumOff val="5000"/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DA-4F4D-8370-A52672E264FC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A-4F4D-8370-A52672E264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A-4F4D-8370-A52672E264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A-4F4D-8370-A52672E264F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DA-4F4D-8370-A52672E26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0C-4B65-9A27-B9F3AFC0C943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0C-4B65-9A27-B9F3AFC0C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0C-4B65-9A27-B9F3AFC0C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0C-4B65-9A27-B9F3AFC0C94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0C-4B65-9A27-B9F3AFC0C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tx1">
                  <a:lumMod val="95000"/>
                  <a:lumOff val="5000"/>
                  <a:alpha val="3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89-47E3-8C88-FF304D2A49CD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89-47E3-8C88-FF304D2A49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89-47E3-8C88-FF304D2A49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89-47E3-8C88-FF304D2A49C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89-47E3-8C88-FF304D2A4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bg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25-421C-AF6B-4C9B99EBF1E1}"/>
              </c:ext>
            </c:extLst>
          </c:dPt>
          <c:dPt>
            <c:idx val="1"/>
            <c:bubble3D val="0"/>
            <c:spPr>
              <a:solidFill>
                <a:schemeClr val="tx2"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25-421C-AF6B-4C9B99EBF1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25-421C-AF6B-4C9B99EBF1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25-421C-AF6B-4C9B99EBF1E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25-421C-AF6B-4C9B99EBF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14300">
              <a:solidFill>
                <a:schemeClr val="bg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88900">
                <a:solidFill>
                  <a:schemeClr val="bg1">
                    <a:lumMod val="9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E-480D-BFF5-02C3920E5B80}"/>
              </c:ext>
            </c:extLst>
          </c:dPt>
          <c:dPt>
            <c:idx val="1"/>
            <c:bubble3D val="0"/>
            <c:spPr>
              <a:solidFill>
                <a:srgbClr val="4E8492"/>
              </a:solidFill>
              <a:ln w="15240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AE-480D-BFF5-02C3920E5B80}"/>
              </c:ext>
            </c:extLst>
          </c:dPt>
          <c:cat>
            <c:strRef>
              <c:f>Sheet1!$A$2:$A$3</c:f>
              <c:strCache>
                <c:ptCount val="2"/>
                <c:pt idx="0">
                  <c:v>辅助</c:v>
                </c:pt>
                <c:pt idx="1">
                  <c:v>数据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AE-480D-BFF5-02C3920E5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00B0F0"/>
            </a:solidFill>
            <a:ln w="19050">
              <a:noFill/>
            </a:ln>
          </c:spPr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CC-475A-B28E-E24071F3AB4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CC-475A-B28E-E24071F3AB4A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CC-475A-B28E-E24071F3AB4A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CC-475A-B28E-E24071F3AB4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CC-475A-B28E-E24071F3AB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</c:v>
                </c:pt>
                <c:pt idx="1">
                  <c:v>0.22</c:v>
                </c:pt>
                <c:pt idx="2">
                  <c:v>0.24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CC-475A-B28E-E24071F3AB4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6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877EF-67D6-4119-A2F7-04690290BAB2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A3E9F-68E4-4C3A-8B95-64CC9F6EF6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3E9F-68E4-4C3A-8B95-64CC9F6EF6E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2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91943-51BD-4131-B271-DC25003004B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67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5C695-CA5D-436E-9CB4-CEB352FE1A0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C68E7-F3F1-46EB-A7D7-1BFF54ED68F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96BF7-B3BE-4B30-AF24-BC7DD8A0CC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/>
          <p:cNvSpPr/>
          <p:nvPr userDrawn="1"/>
        </p:nvSpPr>
        <p:spPr>
          <a:xfrm>
            <a:off x="621568" y="577515"/>
            <a:ext cx="655272" cy="665554"/>
          </a:xfrm>
          <a:prstGeom prst="frame">
            <a:avLst>
              <a:gd name="adj1" fmla="val 8786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 w="6350">
                <a:solidFill>
                  <a:srgbClr val="4E8492">
                    <a:alpha val="50000"/>
                  </a:srgbClr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srgbClr val="4E8492"/>
                </a:outerShdw>
              </a:effectLst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76033" y="632835"/>
            <a:ext cx="546342" cy="55491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u="none" spc="0">
                <a:ln w="6350"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276839" y="513988"/>
            <a:ext cx="4921829" cy="5676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spc="30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276839" y="1033403"/>
            <a:ext cx="4921829" cy="2388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spc="300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DESIGN &amp; CREATIVITY SPACE STUDIO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>
        <p:tmplLst>
          <p:tmpl lvl="1">
            <p:tnLst>
              <p:par>
                <p:cTn presetID="49" presetClass="entr" presetSubtype="0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425973" y="4314296"/>
            <a:ext cx="7416824" cy="513011"/>
          </a:xfrm>
          <a:prstGeom prst="rect">
            <a:avLst/>
          </a:prstGeom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b="1">
                <a:solidFill>
                  <a:srgbClr val="F8F8F8"/>
                </a:solidFill>
              </a:rPr>
              <a:t>通用型计划汇报学术类模板</a:t>
            </a:r>
            <a:endParaRPr lang="zh-CN" b="1" dirty="0">
              <a:solidFill>
                <a:srgbClr val="F8F8F8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2497981" y="4941168"/>
            <a:ext cx="7200800" cy="458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8F8F8"/>
                </a:solidFill>
                <a:latin typeface="+mj-lt"/>
                <a:ea typeface="+mj-ea"/>
                <a:cs typeface="+mj-cs"/>
              </a:rPr>
              <a:t>计算机管理学院          导师：</a:t>
            </a:r>
            <a:r>
              <a:rPr lang="en-US" altLang="zh-CN" sz="2400">
                <a:solidFill>
                  <a:srgbClr val="F8F8F8"/>
                </a:solidFill>
                <a:latin typeface="+mj-lt"/>
                <a:ea typeface="+mj-ea"/>
                <a:cs typeface="+mj-cs"/>
              </a:rPr>
              <a:t>xxx</a:t>
            </a:r>
            <a:endParaRPr lang="zh-CN" sz="2400" dirty="0">
              <a:solidFill>
                <a:srgbClr val="F8F8F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734625" y="3861048"/>
            <a:ext cx="6727512" cy="33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b="0" dirty="0">
                <a:solidFill>
                  <a:srgbClr val="F8F8F8"/>
                </a:solidFill>
              </a:rPr>
              <a:t>论文答辩 ● 学术报告 ● 工作计划 ● 汇报总结 ● 培训教学</a:t>
            </a:r>
            <a:endParaRPr lang="zh-CN" b="0" dirty="0">
              <a:solidFill>
                <a:srgbClr val="F8F8F8"/>
              </a:solidFill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855570" y="5489871"/>
            <a:ext cx="1008112" cy="39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j-ea"/>
                <a:ea typeface="+mj-ea"/>
              </a:rPr>
              <a:t>答辩人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5892800" y="5489871"/>
            <a:ext cx="1309341" cy="39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solidFill>
                  <a:srgbClr val="F8F8F8"/>
                </a:solidFill>
                <a:latin typeface="+mj-ea"/>
                <a:ea typeface="+mj-ea"/>
              </a:rPr>
              <a:t>xxx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57712" y="2095499"/>
            <a:ext cx="2881314" cy="2808287"/>
            <a:chOff x="4719637" y="877888"/>
            <a:chExt cx="2881314" cy="2808287"/>
          </a:xfrm>
        </p:grpSpPr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5902325" y="877888"/>
              <a:ext cx="1409700" cy="1343025"/>
            </a:xfrm>
            <a:custGeom>
              <a:avLst/>
              <a:gdLst>
                <a:gd name="T0" fmla="*/ 1176 w 1588"/>
                <a:gd name="T1" fmla="*/ 1262 h 1505"/>
                <a:gd name="T2" fmla="*/ 0 w 1588"/>
                <a:gd name="T3" fmla="*/ 236 h 1505"/>
                <a:gd name="T4" fmla="*/ 1460 w 1588"/>
                <a:gd name="T5" fmla="*/ 733 h 1505"/>
                <a:gd name="T6" fmla="*/ 1534 w 1588"/>
                <a:gd name="T7" fmla="*/ 1272 h 1505"/>
                <a:gd name="T8" fmla="*/ 1176 w 1588"/>
                <a:gd name="T9" fmla="*/ 1262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1176" y="1262"/>
                  </a:moveTo>
                  <a:cubicBezTo>
                    <a:pt x="1097" y="766"/>
                    <a:pt x="703" y="183"/>
                    <a:pt x="0" y="236"/>
                  </a:cubicBezTo>
                  <a:cubicBezTo>
                    <a:pt x="329" y="0"/>
                    <a:pt x="1129" y="138"/>
                    <a:pt x="1460" y="733"/>
                  </a:cubicBezTo>
                  <a:cubicBezTo>
                    <a:pt x="1573" y="912"/>
                    <a:pt x="1588" y="1123"/>
                    <a:pt x="1534" y="1272"/>
                  </a:cubicBezTo>
                  <a:cubicBezTo>
                    <a:pt x="1452" y="1501"/>
                    <a:pt x="1219" y="1505"/>
                    <a:pt x="1176" y="126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4719637" y="1079500"/>
              <a:ext cx="1335088" cy="1417638"/>
            </a:xfrm>
            <a:custGeom>
              <a:avLst/>
              <a:gdLst>
                <a:gd name="T0" fmla="*/ 1262 w 1505"/>
                <a:gd name="T1" fmla="*/ 412 h 1588"/>
                <a:gd name="T2" fmla="*/ 236 w 1505"/>
                <a:gd name="T3" fmla="*/ 1588 h 1588"/>
                <a:gd name="T4" fmla="*/ 733 w 1505"/>
                <a:gd name="T5" fmla="*/ 128 h 1588"/>
                <a:gd name="T6" fmla="*/ 1272 w 1505"/>
                <a:gd name="T7" fmla="*/ 54 h 1588"/>
                <a:gd name="T8" fmla="*/ 1262 w 1505"/>
                <a:gd name="T9" fmla="*/ 412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588">
                  <a:moveTo>
                    <a:pt x="1262" y="412"/>
                  </a:moveTo>
                  <a:cubicBezTo>
                    <a:pt x="766" y="491"/>
                    <a:pt x="183" y="885"/>
                    <a:pt x="236" y="1588"/>
                  </a:cubicBezTo>
                  <a:cubicBezTo>
                    <a:pt x="0" y="1259"/>
                    <a:pt x="138" y="459"/>
                    <a:pt x="733" y="128"/>
                  </a:cubicBezTo>
                  <a:cubicBezTo>
                    <a:pt x="912" y="15"/>
                    <a:pt x="1123" y="0"/>
                    <a:pt x="1272" y="54"/>
                  </a:cubicBezTo>
                  <a:cubicBezTo>
                    <a:pt x="1501" y="136"/>
                    <a:pt x="1505" y="369"/>
                    <a:pt x="1262" y="4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4919663" y="2343150"/>
              <a:ext cx="1409700" cy="1343025"/>
            </a:xfrm>
            <a:custGeom>
              <a:avLst/>
              <a:gdLst>
                <a:gd name="T0" fmla="*/ 412 w 1588"/>
                <a:gd name="T1" fmla="*/ 244 h 1505"/>
                <a:gd name="T2" fmla="*/ 1588 w 1588"/>
                <a:gd name="T3" fmla="*/ 1269 h 1505"/>
                <a:gd name="T4" fmla="*/ 128 w 1588"/>
                <a:gd name="T5" fmla="*/ 772 h 1505"/>
                <a:gd name="T6" fmla="*/ 54 w 1588"/>
                <a:gd name="T7" fmla="*/ 233 h 1505"/>
                <a:gd name="T8" fmla="*/ 412 w 1588"/>
                <a:gd name="T9" fmla="*/ 24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412" y="244"/>
                  </a:moveTo>
                  <a:cubicBezTo>
                    <a:pt x="491" y="740"/>
                    <a:pt x="885" y="1322"/>
                    <a:pt x="1588" y="1269"/>
                  </a:cubicBezTo>
                  <a:cubicBezTo>
                    <a:pt x="1259" y="1505"/>
                    <a:pt x="459" y="1368"/>
                    <a:pt x="128" y="772"/>
                  </a:cubicBezTo>
                  <a:cubicBezTo>
                    <a:pt x="15" y="594"/>
                    <a:pt x="0" y="382"/>
                    <a:pt x="54" y="233"/>
                  </a:cubicBezTo>
                  <a:cubicBezTo>
                    <a:pt x="136" y="4"/>
                    <a:pt x="369" y="0"/>
                    <a:pt x="412" y="24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161088" y="1781175"/>
              <a:ext cx="1439863" cy="1695450"/>
            </a:xfrm>
            <a:custGeom>
              <a:avLst/>
              <a:gdLst>
                <a:gd name="T0" fmla="*/ 255 w 1623"/>
                <a:gd name="T1" fmla="*/ 1512 h 1899"/>
                <a:gd name="T2" fmla="*/ 1336 w 1623"/>
                <a:gd name="T3" fmla="*/ 0 h 1899"/>
                <a:gd name="T4" fmla="*/ 788 w 1623"/>
                <a:gd name="T5" fmla="*/ 1781 h 1899"/>
                <a:gd name="T6" fmla="*/ 229 w 1623"/>
                <a:gd name="T7" fmla="*/ 1844 h 1899"/>
                <a:gd name="T8" fmla="*/ 255 w 1623"/>
                <a:gd name="T9" fmla="*/ 1512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99">
                  <a:moveTo>
                    <a:pt x="255" y="1512"/>
                  </a:moveTo>
                  <a:cubicBezTo>
                    <a:pt x="907" y="1463"/>
                    <a:pt x="1414" y="716"/>
                    <a:pt x="1336" y="0"/>
                  </a:cubicBezTo>
                  <a:cubicBezTo>
                    <a:pt x="1623" y="573"/>
                    <a:pt x="1384" y="1450"/>
                    <a:pt x="788" y="1781"/>
                  </a:cubicBezTo>
                  <a:cubicBezTo>
                    <a:pt x="610" y="1894"/>
                    <a:pt x="378" y="1899"/>
                    <a:pt x="229" y="1844"/>
                  </a:cubicBezTo>
                  <a:cubicBezTo>
                    <a:pt x="0" y="1762"/>
                    <a:pt x="11" y="1555"/>
                    <a:pt x="255" y="15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77644" y="2712243"/>
            <a:ext cx="1641475" cy="1571625"/>
            <a:chOff x="5395913" y="1517650"/>
            <a:chExt cx="1641475" cy="1571625"/>
          </a:xfrm>
          <a:solidFill>
            <a:schemeClr val="bg1">
              <a:alpha val="70000"/>
            </a:schemeClr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5395913" y="1517650"/>
              <a:ext cx="873125" cy="1127125"/>
            </a:xfrm>
            <a:custGeom>
              <a:avLst/>
              <a:gdLst>
                <a:gd name="T0" fmla="*/ 574 w 984"/>
                <a:gd name="T1" fmla="*/ 380 h 1262"/>
                <a:gd name="T2" fmla="*/ 723 w 984"/>
                <a:gd name="T3" fmla="*/ 167 h 1262"/>
                <a:gd name="T4" fmla="*/ 511 w 984"/>
                <a:gd name="T5" fmla="*/ 17 h 1262"/>
                <a:gd name="T6" fmla="*/ 361 w 984"/>
                <a:gd name="T7" fmla="*/ 230 h 1262"/>
                <a:gd name="T8" fmla="*/ 574 w 984"/>
                <a:gd name="T9" fmla="*/ 380 h 1262"/>
                <a:gd name="T10" fmla="*/ 938 w 984"/>
                <a:gd name="T11" fmla="*/ 665 h 1262"/>
                <a:gd name="T12" fmla="*/ 979 w 984"/>
                <a:gd name="T13" fmla="*/ 606 h 1262"/>
                <a:gd name="T14" fmla="*/ 920 w 984"/>
                <a:gd name="T15" fmla="*/ 565 h 1262"/>
                <a:gd name="T16" fmla="*/ 702 w 984"/>
                <a:gd name="T17" fmla="*/ 605 h 1262"/>
                <a:gd name="T18" fmla="*/ 554 w 984"/>
                <a:gd name="T19" fmla="*/ 441 h 1262"/>
                <a:gd name="T20" fmla="*/ 539 w 984"/>
                <a:gd name="T21" fmla="*/ 429 h 1262"/>
                <a:gd name="T22" fmla="*/ 530 w 984"/>
                <a:gd name="T23" fmla="*/ 425 h 1262"/>
                <a:gd name="T24" fmla="*/ 419 w 984"/>
                <a:gd name="T25" fmla="*/ 388 h 1262"/>
                <a:gd name="T26" fmla="*/ 419 w 984"/>
                <a:gd name="T27" fmla="*/ 388 h 1262"/>
                <a:gd name="T28" fmla="*/ 387 w 984"/>
                <a:gd name="T29" fmla="*/ 383 h 1262"/>
                <a:gd name="T30" fmla="*/ 141 w 984"/>
                <a:gd name="T31" fmla="*/ 426 h 1262"/>
                <a:gd name="T32" fmla="*/ 100 w 984"/>
                <a:gd name="T33" fmla="*/ 465 h 1262"/>
                <a:gd name="T34" fmla="*/ 11 w 984"/>
                <a:gd name="T35" fmla="*/ 689 h 1262"/>
                <a:gd name="T36" fmla="*/ 39 w 984"/>
                <a:gd name="T37" fmla="*/ 755 h 1262"/>
                <a:gd name="T38" fmla="*/ 105 w 984"/>
                <a:gd name="T39" fmla="*/ 727 h 1262"/>
                <a:gd name="T40" fmla="*/ 187 w 984"/>
                <a:gd name="T41" fmla="*/ 521 h 1262"/>
                <a:gd name="T42" fmla="*/ 313 w 984"/>
                <a:gd name="T43" fmla="*/ 499 h 1262"/>
                <a:gd name="T44" fmla="*/ 229 w 984"/>
                <a:gd name="T45" fmla="*/ 749 h 1262"/>
                <a:gd name="T46" fmla="*/ 225 w 984"/>
                <a:gd name="T47" fmla="*/ 766 h 1262"/>
                <a:gd name="T48" fmla="*/ 223 w 984"/>
                <a:gd name="T49" fmla="*/ 794 h 1262"/>
                <a:gd name="T50" fmla="*/ 263 w 984"/>
                <a:gd name="T51" fmla="*/ 1020 h 1262"/>
                <a:gd name="T52" fmla="*/ 61 w 984"/>
                <a:gd name="T53" fmla="*/ 1137 h 1262"/>
                <a:gd name="T54" fmla="*/ 39 w 984"/>
                <a:gd name="T55" fmla="*/ 1222 h 1262"/>
                <a:gd name="T56" fmla="*/ 124 w 984"/>
                <a:gd name="T57" fmla="*/ 1245 h 1262"/>
                <a:gd name="T58" fmla="*/ 359 w 984"/>
                <a:gd name="T59" fmla="*/ 1109 h 1262"/>
                <a:gd name="T60" fmla="*/ 370 w 984"/>
                <a:gd name="T61" fmla="*/ 1100 h 1262"/>
                <a:gd name="T62" fmla="*/ 393 w 984"/>
                <a:gd name="T63" fmla="*/ 1040 h 1262"/>
                <a:gd name="T64" fmla="*/ 365 w 984"/>
                <a:gd name="T65" fmla="*/ 881 h 1262"/>
                <a:gd name="T66" fmla="*/ 517 w 984"/>
                <a:gd name="T67" fmla="*/ 907 h 1262"/>
                <a:gd name="T68" fmla="*/ 547 w 984"/>
                <a:gd name="T69" fmla="*/ 1067 h 1262"/>
                <a:gd name="T70" fmla="*/ 620 w 984"/>
                <a:gd name="T71" fmla="*/ 1117 h 1262"/>
                <a:gd name="T72" fmla="*/ 670 w 984"/>
                <a:gd name="T73" fmla="*/ 1044 h 1262"/>
                <a:gd name="T74" fmla="*/ 632 w 984"/>
                <a:gd name="T75" fmla="*/ 847 h 1262"/>
                <a:gd name="T76" fmla="*/ 628 w 984"/>
                <a:gd name="T77" fmla="*/ 833 h 1262"/>
                <a:gd name="T78" fmla="*/ 579 w 984"/>
                <a:gd name="T79" fmla="*/ 792 h 1262"/>
                <a:gd name="T80" fmla="*/ 482 w 984"/>
                <a:gd name="T81" fmla="*/ 775 h 1262"/>
                <a:gd name="T82" fmla="*/ 546 w 984"/>
                <a:gd name="T83" fmla="*/ 583 h 1262"/>
                <a:gd name="T84" fmla="*/ 646 w 984"/>
                <a:gd name="T85" fmla="*/ 695 h 1262"/>
                <a:gd name="T86" fmla="*/ 701 w 984"/>
                <a:gd name="T87" fmla="*/ 709 h 1262"/>
                <a:gd name="T88" fmla="*/ 938 w 984"/>
                <a:gd name="T89" fmla="*/ 665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4" h="1262">
                  <a:moveTo>
                    <a:pt x="574" y="380"/>
                  </a:moveTo>
                  <a:cubicBezTo>
                    <a:pt x="674" y="362"/>
                    <a:pt x="741" y="267"/>
                    <a:pt x="723" y="167"/>
                  </a:cubicBezTo>
                  <a:cubicBezTo>
                    <a:pt x="706" y="67"/>
                    <a:pt x="611" y="0"/>
                    <a:pt x="511" y="17"/>
                  </a:cubicBezTo>
                  <a:cubicBezTo>
                    <a:pt x="411" y="35"/>
                    <a:pt x="344" y="130"/>
                    <a:pt x="361" y="230"/>
                  </a:cubicBezTo>
                  <a:cubicBezTo>
                    <a:pt x="379" y="330"/>
                    <a:pt x="474" y="397"/>
                    <a:pt x="574" y="380"/>
                  </a:cubicBezTo>
                  <a:close/>
                  <a:moveTo>
                    <a:pt x="938" y="665"/>
                  </a:moveTo>
                  <a:cubicBezTo>
                    <a:pt x="966" y="660"/>
                    <a:pt x="984" y="634"/>
                    <a:pt x="979" y="606"/>
                  </a:cubicBezTo>
                  <a:cubicBezTo>
                    <a:pt x="974" y="578"/>
                    <a:pt x="947" y="560"/>
                    <a:pt x="920" y="565"/>
                  </a:cubicBezTo>
                  <a:lnTo>
                    <a:pt x="702" y="605"/>
                  </a:lnTo>
                  <a:lnTo>
                    <a:pt x="554" y="441"/>
                  </a:lnTo>
                  <a:cubicBezTo>
                    <a:pt x="550" y="436"/>
                    <a:pt x="545" y="432"/>
                    <a:pt x="539" y="429"/>
                  </a:cubicBezTo>
                  <a:cubicBezTo>
                    <a:pt x="536" y="428"/>
                    <a:pt x="533" y="426"/>
                    <a:pt x="530" y="425"/>
                  </a:cubicBezTo>
                  <a:lnTo>
                    <a:pt x="419" y="388"/>
                  </a:lnTo>
                  <a:cubicBezTo>
                    <a:pt x="419" y="388"/>
                    <a:pt x="419" y="388"/>
                    <a:pt x="419" y="388"/>
                  </a:cubicBezTo>
                  <a:cubicBezTo>
                    <a:pt x="410" y="383"/>
                    <a:pt x="399" y="381"/>
                    <a:pt x="387" y="383"/>
                  </a:cubicBezTo>
                  <a:lnTo>
                    <a:pt x="141" y="426"/>
                  </a:lnTo>
                  <a:cubicBezTo>
                    <a:pt x="120" y="429"/>
                    <a:pt x="104" y="445"/>
                    <a:pt x="100" y="465"/>
                  </a:cubicBezTo>
                  <a:lnTo>
                    <a:pt x="11" y="689"/>
                  </a:lnTo>
                  <a:cubicBezTo>
                    <a:pt x="0" y="715"/>
                    <a:pt x="13" y="745"/>
                    <a:pt x="39" y="755"/>
                  </a:cubicBezTo>
                  <a:cubicBezTo>
                    <a:pt x="65" y="766"/>
                    <a:pt x="95" y="753"/>
                    <a:pt x="105" y="727"/>
                  </a:cubicBezTo>
                  <a:lnTo>
                    <a:pt x="187" y="521"/>
                  </a:lnTo>
                  <a:lnTo>
                    <a:pt x="313" y="499"/>
                  </a:lnTo>
                  <a:lnTo>
                    <a:pt x="229" y="749"/>
                  </a:lnTo>
                  <a:cubicBezTo>
                    <a:pt x="227" y="755"/>
                    <a:pt x="226" y="760"/>
                    <a:pt x="225" y="766"/>
                  </a:cubicBezTo>
                  <a:cubicBezTo>
                    <a:pt x="222" y="775"/>
                    <a:pt x="222" y="784"/>
                    <a:pt x="223" y="794"/>
                  </a:cubicBezTo>
                  <a:lnTo>
                    <a:pt x="263" y="1020"/>
                  </a:lnTo>
                  <a:lnTo>
                    <a:pt x="61" y="1137"/>
                  </a:lnTo>
                  <a:cubicBezTo>
                    <a:pt x="31" y="1154"/>
                    <a:pt x="21" y="1193"/>
                    <a:pt x="39" y="1222"/>
                  </a:cubicBezTo>
                  <a:cubicBezTo>
                    <a:pt x="56" y="1252"/>
                    <a:pt x="94" y="1262"/>
                    <a:pt x="124" y="1245"/>
                  </a:cubicBezTo>
                  <a:lnTo>
                    <a:pt x="359" y="1109"/>
                  </a:lnTo>
                  <a:cubicBezTo>
                    <a:pt x="363" y="1106"/>
                    <a:pt x="366" y="1103"/>
                    <a:pt x="370" y="1100"/>
                  </a:cubicBezTo>
                  <a:cubicBezTo>
                    <a:pt x="387" y="1087"/>
                    <a:pt x="397" y="1064"/>
                    <a:pt x="393" y="1040"/>
                  </a:cubicBezTo>
                  <a:lnTo>
                    <a:pt x="365" y="881"/>
                  </a:lnTo>
                  <a:lnTo>
                    <a:pt x="517" y="907"/>
                  </a:lnTo>
                  <a:lnTo>
                    <a:pt x="547" y="1067"/>
                  </a:lnTo>
                  <a:cubicBezTo>
                    <a:pt x="553" y="1101"/>
                    <a:pt x="586" y="1123"/>
                    <a:pt x="620" y="1117"/>
                  </a:cubicBezTo>
                  <a:cubicBezTo>
                    <a:pt x="654" y="1110"/>
                    <a:pt x="676" y="1078"/>
                    <a:pt x="670" y="1044"/>
                  </a:cubicBezTo>
                  <a:lnTo>
                    <a:pt x="632" y="847"/>
                  </a:lnTo>
                  <a:cubicBezTo>
                    <a:pt x="631" y="842"/>
                    <a:pt x="630" y="837"/>
                    <a:pt x="628" y="833"/>
                  </a:cubicBezTo>
                  <a:cubicBezTo>
                    <a:pt x="621" y="812"/>
                    <a:pt x="603" y="796"/>
                    <a:pt x="579" y="792"/>
                  </a:cubicBezTo>
                  <a:lnTo>
                    <a:pt x="482" y="775"/>
                  </a:lnTo>
                  <a:lnTo>
                    <a:pt x="546" y="583"/>
                  </a:lnTo>
                  <a:lnTo>
                    <a:pt x="646" y="695"/>
                  </a:lnTo>
                  <a:cubicBezTo>
                    <a:pt x="660" y="710"/>
                    <a:pt x="682" y="715"/>
                    <a:pt x="701" y="709"/>
                  </a:cubicBezTo>
                  <a:lnTo>
                    <a:pt x="938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116638" y="2249488"/>
              <a:ext cx="920750" cy="260350"/>
              <a:chOff x="6116638" y="2249488"/>
              <a:chExt cx="920750" cy="260350"/>
            </a:xfrm>
            <a:grpFill/>
          </p:grpSpPr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6116638" y="2249488"/>
                <a:ext cx="920750" cy="260350"/>
              </a:xfrm>
              <a:custGeom>
                <a:avLst/>
                <a:gdLst>
                  <a:gd name="T0" fmla="*/ 1006 w 1037"/>
                  <a:gd name="T1" fmla="*/ 245 h 291"/>
                  <a:gd name="T2" fmla="*/ 414 w 1037"/>
                  <a:gd name="T3" fmla="*/ 245 h 291"/>
                  <a:gd name="T4" fmla="*/ 200 w 1037"/>
                  <a:gd name="T5" fmla="*/ 245 h 291"/>
                  <a:gd name="T6" fmla="*/ 152 w 1037"/>
                  <a:gd name="T7" fmla="*/ 244 h 291"/>
                  <a:gd name="T8" fmla="*/ 81 w 1037"/>
                  <a:gd name="T9" fmla="*/ 100 h 291"/>
                  <a:gd name="T10" fmla="*/ 226 w 1037"/>
                  <a:gd name="T11" fmla="*/ 47 h 291"/>
                  <a:gd name="T12" fmla="*/ 447 w 1037"/>
                  <a:gd name="T13" fmla="*/ 47 h 291"/>
                  <a:gd name="T14" fmla="*/ 1007 w 1037"/>
                  <a:gd name="T15" fmla="*/ 47 h 291"/>
                  <a:gd name="T16" fmla="*/ 1007 w 1037"/>
                  <a:gd name="T17" fmla="*/ 0 h 291"/>
                  <a:gd name="T18" fmla="*/ 414 w 1037"/>
                  <a:gd name="T19" fmla="*/ 0 h 291"/>
                  <a:gd name="T20" fmla="*/ 200 w 1037"/>
                  <a:gd name="T21" fmla="*/ 0 h 291"/>
                  <a:gd name="T22" fmla="*/ 154 w 1037"/>
                  <a:gd name="T23" fmla="*/ 1 h 291"/>
                  <a:gd name="T24" fmla="*/ 28 w 1037"/>
                  <a:gd name="T25" fmla="*/ 110 h 291"/>
                  <a:gd name="T26" fmla="*/ 178 w 1037"/>
                  <a:gd name="T27" fmla="*/ 291 h 291"/>
                  <a:gd name="T28" fmla="*/ 356 w 1037"/>
                  <a:gd name="T29" fmla="*/ 291 h 291"/>
                  <a:gd name="T30" fmla="*/ 999 w 1037"/>
                  <a:gd name="T31" fmla="*/ 291 h 291"/>
                  <a:gd name="T32" fmla="*/ 1007 w 1037"/>
                  <a:gd name="T33" fmla="*/ 291 h 291"/>
                  <a:gd name="T34" fmla="*/ 1008 w 1037"/>
                  <a:gd name="T35" fmla="*/ 245 h 291"/>
                  <a:gd name="T36" fmla="*/ 1006 w 1037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7" h="291">
                    <a:moveTo>
                      <a:pt x="1006" y="245"/>
                    </a:moveTo>
                    <a:lnTo>
                      <a:pt x="414" y="245"/>
                    </a:lnTo>
                    <a:lnTo>
                      <a:pt x="200" y="245"/>
                    </a:lnTo>
                    <a:cubicBezTo>
                      <a:pt x="184" y="245"/>
                      <a:pt x="168" y="246"/>
                      <a:pt x="152" y="244"/>
                    </a:cubicBezTo>
                    <a:cubicBezTo>
                      <a:pt x="86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7" y="47"/>
                    </a:lnTo>
                    <a:lnTo>
                      <a:pt x="1007" y="47"/>
                    </a:lnTo>
                    <a:cubicBezTo>
                      <a:pt x="1037" y="47"/>
                      <a:pt x="1037" y="0"/>
                      <a:pt x="1007" y="0"/>
                    </a:cubicBezTo>
                    <a:lnTo>
                      <a:pt x="414" y="0"/>
                    </a:lnTo>
                    <a:lnTo>
                      <a:pt x="200" y="0"/>
                    </a:lnTo>
                    <a:cubicBezTo>
                      <a:pt x="184" y="0"/>
                      <a:pt x="169" y="0"/>
                      <a:pt x="154" y="1"/>
                    </a:cubicBezTo>
                    <a:cubicBezTo>
                      <a:pt x="93" y="7"/>
                      <a:pt x="44" y="52"/>
                      <a:pt x="28" y="110"/>
                    </a:cubicBezTo>
                    <a:cubicBezTo>
                      <a:pt x="0" y="207"/>
                      <a:pt x="84" y="291"/>
                      <a:pt x="178" y="291"/>
                    </a:cubicBezTo>
                    <a:lnTo>
                      <a:pt x="356" y="291"/>
                    </a:lnTo>
                    <a:lnTo>
                      <a:pt x="999" y="291"/>
                    </a:lnTo>
                    <a:lnTo>
                      <a:pt x="1007" y="291"/>
                    </a:lnTo>
                    <a:cubicBezTo>
                      <a:pt x="1036" y="291"/>
                      <a:pt x="1037" y="246"/>
                      <a:pt x="1008" y="245"/>
                    </a:cubicBezTo>
                    <a:cubicBezTo>
                      <a:pt x="1007" y="245"/>
                      <a:pt x="1007" y="245"/>
                      <a:pt x="1006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6199188" y="2305050"/>
                <a:ext cx="773113" cy="152400"/>
              </a:xfrm>
              <a:custGeom>
                <a:avLst/>
                <a:gdLst>
                  <a:gd name="T0" fmla="*/ 55 w 872"/>
                  <a:gd name="T1" fmla="*/ 170 h 170"/>
                  <a:gd name="T2" fmla="*/ 845 w 872"/>
                  <a:gd name="T3" fmla="*/ 170 h 170"/>
                  <a:gd name="T4" fmla="*/ 845 w 872"/>
                  <a:gd name="T5" fmla="*/ 128 h 170"/>
                  <a:gd name="T6" fmla="*/ 55 w 872"/>
                  <a:gd name="T7" fmla="*/ 128 h 170"/>
                  <a:gd name="T8" fmla="*/ 55 w 872"/>
                  <a:gd name="T9" fmla="*/ 170 h 170"/>
                  <a:gd name="T10" fmla="*/ 27 w 872"/>
                  <a:gd name="T11" fmla="*/ 106 h 170"/>
                  <a:gd name="T12" fmla="*/ 817 w 872"/>
                  <a:gd name="T13" fmla="*/ 106 h 170"/>
                  <a:gd name="T14" fmla="*/ 817 w 872"/>
                  <a:gd name="T15" fmla="*/ 64 h 170"/>
                  <a:gd name="T16" fmla="*/ 27 w 872"/>
                  <a:gd name="T17" fmla="*/ 64 h 170"/>
                  <a:gd name="T18" fmla="*/ 27 w 872"/>
                  <a:gd name="T19" fmla="*/ 106 h 170"/>
                  <a:gd name="T20" fmla="*/ 55 w 872"/>
                  <a:gd name="T21" fmla="*/ 42 h 170"/>
                  <a:gd name="T22" fmla="*/ 845 w 872"/>
                  <a:gd name="T23" fmla="*/ 42 h 170"/>
                  <a:gd name="T24" fmla="*/ 845 w 872"/>
                  <a:gd name="T25" fmla="*/ 0 h 170"/>
                  <a:gd name="T26" fmla="*/ 55 w 872"/>
                  <a:gd name="T27" fmla="*/ 0 h 170"/>
                  <a:gd name="T28" fmla="*/ 55 w 872"/>
                  <a:gd name="T29" fmla="*/ 4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2" h="170">
                    <a:moveTo>
                      <a:pt x="55" y="170"/>
                    </a:moveTo>
                    <a:lnTo>
                      <a:pt x="845" y="170"/>
                    </a:lnTo>
                    <a:cubicBezTo>
                      <a:pt x="872" y="170"/>
                      <a:pt x="872" y="128"/>
                      <a:pt x="845" y="128"/>
                    </a:cubicBezTo>
                    <a:lnTo>
                      <a:pt x="55" y="128"/>
                    </a:lnTo>
                    <a:cubicBezTo>
                      <a:pt x="28" y="128"/>
                      <a:pt x="28" y="170"/>
                      <a:pt x="55" y="170"/>
                    </a:cubicBezTo>
                    <a:close/>
                    <a:moveTo>
                      <a:pt x="27" y="106"/>
                    </a:moveTo>
                    <a:lnTo>
                      <a:pt x="817" y="106"/>
                    </a:lnTo>
                    <a:cubicBezTo>
                      <a:pt x="844" y="106"/>
                      <a:pt x="844" y="64"/>
                      <a:pt x="817" y="64"/>
                    </a:cubicBezTo>
                    <a:lnTo>
                      <a:pt x="27" y="64"/>
                    </a:lnTo>
                    <a:cubicBezTo>
                      <a:pt x="0" y="64"/>
                      <a:pt x="0" y="106"/>
                      <a:pt x="27" y="106"/>
                    </a:cubicBezTo>
                    <a:close/>
                    <a:moveTo>
                      <a:pt x="55" y="42"/>
                    </a:moveTo>
                    <a:lnTo>
                      <a:pt x="845" y="42"/>
                    </a:lnTo>
                    <a:cubicBezTo>
                      <a:pt x="872" y="42"/>
                      <a:pt x="872" y="0"/>
                      <a:pt x="845" y="0"/>
                    </a:cubicBezTo>
                    <a:lnTo>
                      <a:pt x="55" y="0"/>
                    </a:lnTo>
                    <a:cubicBezTo>
                      <a:pt x="28" y="0"/>
                      <a:pt x="28" y="42"/>
                      <a:pt x="55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6777038" y="2303463"/>
                <a:ext cx="87313" cy="84138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4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5797550" y="2540000"/>
              <a:ext cx="941388" cy="260350"/>
              <a:chOff x="5797550" y="2540000"/>
              <a:chExt cx="941388" cy="260350"/>
            </a:xfrm>
            <a:grpFill/>
          </p:grpSpPr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5797550" y="2540000"/>
                <a:ext cx="941388" cy="260350"/>
              </a:xfrm>
              <a:custGeom>
                <a:avLst/>
                <a:gdLst>
                  <a:gd name="T0" fmla="*/ 1029 w 1060"/>
                  <a:gd name="T1" fmla="*/ 245 h 292"/>
                  <a:gd name="T2" fmla="*/ 414 w 1060"/>
                  <a:gd name="T3" fmla="*/ 245 h 292"/>
                  <a:gd name="T4" fmla="*/ 199 w 1060"/>
                  <a:gd name="T5" fmla="*/ 245 h 292"/>
                  <a:gd name="T6" fmla="*/ 152 w 1060"/>
                  <a:gd name="T7" fmla="*/ 244 h 292"/>
                  <a:gd name="T8" fmla="*/ 81 w 1060"/>
                  <a:gd name="T9" fmla="*/ 101 h 292"/>
                  <a:gd name="T10" fmla="*/ 226 w 1060"/>
                  <a:gd name="T11" fmla="*/ 48 h 292"/>
                  <a:gd name="T12" fmla="*/ 446 w 1060"/>
                  <a:gd name="T13" fmla="*/ 48 h 292"/>
                  <a:gd name="T14" fmla="*/ 1029 w 1060"/>
                  <a:gd name="T15" fmla="*/ 48 h 292"/>
                  <a:gd name="T16" fmla="*/ 1029 w 1060"/>
                  <a:gd name="T17" fmla="*/ 1 h 292"/>
                  <a:gd name="T18" fmla="*/ 414 w 1060"/>
                  <a:gd name="T19" fmla="*/ 1 h 292"/>
                  <a:gd name="T20" fmla="*/ 199 w 1060"/>
                  <a:gd name="T21" fmla="*/ 1 h 292"/>
                  <a:gd name="T22" fmla="*/ 153 w 1060"/>
                  <a:gd name="T23" fmla="*/ 2 h 292"/>
                  <a:gd name="T24" fmla="*/ 28 w 1060"/>
                  <a:gd name="T25" fmla="*/ 110 h 292"/>
                  <a:gd name="T26" fmla="*/ 177 w 1060"/>
                  <a:gd name="T27" fmla="*/ 292 h 292"/>
                  <a:gd name="T28" fmla="*/ 356 w 1060"/>
                  <a:gd name="T29" fmla="*/ 292 h 292"/>
                  <a:gd name="T30" fmla="*/ 1022 w 1060"/>
                  <a:gd name="T31" fmla="*/ 292 h 292"/>
                  <a:gd name="T32" fmla="*/ 1029 w 1060"/>
                  <a:gd name="T33" fmla="*/ 292 h 292"/>
                  <a:gd name="T34" fmla="*/ 1031 w 1060"/>
                  <a:gd name="T35" fmla="*/ 245 h 292"/>
                  <a:gd name="T36" fmla="*/ 1029 w 1060"/>
                  <a:gd name="T37" fmla="*/ 2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0" h="292">
                    <a:moveTo>
                      <a:pt x="1029" y="245"/>
                    </a:moveTo>
                    <a:lnTo>
                      <a:pt x="414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4"/>
                    </a:cubicBezTo>
                    <a:cubicBezTo>
                      <a:pt x="86" y="234"/>
                      <a:pt x="52" y="159"/>
                      <a:pt x="81" y="101"/>
                    </a:cubicBezTo>
                    <a:cubicBezTo>
                      <a:pt x="110" y="42"/>
                      <a:pt x="172" y="48"/>
                      <a:pt x="226" y="48"/>
                    </a:cubicBezTo>
                    <a:lnTo>
                      <a:pt x="446" y="48"/>
                    </a:lnTo>
                    <a:lnTo>
                      <a:pt x="1029" y="48"/>
                    </a:lnTo>
                    <a:cubicBezTo>
                      <a:pt x="1060" y="48"/>
                      <a:pt x="1060" y="1"/>
                      <a:pt x="1029" y="1"/>
                    </a:cubicBezTo>
                    <a:lnTo>
                      <a:pt x="414" y="1"/>
                    </a:lnTo>
                    <a:lnTo>
                      <a:pt x="199" y="1"/>
                    </a:lnTo>
                    <a:cubicBezTo>
                      <a:pt x="184" y="1"/>
                      <a:pt x="169" y="0"/>
                      <a:pt x="153" y="2"/>
                    </a:cubicBezTo>
                    <a:cubicBezTo>
                      <a:pt x="93" y="8"/>
                      <a:pt x="44" y="53"/>
                      <a:pt x="28" y="110"/>
                    </a:cubicBezTo>
                    <a:cubicBezTo>
                      <a:pt x="0" y="208"/>
                      <a:pt x="83" y="292"/>
                      <a:pt x="177" y="292"/>
                    </a:cubicBezTo>
                    <a:lnTo>
                      <a:pt x="356" y="292"/>
                    </a:lnTo>
                    <a:lnTo>
                      <a:pt x="1022" y="292"/>
                    </a:lnTo>
                    <a:lnTo>
                      <a:pt x="1029" y="292"/>
                    </a:lnTo>
                    <a:cubicBezTo>
                      <a:pt x="1059" y="292"/>
                      <a:pt x="1060" y="246"/>
                      <a:pt x="1031" y="245"/>
                    </a:cubicBezTo>
                    <a:cubicBezTo>
                      <a:pt x="1030" y="245"/>
                      <a:pt x="1029" y="245"/>
                      <a:pt x="1029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5880100" y="2595563"/>
                <a:ext cx="830263" cy="150813"/>
              </a:xfrm>
              <a:custGeom>
                <a:avLst/>
                <a:gdLst>
                  <a:gd name="T0" fmla="*/ 54 w 936"/>
                  <a:gd name="T1" fmla="*/ 169 h 169"/>
                  <a:gd name="T2" fmla="*/ 909 w 936"/>
                  <a:gd name="T3" fmla="*/ 169 h 169"/>
                  <a:gd name="T4" fmla="*/ 909 w 936"/>
                  <a:gd name="T5" fmla="*/ 127 h 169"/>
                  <a:gd name="T6" fmla="*/ 54 w 936"/>
                  <a:gd name="T7" fmla="*/ 127 h 169"/>
                  <a:gd name="T8" fmla="*/ 54 w 936"/>
                  <a:gd name="T9" fmla="*/ 169 h 169"/>
                  <a:gd name="T10" fmla="*/ 27 w 936"/>
                  <a:gd name="T11" fmla="*/ 105 h 169"/>
                  <a:gd name="T12" fmla="*/ 881 w 936"/>
                  <a:gd name="T13" fmla="*/ 105 h 169"/>
                  <a:gd name="T14" fmla="*/ 881 w 936"/>
                  <a:gd name="T15" fmla="*/ 63 h 169"/>
                  <a:gd name="T16" fmla="*/ 27 w 936"/>
                  <a:gd name="T17" fmla="*/ 63 h 169"/>
                  <a:gd name="T18" fmla="*/ 27 w 936"/>
                  <a:gd name="T19" fmla="*/ 105 h 169"/>
                  <a:gd name="T20" fmla="*/ 54 w 936"/>
                  <a:gd name="T21" fmla="*/ 41 h 169"/>
                  <a:gd name="T22" fmla="*/ 909 w 936"/>
                  <a:gd name="T23" fmla="*/ 41 h 169"/>
                  <a:gd name="T24" fmla="*/ 909 w 936"/>
                  <a:gd name="T25" fmla="*/ 0 h 169"/>
                  <a:gd name="T26" fmla="*/ 54 w 936"/>
                  <a:gd name="T27" fmla="*/ 0 h 169"/>
                  <a:gd name="T28" fmla="*/ 54 w 936"/>
                  <a:gd name="T29" fmla="*/ 4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6" h="169">
                    <a:moveTo>
                      <a:pt x="54" y="169"/>
                    </a:moveTo>
                    <a:lnTo>
                      <a:pt x="909" y="169"/>
                    </a:lnTo>
                    <a:cubicBezTo>
                      <a:pt x="936" y="169"/>
                      <a:pt x="936" y="127"/>
                      <a:pt x="909" y="127"/>
                    </a:cubicBezTo>
                    <a:lnTo>
                      <a:pt x="54" y="127"/>
                    </a:lnTo>
                    <a:cubicBezTo>
                      <a:pt x="28" y="127"/>
                      <a:pt x="28" y="169"/>
                      <a:pt x="54" y="169"/>
                    </a:cubicBezTo>
                    <a:close/>
                    <a:moveTo>
                      <a:pt x="27" y="105"/>
                    </a:moveTo>
                    <a:lnTo>
                      <a:pt x="881" y="105"/>
                    </a:lnTo>
                    <a:cubicBezTo>
                      <a:pt x="908" y="105"/>
                      <a:pt x="908" y="63"/>
                      <a:pt x="881" y="63"/>
                    </a:cubicBezTo>
                    <a:lnTo>
                      <a:pt x="27" y="63"/>
                    </a:lnTo>
                    <a:cubicBezTo>
                      <a:pt x="0" y="63"/>
                      <a:pt x="0" y="105"/>
                      <a:pt x="27" y="105"/>
                    </a:cubicBezTo>
                    <a:close/>
                    <a:moveTo>
                      <a:pt x="54" y="41"/>
                    </a:moveTo>
                    <a:lnTo>
                      <a:pt x="909" y="41"/>
                    </a:lnTo>
                    <a:cubicBezTo>
                      <a:pt x="936" y="41"/>
                      <a:pt x="936" y="0"/>
                      <a:pt x="909" y="0"/>
                    </a:cubicBezTo>
                    <a:lnTo>
                      <a:pt x="54" y="0"/>
                    </a:lnTo>
                    <a:cubicBezTo>
                      <a:pt x="28" y="0"/>
                      <a:pt x="28" y="41"/>
                      <a:pt x="5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6540500" y="2593975"/>
                <a:ext cx="87313" cy="82550"/>
              </a:xfrm>
              <a:custGeom>
                <a:avLst/>
                <a:gdLst>
                  <a:gd name="T0" fmla="*/ 0 w 98"/>
                  <a:gd name="T1" fmla="*/ 0 h 93"/>
                  <a:gd name="T2" fmla="*/ 98 w 98"/>
                  <a:gd name="T3" fmla="*/ 0 h 93"/>
                  <a:gd name="T4" fmla="*/ 98 w 98"/>
                  <a:gd name="T5" fmla="*/ 93 h 93"/>
                  <a:gd name="T6" fmla="*/ 51 w 98"/>
                  <a:gd name="T7" fmla="*/ 74 h 93"/>
                  <a:gd name="T8" fmla="*/ 0 w 98"/>
                  <a:gd name="T9" fmla="*/ 93 h 93"/>
                  <a:gd name="T10" fmla="*/ 0 w 98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93">
                    <a:moveTo>
                      <a:pt x="0" y="0"/>
                    </a:moveTo>
                    <a:lnTo>
                      <a:pt x="98" y="0"/>
                    </a:lnTo>
                    <a:lnTo>
                      <a:pt x="98" y="93"/>
                    </a:lnTo>
                    <a:lnTo>
                      <a:pt x="51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5456238" y="2828925"/>
              <a:ext cx="998538" cy="260350"/>
              <a:chOff x="5456238" y="2828925"/>
              <a:chExt cx="998538" cy="260350"/>
            </a:xfrm>
            <a:grpFill/>
          </p:grpSpPr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5456238" y="2828925"/>
                <a:ext cx="998538" cy="260350"/>
              </a:xfrm>
              <a:custGeom>
                <a:avLst/>
                <a:gdLst>
                  <a:gd name="T0" fmla="*/ 1094 w 1125"/>
                  <a:gd name="T1" fmla="*/ 245 h 291"/>
                  <a:gd name="T2" fmla="*/ 413 w 1125"/>
                  <a:gd name="T3" fmla="*/ 245 h 291"/>
                  <a:gd name="T4" fmla="*/ 199 w 1125"/>
                  <a:gd name="T5" fmla="*/ 245 h 291"/>
                  <a:gd name="T6" fmla="*/ 152 w 1125"/>
                  <a:gd name="T7" fmla="*/ 243 h 291"/>
                  <a:gd name="T8" fmla="*/ 81 w 1125"/>
                  <a:gd name="T9" fmla="*/ 100 h 291"/>
                  <a:gd name="T10" fmla="*/ 226 w 1125"/>
                  <a:gd name="T11" fmla="*/ 47 h 291"/>
                  <a:gd name="T12" fmla="*/ 446 w 1125"/>
                  <a:gd name="T13" fmla="*/ 47 h 291"/>
                  <a:gd name="T14" fmla="*/ 1095 w 1125"/>
                  <a:gd name="T15" fmla="*/ 47 h 291"/>
                  <a:gd name="T16" fmla="*/ 1095 w 1125"/>
                  <a:gd name="T17" fmla="*/ 0 h 291"/>
                  <a:gd name="T18" fmla="*/ 413 w 1125"/>
                  <a:gd name="T19" fmla="*/ 0 h 291"/>
                  <a:gd name="T20" fmla="*/ 199 w 1125"/>
                  <a:gd name="T21" fmla="*/ 0 h 291"/>
                  <a:gd name="T22" fmla="*/ 153 w 1125"/>
                  <a:gd name="T23" fmla="*/ 1 h 291"/>
                  <a:gd name="T24" fmla="*/ 28 w 1125"/>
                  <a:gd name="T25" fmla="*/ 109 h 291"/>
                  <a:gd name="T26" fmla="*/ 177 w 1125"/>
                  <a:gd name="T27" fmla="*/ 291 h 291"/>
                  <a:gd name="T28" fmla="*/ 356 w 1125"/>
                  <a:gd name="T29" fmla="*/ 291 h 291"/>
                  <a:gd name="T30" fmla="*/ 1088 w 1125"/>
                  <a:gd name="T31" fmla="*/ 291 h 291"/>
                  <a:gd name="T32" fmla="*/ 1095 w 1125"/>
                  <a:gd name="T33" fmla="*/ 291 h 291"/>
                  <a:gd name="T34" fmla="*/ 1096 w 1125"/>
                  <a:gd name="T35" fmla="*/ 245 h 291"/>
                  <a:gd name="T36" fmla="*/ 1094 w 1125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5" h="291">
                    <a:moveTo>
                      <a:pt x="1094" y="245"/>
                    </a:moveTo>
                    <a:lnTo>
                      <a:pt x="413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3"/>
                    </a:cubicBezTo>
                    <a:cubicBezTo>
                      <a:pt x="85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6" y="47"/>
                    </a:lnTo>
                    <a:lnTo>
                      <a:pt x="1095" y="47"/>
                    </a:lnTo>
                    <a:cubicBezTo>
                      <a:pt x="1125" y="47"/>
                      <a:pt x="1125" y="0"/>
                      <a:pt x="1095" y="0"/>
                    </a:cubicBezTo>
                    <a:lnTo>
                      <a:pt x="413" y="0"/>
                    </a:lnTo>
                    <a:lnTo>
                      <a:pt x="199" y="0"/>
                    </a:lnTo>
                    <a:cubicBezTo>
                      <a:pt x="184" y="0"/>
                      <a:pt x="168" y="0"/>
                      <a:pt x="153" y="1"/>
                    </a:cubicBezTo>
                    <a:cubicBezTo>
                      <a:pt x="92" y="7"/>
                      <a:pt x="44" y="52"/>
                      <a:pt x="28" y="109"/>
                    </a:cubicBezTo>
                    <a:cubicBezTo>
                      <a:pt x="0" y="207"/>
                      <a:pt x="83" y="291"/>
                      <a:pt x="177" y="291"/>
                    </a:cubicBezTo>
                    <a:lnTo>
                      <a:pt x="356" y="291"/>
                    </a:lnTo>
                    <a:lnTo>
                      <a:pt x="1088" y="291"/>
                    </a:lnTo>
                    <a:lnTo>
                      <a:pt x="1095" y="291"/>
                    </a:lnTo>
                    <a:cubicBezTo>
                      <a:pt x="1125" y="291"/>
                      <a:pt x="1125" y="246"/>
                      <a:pt x="1096" y="245"/>
                    </a:cubicBezTo>
                    <a:cubicBezTo>
                      <a:pt x="1096" y="245"/>
                      <a:pt x="1095" y="245"/>
                      <a:pt x="1094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1"/>
              <p:cNvSpPr>
                <a:spLocks noEditPoints="1"/>
              </p:cNvSpPr>
              <p:nvPr/>
            </p:nvSpPr>
            <p:spPr bwMode="auto">
              <a:xfrm>
                <a:off x="5538788" y="2884488"/>
                <a:ext cx="868363" cy="150813"/>
              </a:xfrm>
              <a:custGeom>
                <a:avLst/>
                <a:gdLst>
                  <a:gd name="T0" fmla="*/ 54 w 979"/>
                  <a:gd name="T1" fmla="*/ 169 h 169"/>
                  <a:gd name="T2" fmla="*/ 952 w 979"/>
                  <a:gd name="T3" fmla="*/ 169 h 169"/>
                  <a:gd name="T4" fmla="*/ 952 w 979"/>
                  <a:gd name="T5" fmla="*/ 128 h 169"/>
                  <a:gd name="T6" fmla="*/ 54 w 979"/>
                  <a:gd name="T7" fmla="*/ 128 h 169"/>
                  <a:gd name="T8" fmla="*/ 54 w 979"/>
                  <a:gd name="T9" fmla="*/ 169 h 169"/>
                  <a:gd name="T10" fmla="*/ 26 w 979"/>
                  <a:gd name="T11" fmla="*/ 106 h 169"/>
                  <a:gd name="T12" fmla="*/ 924 w 979"/>
                  <a:gd name="T13" fmla="*/ 106 h 169"/>
                  <a:gd name="T14" fmla="*/ 924 w 979"/>
                  <a:gd name="T15" fmla="*/ 64 h 169"/>
                  <a:gd name="T16" fmla="*/ 26 w 979"/>
                  <a:gd name="T17" fmla="*/ 64 h 169"/>
                  <a:gd name="T18" fmla="*/ 26 w 979"/>
                  <a:gd name="T19" fmla="*/ 106 h 169"/>
                  <a:gd name="T20" fmla="*/ 54 w 979"/>
                  <a:gd name="T21" fmla="*/ 42 h 169"/>
                  <a:gd name="T22" fmla="*/ 952 w 979"/>
                  <a:gd name="T23" fmla="*/ 42 h 169"/>
                  <a:gd name="T24" fmla="*/ 952 w 979"/>
                  <a:gd name="T25" fmla="*/ 0 h 169"/>
                  <a:gd name="T26" fmla="*/ 54 w 979"/>
                  <a:gd name="T27" fmla="*/ 0 h 169"/>
                  <a:gd name="T28" fmla="*/ 54 w 979"/>
                  <a:gd name="T29" fmla="*/ 4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9" h="169">
                    <a:moveTo>
                      <a:pt x="54" y="169"/>
                    </a:moveTo>
                    <a:lnTo>
                      <a:pt x="952" y="169"/>
                    </a:lnTo>
                    <a:cubicBezTo>
                      <a:pt x="979" y="169"/>
                      <a:pt x="979" y="128"/>
                      <a:pt x="952" y="128"/>
                    </a:cubicBezTo>
                    <a:lnTo>
                      <a:pt x="54" y="128"/>
                    </a:lnTo>
                    <a:cubicBezTo>
                      <a:pt x="27" y="128"/>
                      <a:pt x="27" y="169"/>
                      <a:pt x="54" y="169"/>
                    </a:cubicBezTo>
                    <a:close/>
                    <a:moveTo>
                      <a:pt x="26" y="106"/>
                    </a:moveTo>
                    <a:lnTo>
                      <a:pt x="924" y="106"/>
                    </a:lnTo>
                    <a:cubicBezTo>
                      <a:pt x="951" y="106"/>
                      <a:pt x="951" y="64"/>
                      <a:pt x="924" y="64"/>
                    </a:cubicBezTo>
                    <a:lnTo>
                      <a:pt x="26" y="64"/>
                    </a:lnTo>
                    <a:cubicBezTo>
                      <a:pt x="0" y="64"/>
                      <a:pt x="0" y="106"/>
                      <a:pt x="26" y="106"/>
                    </a:cubicBezTo>
                    <a:close/>
                    <a:moveTo>
                      <a:pt x="54" y="42"/>
                    </a:moveTo>
                    <a:lnTo>
                      <a:pt x="952" y="42"/>
                    </a:lnTo>
                    <a:cubicBezTo>
                      <a:pt x="979" y="42"/>
                      <a:pt x="979" y="0"/>
                      <a:pt x="952" y="0"/>
                    </a:cubicBezTo>
                    <a:lnTo>
                      <a:pt x="54" y="0"/>
                    </a:lnTo>
                    <a:cubicBezTo>
                      <a:pt x="27" y="0"/>
                      <a:pt x="27" y="42"/>
                      <a:pt x="5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6234113" y="2884488"/>
                <a:ext cx="87313" cy="82550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5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5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7" name="TextBox 4104"/>
          <p:cNvSpPr txBox="1"/>
          <p:nvPr/>
        </p:nvSpPr>
        <p:spPr>
          <a:xfrm>
            <a:off x="481757" y="323890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8F8F8"/>
                </a:solidFill>
              </a:rPr>
              <a:t>LOGO</a:t>
            </a:r>
            <a:endParaRPr lang="zh-CN" altLang="en-US" sz="3000" dirty="0">
              <a:solidFill>
                <a:srgbClr val="F8F8F8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850909" y="6165304"/>
            <a:ext cx="939800" cy="368300"/>
            <a:chOff x="8618538" y="979488"/>
            <a:chExt cx="939800" cy="368300"/>
          </a:xfrm>
        </p:grpSpPr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9380538" y="979488"/>
              <a:ext cx="177800" cy="368300"/>
            </a:xfrm>
            <a:custGeom>
              <a:avLst/>
              <a:gdLst>
                <a:gd name="T0" fmla="*/ 9 w 265"/>
                <a:gd name="T1" fmla="*/ 2 h 543"/>
                <a:gd name="T2" fmla="*/ 9 w 265"/>
                <a:gd name="T3" fmla="*/ 2 h 543"/>
                <a:gd name="T4" fmla="*/ 29 w 265"/>
                <a:gd name="T5" fmla="*/ 6 h 543"/>
                <a:gd name="T6" fmla="*/ 263 w 265"/>
                <a:gd name="T7" fmla="*/ 266 h 543"/>
                <a:gd name="T8" fmla="*/ 265 w 265"/>
                <a:gd name="T9" fmla="*/ 271 h 543"/>
                <a:gd name="T10" fmla="*/ 265 w 265"/>
                <a:gd name="T11" fmla="*/ 271 h 543"/>
                <a:gd name="T12" fmla="*/ 263 w 265"/>
                <a:gd name="T13" fmla="*/ 276 h 543"/>
                <a:gd name="T14" fmla="*/ 29 w 265"/>
                <a:gd name="T15" fmla="*/ 537 h 543"/>
                <a:gd name="T16" fmla="*/ 9 w 265"/>
                <a:gd name="T17" fmla="*/ 540 h 543"/>
                <a:gd name="T18" fmla="*/ 9 w 265"/>
                <a:gd name="T19" fmla="*/ 540 h 543"/>
                <a:gd name="T20" fmla="*/ 4 w 265"/>
                <a:gd name="T21" fmla="*/ 528 h 543"/>
                <a:gd name="T22" fmla="*/ 234 w 265"/>
                <a:gd name="T23" fmla="*/ 271 h 543"/>
                <a:gd name="T24" fmla="*/ 4 w 265"/>
                <a:gd name="T25" fmla="*/ 15 h 543"/>
                <a:gd name="T26" fmla="*/ 9 w 265"/>
                <a:gd name="T27" fmla="*/ 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543">
                  <a:moveTo>
                    <a:pt x="9" y="2"/>
                  </a:moveTo>
                  <a:lnTo>
                    <a:pt x="9" y="2"/>
                  </a:lnTo>
                  <a:cubicBezTo>
                    <a:pt x="16" y="0"/>
                    <a:pt x="25" y="1"/>
                    <a:pt x="29" y="6"/>
                  </a:cubicBezTo>
                  <a:lnTo>
                    <a:pt x="263" y="266"/>
                  </a:lnTo>
                  <a:cubicBezTo>
                    <a:pt x="264" y="268"/>
                    <a:pt x="265" y="270"/>
                    <a:pt x="265" y="271"/>
                  </a:cubicBezTo>
                  <a:lnTo>
                    <a:pt x="265" y="271"/>
                  </a:lnTo>
                  <a:cubicBezTo>
                    <a:pt x="265" y="273"/>
                    <a:pt x="264" y="275"/>
                    <a:pt x="263" y="276"/>
                  </a:cubicBezTo>
                  <a:lnTo>
                    <a:pt x="29" y="537"/>
                  </a:lnTo>
                  <a:cubicBezTo>
                    <a:pt x="25" y="541"/>
                    <a:pt x="16" y="543"/>
                    <a:pt x="9" y="540"/>
                  </a:cubicBezTo>
                  <a:lnTo>
                    <a:pt x="9" y="540"/>
                  </a:lnTo>
                  <a:cubicBezTo>
                    <a:pt x="2" y="538"/>
                    <a:pt x="0" y="532"/>
                    <a:pt x="4" y="528"/>
                  </a:cubicBezTo>
                  <a:lnTo>
                    <a:pt x="234" y="271"/>
                  </a:lnTo>
                  <a:lnTo>
                    <a:pt x="4" y="15"/>
                  </a:lnTo>
                  <a:cubicBezTo>
                    <a:pt x="0" y="10"/>
                    <a:pt x="2" y="5"/>
                    <a:pt x="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8618538" y="1139826"/>
              <a:ext cx="769938" cy="66675"/>
            </a:xfrm>
            <a:custGeom>
              <a:avLst/>
              <a:gdLst>
                <a:gd name="T0" fmla="*/ 50 w 1145"/>
                <a:gd name="T1" fmla="*/ 0 h 100"/>
                <a:gd name="T2" fmla="*/ 101 w 1145"/>
                <a:gd name="T3" fmla="*/ 50 h 100"/>
                <a:gd name="T4" fmla="*/ 50 w 1145"/>
                <a:gd name="T5" fmla="*/ 100 h 100"/>
                <a:gd name="T6" fmla="*/ 0 w 1145"/>
                <a:gd name="T7" fmla="*/ 50 h 100"/>
                <a:gd name="T8" fmla="*/ 50 w 1145"/>
                <a:gd name="T9" fmla="*/ 0 h 100"/>
                <a:gd name="T10" fmla="*/ 244 w 1145"/>
                <a:gd name="T11" fmla="*/ 0 h 100"/>
                <a:gd name="T12" fmla="*/ 294 w 1145"/>
                <a:gd name="T13" fmla="*/ 50 h 100"/>
                <a:gd name="T14" fmla="*/ 244 w 1145"/>
                <a:gd name="T15" fmla="*/ 100 h 100"/>
                <a:gd name="T16" fmla="*/ 193 w 1145"/>
                <a:gd name="T17" fmla="*/ 50 h 100"/>
                <a:gd name="T18" fmla="*/ 244 w 1145"/>
                <a:gd name="T19" fmla="*/ 0 h 100"/>
                <a:gd name="T20" fmla="*/ 437 w 1145"/>
                <a:gd name="T21" fmla="*/ 0 h 100"/>
                <a:gd name="T22" fmla="*/ 487 w 1145"/>
                <a:gd name="T23" fmla="*/ 50 h 100"/>
                <a:gd name="T24" fmla="*/ 437 w 1145"/>
                <a:gd name="T25" fmla="*/ 100 h 100"/>
                <a:gd name="T26" fmla="*/ 387 w 1145"/>
                <a:gd name="T27" fmla="*/ 50 h 100"/>
                <a:gd name="T28" fmla="*/ 437 w 1145"/>
                <a:gd name="T29" fmla="*/ 0 h 100"/>
                <a:gd name="T30" fmla="*/ 1095 w 1145"/>
                <a:gd name="T31" fmla="*/ 0 h 100"/>
                <a:gd name="T32" fmla="*/ 1145 w 1145"/>
                <a:gd name="T33" fmla="*/ 50 h 100"/>
                <a:gd name="T34" fmla="*/ 1095 w 1145"/>
                <a:gd name="T35" fmla="*/ 100 h 100"/>
                <a:gd name="T36" fmla="*/ 1044 w 1145"/>
                <a:gd name="T37" fmla="*/ 50 h 100"/>
                <a:gd name="T38" fmla="*/ 1095 w 1145"/>
                <a:gd name="T39" fmla="*/ 0 h 100"/>
                <a:gd name="T40" fmla="*/ 902 w 1145"/>
                <a:gd name="T41" fmla="*/ 0 h 100"/>
                <a:gd name="T42" fmla="*/ 952 w 1145"/>
                <a:gd name="T43" fmla="*/ 50 h 100"/>
                <a:gd name="T44" fmla="*/ 902 w 1145"/>
                <a:gd name="T45" fmla="*/ 100 h 100"/>
                <a:gd name="T46" fmla="*/ 851 w 1145"/>
                <a:gd name="T47" fmla="*/ 50 h 100"/>
                <a:gd name="T48" fmla="*/ 902 w 1145"/>
                <a:gd name="T49" fmla="*/ 0 h 100"/>
                <a:gd name="T50" fmla="*/ 708 w 1145"/>
                <a:gd name="T51" fmla="*/ 0 h 100"/>
                <a:gd name="T52" fmla="*/ 759 w 1145"/>
                <a:gd name="T53" fmla="*/ 50 h 100"/>
                <a:gd name="T54" fmla="*/ 708 w 1145"/>
                <a:gd name="T55" fmla="*/ 100 h 100"/>
                <a:gd name="T56" fmla="*/ 658 w 1145"/>
                <a:gd name="T57" fmla="*/ 50 h 100"/>
                <a:gd name="T58" fmla="*/ 708 w 1145"/>
                <a:gd name="T5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5" h="100">
                  <a:moveTo>
                    <a:pt x="50" y="0"/>
                  </a:moveTo>
                  <a:cubicBezTo>
                    <a:pt x="78" y="0"/>
                    <a:pt x="101" y="22"/>
                    <a:pt x="101" y="50"/>
                  </a:cubicBezTo>
                  <a:cubicBezTo>
                    <a:pt x="101" y="78"/>
                    <a:pt x="78" y="100"/>
                    <a:pt x="50" y="100"/>
                  </a:cubicBezTo>
                  <a:cubicBezTo>
                    <a:pt x="23" y="100"/>
                    <a:pt x="0" y="78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lose/>
                  <a:moveTo>
                    <a:pt x="244" y="0"/>
                  </a:moveTo>
                  <a:cubicBezTo>
                    <a:pt x="271" y="0"/>
                    <a:pt x="294" y="22"/>
                    <a:pt x="294" y="50"/>
                  </a:cubicBezTo>
                  <a:cubicBezTo>
                    <a:pt x="294" y="78"/>
                    <a:pt x="271" y="100"/>
                    <a:pt x="244" y="100"/>
                  </a:cubicBezTo>
                  <a:cubicBezTo>
                    <a:pt x="216" y="100"/>
                    <a:pt x="193" y="78"/>
                    <a:pt x="193" y="50"/>
                  </a:cubicBezTo>
                  <a:cubicBezTo>
                    <a:pt x="193" y="22"/>
                    <a:pt x="216" y="0"/>
                    <a:pt x="244" y="0"/>
                  </a:cubicBezTo>
                  <a:close/>
                  <a:moveTo>
                    <a:pt x="437" y="0"/>
                  </a:moveTo>
                  <a:cubicBezTo>
                    <a:pt x="465" y="0"/>
                    <a:pt x="487" y="22"/>
                    <a:pt x="487" y="50"/>
                  </a:cubicBezTo>
                  <a:cubicBezTo>
                    <a:pt x="487" y="78"/>
                    <a:pt x="465" y="100"/>
                    <a:pt x="437" y="100"/>
                  </a:cubicBezTo>
                  <a:cubicBezTo>
                    <a:pt x="409" y="100"/>
                    <a:pt x="387" y="78"/>
                    <a:pt x="387" y="50"/>
                  </a:cubicBezTo>
                  <a:cubicBezTo>
                    <a:pt x="387" y="22"/>
                    <a:pt x="409" y="0"/>
                    <a:pt x="437" y="0"/>
                  </a:cubicBezTo>
                  <a:close/>
                  <a:moveTo>
                    <a:pt x="1095" y="0"/>
                  </a:moveTo>
                  <a:cubicBezTo>
                    <a:pt x="1123" y="0"/>
                    <a:pt x="1145" y="22"/>
                    <a:pt x="1145" y="50"/>
                  </a:cubicBezTo>
                  <a:cubicBezTo>
                    <a:pt x="1145" y="78"/>
                    <a:pt x="1123" y="100"/>
                    <a:pt x="1095" y="100"/>
                  </a:cubicBezTo>
                  <a:cubicBezTo>
                    <a:pt x="1067" y="100"/>
                    <a:pt x="1044" y="78"/>
                    <a:pt x="1044" y="50"/>
                  </a:cubicBezTo>
                  <a:cubicBezTo>
                    <a:pt x="1044" y="22"/>
                    <a:pt x="1067" y="0"/>
                    <a:pt x="1095" y="0"/>
                  </a:cubicBezTo>
                  <a:close/>
                  <a:moveTo>
                    <a:pt x="902" y="0"/>
                  </a:moveTo>
                  <a:cubicBezTo>
                    <a:pt x="929" y="0"/>
                    <a:pt x="952" y="22"/>
                    <a:pt x="952" y="50"/>
                  </a:cubicBezTo>
                  <a:cubicBezTo>
                    <a:pt x="952" y="78"/>
                    <a:pt x="929" y="100"/>
                    <a:pt x="902" y="100"/>
                  </a:cubicBezTo>
                  <a:cubicBezTo>
                    <a:pt x="874" y="100"/>
                    <a:pt x="851" y="78"/>
                    <a:pt x="851" y="50"/>
                  </a:cubicBezTo>
                  <a:cubicBezTo>
                    <a:pt x="851" y="22"/>
                    <a:pt x="874" y="0"/>
                    <a:pt x="902" y="0"/>
                  </a:cubicBezTo>
                  <a:close/>
                  <a:moveTo>
                    <a:pt x="708" y="0"/>
                  </a:moveTo>
                  <a:cubicBezTo>
                    <a:pt x="736" y="0"/>
                    <a:pt x="759" y="22"/>
                    <a:pt x="759" y="50"/>
                  </a:cubicBezTo>
                  <a:cubicBezTo>
                    <a:pt x="759" y="78"/>
                    <a:pt x="736" y="100"/>
                    <a:pt x="708" y="100"/>
                  </a:cubicBezTo>
                  <a:cubicBezTo>
                    <a:pt x="680" y="100"/>
                    <a:pt x="658" y="78"/>
                    <a:pt x="658" y="50"/>
                  </a:cubicBezTo>
                  <a:cubicBezTo>
                    <a:pt x="658" y="22"/>
                    <a:pt x="680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000">
                                          <p:cBhvr>
                                            <p:cTn id="9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105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15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2050"/>
                                </p:stCondLst>
                                <p:childTnLst>
                                  <p:par>
                                    <p:cTn id="4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50"/>
                                </p:stCondLst>
                                <p:childTnLst>
                                  <p:par>
                                    <p:cTn id="4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3550"/>
                                </p:stCondLst>
                                <p:childTnLst>
                                  <p:par>
                                    <p:cTn id="5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 build="p"/>
          <p:bldP spid="15" grpId="0"/>
          <p:bldP spid="16" grpId="0" animBg="1"/>
          <p:bldP spid="17" grpId="0" animBg="1"/>
          <p:bldP spid="3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3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105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155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12050"/>
                                </p:stCondLst>
                                <p:childTnLst>
                                  <p:par>
                                    <p:cTn id="4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50"/>
                                </p:stCondLst>
                                <p:childTnLst>
                                  <p:par>
                                    <p:cTn id="4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13550"/>
                                </p:stCondLst>
                                <p:childTnLst>
                                  <p:par>
                                    <p:cTn id="5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 build="p"/>
          <p:bldP spid="15" grpId="0"/>
          <p:bldP spid="16" grpId="0" animBg="1"/>
          <p:bldP spid="17" grpId="0" animBg="1"/>
          <p:bldP spid="3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235361" y="2644588"/>
            <a:ext cx="1436523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 rot="5400000">
            <a:off x="6728177" y="3137050"/>
            <a:ext cx="1436167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Rounded Rectangle 8"/>
          <p:cNvSpPr/>
          <p:nvPr/>
        </p:nvSpPr>
        <p:spPr>
          <a:xfrm rot="8183085">
            <a:off x="5292218" y="3416831"/>
            <a:ext cx="2692335" cy="4512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65052" y="2693409"/>
            <a:ext cx="362417" cy="3624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5578" y="2085838"/>
            <a:ext cx="1436523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8348395" y="2578300"/>
            <a:ext cx="1436167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 rot="8183085">
            <a:off x="6912435" y="2858082"/>
            <a:ext cx="2692335" cy="4512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85270" y="2134659"/>
            <a:ext cx="362417" cy="3624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475796" y="1527089"/>
            <a:ext cx="1436523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9968612" y="2019551"/>
            <a:ext cx="1436167" cy="451245"/>
          </a:xfrm>
          <a:prstGeom prst="roundRect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" name="Rounded Rectangle 28"/>
          <p:cNvSpPr/>
          <p:nvPr/>
        </p:nvSpPr>
        <p:spPr>
          <a:xfrm rot="8183085">
            <a:off x="8532653" y="2299332"/>
            <a:ext cx="2692335" cy="4512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505488" y="1575910"/>
            <a:ext cx="362417" cy="3624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 rot="18998623">
            <a:off x="5629916" y="3589911"/>
            <a:ext cx="1796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MARKETING RATE</a:t>
            </a:r>
          </a:p>
        </p:txBody>
      </p:sp>
      <p:sp>
        <p:nvSpPr>
          <p:cNvPr id="34" name="TextBox 33"/>
          <p:cNvSpPr txBox="1"/>
          <p:nvPr/>
        </p:nvSpPr>
        <p:spPr>
          <a:xfrm rot="18998623">
            <a:off x="7409402" y="3034867"/>
            <a:ext cx="15007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</a:rPr>
              <a:t>MAIN OPTIONS</a:t>
            </a:r>
          </a:p>
        </p:txBody>
      </p:sp>
      <p:sp>
        <p:nvSpPr>
          <p:cNvPr id="35" name="TextBox 34"/>
          <p:cNvSpPr txBox="1"/>
          <p:nvPr/>
        </p:nvSpPr>
        <p:spPr>
          <a:xfrm rot="18998623">
            <a:off x="9076702" y="2422053"/>
            <a:ext cx="1492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r>
              <a:rPr lang="en-US" sz="1400" b="0" dirty="0">
                <a:solidFill>
                  <a:schemeClr val="bg1"/>
                </a:solidFill>
              </a:rPr>
              <a:t>WEB PEOJECT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5701997" y="4776557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01997" y="5176667"/>
            <a:ext cx="5119685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我们拥有优秀的专业设计团队，严谨的逻辑思维、创意的图示化表达，带来精美、创意、动感、形象、时尚的全新</a:t>
            </a:r>
            <a:r>
              <a:rPr lang="en-US" altLang="zh-CN" sz="1400" dirty="0"/>
              <a:t>PPT</a:t>
            </a:r>
            <a:r>
              <a:rPr lang="zh-CN" altLang="en-US" sz="1400" dirty="0"/>
              <a:t>体验。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513504" y="2632727"/>
            <a:ext cx="330957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6" name="Rectangle 36"/>
          <p:cNvSpPr>
            <a:spLocks noChangeArrowheads="1"/>
          </p:cNvSpPr>
          <p:nvPr/>
        </p:nvSpPr>
        <p:spPr bwMode="auto">
          <a:xfrm>
            <a:off x="1513505" y="2361909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523307" y="3903126"/>
            <a:ext cx="330957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1523308" y="3632308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523307" y="5176667"/>
            <a:ext cx="330957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1523308" y="4905849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83431" y="2452516"/>
            <a:ext cx="631189" cy="631189"/>
            <a:chOff x="1174924" y="2065455"/>
            <a:chExt cx="496601" cy="496601"/>
          </a:xfrm>
        </p:grpSpPr>
        <p:sp>
          <p:nvSpPr>
            <p:cNvPr id="52" name="Oval 23"/>
            <p:cNvSpPr/>
            <p:nvPr/>
          </p:nvSpPr>
          <p:spPr>
            <a:xfrm>
              <a:off x="1174924" y="2065455"/>
              <a:ext cx="496601" cy="49660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Shape 296"/>
            <p:cNvSpPr/>
            <p:nvPr/>
          </p:nvSpPr>
          <p:spPr>
            <a:xfrm>
              <a:off x="1309148" y="2198678"/>
              <a:ext cx="228152" cy="23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286"/>
                  </a:moveTo>
                  <a:lnTo>
                    <a:pt x="16675" y="0"/>
                  </a:lnTo>
                  <a:lnTo>
                    <a:pt x="15206" y="1629"/>
                  </a:lnTo>
                  <a:lnTo>
                    <a:pt x="20174" y="5700"/>
                  </a:lnTo>
                  <a:lnTo>
                    <a:pt x="21600" y="4286"/>
                  </a:lnTo>
                  <a:close/>
                  <a:moveTo>
                    <a:pt x="6394" y="1629"/>
                  </a:moveTo>
                  <a:lnTo>
                    <a:pt x="4925" y="214"/>
                  </a:lnTo>
                  <a:lnTo>
                    <a:pt x="0" y="4286"/>
                  </a:lnTo>
                  <a:lnTo>
                    <a:pt x="1469" y="5700"/>
                  </a:lnTo>
                  <a:lnTo>
                    <a:pt x="6394" y="1629"/>
                  </a:lnTo>
                  <a:close/>
                  <a:moveTo>
                    <a:pt x="11318" y="6729"/>
                  </a:moveTo>
                  <a:lnTo>
                    <a:pt x="9677" y="6729"/>
                  </a:lnTo>
                  <a:lnTo>
                    <a:pt x="9677" y="13071"/>
                  </a:lnTo>
                  <a:lnTo>
                    <a:pt x="14818" y="16114"/>
                  </a:lnTo>
                  <a:lnTo>
                    <a:pt x="15638" y="14871"/>
                  </a:lnTo>
                  <a:lnTo>
                    <a:pt x="11318" y="12257"/>
                  </a:lnTo>
                  <a:lnTo>
                    <a:pt x="11318" y="6729"/>
                  </a:lnTo>
                  <a:close/>
                  <a:moveTo>
                    <a:pt x="10714" y="2443"/>
                  </a:moveTo>
                  <a:cubicBezTo>
                    <a:pt x="5357" y="2443"/>
                    <a:pt x="1037" y="6729"/>
                    <a:pt x="1037" y="12043"/>
                  </a:cubicBezTo>
                  <a:cubicBezTo>
                    <a:pt x="1037" y="17357"/>
                    <a:pt x="5270" y="21600"/>
                    <a:pt x="10714" y="21600"/>
                  </a:cubicBezTo>
                  <a:cubicBezTo>
                    <a:pt x="16157" y="21600"/>
                    <a:pt x="20347" y="17357"/>
                    <a:pt x="20347" y="12043"/>
                  </a:cubicBezTo>
                  <a:cubicBezTo>
                    <a:pt x="20347" y="6729"/>
                    <a:pt x="16243" y="2443"/>
                    <a:pt x="10714" y="2443"/>
                  </a:cubicBezTo>
                  <a:close/>
                  <a:moveTo>
                    <a:pt x="10714" y="19371"/>
                  </a:moveTo>
                  <a:cubicBezTo>
                    <a:pt x="6610" y="19371"/>
                    <a:pt x="3283" y="16200"/>
                    <a:pt x="3283" y="12043"/>
                  </a:cubicBezTo>
                  <a:cubicBezTo>
                    <a:pt x="3283" y="7843"/>
                    <a:pt x="6480" y="4500"/>
                    <a:pt x="10714" y="4500"/>
                  </a:cubicBezTo>
                  <a:cubicBezTo>
                    <a:pt x="14904" y="4500"/>
                    <a:pt x="18317" y="7843"/>
                    <a:pt x="18317" y="12043"/>
                  </a:cubicBezTo>
                  <a:cubicBezTo>
                    <a:pt x="18317" y="16200"/>
                    <a:pt x="15034" y="19371"/>
                    <a:pt x="10714" y="19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89019" y="4996103"/>
            <a:ext cx="631189" cy="631189"/>
            <a:chOff x="1454320" y="4961647"/>
            <a:chExt cx="496601" cy="496601"/>
          </a:xfrm>
        </p:grpSpPr>
        <p:sp>
          <p:nvSpPr>
            <p:cNvPr id="55" name="Oval 28"/>
            <p:cNvSpPr/>
            <p:nvPr/>
          </p:nvSpPr>
          <p:spPr>
            <a:xfrm>
              <a:off x="1454320" y="4961647"/>
              <a:ext cx="496601" cy="496601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6" name="Shape 297"/>
            <p:cNvSpPr/>
            <p:nvPr/>
          </p:nvSpPr>
          <p:spPr>
            <a:xfrm>
              <a:off x="1617142" y="5133839"/>
              <a:ext cx="170956" cy="1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83431" y="3722738"/>
            <a:ext cx="631189" cy="631189"/>
            <a:chOff x="947785" y="3499611"/>
            <a:chExt cx="496601" cy="496601"/>
          </a:xfrm>
        </p:grpSpPr>
        <p:sp>
          <p:nvSpPr>
            <p:cNvPr id="58" name="Oval 32"/>
            <p:cNvSpPr/>
            <p:nvPr/>
          </p:nvSpPr>
          <p:spPr>
            <a:xfrm>
              <a:off x="947785" y="3499611"/>
              <a:ext cx="496601" cy="49660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Freeform 133"/>
            <p:cNvSpPr>
              <a:spLocks noEditPoints="1"/>
            </p:cNvSpPr>
            <p:nvPr/>
          </p:nvSpPr>
          <p:spPr bwMode="auto">
            <a:xfrm>
              <a:off x="1084728" y="3636762"/>
              <a:ext cx="222714" cy="222298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3" grpId="0"/>
      <p:bldP spid="34" grpId="0"/>
      <p:bldP spid="35" grpId="0"/>
      <p:bldP spid="31" grpId="0"/>
      <p:bldP spid="32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7477" y="2202205"/>
            <a:ext cx="2185842" cy="21858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8983" y="2202205"/>
            <a:ext cx="2185842" cy="21858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326775" y="4537468"/>
            <a:ext cx="768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Past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12505" y="4999133"/>
            <a:ext cx="2088000" cy="0"/>
          </a:xfrm>
          <a:prstGeom prst="line">
            <a:avLst/>
          </a:prstGeom>
          <a:ln w="1905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0509" y="4537468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Present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036239" y="4999132"/>
            <a:ext cx="2088000" cy="0"/>
          </a:xfrm>
          <a:prstGeom prst="line">
            <a:avLst/>
          </a:prstGeom>
          <a:ln w="1905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65977" y="4537468"/>
            <a:ext cx="1085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Future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651707" y="4999132"/>
            <a:ext cx="2088000" cy="0"/>
          </a:xfrm>
          <a:prstGeom prst="line">
            <a:avLst/>
          </a:prstGeom>
          <a:ln w="1905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6775" y="2201104"/>
            <a:ext cx="2188044" cy="2188044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sp>
        <p:nvSpPr>
          <p:cNvPr id="21" name="椭圆 20"/>
          <p:cNvSpPr/>
          <p:nvPr/>
        </p:nvSpPr>
        <p:spPr>
          <a:xfrm>
            <a:off x="2803702" y="2052784"/>
            <a:ext cx="822324" cy="822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44546A"/>
                </a:solidFill>
                <a:latin typeface="+mn-ea"/>
              </a:rPr>
              <a:t>NO.1</a:t>
            </a:r>
            <a:endParaRPr lang="zh-CN" altLang="en-US" b="1" dirty="0">
              <a:solidFill>
                <a:srgbClr val="44546A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423302" y="2052782"/>
            <a:ext cx="822324" cy="822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4E8492"/>
                </a:solidFill>
                <a:latin typeface="+mn-ea"/>
              </a:rPr>
              <a:t>NO.2</a:t>
            </a:r>
            <a:endParaRPr lang="zh-CN" altLang="en-US" b="1" dirty="0">
              <a:solidFill>
                <a:srgbClr val="4E8492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042902" y="2052784"/>
            <a:ext cx="822324" cy="8223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44546A"/>
                </a:solidFill>
                <a:latin typeface="+mn-ea"/>
              </a:rPr>
              <a:t>NO.3</a:t>
            </a:r>
            <a:endParaRPr lang="zh-CN" altLang="en-US" b="1" dirty="0">
              <a:solidFill>
                <a:srgbClr val="44546A"/>
              </a:solidFill>
              <a:latin typeface="+mn-ea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326776" y="5089565"/>
            <a:ext cx="229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946377" y="5012796"/>
            <a:ext cx="229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70790" y="5012796"/>
            <a:ext cx="229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  <p:bldP spid="21" grpId="0" animBg="1"/>
      <p:bldP spid="24" grpId="0" animBg="1"/>
      <p:bldP spid="27" grpId="0" animBg="1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ubtitle 2"/>
          <p:cNvSpPr txBox="1"/>
          <p:nvPr/>
        </p:nvSpPr>
        <p:spPr>
          <a:xfrm>
            <a:off x="6444855" y="1718463"/>
            <a:ext cx="16722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21%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533868" y="2945583"/>
            <a:ext cx="4303465" cy="0"/>
          </a:xfrm>
          <a:prstGeom prst="line">
            <a:avLst/>
          </a:prstGeom>
          <a:ln w="12700" cmpd="sng">
            <a:solidFill>
              <a:schemeClr val="tx1">
                <a:lumMod val="40000"/>
                <a:lumOff val="6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424393" y="5034864"/>
            <a:ext cx="318712" cy="318712"/>
            <a:chOff x="1068295" y="4234858"/>
            <a:chExt cx="239034" cy="239034"/>
          </a:xfrm>
        </p:grpSpPr>
        <p:sp>
          <p:nvSpPr>
            <p:cNvPr id="51" name="Oval 50"/>
            <p:cNvSpPr/>
            <p:nvPr/>
          </p:nvSpPr>
          <p:spPr>
            <a:xfrm>
              <a:off x="1068295" y="4234858"/>
              <a:ext cx="239034" cy="2390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52" name="Plus 51"/>
            <p:cNvSpPr/>
            <p:nvPr/>
          </p:nvSpPr>
          <p:spPr>
            <a:xfrm>
              <a:off x="1129668" y="4293004"/>
              <a:ext cx="115371" cy="115371"/>
            </a:xfrm>
            <a:prstGeom prst="mathPlus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18975" y="5034864"/>
            <a:ext cx="318712" cy="318712"/>
            <a:chOff x="5039231" y="4234858"/>
            <a:chExt cx="239034" cy="239034"/>
          </a:xfrm>
        </p:grpSpPr>
        <p:sp>
          <p:nvSpPr>
            <p:cNvPr id="55" name="Oval 54"/>
            <p:cNvSpPr/>
            <p:nvPr/>
          </p:nvSpPr>
          <p:spPr>
            <a:xfrm>
              <a:off x="5039231" y="4234858"/>
              <a:ext cx="239034" cy="2390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56" name="Plus 55"/>
            <p:cNvSpPr/>
            <p:nvPr/>
          </p:nvSpPr>
          <p:spPr>
            <a:xfrm>
              <a:off x="5100604" y="4293004"/>
              <a:ext cx="115371" cy="115371"/>
            </a:xfrm>
            <a:prstGeom prst="mathPlus">
              <a:avLst/>
            </a:prstGeom>
            <a:solidFill>
              <a:srgbClr val="44546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6194202" y="5113128"/>
            <a:ext cx="0" cy="881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22" name="Rectangle 1"/>
          <p:cNvSpPr/>
          <p:nvPr/>
        </p:nvSpPr>
        <p:spPr>
          <a:xfrm>
            <a:off x="1506224" y="1783914"/>
            <a:ext cx="4246257" cy="2822958"/>
          </a:xfrm>
          <a:prstGeom prst="roundRect">
            <a:avLst>
              <a:gd name="adj" fmla="val 1800"/>
            </a:avLst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23" name="图片占位符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883" y="2025393"/>
            <a:ext cx="3739408" cy="2340000"/>
          </a:xfrm>
          <a:prstGeom prst="roundRect">
            <a:avLst>
              <a:gd name="adj" fmla="val 1832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</p:pic>
      <p:sp>
        <p:nvSpPr>
          <p:cNvPr id="25" name="文本框 24"/>
          <p:cNvSpPr txBox="1"/>
          <p:nvPr/>
        </p:nvSpPr>
        <p:spPr>
          <a:xfrm>
            <a:off x="6444854" y="3040045"/>
            <a:ext cx="450254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200" spc="300" dirty="0">
                <a:solidFill>
                  <a:schemeClr val="bg1"/>
                </a:solidFill>
              </a:rPr>
              <a:t>春风ppt工作室</a:t>
            </a:r>
            <a:r>
              <a:rPr lang="zh-CN" altLang="en-US" sz="1200" spc="3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200" spc="300" dirty="0">
                <a:solidFill>
                  <a:schemeClr val="bg1"/>
                </a:solidFill>
              </a:rPr>
              <a:t>PPT</a:t>
            </a:r>
            <a:r>
              <a:rPr lang="zh-CN" altLang="en-US" sz="1200" spc="300" dirty="0">
                <a:solidFill>
                  <a:schemeClr val="bg1"/>
                </a:solidFill>
              </a:rPr>
              <a:t>设计与制作</a:t>
            </a:r>
            <a:endParaRPr lang="en-US" altLang="zh-CN" sz="1200" spc="3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spc="300" dirty="0">
                <a:solidFill>
                  <a:schemeClr val="bg1"/>
                </a:solidFill>
              </a:rPr>
              <a:t>我们拥有优秀的专业设计团队</a:t>
            </a:r>
            <a:endParaRPr lang="en-US" altLang="zh-CN" sz="1200" spc="3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spc="300" dirty="0">
                <a:solidFill>
                  <a:schemeClr val="bg1"/>
                </a:solidFill>
              </a:rPr>
              <a:t>严谨的逻辑思维、创意的图示化表达</a:t>
            </a:r>
            <a:endParaRPr lang="en-US" altLang="zh-CN" sz="1200" spc="3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200" spc="300" dirty="0">
                <a:solidFill>
                  <a:schemeClr val="bg1"/>
                </a:solidFill>
              </a:rPr>
              <a:t>精美、创意、动感、形象、时尚的全新</a:t>
            </a:r>
            <a:r>
              <a:rPr lang="en-US" altLang="zh-CN" sz="1200" spc="300" dirty="0">
                <a:solidFill>
                  <a:schemeClr val="bg1"/>
                </a:solidFill>
              </a:rPr>
              <a:t>PPT</a:t>
            </a:r>
            <a:r>
              <a:rPr lang="zh-CN" altLang="en-US" sz="1200" spc="300" dirty="0">
                <a:solidFill>
                  <a:schemeClr val="bg1"/>
                </a:solidFill>
              </a:rPr>
              <a:t>体验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574168" y="2118527"/>
            <a:ext cx="226316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8574168" y="186871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1741883" y="4973207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741883" y="5345185"/>
            <a:ext cx="392754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优秀的专业设计团队，严谨的逻辑思维、创意的图示化表达，带来精美、创意、动感、形象的全新</a:t>
            </a:r>
            <a:r>
              <a:rPr lang="en-US" altLang="zh-CN" sz="1200" dirty="0"/>
              <a:t>PPT</a:t>
            </a:r>
            <a:r>
              <a:rPr lang="zh-CN" altLang="en-US" sz="1200" dirty="0"/>
              <a:t>体验。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7036465" y="4973207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036465" y="5345185"/>
            <a:ext cx="392754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优秀的专业设计团队，严谨的逻辑思维、创意的图示化表达，带来精美、创意、动感、形象的全新</a:t>
            </a:r>
            <a:r>
              <a:rPr lang="en-US" altLang="zh-CN" sz="1200" dirty="0"/>
              <a:t>PPT</a:t>
            </a:r>
            <a:r>
              <a:rPr lang="zh-CN" altLang="en-US" sz="1200" dirty="0"/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2" grpId="0" animBg="1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998408" y="2039944"/>
            <a:ext cx="3881600" cy="3881600"/>
          </a:xfrm>
          <a:prstGeom prst="ellipse">
            <a:avLst/>
          </a:prstGeom>
          <a:noFill/>
          <a:ln w="19050" cmpd="sng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n-ea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769074501"/>
              </p:ext>
            </p:extLst>
          </p:nvPr>
        </p:nvGraphicFramePr>
        <p:xfrm>
          <a:off x="1103991" y="2197385"/>
          <a:ext cx="3670434" cy="356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737115" y="4514951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1314" y="3543989"/>
            <a:ext cx="9492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1st </a:t>
            </a:r>
            <a:r>
              <a:rPr lang="zh-CN" altLang="en-US" dirty="0">
                <a:solidFill>
                  <a:schemeClr val="bg1"/>
                </a:solidFill>
              </a:rPr>
              <a:t>季度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692914" y="4514951"/>
            <a:ext cx="4064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683515" y="4514951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37714" y="3543989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2nd  </a:t>
            </a:r>
            <a:r>
              <a:rPr lang="zh-CN" altLang="en-US" dirty="0">
                <a:solidFill>
                  <a:schemeClr val="bg1"/>
                </a:solidFill>
              </a:rPr>
              <a:t>季度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8639314" y="4514951"/>
            <a:ext cx="4064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37115" y="5718475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91314" y="4800258"/>
            <a:ext cx="10294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3rd  </a:t>
            </a:r>
            <a:r>
              <a:rPr lang="zh-CN" altLang="en-US" dirty="0">
                <a:solidFill>
                  <a:schemeClr val="bg1"/>
                </a:solidFill>
              </a:rPr>
              <a:t>季度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692914" y="5718475"/>
            <a:ext cx="4064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83515" y="5718475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37714" y="4800258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4th  </a:t>
            </a:r>
            <a:r>
              <a:rPr lang="zh-CN" altLang="en-US" dirty="0">
                <a:solidFill>
                  <a:schemeClr val="bg1"/>
                </a:solidFill>
              </a:rPr>
              <a:t>季度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639314" y="5718475"/>
            <a:ext cx="406400" cy="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03571" y="2038036"/>
            <a:ext cx="305724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51B9D6"/>
                </a:solidFill>
                <a:latin typeface="+mn-ea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98%</a:t>
            </a:r>
          </a:p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年度销售数据分析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93983" y="2144178"/>
            <a:ext cx="711200" cy="711200"/>
            <a:chOff x="5791200" y="2311400"/>
            <a:chExt cx="711200" cy="711200"/>
          </a:xfrm>
        </p:grpSpPr>
        <p:sp>
          <p:nvSpPr>
            <p:cNvPr id="49" name="Oval 48"/>
            <p:cNvSpPr/>
            <p:nvPr/>
          </p:nvSpPr>
          <p:spPr>
            <a:xfrm>
              <a:off x="5791200" y="2311400"/>
              <a:ext cx="711200" cy="711200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6146800" y="2499002"/>
              <a:ext cx="0" cy="335997"/>
            </a:xfrm>
            <a:prstGeom prst="straightConnector1">
              <a:avLst/>
            </a:prstGeom>
            <a:ln w="38100">
              <a:solidFill>
                <a:schemeClr val="bg1"/>
              </a:solidFill>
              <a:miter lim="800000"/>
              <a:headEnd type="none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5" name="Rectangle 60"/>
          <p:cNvSpPr/>
          <p:nvPr/>
        </p:nvSpPr>
        <p:spPr>
          <a:xfrm>
            <a:off x="2045841" y="3316946"/>
            <a:ext cx="17235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n-ea"/>
              </a:rPr>
              <a:t>2016</a:t>
            </a:r>
          </a:p>
        </p:txBody>
      </p:sp>
      <p:sp>
        <p:nvSpPr>
          <p:cNvPr id="36" name="Rectangle 61"/>
          <p:cNvSpPr/>
          <p:nvPr/>
        </p:nvSpPr>
        <p:spPr>
          <a:xfrm>
            <a:off x="2097138" y="4104129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收入统计</a:t>
            </a: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591314" y="3886818"/>
            <a:ext cx="26298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537714" y="3886818"/>
            <a:ext cx="26298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591314" y="5137505"/>
            <a:ext cx="26298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537714" y="5137505"/>
            <a:ext cx="26298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000" dirty="0">
                <a:solidFill>
                  <a:schemeClr val="bg1"/>
                </a:solidFill>
              </a:rPr>
              <a:t>PPT</a:t>
            </a:r>
            <a:r>
              <a:rPr lang="zh-CN" altLang="en-US" sz="1000" dirty="0">
                <a:solidFill>
                  <a:schemeClr val="bg1"/>
                </a:solidFill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Graphic spid="7" grpId="0">
        <p:bldAsOne/>
      </p:bldGraphic>
      <p:bldP spid="22" grpId="0"/>
      <p:bldP spid="26" grpId="0"/>
      <p:bldP spid="30" grpId="0"/>
      <p:bldP spid="46" grpId="0"/>
      <p:bldP spid="48" grpId="0"/>
      <p:bldP spid="35" grpId="0"/>
      <p:bldP spid="36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自由: 形状 24"/>
          <p:cNvSpPr/>
          <p:nvPr/>
        </p:nvSpPr>
        <p:spPr bwMode="auto">
          <a:xfrm>
            <a:off x="-1" y="2240130"/>
            <a:ext cx="12191999" cy="3856833"/>
          </a:xfrm>
          <a:custGeom>
            <a:avLst/>
            <a:gdLst>
              <a:gd name="connsiteX0" fmla="*/ 0 w 12211050"/>
              <a:gd name="connsiteY0" fmla="*/ 0 h 3856833"/>
              <a:gd name="connsiteX1" fmla="*/ 12211050 w 12211050"/>
              <a:gd name="connsiteY1" fmla="*/ 0 h 3856833"/>
              <a:gd name="connsiteX2" fmla="*/ 12211050 w 12211050"/>
              <a:gd name="connsiteY2" fmla="*/ 2839832 h 3856833"/>
              <a:gd name="connsiteX3" fmla="*/ 7182090 w 12211050"/>
              <a:gd name="connsiteY3" fmla="*/ 2839832 h 3856833"/>
              <a:gd name="connsiteX4" fmla="*/ 7166582 w 12211050"/>
              <a:gd name="connsiteY4" fmla="*/ 2993428 h 3856833"/>
              <a:gd name="connsiteX5" fmla="*/ 6105525 w 12211050"/>
              <a:gd name="connsiteY5" fmla="*/ 3856833 h 3856833"/>
              <a:gd name="connsiteX6" fmla="*/ 5044470 w 12211050"/>
              <a:gd name="connsiteY6" fmla="*/ 2993428 h 3856833"/>
              <a:gd name="connsiteX7" fmla="*/ 5028962 w 12211050"/>
              <a:gd name="connsiteY7" fmla="*/ 2839832 h 3856833"/>
              <a:gd name="connsiteX8" fmla="*/ 0 w 12211050"/>
              <a:gd name="connsiteY8" fmla="*/ 2839832 h 385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1050" h="3856833">
                <a:moveTo>
                  <a:pt x="0" y="0"/>
                </a:moveTo>
                <a:lnTo>
                  <a:pt x="12211050" y="0"/>
                </a:lnTo>
                <a:lnTo>
                  <a:pt x="12211050" y="2839832"/>
                </a:lnTo>
                <a:lnTo>
                  <a:pt x="7182090" y="2839832"/>
                </a:lnTo>
                <a:lnTo>
                  <a:pt x="7166582" y="2993428"/>
                </a:lnTo>
                <a:cubicBezTo>
                  <a:pt x="7065590" y="3486172"/>
                  <a:pt x="6628913" y="3856833"/>
                  <a:pt x="6105525" y="3856833"/>
                </a:cubicBezTo>
                <a:cubicBezTo>
                  <a:pt x="5582138" y="3856833"/>
                  <a:pt x="5145461" y="3486172"/>
                  <a:pt x="5044470" y="2993428"/>
                </a:cubicBezTo>
                <a:lnTo>
                  <a:pt x="5028962" y="2839832"/>
                </a:lnTo>
                <a:lnTo>
                  <a:pt x="0" y="2839832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24" name="自由: 形状 23"/>
          <p:cNvSpPr/>
          <p:nvPr/>
        </p:nvSpPr>
        <p:spPr bwMode="auto">
          <a:xfrm>
            <a:off x="0" y="2169034"/>
            <a:ext cx="12191999" cy="3856833"/>
          </a:xfrm>
          <a:custGeom>
            <a:avLst/>
            <a:gdLst>
              <a:gd name="connsiteX0" fmla="*/ 0 w 12211050"/>
              <a:gd name="connsiteY0" fmla="*/ 0 h 3856833"/>
              <a:gd name="connsiteX1" fmla="*/ 12211050 w 12211050"/>
              <a:gd name="connsiteY1" fmla="*/ 0 h 3856833"/>
              <a:gd name="connsiteX2" fmla="*/ 12211050 w 12211050"/>
              <a:gd name="connsiteY2" fmla="*/ 2839832 h 3856833"/>
              <a:gd name="connsiteX3" fmla="*/ 7182090 w 12211050"/>
              <a:gd name="connsiteY3" fmla="*/ 2839832 h 3856833"/>
              <a:gd name="connsiteX4" fmla="*/ 7166582 w 12211050"/>
              <a:gd name="connsiteY4" fmla="*/ 2993428 h 3856833"/>
              <a:gd name="connsiteX5" fmla="*/ 6105525 w 12211050"/>
              <a:gd name="connsiteY5" fmla="*/ 3856833 h 3856833"/>
              <a:gd name="connsiteX6" fmla="*/ 5044470 w 12211050"/>
              <a:gd name="connsiteY6" fmla="*/ 2993428 h 3856833"/>
              <a:gd name="connsiteX7" fmla="*/ 5028962 w 12211050"/>
              <a:gd name="connsiteY7" fmla="*/ 2839832 h 3856833"/>
              <a:gd name="connsiteX8" fmla="*/ 0 w 12211050"/>
              <a:gd name="connsiteY8" fmla="*/ 2839832 h 385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1050" h="3856833">
                <a:moveTo>
                  <a:pt x="0" y="0"/>
                </a:moveTo>
                <a:lnTo>
                  <a:pt x="12211050" y="0"/>
                </a:lnTo>
                <a:lnTo>
                  <a:pt x="12211050" y="2839832"/>
                </a:lnTo>
                <a:lnTo>
                  <a:pt x="7182090" y="2839832"/>
                </a:lnTo>
                <a:lnTo>
                  <a:pt x="7166582" y="2993428"/>
                </a:lnTo>
                <a:cubicBezTo>
                  <a:pt x="7065590" y="3486172"/>
                  <a:pt x="6628913" y="3856833"/>
                  <a:pt x="6105525" y="3856833"/>
                </a:cubicBezTo>
                <a:cubicBezTo>
                  <a:pt x="5582138" y="3856833"/>
                  <a:pt x="5145461" y="3486172"/>
                  <a:pt x="5044470" y="2993428"/>
                </a:cubicBezTo>
                <a:lnTo>
                  <a:pt x="5028962" y="2839832"/>
                </a:lnTo>
                <a:lnTo>
                  <a:pt x="0" y="28398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/>
          <a:p>
            <a:endParaRPr lang="zh-CN" altLang="en-US" dirty="0"/>
          </a:p>
        </p:txBody>
      </p:sp>
      <p:sp>
        <p:nvSpPr>
          <p:cNvPr id="33796" name="Rectangle 18"/>
          <p:cNvSpPr>
            <a:spLocks noChangeArrowheads="1"/>
          </p:cNvSpPr>
          <p:nvPr/>
        </p:nvSpPr>
        <p:spPr bwMode="auto">
          <a:xfrm>
            <a:off x="1" y="2002055"/>
            <a:ext cx="12191999" cy="166978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txBody>
          <a:bodyPr anchor="ctr"/>
          <a:lstStyle/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3810" name="TextBox 51"/>
          <p:cNvSpPr txBox="1">
            <a:spLocks noChangeArrowheads="1"/>
          </p:cNvSpPr>
          <p:nvPr/>
        </p:nvSpPr>
        <p:spPr bwMode="auto">
          <a:xfrm>
            <a:off x="2376262" y="30299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指导原则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808" name="TextBox 55"/>
          <p:cNvSpPr txBox="1">
            <a:spLocks noChangeArrowheads="1"/>
          </p:cNvSpPr>
          <p:nvPr/>
        </p:nvSpPr>
        <p:spPr bwMode="auto">
          <a:xfrm>
            <a:off x="5490706" y="30299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行为准则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806" name="TextBox 59"/>
          <p:cNvSpPr txBox="1">
            <a:spLocks noChangeArrowheads="1"/>
          </p:cNvSpPr>
          <p:nvPr/>
        </p:nvSpPr>
        <p:spPr bwMode="auto">
          <a:xfrm>
            <a:off x="8602663" y="302991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defPPr>
              <a:defRPr lang="zh-CN"/>
            </a:defPPr>
            <a:lvl1pPr algn="r">
              <a:defRPr sz="2000" b="1">
                <a:solidFill>
                  <a:srgbClr val="00A7AA"/>
                </a:solidFill>
                <a:latin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价值体系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3800" name="组合 13"/>
          <p:cNvGrpSpPr/>
          <p:nvPr/>
        </p:nvGrpSpPr>
        <p:grpSpPr bwMode="auto">
          <a:xfrm>
            <a:off x="5493683" y="4428067"/>
            <a:ext cx="1204634" cy="1203290"/>
            <a:chOff x="0" y="0"/>
            <a:chExt cx="1422030" cy="1422030"/>
          </a:xfrm>
        </p:grpSpPr>
        <p:sp>
          <p:nvSpPr>
            <p:cNvPr id="33804" name="Freeform 4"/>
            <p:cNvSpPr>
              <a:spLocks noEditPoints="1"/>
            </p:cNvSpPr>
            <p:nvPr/>
          </p:nvSpPr>
          <p:spPr bwMode="auto">
            <a:xfrm>
              <a:off x="309214" y="312811"/>
              <a:ext cx="1011241" cy="906072"/>
            </a:xfrm>
            <a:custGeom>
              <a:avLst/>
              <a:gdLst>
                <a:gd name="T0" fmla="*/ 0 w 250"/>
                <a:gd name="T1" fmla="*/ 0 h 224"/>
                <a:gd name="T2" fmla="*/ 2147483647 w 250"/>
                <a:gd name="T3" fmla="*/ 2147483647 h 224"/>
                <a:gd name="T4" fmla="*/ 2147483647 w 250"/>
                <a:gd name="T5" fmla="*/ 2147483647 h 224"/>
                <a:gd name="T6" fmla="*/ 2147483647 w 250"/>
                <a:gd name="T7" fmla="*/ 2147483647 h 224"/>
                <a:gd name="T8" fmla="*/ 2147483647 w 250"/>
                <a:gd name="T9" fmla="*/ 2147483647 h 224"/>
                <a:gd name="T10" fmla="*/ 2147483647 w 250"/>
                <a:gd name="T11" fmla="*/ 2147483647 h 224"/>
                <a:gd name="T12" fmla="*/ 0 w 250"/>
                <a:gd name="T13" fmla="*/ 0 h 224"/>
                <a:gd name="T14" fmla="*/ 2147483647 w 250"/>
                <a:gd name="T15" fmla="*/ 2147483647 h 224"/>
                <a:gd name="T16" fmla="*/ 2147483647 w 250"/>
                <a:gd name="T17" fmla="*/ 2147483647 h 224"/>
                <a:gd name="T18" fmla="*/ 2147483647 w 250"/>
                <a:gd name="T19" fmla="*/ 2147483647 h 224"/>
                <a:gd name="T20" fmla="*/ 2147483647 w 250"/>
                <a:gd name="T21" fmla="*/ 2147483647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0" h="224">
                  <a:moveTo>
                    <a:pt x="0" y="0"/>
                  </a:moveTo>
                  <a:lnTo>
                    <a:pt x="48" y="188"/>
                  </a:lnTo>
                  <a:lnTo>
                    <a:pt x="141" y="158"/>
                  </a:lnTo>
                  <a:lnTo>
                    <a:pt x="58" y="59"/>
                  </a:lnTo>
                  <a:lnTo>
                    <a:pt x="165" y="151"/>
                  </a:lnTo>
                  <a:lnTo>
                    <a:pt x="250" y="124"/>
                  </a:lnTo>
                  <a:lnTo>
                    <a:pt x="0" y="0"/>
                  </a:lnTo>
                  <a:close/>
                  <a:moveTo>
                    <a:pt x="143" y="224"/>
                  </a:moveTo>
                  <a:lnTo>
                    <a:pt x="143" y="173"/>
                  </a:lnTo>
                  <a:lnTo>
                    <a:pt x="114" y="183"/>
                  </a:lnTo>
                  <a:lnTo>
                    <a:pt x="143" y="2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 w="9525" cmpd="sng">
              <a:noFill/>
              <a:miter lim="800000"/>
            </a:ln>
          </p:spPr>
          <p:txBody>
            <a:bodyPr lIns="121888" tIns="60944" rIns="121888" bIns="60944"/>
            <a:lstStyle/>
            <a:p>
              <a:endParaRPr lang="zh-CN" altLang="en-US"/>
            </a:p>
          </p:txBody>
        </p:sp>
        <p:sp>
          <p:nvSpPr>
            <p:cNvPr id="33805" name="Oval 4"/>
            <p:cNvSpPr>
              <a:spLocks noChangeArrowheads="1"/>
            </p:cNvSpPr>
            <p:nvPr/>
          </p:nvSpPr>
          <p:spPr bwMode="auto">
            <a:xfrm>
              <a:off x="0" y="0"/>
              <a:ext cx="1422030" cy="1422030"/>
            </a:xfrm>
            <a:prstGeom prst="ellipse">
              <a:avLst/>
            </a:prstGeom>
            <a:noFill/>
            <a:ln w="12700">
              <a:solidFill>
                <a:schemeClr val="tx1">
                  <a:lumMod val="95000"/>
                  <a:lumOff val="5000"/>
                  <a:alpha val="3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en-US" altLang="zh-CN" sz="3100">
                <a:solidFill>
                  <a:srgbClr val="FFFFFF"/>
                </a:solidFill>
              </a:endParaRPr>
            </a:p>
          </p:txBody>
        </p:sp>
      </p:grpSp>
      <p:sp>
        <p:nvSpPr>
          <p:cNvPr id="36881" name="Freeform 160"/>
          <p:cNvSpPr/>
          <p:nvPr/>
        </p:nvSpPr>
        <p:spPr bwMode="auto">
          <a:xfrm>
            <a:off x="2708506" y="2447960"/>
            <a:ext cx="546100" cy="471488"/>
          </a:xfrm>
          <a:custGeom>
            <a:avLst/>
            <a:gdLst>
              <a:gd name="T0" fmla="*/ 2147483647 w 461"/>
              <a:gd name="T1" fmla="*/ 2147483647 h 400"/>
              <a:gd name="T2" fmla="*/ 2147483647 w 461"/>
              <a:gd name="T3" fmla="*/ 2147483647 h 400"/>
              <a:gd name="T4" fmla="*/ 2147483647 w 461"/>
              <a:gd name="T5" fmla="*/ 2147483647 h 400"/>
              <a:gd name="T6" fmla="*/ 2147483647 w 461"/>
              <a:gd name="T7" fmla="*/ 2147483647 h 400"/>
              <a:gd name="T8" fmla="*/ 2147483647 w 461"/>
              <a:gd name="T9" fmla="*/ 2147483647 h 400"/>
              <a:gd name="T10" fmla="*/ 2147483647 w 461"/>
              <a:gd name="T11" fmla="*/ 2147483647 h 400"/>
              <a:gd name="T12" fmla="*/ 2147483647 w 461"/>
              <a:gd name="T13" fmla="*/ 2147483647 h 400"/>
              <a:gd name="T14" fmla="*/ 2147483647 w 461"/>
              <a:gd name="T15" fmla="*/ 2147483647 h 400"/>
              <a:gd name="T16" fmla="*/ 2147483647 w 461"/>
              <a:gd name="T17" fmla="*/ 2147483647 h 400"/>
              <a:gd name="T18" fmla="*/ 2147483647 w 461"/>
              <a:gd name="T19" fmla="*/ 2147483647 h 400"/>
              <a:gd name="T20" fmla="*/ 2147483647 w 461"/>
              <a:gd name="T21" fmla="*/ 2147483647 h 400"/>
              <a:gd name="T22" fmla="*/ 2147483647 w 461"/>
              <a:gd name="T23" fmla="*/ 2147483647 h 400"/>
              <a:gd name="T24" fmla="*/ 2147483647 w 461"/>
              <a:gd name="T25" fmla="*/ 2147483647 h 400"/>
              <a:gd name="T26" fmla="*/ 2147483647 w 461"/>
              <a:gd name="T27" fmla="*/ 2147483647 h 400"/>
              <a:gd name="T28" fmla="*/ 2147483647 w 461"/>
              <a:gd name="T29" fmla="*/ 2147483647 h 400"/>
              <a:gd name="T30" fmla="*/ 2147483647 w 461"/>
              <a:gd name="T31" fmla="*/ 2147483647 h 400"/>
              <a:gd name="T32" fmla="*/ 2147483647 w 461"/>
              <a:gd name="T33" fmla="*/ 2147483647 h 400"/>
              <a:gd name="T34" fmla="*/ 2147483647 w 461"/>
              <a:gd name="T35" fmla="*/ 2147483647 h 400"/>
              <a:gd name="T36" fmla="*/ 2147483647 w 461"/>
              <a:gd name="T37" fmla="*/ 2147483647 h 400"/>
              <a:gd name="T38" fmla="*/ 2147483647 w 461"/>
              <a:gd name="T39" fmla="*/ 2147483647 h 400"/>
              <a:gd name="T40" fmla="*/ 2147483647 w 461"/>
              <a:gd name="T41" fmla="*/ 2147483647 h 400"/>
              <a:gd name="T42" fmla="*/ 2147483647 w 461"/>
              <a:gd name="T43" fmla="*/ 2147483647 h 400"/>
              <a:gd name="T44" fmla="*/ 2147483647 w 461"/>
              <a:gd name="T45" fmla="*/ 2147483647 h 400"/>
              <a:gd name="T46" fmla="*/ 2147483647 w 461"/>
              <a:gd name="T47" fmla="*/ 2147483647 h 400"/>
              <a:gd name="T48" fmla="*/ 2147483647 w 461"/>
              <a:gd name="T49" fmla="*/ 2147483647 h 400"/>
              <a:gd name="T50" fmla="*/ 2147483647 w 461"/>
              <a:gd name="T51" fmla="*/ 2147483647 h 400"/>
              <a:gd name="T52" fmla="*/ 2147483647 w 461"/>
              <a:gd name="T53" fmla="*/ 2147483647 h 400"/>
              <a:gd name="T54" fmla="*/ 2147483647 w 461"/>
              <a:gd name="T55" fmla="*/ 2147483647 h 400"/>
              <a:gd name="T56" fmla="*/ 2147483647 w 461"/>
              <a:gd name="T57" fmla="*/ 2147483647 h 400"/>
              <a:gd name="T58" fmla="*/ 2147483647 w 461"/>
              <a:gd name="T59" fmla="*/ 2147483647 h 400"/>
              <a:gd name="T60" fmla="*/ 2147483647 w 461"/>
              <a:gd name="T61" fmla="*/ 2147483647 h 400"/>
              <a:gd name="T62" fmla="*/ 2147483647 w 461"/>
              <a:gd name="T63" fmla="*/ 2147483647 h 400"/>
              <a:gd name="T64" fmla="*/ 2147483647 w 461"/>
              <a:gd name="T65" fmla="*/ 2147483647 h 4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61" h="400">
                <a:moveTo>
                  <a:pt x="44" y="124"/>
                </a:moveTo>
                <a:lnTo>
                  <a:pt x="44" y="124"/>
                </a:lnTo>
                <a:cubicBezTo>
                  <a:pt x="88" y="89"/>
                  <a:pt x="124" y="62"/>
                  <a:pt x="221" y="106"/>
                </a:cubicBezTo>
                <a:cubicBezTo>
                  <a:pt x="266" y="133"/>
                  <a:pt x="301" y="142"/>
                  <a:pt x="328" y="142"/>
                </a:cubicBezTo>
                <a:cubicBezTo>
                  <a:pt x="381" y="142"/>
                  <a:pt x="416" y="115"/>
                  <a:pt x="443" y="89"/>
                </a:cubicBezTo>
                <a:cubicBezTo>
                  <a:pt x="451" y="80"/>
                  <a:pt x="460" y="62"/>
                  <a:pt x="451" y="53"/>
                </a:cubicBezTo>
                <a:cubicBezTo>
                  <a:pt x="443" y="44"/>
                  <a:pt x="425" y="44"/>
                  <a:pt x="416" y="53"/>
                </a:cubicBezTo>
                <a:cubicBezTo>
                  <a:pt x="372" y="89"/>
                  <a:pt x="337" y="115"/>
                  <a:pt x="239" y="62"/>
                </a:cubicBezTo>
                <a:cubicBezTo>
                  <a:pt x="124" y="0"/>
                  <a:pt x="62" y="44"/>
                  <a:pt x="18" y="89"/>
                </a:cubicBezTo>
                <a:cubicBezTo>
                  <a:pt x="9" y="97"/>
                  <a:pt x="0" y="115"/>
                  <a:pt x="9" y="124"/>
                </a:cubicBezTo>
                <a:cubicBezTo>
                  <a:pt x="18" y="133"/>
                  <a:pt x="35" y="133"/>
                  <a:pt x="44" y="124"/>
                </a:cubicBezTo>
                <a:close/>
                <a:moveTo>
                  <a:pt x="416" y="178"/>
                </a:moveTo>
                <a:lnTo>
                  <a:pt x="416" y="178"/>
                </a:lnTo>
                <a:cubicBezTo>
                  <a:pt x="372" y="213"/>
                  <a:pt x="337" y="248"/>
                  <a:pt x="239" y="195"/>
                </a:cubicBezTo>
                <a:cubicBezTo>
                  <a:pt x="124" y="124"/>
                  <a:pt x="62" y="178"/>
                  <a:pt x="18" y="213"/>
                </a:cubicBezTo>
                <a:cubicBezTo>
                  <a:pt x="9" y="222"/>
                  <a:pt x="0" y="240"/>
                  <a:pt x="9" y="248"/>
                </a:cubicBezTo>
                <a:cubicBezTo>
                  <a:pt x="18" y="257"/>
                  <a:pt x="35" y="257"/>
                  <a:pt x="44" y="248"/>
                </a:cubicBezTo>
                <a:cubicBezTo>
                  <a:pt x="88" y="213"/>
                  <a:pt x="124" y="187"/>
                  <a:pt x="221" y="240"/>
                </a:cubicBezTo>
                <a:cubicBezTo>
                  <a:pt x="266" y="266"/>
                  <a:pt x="301" y="275"/>
                  <a:pt x="328" y="275"/>
                </a:cubicBezTo>
                <a:cubicBezTo>
                  <a:pt x="381" y="275"/>
                  <a:pt x="416" y="240"/>
                  <a:pt x="443" y="222"/>
                </a:cubicBezTo>
                <a:cubicBezTo>
                  <a:pt x="451" y="213"/>
                  <a:pt x="460" y="195"/>
                  <a:pt x="451" y="187"/>
                </a:cubicBezTo>
                <a:cubicBezTo>
                  <a:pt x="443" y="168"/>
                  <a:pt x="425" y="168"/>
                  <a:pt x="416" y="178"/>
                </a:cubicBezTo>
                <a:close/>
                <a:moveTo>
                  <a:pt x="416" y="302"/>
                </a:moveTo>
                <a:lnTo>
                  <a:pt x="416" y="302"/>
                </a:lnTo>
                <a:cubicBezTo>
                  <a:pt x="372" y="346"/>
                  <a:pt x="337" y="372"/>
                  <a:pt x="239" y="319"/>
                </a:cubicBezTo>
                <a:cubicBezTo>
                  <a:pt x="124" y="248"/>
                  <a:pt x="62" y="302"/>
                  <a:pt x="18" y="337"/>
                </a:cubicBezTo>
                <a:cubicBezTo>
                  <a:pt x="9" y="346"/>
                  <a:pt x="0" y="363"/>
                  <a:pt x="9" y="372"/>
                </a:cubicBezTo>
                <a:cubicBezTo>
                  <a:pt x="18" y="390"/>
                  <a:pt x="35" y="390"/>
                  <a:pt x="44" y="381"/>
                </a:cubicBezTo>
                <a:cubicBezTo>
                  <a:pt x="88" y="337"/>
                  <a:pt x="124" y="310"/>
                  <a:pt x="221" y="363"/>
                </a:cubicBezTo>
                <a:cubicBezTo>
                  <a:pt x="266" y="390"/>
                  <a:pt x="301" y="399"/>
                  <a:pt x="328" y="399"/>
                </a:cubicBezTo>
                <a:cubicBezTo>
                  <a:pt x="381" y="399"/>
                  <a:pt x="416" y="372"/>
                  <a:pt x="443" y="346"/>
                </a:cubicBezTo>
                <a:cubicBezTo>
                  <a:pt x="451" y="337"/>
                  <a:pt x="460" y="319"/>
                  <a:pt x="451" y="310"/>
                </a:cubicBezTo>
                <a:cubicBezTo>
                  <a:pt x="443" y="302"/>
                  <a:pt x="425" y="293"/>
                  <a:pt x="416" y="302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Freeform 28"/>
          <p:cNvSpPr/>
          <p:nvPr/>
        </p:nvSpPr>
        <p:spPr bwMode="auto">
          <a:xfrm>
            <a:off x="5788819" y="2424942"/>
            <a:ext cx="614362" cy="517525"/>
          </a:xfrm>
          <a:custGeom>
            <a:avLst/>
            <a:gdLst>
              <a:gd name="T0" fmla="*/ 2147483647 w 498"/>
              <a:gd name="T1" fmla="*/ 2147483647 h 418"/>
              <a:gd name="T2" fmla="*/ 2147483647 w 498"/>
              <a:gd name="T3" fmla="*/ 2147483647 h 418"/>
              <a:gd name="T4" fmla="*/ 2147483647 w 498"/>
              <a:gd name="T5" fmla="*/ 2147483647 h 418"/>
              <a:gd name="T6" fmla="*/ 2147483647 w 498"/>
              <a:gd name="T7" fmla="*/ 2147483647 h 418"/>
              <a:gd name="T8" fmla="*/ 2147483647 w 498"/>
              <a:gd name="T9" fmla="*/ 2147483647 h 418"/>
              <a:gd name="T10" fmla="*/ 2147483647 w 498"/>
              <a:gd name="T11" fmla="*/ 2147483647 h 418"/>
              <a:gd name="T12" fmla="*/ 2147483647 w 498"/>
              <a:gd name="T13" fmla="*/ 2147483647 h 418"/>
              <a:gd name="T14" fmla="*/ 2147483647 w 498"/>
              <a:gd name="T15" fmla="*/ 2147483647 h 418"/>
              <a:gd name="T16" fmla="*/ 2147483647 w 498"/>
              <a:gd name="T17" fmla="*/ 2147483647 h 418"/>
              <a:gd name="T18" fmla="*/ 2147483647 w 498"/>
              <a:gd name="T19" fmla="*/ 214748364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Freeform 135"/>
          <p:cNvSpPr/>
          <p:nvPr/>
        </p:nvSpPr>
        <p:spPr bwMode="auto">
          <a:xfrm>
            <a:off x="9006345" y="2427323"/>
            <a:ext cx="403225" cy="512763"/>
          </a:xfrm>
          <a:custGeom>
            <a:avLst/>
            <a:gdLst>
              <a:gd name="T0" fmla="*/ 2147483647 w 356"/>
              <a:gd name="T1" fmla="*/ 0 h 453"/>
              <a:gd name="T2" fmla="*/ 2147483647 w 356"/>
              <a:gd name="T3" fmla="*/ 0 h 453"/>
              <a:gd name="T4" fmla="*/ 2147483647 w 356"/>
              <a:gd name="T5" fmla="*/ 0 h 453"/>
              <a:gd name="T6" fmla="*/ 0 w 356"/>
              <a:gd name="T7" fmla="*/ 2147483647 h 453"/>
              <a:gd name="T8" fmla="*/ 0 w 356"/>
              <a:gd name="T9" fmla="*/ 2147483647 h 453"/>
              <a:gd name="T10" fmla="*/ 2147483647 w 356"/>
              <a:gd name="T11" fmla="*/ 2147483647 h 453"/>
              <a:gd name="T12" fmla="*/ 2147483647 w 356"/>
              <a:gd name="T13" fmla="*/ 2147483647 h 453"/>
              <a:gd name="T14" fmla="*/ 2147483647 w 356"/>
              <a:gd name="T15" fmla="*/ 2147483647 h 453"/>
              <a:gd name="T16" fmla="*/ 2147483647 w 356"/>
              <a:gd name="T17" fmla="*/ 2147483647 h 453"/>
              <a:gd name="T18" fmla="*/ 2147483647 w 356"/>
              <a:gd name="T19" fmla="*/ 0 h 453"/>
              <a:gd name="T20" fmla="*/ 2147483647 w 356"/>
              <a:gd name="T21" fmla="*/ 2147483647 h 453"/>
              <a:gd name="T22" fmla="*/ 2147483647 w 356"/>
              <a:gd name="T23" fmla="*/ 2147483647 h 453"/>
              <a:gd name="T24" fmla="*/ 2147483647 w 356"/>
              <a:gd name="T25" fmla="*/ 2147483647 h 453"/>
              <a:gd name="T26" fmla="*/ 2147483647 w 356"/>
              <a:gd name="T27" fmla="*/ 2147483647 h 453"/>
              <a:gd name="T28" fmla="*/ 2147483647 w 356"/>
              <a:gd name="T29" fmla="*/ 2147483647 h 453"/>
              <a:gd name="T30" fmla="*/ 2147483647 w 356"/>
              <a:gd name="T31" fmla="*/ 2147483647 h 4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6" h="453">
                <a:moveTo>
                  <a:pt x="302" y="0"/>
                </a:moveTo>
                <a:lnTo>
                  <a:pt x="302" y="0"/>
                </a:ln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6"/>
                  <a:pt x="27" y="452"/>
                  <a:pt x="53" y="452"/>
                </a:cubicBezTo>
                <a:cubicBezTo>
                  <a:pt x="302" y="452"/>
                  <a:pt x="302" y="452"/>
                  <a:pt x="302" y="452"/>
                </a:cubicBezTo>
                <a:cubicBezTo>
                  <a:pt x="328" y="452"/>
                  <a:pt x="355" y="426"/>
                  <a:pt x="355" y="399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55" y="27"/>
                  <a:pt x="328" y="0"/>
                  <a:pt x="302" y="0"/>
                </a:cubicBezTo>
                <a:close/>
                <a:moveTo>
                  <a:pt x="302" y="399"/>
                </a:moveTo>
                <a:lnTo>
                  <a:pt x="302" y="399"/>
                </a:lnTo>
                <a:cubicBezTo>
                  <a:pt x="53" y="399"/>
                  <a:pt x="53" y="399"/>
                  <a:pt x="53" y="399"/>
                </a:cubicBezTo>
                <a:cubicBezTo>
                  <a:pt x="53" y="54"/>
                  <a:pt x="53" y="54"/>
                  <a:pt x="53" y="54"/>
                </a:cubicBezTo>
                <a:cubicBezTo>
                  <a:pt x="302" y="54"/>
                  <a:pt x="302" y="54"/>
                  <a:pt x="302" y="54"/>
                </a:cubicBezTo>
                <a:lnTo>
                  <a:pt x="302" y="399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63645" y="3439323"/>
            <a:ext cx="243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拥有优秀的专业设计团队，严谨的逻辑思维、创意的图示化表达，带来精美、创意的全新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体验。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878087" y="3439323"/>
            <a:ext cx="243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拥有优秀的专业设计团队，严谨的逻辑思维、创意的图示化表达，带来精美、创意的全新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体验。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990046" y="3439323"/>
            <a:ext cx="243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拥有优秀的专业设计团队，严谨的逻辑思维、创意的图示化表达，带来精美、创意的全新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75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75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33796" grpId="0" animBg="1"/>
      <p:bldP spid="33810" grpId="0"/>
      <p:bldP spid="33808" grpId="0"/>
      <p:bldP spid="33806" grpId="0"/>
      <p:bldP spid="36881" grpId="0" animBg="1"/>
      <p:bldP spid="36882" grpId="0" animBg="1"/>
      <p:bldP spid="36883" grpId="0" animBg="1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2655888" y="1814513"/>
            <a:ext cx="7072312" cy="3482975"/>
          </a:xfrm>
          <a:custGeom>
            <a:avLst/>
            <a:gdLst>
              <a:gd name="T0" fmla="*/ 97 w 9549"/>
              <a:gd name="T1" fmla="*/ 0 h 4700"/>
              <a:gd name="T2" fmla="*/ 9452 w 9549"/>
              <a:gd name="T3" fmla="*/ 0 h 4700"/>
              <a:gd name="T4" fmla="*/ 9549 w 9549"/>
              <a:gd name="T5" fmla="*/ 97 h 4700"/>
              <a:gd name="T6" fmla="*/ 9549 w 9549"/>
              <a:gd name="T7" fmla="*/ 4603 h 4700"/>
              <a:gd name="T8" fmla="*/ 9452 w 9549"/>
              <a:gd name="T9" fmla="*/ 4700 h 4700"/>
              <a:gd name="T10" fmla="*/ 97 w 9549"/>
              <a:gd name="T11" fmla="*/ 4700 h 4700"/>
              <a:gd name="T12" fmla="*/ 0 w 9549"/>
              <a:gd name="T13" fmla="*/ 4603 h 4700"/>
              <a:gd name="T14" fmla="*/ 0 w 9549"/>
              <a:gd name="T15" fmla="*/ 97 h 4700"/>
              <a:gd name="T16" fmla="*/ 97 w 9549"/>
              <a:gd name="T17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557463" y="1612900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557463" y="1612900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148763" y="4718050"/>
            <a:ext cx="579437" cy="579438"/>
          </a:xfrm>
          <a:custGeom>
            <a:avLst/>
            <a:gdLst>
              <a:gd name="T0" fmla="*/ 782 w 782"/>
              <a:gd name="T1" fmla="*/ 0 h 782"/>
              <a:gd name="T2" fmla="*/ 782 w 782"/>
              <a:gd name="T3" fmla="*/ 685 h 782"/>
              <a:gd name="T4" fmla="*/ 685 w 782"/>
              <a:gd name="T5" fmla="*/ 782 h 782"/>
              <a:gd name="T6" fmla="*/ 0 w 782"/>
              <a:gd name="T7" fmla="*/ 782 h 782"/>
              <a:gd name="T8" fmla="*/ 782 w 782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9450388" y="5043488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167339" y="1778197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+mn-ea"/>
              </a:rPr>
              <a:t>3</a:t>
            </a:r>
            <a:endParaRPr lang="zh-CN" altLang="en-US" sz="8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4679553" y="2178307"/>
            <a:ext cx="403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请输入第一部分标题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8005" y="2493564"/>
            <a:ext cx="6651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宋体" pitchFamily="2" charset="-122"/>
              </a:rPr>
              <a:t>Part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3516735" y="3429000"/>
            <a:ext cx="531795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章节导语。这里用简短的话写出本章的中心思想，同时也给观众一个思维缓冲空间。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4658221" y="2771636"/>
            <a:ext cx="42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标题一 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标题二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标题三</a:t>
            </a:r>
          </a:p>
        </p:txBody>
      </p:sp>
    </p:spTree>
    <p:extLst>
      <p:ext uri="{BB962C8B-B14F-4D97-AF65-F5344CB8AC3E}">
        <p14:creationId xmlns:p14="http://schemas.microsoft.com/office/powerpoint/2010/main" val="33134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2" r="21742"/>
          <a:stretch/>
        </p:blipFill>
        <p:spPr>
          <a:xfrm>
            <a:off x="1276840" y="2053118"/>
            <a:ext cx="3714206" cy="3709415"/>
          </a:xfrm>
          <a:prstGeom prst="rect">
            <a:avLst/>
          </a:prstGeom>
        </p:spPr>
      </p:pic>
      <p:sp>
        <p:nvSpPr>
          <p:cNvPr id="31" name="AutoShape 8"/>
          <p:cNvSpPr/>
          <p:nvPr/>
        </p:nvSpPr>
        <p:spPr bwMode="auto">
          <a:xfrm>
            <a:off x="5575200" y="3987850"/>
            <a:ext cx="476327" cy="476189"/>
          </a:xfrm>
          <a:prstGeom prst="roundRect">
            <a:avLst>
              <a:gd name="adj" fmla="val 38093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角ゴ ProN W3" charset="0"/>
                <a:cs typeface="ヒラギノ角ゴ ProN W3" charset="0"/>
              </a:rPr>
              <a:t>01</a:t>
            </a:r>
          </a:p>
        </p:txBody>
      </p:sp>
      <p:sp>
        <p:nvSpPr>
          <p:cNvPr id="36" name="AutoShape 13"/>
          <p:cNvSpPr/>
          <p:nvPr/>
        </p:nvSpPr>
        <p:spPr bwMode="auto">
          <a:xfrm>
            <a:off x="5575200" y="4552051"/>
            <a:ext cx="476327" cy="476188"/>
          </a:xfrm>
          <a:prstGeom prst="roundRect">
            <a:avLst>
              <a:gd name="adj" fmla="val 38093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角ゴ ProN W3" charset="0"/>
                <a:cs typeface="ヒラギノ角ゴ ProN W3" charset="0"/>
              </a:rPr>
              <a:t>02</a:t>
            </a:r>
          </a:p>
        </p:txBody>
      </p:sp>
      <p:sp>
        <p:nvSpPr>
          <p:cNvPr id="41" name="AutoShape 18"/>
          <p:cNvSpPr/>
          <p:nvPr/>
        </p:nvSpPr>
        <p:spPr bwMode="auto">
          <a:xfrm>
            <a:off x="5575200" y="5116251"/>
            <a:ext cx="476327" cy="476191"/>
          </a:xfrm>
          <a:prstGeom prst="roundRect">
            <a:avLst>
              <a:gd name="adj" fmla="val 38093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ea typeface="ヒラギノ角ゴ ProN W3" charset="0"/>
                <a:cs typeface="ヒラギノ角ゴ ProN W3" charset="0"/>
              </a:rPr>
              <a:t>03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5591178" y="3635267"/>
            <a:ext cx="4893369" cy="0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75199" y="2632265"/>
            <a:ext cx="4909348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5575200" y="2232155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096843" y="4087445"/>
            <a:ext cx="438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</a:rPr>
              <a:t>专业精致的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096843" y="4651646"/>
            <a:ext cx="438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</a:rPr>
              <a:t>专业精致的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096843" y="5215847"/>
            <a:ext cx="438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dirty="0">
                <a:solidFill>
                  <a:schemeClr val="bg1"/>
                </a:solidFill>
              </a:rPr>
              <a:t>专业精致的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1" grpId="0" animBg="1"/>
      <p:bldP spid="25" grpId="0"/>
      <p:bldP spid="26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6804" y="2019300"/>
            <a:ext cx="6239709" cy="3928801"/>
            <a:chOff x="786804" y="2019300"/>
            <a:chExt cx="6239709" cy="3928801"/>
          </a:xfrm>
        </p:grpSpPr>
        <p:sp>
          <p:nvSpPr>
            <p:cNvPr id="8" name="Freeform 53"/>
            <p:cNvSpPr>
              <a:spLocks noChangeAspect="1"/>
            </p:cNvSpPr>
            <p:nvPr/>
          </p:nvSpPr>
          <p:spPr bwMode="gray">
            <a:xfrm>
              <a:off x="6231443" y="5534268"/>
              <a:ext cx="63606" cy="75084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" name="Freeform 54"/>
            <p:cNvSpPr>
              <a:spLocks noChangeAspect="1"/>
            </p:cNvSpPr>
            <p:nvPr/>
          </p:nvSpPr>
          <p:spPr bwMode="gray">
            <a:xfrm>
              <a:off x="5679664" y="4889944"/>
              <a:ext cx="706022" cy="605909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" name="Freeform 55"/>
            <p:cNvSpPr>
              <a:spLocks noChangeAspect="1"/>
            </p:cNvSpPr>
            <p:nvPr/>
          </p:nvSpPr>
          <p:spPr bwMode="gray">
            <a:xfrm>
              <a:off x="6609896" y="5532521"/>
              <a:ext cx="135162" cy="160644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" name="Freeform 56"/>
            <p:cNvSpPr>
              <a:spLocks noChangeAspect="1"/>
            </p:cNvSpPr>
            <p:nvPr/>
          </p:nvSpPr>
          <p:spPr bwMode="gray">
            <a:xfrm>
              <a:off x="6718026" y="5384100"/>
              <a:ext cx="100179" cy="172868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2" name="Freeform 57"/>
            <p:cNvSpPr>
              <a:spLocks noChangeAspect="1"/>
            </p:cNvSpPr>
            <p:nvPr/>
          </p:nvSpPr>
          <p:spPr bwMode="gray">
            <a:xfrm>
              <a:off x="6565372" y="5078526"/>
              <a:ext cx="50884" cy="45399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3" name="Freeform 58"/>
            <p:cNvSpPr>
              <a:spLocks noChangeAspect="1"/>
            </p:cNvSpPr>
            <p:nvPr/>
          </p:nvSpPr>
          <p:spPr bwMode="gray">
            <a:xfrm>
              <a:off x="4914807" y="3768926"/>
              <a:ext cx="192407" cy="101276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4" name="Freeform 59"/>
            <p:cNvSpPr>
              <a:spLocks noChangeAspect="1"/>
            </p:cNvSpPr>
            <p:nvPr/>
          </p:nvSpPr>
          <p:spPr bwMode="gray">
            <a:xfrm>
              <a:off x="4883004" y="3824802"/>
              <a:ext cx="131982" cy="108260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5" name="Freeform 60"/>
            <p:cNvSpPr>
              <a:spLocks noChangeAspect="1"/>
            </p:cNvSpPr>
            <p:nvPr/>
          </p:nvSpPr>
          <p:spPr bwMode="gray">
            <a:xfrm>
              <a:off x="4945019" y="3847503"/>
              <a:ext cx="4771" cy="6985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6" name="Freeform 61"/>
            <p:cNvSpPr>
              <a:spLocks noChangeAspect="1"/>
            </p:cNvSpPr>
            <p:nvPr/>
          </p:nvSpPr>
          <p:spPr bwMode="gray">
            <a:xfrm>
              <a:off x="4956151" y="3850995"/>
              <a:ext cx="4771" cy="3492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7" name="Freeform 62"/>
            <p:cNvSpPr>
              <a:spLocks noChangeAspect="1"/>
            </p:cNvSpPr>
            <p:nvPr/>
          </p:nvSpPr>
          <p:spPr bwMode="gray">
            <a:xfrm>
              <a:off x="4937069" y="3854487"/>
              <a:ext cx="3180" cy="3492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8" name="Freeform 63"/>
            <p:cNvSpPr>
              <a:spLocks noChangeAspect="1"/>
            </p:cNvSpPr>
            <p:nvPr/>
          </p:nvSpPr>
          <p:spPr bwMode="gray">
            <a:xfrm>
              <a:off x="4762154" y="3889410"/>
              <a:ext cx="251242" cy="209536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9" name="Freeform 64"/>
            <p:cNvSpPr>
              <a:spLocks noChangeAspect="1"/>
            </p:cNvSpPr>
            <p:nvPr/>
          </p:nvSpPr>
          <p:spPr bwMode="gray">
            <a:xfrm>
              <a:off x="5369587" y="4577387"/>
              <a:ext cx="189227" cy="2200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0" name="Freeform 65"/>
            <p:cNvSpPr>
              <a:spLocks noChangeAspect="1"/>
            </p:cNvSpPr>
            <p:nvPr/>
          </p:nvSpPr>
          <p:spPr bwMode="gray">
            <a:xfrm>
              <a:off x="5544502" y="4797399"/>
              <a:ext cx="160605" cy="55876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1" name="Freeform 66"/>
            <p:cNvSpPr>
              <a:spLocks noChangeAspect="1"/>
            </p:cNvSpPr>
            <p:nvPr/>
          </p:nvSpPr>
          <p:spPr bwMode="gray">
            <a:xfrm>
              <a:off x="5608108" y="4601832"/>
              <a:ext cx="173326" cy="16239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2" name="Freeform 67"/>
            <p:cNvSpPr>
              <a:spLocks noChangeAspect="1"/>
            </p:cNvSpPr>
            <p:nvPr/>
          </p:nvSpPr>
          <p:spPr bwMode="gray">
            <a:xfrm>
              <a:off x="6296638" y="4764222"/>
              <a:ext cx="69966" cy="41907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3" name="Freeform 68"/>
            <p:cNvSpPr>
              <a:spLocks noChangeAspect="1"/>
            </p:cNvSpPr>
            <p:nvPr/>
          </p:nvSpPr>
          <p:spPr bwMode="gray">
            <a:xfrm>
              <a:off x="6167837" y="4734539"/>
              <a:ext cx="173326" cy="15540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24" name="Group 69"/>
            <p:cNvGrpSpPr>
              <a:grpSpLocks noChangeAspect="1"/>
            </p:cNvGrpSpPr>
            <p:nvPr/>
          </p:nvGrpSpPr>
          <p:grpSpPr bwMode="gray">
            <a:xfrm>
              <a:off x="5752810" y="4324197"/>
              <a:ext cx="162194" cy="254936"/>
              <a:chOff x="3802" y="2280"/>
              <a:chExt cx="102" cy="146"/>
            </a:xfrm>
            <a:solidFill>
              <a:schemeClr val="bg1">
                <a:lumMod val="75000"/>
              </a:schemeClr>
            </a:solidFill>
          </p:grpSpPr>
          <p:sp>
            <p:nvSpPr>
              <p:cNvPr id="352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3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4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5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6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7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8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9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60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61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62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25" name="Freeform 81"/>
            <p:cNvSpPr>
              <a:spLocks noChangeAspect="1"/>
            </p:cNvSpPr>
            <p:nvPr/>
          </p:nvSpPr>
          <p:spPr bwMode="gray">
            <a:xfrm>
              <a:off x="5695565" y="4587863"/>
              <a:ext cx="23853" cy="20954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6" name="Freeform 82"/>
            <p:cNvSpPr>
              <a:spLocks noChangeAspect="1"/>
            </p:cNvSpPr>
            <p:nvPr/>
          </p:nvSpPr>
          <p:spPr bwMode="gray">
            <a:xfrm>
              <a:off x="5732139" y="4746761"/>
              <a:ext cx="4771" cy="1571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7" name="Freeform 83"/>
            <p:cNvSpPr>
              <a:spLocks noChangeAspect="1"/>
            </p:cNvSpPr>
            <p:nvPr/>
          </p:nvSpPr>
          <p:spPr bwMode="gray">
            <a:xfrm>
              <a:off x="5883202" y="4844544"/>
              <a:ext cx="42934" cy="20954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8" name="Freeform 84"/>
            <p:cNvSpPr>
              <a:spLocks noChangeAspect="1"/>
            </p:cNvSpPr>
            <p:nvPr/>
          </p:nvSpPr>
          <p:spPr bwMode="gray">
            <a:xfrm>
              <a:off x="5862530" y="4858514"/>
              <a:ext cx="27033" cy="24446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29" name="Freeform 85"/>
            <p:cNvSpPr>
              <a:spLocks noChangeAspect="1"/>
            </p:cNvSpPr>
            <p:nvPr/>
          </p:nvSpPr>
          <p:spPr bwMode="gray">
            <a:xfrm>
              <a:off x="5938857" y="4738031"/>
              <a:ext cx="50884" cy="20954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0" name="Freeform 86"/>
            <p:cNvSpPr>
              <a:spLocks noChangeAspect="1"/>
            </p:cNvSpPr>
            <p:nvPr/>
          </p:nvSpPr>
          <p:spPr bwMode="gray">
            <a:xfrm>
              <a:off x="5781433" y="4652470"/>
              <a:ext cx="109720" cy="141437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1" name="Freeform 87"/>
            <p:cNvSpPr>
              <a:spLocks noChangeAspect="1"/>
            </p:cNvSpPr>
            <p:nvPr/>
          </p:nvSpPr>
          <p:spPr bwMode="gray">
            <a:xfrm>
              <a:off x="5929316" y="4641993"/>
              <a:ext cx="25442" cy="59369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2" name="Freeform 88"/>
            <p:cNvSpPr>
              <a:spLocks noChangeAspect="1"/>
            </p:cNvSpPr>
            <p:nvPr/>
          </p:nvSpPr>
          <p:spPr bwMode="gray">
            <a:xfrm>
              <a:off x="5991331" y="4692631"/>
              <a:ext cx="181276" cy="167629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3" name="Freeform 89"/>
            <p:cNvSpPr>
              <a:spLocks noChangeAspect="1"/>
            </p:cNvSpPr>
            <p:nvPr/>
          </p:nvSpPr>
          <p:spPr bwMode="gray">
            <a:xfrm>
              <a:off x="6339573" y="4734539"/>
              <a:ext cx="41344" cy="4190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4" name="Freeform 90"/>
            <p:cNvSpPr>
              <a:spLocks noChangeAspect="1"/>
            </p:cNvSpPr>
            <p:nvPr/>
          </p:nvSpPr>
          <p:spPr bwMode="gray">
            <a:xfrm>
              <a:off x="5488847" y="4231652"/>
              <a:ext cx="125622" cy="289858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5" name="Freeform 91"/>
            <p:cNvSpPr>
              <a:spLocks noChangeAspect="1"/>
            </p:cNvSpPr>
            <p:nvPr/>
          </p:nvSpPr>
          <p:spPr bwMode="gray">
            <a:xfrm>
              <a:off x="5619239" y="4552941"/>
              <a:ext cx="168555" cy="11524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6" name="Freeform 92"/>
            <p:cNvSpPr>
              <a:spLocks noChangeAspect="1"/>
            </p:cNvSpPr>
            <p:nvPr/>
          </p:nvSpPr>
          <p:spPr bwMode="gray">
            <a:xfrm>
              <a:off x="5455455" y="4556433"/>
              <a:ext cx="71557" cy="103022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7" name="Freeform 93"/>
            <p:cNvSpPr>
              <a:spLocks noChangeAspect="1"/>
            </p:cNvSpPr>
            <p:nvPr/>
          </p:nvSpPr>
          <p:spPr bwMode="gray">
            <a:xfrm>
              <a:off x="5410931" y="4282289"/>
              <a:ext cx="136752" cy="29509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8" name="Freeform 94"/>
            <p:cNvSpPr>
              <a:spLocks noChangeAspect="1"/>
            </p:cNvSpPr>
            <p:nvPr/>
          </p:nvSpPr>
          <p:spPr bwMode="gray">
            <a:xfrm>
              <a:off x="5317112" y="4123392"/>
              <a:ext cx="154244" cy="366688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39" name="Freeform 95"/>
            <p:cNvSpPr>
              <a:spLocks noChangeAspect="1"/>
            </p:cNvSpPr>
            <p:nvPr/>
          </p:nvSpPr>
          <p:spPr bwMode="gray">
            <a:xfrm>
              <a:off x="5492027" y="4402773"/>
              <a:ext cx="92228" cy="8206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40" name="Freeform 96"/>
            <p:cNvSpPr>
              <a:spLocks noChangeAspect="1"/>
            </p:cNvSpPr>
            <p:nvPr/>
          </p:nvSpPr>
          <p:spPr bwMode="gray">
            <a:xfrm>
              <a:off x="5455455" y="4245621"/>
              <a:ext cx="125622" cy="171121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41" name="Group 97"/>
            <p:cNvGrpSpPr>
              <a:grpSpLocks noChangeAspect="1"/>
            </p:cNvGrpSpPr>
            <p:nvPr/>
          </p:nvGrpSpPr>
          <p:grpSpPr bwMode="gray">
            <a:xfrm>
              <a:off x="4768514" y="3926078"/>
              <a:ext cx="637647" cy="646069"/>
              <a:chOff x="3183" y="2052"/>
              <a:chExt cx="401" cy="370"/>
            </a:xfrm>
            <a:solidFill>
              <a:schemeClr val="bg1">
                <a:lumMod val="75000"/>
              </a:schemeClr>
            </a:solidFill>
          </p:grpSpPr>
          <p:sp>
            <p:nvSpPr>
              <p:cNvPr id="345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6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7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8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9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0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51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42" name="Freeform 105"/>
            <p:cNvSpPr>
              <a:spLocks noChangeAspect="1"/>
            </p:cNvSpPr>
            <p:nvPr/>
          </p:nvSpPr>
          <p:spPr bwMode="gray">
            <a:xfrm>
              <a:off x="5802105" y="4187998"/>
              <a:ext cx="30213" cy="69845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43" name="Group 106"/>
            <p:cNvGrpSpPr>
              <a:grpSpLocks noChangeAspect="1"/>
            </p:cNvGrpSpPr>
            <p:nvPr/>
          </p:nvGrpSpPr>
          <p:grpSpPr bwMode="gray">
            <a:xfrm>
              <a:off x="5969069" y="3711304"/>
              <a:ext cx="283045" cy="352719"/>
              <a:chOff x="3938" y="1929"/>
              <a:chExt cx="178" cy="202"/>
            </a:xfrm>
            <a:solidFill>
              <a:schemeClr val="bg1">
                <a:lumMod val="75000"/>
              </a:schemeClr>
            </a:solidFill>
          </p:grpSpPr>
          <p:sp>
            <p:nvSpPr>
              <p:cNvPr id="341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2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3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44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44" name="Freeform 111"/>
            <p:cNvSpPr>
              <a:spLocks noChangeAspect="1"/>
            </p:cNvSpPr>
            <p:nvPr/>
          </p:nvSpPr>
          <p:spPr bwMode="gray">
            <a:xfrm>
              <a:off x="5907054" y="3889410"/>
              <a:ext cx="60425" cy="99530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45" name="Freeform 112"/>
            <p:cNvSpPr>
              <a:spLocks noChangeAspect="1"/>
            </p:cNvSpPr>
            <p:nvPr/>
          </p:nvSpPr>
          <p:spPr bwMode="gray">
            <a:xfrm>
              <a:off x="5239196" y="3515737"/>
              <a:ext cx="551779" cy="29684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46" name="Freeform 113"/>
            <p:cNvSpPr>
              <a:spLocks noChangeAspect="1"/>
            </p:cNvSpPr>
            <p:nvPr/>
          </p:nvSpPr>
          <p:spPr bwMode="gray">
            <a:xfrm>
              <a:off x="5601748" y="4292766"/>
              <a:ext cx="41344" cy="40162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47" name="Freeform 114"/>
            <p:cNvSpPr>
              <a:spLocks noChangeAspect="1"/>
            </p:cNvSpPr>
            <p:nvPr/>
          </p:nvSpPr>
          <p:spPr bwMode="gray">
            <a:xfrm>
              <a:off x="4991134" y="3475576"/>
              <a:ext cx="1068574" cy="815445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48" name="Freeform 115"/>
            <p:cNvSpPr>
              <a:spLocks noChangeAspect="1"/>
            </p:cNvSpPr>
            <p:nvPr/>
          </p:nvSpPr>
          <p:spPr bwMode="gray">
            <a:xfrm>
              <a:off x="5876841" y="3777657"/>
              <a:ext cx="109720" cy="132706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49" name="Group 116"/>
            <p:cNvGrpSpPr>
              <a:grpSpLocks noChangeAspect="1"/>
            </p:cNvGrpSpPr>
            <p:nvPr/>
          </p:nvGrpSpPr>
          <p:grpSpPr bwMode="gray">
            <a:xfrm>
              <a:off x="4048180" y="2019301"/>
              <a:ext cx="2978333" cy="1802010"/>
              <a:chOff x="2730" y="960"/>
              <a:chExt cx="1873" cy="1032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24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328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29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0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1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2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3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4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5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6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7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8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39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40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325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26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27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grpSp>
          <p:nvGrpSpPr>
            <p:cNvPr id="50" name="Group 135"/>
            <p:cNvGrpSpPr>
              <a:grpSpLocks noChangeAspect="1"/>
            </p:cNvGrpSpPr>
            <p:nvPr/>
          </p:nvGrpSpPr>
          <p:grpSpPr bwMode="gray">
            <a:xfrm>
              <a:off x="4162670" y="3798611"/>
              <a:ext cx="648777" cy="644324"/>
              <a:chOff x="2802" y="1979"/>
              <a:chExt cx="408" cy="369"/>
            </a:xfrm>
            <a:solidFill>
              <a:schemeClr val="bg1">
                <a:lumMod val="75000"/>
              </a:schemeClr>
            </a:solidFill>
          </p:grpSpPr>
          <p:sp>
            <p:nvSpPr>
              <p:cNvPr id="295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296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321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22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23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297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298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319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20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grpSp>
            <p:nvGrpSpPr>
              <p:cNvPr id="299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317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18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300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301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315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16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302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303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313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14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304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05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06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307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311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312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308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09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310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51" name="Freeform 165"/>
            <p:cNvSpPr>
              <a:spLocks noChangeAspect="1"/>
            </p:cNvSpPr>
            <p:nvPr/>
          </p:nvSpPr>
          <p:spPr bwMode="gray">
            <a:xfrm>
              <a:off x="4464797" y="3817818"/>
              <a:ext cx="54065" cy="61115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52" name="Freeform 166"/>
            <p:cNvSpPr>
              <a:spLocks noChangeAspect="1"/>
            </p:cNvSpPr>
            <p:nvPr/>
          </p:nvSpPr>
          <p:spPr bwMode="gray">
            <a:xfrm>
              <a:off x="4518862" y="3409222"/>
              <a:ext cx="709202" cy="415580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53" name="Freeform 167"/>
            <p:cNvSpPr>
              <a:spLocks noChangeAspect="1"/>
            </p:cNvSpPr>
            <p:nvPr/>
          </p:nvSpPr>
          <p:spPr bwMode="gray">
            <a:xfrm>
              <a:off x="4402782" y="3760196"/>
              <a:ext cx="117670" cy="62861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54" name="Freeform 168"/>
            <p:cNvSpPr>
              <a:spLocks noChangeAspect="1"/>
            </p:cNvSpPr>
            <p:nvPr/>
          </p:nvSpPr>
          <p:spPr bwMode="gray">
            <a:xfrm>
              <a:off x="4684236" y="3706065"/>
              <a:ext cx="298946" cy="213028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55" name="Freeform 169"/>
            <p:cNvSpPr>
              <a:spLocks noChangeAspect="1"/>
            </p:cNvSpPr>
            <p:nvPr/>
          </p:nvSpPr>
          <p:spPr bwMode="gray">
            <a:xfrm>
              <a:off x="4622221" y="3779403"/>
              <a:ext cx="248062" cy="188582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56" name="Group 170"/>
            <p:cNvGrpSpPr>
              <a:grpSpLocks noChangeAspect="1"/>
            </p:cNvGrpSpPr>
            <p:nvPr/>
          </p:nvGrpSpPr>
          <p:grpSpPr bwMode="gray">
            <a:xfrm>
              <a:off x="4488649" y="3803849"/>
              <a:ext cx="96999" cy="85561"/>
              <a:chOff x="3007" y="1982"/>
              <a:chExt cx="61" cy="49"/>
            </a:xfrm>
            <a:solidFill>
              <a:schemeClr val="bg1">
                <a:lumMod val="75000"/>
              </a:schemeClr>
            </a:solidFill>
          </p:grpSpPr>
          <p:sp>
            <p:nvSpPr>
              <p:cNvPr id="293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94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57" name="Freeform 173"/>
            <p:cNvSpPr>
              <a:spLocks noChangeAspect="1"/>
            </p:cNvSpPr>
            <p:nvPr/>
          </p:nvSpPr>
          <p:spPr bwMode="gray">
            <a:xfrm>
              <a:off x="3280144" y="2967451"/>
              <a:ext cx="190817" cy="143183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58" name="Group 222"/>
            <p:cNvGrpSpPr>
              <a:grpSpLocks noChangeAspect="1"/>
            </p:cNvGrpSpPr>
            <p:nvPr/>
          </p:nvGrpSpPr>
          <p:grpSpPr bwMode="gray">
            <a:xfrm>
              <a:off x="3893938" y="2019300"/>
              <a:ext cx="287816" cy="326528"/>
              <a:chOff x="3202" y="1036"/>
              <a:chExt cx="181" cy="187"/>
            </a:xfrm>
            <a:solidFill>
              <a:schemeClr val="bg1">
                <a:lumMod val="75000"/>
              </a:schemeClr>
            </a:solidFill>
          </p:grpSpPr>
          <p:sp>
            <p:nvSpPr>
              <p:cNvPr id="287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8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9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90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91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92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59" name="Freeform 229"/>
            <p:cNvSpPr>
              <a:spLocks noChangeAspect="1"/>
            </p:cNvSpPr>
            <p:nvPr/>
          </p:nvSpPr>
          <p:spPr bwMode="gray">
            <a:xfrm>
              <a:off x="2939854" y="3248578"/>
              <a:ext cx="6361" cy="69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0" name="Freeform 230"/>
            <p:cNvSpPr>
              <a:spLocks noChangeAspect="1"/>
            </p:cNvSpPr>
            <p:nvPr/>
          </p:nvSpPr>
          <p:spPr bwMode="gray">
            <a:xfrm>
              <a:off x="3278553" y="2614732"/>
              <a:ext cx="46115" cy="48892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1" name="Freeform 231"/>
            <p:cNvSpPr>
              <a:spLocks noChangeAspect="1"/>
            </p:cNvSpPr>
            <p:nvPr/>
          </p:nvSpPr>
          <p:spPr bwMode="gray">
            <a:xfrm>
              <a:off x="3218128" y="2728230"/>
              <a:ext cx="46115" cy="34923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2" name="Freeform 232"/>
            <p:cNvSpPr>
              <a:spLocks noChangeAspect="1"/>
            </p:cNvSpPr>
            <p:nvPr/>
          </p:nvSpPr>
          <p:spPr bwMode="gray">
            <a:xfrm>
              <a:off x="2941444" y="3243340"/>
              <a:ext cx="14312" cy="5239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3" name="Freeform 233"/>
            <p:cNvSpPr>
              <a:spLocks noChangeAspect="1"/>
            </p:cNvSpPr>
            <p:nvPr/>
          </p:nvSpPr>
          <p:spPr bwMode="gray">
            <a:xfrm>
              <a:off x="2435779" y="2019300"/>
              <a:ext cx="965216" cy="1225786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4" name="Freeform 234"/>
            <p:cNvSpPr>
              <a:spLocks noChangeAspect="1"/>
            </p:cNvSpPr>
            <p:nvPr/>
          </p:nvSpPr>
          <p:spPr bwMode="gray">
            <a:xfrm>
              <a:off x="2750627" y="2770138"/>
              <a:ext cx="52475" cy="5762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5" name="Freeform 235"/>
            <p:cNvSpPr>
              <a:spLocks noChangeAspect="1"/>
            </p:cNvSpPr>
            <p:nvPr/>
          </p:nvSpPr>
          <p:spPr bwMode="gray">
            <a:xfrm>
              <a:off x="2505745" y="2274236"/>
              <a:ext cx="52475" cy="2095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66" name="Group 236"/>
            <p:cNvGrpSpPr>
              <a:grpSpLocks noChangeAspect="1"/>
            </p:cNvGrpSpPr>
            <p:nvPr/>
          </p:nvGrpSpPr>
          <p:grpSpPr bwMode="gray">
            <a:xfrm>
              <a:off x="2289486" y="4446426"/>
              <a:ext cx="809382" cy="1501675"/>
              <a:chOff x="1624" y="2350"/>
              <a:chExt cx="509" cy="860"/>
            </a:xfrm>
            <a:solidFill>
              <a:schemeClr val="bg1">
                <a:lumMod val="75000"/>
              </a:schemeClr>
            </a:solidFill>
          </p:grpSpPr>
          <p:sp>
            <p:nvSpPr>
              <p:cNvPr id="262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3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4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5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6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7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8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69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0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1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2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3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4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5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6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7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8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79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0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1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2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3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4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5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86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67" name="Freeform 262"/>
            <p:cNvSpPr>
              <a:spLocks noChangeAspect="1"/>
            </p:cNvSpPr>
            <p:nvPr/>
          </p:nvSpPr>
          <p:spPr bwMode="gray">
            <a:xfrm>
              <a:off x="2179767" y="4395789"/>
              <a:ext cx="74737" cy="8206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8" name="Freeform 263"/>
            <p:cNvSpPr>
              <a:spLocks noChangeAspect="1"/>
            </p:cNvSpPr>
            <p:nvPr/>
          </p:nvSpPr>
          <p:spPr bwMode="gray">
            <a:xfrm>
              <a:off x="2259274" y="4500557"/>
              <a:ext cx="101769" cy="4714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69" name="Freeform 264"/>
            <p:cNvSpPr>
              <a:spLocks noChangeAspect="1"/>
            </p:cNvSpPr>
            <p:nvPr/>
          </p:nvSpPr>
          <p:spPr bwMode="gray">
            <a:xfrm>
              <a:off x="2098670" y="4339912"/>
              <a:ext cx="68377" cy="8206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0" name="Freeform 265"/>
            <p:cNvSpPr>
              <a:spLocks noChangeAspect="1"/>
            </p:cNvSpPr>
            <p:nvPr/>
          </p:nvSpPr>
          <p:spPr bwMode="gray">
            <a:xfrm>
              <a:off x="2151145" y="4327689"/>
              <a:ext cx="19082" cy="506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1" name="Freeform 266"/>
            <p:cNvSpPr>
              <a:spLocks noChangeAspect="1"/>
            </p:cNvSpPr>
            <p:nvPr/>
          </p:nvSpPr>
          <p:spPr bwMode="gray">
            <a:xfrm>
              <a:off x="2136833" y="4408011"/>
              <a:ext cx="39754" cy="2444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2" name="Freeform 267"/>
            <p:cNvSpPr>
              <a:spLocks noChangeAspect="1"/>
            </p:cNvSpPr>
            <p:nvPr/>
          </p:nvSpPr>
          <p:spPr bwMode="gray">
            <a:xfrm>
              <a:off x="2209979" y="4470872"/>
              <a:ext cx="57245" cy="55876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3" name="Freeform 268"/>
            <p:cNvSpPr>
              <a:spLocks noChangeAspect="1"/>
            </p:cNvSpPr>
            <p:nvPr/>
          </p:nvSpPr>
          <p:spPr bwMode="gray">
            <a:xfrm>
              <a:off x="2147964" y="4376581"/>
              <a:ext cx="106540" cy="59369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4" name="Freeform 269"/>
            <p:cNvSpPr>
              <a:spLocks noChangeAspect="1"/>
            </p:cNvSpPr>
            <p:nvPr/>
          </p:nvSpPr>
          <p:spPr bwMode="gray">
            <a:xfrm>
              <a:off x="1666151" y="4027354"/>
              <a:ext cx="526337" cy="37716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75" name="Group 270"/>
            <p:cNvGrpSpPr>
              <a:grpSpLocks noChangeAspect="1"/>
            </p:cNvGrpSpPr>
            <p:nvPr/>
          </p:nvGrpSpPr>
          <p:grpSpPr bwMode="gray">
            <a:xfrm>
              <a:off x="786804" y="2710769"/>
              <a:ext cx="1757105" cy="1480721"/>
              <a:chOff x="679" y="1356"/>
              <a:chExt cx="1105" cy="848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250" name="Group 271"/>
              <p:cNvGrpSpPr>
                <a:grpSpLocks noChangeAspect="1"/>
              </p:cNvGrpSpPr>
              <p:nvPr/>
            </p:nvGrpSpPr>
            <p:grpSpPr bwMode="gray">
              <a:xfrm>
                <a:off x="679" y="1356"/>
                <a:ext cx="411" cy="413"/>
                <a:chOff x="679" y="1356"/>
                <a:chExt cx="411" cy="413"/>
              </a:xfrm>
              <a:grpFill/>
            </p:grpSpPr>
            <p:sp>
              <p:nvSpPr>
                <p:cNvPr id="257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8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9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60" name="Freeform 275"/>
                <p:cNvSpPr>
                  <a:spLocks noChangeAspect="1"/>
                </p:cNvSpPr>
                <p:nvPr/>
              </p:nvSpPr>
              <p:spPr bwMode="gray">
                <a:xfrm>
                  <a:off x="679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61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grpSp>
            <p:nvGrpSpPr>
              <p:cNvPr id="251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52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3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4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5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56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</p:grpSp>
        <p:grpSp>
          <p:nvGrpSpPr>
            <p:cNvPr id="76" name="Group 283"/>
            <p:cNvGrpSpPr>
              <a:grpSpLocks noChangeAspect="1"/>
            </p:cNvGrpSpPr>
            <p:nvPr/>
          </p:nvGrpSpPr>
          <p:grpSpPr bwMode="gray">
            <a:xfrm>
              <a:off x="1247945" y="2019300"/>
              <a:ext cx="1540846" cy="1784549"/>
              <a:chOff x="969" y="960"/>
              <a:chExt cx="969" cy="1022"/>
            </a:xfrm>
            <a:solidFill>
              <a:schemeClr val="bg1">
                <a:lumMod val="75000"/>
              </a:schemeClr>
            </a:solidFill>
          </p:grpSpPr>
          <p:sp>
            <p:nvSpPr>
              <p:cNvPr id="221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2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3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4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5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6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7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8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9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0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1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2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3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4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5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6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7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8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39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0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1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grpFill/>
              <a:ln w="63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2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3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4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5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6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7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8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49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77" name="Freeform 313"/>
            <p:cNvSpPr>
              <a:spLocks noChangeAspect="1"/>
            </p:cNvSpPr>
            <p:nvPr/>
          </p:nvSpPr>
          <p:spPr bwMode="gray">
            <a:xfrm rot="21085610">
              <a:off x="2345142" y="4128630"/>
              <a:ext cx="12721" cy="6985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8" name="Freeform 314"/>
            <p:cNvSpPr>
              <a:spLocks noChangeAspect="1"/>
            </p:cNvSpPr>
            <p:nvPr/>
          </p:nvSpPr>
          <p:spPr bwMode="gray">
            <a:xfrm rot="21085610">
              <a:off x="2365813" y="4130376"/>
              <a:ext cx="1591" cy="17461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79" name="Freeform 315"/>
            <p:cNvSpPr>
              <a:spLocks noChangeAspect="1"/>
            </p:cNvSpPr>
            <p:nvPr/>
          </p:nvSpPr>
          <p:spPr bwMode="gray">
            <a:xfrm rot="21085610">
              <a:off x="2365813" y="4170537"/>
              <a:ext cx="3180" cy="174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0" name="Freeform 316"/>
            <p:cNvSpPr>
              <a:spLocks noChangeAspect="1"/>
            </p:cNvSpPr>
            <p:nvPr/>
          </p:nvSpPr>
          <p:spPr bwMode="gray">
            <a:xfrm rot="21085610">
              <a:off x="2357863" y="4168791"/>
              <a:ext cx="6361" cy="20954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1" name="Freeform 317"/>
            <p:cNvSpPr>
              <a:spLocks noChangeAspect="1"/>
            </p:cNvSpPr>
            <p:nvPr/>
          </p:nvSpPr>
          <p:spPr bwMode="gray">
            <a:xfrm rot="21085610">
              <a:off x="2365813" y="4193237"/>
              <a:ext cx="1591" cy="10477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2" name="Freeform 318"/>
            <p:cNvSpPr>
              <a:spLocks noChangeAspect="1"/>
            </p:cNvSpPr>
            <p:nvPr/>
          </p:nvSpPr>
          <p:spPr bwMode="gray">
            <a:xfrm rot="21085610">
              <a:off x="2380125" y="4163552"/>
              <a:ext cx="1591" cy="13969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3" name="Freeform 319"/>
            <p:cNvSpPr>
              <a:spLocks noChangeAspect="1"/>
            </p:cNvSpPr>
            <p:nvPr/>
          </p:nvSpPr>
          <p:spPr bwMode="gray">
            <a:xfrm rot="21085610">
              <a:off x="2388075" y="4175776"/>
              <a:ext cx="4771" cy="15716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4" name="Freeform 320"/>
            <p:cNvSpPr>
              <a:spLocks noChangeAspect="1"/>
            </p:cNvSpPr>
            <p:nvPr/>
          </p:nvSpPr>
          <p:spPr bwMode="gray">
            <a:xfrm rot="21085610">
              <a:off x="2402387" y="4187998"/>
              <a:ext cx="3180" cy="349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5" name="Freeform 321"/>
            <p:cNvSpPr>
              <a:spLocks noChangeAspect="1"/>
            </p:cNvSpPr>
            <p:nvPr/>
          </p:nvSpPr>
          <p:spPr bwMode="gray">
            <a:xfrm rot="21085610">
              <a:off x="2396026" y="4203714"/>
              <a:ext cx="4771" cy="174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6" name="Freeform 322"/>
            <p:cNvSpPr>
              <a:spLocks noChangeAspect="1"/>
            </p:cNvSpPr>
            <p:nvPr/>
          </p:nvSpPr>
          <p:spPr bwMode="gray">
            <a:xfrm rot="21085610">
              <a:off x="2410337" y="4219429"/>
              <a:ext cx="4771" cy="15716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7" name="Freeform 323"/>
            <p:cNvSpPr>
              <a:spLocks noChangeAspect="1"/>
            </p:cNvSpPr>
            <p:nvPr/>
          </p:nvSpPr>
          <p:spPr bwMode="gray">
            <a:xfrm rot="21085610">
              <a:off x="2423058" y="4229905"/>
              <a:ext cx="4771" cy="174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8" name="Freeform 324"/>
            <p:cNvSpPr>
              <a:spLocks noChangeAspect="1"/>
            </p:cNvSpPr>
            <p:nvPr/>
          </p:nvSpPr>
          <p:spPr bwMode="gray">
            <a:xfrm rot="21085610">
              <a:off x="2434190" y="4236890"/>
              <a:ext cx="9541" cy="6985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89" name="Freeform 325"/>
            <p:cNvSpPr>
              <a:spLocks noChangeAspect="1"/>
            </p:cNvSpPr>
            <p:nvPr/>
          </p:nvSpPr>
          <p:spPr bwMode="gray">
            <a:xfrm rot="21085610">
              <a:off x="2421468" y="4256098"/>
              <a:ext cx="6361" cy="1047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0" name="Freeform 326"/>
            <p:cNvSpPr>
              <a:spLocks noChangeAspect="1"/>
            </p:cNvSpPr>
            <p:nvPr/>
          </p:nvSpPr>
          <p:spPr bwMode="gray">
            <a:xfrm rot="21085610">
              <a:off x="2364223" y="4191490"/>
              <a:ext cx="3180" cy="523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1" name="Freeform 327"/>
            <p:cNvSpPr>
              <a:spLocks noChangeAspect="1"/>
            </p:cNvSpPr>
            <p:nvPr/>
          </p:nvSpPr>
          <p:spPr bwMode="gray">
            <a:xfrm rot="21085610">
              <a:off x="2332421" y="4174029"/>
              <a:ext cx="1591" cy="6985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2" name="Freeform 328"/>
            <p:cNvSpPr>
              <a:spLocks noChangeAspect="1"/>
            </p:cNvSpPr>
            <p:nvPr/>
          </p:nvSpPr>
          <p:spPr bwMode="gray">
            <a:xfrm rot="21085610">
              <a:off x="2329240" y="4182760"/>
              <a:ext cx="3180" cy="3492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3" name="Freeform 329"/>
            <p:cNvSpPr>
              <a:spLocks noChangeAspect="1"/>
            </p:cNvSpPr>
            <p:nvPr/>
          </p:nvSpPr>
          <p:spPr bwMode="gray">
            <a:xfrm rot="21085610">
              <a:off x="2319699" y="4186253"/>
              <a:ext cx="6361" cy="6985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4" name="Freeform 330"/>
            <p:cNvSpPr>
              <a:spLocks noChangeAspect="1"/>
            </p:cNvSpPr>
            <p:nvPr/>
          </p:nvSpPr>
          <p:spPr bwMode="gray">
            <a:xfrm rot="20552049">
              <a:off x="2362633" y="4336420"/>
              <a:ext cx="23853" cy="19208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5" name="Freeform 331"/>
            <p:cNvSpPr>
              <a:spLocks noChangeAspect="1"/>
            </p:cNvSpPr>
            <p:nvPr/>
          </p:nvSpPr>
          <p:spPr bwMode="gray">
            <a:xfrm rot="20552049">
              <a:off x="2427829" y="4273559"/>
              <a:ext cx="38163" cy="57623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6" name="Freeform 332"/>
            <p:cNvSpPr>
              <a:spLocks noChangeAspect="1"/>
            </p:cNvSpPr>
            <p:nvPr/>
          </p:nvSpPr>
          <p:spPr bwMode="gray">
            <a:xfrm rot="20552049">
              <a:off x="2542319" y="4308482"/>
              <a:ext cx="1591" cy="174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7" name="Freeform 333"/>
            <p:cNvSpPr>
              <a:spLocks noChangeAspect="1"/>
            </p:cNvSpPr>
            <p:nvPr/>
          </p:nvSpPr>
          <p:spPr bwMode="gray">
            <a:xfrm rot="20552049">
              <a:off x="2564581" y="4355627"/>
              <a:ext cx="3180" cy="122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8" name="Freeform 334"/>
            <p:cNvSpPr>
              <a:spLocks noChangeAspect="1"/>
            </p:cNvSpPr>
            <p:nvPr/>
          </p:nvSpPr>
          <p:spPr bwMode="gray">
            <a:xfrm rot="20552049">
              <a:off x="2588433" y="4441188"/>
              <a:ext cx="3180" cy="523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99" name="Freeform 335"/>
            <p:cNvSpPr>
              <a:spLocks noChangeAspect="1"/>
            </p:cNvSpPr>
            <p:nvPr/>
          </p:nvSpPr>
          <p:spPr bwMode="gray">
            <a:xfrm rot="20552049">
              <a:off x="2582072" y="4456903"/>
              <a:ext cx="9541" cy="17461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0" name="Freeform 336"/>
            <p:cNvSpPr>
              <a:spLocks noChangeAspect="1"/>
            </p:cNvSpPr>
            <p:nvPr/>
          </p:nvSpPr>
          <p:spPr bwMode="gray">
            <a:xfrm rot="20552049">
              <a:off x="2408747" y="4280544"/>
              <a:ext cx="1591" cy="3492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101" name="Group 337"/>
            <p:cNvGrpSpPr>
              <a:grpSpLocks noChangeAspect="1"/>
            </p:cNvGrpSpPr>
            <p:nvPr/>
          </p:nvGrpSpPr>
          <p:grpSpPr bwMode="gray">
            <a:xfrm>
              <a:off x="2400796" y="4284036"/>
              <a:ext cx="28623" cy="48892"/>
              <a:chOff x="1694" y="2257"/>
              <a:chExt cx="18" cy="28"/>
            </a:xfrm>
            <a:solidFill>
              <a:schemeClr val="bg1">
                <a:lumMod val="75000"/>
              </a:schemeClr>
            </a:solidFill>
          </p:grpSpPr>
          <p:sp>
            <p:nvSpPr>
              <p:cNvPr id="219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20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</p:grpSp>
        <p:sp>
          <p:nvSpPr>
            <p:cNvPr id="102" name="Freeform 340"/>
            <p:cNvSpPr>
              <a:spLocks noChangeAspect="1"/>
            </p:cNvSpPr>
            <p:nvPr/>
          </p:nvSpPr>
          <p:spPr bwMode="gray">
            <a:xfrm rot="20552049">
              <a:off x="2478713" y="4294513"/>
              <a:ext cx="15901" cy="13969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3" name="Freeform 341"/>
            <p:cNvSpPr>
              <a:spLocks noChangeAspect="1"/>
            </p:cNvSpPr>
            <p:nvPr/>
          </p:nvSpPr>
          <p:spPr bwMode="gray">
            <a:xfrm rot="20552049">
              <a:off x="2575712" y="4395789"/>
              <a:ext cx="0" cy="523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4" name="Freeform 342"/>
            <p:cNvSpPr>
              <a:spLocks noChangeAspect="1"/>
            </p:cNvSpPr>
            <p:nvPr/>
          </p:nvSpPr>
          <p:spPr bwMode="gray">
            <a:xfrm rot="20552049">
              <a:off x="2548680" y="4322451"/>
              <a:ext cx="4771" cy="1222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5" name="Freeform 343"/>
            <p:cNvSpPr>
              <a:spLocks noChangeAspect="1"/>
            </p:cNvSpPr>
            <p:nvPr/>
          </p:nvSpPr>
          <p:spPr bwMode="gray">
            <a:xfrm rot="20552049">
              <a:off x="2502565" y="4291021"/>
              <a:ext cx="0" cy="174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6" name="Freeform 344"/>
            <p:cNvSpPr>
              <a:spLocks noChangeAspect="1"/>
            </p:cNvSpPr>
            <p:nvPr/>
          </p:nvSpPr>
          <p:spPr bwMode="gray">
            <a:xfrm rot="20552049">
              <a:off x="2505745" y="4304990"/>
              <a:ext cx="1591" cy="3492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7" name="Freeform 345"/>
            <p:cNvSpPr>
              <a:spLocks noChangeAspect="1"/>
            </p:cNvSpPr>
            <p:nvPr/>
          </p:nvSpPr>
          <p:spPr bwMode="gray">
            <a:xfrm rot="20552049">
              <a:off x="2556630" y="4341658"/>
              <a:ext cx="3180" cy="873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8" name="Freeform 346"/>
            <p:cNvSpPr>
              <a:spLocks noChangeAspect="1"/>
            </p:cNvSpPr>
            <p:nvPr/>
          </p:nvSpPr>
          <p:spPr bwMode="gray">
            <a:xfrm rot="20552049">
              <a:off x="2575712" y="4423727"/>
              <a:ext cx="1591" cy="523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09" name="Freeform 347"/>
            <p:cNvSpPr>
              <a:spLocks noChangeAspect="1"/>
            </p:cNvSpPr>
            <p:nvPr/>
          </p:nvSpPr>
          <p:spPr bwMode="gray">
            <a:xfrm rot="20552049">
              <a:off x="2270405" y="4231652"/>
              <a:ext cx="117670" cy="85561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0" name="Freeform 348"/>
            <p:cNvSpPr>
              <a:spLocks noChangeAspect="1"/>
            </p:cNvSpPr>
            <p:nvPr/>
          </p:nvSpPr>
          <p:spPr bwMode="gray">
            <a:xfrm rot="20552049">
              <a:off x="2289486" y="4277052"/>
              <a:ext cx="4771" cy="10477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1" name="Freeform 349"/>
            <p:cNvSpPr>
              <a:spLocks noChangeAspect="1"/>
            </p:cNvSpPr>
            <p:nvPr/>
          </p:nvSpPr>
          <p:spPr bwMode="gray">
            <a:xfrm rot="20552049">
              <a:off x="2332421" y="4242129"/>
              <a:ext cx="11131" cy="15716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2" name="Freeform 350"/>
            <p:cNvSpPr>
              <a:spLocks noChangeAspect="1"/>
            </p:cNvSpPr>
            <p:nvPr/>
          </p:nvSpPr>
          <p:spPr bwMode="gray">
            <a:xfrm rot="20552049">
              <a:off x="2531188" y="4304990"/>
              <a:ext cx="0" cy="5239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13" name="Freeform 351"/>
            <p:cNvSpPr>
              <a:spLocks noChangeAspect="1"/>
            </p:cNvSpPr>
            <p:nvPr/>
          </p:nvSpPr>
          <p:spPr bwMode="gray">
            <a:xfrm rot="20552049">
              <a:off x="2572531" y="4378327"/>
              <a:ext cx="1591" cy="698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latin typeface="+mn-ea"/>
              </a:endParaRPr>
            </a:p>
          </p:txBody>
        </p:sp>
        <p:grpSp>
          <p:nvGrpSpPr>
            <p:cNvPr id="114" name="Group 362"/>
            <p:cNvGrpSpPr/>
            <p:nvPr/>
          </p:nvGrpSpPr>
          <p:grpSpPr bwMode="gray">
            <a:xfrm>
              <a:off x="3528206" y="2726485"/>
              <a:ext cx="880939" cy="1220548"/>
              <a:chOff x="4580731" y="1911697"/>
              <a:chExt cx="879476" cy="1109663"/>
            </a:xfrm>
            <a:solidFill>
              <a:schemeClr val="bg1">
                <a:lumMod val="75000"/>
              </a:schemeClr>
            </a:solidFill>
          </p:grpSpPr>
          <p:sp>
            <p:nvSpPr>
              <p:cNvPr id="170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1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2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173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16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17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18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174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5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6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7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8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79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80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181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14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15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grpSp>
            <p:nvGrpSpPr>
              <p:cNvPr id="182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12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13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183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84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85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86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187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10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11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  <p:sp>
            <p:nvSpPr>
              <p:cNvPr id="188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89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0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1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2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3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4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5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6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7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8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99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0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1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2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3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4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5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206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207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08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209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</p:grpSp>
        </p:grpSp>
        <p:grpSp>
          <p:nvGrpSpPr>
            <p:cNvPr id="115" name="Group 368"/>
            <p:cNvGrpSpPr/>
            <p:nvPr/>
          </p:nvGrpSpPr>
          <p:grpSpPr bwMode="gray">
            <a:xfrm>
              <a:off x="3402584" y="3917348"/>
              <a:ext cx="1198965" cy="1473737"/>
              <a:chOff x="4455318" y="2994372"/>
              <a:chExt cx="1196974" cy="1339850"/>
            </a:xfrm>
            <a:solidFill>
              <a:schemeClr val="bg1">
                <a:lumMod val="75000"/>
              </a:schemeClr>
            </a:solidFill>
          </p:grpSpPr>
          <p:sp>
            <p:nvSpPr>
              <p:cNvPr id="116" name="Freeform 115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sp>
            <p:nvSpPr>
              <p:cNvPr id="117" name="Freeform 116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+mn-ea"/>
                </a:endParaRPr>
              </a:p>
            </p:txBody>
          </p:sp>
          <p:grpSp>
            <p:nvGrpSpPr>
              <p:cNvPr id="118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19" name="Freeform 118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0" name="Freeform 119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1" name="Freeform 120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2" name="Freeform 121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3" name="Freeform 122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4" name="Freeform 123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5" name="Freeform 124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6" name="Freeform 125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7" name="Freeform 126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8" name="Freeform 127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29" name="Freeform 128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0" name="Freeform 129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1" name="Freeform 130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2" name="Freeform 131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3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4" name="Freeform 133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5" name="Freeform 134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6" name="Freeform 135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37" name="Freeform 136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grpSp>
              <p:nvGrpSpPr>
                <p:cNvPr id="138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68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+mn-ea"/>
                    </a:endParaRPr>
                  </a:p>
                </p:txBody>
              </p:sp>
              <p:sp>
                <p:nvSpPr>
                  <p:cNvPr id="169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39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0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1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2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3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4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5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6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7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8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49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0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1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2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3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4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5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6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7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8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59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60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61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62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63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sp>
              <p:nvSpPr>
                <p:cNvPr id="164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latin typeface="+mn-ea"/>
                  </a:endParaRPr>
                </a:p>
              </p:txBody>
            </p:sp>
            <p:grpSp>
              <p:nvGrpSpPr>
                <p:cNvPr id="165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66" name="Freeform 6"/>
                  <p:cNvSpPr/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>
                      <a:latin typeface="+mn-ea"/>
                    </a:endParaRPr>
                  </a:p>
                </p:txBody>
              </p:sp>
              <p:sp>
                <p:nvSpPr>
                  <p:cNvPr id="167" name="Freeform 9"/>
                  <p:cNvSpPr/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>
                      <a:latin typeface="+mn-ea"/>
                    </a:endParaRPr>
                  </a:p>
                </p:txBody>
              </p:sp>
            </p:grpSp>
          </p:grpSp>
        </p:grpSp>
      </p:grpSp>
      <p:sp>
        <p:nvSpPr>
          <p:cNvPr id="363" name="TextBox 362"/>
          <p:cNvSpPr txBox="1"/>
          <p:nvPr/>
        </p:nvSpPr>
        <p:spPr>
          <a:xfrm>
            <a:off x="6150122" y="4157441"/>
            <a:ext cx="604733" cy="272415"/>
          </a:xfrm>
          <a:prstGeom prst="roundRect">
            <a:avLst/>
          </a:prstGeom>
          <a:solidFill>
            <a:srgbClr val="4E849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JAPAN</a:t>
            </a:r>
            <a:endParaRPr lang="en-US" sz="1000" b="1" dirty="0">
              <a:solidFill>
                <a:schemeClr val="bg1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4" name="Oval 363"/>
          <p:cNvSpPr/>
          <p:nvPr/>
        </p:nvSpPr>
        <p:spPr>
          <a:xfrm>
            <a:off x="6222118" y="3647801"/>
            <a:ext cx="460740" cy="4607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ea"/>
              </a:rPr>
              <a:t>J</a:t>
            </a:r>
          </a:p>
        </p:txBody>
      </p:sp>
      <p:sp>
        <p:nvSpPr>
          <p:cNvPr id="365" name="Oval 364"/>
          <p:cNvSpPr/>
          <p:nvPr/>
        </p:nvSpPr>
        <p:spPr>
          <a:xfrm>
            <a:off x="1568533" y="3040025"/>
            <a:ext cx="460740" cy="4607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C</a:t>
            </a:r>
            <a:endParaRPr 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093550" y="3134188"/>
            <a:ext cx="734363" cy="272415"/>
          </a:xfrm>
          <a:prstGeom prst="roundRect">
            <a:avLst/>
          </a:prstGeom>
          <a:solidFill>
            <a:srgbClr val="4E8492"/>
          </a:solidFill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CANADA</a:t>
            </a:r>
            <a:endParaRPr lang="en-US" sz="1000" b="1" dirty="0">
              <a:solidFill>
                <a:schemeClr val="bg1"/>
              </a:solidFill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67" name="Oval 366"/>
          <p:cNvSpPr/>
          <p:nvPr/>
        </p:nvSpPr>
        <p:spPr>
          <a:xfrm>
            <a:off x="2515510" y="4681025"/>
            <a:ext cx="460740" cy="46074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n-ea"/>
              </a:rPr>
              <a:t>B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3038483" y="4775188"/>
            <a:ext cx="626379" cy="272415"/>
          </a:xfrm>
          <a:prstGeom prst="roundRect">
            <a:avLst/>
          </a:prstGeom>
          <a:solidFill>
            <a:srgbClr val="44546A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BRAZIL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7378936" y="2083346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CANADA</a:t>
            </a:r>
            <a:endParaRPr lang="en-US" sz="1200" dirty="0">
              <a:solidFill>
                <a:schemeClr val="bg1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2,415</a:t>
            </a:r>
          </a:p>
        </p:txBody>
      </p:sp>
      <p:cxnSp>
        <p:nvCxnSpPr>
          <p:cNvPr id="370" name="Straight Connector 369"/>
          <p:cNvCxnSpPr/>
          <p:nvPr/>
        </p:nvCxnSpPr>
        <p:spPr>
          <a:xfrm>
            <a:off x="8654130" y="2176685"/>
            <a:ext cx="0" cy="5212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/>
          <p:cNvSpPr txBox="1"/>
          <p:nvPr/>
        </p:nvSpPr>
        <p:spPr>
          <a:xfrm>
            <a:off x="8843769" y="2083346"/>
            <a:ext cx="785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BRAZIL</a:t>
            </a:r>
          </a:p>
          <a:p>
            <a:r>
              <a:rPr lang="en-US" sz="28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751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0008840" y="2083346"/>
            <a:ext cx="108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JAPAN</a:t>
            </a:r>
          </a:p>
          <a:p>
            <a:r>
              <a:rPr lang="en-US" sz="28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1,560</a:t>
            </a:r>
          </a:p>
        </p:txBody>
      </p:sp>
      <p:cxnSp>
        <p:nvCxnSpPr>
          <p:cNvPr id="373" name="Straight Connector 372"/>
          <p:cNvCxnSpPr/>
          <p:nvPr/>
        </p:nvCxnSpPr>
        <p:spPr>
          <a:xfrm>
            <a:off x="9819201" y="2176685"/>
            <a:ext cx="0" cy="5212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/>
          <p:cNvSpPr/>
          <p:nvPr/>
        </p:nvSpPr>
        <p:spPr>
          <a:xfrm>
            <a:off x="7433272" y="3269230"/>
            <a:ext cx="38404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433273" y="3269230"/>
            <a:ext cx="1920240" cy="45719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378936" y="300341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9129734" y="300341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45%</a:t>
            </a:r>
          </a:p>
        </p:txBody>
      </p:sp>
      <p:sp>
        <p:nvSpPr>
          <p:cNvPr id="378" name="Rectangle 377"/>
          <p:cNvSpPr/>
          <p:nvPr/>
        </p:nvSpPr>
        <p:spPr>
          <a:xfrm>
            <a:off x="7433272" y="3720790"/>
            <a:ext cx="384048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79" name="Rectangle 378"/>
          <p:cNvSpPr/>
          <p:nvPr/>
        </p:nvSpPr>
        <p:spPr>
          <a:xfrm>
            <a:off x="7433273" y="3720790"/>
            <a:ext cx="2286000" cy="45719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7378936" y="34549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NAME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9491245" y="3454974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388" name="文本占位符 38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6" name="文本占位符 38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87" name="文本占位符 38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83" name="文本框 382"/>
          <p:cNvSpPr txBox="1"/>
          <p:nvPr/>
        </p:nvSpPr>
        <p:spPr>
          <a:xfrm>
            <a:off x="7378936" y="4528404"/>
            <a:ext cx="3894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拥有优秀的专业设计团队，严谨的逻辑思维、创意的图示化表达，带来精美、创意、动感、形象、时尚的全新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84" name="Rectangle 36"/>
          <p:cNvSpPr>
            <a:spLocks noChangeArrowheads="1"/>
          </p:cNvSpPr>
          <p:nvPr/>
        </p:nvSpPr>
        <p:spPr bwMode="auto">
          <a:xfrm>
            <a:off x="7378936" y="4153364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75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/>
      <p:bldP spid="371" grpId="0"/>
      <p:bldP spid="372" grpId="0"/>
      <p:bldP spid="374" grpId="0" animBg="1"/>
      <p:bldP spid="375" grpId="0" animBg="1"/>
      <p:bldP spid="376" grpId="0"/>
      <p:bldP spid="377" grpId="0"/>
      <p:bldP spid="378" grpId="0" animBg="1"/>
      <p:bldP spid="379" grpId="0" animBg="1"/>
      <p:bldP spid="380" grpId="0"/>
      <p:bldP spid="381" grpId="0"/>
      <p:bldP spid="383" grpId="0"/>
      <p:bldP spid="3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57000" y="1879269"/>
            <a:ext cx="3971190" cy="3971187"/>
            <a:chOff x="1657000" y="1879269"/>
            <a:chExt cx="3971190" cy="3971187"/>
          </a:xfrm>
        </p:grpSpPr>
        <p:sp>
          <p:nvSpPr>
            <p:cNvPr id="45" name="6 Circular"/>
            <p:cNvSpPr>
              <a:spLocks noChangeAspect="1"/>
            </p:cNvSpPr>
            <p:nvPr/>
          </p:nvSpPr>
          <p:spPr bwMode="auto">
            <a:xfrm>
              <a:off x="1658149" y="1880856"/>
              <a:ext cx="3970041" cy="3969600"/>
            </a:xfrm>
            <a:prstGeom prst="pie">
              <a:avLst>
                <a:gd name="adj1" fmla="val 7354719"/>
                <a:gd name="adj2" fmla="val 16194954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9363" tIns="44745" rIns="89363" bIns="44745" rtlCol="0" anchor="ctr"/>
            <a:lstStyle/>
            <a:p>
              <a:pPr algn="ctr" defTabSz="893445"/>
              <a:endParaRPr lang="es-SV" sz="2135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11 Anillo"/>
            <p:cNvSpPr>
              <a:spLocks noChangeAspect="1"/>
            </p:cNvSpPr>
            <p:nvPr/>
          </p:nvSpPr>
          <p:spPr bwMode="auto">
            <a:xfrm>
              <a:off x="1657000" y="1879269"/>
              <a:ext cx="3971187" cy="3971187"/>
            </a:xfrm>
            <a:prstGeom prst="donut">
              <a:avLst>
                <a:gd name="adj" fmla="val 13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 defTabSz="1191895"/>
              <a:endParaRPr lang="es-SV" sz="24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515408705"/>
              </p:ext>
            </p:extLst>
          </p:nvPr>
        </p:nvGraphicFramePr>
        <p:xfrm>
          <a:off x="2202593" y="2424862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9 Elipse"/>
          <p:cNvSpPr>
            <a:spLocks noChangeAspect="1"/>
          </p:cNvSpPr>
          <p:nvPr/>
        </p:nvSpPr>
        <p:spPr bwMode="auto">
          <a:xfrm>
            <a:off x="3306559" y="3528827"/>
            <a:ext cx="672076" cy="6720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 defTabSz="1191895"/>
            <a:endParaRPr lang="es-SV" sz="2400">
              <a:solidFill>
                <a:srgbClr val="000000"/>
              </a:solidFill>
              <a:latin typeface="Oswald" panose="020B0604020202020204" charset="0"/>
            </a:endParaRPr>
          </a:p>
        </p:txBody>
      </p:sp>
      <p:sp>
        <p:nvSpPr>
          <p:cNvPr id="46" name="8 Anillo"/>
          <p:cNvSpPr>
            <a:spLocks noChangeAspect="1"/>
          </p:cNvSpPr>
          <p:nvPr/>
        </p:nvSpPr>
        <p:spPr bwMode="auto">
          <a:xfrm>
            <a:off x="2061116" y="2283209"/>
            <a:ext cx="3162955" cy="3163307"/>
          </a:xfrm>
          <a:prstGeom prst="donut">
            <a:avLst>
              <a:gd name="adj" fmla="val 6943"/>
            </a:avLst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363" tIns="44745" rIns="89363" bIns="44745" rtlCol="0" anchor="ctr"/>
          <a:lstStyle/>
          <a:p>
            <a:pPr algn="ctr" defTabSz="893445"/>
            <a:endParaRPr lang="es-SV" sz="2135">
              <a:solidFill>
                <a:prstClr val="white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" name="Group 26"/>
          <p:cNvGrpSpPr>
            <a:grpSpLocks noChangeAspect="1"/>
          </p:cNvGrpSpPr>
          <p:nvPr/>
        </p:nvGrpSpPr>
        <p:grpSpPr bwMode="auto">
          <a:xfrm>
            <a:off x="7191779" y="2113092"/>
            <a:ext cx="409547" cy="295048"/>
            <a:chOff x="7873" y="-822"/>
            <a:chExt cx="347" cy="250"/>
          </a:xfrm>
          <a:solidFill>
            <a:schemeClr val="bg1">
              <a:alpha val="70000"/>
            </a:schemeClr>
          </a:solidFill>
        </p:grpSpPr>
        <p:sp>
          <p:nvSpPr>
            <p:cNvPr id="66" name="Freeform 28"/>
            <p:cNvSpPr/>
            <p:nvPr/>
          </p:nvSpPr>
          <p:spPr bwMode="auto">
            <a:xfrm>
              <a:off x="7873" y="-780"/>
              <a:ext cx="347" cy="208"/>
            </a:xfrm>
            <a:custGeom>
              <a:avLst/>
              <a:gdLst>
                <a:gd name="T0" fmla="*/ 64 w 3471"/>
                <a:gd name="T1" fmla="*/ 0 h 2082"/>
                <a:gd name="T2" fmla="*/ 3407 w 3471"/>
                <a:gd name="T3" fmla="*/ 0 h 2082"/>
                <a:gd name="T4" fmla="*/ 3427 w 3471"/>
                <a:gd name="T5" fmla="*/ 3 h 2082"/>
                <a:gd name="T6" fmla="*/ 3445 w 3471"/>
                <a:gd name="T7" fmla="*/ 13 h 2082"/>
                <a:gd name="T8" fmla="*/ 3459 w 3471"/>
                <a:gd name="T9" fmla="*/ 27 h 2082"/>
                <a:gd name="T10" fmla="*/ 3468 w 3471"/>
                <a:gd name="T11" fmla="*/ 44 h 2082"/>
                <a:gd name="T12" fmla="*/ 3471 w 3471"/>
                <a:gd name="T13" fmla="*/ 64 h 2082"/>
                <a:gd name="T14" fmla="*/ 3471 w 3471"/>
                <a:gd name="T15" fmla="*/ 2018 h 2082"/>
                <a:gd name="T16" fmla="*/ 3468 w 3471"/>
                <a:gd name="T17" fmla="*/ 2037 h 2082"/>
                <a:gd name="T18" fmla="*/ 3459 w 3471"/>
                <a:gd name="T19" fmla="*/ 2055 h 2082"/>
                <a:gd name="T20" fmla="*/ 3445 w 3471"/>
                <a:gd name="T21" fmla="*/ 2069 h 2082"/>
                <a:gd name="T22" fmla="*/ 3427 w 3471"/>
                <a:gd name="T23" fmla="*/ 2079 h 2082"/>
                <a:gd name="T24" fmla="*/ 3407 w 3471"/>
                <a:gd name="T25" fmla="*/ 2082 h 2082"/>
                <a:gd name="T26" fmla="*/ 64 w 3471"/>
                <a:gd name="T27" fmla="*/ 2082 h 2082"/>
                <a:gd name="T28" fmla="*/ 44 w 3471"/>
                <a:gd name="T29" fmla="*/ 2079 h 2082"/>
                <a:gd name="T30" fmla="*/ 27 w 3471"/>
                <a:gd name="T31" fmla="*/ 2069 h 2082"/>
                <a:gd name="T32" fmla="*/ 13 w 3471"/>
                <a:gd name="T33" fmla="*/ 2055 h 2082"/>
                <a:gd name="T34" fmla="*/ 3 w 3471"/>
                <a:gd name="T35" fmla="*/ 2037 h 2082"/>
                <a:gd name="T36" fmla="*/ 0 w 3471"/>
                <a:gd name="T37" fmla="*/ 2018 h 2082"/>
                <a:gd name="T38" fmla="*/ 0 w 3471"/>
                <a:gd name="T39" fmla="*/ 1755 h 2082"/>
                <a:gd name="T40" fmla="*/ 2 w 3471"/>
                <a:gd name="T41" fmla="*/ 1737 h 2082"/>
                <a:gd name="T42" fmla="*/ 9 w 3471"/>
                <a:gd name="T43" fmla="*/ 1723 h 2082"/>
                <a:gd name="T44" fmla="*/ 19 w 3471"/>
                <a:gd name="T45" fmla="*/ 1710 h 2082"/>
                <a:gd name="T46" fmla="*/ 32 w 3471"/>
                <a:gd name="T47" fmla="*/ 1699 h 2082"/>
                <a:gd name="T48" fmla="*/ 47 w 3471"/>
                <a:gd name="T49" fmla="*/ 1693 h 2082"/>
                <a:gd name="T50" fmla="*/ 64 w 3471"/>
                <a:gd name="T51" fmla="*/ 1691 h 2082"/>
                <a:gd name="T52" fmla="*/ 81 w 3471"/>
                <a:gd name="T53" fmla="*/ 1693 h 2082"/>
                <a:gd name="T54" fmla="*/ 96 w 3471"/>
                <a:gd name="T55" fmla="*/ 1699 h 2082"/>
                <a:gd name="T56" fmla="*/ 110 w 3471"/>
                <a:gd name="T57" fmla="*/ 1710 h 2082"/>
                <a:gd name="T58" fmla="*/ 119 w 3471"/>
                <a:gd name="T59" fmla="*/ 1723 h 2082"/>
                <a:gd name="T60" fmla="*/ 126 w 3471"/>
                <a:gd name="T61" fmla="*/ 1737 h 2082"/>
                <a:gd name="T62" fmla="*/ 128 w 3471"/>
                <a:gd name="T63" fmla="*/ 1755 h 2082"/>
                <a:gd name="T64" fmla="*/ 128 w 3471"/>
                <a:gd name="T65" fmla="*/ 1953 h 2082"/>
                <a:gd name="T66" fmla="*/ 3343 w 3471"/>
                <a:gd name="T67" fmla="*/ 1953 h 2082"/>
                <a:gd name="T68" fmla="*/ 3343 w 3471"/>
                <a:gd name="T69" fmla="*/ 128 h 2082"/>
                <a:gd name="T70" fmla="*/ 128 w 3471"/>
                <a:gd name="T71" fmla="*/ 128 h 2082"/>
                <a:gd name="T72" fmla="*/ 128 w 3471"/>
                <a:gd name="T73" fmla="*/ 327 h 2082"/>
                <a:gd name="T74" fmla="*/ 126 w 3471"/>
                <a:gd name="T75" fmla="*/ 344 h 2082"/>
                <a:gd name="T76" fmla="*/ 119 w 3471"/>
                <a:gd name="T77" fmla="*/ 359 h 2082"/>
                <a:gd name="T78" fmla="*/ 110 w 3471"/>
                <a:gd name="T79" fmla="*/ 372 h 2082"/>
                <a:gd name="T80" fmla="*/ 96 w 3471"/>
                <a:gd name="T81" fmla="*/ 382 h 2082"/>
                <a:gd name="T82" fmla="*/ 81 w 3471"/>
                <a:gd name="T83" fmla="*/ 388 h 2082"/>
                <a:gd name="T84" fmla="*/ 64 w 3471"/>
                <a:gd name="T85" fmla="*/ 391 h 2082"/>
                <a:gd name="T86" fmla="*/ 47 w 3471"/>
                <a:gd name="T87" fmla="*/ 388 h 2082"/>
                <a:gd name="T88" fmla="*/ 32 w 3471"/>
                <a:gd name="T89" fmla="*/ 382 h 2082"/>
                <a:gd name="T90" fmla="*/ 19 w 3471"/>
                <a:gd name="T91" fmla="*/ 372 h 2082"/>
                <a:gd name="T92" fmla="*/ 9 w 3471"/>
                <a:gd name="T93" fmla="*/ 359 h 2082"/>
                <a:gd name="T94" fmla="*/ 2 w 3471"/>
                <a:gd name="T95" fmla="*/ 344 h 2082"/>
                <a:gd name="T96" fmla="*/ 0 w 3471"/>
                <a:gd name="T97" fmla="*/ 327 h 2082"/>
                <a:gd name="T98" fmla="*/ 0 w 3471"/>
                <a:gd name="T99" fmla="*/ 64 h 2082"/>
                <a:gd name="T100" fmla="*/ 3 w 3471"/>
                <a:gd name="T101" fmla="*/ 44 h 2082"/>
                <a:gd name="T102" fmla="*/ 13 w 3471"/>
                <a:gd name="T103" fmla="*/ 27 h 2082"/>
                <a:gd name="T104" fmla="*/ 27 w 3471"/>
                <a:gd name="T105" fmla="*/ 13 h 2082"/>
                <a:gd name="T106" fmla="*/ 44 w 3471"/>
                <a:gd name="T107" fmla="*/ 3 h 2082"/>
                <a:gd name="T108" fmla="*/ 64 w 3471"/>
                <a:gd name="T109" fmla="*/ 0 h 2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71" h="2082">
                  <a:moveTo>
                    <a:pt x="64" y="0"/>
                  </a:moveTo>
                  <a:lnTo>
                    <a:pt x="3407" y="0"/>
                  </a:lnTo>
                  <a:lnTo>
                    <a:pt x="3427" y="3"/>
                  </a:lnTo>
                  <a:lnTo>
                    <a:pt x="3445" y="13"/>
                  </a:lnTo>
                  <a:lnTo>
                    <a:pt x="3459" y="27"/>
                  </a:lnTo>
                  <a:lnTo>
                    <a:pt x="3468" y="44"/>
                  </a:lnTo>
                  <a:lnTo>
                    <a:pt x="3471" y="64"/>
                  </a:lnTo>
                  <a:lnTo>
                    <a:pt x="3471" y="2018"/>
                  </a:lnTo>
                  <a:lnTo>
                    <a:pt x="3468" y="2037"/>
                  </a:lnTo>
                  <a:lnTo>
                    <a:pt x="3459" y="2055"/>
                  </a:lnTo>
                  <a:lnTo>
                    <a:pt x="3445" y="2069"/>
                  </a:lnTo>
                  <a:lnTo>
                    <a:pt x="3427" y="2079"/>
                  </a:lnTo>
                  <a:lnTo>
                    <a:pt x="3407" y="2082"/>
                  </a:lnTo>
                  <a:lnTo>
                    <a:pt x="64" y="2082"/>
                  </a:lnTo>
                  <a:lnTo>
                    <a:pt x="44" y="2079"/>
                  </a:lnTo>
                  <a:lnTo>
                    <a:pt x="27" y="2069"/>
                  </a:lnTo>
                  <a:lnTo>
                    <a:pt x="13" y="2055"/>
                  </a:lnTo>
                  <a:lnTo>
                    <a:pt x="3" y="2037"/>
                  </a:lnTo>
                  <a:lnTo>
                    <a:pt x="0" y="2018"/>
                  </a:lnTo>
                  <a:lnTo>
                    <a:pt x="0" y="1755"/>
                  </a:lnTo>
                  <a:lnTo>
                    <a:pt x="2" y="1737"/>
                  </a:lnTo>
                  <a:lnTo>
                    <a:pt x="9" y="1723"/>
                  </a:lnTo>
                  <a:lnTo>
                    <a:pt x="19" y="1710"/>
                  </a:lnTo>
                  <a:lnTo>
                    <a:pt x="32" y="1699"/>
                  </a:lnTo>
                  <a:lnTo>
                    <a:pt x="47" y="1693"/>
                  </a:lnTo>
                  <a:lnTo>
                    <a:pt x="64" y="1691"/>
                  </a:lnTo>
                  <a:lnTo>
                    <a:pt x="81" y="1693"/>
                  </a:lnTo>
                  <a:lnTo>
                    <a:pt x="96" y="1699"/>
                  </a:lnTo>
                  <a:lnTo>
                    <a:pt x="110" y="1710"/>
                  </a:lnTo>
                  <a:lnTo>
                    <a:pt x="119" y="1723"/>
                  </a:lnTo>
                  <a:lnTo>
                    <a:pt x="126" y="1737"/>
                  </a:lnTo>
                  <a:lnTo>
                    <a:pt x="128" y="1755"/>
                  </a:lnTo>
                  <a:lnTo>
                    <a:pt x="128" y="1953"/>
                  </a:lnTo>
                  <a:lnTo>
                    <a:pt x="3343" y="1953"/>
                  </a:lnTo>
                  <a:lnTo>
                    <a:pt x="3343" y="128"/>
                  </a:lnTo>
                  <a:lnTo>
                    <a:pt x="128" y="128"/>
                  </a:lnTo>
                  <a:lnTo>
                    <a:pt x="128" y="327"/>
                  </a:lnTo>
                  <a:lnTo>
                    <a:pt x="126" y="344"/>
                  </a:lnTo>
                  <a:lnTo>
                    <a:pt x="119" y="359"/>
                  </a:lnTo>
                  <a:lnTo>
                    <a:pt x="110" y="372"/>
                  </a:lnTo>
                  <a:lnTo>
                    <a:pt x="96" y="382"/>
                  </a:lnTo>
                  <a:lnTo>
                    <a:pt x="81" y="388"/>
                  </a:lnTo>
                  <a:lnTo>
                    <a:pt x="64" y="391"/>
                  </a:lnTo>
                  <a:lnTo>
                    <a:pt x="47" y="388"/>
                  </a:lnTo>
                  <a:lnTo>
                    <a:pt x="32" y="382"/>
                  </a:lnTo>
                  <a:lnTo>
                    <a:pt x="19" y="372"/>
                  </a:lnTo>
                  <a:lnTo>
                    <a:pt x="9" y="359"/>
                  </a:lnTo>
                  <a:lnTo>
                    <a:pt x="2" y="344"/>
                  </a:lnTo>
                  <a:lnTo>
                    <a:pt x="0" y="327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7"/>
                  </a:lnTo>
                  <a:lnTo>
                    <a:pt x="27" y="13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67" name="Freeform 29"/>
            <p:cNvSpPr>
              <a:spLocks noEditPoints="1"/>
            </p:cNvSpPr>
            <p:nvPr/>
          </p:nvSpPr>
          <p:spPr bwMode="auto">
            <a:xfrm>
              <a:off x="8006" y="-746"/>
              <a:ext cx="139" cy="140"/>
            </a:xfrm>
            <a:custGeom>
              <a:avLst/>
              <a:gdLst>
                <a:gd name="T0" fmla="*/ 575 w 1395"/>
                <a:gd name="T1" fmla="*/ 141 h 1396"/>
                <a:gd name="T2" fmla="*/ 411 w 1395"/>
                <a:gd name="T3" fmla="*/ 206 h 1396"/>
                <a:gd name="T4" fmla="*/ 275 w 1395"/>
                <a:gd name="T5" fmla="*/ 316 h 1396"/>
                <a:gd name="T6" fmla="*/ 178 w 1395"/>
                <a:gd name="T7" fmla="*/ 462 h 1396"/>
                <a:gd name="T8" fmla="*/ 131 w 1395"/>
                <a:gd name="T9" fmla="*/ 636 h 1396"/>
                <a:gd name="T10" fmla="*/ 141 w 1395"/>
                <a:gd name="T11" fmla="*/ 820 h 1396"/>
                <a:gd name="T12" fmla="*/ 206 w 1395"/>
                <a:gd name="T13" fmla="*/ 985 h 1396"/>
                <a:gd name="T14" fmla="*/ 316 w 1395"/>
                <a:gd name="T15" fmla="*/ 1120 h 1396"/>
                <a:gd name="T16" fmla="*/ 463 w 1395"/>
                <a:gd name="T17" fmla="*/ 1216 h 1396"/>
                <a:gd name="T18" fmla="*/ 636 w 1395"/>
                <a:gd name="T19" fmla="*/ 1264 h 1396"/>
                <a:gd name="T20" fmla="*/ 819 w 1395"/>
                <a:gd name="T21" fmla="*/ 1255 h 1396"/>
                <a:gd name="T22" fmla="*/ 985 w 1395"/>
                <a:gd name="T23" fmla="*/ 1190 h 1396"/>
                <a:gd name="T24" fmla="*/ 1120 w 1395"/>
                <a:gd name="T25" fmla="*/ 1080 h 1396"/>
                <a:gd name="T26" fmla="*/ 1217 w 1395"/>
                <a:gd name="T27" fmla="*/ 933 h 1396"/>
                <a:gd name="T28" fmla="*/ 1264 w 1395"/>
                <a:gd name="T29" fmla="*/ 760 h 1396"/>
                <a:gd name="T30" fmla="*/ 1254 w 1395"/>
                <a:gd name="T31" fmla="*/ 575 h 1396"/>
                <a:gd name="T32" fmla="*/ 1189 w 1395"/>
                <a:gd name="T33" fmla="*/ 410 h 1396"/>
                <a:gd name="T34" fmla="*/ 1080 w 1395"/>
                <a:gd name="T35" fmla="*/ 274 h 1396"/>
                <a:gd name="T36" fmla="*/ 932 w 1395"/>
                <a:gd name="T37" fmla="*/ 178 h 1396"/>
                <a:gd name="T38" fmla="*/ 760 w 1395"/>
                <a:gd name="T39" fmla="*/ 132 h 1396"/>
                <a:gd name="T40" fmla="*/ 765 w 1395"/>
                <a:gd name="T41" fmla="*/ 4 h 1396"/>
                <a:gd name="T42" fmla="*/ 955 w 1395"/>
                <a:gd name="T43" fmla="*/ 49 h 1396"/>
                <a:gd name="T44" fmla="*/ 1120 w 1395"/>
                <a:gd name="T45" fmla="*/ 142 h 1396"/>
                <a:gd name="T46" fmla="*/ 1253 w 1395"/>
                <a:gd name="T47" fmla="*/ 276 h 1396"/>
                <a:gd name="T48" fmla="*/ 1347 w 1395"/>
                <a:gd name="T49" fmla="*/ 441 h 1396"/>
                <a:gd name="T50" fmla="*/ 1392 w 1395"/>
                <a:gd name="T51" fmla="*/ 631 h 1396"/>
                <a:gd name="T52" fmla="*/ 1384 w 1395"/>
                <a:gd name="T53" fmla="*/ 830 h 1396"/>
                <a:gd name="T54" fmla="*/ 1321 w 1395"/>
                <a:gd name="T55" fmla="*/ 1013 h 1396"/>
                <a:gd name="T56" fmla="*/ 1213 w 1395"/>
                <a:gd name="T57" fmla="*/ 1168 h 1396"/>
                <a:gd name="T58" fmla="*/ 1068 w 1395"/>
                <a:gd name="T59" fmla="*/ 1289 h 1396"/>
                <a:gd name="T60" fmla="*/ 894 w 1395"/>
                <a:gd name="T61" fmla="*/ 1368 h 1396"/>
                <a:gd name="T62" fmla="*/ 698 w 1395"/>
                <a:gd name="T63" fmla="*/ 1396 h 1396"/>
                <a:gd name="T64" fmla="*/ 502 w 1395"/>
                <a:gd name="T65" fmla="*/ 1368 h 1396"/>
                <a:gd name="T66" fmla="*/ 328 w 1395"/>
                <a:gd name="T67" fmla="*/ 1289 h 1396"/>
                <a:gd name="T68" fmla="*/ 182 w 1395"/>
                <a:gd name="T69" fmla="*/ 1168 h 1396"/>
                <a:gd name="T70" fmla="*/ 75 w 1395"/>
                <a:gd name="T71" fmla="*/ 1013 h 1396"/>
                <a:gd name="T72" fmla="*/ 13 w 1395"/>
                <a:gd name="T73" fmla="*/ 830 h 1396"/>
                <a:gd name="T74" fmla="*/ 3 w 1395"/>
                <a:gd name="T75" fmla="*/ 631 h 1396"/>
                <a:gd name="T76" fmla="*/ 49 w 1395"/>
                <a:gd name="T77" fmla="*/ 441 h 1396"/>
                <a:gd name="T78" fmla="*/ 142 w 1395"/>
                <a:gd name="T79" fmla="*/ 276 h 1396"/>
                <a:gd name="T80" fmla="*/ 275 w 1395"/>
                <a:gd name="T81" fmla="*/ 142 h 1396"/>
                <a:gd name="T82" fmla="*/ 442 w 1395"/>
                <a:gd name="T83" fmla="*/ 49 h 1396"/>
                <a:gd name="T84" fmla="*/ 630 w 1395"/>
                <a:gd name="T85" fmla="*/ 4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95" h="1396">
                  <a:moveTo>
                    <a:pt x="698" y="128"/>
                  </a:moveTo>
                  <a:lnTo>
                    <a:pt x="636" y="132"/>
                  </a:lnTo>
                  <a:lnTo>
                    <a:pt x="575" y="141"/>
                  </a:lnTo>
                  <a:lnTo>
                    <a:pt x="517" y="157"/>
                  </a:lnTo>
                  <a:lnTo>
                    <a:pt x="463" y="178"/>
                  </a:lnTo>
                  <a:lnTo>
                    <a:pt x="411" y="206"/>
                  </a:lnTo>
                  <a:lnTo>
                    <a:pt x="362" y="238"/>
                  </a:lnTo>
                  <a:lnTo>
                    <a:pt x="316" y="274"/>
                  </a:lnTo>
                  <a:lnTo>
                    <a:pt x="275" y="316"/>
                  </a:lnTo>
                  <a:lnTo>
                    <a:pt x="238" y="362"/>
                  </a:lnTo>
                  <a:lnTo>
                    <a:pt x="206" y="410"/>
                  </a:lnTo>
                  <a:lnTo>
                    <a:pt x="178" y="462"/>
                  </a:lnTo>
                  <a:lnTo>
                    <a:pt x="157" y="518"/>
                  </a:lnTo>
                  <a:lnTo>
                    <a:pt x="141" y="575"/>
                  </a:lnTo>
                  <a:lnTo>
                    <a:pt x="131" y="636"/>
                  </a:lnTo>
                  <a:lnTo>
                    <a:pt x="128" y="698"/>
                  </a:lnTo>
                  <a:lnTo>
                    <a:pt x="131" y="760"/>
                  </a:lnTo>
                  <a:lnTo>
                    <a:pt x="141" y="820"/>
                  </a:lnTo>
                  <a:lnTo>
                    <a:pt x="157" y="878"/>
                  </a:lnTo>
                  <a:lnTo>
                    <a:pt x="178" y="933"/>
                  </a:lnTo>
                  <a:lnTo>
                    <a:pt x="206" y="985"/>
                  </a:lnTo>
                  <a:lnTo>
                    <a:pt x="238" y="1034"/>
                  </a:lnTo>
                  <a:lnTo>
                    <a:pt x="275" y="1080"/>
                  </a:lnTo>
                  <a:lnTo>
                    <a:pt x="316" y="1120"/>
                  </a:lnTo>
                  <a:lnTo>
                    <a:pt x="362" y="1158"/>
                  </a:lnTo>
                  <a:lnTo>
                    <a:pt x="411" y="1190"/>
                  </a:lnTo>
                  <a:lnTo>
                    <a:pt x="463" y="1216"/>
                  </a:lnTo>
                  <a:lnTo>
                    <a:pt x="517" y="1239"/>
                  </a:lnTo>
                  <a:lnTo>
                    <a:pt x="575" y="1255"/>
                  </a:lnTo>
                  <a:lnTo>
                    <a:pt x="636" y="1264"/>
                  </a:lnTo>
                  <a:lnTo>
                    <a:pt x="698" y="1268"/>
                  </a:lnTo>
                  <a:lnTo>
                    <a:pt x="760" y="1264"/>
                  </a:lnTo>
                  <a:lnTo>
                    <a:pt x="819" y="1255"/>
                  </a:lnTo>
                  <a:lnTo>
                    <a:pt x="878" y="1239"/>
                  </a:lnTo>
                  <a:lnTo>
                    <a:pt x="932" y="1216"/>
                  </a:lnTo>
                  <a:lnTo>
                    <a:pt x="985" y="1190"/>
                  </a:lnTo>
                  <a:lnTo>
                    <a:pt x="1034" y="1158"/>
                  </a:lnTo>
                  <a:lnTo>
                    <a:pt x="1080" y="1120"/>
                  </a:lnTo>
                  <a:lnTo>
                    <a:pt x="1120" y="1080"/>
                  </a:lnTo>
                  <a:lnTo>
                    <a:pt x="1157" y="1034"/>
                  </a:lnTo>
                  <a:lnTo>
                    <a:pt x="1189" y="985"/>
                  </a:lnTo>
                  <a:lnTo>
                    <a:pt x="1217" y="933"/>
                  </a:lnTo>
                  <a:lnTo>
                    <a:pt x="1238" y="878"/>
                  </a:lnTo>
                  <a:lnTo>
                    <a:pt x="1254" y="820"/>
                  </a:lnTo>
                  <a:lnTo>
                    <a:pt x="1264" y="760"/>
                  </a:lnTo>
                  <a:lnTo>
                    <a:pt x="1267" y="698"/>
                  </a:lnTo>
                  <a:lnTo>
                    <a:pt x="1264" y="636"/>
                  </a:lnTo>
                  <a:lnTo>
                    <a:pt x="1254" y="575"/>
                  </a:lnTo>
                  <a:lnTo>
                    <a:pt x="1238" y="518"/>
                  </a:lnTo>
                  <a:lnTo>
                    <a:pt x="1217" y="462"/>
                  </a:lnTo>
                  <a:lnTo>
                    <a:pt x="1189" y="410"/>
                  </a:lnTo>
                  <a:lnTo>
                    <a:pt x="1157" y="362"/>
                  </a:lnTo>
                  <a:lnTo>
                    <a:pt x="1120" y="316"/>
                  </a:lnTo>
                  <a:lnTo>
                    <a:pt x="1080" y="274"/>
                  </a:lnTo>
                  <a:lnTo>
                    <a:pt x="1034" y="238"/>
                  </a:lnTo>
                  <a:lnTo>
                    <a:pt x="985" y="206"/>
                  </a:lnTo>
                  <a:lnTo>
                    <a:pt x="932" y="178"/>
                  </a:lnTo>
                  <a:lnTo>
                    <a:pt x="878" y="157"/>
                  </a:lnTo>
                  <a:lnTo>
                    <a:pt x="819" y="141"/>
                  </a:lnTo>
                  <a:lnTo>
                    <a:pt x="760" y="132"/>
                  </a:lnTo>
                  <a:lnTo>
                    <a:pt x="698" y="128"/>
                  </a:lnTo>
                  <a:close/>
                  <a:moveTo>
                    <a:pt x="698" y="0"/>
                  </a:moveTo>
                  <a:lnTo>
                    <a:pt x="765" y="4"/>
                  </a:lnTo>
                  <a:lnTo>
                    <a:pt x="830" y="13"/>
                  </a:lnTo>
                  <a:lnTo>
                    <a:pt x="894" y="28"/>
                  </a:lnTo>
                  <a:lnTo>
                    <a:pt x="955" y="49"/>
                  </a:lnTo>
                  <a:lnTo>
                    <a:pt x="1012" y="75"/>
                  </a:lnTo>
                  <a:lnTo>
                    <a:pt x="1068" y="106"/>
                  </a:lnTo>
                  <a:lnTo>
                    <a:pt x="1120" y="142"/>
                  </a:lnTo>
                  <a:lnTo>
                    <a:pt x="1168" y="183"/>
                  </a:lnTo>
                  <a:lnTo>
                    <a:pt x="1213" y="228"/>
                  </a:lnTo>
                  <a:lnTo>
                    <a:pt x="1253" y="276"/>
                  </a:lnTo>
                  <a:lnTo>
                    <a:pt x="1290" y="328"/>
                  </a:lnTo>
                  <a:lnTo>
                    <a:pt x="1321" y="383"/>
                  </a:lnTo>
                  <a:lnTo>
                    <a:pt x="1347" y="441"/>
                  </a:lnTo>
                  <a:lnTo>
                    <a:pt x="1368" y="502"/>
                  </a:lnTo>
                  <a:lnTo>
                    <a:pt x="1384" y="566"/>
                  </a:lnTo>
                  <a:lnTo>
                    <a:pt x="1392" y="631"/>
                  </a:lnTo>
                  <a:lnTo>
                    <a:pt x="1395" y="698"/>
                  </a:lnTo>
                  <a:lnTo>
                    <a:pt x="1392" y="765"/>
                  </a:lnTo>
                  <a:lnTo>
                    <a:pt x="1384" y="830"/>
                  </a:lnTo>
                  <a:lnTo>
                    <a:pt x="1368" y="893"/>
                  </a:lnTo>
                  <a:lnTo>
                    <a:pt x="1347" y="954"/>
                  </a:lnTo>
                  <a:lnTo>
                    <a:pt x="1321" y="1013"/>
                  </a:lnTo>
                  <a:lnTo>
                    <a:pt x="1290" y="1068"/>
                  </a:lnTo>
                  <a:lnTo>
                    <a:pt x="1253" y="1119"/>
                  </a:lnTo>
                  <a:lnTo>
                    <a:pt x="1213" y="1168"/>
                  </a:lnTo>
                  <a:lnTo>
                    <a:pt x="1168" y="1213"/>
                  </a:lnTo>
                  <a:lnTo>
                    <a:pt x="1120" y="1254"/>
                  </a:lnTo>
                  <a:lnTo>
                    <a:pt x="1068" y="1289"/>
                  </a:lnTo>
                  <a:lnTo>
                    <a:pt x="1012" y="1321"/>
                  </a:lnTo>
                  <a:lnTo>
                    <a:pt x="955" y="1346"/>
                  </a:lnTo>
                  <a:lnTo>
                    <a:pt x="894" y="1368"/>
                  </a:lnTo>
                  <a:lnTo>
                    <a:pt x="830" y="1383"/>
                  </a:lnTo>
                  <a:lnTo>
                    <a:pt x="765" y="1392"/>
                  </a:lnTo>
                  <a:lnTo>
                    <a:pt x="698" y="1396"/>
                  </a:lnTo>
                  <a:lnTo>
                    <a:pt x="630" y="1392"/>
                  </a:lnTo>
                  <a:lnTo>
                    <a:pt x="565" y="1383"/>
                  </a:lnTo>
                  <a:lnTo>
                    <a:pt x="502" y="1368"/>
                  </a:lnTo>
                  <a:lnTo>
                    <a:pt x="442" y="1346"/>
                  </a:lnTo>
                  <a:lnTo>
                    <a:pt x="383" y="1321"/>
                  </a:lnTo>
                  <a:lnTo>
                    <a:pt x="328" y="1289"/>
                  </a:lnTo>
                  <a:lnTo>
                    <a:pt x="275" y="1254"/>
                  </a:lnTo>
                  <a:lnTo>
                    <a:pt x="227" y="1213"/>
                  </a:lnTo>
                  <a:lnTo>
                    <a:pt x="182" y="1168"/>
                  </a:lnTo>
                  <a:lnTo>
                    <a:pt x="142" y="1119"/>
                  </a:lnTo>
                  <a:lnTo>
                    <a:pt x="107" y="1068"/>
                  </a:lnTo>
                  <a:lnTo>
                    <a:pt x="75" y="1013"/>
                  </a:lnTo>
                  <a:lnTo>
                    <a:pt x="49" y="954"/>
                  </a:lnTo>
                  <a:lnTo>
                    <a:pt x="28" y="893"/>
                  </a:lnTo>
                  <a:lnTo>
                    <a:pt x="13" y="830"/>
                  </a:lnTo>
                  <a:lnTo>
                    <a:pt x="3" y="765"/>
                  </a:lnTo>
                  <a:lnTo>
                    <a:pt x="0" y="698"/>
                  </a:lnTo>
                  <a:lnTo>
                    <a:pt x="3" y="631"/>
                  </a:lnTo>
                  <a:lnTo>
                    <a:pt x="13" y="566"/>
                  </a:lnTo>
                  <a:lnTo>
                    <a:pt x="28" y="502"/>
                  </a:lnTo>
                  <a:lnTo>
                    <a:pt x="49" y="441"/>
                  </a:lnTo>
                  <a:lnTo>
                    <a:pt x="75" y="383"/>
                  </a:lnTo>
                  <a:lnTo>
                    <a:pt x="107" y="328"/>
                  </a:lnTo>
                  <a:lnTo>
                    <a:pt x="142" y="276"/>
                  </a:lnTo>
                  <a:lnTo>
                    <a:pt x="182" y="228"/>
                  </a:lnTo>
                  <a:lnTo>
                    <a:pt x="227" y="183"/>
                  </a:lnTo>
                  <a:lnTo>
                    <a:pt x="275" y="142"/>
                  </a:lnTo>
                  <a:lnTo>
                    <a:pt x="328" y="106"/>
                  </a:lnTo>
                  <a:lnTo>
                    <a:pt x="383" y="75"/>
                  </a:lnTo>
                  <a:lnTo>
                    <a:pt x="442" y="49"/>
                  </a:lnTo>
                  <a:lnTo>
                    <a:pt x="502" y="28"/>
                  </a:lnTo>
                  <a:lnTo>
                    <a:pt x="565" y="13"/>
                  </a:lnTo>
                  <a:lnTo>
                    <a:pt x="630" y="4"/>
                  </a:lnTo>
                  <a:lnTo>
                    <a:pt x="6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68" name="Freeform 30"/>
            <p:cNvSpPr/>
            <p:nvPr/>
          </p:nvSpPr>
          <p:spPr bwMode="auto">
            <a:xfrm>
              <a:off x="8035" y="-717"/>
              <a:ext cx="47" cy="47"/>
            </a:xfrm>
            <a:custGeom>
              <a:avLst/>
              <a:gdLst>
                <a:gd name="T0" fmla="*/ 405 w 469"/>
                <a:gd name="T1" fmla="*/ 0 h 468"/>
                <a:gd name="T2" fmla="*/ 425 w 469"/>
                <a:gd name="T3" fmla="*/ 3 h 468"/>
                <a:gd name="T4" fmla="*/ 443 w 469"/>
                <a:gd name="T5" fmla="*/ 11 h 468"/>
                <a:gd name="T6" fmla="*/ 456 w 469"/>
                <a:gd name="T7" fmla="*/ 25 h 468"/>
                <a:gd name="T8" fmla="*/ 465 w 469"/>
                <a:gd name="T9" fmla="*/ 42 h 468"/>
                <a:gd name="T10" fmla="*/ 469 w 469"/>
                <a:gd name="T11" fmla="*/ 63 h 468"/>
                <a:gd name="T12" fmla="*/ 467 w 469"/>
                <a:gd name="T13" fmla="*/ 80 h 468"/>
                <a:gd name="T14" fmla="*/ 460 w 469"/>
                <a:gd name="T15" fmla="*/ 96 h 468"/>
                <a:gd name="T16" fmla="*/ 449 w 469"/>
                <a:gd name="T17" fmla="*/ 108 h 468"/>
                <a:gd name="T18" fmla="*/ 437 w 469"/>
                <a:gd name="T19" fmla="*/ 118 h 468"/>
                <a:gd name="T20" fmla="*/ 422 w 469"/>
                <a:gd name="T21" fmla="*/ 124 h 468"/>
                <a:gd name="T22" fmla="*/ 405 w 469"/>
                <a:gd name="T23" fmla="*/ 127 h 468"/>
                <a:gd name="T24" fmla="*/ 364 w 469"/>
                <a:gd name="T25" fmla="*/ 130 h 468"/>
                <a:gd name="T26" fmla="*/ 325 w 469"/>
                <a:gd name="T27" fmla="*/ 138 h 468"/>
                <a:gd name="T28" fmla="*/ 288 w 469"/>
                <a:gd name="T29" fmla="*/ 153 h 468"/>
                <a:gd name="T30" fmla="*/ 254 w 469"/>
                <a:gd name="T31" fmla="*/ 171 h 468"/>
                <a:gd name="T32" fmla="*/ 223 w 469"/>
                <a:gd name="T33" fmla="*/ 195 h 468"/>
                <a:gd name="T34" fmla="*/ 196 w 469"/>
                <a:gd name="T35" fmla="*/ 223 h 468"/>
                <a:gd name="T36" fmla="*/ 172 w 469"/>
                <a:gd name="T37" fmla="*/ 254 h 468"/>
                <a:gd name="T38" fmla="*/ 154 w 469"/>
                <a:gd name="T39" fmla="*/ 288 h 468"/>
                <a:gd name="T40" fmla="*/ 140 w 469"/>
                <a:gd name="T41" fmla="*/ 324 h 468"/>
                <a:gd name="T42" fmla="*/ 131 w 469"/>
                <a:gd name="T43" fmla="*/ 363 h 468"/>
                <a:gd name="T44" fmla="*/ 128 w 469"/>
                <a:gd name="T45" fmla="*/ 404 h 468"/>
                <a:gd name="T46" fmla="*/ 125 w 469"/>
                <a:gd name="T47" fmla="*/ 421 h 468"/>
                <a:gd name="T48" fmla="*/ 119 w 469"/>
                <a:gd name="T49" fmla="*/ 436 h 468"/>
                <a:gd name="T50" fmla="*/ 109 w 469"/>
                <a:gd name="T51" fmla="*/ 449 h 468"/>
                <a:gd name="T52" fmla="*/ 96 w 469"/>
                <a:gd name="T53" fmla="*/ 459 h 468"/>
                <a:gd name="T54" fmla="*/ 81 w 469"/>
                <a:gd name="T55" fmla="*/ 466 h 468"/>
                <a:gd name="T56" fmla="*/ 64 w 469"/>
                <a:gd name="T57" fmla="*/ 468 h 468"/>
                <a:gd name="T58" fmla="*/ 44 w 469"/>
                <a:gd name="T59" fmla="*/ 465 h 468"/>
                <a:gd name="T60" fmla="*/ 26 w 469"/>
                <a:gd name="T61" fmla="*/ 455 h 468"/>
                <a:gd name="T62" fmla="*/ 12 w 469"/>
                <a:gd name="T63" fmla="*/ 441 h 468"/>
                <a:gd name="T64" fmla="*/ 4 w 469"/>
                <a:gd name="T65" fmla="*/ 424 h 468"/>
                <a:gd name="T66" fmla="*/ 0 w 469"/>
                <a:gd name="T67" fmla="*/ 404 h 468"/>
                <a:gd name="T68" fmla="*/ 4 w 469"/>
                <a:gd name="T69" fmla="*/ 353 h 468"/>
                <a:gd name="T70" fmla="*/ 12 w 469"/>
                <a:gd name="T71" fmla="*/ 305 h 468"/>
                <a:gd name="T72" fmla="*/ 27 w 469"/>
                <a:gd name="T73" fmla="*/ 258 h 468"/>
                <a:gd name="T74" fmla="*/ 47 w 469"/>
                <a:gd name="T75" fmla="*/ 214 h 468"/>
                <a:gd name="T76" fmla="*/ 73 w 469"/>
                <a:gd name="T77" fmla="*/ 172 h 468"/>
                <a:gd name="T78" fmla="*/ 103 w 469"/>
                <a:gd name="T79" fmla="*/ 135 h 468"/>
                <a:gd name="T80" fmla="*/ 136 w 469"/>
                <a:gd name="T81" fmla="*/ 101 h 468"/>
                <a:gd name="T82" fmla="*/ 173 w 469"/>
                <a:gd name="T83" fmla="*/ 72 h 468"/>
                <a:gd name="T84" fmla="*/ 215 w 469"/>
                <a:gd name="T85" fmla="*/ 47 h 468"/>
                <a:gd name="T86" fmla="*/ 259 w 469"/>
                <a:gd name="T87" fmla="*/ 26 h 468"/>
                <a:gd name="T88" fmla="*/ 305 w 469"/>
                <a:gd name="T89" fmla="*/ 11 h 468"/>
                <a:gd name="T90" fmla="*/ 355 w 469"/>
                <a:gd name="T91" fmla="*/ 3 h 468"/>
                <a:gd name="T92" fmla="*/ 405 w 469"/>
                <a:gd name="T9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9" h="468">
                  <a:moveTo>
                    <a:pt x="405" y="0"/>
                  </a:moveTo>
                  <a:lnTo>
                    <a:pt x="425" y="3"/>
                  </a:lnTo>
                  <a:lnTo>
                    <a:pt x="443" y="11"/>
                  </a:lnTo>
                  <a:lnTo>
                    <a:pt x="456" y="25"/>
                  </a:lnTo>
                  <a:lnTo>
                    <a:pt x="465" y="42"/>
                  </a:lnTo>
                  <a:lnTo>
                    <a:pt x="469" y="63"/>
                  </a:lnTo>
                  <a:lnTo>
                    <a:pt x="467" y="80"/>
                  </a:lnTo>
                  <a:lnTo>
                    <a:pt x="460" y="96"/>
                  </a:lnTo>
                  <a:lnTo>
                    <a:pt x="449" y="108"/>
                  </a:lnTo>
                  <a:lnTo>
                    <a:pt x="437" y="118"/>
                  </a:lnTo>
                  <a:lnTo>
                    <a:pt x="422" y="124"/>
                  </a:lnTo>
                  <a:lnTo>
                    <a:pt x="405" y="127"/>
                  </a:lnTo>
                  <a:lnTo>
                    <a:pt x="364" y="130"/>
                  </a:lnTo>
                  <a:lnTo>
                    <a:pt x="325" y="138"/>
                  </a:lnTo>
                  <a:lnTo>
                    <a:pt x="288" y="153"/>
                  </a:lnTo>
                  <a:lnTo>
                    <a:pt x="254" y="171"/>
                  </a:lnTo>
                  <a:lnTo>
                    <a:pt x="223" y="195"/>
                  </a:lnTo>
                  <a:lnTo>
                    <a:pt x="196" y="223"/>
                  </a:lnTo>
                  <a:lnTo>
                    <a:pt x="172" y="254"/>
                  </a:lnTo>
                  <a:lnTo>
                    <a:pt x="154" y="288"/>
                  </a:lnTo>
                  <a:lnTo>
                    <a:pt x="140" y="324"/>
                  </a:lnTo>
                  <a:lnTo>
                    <a:pt x="131" y="363"/>
                  </a:lnTo>
                  <a:lnTo>
                    <a:pt x="128" y="404"/>
                  </a:lnTo>
                  <a:lnTo>
                    <a:pt x="125" y="421"/>
                  </a:lnTo>
                  <a:lnTo>
                    <a:pt x="119" y="436"/>
                  </a:lnTo>
                  <a:lnTo>
                    <a:pt x="109" y="449"/>
                  </a:lnTo>
                  <a:lnTo>
                    <a:pt x="96" y="459"/>
                  </a:lnTo>
                  <a:lnTo>
                    <a:pt x="81" y="466"/>
                  </a:lnTo>
                  <a:lnTo>
                    <a:pt x="64" y="468"/>
                  </a:lnTo>
                  <a:lnTo>
                    <a:pt x="44" y="465"/>
                  </a:lnTo>
                  <a:lnTo>
                    <a:pt x="26" y="455"/>
                  </a:lnTo>
                  <a:lnTo>
                    <a:pt x="12" y="441"/>
                  </a:lnTo>
                  <a:lnTo>
                    <a:pt x="4" y="424"/>
                  </a:lnTo>
                  <a:lnTo>
                    <a:pt x="0" y="404"/>
                  </a:lnTo>
                  <a:lnTo>
                    <a:pt x="4" y="353"/>
                  </a:lnTo>
                  <a:lnTo>
                    <a:pt x="12" y="305"/>
                  </a:lnTo>
                  <a:lnTo>
                    <a:pt x="27" y="258"/>
                  </a:lnTo>
                  <a:lnTo>
                    <a:pt x="47" y="214"/>
                  </a:lnTo>
                  <a:lnTo>
                    <a:pt x="73" y="172"/>
                  </a:lnTo>
                  <a:lnTo>
                    <a:pt x="103" y="135"/>
                  </a:lnTo>
                  <a:lnTo>
                    <a:pt x="136" y="101"/>
                  </a:lnTo>
                  <a:lnTo>
                    <a:pt x="173" y="72"/>
                  </a:lnTo>
                  <a:lnTo>
                    <a:pt x="215" y="47"/>
                  </a:lnTo>
                  <a:lnTo>
                    <a:pt x="259" y="26"/>
                  </a:lnTo>
                  <a:lnTo>
                    <a:pt x="305" y="11"/>
                  </a:lnTo>
                  <a:lnTo>
                    <a:pt x="355" y="3"/>
                  </a:lnTo>
                  <a:lnTo>
                    <a:pt x="4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69" name="Freeform 31"/>
            <p:cNvSpPr/>
            <p:nvPr/>
          </p:nvSpPr>
          <p:spPr bwMode="auto">
            <a:xfrm>
              <a:off x="8151" y="-756"/>
              <a:ext cx="39" cy="18"/>
            </a:xfrm>
            <a:custGeom>
              <a:avLst/>
              <a:gdLst>
                <a:gd name="T0" fmla="*/ 63 w 393"/>
                <a:gd name="T1" fmla="*/ 0 h 179"/>
                <a:gd name="T2" fmla="*/ 329 w 393"/>
                <a:gd name="T3" fmla="*/ 0 h 179"/>
                <a:gd name="T4" fmla="*/ 350 w 393"/>
                <a:gd name="T5" fmla="*/ 4 h 179"/>
                <a:gd name="T6" fmla="*/ 368 w 393"/>
                <a:gd name="T7" fmla="*/ 13 h 179"/>
                <a:gd name="T8" fmla="*/ 382 w 393"/>
                <a:gd name="T9" fmla="*/ 27 h 179"/>
                <a:gd name="T10" fmla="*/ 390 w 393"/>
                <a:gd name="T11" fmla="*/ 45 h 179"/>
                <a:gd name="T12" fmla="*/ 393 w 393"/>
                <a:gd name="T13" fmla="*/ 64 h 179"/>
                <a:gd name="T14" fmla="*/ 393 w 393"/>
                <a:gd name="T15" fmla="*/ 115 h 179"/>
                <a:gd name="T16" fmla="*/ 391 w 393"/>
                <a:gd name="T17" fmla="*/ 132 h 179"/>
                <a:gd name="T18" fmla="*/ 385 w 393"/>
                <a:gd name="T19" fmla="*/ 147 h 179"/>
                <a:gd name="T20" fmla="*/ 375 w 393"/>
                <a:gd name="T21" fmla="*/ 160 h 179"/>
                <a:gd name="T22" fmla="*/ 361 w 393"/>
                <a:gd name="T23" fmla="*/ 171 h 179"/>
                <a:gd name="T24" fmla="*/ 346 w 393"/>
                <a:gd name="T25" fmla="*/ 177 h 179"/>
                <a:gd name="T26" fmla="*/ 329 w 393"/>
                <a:gd name="T27" fmla="*/ 179 h 179"/>
                <a:gd name="T28" fmla="*/ 63 w 393"/>
                <a:gd name="T29" fmla="*/ 179 h 179"/>
                <a:gd name="T30" fmla="*/ 46 w 393"/>
                <a:gd name="T31" fmla="*/ 177 h 179"/>
                <a:gd name="T32" fmla="*/ 31 w 393"/>
                <a:gd name="T33" fmla="*/ 171 h 179"/>
                <a:gd name="T34" fmla="*/ 18 w 393"/>
                <a:gd name="T35" fmla="*/ 160 h 179"/>
                <a:gd name="T36" fmla="*/ 8 w 393"/>
                <a:gd name="T37" fmla="*/ 147 h 179"/>
                <a:gd name="T38" fmla="*/ 2 w 393"/>
                <a:gd name="T39" fmla="*/ 132 h 179"/>
                <a:gd name="T40" fmla="*/ 0 w 393"/>
                <a:gd name="T41" fmla="*/ 115 h 179"/>
                <a:gd name="T42" fmla="*/ 0 w 393"/>
                <a:gd name="T43" fmla="*/ 64 h 179"/>
                <a:gd name="T44" fmla="*/ 2 w 393"/>
                <a:gd name="T45" fmla="*/ 48 h 179"/>
                <a:gd name="T46" fmla="*/ 8 w 393"/>
                <a:gd name="T47" fmla="*/ 32 h 179"/>
                <a:gd name="T48" fmla="*/ 18 w 393"/>
                <a:gd name="T49" fmla="*/ 19 h 179"/>
                <a:gd name="T50" fmla="*/ 31 w 393"/>
                <a:gd name="T51" fmla="*/ 10 h 179"/>
                <a:gd name="T52" fmla="*/ 46 w 393"/>
                <a:gd name="T53" fmla="*/ 3 h 179"/>
                <a:gd name="T54" fmla="*/ 63 w 393"/>
                <a:gd name="T5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3" h="179">
                  <a:moveTo>
                    <a:pt x="63" y="0"/>
                  </a:moveTo>
                  <a:lnTo>
                    <a:pt x="329" y="0"/>
                  </a:lnTo>
                  <a:lnTo>
                    <a:pt x="350" y="4"/>
                  </a:lnTo>
                  <a:lnTo>
                    <a:pt x="368" y="13"/>
                  </a:lnTo>
                  <a:lnTo>
                    <a:pt x="382" y="27"/>
                  </a:lnTo>
                  <a:lnTo>
                    <a:pt x="390" y="45"/>
                  </a:lnTo>
                  <a:lnTo>
                    <a:pt x="393" y="64"/>
                  </a:lnTo>
                  <a:lnTo>
                    <a:pt x="393" y="115"/>
                  </a:lnTo>
                  <a:lnTo>
                    <a:pt x="391" y="132"/>
                  </a:lnTo>
                  <a:lnTo>
                    <a:pt x="385" y="147"/>
                  </a:lnTo>
                  <a:lnTo>
                    <a:pt x="375" y="160"/>
                  </a:lnTo>
                  <a:lnTo>
                    <a:pt x="361" y="171"/>
                  </a:lnTo>
                  <a:lnTo>
                    <a:pt x="346" y="177"/>
                  </a:lnTo>
                  <a:lnTo>
                    <a:pt x="329" y="179"/>
                  </a:lnTo>
                  <a:lnTo>
                    <a:pt x="63" y="179"/>
                  </a:lnTo>
                  <a:lnTo>
                    <a:pt x="46" y="177"/>
                  </a:lnTo>
                  <a:lnTo>
                    <a:pt x="31" y="171"/>
                  </a:lnTo>
                  <a:lnTo>
                    <a:pt x="18" y="160"/>
                  </a:lnTo>
                  <a:lnTo>
                    <a:pt x="8" y="147"/>
                  </a:lnTo>
                  <a:lnTo>
                    <a:pt x="2" y="132"/>
                  </a:lnTo>
                  <a:lnTo>
                    <a:pt x="0" y="115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2"/>
                  </a:lnTo>
                  <a:lnTo>
                    <a:pt x="18" y="19"/>
                  </a:lnTo>
                  <a:lnTo>
                    <a:pt x="31" y="10"/>
                  </a:lnTo>
                  <a:lnTo>
                    <a:pt x="46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0" name="Freeform 32"/>
            <p:cNvSpPr/>
            <p:nvPr/>
          </p:nvSpPr>
          <p:spPr bwMode="auto">
            <a:xfrm>
              <a:off x="7896" y="-753"/>
              <a:ext cx="41" cy="154"/>
            </a:xfrm>
            <a:custGeom>
              <a:avLst/>
              <a:gdLst>
                <a:gd name="T0" fmla="*/ 64 w 409"/>
                <a:gd name="T1" fmla="*/ 0 h 1541"/>
                <a:gd name="T2" fmla="*/ 345 w 409"/>
                <a:gd name="T3" fmla="*/ 0 h 1541"/>
                <a:gd name="T4" fmla="*/ 362 w 409"/>
                <a:gd name="T5" fmla="*/ 2 h 1541"/>
                <a:gd name="T6" fmla="*/ 378 w 409"/>
                <a:gd name="T7" fmla="*/ 8 h 1541"/>
                <a:gd name="T8" fmla="*/ 391 w 409"/>
                <a:gd name="T9" fmla="*/ 19 h 1541"/>
                <a:gd name="T10" fmla="*/ 401 w 409"/>
                <a:gd name="T11" fmla="*/ 32 h 1541"/>
                <a:gd name="T12" fmla="*/ 407 w 409"/>
                <a:gd name="T13" fmla="*/ 47 h 1541"/>
                <a:gd name="T14" fmla="*/ 409 w 409"/>
                <a:gd name="T15" fmla="*/ 64 h 1541"/>
                <a:gd name="T16" fmla="*/ 409 w 409"/>
                <a:gd name="T17" fmla="*/ 1477 h 1541"/>
                <a:gd name="T18" fmla="*/ 407 w 409"/>
                <a:gd name="T19" fmla="*/ 1494 h 1541"/>
                <a:gd name="T20" fmla="*/ 401 w 409"/>
                <a:gd name="T21" fmla="*/ 1509 h 1541"/>
                <a:gd name="T22" fmla="*/ 391 w 409"/>
                <a:gd name="T23" fmla="*/ 1523 h 1541"/>
                <a:gd name="T24" fmla="*/ 378 w 409"/>
                <a:gd name="T25" fmla="*/ 1532 h 1541"/>
                <a:gd name="T26" fmla="*/ 362 w 409"/>
                <a:gd name="T27" fmla="*/ 1539 h 1541"/>
                <a:gd name="T28" fmla="*/ 345 w 409"/>
                <a:gd name="T29" fmla="*/ 1541 h 1541"/>
                <a:gd name="T30" fmla="*/ 64 w 409"/>
                <a:gd name="T31" fmla="*/ 1541 h 1541"/>
                <a:gd name="T32" fmla="*/ 47 w 409"/>
                <a:gd name="T33" fmla="*/ 1539 h 1541"/>
                <a:gd name="T34" fmla="*/ 32 w 409"/>
                <a:gd name="T35" fmla="*/ 1532 h 1541"/>
                <a:gd name="T36" fmla="*/ 19 w 409"/>
                <a:gd name="T37" fmla="*/ 1523 h 1541"/>
                <a:gd name="T38" fmla="*/ 8 w 409"/>
                <a:gd name="T39" fmla="*/ 1509 h 1541"/>
                <a:gd name="T40" fmla="*/ 2 w 409"/>
                <a:gd name="T41" fmla="*/ 1494 h 1541"/>
                <a:gd name="T42" fmla="*/ 0 w 409"/>
                <a:gd name="T43" fmla="*/ 1477 h 1541"/>
                <a:gd name="T44" fmla="*/ 2 w 409"/>
                <a:gd name="T45" fmla="*/ 1460 h 1541"/>
                <a:gd name="T46" fmla="*/ 8 w 409"/>
                <a:gd name="T47" fmla="*/ 1445 h 1541"/>
                <a:gd name="T48" fmla="*/ 19 w 409"/>
                <a:gd name="T49" fmla="*/ 1432 h 1541"/>
                <a:gd name="T50" fmla="*/ 32 w 409"/>
                <a:gd name="T51" fmla="*/ 1421 h 1541"/>
                <a:gd name="T52" fmla="*/ 47 w 409"/>
                <a:gd name="T53" fmla="*/ 1415 h 1541"/>
                <a:gd name="T54" fmla="*/ 64 w 409"/>
                <a:gd name="T55" fmla="*/ 1413 h 1541"/>
                <a:gd name="T56" fmla="*/ 281 w 409"/>
                <a:gd name="T57" fmla="*/ 1413 h 1541"/>
                <a:gd name="T58" fmla="*/ 281 w 409"/>
                <a:gd name="T59" fmla="*/ 128 h 1541"/>
                <a:gd name="T60" fmla="*/ 64 w 409"/>
                <a:gd name="T61" fmla="*/ 128 h 1541"/>
                <a:gd name="T62" fmla="*/ 43 w 409"/>
                <a:gd name="T63" fmla="*/ 124 h 1541"/>
                <a:gd name="T64" fmla="*/ 26 w 409"/>
                <a:gd name="T65" fmla="*/ 116 h 1541"/>
                <a:gd name="T66" fmla="*/ 12 w 409"/>
                <a:gd name="T67" fmla="*/ 102 h 1541"/>
                <a:gd name="T68" fmla="*/ 3 w 409"/>
                <a:gd name="T69" fmla="*/ 84 h 1541"/>
                <a:gd name="T70" fmla="*/ 0 w 409"/>
                <a:gd name="T71" fmla="*/ 64 h 1541"/>
                <a:gd name="T72" fmla="*/ 2 w 409"/>
                <a:gd name="T73" fmla="*/ 47 h 1541"/>
                <a:gd name="T74" fmla="*/ 8 w 409"/>
                <a:gd name="T75" fmla="*/ 32 h 1541"/>
                <a:gd name="T76" fmla="*/ 19 w 409"/>
                <a:gd name="T77" fmla="*/ 19 h 1541"/>
                <a:gd name="T78" fmla="*/ 32 w 409"/>
                <a:gd name="T79" fmla="*/ 8 h 1541"/>
                <a:gd name="T80" fmla="*/ 47 w 409"/>
                <a:gd name="T81" fmla="*/ 2 h 1541"/>
                <a:gd name="T82" fmla="*/ 64 w 409"/>
                <a:gd name="T83" fmla="*/ 0 h 1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9" h="1541">
                  <a:moveTo>
                    <a:pt x="64" y="0"/>
                  </a:moveTo>
                  <a:lnTo>
                    <a:pt x="345" y="0"/>
                  </a:lnTo>
                  <a:lnTo>
                    <a:pt x="362" y="2"/>
                  </a:lnTo>
                  <a:lnTo>
                    <a:pt x="378" y="8"/>
                  </a:lnTo>
                  <a:lnTo>
                    <a:pt x="391" y="19"/>
                  </a:lnTo>
                  <a:lnTo>
                    <a:pt x="401" y="32"/>
                  </a:lnTo>
                  <a:lnTo>
                    <a:pt x="407" y="47"/>
                  </a:lnTo>
                  <a:lnTo>
                    <a:pt x="409" y="64"/>
                  </a:lnTo>
                  <a:lnTo>
                    <a:pt x="409" y="1477"/>
                  </a:lnTo>
                  <a:lnTo>
                    <a:pt x="407" y="1494"/>
                  </a:lnTo>
                  <a:lnTo>
                    <a:pt x="401" y="1509"/>
                  </a:lnTo>
                  <a:lnTo>
                    <a:pt x="391" y="1523"/>
                  </a:lnTo>
                  <a:lnTo>
                    <a:pt x="378" y="1532"/>
                  </a:lnTo>
                  <a:lnTo>
                    <a:pt x="362" y="1539"/>
                  </a:lnTo>
                  <a:lnTo>
                    <a:pt x="345" y="1541"/>
                  </a:lnTo>
                  <a:lnTo>
                    <a:pt x="64" y="1541"/>
                  </a:lnTo>
                  <a:lnTo>
                    <a:pt x="47" y="1539"/>
                  </a:lnTo>
                  <a:lnTo>
                    <a:pt x="32" y="1532"/>
                  </a:lnTo>
                  <a:lnTo>
                    <a:pt x="19" y="1523"/>
                  </a:lnTo>
                  <a:lnTo>
                    <a:pt x="8" y="1509"/>
                  </a:lnTo>
                  <a:lnTo>
                    <a:pt x="2" y="1494"/>
                  </a:lnTo>
                  <a:lnTo>
                    <a:pt x="0" y="1477"/>
                  </a:lnTo>
                  <a:lnTo>
                    <a:pt x="2" y="1460"/>
                  </a:lnTo>
                  <a:lnTo>
                    <a:pt x="8" y="1445"/>
                  </a:lnTo>
                  <a:lnTo>
                    <a:pt x="19" y="1432"/>
                  </a:lnTo>
                  <a:lnTo>
                    <a:pt x="32" y="1421"/>
                  </a:lnTo>
                  <a:lnTo>
                    <a:pt x="47" y="1415"/>
                  </a:lnTo>
                  <a:lnTo>
                    <a:pt x="64" y="1413"/>
                  </a:lnTo>
                  <a:lnTo>
                    <a:pt x="281" y="1413"/>
                  </a:lnTo>
                  <a:lnTo>
                    <a:pt x="281" y="128"/>
                  </a:lnTo>
                  <a:lnTo>
                    <a:pt x="64" y="128"/>
                  </a:lnTo>
                  <a:lnTo>
                    <a:pt x="43" y="124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9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1" name="Freeform 33"/>
            <p:cNvSpPr/>
            <p:nvPr/>
          </p:nvSpPr>
          <p:spPr bwMode="auto">
            <a:xfrm>
              <a:off x="7896" y="-822"/>
              <a:ext cx="63" cy="33"/>
            </a:xfrm>
            <a:custGeom>
              <a:avLst/>
              <a:gdLst>
                <a:gd name="T0" fmla="*/ 64 w 626"/>
                <a:gd name="T1" fmla="*/ 0 h 335"/>
                <a:gd name="T2" fmla="*/ 562 w 626"/>
                <a:gd name="T3" fmla="*/ 0 h 335"/>
                <a:gd name="T4" fmla="*/ 582 w 626"/>
                <a:gd name="T5" fmla="*/ 3 h 335"/>
                <a:gd name="T6" fmla="*/ 599 w 626"/>
                <a:gd name="T7" fmla="*/ 12 h 335"/>
                <a:gd name="T8" fmla="*/ 613 w 626"/>
                <a:gd name="T9" fmla="*/ 26 h 335"/>
                <a:gd name="T10" fmla="*/ 623 w 626"/>
                <a:gd name="T11" fmla="*/ 43 h 335"/>
                <a:gd name="T12" fmla="*/ 626 w 626"/>
                <a:gd name="T13" fmla="*/ 64 h 335"/>
                <a:gd name="T14" fmla="*/ 626 w 626"/>
                <a:gd name="T15" fmla="*/ 271 h 335"/>
                <a:gd name="T16" fmla="*/ 623 w 626"/>
                <a:gd name="T17" fmla="*/ 291 h 335"/>
                <a:gd name="T18" fmla="*/ 613 w 626"/>
                <a:gd name="T19" fmla="*/ 308 h 335"/>
                <a:gd name="T20" fmla="*/ 599 w 626"/>
                <a:gd name="T21" fmla="*/ 322 h 335"/>
                <a:gd name="T22" fmla="*/ 582 w 626"/>
                <a:gd name="T23" fmla="*/ 331 h 335"/>
                <a:gd name="T24" fmla="*/ 562 w 626"/>
                <a:gd name="T25" fmla="*/ 335 h 335"/>
                <a:gd name="T26" fmla="*/ 542 w 626"/>
                <a:gd name="T27" fmla="*/ 331 h 335"/>
                <a:gd name="T28" fmla="*/ 523 w 626"/>
                <a:gd name="T29" fmla="*/ 322 h 335"/>
                <a:gd name="T30" fmla="*/ 510 w 626"/>
                <a:gd name="T31" fmla="*/ 308 h 335"/>
                <a:gd name="T32" fmla="*/ 501 w 626"/>
                <a:gd name="T33" fmla="*/ 291 h 335"/>
                <a:gd name="T34" fmla="*/ 498 w 626"/>
                <a:gd name="T35" fmla="*/ 271 h 335"/>
                <a:gd name="T36" fmla="*/ 498 w 626"/>
                <a:gd name="T37" fmla="*/ 128 h 335"/>
                <a:gd name="T38" fmla="*/ 128 w 626"/>
                <a:gd name="T39" fmla="*/ 128 h 335"/>
                <a:gd name="T40" fmla="*/ 128 w 626"/>
                <a:gd name="T41" fmla="*/ 271 h 335"/>
                <a:gd name="T42" fmla="*/ 124 w 626"/>
                <a:gd name="T43" fmla="*/ 291 h 335"/>
                <a:gd name="T44" fmla="*/ 116 w 626"/>
                <a:gd name="T45" fmla="*/ 308 h 335"/>
                <a:gd name="T46" fmla="*/ 102 w 626"/>
                <a:gd name="T47" fmla="*/ 322 h 335"/>
                <a:gd name="T48" fmla="*/ 84 w 626"/>
                <a:gd name="T49" fmla="*/ 331 h 335"/>
                <a:gd name="T50" fmla="*/ 64 w 626"/>
                <a:gd name="T51" fmla="*/ 335 h 335"/>
                <a:gd name="T52" fmla="*/ 43 w 626"/>
                <a:gd name="T53" fmla="*/ 331 h 335"/>
                <a:gd name="T54" fmla="*/ 26 w 626"/>
                <a:gd name="T55" fmla="*/ 322 h 335"/>
                <a:gd name="T56" fmla="*/ 12 w 626"/>
                <a:gd name="T57" fmla="*/ 308 h 335"/>
                <a:gd name="T58" fmla="*/ 3 w 626"/>
                <a:gd name="T59" fmla="*/ 291 h 335"/>
                <a:gd name="T60" fmla="*/ 0 w 626"/>
                <a:gd name="T61" fmla="*/ 271 h 335"/>
                <a:gd name="T62" fmla="*/ 0 w 626"/>
                <a:gd name="T63" fmla="*/ 64 h 335"/>
                <a:gd name="T64" fmla="*/ 3 w 626"/>
                <a:gd name="T65" fmla="*/ 43 h 335"/>
                <a:gd name="T66" fmla="*/ 12 w 626"/>
                <a:gd name="T67" fmla="*/ 26 h 335"/>
                <a:gd name="T68" fmla="*/ 26 w 626"/>
                <a:gd name="T69" fmla="*/ 12 h 335"/>
                <a:gd name="T70" fmla="*/ 43 w 626"/>
                <a:gd name="T71" fmla="*/ 3 h 335"/>
                <a:gd name="T72" fmla="*/ 64 w 626"/>
                <a:gd name="T7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6" h="335">
                  <a:moveTo>
                    <a:pt x="64" y="0"/>
                  </a:moveTo>
                  <a:lnTo>
                    <a:pt x="562" y="0"/>
                  </a:lnTo>
                  <a:lnTo>
                    <a:pt x="582" y="3"/>
                  </a:lnTo>
                  <a:lnTo>
                    <a:pt x="599" y="12"/>
                  </a:lnTo>
                  <a:lnTo>
                    <a:pt x="613" y="26"/>
                  </a:lnTo>
                  <a:lnTo>
                    <a:pt x="623" y="43"/>
                  </a:lnTo>
                  <a:lnTo>
                    <a:pt x="626" y="64"/>
                  </a:lnTo>
                  <a:lnTo>
                    <a:pt x="626" y="271"/>
                  </a:lnTo>
                  <a:lnTo>
                    <a:pt x="623" y="291"/>
                  </a:lnTo>
                  <a:lnTo>
                    <a:pt x="613" y="308"/>
                  </a:lnTo>
                  <a:lnTo>
                    <a:pt x="599" y="322"/>
                  </a:lnTo>
                  <a:lnTo>
                    <a:pt x="582" y="331"/>
                  </a:lnTo>
                  <a:lnTo>
                    <a:pt x="562" y="335"/>
                  </a:lnTo>
                  <a:lnTo>
                    <a:pt x="542" y="331"/>
                  </a:lnTo>
                  <a:lnTo>
                    <a:pt x="523" y="322"/>
                  </a:lnTo>
                  <a:lnTo>
                    <a:pt x="510" y="308"/>
                  </a:lnTo>
                  <a:lnTo>
                    <a:pt x="501" y="291"/>
                  </a:lnTo>
                  <a:lnTo>
                    <a:pt x="498" y="271"/>
                  </a:lnTo>
                  <a:lnTo>
                    <a:pt x="498" y="128"/>
                  </a:lnTo>
                  <a:lnTo>
                    <a:pt x="128" y="128"/>
                  </a:lnTo>
                  <a:lnTo>
                    <a:pt x="128" y="271"/>
                  </a:lnTo>
                  <a:lnTo>
                    <a:pt x="124" y="291"/>
                  </a:lnTo>
                  <a:lnTo>
                    <a:pt x="116" y="308"/>
                  </a:lnTo>
                  <a:lnTo>
                    <a:pt x="102" y="322"/>
                  </a:lnTo>
                  <a:lnTo>
                    <a:pt x="84" y="331"/>
                  </a:lnTo>
                  <a:lnTo>
                    <a:pt x="64" y="335"/>
                  </a:lnTo>
                  <a:lnTo>
                    <a:pt x="43" y="331"/>
                  </a:lnTo>
                  <a:lnTo>
                    <a:pt x="26" y="322"/>
                  </a:lnTo>
                  <a:lnTo>
                    <a:pt x="12" y="308"/>
                  </a:lnTo>
                  <a:lnTo>
                    <a:pt x="3" y="291"/>
                  </a:lnTo>
                  <a:lnTo>
                    <a:pt x="0" y="271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3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2" name="144 Grupo"/>
          <p:cNvGrpSpPr/>
          <p:nvPr/>
        </p:nvGrpSpPr>
        <p:grpSpPr>
          <a:xfrm>
            <a:off x="7201254" y="3750736"/>
            <a:ext cx="390597" cy="207713"/>
            <a:chOff x="14243050" y="-1187450"/>
            <a:chExt cx="547688" cy="279400"/>
          </a:xfrm>
          <a:solidFill>
            <a:schemeClr val="bg1">
              <a:alpha val="70000"/>
            </a:schemeClr>
          </a:solidFill>
        </p:grpSpPr>
        <p:sp>
          <p:nvSpPr>
            <p:cNvPr id="73" name="Freeform 21"/>
            <p:cNvSpPr/>
            <p:nvPr/>
          </p:nvSpPr>
          <p:spPr bwMode="auto">
            <a:xfrm>
              <a:off x="14243050" y="-1187450"/>
              <a:ext cx="461963" cy="279400"/>
            </a:xfrm>
            <a:custGeom>
              <a:avLst/>
              <a:gdLst>
                <a:gd name="T0" fmla="*/ 2847 w 2911"/>
                <a:gd name="T1" fmla="*/ 0 h 1759"/>
                <a:gd name="T2" fmla="*/ 2885 w 2911"/>
                <a:gd name="T3" fmla="*/ 13 h 1759"/>
                <a:gd name="T4" fmla="*/ 2908 w 2911"/>
                <a:gd name="T5" fmla="*/ 44 h 1759"/>
                <a:gd name="T6" fmla="*/ 2911 w 2911"/>
                <a:gd name="T7" fmla="*/ 383 h 1759"/>
                <a:gd name="T8" fmla="*/ 2901 w 2911"/>
                <a:gd name="T9" fmla="*/ 416 h 1759"/>
                <a:gd name="T10" fmla="*/ 2852 w 2911"/>
                <a:gd name="T11" fmla="*/ 468 h 1759"/>
                <a:gd name="T12" fmla="*/ 2787 w 2911"/>
                <a:gd name="T13" fmla="*/ 551 h 1759"/>
                <a:gd name="T14" fmla="*/ 2738 w 2911"/>
                <a:gd name="T15" fmla="*/ 644 h 1759"/>
                <a:gd name="T16" fmla="*/ 2711 w 2911"/>
                <a:gd name="T17" fmla="*/ 709 h 1759"/>
                <a:gd name="T18" fmla="*/ 2687 w 2911"/>
                <a:gd name="T19" fmla="*/ 731 h 1759"/>
                <a:gd name="T20" fmla="*/ 2655 w 2911"/>
                <a:gd name="T21" fmla="*/ 738 h 1759"/>
                <a:gd name="T22" fmla="*/ 2623 w 2911"/>
                <a:gd name="T23" fmla="*/ 727 h 1759"/>
                <a:gd name="T24" fmla="*/ 2602 w 2911"/>
                <a:gd name="T25" fmla="*/ 703 h 1759"/>
                <a:gd name="T26" fmla="*/ 2594 w 2911"/>
                <a:gd name="T27" fmla="*/ 671 h 1759"/>
                <a:gd name="T28" fmla="*/ 2618 w 2911"/>
                <a:gd name="T29" fmla="*/ 599 h 1759"/>
                <a:gd name="T30" fmla="*/ 2672 w 2911"/>
                <a:gd name="T31" fmla="*/ 494 h 1759"/>
                <a:gd name="T32" fmla="*/ 2742 w 2911"/>
                <a:gd name="T33" fmla="*/ 399 h 1759"/>
                <a:gd name="T34" fmla="*/ 2783 w 2911"/>
                <a:gd name="T35" fmla="*/ 128 h 1759"/>
                <a:gd name="T36" fmla="*/ 128 w 2911"/>
                <a:gd name="T37" fmla="*/ 1632 h 1759"/>
                <a:gd name="T38" fmla="*/ 2783 w 2911"/>
                <a:gd name="T39" fmla="*/ 1405 h 1759"/>
                <a:gd name="T40" fmla="*/ 2708 w 2911"/>
                <a:gd name="T41" fmla="*/ 1318 h 1759"/>
                <a:gd name="T42" fmla="*/ 2647 w 2911"/>
                <a:gd name="T43" fmla="*/ 1222 h 1759"/>
                <a:gd name="T44" fmla="*/ 2603 w 2911"/>
                <a:gd name="T45" fmla="*/ 1119 h 1759"/>
                <a:gd name="T46" fmla="*/ 2599 w 2911"/>
                <a:gd name="T47" fmla="*/ 1086 h 1759"/>
                <a:gd name="T48" fmla="*/ 2614 w 2911"/>
                <a:gd name="T49" fmla="*/ 1057 h 1759"/>
                <a:gd name="T50" fmla="*/ 2642 w 2911"/>
                <a:gd name="T51" fmla="*/ 1038 h 1759"/>
                <a:gd name="T52" fmla="*/ 2675 w 2911"/>
                <a:gd name="T53" fmla="*/ 1036 h 1759"/>
                <a:gd name="T54" fmla="*/ 2704 w 2911"/>
                <a:gd name="T55" fmla="*/ 1050 h 1759"/>
                <a:gd name="T56" fmla="*/ 2723 w 2911"/>
                <a:gd name="T57" fmla="*/ 1077 h 1759"/>
                <a:gd name="T58" fmla="*/ 2764 w 2911"/>
                <a:gd name="T59" fmla="*/ 1169 h 1759"/>
                <a:gd name="T60" fmla="*/ 2820 w 2911"/>
                <a:gd name="T61" fmla="*/ 1254 h 1759"/>
                <a:gd name="T62" fmla="*/ 2891 w 2911"/>
                <a:gd name="T63" fmla="*/ 1329 h 1759"/>
                <a:gd name="T64" fmla="*/ 2909 w 2911"/>
                <a:gd name="T65" fmla="*/ 1359 h 1759"/>
                <a:gd name="T66" fmla="*/ 2911 w 2911"/>
                <a:gd name="T67" fmla="*/ 1696 h 1759"/>
                <a:gd name="T68" fmla="*/ 2902 w 2911"/>
                <a:gd name="T69" fmla="*/ 1728 h 1759"/>
                <a:gd name="T70" fmla="*/ 2880 w 2911"/>
                <a:gd name="T71" fmla="*/ 1750 h 1759"/>
                <a:gd name="T72" fmla="*/ 2847 w 2911"/>
                <a:gd name="T73" fmla="*/ 1759 h 1759"/>
                <a:gd name="T74" fmla="*/ 44 w 2911"/>
                <a:gd name="T75" fmla="*/ 1756 h 1759"/>
                <a:gd name="T76" fmla="*/ 13 w 2911"/>
                <a:gd name="T77" fmla="*/ 1733 h 1759"/>
                <a:gd name="T78" fmla="*/ 0 w 2911"/>
                <a:gd name="T79" fmla="*/ 1696 h 1759"/>
                <a:gd name="T80" fmla="*/ 3 w 2911"/>
                <a:gd name="T81" fmla="*/ 44 h 1759"/>
                <a:gd name="T82" fmla="*/ 27 w 2911"/>
                <a:gd name="T83" fmla="*/ 13 h 1759"/>
                <a:gd name="T84" fmla="*/ 64 w 2911"/>
                <a:gd name="T85" fmla="*/ 0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11" h="1759">
                  <a:moveTo>
                    <a:pt x="64" y="0"/>
                  </a:moveTo>
                  <a:lnTo>
                    <a:pt x="2847" y="0"/>
                  </a:lnTo>
                  <a:lnTo>
                    <a:pt x="2867" y="3"/>
                  </a:lnTo>
                  <a:lnTo>
                    <a:pt x="2885" y="13"/>
                  </a:lnTo>
                  <a:lnTo>
                    <a:pt x="2899" y="27"/>
                  </a:lnTo>
                  <a:lnTo>
                    <a:pt x="2908" y="44"/>
                  </a:lnTo>
                  <a:lnTo>
                    <a:pt x="2911" y="64"/>
                  </a:lnTo>
                  <a:lnTo>
                    <a:pt x="2911" y="383"/>
                  </a:lnTo>
                  <a:lnTo>
                    <a:pt x="2909" y="400"/>
                  </a:lnTo>
                  <a:lnTo>
                    <a:pt x="2901" y="416"/>
                  </a:lnTo>
                  <a:lnTo>
                    <a:pt x="2891" y="430"/>
                  </a:lnTo>
                  <a:lnTo>
                    <a:pt x="2852" y="468"/>
                  </a:lnTo>
                  <a:lnTo>
                    <a:pt x="2818" y="509"/>
                  </a:lnTo>
                  <a:lnTo>
                    <a:pt x="2787" y="551"/>
                  </a:lnTo>
                  <a:lnTo>
                    <a:pt x="2761" y="597"/>
                  </a:lnTo>
                  <a:lnTo>
                    <a:pt x="2738" y="644"/>
                  </a:lnTo>
                  <a:lnTo>
                    <a:pt x="2719" y="693"/>
                  </a:lnTo>
                  <a:lnTo>
                    <a:pt x="2711" y="709"/>
                  </a:lnTo>
                  <a:lnTo>
                    <a:pt x="2701" y="722"/>
                  </a:lnTo>
                  <a:lnTo>
                    <a:pt x="2687" y="731"/>
                  </a:lnTo>
                  <a:lnTo>
                    <a:pt x="2672" y="737"/>
                  </a:lnTo>
                  <a:lnTo>
                    <a:pt x="2655" y="738"/>
                  </a:lnTo>
                  <a:lnTo>
                    <a:pt x="2639" y="735"/>
                  </a:lnTo>
                  <a:lnTo>
                    <a:pt x="2623" y="727"/>
                  </a:lnTo>
                  <a:lnTo>
                    <a:pt x="2610" y="717"/>
                  </a:lnTo>
                  <a:lnTo>
                    <a:pt x="2602" y="703"/>
                  </a:lnTo>
                  <a:lnTo>
                    <a:pt x="2596" y="688"/>
                  </a:lnTo>
                  <a:lnTo>
                    <a:pt x="2594" y="671"/>
                  </a:lnTo>
                  <a:lnTo>
                    <a:pt x="2597" y="654"/>
                  </a:lnTo>
                  <a:lnTo>
                    <a:pt x="2618" y="599"/>
                  </a:lnTo>
                  <a:lnTo>
                    <a:pt x="2643" y="546"/>
                  </a:lnTo>
                  <a:lnTo>
                    <a:pt x="2672" y="494"/>
                  </a:lnTo>
                  <a:lnTo>
                    <a:pt x="2705" y="445"/>
                  </a:lnTo>
                  <a:lnTo>
                    <a:pt x="2742" y="399"/>
                  </a:lnTo>
                  <a:lnTo>
                    <a:pt x="2783" y="355"/>
                  </a:lnTo>
                  <a:lnTo>
                    <a:pt x="2783" y="128"/>
                  </a:lnTo>
                  <a:lnTo>
                    <a:pt x="128" y="128"/>
                  </a:lnTo>
                  <a:lnTo>
                    <a:pt x="128" y="1632"/>
                  </a:lnTo>
                  <a:lnTo>
                    <a:pt x="2783" y="1632"/>
                  </a:lnTo>
                  <a:lnTo>
                    <a:pt x="2783" y="1405"/>
                  </a:lnTo>
                  <a:lnTo>
                    <a:pt x="2743" y="1362"/>
                  </a:lnTo>
                  <a:lnTo>
                    <a:pt x="2708" y="1318"/>
                  </a:lnTo>
                  <a:lnTo>
                    <a:pt x="2676" y="1271"/>
                  </a:lnTo>
                  <a:lnTo>
                    <a:pt x="2647" y="1222"/>
                  </a:lnTo>
                  <a:lnTo>
                    <a:pt x="2623" y="1172"/>
                  </a:lnTo>
                  <a:lnTo>
                    <a:pt x="2603" y="1119"/>
                  </a:lnTo>
                  <a:lnTo>
                    <a:pt x="2598" y="1103"/>
                  </a:lnTo>
                  <a:lnTo>
                    <a:pt x="2599" y="1086"/>
                  </a:lnTo>
                  <a:lnTo>
                    <a:pt x="2605" y="1070"/>
                  </a:lnTo>
                  <a:lnTo>
                    <a:pt x="2614" y="1057"/>
                  </a:lnTo>
                  <a:lnTo>
                    <a:pt x="2626" y="1045"/>
                  </a:lnTo>
                  <a:lnTo>
                    <a:pt x="2642" y="1038"/>
                  </a:lnTo>
                  <a:lnTo>
                    <a:pt x="2658" y="1035"/>
                  </a:lnTo>
                  <a:lnTo>
                    <a:pt x="2675" y="1036"/>
                  </a:lnTo>
                  <a:lnTo>
                    <a:pt x="2690" y="1041"/>
                  </a:lnTo>
                  <a:lnTo>
                    <a:pt x="2704" y="1050"/>
                  </a:lnTo>
                  <a:lnTo>
                    <a:pt x="2715" y="1061"/>
                  </a:lnTo>
                  <a:lnTo>
                    <a:pt x="2723" y="1077"/>
                  </a:lnTo>
                  <a:lnTo>
                    <a:pt x="2741" y="1124"/>
                  </a:lnTo>
                  <a:lnTo>
                    <a:pt x="2764" y="1169"/>
                  </a:lnTo>
                  <a:lnTo>
                    <a:pt x="2790" y="1213"/>
                  </a:lnTo>
                  <a:lnTo>
                    <a:pt x="2820" y="1254"/>
                  </a:lnTo>
                  <a:lnTo>
                    <a:pt x="2853" y="1293"/>
                  </a:lnTo>
                  <a:lnTo>
                    <a:pt x="2891" y="1329"/>
                  </a:lnTo>
                  <a:lnTo>
                    <a:pt x="2901" y="1343"/>
                  </a:lnTo>
                  <a:lnTo>
                    <a:pt x="2909" y="1359"/>
                  </a:lnTo>
                  <a:lnTo>
                    <a:pt x="2911" y="1376"/>
                  </a:lnTo>
                  <a:lnTo>
                    <a:pt x="2911" y="1696"/>
                  </a:lnTo>
                  <a:lnTo>
                    <a:pt x="2909" y="1713"/>
                  </a:lnTo>
                  <a:lnTo>
                    <a:pt x="2902" y="1728"/>
                  </a:lnTo>
                  <a:lnTo>
                    <a:pt x="2893" y="1741"/>
                  </a:lnTo>
                  <a:lnTo>
                    <a:pt x="2880" y="1750"/>
                  </a:lnTo>
                  <a:lnTo>
                    <a:pt x="2864" y="1757"/>
                  </a:lnTo>
                  <a:lnTo>
                    <a:pt x="2847" y="1759"/>
                  </a:lnTo>
                  <a:lnTo>
                    <a:pt x="64" y="1759"/>
                  </a:lnTo>
                  <a:lnTo>
                    <a:pt x="44" y="1756"/>
                  </a:lnTo>
                  <a:lnTo>
                    <a:pt x="27" y="1747"/>
                  </a:lnTo>
                  <a:lnTo>
                    <a:pt x="13" y="1733"/>
                  </a:lnTo>
                  <a:lnTo>
                    <a:pt x="3" y="1716"/>
                  </a:lnTo>
                  <a:lnTo>
                    <a:pt x="0" y="1696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7"/>
                  </a:lnTo>
                  <a:lnTo>
                    <a:pt x="27" y="13"/>
                  </a:lnTo>
                  <a:lnTo>
                    <a:pt x="44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4" name="Freeform 22"/>
            <p:cNvSpPr/>
            <p:nvPr/>
          </p:nvSpPr>
          <p:spPr bwMode="auto">
            <a:xfrm>
              <a:off x="14716125" y="-1130300"/>
              <a:ext cx="74613" cy="165100"/>
            </a:xfrm>
            <a:custGeom>
              <a:avLst/>
              <a:gdLst>
                <a:gd name="T0" fmla="*/ 79 w 471"/>
                <a:gd name="T1" fmla="*/ 0 h 1045"/>
                <a:gd name="T2" fmla="*/ 243 w 471"/>
                <a:gd name="T3" fmla="*/ 0 h 1045"/>
                <a:gd name="T4" fmla="*/ 279 w 471"/>
                <a:gd name="T5" fmla="*/ 5 h 1045"/>
                <a:gd name="T6" fmla="*/ 315 w 471"/>
                <a:gd name="T7" fmla="*/ 14 h 1045"/>
                <a:gd name="T8" fmla="*/ 348 w 471"/>
                <a:gd name="T9" fmla="*/ 29 h 1045"/>
                <a:gd name="T10" fmla="*/ 378 w 471"/>
                <a:gd name="T11" fmla="*/ 50 h 1045"/>
                <a:gd name="T12" fmla="*/ 404 w 471"/>
                <a:gd name="T13" fmla="*/ 76 h 1045"/>
                <a:gd name="T14" fmla="*/ 427 w 471"/>
                <a:gd name="T15" fmla="*/ 106 h 1045"/>
                <a:gd name="T16" fmla="*/ 446 w 471"/>
                <a:gd name="T17" fmla="*/ 139 h 1045"/>
                <a:gd name="T18" fmla="*/ 460 w 471"/>
                <a:gd name="T19" fmla="*/ 176 h 1045"/>
                <a:gd name="T20" fmla="*/ 468 w 471"/>
                <a:gd name="T21" fmla="*/ 215 h 1045"/>
                <a:gd name="T22" fmla="*/ 471 w 471"/>
                <a:gd name="T23" fmla="*/ 256 h 1045"/>
                <a:gd name="T24" fmla="*/ 471 w 471"/>
                <a:gd name="T25" fmla="*/ 789 h 1045"/>
                <a:gd name="T26" fmla="*/ 468 w 471"/>
                <a:gd name="T27" fmla="*/ 830 h 1045"/>
                <a:gd name="T28" fmla="*/ 459 w 471"/>
                <a:gd name="T29" fmla="*/ 870 h 1045"/>
                <a:gd name="T30" fmla="*/ 445 w 471"/>
                <a:gd name="T31" fmla="*/ 906 h 1045"/>
                <a:gd name="T32" fmla="*/ 426 w 471"/>
                <a:gd name="T33" fmla="*/ 940 h 1045"/>
                <a:gd name="T34" fmla="*/ 402 w 471"/>
                <a:gd name="T35" fmla="*/ 970 h 1045"/>
                <a:gd name="T36" fmla="*/ 374 w 471"/>
                <a:gd name="T37" fmla="*/ 996 h 1045"/>
                <a:gd name="T38" fmla="*/ 343 w 471"/>
                <a:gd name="T39" fmla="*/ 1016 h 1045"/>
                <a:gd name="T40" fmla="*/ 309 w 471"/>
                <a:gd name="T41" fmla="*/ 1032 h 1045"/>
                <a:gd name="T42" fmla="*/ 273 w 471"/>
                <a:gd name="T43" fmla="*/ 1041 h 1045"/>
                <a:gd name="T44" fmla="*/ 236 w 471"/>
                <a:gd name="T45" fmla="*/ 1045 h 1045"/>
                <a:gd name="T46" fmla="*/ 64 w 471"/>
                <a:gd name="T47" fmla="*/ 1045 h 1045"/>
                <a:gd name="T48" fmla="*/ 44 w 471"/>
                <a:gd name="T49" fmla="*/ 1041 h 1045"/>
                <a:gd name="T50" fmla="*/ 26 w 471"/>
                <a:gd name="T51" fmla="*/ 1033 h 1045"/>
                <a:gd name="T52" fmla="*/ 12 w 471"/>
                <a:gd name="T53" fmla="*/ 1019 h 1045"/>
                <a:gd name="T54" fmla="*/ 3 w 471"/>
                <a:gd name="T55" fmla="*/ 1001 h 1045"/>
                <a:gd name="T56" fmla="*/ 0 w 471"/>
                <a:gd name="T57" fmla="*/ 981 h 1045"/>
                <a:gd name="T58" fmla="*/ 3 w 471"/>
                <a:gd name="T59" fmla="*/ 960 h 1045"/>
                <a:gd name="T60" fmla="*/ 12 w 471"/>
                <a:gd name="T61" fmla="*/ 943 h 1045"/>
                <a:gd name="T62" fmla="*/ 26 w 471"/>
                <a:gd name="T63" fmla="*/ 929 h 1045"/>
                <a:gd name="T64" fmla="*/ 44 w 471"/>
                <a:gd name="T65" fmla="*/ 920 h 1045"/>
                <a:gd name="T66" fmla="*/ 64 w 471"/>
                <a:gd name="T67" fmla="*/ 917 h 1045"/>
                <a:gd name="T68" fmla="*/ 236 w 471"/>
                <a:gd name="T69" fmla="*/ 917 h 1045"/>
                <a:gd name="T70" fmla="*/ 260 w 471"/>
                <a:gd name="T71" fmla="*/ 913 h 1045"/>
                <a:gd name="T72" fmla="*/ 283 w 471"/>
                <a:gd name="T73" fmla="*/ 904 h 1045"/>
                <a:gd name="T74" fmla="*/ 303 w 471"/>
                <a:gd name="T75" fmla="*/ 889 h 1045"/>
                <a:gd name="T76" fmla="*/ 319 w 471"/>
                <a:gd name="T77" fmla="*/ 869 h 1045"/>
                <a:gd name="T78" fmla="*/ 332 w 471"/>
                <a:gd name="T79" fmla="*/ 845 h 1045"/>
                <a:gd name="T80" fmla="*/ 340 w 471"/>
                <a:gd name="T81" fmla="*/ 818 h 1045"/>
                <a:gd name="T82" fmla="*/ 343 w 471"/>
                <a:gd name="T83" fmla="*/ 789 h 1045"/>
                <a:gd name="T84" fmla="*/ 343 w 471"/>
                <a:gd name="T85" fmla="*/ 256 h 1045"/>
                <a:gd name="T86" fmla="*/ 340 w 471"/>
                <a:gd name="T87" fmla="*/ 228 h 1045"/>
                <a:gd name="T88" fmla="*/ 333 w 471"/>
                <a:gd name="T89" fmla="*/ 201 h 1045"/>
                <a:gd name="T90" fmla="*/ 321 w 471"/>
                <a:gd name="T91" fmla="*/ 176 h 1045"/>
                <a:gd name="T92" fmla="*/ 305 w 471"/>
                <a:gd name="T93" fmla="*/ 157 h 1045"/>
                <a:gd name="T94" fmla="*/ 287 w 471"/>
                <a:gd name="T95" fmla="*/ 141 h 1045"/>
                <a:gd name="T96" fmla="*/ 266 w 471"/>
                <a:gd name="T97" fmla="*/ 132 h 1045"/>
                <a:gd name="T98" fmla="*/ 243 w 471"/>
                <a:gd name="T99" fmla="*/ 128 h 1045"/>
                <a:gd name="T100" fmla="*/ 79 w 471"/>
                <a:gd name="T101" fmla="*/ 128 h 1045"/>
                <a:gd name="T102" fmla="*/ 59 w 471"/>
                <a:gd name="T103" fmla="*/ 125 h 1045"/>
                <a:gd name="T104" fmla="*/ 41 w 471"/>
                <a:gd name="T105" fmla="*/ 117 h 1045"/>
                <a:gd name="T106" fmla="*/ 27 w 471"/>
                <a:gd name="T107" fmla="*/ 103 h 1045"/>
                <a:gd name="T108" fmla="*/ 18 w 471"/>
                <a:gd name="T109" fmla="*/ 85 h 1045"/>
                <a:gd name="T110" fmla="*/ 15 w 471"/>
                <a:gd name="T111" fmla="*/ 65 h 1045"/>
                <a:gd name="T112" fmla="*/ 18 w 471"/>
                <a:gd name="T113" fmla="*/ 45 h 1045"/>
                <a:gd name="T114" fmla="*/ 27 w 471"/>
                <a:gd name="T115" fmla="*/ 27 h 1045"/>
                <a:gd name="T116" fmla="*/ 41 w 471"/>
                <a:gd name="T117" fmla="*/ 13 h 1045"/>
                <a:gd name="T118" fmla="*/ 59 w 471"/>
                <a:gd name="T119" fmla="*/ 4 h 1045"/>
                <a:gd name="T120" fmla="*/ 79 w 471"/>
                <a:gd name="T12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1" h="1045">
                  <a:moveTo>
                    <a:pt x="79" y="0"/>
                  </a:moveTo>
                  <a:lnTo>
                    <a:pt x="243" y="0"/>
                  </a:lnTo>
                  <a:lnTo>
                    <a:pt x="279" y="5"/>
                  </a:lnTo>
                  <a:lnTo>
                    <a:pt x="315" y="14"/>
                  </a:lnTo>
                  <a:lnTo>
                    <a:pt x="348" y="29"/>
                  </a:lnTo>
                  <a:lnTo>
                    <a:pt x="378" y="50"/>
                  </a:lnTo>
                  <a:lnTo>
                    <a:pt x="404" y="76"/>
                  </a:lnTo>
                  <a:lnTo>
                    <a:pt x="427" y="106"/>
                  </a:lnTo>
                  <a:lnTo>
                    <a:pt x="446" y="139"/>
                  </a:lnTo>
                  <a:lnTo>
                    <a:pt x="460" y="176"/>
                  </a:lnTo>
                  <a:lnTo>
                    <a:pt x="468" y="215"/>
                  </a:lnTo>
                  <a:lnTo>
                    <a:pt x="471" y="256"/>
                  </a:lnTo>
                  <a:lnTo>
                    <a:pt x="471" y="789"/>
                  </a:lnTo>
                  <a:lnTo>
                    <a:pt x="468" y="830"/>
                  </a:lnTo>
                  <a:lnTo>
                    <a:pt x="459" y="870"/>
                  </a:lnTo>
                  <a:lnTo>
                    <a:pt x="445" y="906"/>
                  </a:lnTo>
                  <a:lnTo>
                    <a:pt x="426" y="940"/>
                  </a:lnTo>
                  <a:lnTo>
                    <a:pt x="402" y="970"/>
                  </a:lnTo>
                  <a:lnTo>
                    <a:pt x="374" y="996"/>
                  </a:lnTo>
                  <a:lnTo>
                    <a:pt x="343" y="1016"/>
                  </a:lnTo>
                  <a:lnTo>
                    <a:pt x="309" y="1032"/>
                  </a:lnTo>
                  <a:lnTo>
                    <a:pt x="273" y="1041"/>
                  </a:lnTo>
                  <a:lnTo>
                    <a:pt x="236" y="1045"/>
                  </a:lnTo>
                  <a:lnTo>
                    <a:pt x="64" y="1045"/>
                  </a:lnTo>
                  <a:lnTo>
                    <a:pt x="44" y="1041"/>
                  </a:lnTo>
                  <a:lnTo>
                    <a:pt x="26" y="1033"/>
                  </a:lnTo>
                  <a:lnTo>
                    <a:pt x="12" y="1019"/>
                  </a:lnTo>
                  <a:lnTo>
                    <a:pt x="3" y="1001"/>
                  </a:lnTo>
                  <a:lnTo>
                    <a:pt x="0" y="981"/>
                  </a:lnTo>
                  <a:lnTo>
                    <a:pt x="3" y="960"/>
                  </a:lnTo>
                  <a:lnTo>
                    <a:pt x="12" y="943"/>
                  </a:lnTo>
                  <a:lnTo>
                    <a:pt x="26" y="929"/>
                  </a:lnTo>
                  <a:lnTo>
                    <a:pt x="44" y="920"/>
                  </a:lnTo>
                  <a:lnTo>
                    <a:pt x="64" y="917"/>
                  </a:lnTo>
                  <a:lnTo>
                    <a:pt x="236" y="917"/>
                  </a:lnTo>
                  <a:lnTo>
                    <a:pt x="260" y="913"/>
                  </a:lnTo>
                  <a:lnTo>
                    <a:pt x="283" y="904"/>
                  </a:lnTo>
                  <a:lnTo>
                    <a:pt x="303" y="889"/>
                  </a:lnTo>
                  <a:lnTo>
                    <a:pt x="319" y="869"/>
                  </a:lnTo>
                  <a:lnTo>
                    <a:pt x="332" y="845"/>
                  </a:lnTo>
                  <a:lnTo>
                    <a:pt x="340" y="818"/>
                  </a:lnTo>
                  <a:lnTo>
                    <a:pt x="343" y="789"/>
                  </a:lnTo>
                  <a:lnTo>
                    <a:pt x="343" y="256"/>
                  </a:lnTo>
                  <a:lnTo>
                    <a:pt x="340" y="228"/>
                  </a:lnTo>
                  <a:lnTo>
                    <a:pt x="333" y="201"/>
                  </a:lnTo>
                  <a:lnTo>
                    <a:pt x="321" y="176"/>
                  </a:lnTo>
                  <a:lnTo>
                    <a:pt x="305" y="157"/>
                  </a:lnTo>
                  <a:lnTo>
                    <a:pt x="287" y="141"/>
                  </a:lnTo>
                  <a:lnTo>
                    <a:pt x="266" y="132"/>
                  </a:lnTo>
                  <a:lnTo>
                    <a:pt x="243" y="128"/>
                  </a:lnTo>
                  <a:lnTo>
                    <a:pt x="79" y="128"/>
                  </a:lnTo>
                  <a:lnTo>
                    <a:pt x="59" y="125"/>
                  </a:lnTo>
                  <a:lnTo>
                    <a:pt x="41" y="117"/>
                  </a:lnTo>
                  <a:lnTo>
                    <a:pt x="27" y="103"/>
                  </a:lnTo>
                  <a:lnTo>
                    <a:pt x="18" y="85"/>
                  </a:lnTo>
                  <a:lnTo>
                    <a:pt x="15" y="65"/>
                  </a:lnTo>
                  <a:lnTo>
                    <a:pt x="18" y="45"/>
                  </a:lnTo>
                  <a:lnTo>
                    <a:pt x="27" y="27"/>
                  </a:lnTo>
                  <a:lnTo>
                    <a:pt x="41" y="13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5" name="Freeform 23"/>
            <p:cNvSpPr>
              <a:spLocks noEditPoints="1"/>
            </p:cNvSpPr>
            <p:nvPr/>
          </p:nvSpPr>
          <p:spPr bwMode="auto">
            <a:xfrm>
              <a:off x="14285913" y="-1141413"/>
              <a:ext cx="146050" cy="187325"/>
            </a:xfrm>
            <a:custGeom>
              <a:avLst/>
              <a:gdLst>
                <a:gd name="T0" fmla="*/ 128 w 912"/>
                <a:gd name="T1" fmla="*/ 128 h 1178"/>
                <a:gd name="T2" fmla="*/ 128 w 912"/>
                <a:gd name="T3" fmla="*/ 1050 h 1178"/>
                <a:gd name="T4" fmla="*/ 761 w 912"/>
                <a:gd name="T5" fmla="*/ 1050 h 1178"/>
                <a:gd name="T6" fmla="*/ 480 w 912"/>
                <a:gd name="T7" fmla="*/ 128 h 1178"/>
                <a:gd name="T8" fmla="*/ 128 w 912"/>
                <a:gd name="T9" fmla="*/ 128 h 1178"/>
                <a:gd name="T10" fmla="*/ 64 w 912"/>
                <a:gd name="T11" fmla="*/ 0 h 1178"/>
                <a:gd name="T12" fmla="*/ 528 w 912"/>
                <a:gd name="T13" fmla="*/ 0 h 1178"/>
                <a:gd name="T14" fmla="*/ 544 w 912"/>
                <a:gd name="T15" fmla="*/ 2 h 1178"/>
                <a:gd name="T16" fmla="*/ 559 w 912"/>
                <a:gd name="T17" fmla="*/ 8 h 1178"/>
                <a:gd name="T18" fmla="*/ 572 w 912"/>
                <a:gd name="T19" fmla="*/ 17 h 1178"/>
                <a:gd name="T20" fmla="*/ 581 w 912"/>
                <a:gd name="T21" fmla="*/ 30 h 1178"/>
                <a:gd name="T22" fmla="*/ 589 w 912"/>
                <a:gd name="T23" fmla="*/ 45 h 1178"/>
                <a:gd name="T24" fmla="*/ 905 w 912"/>
                <a:gd name="T25" fmla="*/ 1083 h 1178"/>
                <a:gd name="T26" fmla="*/ 911 w 912"/>
                <a:gd name="T27" fmla="*/ 1098 h 1178"/>
                <a:gd name="T28" fmla="*/ 912 w 912"/>
                <a:gd name="T29" fmla="*/ 1114 h 1178"/>
                <a:gd name="T30" fmla="*/ 910 w 912"/>
                <a:gd name="T31" fmla="*/ 1131 h 1178"/>
                <a:gd name="T32" fmla="*/ 904 w 912"/>
                <a:gd name="T33" fmla="*/ 1146 h 1178"/>
                <a:gd name="T34" fmla="*/ 894 w 912"/>
                <a:gd name="T35" fmla="*/ 1159 h 1178"/>
                <a:gd name="T36" fmla="*/ 881 w 912"/>
                <a:gd name="T37" fmla="*/ 1168 h 1178"/>
                <a:gd name="T38" fmla="*/ 866 w 912"/>
                <a:gd name="T39" fmla="*/ 1175 h 1178"/>
                <a:gd name="T40" fmla="*/ 849 w 912"/>
                <a:gd name="T41" fmla="*/ 1178 h 1178"/>
                <a:gd name="T42" fmla="*/ 64 w 912"/>
                <a:gd name="T43" fmla="*/ 1178 h 1178"/>
                <a:gd name="T44" fmla="*/ 47 w 912"/>
                <a:gd name="T45" fmla="*/ 1175 h 1178"/>
                <a:gd name="T46" fmla="*/ 31 w 912"/>
                <a:gd name="T47" fmla="*/ 1168 h 1178"/>
                <a:gd name="T48" fmla="*/ 18 w 912"/>
                <a:gd name="T49" fmla="*/ 1159 h 1178"/>
                <a:gd name="T50" fmla="*/ 9 w 912"/>
                <a:gd name="T51" fmla="*/ 1146 h 1178"/>
                <a:gd name="T52" fmla="*/ 2 w 912"/>
                <a:gd name="T53" fmla="*/ 1131 h 1178"/>
                <a:gd name="T54" fmla="*/ 0 w 912"/>
                <a:gd name="T55" fmla="*/ 1114 h 1178"/>
                <a:gd name="T56" fmla="*/ 0 w 912"/>
                <a:gd name="T57" fmla="*/ 64 h 1178"/>
                <a:gd name="T58" fmla="*/ 2 w 912"/>
                <a:gd name="T59" fmla="*/ 47 h 1178"/>
                <a:gd name="T60" fmla="*/ 9 w 912"/>
                <a:gd name="T61" fmla="*/ 31 h 1178"/>
                <a:gd name="T62" fmla="*/ 18 w 912"/>
                <a:gd name="T63" fmla="*/ 18 h 1178"/>
                <a:gd name="T64" fmla="*/ 31 w 912"/>
                <a:gd name="T65" fmla="*/ 9 h 1178"/>
                <a:gd name="T66" fmla="*/ 47 w 912"/>
                <a:gd name="T67" fmla="*/ 2 h 1178"/>
                <a:gd name="T68" fmla="*/ 64 w 912"/>
                <a:gd name="T69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2" h="1178">
                  <a:moveTo>
                    <a:pt x="128" y="128"/>
                  </a:moveTo>
                  <a:lnTo>
                    <a:pt x="128" y="1050"/>
                  </a:lnTo>
                  <a:lnTo>
                    <a:pt x="761" y="1050"/>
                  </a:lnTo>
                  <a:lnTo>
                    <a:pt x="480" y="128"/>
                  </a:lnTo>
                  <a:lnTo>
                    <a:pt x="128" y="128"/>
                  </a:lnTo>
                  <a:close/>
                  <a:moveTo>
                    <a:pt x="64" y="0"/>
                  </a:moveTo>
                  <a:lnTo>
                    <a:pt x="528" y="0"/>
                  </a:lnTo>
                  <a:lnTo>
                    <a:pt x="544" y="2"/>
                  </a:lnTo>
                  <a:lnTo>
                    <a:pt x="559" y="8"/>
                  </a:lnTo>
                  <a:lnTo>
                    <a:pt x="572" y="17"/>
                  </a:lnTo>
                  <a:lnTo>
                    <a:pt x="581" y="30"/>
                  </a:lnTo>
                  <a:lnTo>
                    <a:pt x="589" y="45"/>
                  </a:lnTo>
                  <a:lnTo>
                    <a:pt x="905" y="1083"/>
                  </a:lnTo>
                  <a:lnTo>
                    <a:pt x="911" y="1098"/>
                  </a:lnTo>
                  <a:lnTo>
                    <a:pt x="912" y="1114"/>
                  </a:lnTo>
                  <a:lnTo>
                    <a:pt x="910" y="1131"/>
                  </a:lnTo>
                  <a:lnTo>
                    <a:pt x="904" y="1146"/>
                  </a:lnTo>
                  <a:lnTo>
                    <a:pt x="894" y="1159"/>
                  </a:lnTo>
                  <a:lnTo>
                    <a:pt x="881" y="1168"/>
                  </a:lnTo>
                  <a:lnTo>
                    <a:pt x="866" y="1175"/>
                  </a:lnTo>
                  <a:lnTo>
                    <a:pt x="849" y="1178"/>
                  </a:lnTo>
                  <a:lnTo>
                    <a:pt x="64" y="1178"/>
                  </a:lnTo>
                  <a:lnTo>
                    <a:pt x="47" y="1175"/>
                  </a:lnTo>
                  <a:lnTo>
                    <a:pt x="31" y="1168"/>
                  </a:lnTo>
                  <a:lnTo>
                    <a:pt x="18" y="1159"/>
                  </a:lnTo>
                  <a:lnTo>
                    <a:pt x="9" y="1146"/>
                  </a:lnTo>
                  <a:lnTo>
                    <a:pt x="2" y="1131"/>
                  </a:lnTo>
                  <a:lnTo>
                    <a:pt x="0" y="1114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1"/>
                  </a:lnTo>
                  <a:lnTo>
                    <a:pt x="18" y="18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76" name="150 Grupo"/>
          <p:cNvGrpSpPr/>
          <p:nvPr/>
        </p:nvGrpSpPr>
        <p:grpSpPr>
          <a:xfrm>
            <a:off x="7208046" y="5301046"/>
            <a:ext cx="377012" cy="338715"/>
            <a:chOff x="13414375" y="-1338263"/>
            <a:chExt cx="528638" cy="455613"/>
          </a:xfrm>
          <a:solidFill>
            <a:schemeClr val="bg1">
              <a:alpha val="70000"/>
            </a:schemeClr>
          </a:solidFill>
        </p:grpSpPr>
        <p:sp>
          <p:nvSpPr>
            <p:cNvPr id="77" name="Freeform 6"/>
            <p:cNvSpPr/>
            <p:nvPr/>
          </p:nvSpPr>
          <p:spPr bwMode="auto">
            <a:xfrm>
              <a:off x="13414375" y="-1241425"/>
              <a:ext cx="158750" cy="350838"/>
            </a:xfrm>
            <a:custGeom>
              <a:avLst/>
              <a:gdLst>
                <a:gd name="T0" fmla="*/ 64 w 1005"/>
                <a:gd name="T1" fmla="*/ 0 h 2207"/>
                <a:gd name="T2" fmla="*/ 81 w 1005"/>
                <a:gd name="T3" fmla="*/ 2 h 2207"/>
                <a:gd name="T4" fmla="*/ 97 w 1005"/>
                <a:gd name="T5" fmla="*/ 8 h 2207"/>
                <a:gd name="T6" fmla="*/ 109 w 1005"/>
                <a:gd name="T7" fmla="*/ 18 h 2207"/>
                <a:gd name="T8" fmla="*/ 119 w 1005"/>
                <a:gd name="T9" fmla="*/ 32 h 2207"/>
                <a:gd name="T10" fmla="*/ 126 w 1005"/>
                <a:gd name="T11" fmla="*/ 47 h 2207"/>
                <a:gd name="T12" fmla="*/ 128 w 1005"/>
                <a:gd name="T13" fmla="*/ 63 h 2207"/>
                <a:gd name="T14" fmla="*/ 128 w 1005"/>
                <a:gd name="T15" fmla="*/ 2078 h 2207"/>
                <a:gd name="T16" fmla="*/ 878 w 1005"/>
                <a:gd name="T17" fmla="*/ 2078 h 2207"/>
                <a:gd name="T18" fmla="*/ 878 w 1005"/>
                <a:gd name="T19" fmla="*/ 63 h 2207"/>
                <a:gd name="T20" fmla="*/ 880 w 1005"/>
                <a:gd name="T21" fmla="*/ 47 h 2207"/>
                <a:gd name="T22" fmla="*/ 886 w 1005"/>
                <a:gd name="T23" fmla="*/ 32 h 2207"/>
                <a:gd name="T24" fmla="*/ 896 w 1005"/>
                <a:gd name="T25" fmla="*/ 18 h 2207"/>
                <a:gd name="T26" fmla="*/ 909 w 1005"/>
                <a:gd name="T27" fmla="*/ 8 h 2207"/>
                <a:gd name="T28" fmla="*/ 925 w 1005"/>
                <a:gd name="T29" fmla="*/ 2 h 2207"/>
                <a:gd name="T30" fmla="*/ 941 w 1005"/>
                <a:gd name="T31" fmla="*/ 0 h 2207"/>
                <a:gd name="T32" fmla="*/ 958 w 1005"/>
                <a:gd name="T33" fmla="*/ 2 h 2207"/>
                <a:gd name="T34" fmla="*/ 973 w 1005"/>
                <a:gd name="T35" fmla="*/ 8 h 2207"/>
                <a:gd name="T36" fmla="*/ 987 w 1005"/>
                <a:gd name="T37" fmla="*/ 18 h 2207"/>
                <a:gd name="T38" fmla="*/ 997 w 1005"/>
                <a:gd name="T39" fmla="*/ 32 h 2207"/>
                <a:gd name="T40" fmla="*/ 1003 w 1005"/>
                <a:gd name="T41" fmla="*/ 47 h 2207"/>
                <a:gd name="T42" fmla="*/ 1005 w 1005"/>
                <a:gd name="T43" fmla="*/ 63 h 2207"/>
                <a:gd name="T44" fmla="*/ 1005 w 1005"/>
                <a:gd name="T45" fmla="*/ 2143 h 2207"/>
                <a:gd name="T46" fmla="*/ 1003 w 1005"/>
                <a:gd name="T47" fmla="*/ 2159 h 2207"/>
                <a:gd name="T48" fmla="*/ 997 w 1005"/>
                <a:gd name="T49" fmla="*/ 2174 h 2207"/>
                <a:gd name="T50" fmla="*/ 987 w 1005"/>
                <a:gd name="T51" fmla="*/ 2187 h 2207"/>
                <a:gd name="T52" fmla="*/ 973 w 1005"/>
                <a:gd name="T53" fmla="*/ 2198 h 2207"/>
                <a:gd name="T54" fmla="*/ 958 w 1005"/>
                <a:gd name="T55" fmla="*/ 2204 h 2207"/>
                <a:gd name="T56" fmla="*/ 941 w 1005"/>
                <a:gd name="T57" fmla="*/ 2207 h 2207"/>
                <a:gd name="T58" fmla="*/ 64 w 1005"/>
                <a:gd name="T59" fmla="*/ 2207 h 2207"/>
                <a:gd name="T60" fmla="*/ 47 w 1005"/>
                <a:gd name="T61" fmla="*/ 2204 h 2207"/>
                <a:gd name="T62" fmla="*/ 32 w 1005"/>
                <a:gd name="T63" fmla="*/ 2198 h 2207"/>
                <a:gd name="T64" fmla="*/ 18 w 1005"/>
                <a:gd name="T65" fmla="*/ 2187 h 2207"/>
                <a:gd name="T66" fmla="*/ 9 w 1005"/>
                <a:gd name="T67" fmla="*/ 2174 h 2207"/>
                <a:gd name="T68" fmla="*/ 2 w 1005"/>
                <a:gd name="T69" fmla="*/ 2159 h 2207"/>
                <a:gd name="T70" fmla="*/ 0 w 1005"/>
                <a:gd name="T71" fmla="*/ 2143 h 2207"/>
                <a:gd name="T72" fmla="*/ 0 w 1005"/>
                <a:gd name="T73" fmla="*/ 63 h 2207"/>
                <a:gd name="T74" fmla="*/ 2 w 1005"/>
                <a:gd name="T75" fmla="*/ 47 h 2207"/>
                <a:gd name="T76" fmla="*/ 9 w 1005"/>
                <a:gd name="T77" fmla="*/ 32 h 2207"/>
                <a:gd name="T78" fmla="*/ 18 w 1005"/>
                <a:gd name="T79" fmla="*/ 18 h 2207"/>
                <a:gd name="T80" fmla="*/ 32 w 1005"/>
                <a:gd name="T81" fmla="*/ 8 h 2207"/>
                <a:gd name="T82" fmla="*/ 47 w 1005"/>
                <a:gd name="T83" fmla="*/ 2 h 2207"/>
                <a:gd name="T84" fmla="*/ 64 w 1005"/>
                <a:gd name="T85" fmla="*/ 0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2207">
                  <a:moveTo>
                    <a:pt x="64" y="0"/>
                  </a:moveTo>
                  <a:lnTo>
                    <a:pt x="81" y="2"/>
                  </a:lnTo>
                  <a:lnTo>
                    <a:pt x="97" y="8"/>
                  </a:lnTo>
                  <a:lnTo>
                    <a:pt x="109" y="18"/>
                  </a:lnTo>
                  <a:lnTo>
                    <a:pt x="119" y="32"/>
                  </a:lnTo>
                  <a:lnTo>
                    <a:pt x="126" y="47"/>
                  </a:lnTo>
                  <a:lnTo>
                    <a:pt x="128" y="63"/>
                  </a:lnTo>
                  <a:lnTo>
                    <a:pt x="128" y="2078"/>
                  </a:lnTo>
                  <a:lnTo>
                    <a:pt x="878" y="2078"/>
                  </a:lnTo>
                  <a:lnTo>
                    <a:pt x="878" y="63"/>
                  </a:lnTo>
                  <a:lnTo>
                    <a:pt x="880" y="47"/>
                  </a:lnTo>
                  <a:lnTo>
                    <a:pt x="886" y="32"/>
                  </a:lnTo>
                  <a:lnTo>
                    <a:pt x="896" y="18"/>
                  </a:lnTo>
                  <a:lnTo>
                    <a:pt x="909" y="8"/>
                  </a:lnTo>
                  <a:lnTo>
                    <a:pt x="925" y="2"/>
                  </a:lnTo>
                  <a:lnTo>
                    <a:pt x="941" y="0"/>
                  </a:lnTo>
                  <a:lnTo>
                    <a:pt x="958" y="2"/>
                  </a:lnTo>
                  <a:lnTo>
                    <a:pt x="973" y="8"/>
                  </a:lnTo>
                  <a:lnTo>
                    <a:pt x="987" y="18"/>
                  </a:lnTo>
                  <a:lnTo>
                    <a:pt x="997" y="32"/>
                  </a:lnTo>
                  <a:lnTo>
                    <a:pt x="1003" y="47"/>
                  </a:lnTo>
                  <a:lnTo>
                    <a:pt x="1005" y="63"/>
                  </a:lnTo>
                  <a:lnTo>
                    <a:pt x="1005" y="2143"/>
                  </a:lnTo>
                  <a:lnTo>
                    <a:pt x="1003" y="2159"/>
                  </a:lnTo>
                  <a:lnTo>
                    <a:pt x="997" y="2174"/>
                  </a:lnTo>
                  <a:lnTo>
                    <a:pt x="987" y="2187"/>
                  </a:lnTo>
                  <a:lnTo>
                    <a:pt x="973" y="2198"/>
                  </a:lnTo>
                  <a:lnTo>
                    <a:pt x="958" y="2204"/>
                  </a:lnTo>
                  <a:lnTo>
                    <a:pt x="941" y="2207"/>
                  </a:lnTo>
                  <a:lnTo>
                    <a:pt x="64" y="2207"/>
                  </a:lnTo>
                  <a:lnTo>
                    <a:pt x="47" y="2204"/>
                  </a:lnTo>
                  <a:lnTo>
                    <a:pt x="32" y="2198"/>
                  </a:lnTo>
                  <a:lnTo>
                    <a:pt x="18" y="2187"/>
                  </a:lnTo>
                  <a:lnTo>
                    <a:pt x="9" y="2174"/>
                  </a:lnTo>
                  <a:lnTo>
                    <a:pt x="2" y="2159"/>
                  </a:lnTo>
                  <a:lnTo>
                    <a:pt x="0" y="2143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8" name="Freeform 7"/>
            <p:cNvSpPr/>
            <p:nvPr/>
          </p:nvSpPr>
          <p:spPr bwMode="auto">
            <a:xfrm>
              <a:off x="13595350" y="-1338263"/>
              <a:ext cx="160338" cy="447675"/>
            </a:xfrm>
            <a:custGeom>
              <a:avLst/>
              <a:gdLst>
                <a:gd name="T0" fmla="*/ 65 w 1005"/>
                <a:gd name="T1" fmla="*/ 0 h 2818"/>
                <a:gd name="T2" fmla="*/ 82 w 1005"/>
                <a:gd name="T3" fmla="*/ 2 h 2818"/>
                <a:gd name="T4" fmla="*/ 97 w 1005"/>
                <a:gd name="T5" fmla="*/ 9 h 2818"/>
                <a:gd name="T6" fmla="*/ 109 w 1005"/>
                <a:gd name="T7" fmla="*/ 20 h 2818"/>
                <a:gd name="T8" fmla="*/ 120 w 1005"/>
                <a:gd name="T9" fmla="*/ 32 h 2818"/>
                <a:gd name="T10" fmla="*/ 127 w 1005"/>
                <a:gd name="T11" fmla="*/ 47 h 2818"/>
                <a:gd name="T12" fmla="*/ 129 w 1005"/>
                <a:gd name="T13" fmla="*/ 64 h 2818"/>
                <a:gd name="T14" fmla="*/ 129 w 1005"/>
                <a:gd name="T15" fmla="*/ 2689 h 2818"/>
                <a:gd name="T16" fmla="*/ 878 w 1005"/>
                <a:gd name="T17" fmla="*/ 2689 h 2818"/>
                <a:gd name="T18" fmla="*/ 878 w 1005"/>
                <a:gd name="T19" fmla="*/ 64 h 2818"/>
                <a:gd name="T20" fmla="*/ 880 w 1005"/>
                <a:gd name="T21" fmla="*/ 47 h 2818"/>
                <a:gd name="T22" fmla="*/ 886 w 1005"/>
                <a:gd name="T23" fmla="*/ 32 h 2818"/>
                <a:gd name="T24" fmla="*/ 896 w 1005"/>
                <a:gd name="T25" fmla="*/ 20 h 2818"/>
                <a:gd name="T26" fmla="*/ 910 w 1005"/>
                <a:gd name="T27" fmla="*/ 9 h 2818"/>
                <a:gd name="T28" fmla="*/ 925 w 1005"/>
                <a:gd name="T29" fmla="*/ 2 h 2818"/>
                <a:gd name="T30" fmla="*/ 941 w 1005"/>
                <a:gd name="T31" fmla="*/ 0 h 2818"/>
                <a:gd name="T32" fmla="*/ 959 w 1005"/>
                <a:gd name="T33" fmla="*/ 2 h 2818"/>
                <a:gd name="T34" fmla="*/ 974 w 1005"/>
                <a:gd name="T35" fmla="*/ 9 h 2818"/>
                <a:gd name="T36" fmla="*/ 987 w 1005"/>
                <a:gd name="T37" fmla="*/ 20 h 2818"/>
                <a:gd name="T38" fmla="*/ 997 w 1005"/>
                <a:gd name="T39" fmla="*/ 32 h 2818"/>
                <a:gd name="T40" fmla="*/ 1003 w 1005"/>
                <a:gd name="T41" fmla="*/ 47 h 2818"/>
                <a:gd name="T42" fmla="*/ 1005 w 1005"/>
                <a:gd name="T43" fmla="*/ 64 h 2818"/>
                <a:gd name="T44" fmla="*/ 1005 w 1005"/>
                <a:gd name="T45" fmla="*/ 2754 h 2818"/>
                <a:gd name="T46" fmla="*/ 1003 w 1005"/>
                <a:gd name="T47" fmla="*/ 2770 h 2818"/>
                <a:gd name="T48" fmla="*/ 997 w 1005"/>
                <a:gd name="T49" fmla="*/ 2785 h 2818"/>
                <a:gd name="T50" fmla="*/ 987 w 1005"/>
                <a:gd name="T51" fmla="*/ 2798 h 2818"/>
                <a:gd name="T52" fmla="*/ 974 w 1005"/>
                <a:gd name="T53" fmla="*/ 2809 h 2818"/>
                <a:gd name="T54" fmla="*/ 959 w 1005"/>
                <a:gd name="T55" fmla="*/ 2815 h 2818"/>
                <a:gd name="T56" fmla="*/ 941 w 1005"/>
                <a:gd name="T57" fmla="*/ 2818 h 2818"/>
                <a:gd name="T58" fmla="*/ 65 w 1005"/>
                <a:gd name="T59" fmla="*/ 2818 h 2818"/>
                <a:gd name="T60" fmla="*/ 47 w 1005"/>
                <a:gd name="T61" fmla="*/ 2815 h 2818"/>
                <a:gd name="T62" fmla="*/ 32 w 1005"/>
                <a:gd name="T63" fmla="*/ 2809 h 2818"/>
                <a:gd name="T64" fmla="*/ 20 w 1005"/>
                <a:gd name="T65" fmla="*/ 2798 h 2818"/>
                <a:gd name="T66" fmla="*/ 10 w 1005"/>
                <a:gd name="T67" fmla="*/ 2785 h 2818"/>
                <a:gd name="T68" fmla="*/ 3 w 1005"/>
                <a:gd name="T69" fmla="*/ 2770 h 2818"/>
                <a:gd name="T70" fmla="*/ 0 w 1005"/>
                <a:gd name="T71" fmla="*/ 2754 h 2818"/>
                <a:gd name="T72" fmla="*/ 0 w 1005"/>
                <a:gd name="T73" fmla="*/ 64 h 2818"/>
                <a:gd name="T74" fmla="*/ 3 w 1005"/>
                <a:gd name="T75" fmla="*/ 47 h 2818"/>
                <a:gd name="T76" fmla="*/ 10 w 1005"/>
                <a:gd name="T77" fmla="*/ 32 h 2818"/>
                <a:gd name="T78" fmla="*/ 20 w 1005"/>
                <a:gd name="T79" fmla="*/ 20 h 2818"/>
                <a:gd name="T80" fmla="*/ 32 w 1005"/>
                <a:gd name="T81" fmla="*/ 9 h 2818"/>
                <a:gd name="T82" fmla="*/ 47 w 1005"/>
                <a:gd name="T83" fmla="*/ 2 h 2818"/>
                <a:gd name="T84" fmla="*/ 65 w 1005"/>
                <a:gd name="T85" fmla="*/ 0 h 2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5" h="2818">
                  <a:moveTo>
                    <a:pt x="65" y="0"/>
                  </a:moveTo>
                  <a:lnTo>
                    <a:pt x="82" y="2"/>
                  </a:lnTo>
                  <a:lnTo>
                    <a:pt x="97" y="9"/>
                  </a:lnTo>
                  <a:lnTo>
                    <a:pt x="109" y="20"/>
                  </a:lnTo>
                  <a:lnTo>
                    <a:pt x="120" y="32"/>
                  </a:lnTo>
                  <a:lnTo>
                    <a:pt x="127" y="47"/>
                  </a:lnTo>
                  <a:lnTo>
                    <a:pt x="129" y="64"/>
                  </a:lnTo>
                  <a:lnTo>
                    <a:pt x="129" y="2689"/>
                  </a:lnTo>
                  <a:lnTo>
                    <a:pt x="878" y="2689"/>
                  </a:lnTo>
                  <a:lnTo>
                    <a:pt x="878" y="64"/>
                  </a:lnTo>
                  <a:lnTo>
                    <a:pt x="880" y="47"/>
                  </a:lnTo>
                  <a:lnTo>
                    <a:pt x="886" y="32"/>
                  </a:lnTo>
                  <a:lnTo>
                    <a:pt x="896" y="20"/>
                  </a:lnTo>
                  <a:lnTo>
                    <a:pt x="910" y="9"/>
                  </a:lnTo>
                  <a:lnTo>
                    <a:pt x="925" y="2"/>
                  </a:lnTo>
                  <a:lnTo>
                    <a:pt x="941" y="0"/>
                  </a:lnTo>
                  <a:lnTo>
                    <a:pt x="959" y="2"/>
                  </a:lnTo>
                  <a:lnTo>
                    <a:pt x="974" y="9"/>
                  </a:lnTo>
                  <a:lnTo>
                    <a:pt x="987" y="20"/>
                  </a:lnTo>
                  <a:lnTo>
                    <a:pt x="997" y="32"/>
                  </a:lnTo>
                  <a:lnTo>
                    <a:pt x="1003" y="47"/>
                  </a:lnTo>
                  <a:lnTo>
                    <a:pt x="1005" y="64"/>
                  </a:lnTo>
                  <a:lnTo>
                    <a:pt x="1005" y="2754"/>
                  </a:lnTo>
                  <a:lnTo>
                    <a:pt x="1003" y="2770"/>
                  </a:lnTo>
                  <a:lnTo>
                    <a:pt x="997" y="2785"/>
                  </a:lnTo>
                  <a:lnTo>
                    <a:pt x="987" y="2798"/>
                  </a:lnTo>
                  <a:lnTo>
                    <a:pt x="974" y="2809"/>
                  </a:lnTo>
                  <a:lnTo>
                    <a:pt x="959" y="2815"/>
                  </a:lnTo>
                  <a:lnTo>
                    <a:pt x="941" y="2818"/>
                  </a:lnTo>
                  <a:lnTo>
                    <a:pt x="65" y="2818"/>
                  </a:lnTo>
                  <a:lnTo>
                    <a:pt x="47" y="2815"/>
                  </a:lnTo>
                  <a:lnTo>
                    <a:pt x="32" y="2809"/>
                  </a:lnTo>
                  <a:lnTo>
                    <a:pt x="20" y="2798"/>
                  </a:lnTo>
                  <a:lnTo>
                    <a:pt x="10" y="2785"/>
                  </a:lnTo>
                  <a:lnTo>
                    <a:pt x="3" y="2770"/>
                  </a:lnTo>
                  <a:lnTo>
                    <a:pt x="0" y="2754"/>
                  </a:lnTo>
                  <a:lnTo>
                    <a:pt x="0" y="64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20" y="20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79" name="Freeform 8"/>
            <p:cNvSpPr/>
            <p:nvPr/>
          </p:nvSpPr>
          <p:spPr bwMode="auto">
            <a:xfrm>
              <a:off x="13765213" y="-1235075"/>
              <a:ext cx="177800" cy="352425"/>
            </a:xfrm>
            <a:custGeom>
              <a:avLst/>
              <a:gdLst>
                <a:gd name="T0" fmla="*/ 598 w 1122"/>
                <a:gd name="T1" fmla="*/ 0 h 2218"/>
                <a:gd name="T2" fmla="*/ 614 w 1122"/>
                <a:gd name="T3" fmla="*/ 2 h 2218"/>
                <a:gd name="T4" fmla="*/ 631 w 1122"/>
                <a:gd name="T5" fmla="*/ 9 h 2218"/>
                <a:gd name="T6" fmla="*/ 643 w 1122"/>
                <a:gd name="T7" fmla="*/ 19 h 2218"/>
                <a:gd name="T8" fmla="*/ 653 w 1122"/>
                <a:gd name="T9" fmla="*/ 32 h 2218"/>
                <a:gd name="T10" fmla="*/ 659 w 1122"/>
                <a:gd name="T11" fmla="*/ 49 h 2218"/>
                <a:gd name="T12" fmla="*/ 1120 w 1122"/>
                <a:gd name="T13" fmla="*/ 1983 h 2218"/>
                <a:gd name="T14" fmla="*/ 1122 w 1122"/>
                <a:gd name="T15" fmla="*/ 2001 h 2218"/>
                <a:gd name="T16" fmla="*/ 1119 w 1122"/>
                <a:gd name="T17" fmla="*/ 2017 h 2218"/>
                <a:gd name="T18" fmla="*/ 1112 w 1122"/>
                <a:gd name="T19" fmla="*/ 2032 h 2218"/>
                <a:gd name="T20" fmla="*/ 1102 w 1122"/>
                <a:gd name="T21" fmla="*/ 2044 h 2218"/>
                <a:gd name="T22" fmla="*/ 1089 w 1122"/>
                <a:gd name="T23" fmla="*/ 2055 h 2218"/>
                <a:gd name="T24" fmla="*/ 1073 w 1122"/>
                <a:gd name="T25" fmla="*/ 2061 h 2218"/>
                <a:gd name="T26" fmla="*/ 423 w 1122"/>
                <a:gd name="T27" fmla="*/ 2216 h 2218"/>
                <a:gd name="T28" fmla="*/ 416 w 1122"/>
                <a:gd name="T29" fmla="*/ 2217 h 2218"/>
                <a:gd name="T30" fmla="*/ 409 w 1122"/>
                <a:gd name="T31" fmla="*/ 2218 h 2218"/>
                <a:gd name="T32" fmla="*/ 391 w 1122"/>
                <a:gd name="T33" fmla="*/ 2216 h 2218"/>
                <a:gd name="T34" fmla="*/ 375 w 1122"/>
                <a:gd name="T35" fmla="*/ 2208 h 2218"/>
                <a:gd name="T36" fmla="*/ 362 w 1122"/>
                <a:gd name="T37" fmla="*/ 2197 h 2218"/>
                <a:gd name="T38" fmla="*/ 353 w 1122"/>
                <a:gd name="T39" fmla="*/ 2184 h 2218"/>
                <a:gd name="T40" fmla="*/ 347 w 1122"/>
                <a:gd name="T41" fmla="*/ 2169 h 2218"/>
                <a:gd name="T42" fmla="*/ 1 w 1122"/>
                <a:gd name="T43" fmla="*/ 723 h 2218"/>
                <a:gd name="T44" fmla="*/ 0 w 1122"/>
                <a:gd name="T45" fmla="*/ 705 h 2218"/>
                <a:gd name="T46" fmla="*/ 4 w 1122"/>
                <a:gd name="T47" fmla="*/ 689 h 2218"/>
                <a:gd name="T48" fmla="*/ 10 w 1122"/>
                <a:gd name="T49" fmla="*/ 674 h 2218"/>
                <a:gd name="T50" fmla="*/ 20 w 1122"/>
                <a:gd name="T51" fmla="*/ 662 h 2218"/>
                <a:gd name="T52" fmla="*/ 33 w 1122"/>
                <a:gd name="T53" fmla="*/ 652 h 2218"/>
                <a:gd name="T54" fmla="*/ 49 w 1122"/>
                <a:gd name="T55" fmla="*/ 645 h 2218"/>
                <a:gd name="T56" fmla="*/ 67 w 1122"/>
                <a:gd name="T57" fmla="*/ 643 h 2218"/>
                <a:gd name="T58" fmla="*/ 83 w 1122"/>
                <a:gd name="T59" fmla="*/ 646 h 2218"/>
                <a:gd name="T60" fmla="*/ 98 w 1122"/>
                <a:gd name="T61" fmla="*/ 654 h 2218"/>
                <a:gd name="T62" fmla="*/ 110 w 1122"/>
                <a:gd name="T63" fmla="*/ 664 h 2218"/>
                <a:gd name="T64" fmla="*/ 121 w 1122"/>
                <a:gd name="T65" fmla="*/ 677 h 2218"/>
                <a:gd name="T66" fmla="*/ 127 w 1122"/>
                <a:gd name="T67" fmla="*/ 693 h 2218"/>
                <a:gd name="T68" fmla="*/ 457 w 1122"/>
                <a:gd name="T69" fmla="*/ 2076 h 2218"/>
                <a:gd name="T70" fmla="*/ 981 w 1122"/>
                <a:gd name="T71" fmla="*/ 1951 h 2218"/>
                <a:gd name="T72" fmla="*/ 549 w 1122"/>
                <a:gd name="T73" fmla="*/ 140 h 2218"/>
                <a:gd name="T74" fmla="*/ 112 w 1122"/>
                <a:gd name="T75" fmla="*/ 244 h 2218"/>
                <a:gd name="T76" fmla="*/ 96 w 1122"/>
                <a:gd name="T77" fmla="*/ 246 h 2218"/>
                <a:gd name="T78" fmla="*/ 80 w 1122"/>
                <a:gd name="T79" fmla="*/ 243 h 2218"/>
                <a:gd name="T80" fmla="*/ 65 w 1122"/>
                <a:gd name="T81" fmla="*/ 237 h 2218"/>
                <a:gd name="T82" fmla="*/ 52 w 1122"/>
                <a:gd name="T83" fmla="*/ 227 h 2218"/>
                <a:gd name="T84" fmla="*/ 42 w 1122"/>
                <a:gd name="T85" fmla="*/ 214 h 2218"/>
                <a:gd name="T86" fmla="*/ 36 w 1122"/>
                <a:gd name="T87" fmla="*/ 197 h 2218"/>
                <a:gd name="T88" fmla="*/ 34 w 1122"/>
                <a:gd name="T89" fmla="*/ 180 h 2218"/>
                <a:gd name="T90" fmla="*/ 37 w 1122"/>
                <a:gd name="T91" fmla="*/ 164 h 2218"/>
                <a:gd name="T92" fmla="*/ 43 w 1122"/>
                <a:gd name="T93" fmla="*/ 149 h 2218"/>
                <a:gd name="T94" fmla="*/ 53 w 1122"/>
                <a:gd name="T95" fmla="*/ 136 h 2218"/>
                <a:gd name="T96" fmla="*/ 68 w 1122"/>
                <a:gd name="T97" fmla="*/ 126 h 2218"/>
                <a:gd name="T98" fmla="*/ 83 w 1122"/>
                <a:gd name="T99" fmla="*/ 120 h 2218"/>
                <a:gd name="T100" fmla="*/ 582 w 1122"/>
                <a:gd name="T101" fmla="*/ 1 h 2218"/>
                <a:gd name="T102" fmla="*/ 598 w 1122"/>
                <a:gd name="T103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2" h="2218">
                  <a:moveTo>
                    <a:pt x="598" y="0"/>
                  </a:moveTo>
                  <a:lnTo>
                    <a:pt x="614" y="2"/>
                  </a:lnTo>
                  <a:lnTo>
                    <a:pt x="631" y="9"/>
                  </a:lnTo>
                  <a:lnTo>
                    <a:pt x="643" y="19"/>
                  </a:lnTo>
                  <a:lnTo>
                    <a:pt x="653" y="32"/>
                  </a:lnTo>
                  <a:lnTo>
                    <a:pt x="659" y="49"/>
                  </a:lnTo>
                  <a:lnTo>
                    <a:pt x="1120" y="1983"/>
                  </a:lnTo>
                  <a:lnTo>
                    <a:pt x="1122" y="2001"/>
                  </a:lnTo>
                  <a:lnTo>
                    <a:pt x="1119" y="2017"/>
                  </a:lnTo>
                  <a:lnTo>
                    <a:pt x="1112" y="2032"/>
                  </a:lnTo>
                  <a:lnTo>
                    <a:pt x="1102" y="2044"/>
                  </a:lnTo>
                  <a:lnTo>
                    <a:pt x="1089" y="2055"/>
                  </a:lnTo>
                  <a:lnTo>
                    <a:pt x="1073" y="2061"/>
                  </a:lnTo>
                  <a:lnTo>
                    <a:pt x="423" y="2216"/>
                  </a:lnTo>
                  <a:lnTo>
                    <a:pt x="416" y="2217"/>
                  </a:lnTo>
                  <a:lnTo>
                    <a:pt x="409" y="2218"/>
                  </a:lnTo>
                  <a:lnTo>
                    <a:pt x="391" y="2216"/>
                  </a:lnTo>
                  <a:lnTo>
                    <a:pt x="375" y="2208"/>
                  </a:lnTo>
                  <a:lnTo>
                    <a:pt x="362" y="2197"/>
                  </a:lnTo>
                  <a:lnTo>
                    <a:pt x="353" y="2184"/>
                  </a:lnTo>
                  <a:lnTo>
                    <a:pt x="347" y="2169"/>
                  </a:lnTo>
                  <a:lnTo>
                    <a:pt x="1" y="723"/>
                  </a:lnTo>
                  <a:lnTo>
                    <a:pt x="0" y="705"/>
                  </a:lnTo>
                  <a:lnTo>
                    <a:pt x="4" y="689"/>
                  </a:lnTo>
                  <a:lnTo>
                    <a:pt x="10" y="674"/>
                  </a:lnTo>
                  <a:lnTo>
                    <a:pt x="20" y="662"/>
                  </a:lnTo>
                  <a:lnTo>
                    <a:pt x="33" y="652"/>
                  </a:lnTo>
                  <a:lnTo>
                    <a:pt x="49" y="645"/>
                  </a:lnTo>
                  <a:lnTo>
                    <a:pt x="67" y="643"/>
                  </a:lnTo>
                  <a:lnTo>
                    <a:pt x="83" y="646"/>
                  </a:lnTo>
                  <a:lnTo>
                    <a:pt x="98" y="654"/>
                  </a:lnTo>
                  <a:lnTo>
                    <a:pt x="110" y="664"/>
                  </a:lnTo>
                  <a:lnTo>
                    <a:pt x="121" y="677"/>
                  </a:lnTo>
                  <a:lnTo>
                    <a:pt x="127" y="693"/>
                  </a:lnTo>
                  <a:lnTo>
                    <a:pt x="457" y="2076"/>
                  </a:lnTo>
                  <a:lnTo>
                    <a:pt x="981" y="1951"/>
                  </a:lnTo>
                  <a:lnTo>
                    <a:pt x="549" y="140"/>
                  </a:lnTo>
                  <a:lnTo>
                    <a:pt x="112" y="244"/>
                  </a:lnTo>
                  <a:lnTo>
                    <a:pt x="96" y="246"/>
                  </a:lnTo>
                  <a:lnTo>
                    <a:pt x="80" y="243"/>
                  </a:lnTo>
                  <a:lnTo>
                    <a:pt x="65" y="237"/>
                  </a:lnTo>
                  <a:lnTo>
                    <a:pt x="52" y="227"/>
                  </a:lnTo>
                  <a:lnTo>
                    <a:pt x="42" y="214"/>
                  </a:lnTo>
                  <a:lnTo>
                    <a:pt x="36" y="197"/>
                  </a:lnTo>
                  <a:lnTo>
                    <a:pt x="34" y="180"/>
                  </a:lnTo>
                  <a:lnTo>
                    <a:pt x="37" y="164"/>
                  </a:lnTo>
                  <a:lnTo>
                    <a:pt x="43" y="149"/>
                  </a:lnTo>
                  <a:lnTo>
                    <a:pt x="53" y="136"/>
                  </a:lnTo>
                  <a:lnTo>
                    <a:pt x="68" y="126"/>
                  </a:lnTo>
                  <a:lnTo>
                    <a:pt x="83" y="120"/>
                  </a:lnTo>
                  <a:lnTo>
                    <a:pt x="582" y="1"/>
                  </a:lnTo>
                  <a:lnTo>
                    <a:pt x="5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0" name="Freeform 9"/>
            <p:cNvSpPr/>
            <p:nvPr/>
          </p:nvSpPr>
          <p:spPr bwMode="auto">
            <a:xfrm>
              <a:off x="13460413" y="-1182688"/>
              <a:ext cx="68263" cy="68263"/>
            </a:xfrm>
            <a:custGeom>
              <a:avLst/>
              <a:gdLst>
                <a:gd name="T0" fmla="*/ 218 w 435"/>
                <a:gd name="T1" fmla="*/ 0 h 433"/>
                <a:gd name="T2" fmla="*/ 253 w 435"/>
                <a:gd name="T3" fmla="*/ 2 h 433"/>
                <a:gd name="T4" fmla="*/ 286 w 435"/>
                <a:gd name="T5" fmla="*/ 10 h 433"/>
                <a:gd name="T6" fmla="*/ 317 w 435"/>
                <a:gd name="T7" fmla="*/ 23 h 433"/>
                <a:gd name="T8" fmla="*/ 345 w 435"/>
                <a:gd name="T9" fmla="*/ 41 h 433"/>
                <a:gd name="T10" fmla="*/ 371 w 435"/>
                <a:gd name="T11" fmla="*/ 63 h 433"/>
                <a:gd name="T12" fmla="*/ 392 w 435"/>
                <a:gd name="T13" fmla="*/ 88 h 433"/>
                <a:gd name="T14" fmla="*/ 410 w 435"/>
                <a:gd name="T15" fmla="*/ 117 h 433"/>
                <a:gd name="T16" fmla="*/ 424 w 435"/>
                <a:gd name="T17" fmla="*/ 147 h 433"/>
                <a:gd name="T18" fmla="*/ 432 w 435"/>
                <a:gd name="T19" fmla="*/ 181 h 433"/>
                <a:gd name="T20" fmla="*/ 435 w 435"/>
                <a:gd name="T21" fmla="*/ 217 h 433"/>
                <a:gd name="T22" fmla="*/ 432 w 435"/>
                <a:gd name="T23" fmla="*/ 251 h 433"/>
                <a:gd name="T24" fmla="*/ 424 w 435"/>
                <a:gd name="T25" fmla="*/ 285 h 433"/>
                <a:gd name="T26" fmla="*/ 410 w 435"/>
                <a:gd name="T27" fmla="*/ 316 h 433"/>
                <a:gd name="T28" fmla="*/ 392 w 435"/>
                <a:gd name="T29" fmla="*/ 345 h 433"/>
                <a:gd name="T30" fmla="*/ 371 w 435"/>
                <a:gd name="T31" fmla="*/ 370 h 433"/>
                <a:gd name="T32" fmla="*/ 345 w 435"/>
                <a:gd name="T33" fmla="*/ 392 h 433"/>
                <a:gd name="T34" fmla="*/ 317 w 435"/>
                <a:gd name="T35" fmla="*/ 409 h 433"/>
                <a:gd name="T36" fmla="*/ 286 w 435"/>
                <a:gd name="T37" fmla="*/ 422 h 433"/>
                <a:gd name="T38" fmla="*/ 253 w 435"/>
                <a:gd name="T39" fmla="*/ 430 h 433"/>
                <a:gd name="T40" fmla="*/ 218 w 435"/>
                <a:gd name="T41" fmla="*/ 433 h 433"/>
                <a:gd name="T42" fmla="*/ 182 w 435"/>
                <a:gd name="T43" fmla="*/ 430 h 433"/>
                <a:gd name="T44" fmla="*/ 149 w 435"/>
                <a:gd name="T45" fmla="*/ 422 h 433"/>
                <a:gd name="T46" fmla="*/ 118 w 435"/>
                <a:gd name="T47" fmla="*/ 409 h 433"/>
                <a:gd name="T48" fmla="*/ 90 w 435"/>
                <a:gd name="T49" fmla="*/ 392 h 433"/>
                <a:gd name="T50" fmla="*/ 64 w 435"/>
                <a:gd name="T51" fmla="*/ 370 h 433"/>
                <a:gd name="T52" fmla="*/ 43 w 435"/>
                <a:gd name="T53" fmla="*/ 345 h 433"/>
                <a:gd name="T54" fmla="*/ 25 w 435"/>
                <a:gd name="T55" fmla="*/ 316 h 433"/>
                <a:gd name="T56" fmla="*/ 11 w 435"/>
                <a:gd name="T57" fmla="*/ 285 h 433"/>
                <a:gd name="T58" fmla="*/ 3 w 435"/>
                <a:gd name="T59" fmla="*/ 251 h 433"/>
                <a:gd name="T60" fmla="*/ 0 w 435"/>
                <a:gd name="T61" fmla="*/ 217 h 433"/>
                <a:gd name="T62" fmla="*/ 3 w 435"/>
                <a:gd name="T63" fmla="*/ 181 h 433"/>
                <a:gd name="T64" fmla="*/ 11 w 435"/>
                <a:gd name="T65" fmla="*/ 147 h 433"/>
                <a:gd name="T66" fmla="*/ 25 w 435"/>
                <a:gd name="T67" fmla="*/ 117 h 433"/>
                <a:gd name="T68" fmla="*/ 43 w 435"/>
                <a:gd name="T69" fmla="*/ 88 h 433"/>
                <a:gd name="T70" fmla="*/ 64 w 435"/>
                <a:gd name="T71" fmla="*/ 63 h 433"/>
                <a:gd name="T72" fmla="*/ 90 w 435"/>
                <a:gd name="T73" fmla="*/ 41 h 433"/>
                <a:gd name="T74" fmla="*/ 118 w 435"/>
                <a:gd name="T75" fmla="*/ 23 h 433"/>
                <a:gd name="T76" fmla="*/ 149 w 435"/>
                <a:gd name="T77" fmla="*/ 10 h 433"/>
                <a:gd name="T78" fmla="*/ 182 w 435"/>
                <a:gd name="T79" fmla="*/ 2 h 433"/>
                <a:gd name="T80" fmla="*/ 218 w 435"/>
                <a:gd name="T81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5" h="433">
                  <a:moveTo>
                    <a:pt x="218" y="0"/>
                  </a:moveTo>
                  <a:lnTo>
                    <a:pt x="253" y="2"/>
                  </a:lnTo>
                  <a:lnTo>
                    <a:pt x="286" y="10"/>
                  </a:lnTo>
                  <a:lnTo>
                    <a:pt x="317" y="23"/>
                  </a:lnTo>
                  <a:lnTo>
                    <a:pt x="345" y="41"/>
                  </a:lnTo>
                  <a:lnTo>
                    <a:pt x="371" y="63"/>
                  </a:lnTo>
                  <a:lnTo>
                    <a:pt x="392" y="88"/>
                  </a:lnTo>
                  <a:lnTo>
                    <a:pt x="410" y="117"/>
                  </a:lnTo>
                  <a:lnTo>
                    <a:pt x="424" y="147"/>
                  </a:lnTo>
                  <a:lnTo>
                    <a:pt x="432" y="181"/>
                  </a:lnTo>
                  <a:lnTo>
                    <a:pt x="435" y="217"/>
                  </a:lnTo>
                  <a:lnTo>
                    <a:pt x="432" y="251"/>
                  </a:lnTo>
                  <a:lnTo>
                    <a:pt x="424" y="285"/>
                  </a:lnTo>
                  <a:lnTo>
                    <a:pt x="410" y="316"/>
                  </a:lnTo>
                  <a:lnTo>
                    <a:pt x="392" y="345"/>
                  </a:lnTo>
                  <a:lnTo>
                    <a:pt x="371" y="370"/>
                  </a:lnTo>
                  <a:lnTo>
                    <a:pt x="345" y="392"/>
                  </a:lnTo>
                  <a:lnTo>
                    <a:pt x="317" y="409"/>
                  </a:lnTo>
                  <a:lnTo>
                    <a:pt x="286" y="422"/>
                  </a:lnTo>
                  <a:lnTo>
                    <a:pt x="253" y="430"/>
                  </a:lnTo>
                  <a:lnTo>
                    <a:pt x="218" y="433"/>
                  </a:lnTo>
                  <a:lnTo>
                    <a:pt x="182" y="430"/>
                  </a:lnTo>
                  <a:lnTo>
                    <a:pt x="149" y="422"/>
                  </a:lnTo>
                  <a:lnTo>
                    <a:pt x="118" y="409"/>
                  </a:lnTo>
                  <a:lnTo>
                    <a:pt x="90" y="392"/>
                  </a:lnTo>
                  <a:lnTo>
                    <a:pt x="64" y="370"/>
                  </a:lnTo>
                  <a:lnTo>
                    <a:pt x="43" y="345"/>
                  </a:lnTo>
                  <a:lnTo>
                    <a:pt x="25" y="316"/>
                  </a:lnTo>
                  <a:lnTo>
                    <a:pt x="11" y="285"/>
                  </a:lnTo>
                  <a:lnTo>
                    <a:pt x="3" y="251"/>
                  </a:lnTo>
                  <a:lnTo>
                    <a:pt x="0" y="217"/>
                  </a:lnTo>
                  <a:lnTo>
                    <a:pt x="3" y="181"/>
                  </a:lnTo>
                  <a:lnTo>
                    <a:pt x="11" y="147"/>
                  </a:lnTo>
                  <a:lnTo>
                    <a:pt x="25" y="117"/>
                  </a:lnTo>
                  <a:lnTo>
                    <a:pt x="43" y="88"/>
                  </a:lnTo>
                  <a:lnTo>
                    <a:pt x="64" y="63"/>
                  </a:lnTo>
                  <a:lnTo>
                    <a:pt x="90" y="41"/>
                  </a:lnTo>
                  <a:lnTo>
                    <a:pt x="118" y="23"/>
                  </a:lnTo>
                  <a:lnTo>
                    <a:pt x="149" y="10"/>
                  </a:lnTo>
                  <a:lnTo>
                    <a:pt x="182" y="2"/>
                  </a:lnTo>
                  <a:lnTo>
                    <a:pt x="2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1" name="Freeform 10"/>
            <p:cNvSpPr/>
            <p:nvPr/>
          </p:nvSpPr>
          <p:spPr bwMode="auto">
            <a:xfrm>
              <a:off x="13454063" y="-963613"/>
              <a:ext cx="80963" cy="30163"/>
            </a:xfrm>
            <a:custGeom>
              <a:avLst/>
              <a:gdLst>
                <a:gd name="T0" fmla="*/ 71 w 509"/>
                <a:gd name="T1" fmla="*/ 0 h 192"/>
                <a:gd name="T2" fmla="*/ 438 w 509"/>
                <a:gd name="T3" fmla="*/ 0 h 192"/>
                <a:gd name="T4" fmla="*/ 458 w 509"/>
                <a:gd name="T5" fmla="*/ 3 h 192"/>
                <a:gd name="T6" fmla="*/ 474 w 509"/>
                <a:gd name="T7" fmla="*/ 11 h 192"/>
                <a:gd name="T8" fmla="*/ 488 w 509"/>
                <a:gd name="T9" fmla="*/ 21 h 192"/>
                <a:gd name="T10" fmla="*/ 499 w 509"/>
                <a:gd name="T11" fmla="*/ 35 h 192"/>
                <a:gd name="T12" fmla="*/ 506 w 509"/>
                <a:gd name="T13" fmla="*/ 52 h 192"/>
                <a:gd name="T14" fmla="*/ 509 w 509"/>
                <a:gd name="T15" fmla="*/ 71 h 192"/>
                <a:gd name="T16" fmla="*/ 509 w 509"/>
                <a:gd name="T17" fmla="*/ 121 h 192"/>
                <a:gd name="T18" fmla="*/ 506 w 509"/>
                <a:gd name="T19" fmla="*/ 140 h 192"/>
                <a:gd name="T20" fmla="*/ 499 w 509"/>
                <a:gd name="T21" fmla="*/ 156 h 192"/>
                <a:gd name="T22" fmla="*/ 488 w 509"/>
                <a:gd name="T23" fmla="*/ 170 h 192"/>
                <a:gd name="T24" fmla="*/ 474 w 509"/>
                <a:gd name="T25" fmla="*/ 182 h 192"/>
                <a:gd name="T26" fmla="*/ 458 w 509"/>
                <a:gd name="T27" fmla="*/ 189 h 192"/>
                <a:gd name="T28" fmla="*/ 438 w 509"/>
                <a:gd name="T29" fmla="*/ 192 h 192"/>
                <a:gd name="T30" fmla="*/ 71 w 509"/>
                <a:gd name="T31" fmla="*/ 192 h 192"/>
                <a:gd name="T32" fmla="*/ 52 w 509"/>
                <a:gd name="T33" fmla="*/ 189 h 192"/>
                <a:gd name="T34" fmla="*/ 35 w 509"/>
                <a:gd name="T35" fmla="*/ 182 h 192"/>
                <a:gd name="T36" fmla="*/ 21 w 509"/>
                <a:gd name="T37" fmla="*/ 170 h 192"/>
                <a:gd name="T38" fmla="*/ 10 w 509"/>
                <a:gd name="T39" fmla="*/ 156 h 192"/>
                <a:gd name="T40" fmla="*/ 2 w 509"/>
                <a:gd name="T41" fmla="*/ 140 h 192"/>
                <a:gd name="T42" fmla="*/ 0 w 509"/>
                <a:gd name="T43" fmla="*/ 121 h 192"/>
                <a:gd name="T44" fmla="*/ 0 w 509"/>
                <a:gd name="T45" fmla="*/ 71 h 192"/>
                <a:gd name="T46" fmla="*/ 2 w 509"/>
                <a:gd name="T47" fmla="*/ 52 h 192"/>
                <a:gd name="T48" fmla="*/ 10 w 509"/>
                <a:gd name="T49" fmla="*/ 35 h 192"/>
                <a:gd name="T50" fmla="*/ 21 w 509"/>
                <a:gd name="T51" fmla="*/ 21 h 192"/>
                <a:gd name="T52" fmla="*/ 35 w 509"/>
                <a:gd name="T53" fmla="*/ 11 h 192"/>
                <a:gd name="T54" fmla="*/ 52 w 509"/>
                <a:gd name="T55" fmla="*/ 3 h 192"/>
                <a:gd name="T56" fmla="*/ 71 w 509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9" h="192">
                  <a:moveTo>
                    <a:pt x="71" y="0"/>
                  </a:moveTo>
                  <a:lnTo>
                    <a:pt x="438" y="0"/>
                  </a:lnTo>
                  <a:lnTo>
                    <a:pt x="458" y="3"/>
                  </a:lnTo>
                  <a:lnTo>
                    <a:pt x="474" y="11"/>
                  </a:lnTo>
                  <a:lnTo>
                    <a:pt x="488" y="21"/>
                  </a:lnTo>
                  <a:lnTo>
                    <a:pt x="499" y="35"/>
                  </a:lnTo>
                  <a:lnTo>
                    <a:pt x="506" y="52"/>
                  </a:lnTo>
                  <a:lnTo>
                    <a:pt x="509" y="71"/>
                  </a:lnTo>
                  <a:lnTo>
                    <a:pt x="509" y="121"/>
                  </a:lnTo>
                  <a:lnTo>
                    <a:pt x="506" y="140"/>
                  </a:lnTo>
                  <a:lnTo>
                    <a:pt x="499" y="156"/>
                  </a:lnTo>
                  <a:lnTo>
                    <a:pt x="488" y="170"/>
                  </a:lnTo>
                  <a:lnTo>
                    <a:pt x="474" y="182"/>
                  </a:lnTo>
                  <a:lnTo>
                    <a:pt x="458" y="189"/>
                  </a:lnTo>
                  <a:lnTo>
                    <a:pt x="438" y="192"/>
                  </a:lnTo>
                  <a:lnTo>
                    <a:pt x="71" y="192"/>
                  </a:lnTo>
                  <a:lnTo>
                    <a:pt x="52" y="189"/>
                  </a:lnTo>
                  <a:lnTo>
                    <a:pt x="35" y="182"/>
                  </a:lnTo>
                  <a:lnTo>
                    <a:pt x="21" y="170"/>
                  </a:lnTo>
                  <a:lnTo>
                    <a:pt x="10" y="156"/>
                  </a:lnTo>
                  <a:lnTo>
                    <a:pt x="2" y="140"/>
                  </a:lnTo>
                  <a:lnTo>
                    <a:pt x="0" y="121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10" y="35"/>
                  </a:lnTo>
                  <a:lnTo>
                    <a:pt x="21" y="21"/>
                  </a:lnTo>
                  <a:lnTo>
                    <a:pt x="35" y="11"/>
                  </a:lnTo>
                  <a:lnTo>
                    <a:pt x="52" y="3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13641388" y="-1274763"/>
              <a:ext cx="68263" cy="68263"/>
            </a:xfrm>
            <a:custGeom>
              <a:avLst/>
              <a:gdLst>
                <a:gd name="T0" fmla="*/ 216 w 433"/>
                <a:gd name="T1" fmla="*/ 0 h 434"/>
                <a:gd name="T2" fmla="*/ 251 w 433"/>
                <a:gd name="T3" fmla="*/ 3 h 434"/>
                <a:gd name="T4" fmla="*/ 285 w 433"/>
                <a:gd name="T5" fmla="*/ 12 h 434"/>
                <a:gd name="T6" fmla="*/ 316 w 433"/>
                <a:gd name="T7" fmla="*/ 25 h 434"/>
                <a:gd name="T8" fmla="*/ 345 w 433"/>
                <a:gd name="T9" fmla="*/ 42 h 434"/>
                <a:gd name="T10" fmla="*/ 369 w 433"/>
                <a:gd name="T11" fmla="*/ 63 h 434"/>
                <a:gd name="T12" fmla="*/ 392 w 433"/>
                <a:gd name="T13" fmla="*/ 89 h 434"/>
                <a:gd name="T14" fmla="*/ 409 w 433"/>
                <a:gd name="T15" fmla="*/ 117 h 434"/>
                <a:gd name="T16" fmla="*/ 422 w 433"/>
                <a:gd name="T17" fmla="*/ 148 h 434"/>
                <a:gd name="T18" fmla="*/ 430 w 433"/>
                <a:gd name="T19" fmla="*/ 182 h 434"/>
                <a:gd name="T20" fmla="*/ 433 w 433"/>
                <a:gd name="T21" fmla="*/ 217 h 434"/>
                <a:gd name="T22" fmla="*/ 430 w 433"/>
                <a:gd name="T23" fmla="*/ 252 h 434"/>
                <a:gd name="T24" fmla="*/ 422 w 433"/>
                <a:gd name="T25" fmla="*/ 285 h 434"/>
                <a:gd name="T26" fmla="*/ 409 w 433"/>
                <a:gd name="T27" fmla="*/ 317 h 434"/>
                <a:gd name="T28" fmla="*/ 392 w 433"/>
                <a:gd name="T29" fmla="*/ 346 h 434"/>
                <a:gd name="T30" fmla="*/ 369 w 433"/>
                <a:gd name="T31" fmla="*/ 370 h 434"/>
                <a:gd name="T32" fmla="*/ 345 w 433"/>
                <a:gd name="T33" fmla="*/ 392 h 434"/>
                <a:gd name="T34" fmla="*/ 316 w 433"/>
                <a:gd name="T35" fmla="*/ 410 h 434"/>
                <a:gd name="T36" fmla="*/ 285 w 433"/>
                <a:gd name="T37" fmla="*/ 423 h 434"/>
                <a:gd name="T38" fmla="*/ 251 w 433"/>
                <a:gd name="T39" fmla="*/ 431 h 434"/>
                <a:gd name="T40" fmla="*/ 216 w 433"/>
                <a:gd name="T41" fmla="*/ 434 h 434"/>
                <a:gd name="T42" fmla="*/ 181 w 433"/>
                <a:gd name="T43" fmla="*/ 431 h 434"/>
                <a:gd name="T44" fmla="*/ 147 w 433"/>
                <a:gd name="T45" fmla="*/ 423 h 434"/>
                <a:gd name="T46" fmla="*/ 117 w 433"/>
                <a:gd name="T47" fmla="*/ 410 h 434"/>
                <a:gd name="T48" fmla="*/ 88 w 433"/>
                <a:gd name="T49" fmla="*/ 392 h 434"/>
                <a:gd name="T50" fmla="*/ 63 w 433"/>
                <a:gd name="T51" fmla="*/ 370 h 434"/>
                <a:gd name="T52" fmla="*/ 41 w 433"/>
                <a:gd name="T53" fmla="*/ 346 h 434"/>
                <a:gd name="T54" fmla="*/ 24 w 433"/>
                <a:gd name="T55" fmla="*/ 317 h 434"/>
                <a:gd name="T56" fmla="*/ 11 w 433"/>
                <a:gd name="T57" fmla="*/ 285 h 434"/>
                <a:gd name="T58" fmla="*/ 3 w 433"/>
                <a:gd name="T59" fmla="*/ 252 h 434"/>
                <a:gd name="T60" fmla="*/ 0 w 433"/>
                <a:gd name="T61" fmla="*/ 217 h 434"/>
                <a:gd name="T62" fmla="*/ 3 w 433"/>
                <a:gd name="T63" fmla="*/ 182 h 434"/>
                <a:gd name="T64" fmla="*/ 11 w 433"/>
                <a:gd name="T65" fmla="*/ 148 h 434"/>
                <a:gd name="T66" fmla="*/ 24 w 433"/>
                <a:gd name="T67" fmla="*/ 117 h 434"/>
                <a:gd name="T68" fmla="*/ 41 w 433"/>
                <a:gd name="T69" fmla="*/ 89 h 434"/>
                <a:gd name="T70" fmla="*/ 63 w 433"/>
                <a:gd name="T71" fmla="*/ 63 h 434"/>
                <a:gd name="T72" fmla="*/ 88 w 433"/>
                <a:gd name="T73" fmla="*/ 42 h 434"/>
                <a:gd name="T74" fmla="*/ 117 w 433"/>
                <a:gd name="T75" fmla="*/ 25 h 434"/>
                <a:gd name="T76" fmla="*/ 147 w 433"/>
                <a:gd name="T77" fmla="*/ 12 h 434"/>
                <a:gd name="T78" fmla="*/ 181 w 433"/>
                <a:gd name="T79" fmla="*/ 3 h 434"/>
                <a:gd name="T80" fmla="*/ 216 w 433"/>
                <a:gd name="T8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3" h="434">
                  <a:moveTo>
                    <a:pt x="216" y="0"/>
                  </a:moveTo>
                  <a:lnTo>
                    <a:pt x="251" y="3"/>
                  </a:lnTo>
                  <a:lnTo>
                    <a:pt x="285" y="12"/>
                  </a:lnTo>
                  <a:lnTo>
                    <a:pt x="316" y="25"/>
                  </a:lnTo>
                  <a:lnTo>
                    <a:pt x="345" y="42"/>
                  </a:lnTo>
                  <a:lnTo>
                    <a:pt x="369" y="63"/>
                  </a:lnTo>
                  <a:lnTo>
                    <a:pt x="392" y="89"/>
                  </a:lnTo>
                  <a:lnTo>
                    <a:pt x="409" y="117"/>
                  </a:lnTo>
                  <a:lnTo>
                    <a:pt x="422" y="148"/>
                  </a:lnTo>
                  <a:lnTo>
                    <a:pt x="430" y="182"/>
                  </a:lnTo>
                  <a:lnTo>
                    <a:pt x="433" y="217"/>
                  </a:lnTo>
                  <a:lnTo>
                    <a:pt x="430" y="252"/>
                  </a:lnTo>
                  <a:lnTo>
                    <a:pt x="422" y="285"/>
                  </a:lnTo>
                  <a:lnTo>
                    <a:pt x="409" y="317"/>
                  </a:lnTo>
                  <a:lnTo>
                    <a:pt x="392" y="346"/>
                  </a:lnTo>
                  <a:lnTo>
                    <a:pt x="369" y="370"/>
                  </a:lnTo>
                  <a:lnTo>
                    <a:pt x="345" y="392"/>
                  </a:lnTo>
                  <a:lnTo>
                    <a:pt x="316" y="410"/>
                  </a:lnTo>
                  <a:lnTo>
                    <a:pt x="285" y="423"/>
                  </a:lnTo>
                  <a:lnTo>
                    <a:pt x="251" y="431"/>
                  </a:lnTo>
                  <a:lnTo>
                    <a:pt x="216" y="434"/>
                  </a:lnTo>
                  <a:lnTo>
                    <a:pt x="181" y="431"/>
                  </a:lnTo>
                  <a:lnTo>
                    <a:pt x="147" y="423"/>
                  </a:lnTo>
                  <a:lnTo>
                    <a:pt x="117" y="410"/>
                  </a:lnTo>
                  <a:lnTo>
                    <a:pt x="88" y="392"/>
                  </a:lnTo>
                  <a:lnTo>
                    <a:pt x="63" y="370"/>
                  </a:lnTo>
                  <a:lnTo>
                    <a:pt x="41" y="346"/>
                  </a:lnTo>
                  <a:lnTo>
                    <a:pt x="24" y="317"/>
                  </a:lnTo>
                  <a:lnTo>
                    <a:pt x="11" y="285"/>
                  </a:lnTo>
                  <a:lnTo>
                    <a:pt x="3" y="252"/>
                  </a:lnTo>
                  <a:lnTo>
                    <a:pt x="0" y="217"/>
                  </a:lnTo>
                  <a:lnTo>
                    <a:pt x="3" y="182"/>
                  </a:lnTo>
                  <a:lnTo>
                    <a:pt x="11" y="148"/>
                  </a:lnTo>
                  <a:lnTo>
                    <a:pt x="24" y="117"/>
                  </a:lnTo>
                  <a:lnTo>
                    <a:pt x="41" y="89"/>
                  </a:lnTo>
                  <a:lnTo>
                    <a:pt x="63" y="63"/>
                  </a:lnTo>
                  <a:lnTo>
                    <a:pt x="88" y="42"/>
                  </a:lnTo>
                  <a:lnTo>
                    <a:pt x="117" y="25"/>
                  </a:lnTo>
                  <a:lnTo>
                    <a:pt x="147" y="12"/>
                  </a:lnTo>
                  <a:lnTo>
                    <a:pt x="181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13635038" y="-963613"/>
              <a:ext cx="80963" cy="30163"/>
            </a:xfrm>
            <a:custGeom>
              <a:avLst/>
              <a:gdLst>
                <a:gd name="T0" fmla="*/ 70 w 508"/>
                <a:gd name="T1" fmla="*/ 0 h 192"/>
                <a:gd name="T2" fmla="*/ 438 w 508"/>
                <a:gd name="T3" fmla="*/ 0 h 192"/>
                <a:gd name="T4" fmla="*/ 457 w 508"/>
                <a:gd name="T5" fmla="*/ 3 h 192"/>
                <a:gd name="T6" fmla="*/ 473 w 508"/>
                <a:gd name="T7" fmla="*/ 11 h 192"/>
                <a:gd name="T8" fmla="*/ 488 w 508"/>
                <a:gd name="T9" fmla="*/ 21 h 192"/>
                <a:gd name="T10" fmla="*/ 499 w 508"/>
                <a:gd name="T11" fmla="*/ 35 h 192"/>
                <a:gd name="T12" fmla="*/ 506 w 508"/>
                <a:gd name="T13" fmla="*/ 52 h 192"/>
                <a:gd name="T14" fmla="*/ 508 w 508"/>
                <a:gd name="T15" fmla="*/ 71 h 192"/>
                <a:gd name="T16" fmla="*/ 508 w 508"/>
                <a:gd name="T17" fmla="*/ 121 h 192"/>
                <a:gd name="T18" fmla="*/ 506 w 508"/>
                <a:gd name="T19" fmla="*/ 140 h 192"/>
                <a:gd name="T20" fmla="*/ 499 w 508"/>
                <a:gd name="T21" fmla="*/ 156 h 192"/>
                <a:gd name="T22" fmla="*/ 488 w 508"/>
                <a:gd name="T23" fmla="*/ 170 h 192"/>
                <a:gd name="T24" fmla="*/ 473 w 508"/>
                <a:gd name="T25" fmla="*/ 182 h 192"/>
                <a:gd name="T26" fmla="*/ 457 w 508"/>
                <a:gd name="T27" fmla="*/ 189 h 192"/>
                <a:gd name="T28" fmla="*/ 438 w 508"/>
                <a:gd name="T29" fmla="*/ 192 h 192"/>
                <a:gd name="T30" fmla="*/ 70 w 508"/>
                <a:gd name="T31" fmla="*/ 192 h 192"/>
                <a:gd name="T32" fmla="*/ 52 w 508"/>
                <a:gd name="T33" fmla="*/ 189 h 192"/>
                <a:gd name="T34" fmla="*/ 34 w 508"/>
                <a:gd name="T35" fmla="*/ 182 h 192"/>
                <a:gd name="T36" fmla="*/ 20 w 508"/>
                <a:gd name="T37" fmla="*/ 170 h 192"/>
                <a:gd name="T38" fmla="*/ 9 w 508"/>
                <a:gd name="T39" fmla="*/ 156 h 192"/>
                <a:gd name="T40" fmla="*/ 2 w 508"/>
                <a:gd name="T41" fmla="*/ 140 h 192"/>
                <a:gd name="T42" fmla="*/ 0 w 508"/>
                <a:gd name="T43" fmla="*/ 121 h 192"/>
                <a:gd name="T44" fmla="*/ 0 w 508"/>
                <a:gd name="T45" fmla="*/ 71 h 192"/>
                <a:gd name="T46" fmla="*/ 2 w 508"/>
                <a:gd name="T47" fmla="*/ 52 h 192"/>
                <a:gd name="T48" fmla="*/ 9 w 508"/>
                <a:gd name="T49" fmla="*/ 35 h 192"/>
                <a:gd name="T50" fmla="*/ 20 w 508"/>
                <a:gd name="T51" fmla="*/ 21 h 192"/>
                <a:gd name="T52" fmla="*/ 34 w 508"/>
                <a:gd name="T53" fmla="*/ 11 h 192"/>
                <a:gd name="T54" fmla="*/ 52 w 508"/>
                <a:gd name="T55" fmla="*/ 3 h 192"/>
                <a:gd name="T56" fmla="*/ 70 w 508"/>
                <a:gd name="T57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8" h="192">
                  <a:moveTo>
                    <a:pt x="70" y="0"/>
                  </a:moveTo>
                  <a:lnTo>
                    <a:pt x="438" y="0"/>
                  </a:lnTo>
                  <a:lnTo>
                    <a:pt x="457" y="3"/>
                  </a:lnTo>
                  <a:lnTo>
                    <a:pt x="473" y="11"/>
                  </a:lnTo>
                  <a:lnTo>
                    <a:pt x="488" y="21"/>
                  </a:lnTo>
                  <a:lnTo>
                    <a:pt x="499" y="35"/>
                  </a:lnTo>
                  <a:lnTo>
                    <a:pt x="506" y="52"/>
                  </a:lnTo>
                  <a:lnTo>
                    <a:pt x="508" y="71"/>
                  </a:lnTo>
                  <a:lnTo>
                    <a:pt x="508" y="121"/>
                  </a:lnTo>
                  <a:lnTo>
                    <a:pt x="506" y="140"/>
                  </a:lnTo>
                  <a:lnTo>
                    <a:pt x="499" y="156"/>
                  </a:lnTo>
                  <a:lnTo>
                    <a:pt x="488" y="170"/>
                  </a:lnTo>
                  <a:lnTo>
                    <a:pt x="473" y="182"/>
                  </a:lnTo>
                  <a:lnTo>
                    <a:pt x="457" y="189"/>
                  </a:lnTo>
                  <a:lnTo>
                    <a:pt x="438" y="192"/>
                  </a:lnTo>
                  <a:lnTo>
                    <a:pt x="70" y="192"/>
                  </a:lnTo>
                  <a:lnTo>
                    <a:pt x="52" y="189"/>
                  </a:lnTo>
                  <a:lnTo>
                    <a:pt x="34" y="182"/>
                  </a:lnTo>
                  <a:lnTo>
                    <a:pt x="20" y="170"/>
                  </a:lnTo>
                  <a:lnTo>
                    <a:pt x="9" y="156"/>
                  </a:lnTo>
                  <a:lnTo>
                    <a:pt x="2" y="140"/>
                  </a:lnTo>
                  <a:lnTo>
                    <a:pt x="0" y="121"/>
                  </a:lnTo>
                  <a:lnTo>
                    <a:pt x="0" y="71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1"/>
                  </a:lnTo>
                  <a:lnTo>
                    <a:pt x="52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13796963" y="-1182688"/>
              <a:ext cx="44450" cy="44450"/>
            </a:xfrm>
            <a:custGeom>
              <a:avLst/>
              <a:gdLst>
                <a:gd name="T0" fmla="*/ 140 w 282"/>
                <a:gd name="T1" fmla="*/ 0 h 281"/>
                <a:gd name="T2" fmla="*/ 169 w 282"/>
                <a:gd name="T3" fmla="*/ 2 h 281"/>
                <a:gd name="T4" fmla="*/ 195 w 282"/>
                <a:gd name="T5" fmla="*/ 10 h 281"/>
                <a:gd name="T6" fmla="*/ 220 w 282"/>
                <a:gd name="T7" fmla="*/ 23 h 281"/>
                <a:gd name="T8" fmla="*/ 240 w 282"/>
                <a:gd name="T9" fmla="*/ 40 h 281"/>
                <a:gd name="T10" fmla="*/ 258 w 282"/>
                <a:gd name="T11" fmla="*/ 62 h 281"/>
                <a:gd name="T12" fmla="*/ 271 w 282"/>
                <a:gd name="T13" fmla="*/ 85 h 281"/>
                <a:gd name="T14" fmla="*/ 279 w 282"/>
                <a:gd name="T15" fmla="*/ 112 h 281"/>
                <a:gd name="T16" fmla="*/ 282 w 282"/>
                <a:gd name="T17" fmla="*/ 140 h 281"/>
                <a:gd name="T18" fmla="*/ 279 w 282"/>
                <a:gd name="T19" fmla="*/ 169 h 281"/>
                <a:gd name="T20" fmla="*/ 271 w 282"/>
                <a:gd name="T21" fmla="*/ 195 h 281"/>
                <a:gd name="T22" fmla="*/ 258 w 282"/>
                <a:gd name="T23" fmla="*/ 219 h 281"/>
                <a:gd name="T24" fmla="*/ 240 w 282"/>
                <a:gd name="T25" fmla="*/ 240 h 281"/>
                <a:gd name="T26" fmla="*/ 220 w 282"/>
                <a:gd name="T27" fmla="*/ 257 h 281"/>
                <a:gd name="T28" fmla="*/ 195 w 282"/>
                <a:gd name="T29" fmla="*/ 271 h 281"/>
                <a:gd name="T30" fmla="*/ 169 w 282"/>
                <a:gd name="T31" fmla="*/ 279 h 281"/>
                <a:gd name="T32" fmla="*/ 140 w 282"/>
                <a:gd name="T33" fmla="*/ 281 h 281"/>
                <a:gd name="T34" fmla="*/ 112 w 282"/>
                <a:gd name="T35" fmla="*/ 279 h 281"/>
                <a:gd name="T36" fmla="*/ 86 w 282"/>
                <a:gd name="T37" fmla="*/ 271 h 281"/>
                <a:gd name="T38" fmla="*/ 62 w 282"/>
                <a:gd name="T39" fmla="*/ 257 h 281"/>
                <a:gd name="T40" fmla="*/ 41 w 282"/>
                <a:gd name="T41" fmla="*/ 240 h 281"/>
                <a:gd name="T42" fmla="*/ 24 w 282"/>
                <a:gd name="T43" fmla="*/ 219 h 281"/>
                <a:gd name="T44" fmla="*/ 11 w 282"/>
                <a:gd name="T45" fmla="*/ 195 h 281"/>
                <a:gd name="T46" fmla="*/ 3 w 282"/>
                <a:gd name="T47" fmla="*/ 169 h 281"/>
                <a:gd name="T48" fmla="*/ 0 w 282"/>
                <a:gd name="T49" fmla="*/ 140 h 281"/>
                <a:gd name="T50" fmla="*/ 3 w 282"/>
                <a:gd name="T51" fmla="*/ 112 h 281"/>
                <a:gd name="T52" fmla="*/ 11 w 282"/>
                <a:gd name="T53" fmla="*/ 85 h 281"/>
                <a:gd name="T54" fmla="*/ 24 w 282"/>
                <a:gd name="T55" fmla="*/ 62 h 281"/>
                <a:gd name="T56" fmla="*/ 41 w 282"/>
                <a:gd name="T57" fmla="*/ 40 h 281"/>
                <a:gd name="T58" fmla="*/ 62 w 282"/>
                <a:gd name="T59" fmla="*/ 23 h 281"/>
                <a:gd name="T60" fmla="*/ 86 w 282"/>
                <a:gd name="T61" fmla="*/ 10 h 281"/>
                <a:gd name="T62" fmla="*/ 112 w 282"/>
                <a:gd name="T63" fmla="*/ 2 h 281"/>
                <a:gd name="T64" fmla="*/ 140 w 282"/>
                <a:gd name="T6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2" h="281">
                  <a:moveTo>
                    <a:pt x="140" y="0"/>
                  </a:moveTo>
                  <a:lnTo>
                    <a:pt x="169" y="2"/>
                  </a:lnTo>
                  <a:lnTo>
                    <a:pt x="195" y="10"/>
                  </a:lnTo>
                  <a:lnTo>
                    <a:pt x="220" y="23"/>
                  </a:lnTo>
                  <a:lnTo>
                    <a:pt x="240" y="40"/>
                  </a:lnTo>
                  <a:lnTo>
                    <a:pt x="258" y="62"/>
                  </a:lnTo>
                  <a:lnTo>
                    <a:pt x="271" y="85"/>
                  </a:lnTo>
                  <a:lnTo>
                    <a:pt x="279" y="112"/>
                  </a:lnTo>
                  <a:lnTo>
                    <a:pt x="282" y="140"/>
                  </a:lnTo>
                  <a:lnTo>
                    <a:pt x="279" y="169"/>
                  </a:lnTo>
                  <a:lnTo>
                    <a:pt x="271" y="195"/>
                  </a:lnTo>
                  <a:lnTo>
                    <a:pt x="258" y="219"/>
                  </a:lnTo>
                  <a:lnTo>
                    <a:pt x="240" y="240"/>
                  </a:lnTo>
                  <a:lnTo>
                    <a:pt x="220" y="257"/>
                  </a:lnTo>
                  <a:lnTo>
                    <a:pt x="195" y="271"/>
                  </a:lnTo>
                  <a:lnTo>
                    <a:pt x="169" y="279"/>
                  </a:lnTo>
                  <a:lnTo>
                    <a:pt x="140" y="281"/>
                  </a:lnTo>
                  <a:lnTo>
                    <a:pt x="112" y="279"/>
                  </a:lnTo>
                  <a:lnTo>
                    <a:pt x="86" y="271"/>
                  </a:lnTo>
                  <a:lnTo>
                    <a:pt x="62" y="257"/>
                  </a:lnTo>
                  <a:lnTo>
                    <a:pt x="41" y="240"/>
                  </a:lnTo>
                  <a:lnTo>
                    <a:pt x="24" y="219"/>
                  </a:lnTo>
                  <a:lnTo>
                    <a:pt x="11" y="195"/>
                  </a:lnTo>
                  <a:lnTo>
                    <a:pt x="3" y="169"/>
                  </a:lnTo>
                  <a:lnTo>
                    <a:pt x="0" y="140"/>
                  </a:lnTo>
                  <a:lnTo>
                    <a:pt x="3" y="112"/>
                  </a:lnTo>
                  <a:lnTo>
                    <a:pt x="11" y="85"/>
                  </a:lnTo>
                  <a:lnTo>
                    <a:pt x="24" y="62"/>
                  </a:lnTo>
                  <a:lnTo>
                    <a:pt x="41" y="40"/>
                  </a:lnTo>
                  <a:lnTo>
                    <a:pt x="62" y="23"/>
                  </a:lnTo>
                  <a:lnTo>
                    <a:pt x="86" y="10"/>
                  </a:lnTo>
                  <a:lnTo>
                    <a:pt x="112" y="2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13839825" y="-968375"/>
              <a:ext cx="61913" cy="39688"/>
            </a:xfrm>
            <a:custGeom>
              <a:avLst/>
              <a:gdLst>
                <a:gd name="T0" fmla="*/ 312 w 392"/>
                <a:gd name="T1" fmla="*/ 0 h 246"/>
                <a:gd name="T2" fmla="*/ 331 w 392"/>
                <a:gd name="T3" fmla="*/ 3 h 246"/>
                <a:gd name="T4" fmla="*/ 347 w 392"/>
                <a:gd name="T5" fmla="*/ 10 h 246"/>
                <a:gd name="T6" fmla="*/ 360 w 392"/>
                <a:gd name="T7" fmla="*/ 21 h 246"/>
                <a:gd name="T8" fmla="*/ 371 w 392"/>
                <a:gd name="T9" fmla="*/ 36 h 246"/>
                <a:gd name="T10" fmla="*/ 379 w 392"/>
                <a:gd name="T11" fmla="*/ 54 h 246"/>
                <a:gd name="T12" fmla="*/ 390 w 392"/>
                <a:gd name="T13" fmla="*/ 103 h 246"/>
                <a:gd name="T14" fmla="*/ 392 w 392"/>
                <a:gd name="T15" fmla="*/ 121 h 246"/>
                <a:gd name="T16" fmla="*/ 389 w 392"/>
                <a:gd name="T17" fmla="*/ 139 h 246"/>
                <a:gd name="T18" fmla="*/ 382 w 392"/>
                <a:gd name="T19" fmla="*/ 156 h 246"/>
                <a:gd name="T20" fmla="*/ 369 w 392"/>
                <a:gd name="T21" fmla="*/ 170 h 246"/>
                <a:gd name="T22" fmla="*/ 355 w 392"/>
                <a:gd name="T23" fmla="*/ 180 h 246"/>
                <a:gd name="T24" fmla="*/ 338 w 392"/>
                <a:gd name="T25" fmla="*/ 187 h 246"/>
                <a:gd name="T26" fmla="*/ 98 w 392"/>
                <a:gd name="T27" fmla="*/ 244 h 246"/>
                <a:gd name="T28" fmla="*/ 78 w 392"/>
                <a:gd name="T29" fmla="*/ 246 h 246"/>
                <a:gd name="T30" fmla="*/ 61 w 392"/>
                <a:gd name="T31" fmla="*/ 243 h 246"/>
                <a:gd name="T32" fmla="*/ 45 w 392"/>
                <a:gd name="T33" fmla="*/ 236 h 246"/>
                <a:gd name="T34" fmla="*/ 30 w 392"/>
                <a:gd name="T35" fmla="*/ 225 h 246"/>
                <a:gd name="T36" fmla="*/ 19 w 392"/>
                <a:gd name="T37" fmla="*/ 210 h 246"/>
                <a:gd name="T38" fmla="*/ 13 w 392"/>
                <a:gd name="T39" fmla="*/ 192 h 246"/>
                <a:gd name="T40" fmla="*/ 1 w 392"/>
                <a:gd name="T41" fmla="*/ 144 h 246"/>
                <a:gd name="T42" fmla="*/ 0 w 392"/>
                <a:gd name="T43" fmla="*/ 125 h 246"/>
                <a:gd name="T44" fmla="*/ 2 w 392"/>
                <a:gd name="T45" fmla="*/ 107 h 246"/>
                <a:gd name="T46" fmla="*/ 10 w 392"/>
                <a:gd name="T47" fmla="*/ 91 h 246"/>
                <a:gd name="T48" fmla="*/ 21 w 392"/>
                <a:gd name="T49" fmla="*/ 76 h 246"/>
                <a:gd name="T50" fmla="*/ 35 w 392"/>
                <a:gd name="T51" fmla="*/ 66 h 246"/>
                <a:gd name="T52" fmla="*/ 53 w 392"/>
                <a:gd name="T53" fmla="*/ 59 h 246"/>
                <a:gd name="T54" fmla="*/ 293 w 392"/>
                <a:gd name="T55" fmla="*/ 2 h 246"/>
                <a:gd name="T56" fmla="*/ 312 w 392"/>
                <a:gd name="T5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2" h="246">
                  <a:moveTo>
                    <a:pt x="312" y="0"/>
                  </a:moveTo>
                  <a:lnTo>
                    <a:pt x="331" y="3"/>
                  </a:lnTo>
                  <a:lnTo>
                    <a:pt x="347" y="10"/>
                  </a:lnTo>
                  <a:lnTo>
                    <a:pt x="360" y="21"/>
                  </a:lnTo>
                  <a:lnTo>
                    <a:pt x="371" y="36"/>
                  </a:lnTo>
                  <a:lnTo>
                    <a:pt x="379" y="54"/>
                  </a:lnTo>
                  <a:lnTo>
                    <a:pt x="390" y="103"/>
                  </a:lnTo>
                  <a:lnTo>
                    <a:pt x="392" y="121"/>
                  </a:lnTo>
                  <a:lnTo>
                    <a:pt x="389" y="139"/>
                  </a:lnTo>
                  <a:lnTo>
                    <a:pt x="382" y="156"/>
                  </a:lnTo>
                  <a:lnTo>
                    <a:pt x="369" y="170"/>
                  </a:lnTo>
                  <a:lnTo>
                    <a:pt x="355" y="180"/>
                  </a:lnTo>
                  <a:lnTo>
                    <a:pt x="338" y="187"/>
                  </a:lnTo>
                  <a:lnTo>
                    <a:pt x="98" y="244"/>
                  </a:lnTo>
                  <a:lnTo>
                    <a:pt x="78" y="246"/>
                  </a:lnTo>
                  <a:lnTo>
                    <a:pt x="61" y="243"/>
                  </a:lnTo>
                  <a:lnTo>
                    <a:pt x="45" y="236"/>
                  </a:lnTo>
                  <a:lnTo>
                    <a:pt x="30" y="225"/>
                  </a:lnTo>
                  <a:lnTo>
                    <a:pt x="19" y="210"/>
                  </a:lnTo>
                  <a:lnTo>
                    <a:pt x="13" y="192"/>
                  </a:lnTo>
                  <a:lnTo>
                    <a:pt x="1" y="144"/>
                  </a:lnTo>
                  <a:lnTo>
                    <a:pt x="0" y="125"/>
                  </a:lnTo>
                  <a:lnTo>
                    <a:pt x="2" y="107"/>
                  </a:lnTo>
                  <a:lnTo>
                    <a:pt x="10" y="91"/>
                  </a:lnTo>
                  <a:lnTo>
                    <a:pt x="21" y="76"/>
                  </a:lnTo>
                  <a:lnTo>
                    <a:pt x="35" y="66"/>
                  </a:lnTo>
                  <a:lnTo>
                    <a:pt x="53" y="59"/>
                  </a:lnTo>
                  <a:lnTo>
                    <a:pt x="293" y="2"/>
                  </a:lnTo>
                  <a:lnTo>
                    <a:pt x="3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3442950" y="-1238250"/>
              <a:ext cx="101600" cy="41275"/>
            </a:xfrm>
            <a:custGeom>
              <a:avLst/>
              <a:gdLst>
                <a:gd name="T0" fmla="*/ 64 w 637"/>
                <a:gd name="T1" fmla="*/ 0 h 256"/>
                <a:gd name="T2" fmla="*/ 82 w 637"/>
                <a:gd name="T3" fmla="*/ 3 h 256"/>
                <a:gd name="T4" fmla="*/ 97 w 637"/>
                <a:gd name="T5" fmla="*/ 10 h 256"/>
                <a:gd name="T6" fmla="*/ 109 w 637"/>
                <a:gd name="T7" fmla="*/ 20 h 256"/>
                <a:gd name="T8" fmla="*/ 119 w 637"/>
                <a:gd name="T9" fmla="*/ 32 h 256"/>
                <a:gd name="T10" fmla="*/ 127 w 637"/>
                <a:gd name="T11" fmla="*/ 47 h 256"/>
                <a:gd name="T12" fmla="*/ 129 w 637"/>
                <a:gd name="T13" fmla="*/ 65 h 256"/>
                <a:gd name="T14" fmla="*/ 129 w 637"/>
                <a:gd name="T15" fmla="*/ 129 h 256"/>
                <a:gd name="T16" fmla="*/ 508 w 637"/>
                <a:gd name="T17" fmla="*/ 129 h 256"/>
                <a:gd name="T18" fmla="*/ 508 w 637"/>
                <a:gd name="T19" fmla="*/ 65 h 256"/>
                <a:gd name="T20" fmla="*/ 511 w 637"/>
                <a:gd name="T21" fmla="*/ 47 h 256"/>
                <a:gd name="T22" fmla="*/ 518 w 637"/>
                <a:gd name="T23" fmla="*/ 32 h 256"/>
                <a:gd name="T24" fmla="*/ 528 w 637"/>
                <a:gd name="T25" fmla="*/ 20 h 256"/>
                <a:gd name="T26" fmla="*/ 541 w 637"/>
                <a:gd name="T27" fmla="*/ 10 h 256"/>
                <a:gd name="T28" fmla="*/ 556 w 637"/>
                <a:gd name="T29" fmla="*/ 3 h 256"/>
                <a:gd name="T30" fmla="*/ 573 w 637"/>
                <a:gd name="T31" fmla="*/ 0 h 256"/>
                <a:gd name="T32" fmla="*/ 590 w 637"/>
                <a:gd name="T33" fmla="*/ 3 h 256"/>
                <a:gd name="T34" fmla="*/ 605 w 637"/>
                <a:gd name="T35" fmla="*/ 10 h 256"/>
                <a:gd name="T36" fmla="*/ 618 w 637"/>
                <a:gd name="T37" fmla="*/ 20 h 256"/>
                <a:gd name="T38" fmla="*/ 629 w 637"/>
                <a:gd name="T39" fmla="*/ 32 h 256"/>
                <a:gd name="T40" fmla="*/ 635 w 637"/>
                <a:gd name="T41" fmla="*/ 47 h 256"/>
                <a:gd name="T42" fmla="*/ 637 w 637"/>
                <a:gd name="T43" fmla="*/ 65 h 256"/>
                <a:gd name="T44" fmla="*/ 637 w 637"/>
                <a:gd name="T45" fmla="*/ 193 h 256"/>
                <a:gd name="T46" fmla="*/ 635 w 637"/>
                <a:gd name="T47" fmla="*/ 209 h 256"/>
                <a:gd name="T48" fmla="*/ 629 w 637"/>
                <a:gd name="T49" fmla="*/ 224 h 256"/>
                <a:gd name="T50" fmla="*/ 618 w 637"/>
                <a:gd name="T51" fmla="*/ 238 h 256"/>
                <a:gd name="T52" fmla="*/ 605 w 637"/>
                <a:gd name="T53" fmla="*/ 248 h 256"/>
                <a:gd name="T54" fmla="*/ 590 w 637"/>
                <a:gd name="T55" fmla="*/ 254 h 256"/>
                <a:gd name="T56" fmla="*/ 573 w 637"/>
                <a:gd name="T57" fmla="*/ 256 h 256"/>
                <a:gd name="T58" fmla="*/ 64 w 637"/>
                <a:gd name="T59" fmla="*/ 256 h 256"/>
                <a:gd name="T60" fmla="*/ 47 w 637"/>
                <a:gd name="T61" fmla="*/ 254 h 256"/>
                <a:gd name="T62" fmla="*/ 32 w 637"/>
                <a:gd name="T63" fmla="*/ 248 h 256"/>
                <a:gd name="T64" fmla="*/ 20 w 637"/>
                <a:gd name="T65" fmla="*/ 238 h 256"/>
                <a:gd name="T66" fmla="*/ 9 w 637"/>
                <a:gd name="T67" fmla="*/ 224 h 256"/>
                <a:gd name="T68" fmla="*/ 2 w 637"/>
                <a:gd name="T69" fmla="*/ 209 h 256"/>
                <a:gd name="T70" fmla="*/ 0 w 637"/>
                <a:gd name="T71" fmla="*/ 193 h 256"/>
                <a:gd name="T72" fmla="*/ 0 w 637"/>
                <a:gd name="T73" fmla="*/ 65 h 256"/>
                <a:gd name="T74" fmla="*/ 2 w 637"/>
                <a:gd name="T75" fmla="*/ 47 h 256"/>
                <a:gd name="T76" fmla="*/ 9 w 637"/>
                <a:gd name="T77" fmla="*/ 32 h 256"/>
                <a:gd name="T78" fmla="*/ 20 w 637"/>
                <a:gd name="T79" fmla="*/ 20 h 256"/>
                <a:gd name="T80" fmla="*/ 32 w 637"/>
                <a:gd name="T81" fmla="*/ 10 h 256"/>
                <a:gd name="T82" fmla="*/ 47 w 637"/>
                <a:gd name="T83" fmla="*/ 3 h 256"/>
                <a:gd name="T84" fmla="*/ 64 w 637"/>
                <a:gd name="T8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7" h="256">
                  <a:moveTo>
                    <a:pt x="64" y="0"/>
                  </a:moveTo>
                  <a:lnTo>
                    <a:pt x="82" y="3"/>
                  </a:lnTo>
                  <a:lnTo>
                    <a:pt x="97" y="10"/>
                  </a:lnTo>
                  <a:lnTo>
                    <a:pt x="109" y="20"/>
                  </a:lnTo>
                  <a:lnTo>
                    <a:pt x="119" y="32"/>
                  </a:lnTo>
                  <a:lnTo>
                    <a:pt x="127" y="47"/>
                  </a:lnTo>
                  <a:lnTo>
                    <a:pt x="129" y="65"/>
                  </a:lnTo>
                  <a:lnTo>
                    <a:pt x="129" y="129"/>
                  </a:lnTo>
                  <a:lnTo>
                    <a:pt x="508" y="129"/>
                  </a:lnTo>
                  <a:lnTo>
                    <a:pt x="508" y="65"/>
                  </a:lnTo>
                  <a:lnTo>
                    <a:pt x="511" y="47"/>
                  </a:lnTo>
                  <a:lnTo>
                    <a:pt x="518" y="32"/>
                  </a:lnTo>
                  <a:lnTo>
                    <a:pt x="528" y="20"/>
                  </a:lnTo>
                  <a:lnTo>
                    <a:pt x="541" y="10"/>
                  </a:lnTo>
                  <a:lnTo>
                    <a:pt x="556" y="3"/>
                  </a:lnTo>
                  <a:lnTo>
                    <a:pt x="573" y="0"/>
                  </a:lnTo>
                  <a:lnTo>
                    <a:pt x="590" y="3"/>
                  </a:lnTo>
                  <a:lnTo>
                    <a:pt x="605" y="10"/>
                  </a:lnTo>
                  <a:lnTo>
                    <a:pt x="618" y="20"/>
                  </a:lnTo>
                  <a:lnTo>
                    <a:pt x="629" y="32"/>
                  </a:lnTo>
                  <a:lnTo>
                    <a:pt x="635" y="47"/>
                  </a:lnTo>
                  <a:lnTo>
                    <a:pt x="637" y="65"/>
                  </a:lnTo>
                  <a:lnTo>
                    <a:pt x="637" y="193"/>
                  </a:lnTo>
                  <a:lnTo>
                    <a:pt x="635" y="209"/>
                  </a:lnTo>
                  <a:lnTo>
                    <a:pt x="629" y="224"/>
                  </a:lnTo>
                  <a:lnTo>
                    <a:pt x="618" y="238"/>
                  </a:lnTo>
                  <a:lnTo>
                    <a:pt x="605" y="248"/>
                  </a:lnTo>
                  <a:lnTo>
                    <a:pt x="590" y="254"/>
                  </a:lnTo>
                  <a:lnTo>
                    <a:pt x="573" y="256"/>
                  </a:lnTo>
                  <a:lnTo>
                    <a:pt x="64" y="256"/>
                  </a:lnTo>
                  <a:lnTo>
                    <a:pt x="47" y="254"/>
                  </a:lnTo>
                  <a:lnTo>
                    <a:pt x="32" y="248"/>
                  </a:lnTo>
                  <a:lnTo>
                    <a:pt x="20" y="238"/>
                  </a:lnTo>
                  <a:lnTo>
                    <a:pt x="9" y="224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3625513" y="-1338263"/>
              <a:ext cx="101600" cy="41275"/>
            </a:xfrm>
            <a:custGeom>
              <a:avLst/>
              <a:gdLst>
                <a:gd name="T0" fmla="*/ 64 w 636"/>
                <a:gd name="T1" fmla="*/ 0 h 257"/>
                <a:gd name="T2" fmla="*/ 81 w 636"/>
                <a:gd name="T3" fmla="*/ 2 h 257"/>
                <a:gd name="T4" fmla="*/ 96 w 636"/>
                <a:gd name="T5" fmla="*/ 9 h 257"/>
                <a:gd name="T6" fmla="*/ 109 w 636"/>
                <a:gd name="T7" fmla="*/ 20 h 257"/>
                <a:gd name="T8" fmla="*/ 119 w 636"/>
                <a:gd name="T9" fmla="*/ 32 h 257"/>
                <a:gd name="T10" fmla="*/ 126 w 636"/>
                <a:gd name="T11" fmla="*/ 47 h 257"/>
                <a:gd name="T12" fmla="*/ 128 w 636"/>
                <a:gd name="T13" fmla="*/ 64 h 257"/>
                <a:gd name="T14" fmla="*/ 128 w 636"/>
                <a:gd name="T15" fmla="*/ 129 h 257"/>
                <a:gd name="T16" fmla="*/ 508 w 636"/>
                <a:gd name="T17" fmla="*/ 129 h 257"/>
                <a:gd name="T18" fmla="*/ 508 w 636"/>
                <a:gd name="T19" fmla="*/ 64 h 257"/>
                <a:gd name="T20" fmla="*/ 511 w 636"/>
                <a:gd name="T21" fmla="*/ 47 h 257"/>
                <a:gd name="T22" fmla="*/ 517 w 636"/>
                <a:gd name="T23" fmla="*/ 32 h 257"/>
                <a:gd name="T24" fmla="*/ 527 w 636"/>
                <a:gd name="T25" fmla="*/ 20 h 257"/>
                <a:gd name="T26" fmla="*/ 540 w 636"/>
                <a:gd name="T27" fmla="*/ 9 h 257"/>
                <a:gd name="T28" fmla="*/ 556 w 636"/>
                <a:gd name="T29" fmla="*/ 2 h 257"/>
                <a:gd name="T30" fmla="*/ 572 w 636"/>
                <a:gd name="T31" fmla="*/ 0 h 257"/>
                <a:gd name="T32" fmla="*/ 589 w 636"/>
                <a:gd name="T33" fmla="*/ 2 h 257"/>
                <a:gd name="T34" fmla="*/ 605 w 636"/>
                <a:gd name="T35" fmla="*/ 9 h 257"/>
                <a:gd name="T36" fmla="*/ 618 w 636"/>
                <a:gd name="T37" fmla="*/ 20 h 257"/>
                <a:gd name="T38" fmla="*/ 628 w 636"/>
                <a:gd name="T39" fmla="*/ 32 h 257"/>
                <a:gd name="T40" fmla="*/ 634 w 636"/>
                <a:gd name="T41" fmla="*/ 47 h 257"/>
                <a:gd name="T42" fmla="*/ 636 w 636"/>
                <a:gd name="T43" fmla="*/ 64 h 257"/>
                <a:gd name="T44" fmla="*/ 636 w 636"/>
                <a:gd name="T45" fmla="*/ 193 h 257"/>
                <a:gd name="T46" fmla="*/ 634 w 636"/>
                <a:gd name="T47" fmla="*/ 209 h 257"/>
                <a:gd name="T48" fmla="*/ 628 w 636"/>
                <a:gd name="T49" fmla="*/ 224 h 257"/>
                <a:gd name="T50" fmla="*/ 618 w 636"/>
                <a:gd name="T51" fmla="*/ 237 h 257"/>
                <a:gd name="T52" fmla="*/ 605 w 636"/>
                <a:gd name="T53" fmla="*/ 248 h 257"/>
                <a:gd name="T54" fmla="*/ 589 w 636"/>
                <a:gd name="T55" fmla="*/ 254 h 257"/>
                <a:gd name="T56" fmla="*/ 572 w 636"/>
                <a:gd name="T57" fmla="*/ 257 h 257"/>
                <a:gd name="T58" fmla="*/ 64 w 636"/>
                <a:gd name="T59" fmla="*/ 257 h 257"/>
                <a:gd name="T60" fmla="*/ 47 w 636"/>
                <a:gd name="T61" fmla="*/ 254 h 257"/>
                <a:gd name="T62" fmla="*/ 31 w 636"/>
                <a:gd name="T63" fmla="*/ 248 h 257"/>
                <a:gd name="T64" fmla="*/ 18 w 636"/>
                <a:gd name="T65" fmla="*/ 237 h 257"/>
                <a:gd name="T66" fmla="*/ 9 w 636"/>
                <a:gd name="T67" fmla="*/ 224 h 257"/>
                <a:gd name="T68" fmla="*/ 2 w 636"/>
                <a:gd name="T69" fmla="*/ 209 h 257"/>
                <a:gd name="T70" fmla="*/ 0 w 636"/>
                <a:gd name="T71" fmla="*/ 193 h 257"/>
                <a:gd name="T72" fmla="*/ 0 w 636"/>
                <a:gd name="T73" fmla="*/ 64 h 257"/>
                <a:gd name="T74" fmla="*/ 2 w 636"/>
                <a:gd name="T75" fmla="*/ 47 h 257"/>
                <a:gd name="T76" fmla="*/ 9 w 636"/>
                <a:gd name="T77" fmla="*/ 32 h 257"/>
                <a:gd name="T78" fmla="*/ 18 w 636"/>
                <a:gd name="T79" fmla="*/ 20 h 257"/>
                <a:gd name="T80" fmla="*/ 31 w 636"/>
                <a:gd name="T81" fmla="*/ 9 h 257"/>
                <a:gd name="T82" fmla="*/ 47 w 636"/>
                <a:gd name="T83" fmla="*/ 2 h 257"/>
                <a:gd name="T84" fmla="*/ 64 w 636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6" h="257">
                  <a:moveTo>
                    <a:pt x="64" y="0"/>
                  </a:moveTo>
                  <a:lnTo>
                    <a:pt x="81" y="2"/>
                  </a:lnTo>
                  <a:lnTo>
                    <a:pt x="96" y="9"/>
                  </a:lnTo>
                  <a:lnTo>
                    <a:pt x="109" y="20"/>
                  </a:lnTo>
                  <a:lnTo>
                    <a:pt x="119" y="32"/>
                  </a:lnTo>
                  <a:lnTo>
                    <a:pt x="126" y="47"/>
                  </a:lnTo>
                  <a:lnTo>
                    <a:pt x="128" y="64"/>
                  </a:lnTo>
                  <a:lnTo>
                    <a:pt x="128" y="129"/>
                  </a:lnTo>
                  <a:lnTo>
                    <a:pt x="508" y="129"/>
                  </a:lnTo>
                  <a:lnTo>
                    <a:pt x="508" y="64"/>
                  </a:lnTo>
                  <a:lnTo>
                    <a:pt x="511" y="47"/>
                  </a:lnTo>
                  <a:lnTo>
                    <a:pt x="517" y="32"/>
                  </a:lnTo>
                  <a:lnTo>
                    <a:pt x="527" y="20"/>
                  </a:lnTo>
                  <a:lnTo>
                    <a:pt x="540" y="9"/>
                  </a:lnTo>
                  <a:lnTo>
                    <a:pt x="556" y="2"/>
                  </a:lnTo>
                  <a:lnTo>
                    <a:pt x="572" y="0"/>
                  </a:lnTo>
                  <a:lnTo>
                    <a:pt x="589" y="2"/>
                  </a:lnTo>
                  <a:lnTo>
                    <a:pt x="605" y="9"/>
                  </a:lnTo>
                  <a:lnTo>
                    <a:pt x="618" y="20"/>
                  </a:lnTo>
                  <a:lnTo>
                    <a:pt x="628" y="32"/>
                  </a:lnTo>
                  <a:lnTo>
                    <a:pt x="634" y="47"/>
                  </a:lnTo>
                  <a:lnTo>
                    <a:pt x="636" y="64"/>
                  </a:lnTo>
                  <a:lnTo>
                    <a:pt x="636" y="193"/>
                  </a:lnTo>
                  <a:lnTo>
                    <a:pt x="634" y="209"/>
                  </a:lnTo>
                  <a:lnTo>
                    <a:pt x="628" y="224"/>
                  </a:lnTo>
                  <a:lnTo>
                    <a:pt x="618" y="237"/>
                  </a:lnTo>
                  <a:lnTo>
                    <a:pt x="605" y="248"/>
                  </a:lnTo>
                  <a:lnTo>
                    <a:pt x="589" y="254"/>
                  </a:lnTo>
                  <a:lnTo>
                    <a:pt x="572" y="257"/>
                  </a:lnTo>
                  <a:lnTo>
                    <a:pt x="64" y="257"/>
                  </a:lnTo>
                  <a:lnTo>
                    <a:pt x="47" y="254"/>
                  </a:lnTo>
                  <a:lnTo>
                    <a:pt x="31" y="248"/>
                  </a:lnTo>
                  <a:lnTo>
                    <a:pt x="18" y="237"/>
                  </a:lnTo>
                  <a:lnTo>
                    <a:pt x="9" y="224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0" y="64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8" y="20"/>
                  </a:lnTo>
                  <a:lnTo>
                    <a:pt x="31" y="9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defTabSz="1191895"/>
              <a:endParaRPr lang="es-SV" sz="2400">
                <a:solidFill>
                  <a:srgbClr val="000000"/>
                </a:solidFill>
              </a:endParaRPr>
            </a:p>
          </p:txBody>
        </p:sp>
      </p:grp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9" name="文本占位符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90" name="文本占位符 7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cxnSp>
        <p:nvCxnSpPr>
          <p:cNvPr id="58" name="43 Conector recto"/>
          <p:cNvCxnSpPr/>
          <p:nvPr/>
        </p:nvCxnSpPr>
        <p:spPr>
          <a:xfrm>
            <a:off x="4750420" y="3864863"/>
            <a:ext cx="2234321" cy="0"/>
          </a:xfrm>
          <a:prstGeom prst="line">
            <a:avLst/>
          </a:prstGeom>
          <a:ln w="12700">
            <a:solidFill>
              <a:schemeClr val="bg1">
                <a:lumMod val="95000"/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平行四边形 5"/>
          <p:cNvSpPr/>
          <p:nvPr/>
        </p:nvSpPr>
        <p:spPr>
          <a:xfrm>
            <a:off x="4198621" y="2245842"/>
            <a:ext cx="2746788" cy="642232"/>
          </a:xfrm>
          <a:custGeom>
            <a:avLst/>
            <a:gdLst>
              <a:gd name="connsiteX0" fmla="*/ 0 w 2957611"/>
              <a:gd name="connsiteY0" fmla="*/ 642232 h 642232"/>
              <a:gd name="connsiteX1" fmla="*/ 674042 w 2957611"/>
              <a:gd name="connsiteY1" fmla="*/ 0 h 642232"/>
              <a:gd name="connsiteX2" fmla="*/ 2957611 w 2957611"/>
              <a:gd name="connsiteY2" fmla="*/ 0 h 642232"/>
              <a:gd name="connsiteX3" fmla="*/ 2283569 w 2957611"/>
              <a:gd name="connsiteY3" fmla="*/ 642232 h 642232"/>
              <a:gd name="connsiteX4" fmla="*/ 0 w 2957611"/>
              <a:gd name="connsiteY4" fmla="*/ 642232 h 642232"/>
              <a:gd name="connsiteX0-1" fmla="*/ 2283569 w 2957611"/>
              <a:gd name="connsiteY0-2" fmla="*/ 642232 h 733672"/>
              <a:gd name="connsiteX1-3" fmla="*/ 0 w 2957611"/>
              <a:gd name="connsiteY1-4" fmla="*/ 642232 h 733672"/>
              <a:gd name="connsiteX2-5" fmla="*/ 674042 w 2957611"/>
              <a:gd name="connsiteY2-6" fmla="*/ 0 h 733672"/>
              <a:gd name="connsiteX3-7" fmla="*/ 2957611 w 2957611"/>
              <a:gd name="connsiteY3-8" fmla="*/ 0 h 733672"/>
              <a:gd name="connsiteX4-9" fmla="*/ 2375009 w 2957611"/>
              <a:gd name="connsiteY4-10" fmla="*/ 733672 h 733672"/>
              <a:gd name="connsiteX0-11" fmla="*/ 0 w 2957611"/>
              <a:gd name="connsiteY0-12" fmla="*/ 642232 h 733672"/>
              <a:gd name="connsiteX1-13" fmla="*/ 674042 w 2957611"/>
              <a:gd name="connsiteY1-14" fmla="*/ 0 h 733672"/>
              <a:gd name="connsiteX2-15" fmla="*/ 2957611 w 2957611"/>
              <a:gd name="connsiteY2-16" fmla="*/ 0 h 733672"/>
              <a:gd name="connsiteX3-17" fmla="*/ 2375009 w 2957611"/>
              <a:gd name="connsiteY3-18" fmla="*/ 733672 h 733672"/>
              <a:gd name="connsiteX0-19" fmla="*/ 0 w 2957611"/>
              <a:gd name="connsiteY0-20" fmla="*/ 642232 h 642232"/>
              <a:gd name="connsiteX1-21" fmla="*/ 674042 w 2957611"/>
              <a:gd name="connsiteY1-22" fmla="*/ 0 h 642232"/>
              <a:gd name="connsiteX2-23" fmla="*/ 2957611 w 2957611"/>
              <a:gd name="connsiteY2-24" fmla="*/ 0 h 6422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57611" h="642232">
                <a:moveTo>
                  <a:pt x="0" y="642232"/>
                </a:moveTo>
                <a:lnTo>
                  <a:pt x="674042" y="0"/>
                </a:lnTo>
                <a:lnTo>
                  <a:pt x="2957611" y="0"/>
                </a:lnTo>
              </a:path>
            </a:pathLst>
          </a:custGeom>
          <a:ln w="12700">
            <a:solidFill>
              <a:schemeClr val="bg1">
                <a:lumMod val="95000"/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5"/>
          <p:cNvSpPr/>
          <p:nvPr/>
        </p:nvSpPr>
        <p:spPr>
          <a:xfrm flipV="1">
            <a:off x="4198621" y="4841651"/>
            <a:ext cx="2746788" cy="642232"/>
          </a:xfrm>
          <a:custGeom>
            <a:avLst/>
            <a:gdLst>
              <a:gd name="connsiteX0" fmla="*/ 0 w 2957611"/>
              <a:gd name="connsiteY0" fmla="*/ 642232 h 642232"/>
              <a:gd name="connsiteX1" fmla="*/ 674042 w 2957611"/>
              <a:gd name="connsiteY1" fmla="*/ 0 h 642232"/>
              <a:gd name="connsiteX2" fmla="*/ 2957611 w 2957611"/>
              <a:gd name="connsiteY2" fmla="*/ 0 h 642232"/>
              <a:gd name="connsiteX3" fmla="*/ 2283569 w 2957611"/>
              <a:gd name="connsiteY3" fmla="*/ 642232 h 642232"/>
              <a:gd name="connsiteX4" fmla="*/ 0 w 2957611"/>
              <a:gd name="connsiteY4" fmla="*/ 642232 h 642232"/>
              <a:gd name="connsiteX0-1" fmla="*/ 2283569 w 2957611"/>
              <a:gd name="connsiteY0-2" fmla="*/ 642232 h 733672"/>
              <a:gd name="connsiteX1-3" fmla="*/ 0 w 2957611"/>
              <a:gd name="connsiteY1-4" fmla="*/ 642232 h 733672"/>
              <a:gd name="connsiteX2-5" fmla="*/ 674042 w 2957611"/>
              <a:gd name="connsiteY2-6" fmla="*/ 0 h 733672"/>
              <a:gd name="connsiteX3-7" fmla="*/ 2957611 w 2957611"/>
              <a:gd name="connsiteY3-8" fmla="*/ 0 h 733672"/>
              <a:gd name="connsiteX4-9" fmla="*/ 2375009 w 2957611"/>
              <a:gd name="connsiteY4-10" fmla="*/ 733672 h 733672"/>
              <a:gd name="connsiteX0-11" fmla="*/ 0 w 2957611"/>
              <a:gd name="connsiteY0-12" fmla="*/ 642232 h 733672"/>
              <a:gd name="connsiteX1-13" fmla="*/ 674042 w 2957611"/>
              <a:gd name="connsiteY1-14" fmla="*/ 0 h 733672"/>
              <a:gd name="connsiteX2-15" fmla="*/ 2957611 w 2957611"/>
              <a:gd name="connsiteY2-16" fmla="*/ 0 h 733672"/>
              <a:gd name="connsiteX3-17" fmla="*/ 2375009 w 2957611"/>
              <a:gd name="connsiteY3-18" fmla="*/ 733672 h 733672"/>
              <a:gd name="connsiteX0-19" fmla="*/ 0 w 2957611"/>
              <a:gd name="connsiteY0-20" fmla="*/ 642232 h 642232"/>
              <a:gd name="connsiteX1-21" fmla="*/ 674042 w 2957611"/>
              <a:gd name="connsiteY1-22" fmla="*/ 0 h 642232"/>
              <a:gd name="connsiteX2-23" fmla="*/ 2957611 w 2957611"/>
              <a:gd name="connsiteY2-24" fmla="*/ 0 h 6422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57611" h="642232">
                <a:moveTo>
                  <a:pt x="0" y="642232"/>
                </a:moveTo>
                <a:lnTo>
                  <a:pt x="674042" y="0"/>
                </a:lnTo>
                <a:lnTo>
                  <a:pt x="2957611" y="0"/>
                </a:lnTo>
              </a:path>
            </a:pathLst>
          </a:custGeom>
          <a:ln w="12700">
            <a:solidFill>
              <a:schemeClr val="bg1">
                <a:lumMod val="95000"/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692932" y="2165928"/>
            <a:ext cx="2959825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7692933" y="1812118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692932" y="3756835"/>
            <a:ext cx="2959825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7692933" y="3403025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712967" y="5347742"/>
            <a:ext cx="2959825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7712968" y="4993932"/>
            <a:ext cx="1499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44" grpId="0" animBg="1"/>
      <p:bldP spid="46" grpId="0" animBg="1"/>
      <p:bldP spid="6" grpId="0" animBg="1"/>
      <p:bldP spid="92" grpId="0" animBg="1"/>
      <p:bldP spid="41" grpId="0"/>
      <p:bldP spid="42" grpId="0"/>
      <p:bldP spid="43" grpId="0"/>
      <p:bldP spid="48" grpId="0"/>
      <p:bldP spid="49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99707" y="1659194"/>
            <a:ext cx="2197510" cy="2197510"/>
          </a:xfrm>
          <a:prstGeom prst="roundRect">
            <a:avLst>
              <a:gd name="adj" fmla="val 3108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3"/>
          <p:cNvSpPr txBox="1"/>
          <p:nvPr/>
        </p:nvSpPr>
        <p:spPr>
          <a:xfrm>
            <a:off x="8997165" y="2091933"/>
            <a:ext cx="1011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30%</a:t>
            </a:r>
          </a:p>
        </p:txBody>
      </p:sp>
      <p:sp>
        <p:nvSpPr>
          <p:cNvPr id="15" name="Title 3"/>
          <p:cNvSpPr txBox="1"/>
          <p:nvPr/>
        </p:nvSpPr>
        <p:spPr>
          <a:xfrm>
            <a:off x="8997165" y="2798246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+0.16 (2.16%)</a:t>
            </a:r>
          </a:p>
        </p:txBody>
      </p:sp>
      <p:sp>
        <p:nvSpPr>
          <p:cNvPr id="16" name="Title 3"/>
          <p:cNvSpPr txBox="1"/>
          <p:nvPr/>
        </p:nvSpPr>
        <p:spPr>
          <a:xfrm>
            <a:off x="9188694" y="3294298"/>
            <a:ext cx="11352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100" b="0" dirty="0">
                <a:solidFill>
                  <a:schemeClr val="bg1"/>
                </a:solidFill>
              </a:rPr>
              <a:t>Good Feedback</a:t>
            </a:r>
          </a:p>
        </p:txBody>
      </p:sp>
      <p:sp>
        <p:nvSpPr>
          <p:cNvPr id="17" name="Oval 16"/>
          <p:cNvSpPr/>
          <p:nvPr/>
        </p:nvSpPr>
        <p:spPr>
          <a:xfrm>
            <a:off x="9071455" y="3374860"/>
            <a:ext cx="100487" cy="1004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431301" y="1659194"/>
            <a:ext cx="0" cy="609522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599707" y="3959269"/>
            <a:ext cx="2197510" cy="2197510"/>
          </a:xfrm>
          <a:prstGeom prst="roundRect">
            <a:avLst>
              <a:gd name="adj" fmla="val 3108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/>
          <p:cNvSpPr txBox="1"/>
          <p:nvPr/>
        </p:nvSpPr>
        <p:spPr>
          <a:xfrm>
            <a:off x="8997165" y="4392008"/>
            <a:ext cx="1011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23" name="Title 3"/>
          <p:cNvSpPr txBox="1"/>
          <p:nvPr/>
        </p:nvSpPr>
        <p:spPr>
          <a:xfrm>
            <a:off x="8997165" y="5098321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+0.16 (2.16%)</a:t>
            </a:r>
          </a:p>
        </p:txBody>
      </p:sp>
      <p:sp>
        <p:nvSpPr>
          <p:cNvPr id="24" name="Title 3"/>
          <p:cNvSpPr txBox="1"/>
          <p:nvPr/>
        </p:nvSpPr>
        <p:spPr>
          <a:xfrm>
            <a:off x="9188694" y="5594373"/>
            <a:ext cx="11352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100" b="0" dirty="0">
                <a:solidFill>
                  <a:schemeClr val="bg1"/>
                </a:solidFill>
              </a:rPr>
              <a:t>Good Feedback</a:t>
            </a:r>
          </a:p>
        </p:txBody>
      </p:sp>
      <p:sp>
        <p:nvSpPr>
          <p:cNvPr id="25" name="Oval 24"/>
          <p:cNvSpPr/>
          <p:nvPr/>
        </p:nvSpPr>
        <p:spPr>
          <a:xfrm>
            <a:off x="9071455" y="5674935"/>
            <a:ext cx="100487" cy="1004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431301" y="3959269"/>
            <a:ext cx="0" cy="609522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02181" y="3959269"/>
            <a:ext cx="2197510" cy="2197510"/>
          </a:xfrm>
          <a:prstGeom prst="roundRect">
            <a:avLst>
              <a:gd name="adj" fmla="val 3421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3"/>
          <p:cNvSpPr txBox="1"/>
          <p:nvPr/>
        </p:nvSpPr>
        <p:spPr>
          <a:xfrm>
            <a:off x="6699639" y="4392008"/>
            <a:ext cx="10118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92%</a:t>
            </a:r>
          </a:p>
        </p:txBody>
      </p:sp>
      <p:sp>
        <p:nvSpPr>
          <p:cNvPr id="31" name="Title 3"/>
          <p:cNvSpPr txBox="1"/>
          <p:nvPr/>
        </p:nvSpPr>
        <p:spPr>
          <a:xfrm>
            <a:off x="6699639" y="5098321"/>
            <a:ext cx="10967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+0.16 (2.16%)</a:t>
            </a:r>
          </a:p>
        </p:txBody>
      </p:sp>
      <p:sp>
        <p:nvSpPr>
          <p:cNvPr id="32" name="Title 3"/>
          <p:cNvSpPr txBox="1"/>
          <p:nvPr/>
        </p:nvSpPr>
        <p:spPr>
          <a:xfrm>
            <a:off x="6891168" y="5594373"/>
            <a:ext cx="113524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r>
              <a:rPr lang="en-US" sz="1100" b="0" dirty="0">
                <a:solidFill>
                  <a:schemeClr val="bg1"/>
                </a:solidFill>
              </a:rPr>
              <a:t>Good Feedback</a:t>
            </a:r>
          </a:p>
        </p:txBody>
      </p:sp>
      <p:sp>
        <p:nvSpPr>
          <p:cNvPr id="33" name="Oval 32"/>
          <p:cNvSpPr/>
          <p:nvPr/>
        </p:nvSpPr>
        <p:spPr>
          <a:xfrm>
            <a:off x="6773929" y="5674935"/>
            <a:ext cx="100487" cy="1004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33775" y="3959269"/>
            <a:ext cx="0" cy="609522"/>
          </a:xfrm>
          <a:prstGeom prst="line">
            <a:avLst/>
          </a:prstGeom>
          <a:ln w="2540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15993" y="4846459"/>
            <a:ext cx="4826002" cy="79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优秀的专业设计团队，严谨的逻辑思维、创意的图示化表达，带来精美、创意、动感的全新</a:t>
            </a:r>
            <a:r>
              <a:rPr lang="en-US" altLang="zh-CN" sz="1600" dirty="0">
                <a:solidFill>
                  <a:schemeClr val="bg1"/>
                </a:solidFill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1115993" y="4384794"/>
            <a:ext cx="2893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5993" y="1989930"/>
            <a:ext cx="4356657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chemeClr val="bg1"/>
                </a:solidFill>
              </a:rPr>
              <a:t>春风ppt工作室</a:t>
            </a:r>
            <a:r>
              <a:rPr lang="zh-CN" altLang="en-US" sz="14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设计与制作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我们拥有优秀的专业设计团队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严谨的逻辑思维、创意的图示化表达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400" dirty="0">
                <a:solidFill>
                  <a:schemeClr val="bg1"/>
                </a:solidFill>
              </a:rPr>
              <a:t>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  <p:bldP spid="17" grpId="0" animBg="1"/>
      <p:bldP spid="21" grpId="0" animBg="1"/>
      <p:bldP spid="22" grpId="0"/>
      <p:bldP spid="23" grpId="0"/>
      <p:bldP spid="24" grpId="0"/>
      <p:bldP spid="25" grpId="0" animBg="1"/>
      <p:bldP spid="29" grpId="0" animBg="1"/>
      <p:bldP spid="30" grpId="0"/>
      <p:bldP spid="31" grpId="0"/>
      <p:bldP spid="32" grpId="0"/>
      <p:bldP spid="33" grpId="0" animBg="1"/>
      <p:bldP spid="36" grpId="0"/>
      <p:bldP spid="38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0"/>
          <p:cNvSpPr txBox="1"/>
          <p:nvPr/>
        </p:nvSpPr>
        <p:spPr>
          <a:xfrm>
            <a:off x="1690141" y="28924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5" name="TextBox 52"/>
          <p:cNvSpPr txBox="1"/>
          <p:nvPr/>
        </p:nvSpPr>
        <p:spPr>
          <a:xfrm>
            <a:off x="1499883" y="3447408"/>
            <a:ext cx="16165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8F8F8"/>
                </a:solidFill>
                <a:latin typeface="+mn-ea"/>
                <a:ea typeface="+mn-ea"/>
              </a:rPr>
              <a:t>Contents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0671" y="2073342"/>
            <a:ext cx="2881314" cy="2808287"/>
            <a:chOff x="4719637" y="877888"/>
            <a:chExt cx="2881314" cy="2808287"/>
          </a:xfrm>
        </p:grpSpPr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902325" y="877888"/>
              <a:ext cx="1409700" cy="1343025"/>
            </a:xfrm>
            <a:custGeom>
              <a:avLst/>
              <a:gdLst>
                <a:gd name="T0" fmla="*/ 1176 w 1588"/>
                <a:gd name="T1" fmla="*/ 1262 h 1505"/>
                <a:gd name="T2" fmla="*/ 0 w 1588"/>
                <a:gd name="T3" fmla="*/ 236 h 1505"/>
                <a:gd name="T4" fmla="*/ 1460 w 1588"/>
                <a:gd name="T5" fmla="*/ 733 h 1505"/>
                <a:gd name="T6" fmla="*/ 1534 w 1588"/>
                <a:gd name="T7" fmla="*/ 1272 h 1505"/>
                <a:gd name="T8" fmla="*/ 1176 w 1588"/>
                <a:gd name="T9" fmla="*/ 1262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1176" y="1262"/>
                  </a:moveTo>
                  <a:cubicBezTo>
                    <a:pt x="1097" y="766"/>
                    <a:pt x="703" y="183"/>
                    <a:pt x="0" y="236"/>
                  </a:cubicBezTo>
                  <a:cubicBezTo>
                    <a:pt x="329" y="0"/>
                    <a:pt x="1129" y="138"/>
                    <a:pt x="1460" y="733"/>
                  </a:cubicBezTo>
                  <a:cubicBezTo>
                    <a:pt x="1573" y="912"/>
                    <a:pt x="1588" y="1123"/>
                    <a:pt x="1534" y="1272"/>
                  </a:cubicBezTo>
                  <a:cubicBezTo>
                    <a:pt x="1452" y="1501"/>
                    <a:pt x="1219" y="1505"/>
                    <a:pt x="1176" y="126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4719637" y="1079500"/>
              <a:ext cx="1335088" cy="1417638"/>
            </a:xfrm>
            <a:custGeom>
              <a:avLst/>
              <a:gdLst>
                <a:gd name="T0" fmla="*/ 1262 w 1505"/>
                <a:gd name="T1" fmla="*/ 412 h 1588"/>
                <a:gd name="T2" fmla="*/ 236 w 1505"/>
                <a:gd name="T3" fmla="*/ 1588 h 1588"/>
                <a:gd name="T4" fmla="*/ 733 w 1505"/>
                <a:gd name="T5" fmla="*/ 128 h 1588"/>
                <a:gd name="T6" fmla="*/ 1272 w 1505"/>
                <a:gd name="T7" fmla="*/ 54 h 1588"/>
                <a:gd name="T8" fmla="*/ 1262 w 1505"/>
                <a:gd name="T9" fmla="*/ 412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588">
                  <a:moveTo>
                    <a:pt x="1262" y="412"/>
                  </a:moveTo>
                  <a:cubicBezTo>
                    <a:pt x="766" y="491"/>
                    <a:pt x="183" y="885"/>
                    <a:pt x="236" y="1588"/>
                  </a:cubicBezTo>
                  <a:cubicBezTo>
                    <a:pt x="0" y="1259"/>
                    <a:pt x="138" y="459"/>
                    <a:pt x="733" y="128"/>
                  </a:cubicBezTo>
                  <a:cubicBezTo>
                    <a:pt x="912" y="15"/>
                    <a:pt x="1123" y="0"/>
                    <a:pt x="1272" y="54"/>
                  </a:cubicBezTo>
                  <a:cubicBezTo>
                    <a:pt x="1501" y="136"/>
                    <a:pt x="1505" y="369"/>
                    <a:pt x="1262" y="4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4919663" y="2343150"/>
              <a:ext cx="1409700" cy="1343025"/>
            </a:xfrm>
            <a:custGeom>
              <a:avLst/>
              <a:gdLst>
                <a:gd name="T0" fmla="*/ 412 w 1588"/>
                <a:gd name="T1" fmla="*/ 244 h 1505"/>
                <a:gd name="T2" fmla="*/ 1588 w 1588"/>
                <a:gd name="T3" fmla="*/ 1269 h 1505"/>
                <a:gd name="T4" fmla="*/ 128 w 1588"/>
                <a:gd name="T5" fmla="*/ 772 h 1505"/>
                <a:gd name="T6" fmla="*/ 54 w 1588"/>
                <a:gd name="T7" fmla="*/ 233 h 1505"/>
                <a:gd name="T8" fmla="*/ 412 w 1588"/>
                <a:gd name="T9" fmla="*/ 24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412" y="244"/>
                  </a:moveTo>
                  <a:cubicBezTo>
                    <a:pt x="491" y="740"/>
                    <a:pt x="885" y="1322"/>
                    <a:pt x="1588" y="1269"/>
                  </a:cubicBezTo>
                  <a:cubicBezTo>
                    <a:pt x="1259" y="1505"/>
                    <a:pt x="459" y="1368"/>
                    <a:pt x="128" y="772"/>
                  </a:cubicBezTo>
                  <a:cubicBezTo>
                    <a:pt x="15" y="594"/>
                    <a:pt x="0" y="382"/>
                    <a:pt x="54" y="233"/>
                  </a:cubicBezTo>
                  <a:cubicBezTo>
                    <a:pt x="136" y="4"/>
                    <a:pt x="369" y="0"/>
                    <a:pt x="412" y="24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6161088" y="1781175"/>
              <a:ext cx="1439863" cy="1695450"/>
            </a:xfrm>
            <a:custGeom>
              <a:avLst/>
              <a:gdLst>
                <a:gd name="T0" fmla="*/ 255 w 1623"/>
                <a:gd name="T1" fmla="*/ 1512 h 1899"/>
                <a:gd name="T2" fmla="*/ 1336 w 1623"/>
                <a:gd name="T3" fmla="*/ 0 h 1899"/>
                <a:gd name="T4" fmla="*/ 788 w 1623"/>
                <a:gd name="T5" fmla="*/ 1781 h 1899"/>
                <a:gd name="T6" fmla="*/ 229 w 1623"/>
                <a:gd name="T7" fmla="*/ 1844 h 1899"/>
                <a:gd name="T8" fmla="*/ 255 w 1623"/>
                <a:gd name="T9" fmla="*/ 1512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99">
                  <a:moveTo>
                    <a:pt x="255" y="1512"/>
                  </a:moveTo>
                  <a:cubicBezTo>
                    <a:pt x="907" y="1463"/>
                    <a:pt x="1414" y="716"/>
                    <a:pt x="1336" y="0"/>
                  </a:cubicBezTo>
                  <a:cubicBezTo>
                    <a:pt x="1623" y="573"/>
                    <a:pt x="1384" y="1450"/>
                    <a:pt x="788" y="1781"/>
                  </a:cubicBezTo>
                  <a:cubicBezTo>
                    <a:pt x="610" y="1894"/>
                    <a:pt x="378" y="1899"/>
                    <a:pt x="229" y="1844"/>
                  </a:cubicBezTo>
                  <a:cubicBezTo>
                    <a:pt x="0" y="1762"/>
                    <a:pt x="11" y="1555"/>
                    <a:pt x="255" y="15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98888" y="1339850"/>
            <a:ext cx="6015038" cy="547688"/>
            <a:chOff x="3798888" y="1339850"/>
            <a:chExt cx="6015038" cy="547688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798888" y="1339850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9263063" y="1339850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9550401" y="1422400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87799" y="2316034"/>
            <a:ext cx="6015038" cy="547688"/>
            <a:chOff x="3798888" y="2316034"/>
            <a:chExt cx="6015038" cy="547688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98888" y="2316034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9263063" y="2316034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9550401" y="2398584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3823" y="3304575"/>
            <a:ext cx="6015038" cy="547688"/>
            <a:chOff x="3798888" y="3304575"/>
            <a:chExt cx="6015038" cy="547688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3798888" y="3304575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9263063" y="3304575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550401" y="3387125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187799" y="4280759"/>
            <a:ext cx="6015038" cy="547688"/>
            <a:chOff x="3798888" y="4280759"/>
            <a:chExt cx="6015038" cy="547688"/>
          </a:xfrm>
        </p:grpSpPr>
        <p:grpSp>
          <p:nvGrpSpPr>
            <p:cNvPr id="38" name="组合 37"/>
            <p:cNvGrpSpPr/>
            <p:nvPr/>
          </p:nvGrpSpPr>
          <p:grpSpPr>
            <a:xfrm>
              <a:off x="3798888" y="4280759"/>
              <a:ext cx="6015038" cy="547688"/>
              <a:chOff x="3798888" y="4280759"/>
              <a:chExt cx="6015038" cy="547688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3798888" y="4280759"/>
                <a:ext cx="6015038" cy="547688"/>
              </a:xfrm>
              <a:custGeom>
                <a:avLst/>
                <a:gdLst>
                  <a:gd name="T0" fmla="*/ 92 w 8268"/>
                  <a:gd name="T1" fmla="*/ 0 h 733"/>
                  <a:gd name="T2" fmla="*/ 8176 w 8268"/>
                  <a:gd name="T3" fmla="*/ 0 h 733"/>
                  <a:gd name="T4" fmla="*/ 8268 w 8268"/>
                  <a:gd name="T5" fmla="*/ 92 h 733"/>
                  <a:gd name="T6" fmla="*/ 8268 w 8268"/>
                  <a:gd name="T7" fmla="*/ 640 h 733"/>
                  <a:gd name="T8" fmla="*/ 8176 w 8268"/>
                  <a:gd name="T9" fmla="*/ 733 h 733"/>
                  <a:gd name="T10" fmla="*/ 92 w 8268"/>
                  <a:gd name="T11" fmla="*/ 733 h 733"/>
                  <a:gd name="T12" fmla="*/ 0 w 8268"/>
                  <a:gd name="T13" fmla="*/ 640 h 733"/>
                  <a:gd name="T14" fmla="*/ 0 w 8268"/>
                  <a:gd name="T15" fmla="*/ 92 h 733"/>
                  <a:gd name="T16" fmla="*/ 92 w 8268"/>
                  <a:gd name="T17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68" h="733">
                    <a:moveTo>
                      <a:pt x="92" y="0"/>
                    </a:moveTo>
                    <a:lnTo>
                      <a:pt x="8176" y="0"/>
                    </a:lnTo>
                    <a:cubicBezTo>
                      <a:pt x="8226" y="0"/>
                      <a:pt x="8268" y="41"/>
                      <a:pt x="8268" y="92"/>
                    </a:cubicBezTo>
                    <a:lnTo>
                      <a:pt x="8268" y="640"/>
                    </a:lnTo>
                    <a:cubicBezTo>
                      <a:pt x="8268" y="691"/>
                      <a:pt x="8226" y="733"/>
                      <a:pt x="8176" y="733"/>
                    </a:cubicBezTo>
                    <a:lnTo>
                      <a:pt x="92" y="733"/>
                    </a:lnTo>
                    <a:cubicBezTo>
                      <a:pt x="41" y="733"/>
                      <a:pt x="0" y="691"/>
                      <a:pt x="0" y="640"/>
                    </a:cubicBezTo>
                    <a:lnTo>
                      <a:pt x="0" y="92"/>
                    </a:lnTo>
                    <a:cubicBezTo>
                      <a:pt x="0" y="41"/>
                      <a:pt x="41" y="0"/>
                      <a:pt x="92" y="0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8"/>
              <p:cNvSpPr>
                <a:spLocks/>
              </p:cNvSpPr>
              <p:nvPr/>
            </p:nvSpPr>
            <p:spPr bwMode="auto">
              <a:xfrm>
                <a:off x="9263063" y="4280759"/>
                <a:ext cx="550863" cy="547688"/>
              </a:xfrm>
              <a:custGeom>
                <a:avLst/>
                <a:gdLst>
                  <a:gd name="T0" fmla="*/ 300 w 757"/>
                  <a:gd name="T1" fmla="*/ 0 h 733"/>
                  <a:gd name="T2" fmla="*/ 665 w 757"/>
                  <a:gd name="T3" fmla="*/ 0 h 733"/>
                  <a:gd name="T4" fmla="*/ 757 w 757"/>
                  <a:gd name="T5" fmla="*/ 92 h 733"/>
                  <a:gd name="T6" fmla="*/ 757 w 757"/>
                  <a:gd name="T7" fmla="*/ 640 h 733"/>
                  <a:gd name="T8" fmla="*/ 665 w 757"/>
                  <a:gd name="T9" fmla="*/ 733 h 733"/>
                  <a:gd name="T10" fmla="*/ 0 w 757"/>
                  <a:gd name="T11" fmla="*/ 733 h 733"/>
                  <a:gd name="T12" fmla="*/ 300 w 757"/>
                  <a:gd name="T13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7" h="733">
                    <a:moveTo>
                      <a:pt x="300" y="0"/>
                    </a:moveTo>
                    <a:lnTo>
                      <a:pt x="665" y="0"/>
                    </a:lnTo>
                    <a:cubicBezTo>
                      <a:pt x="715" y="0"/>
                      <a:pt x="757" y="41"/>
                      <a:pt x="757" y="92"/>
                    </a:cubicBezTo>
                    <a:lnTo>
                      <a:pt x="757" y="640"/>
                    </a:lnTo>
                    <a:cubicBezTo>
                      <a:pt x="757" y="691"/>
                      <a:pt x="715" y="733"/>
                      <a:pt x="665" y="733"/>
                    </a:cubicBezTo>
                    <a:lnTo>
                      <a:pt x="0" y="733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9550401" y="4363309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98888" y="5207516"/>
            <a:ext cx="6015038" cy="547688"/>
            <a:chOff x="3798888" y="5207516"/>
            <a:chExt cx="6015038" cy="547688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798888" y="5207516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>
              <a:off x="9263063" y="5207516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9550401" y="5290066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6"/>
          <p:cNvSpPr>
            <a:spLocks/>
          </p:cNvSpPr>
          <p:nvPr/>
        </p:nvSpPr>
        <p:spPr bwMode="auto">
          <a:xfrm>
            <a:off x="4073526" y="1249362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3783013" y="1249362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4462437" y="2225546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"/>
          <p:cNvSpPr>
            <a:spLocks/>
          </p:cNvSpPr>
          <p:nvPr/>
        </p:nvSpPr>
        <p:spPr bwMode="auto">
          <a:xfrm>
            <a:off x="4171924" y="2225546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4678461" y="3214087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7"/>
          <p:cNvSpPr>
            <a:spLocks/>
          </p:cNvSpPr>
          <p:nvPr/>
        </p:nvSpPr>
        <p:spPr bwMode="auto">
          <a:xfrm>
            <a:off x="4387948" y="3214087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4462437" y="4190271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7"/>
          <p:cNvSpPr>
            <a:spLocks/>
          </p:cNvSpPr>
          <p:nvPr/>
        </p:nvSpPr>
        <p:spPr bwMode="auto">
          <a:xfrm>
            <a:off x="4171924" y="4190271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"/>
          <p:cNvSpPr>
            <a:spLocks/>
          </p:cNvSpPr>
          <p:nvPr/>
        </p:nvSpPr>
        <p:spPr bwMode="auto">
          <a:xfrm>
            <a:off x="4073526" y="5117028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7"/>
          <p:cNvSpPr>
            <a:spLocks/>
          </p:cNvSpPr>
          <p:nvPr/>
        </p:nvSpPr>
        <p:spPr bwMode="auto">
          <a:xfrm>
            <a:off x="3783013" y="5117028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TextBox 95"/>
          <p:cNvSpPr txBox="1"/>
          <p:nvPr/>
        </p:nvSpPr>
        <p:spPr>
          <a:xfrm>
            <a:off x="3997305" y="1330454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+mn-ea"/>
                <a:ea typeface="+mn-ea"/>
              </a:rPr>
              <a:t>1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7" name="TextBox 17"/>
          <p:cNvSpPr txBox="1"/>
          <p:nvPr/>
        </p:nvSpPr>
        <p:spPr>
          <a:xfrm>
            <a:off x="4861560" y="1352084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请输入第一部分标题</a:t>
            </a:r>
          </a:p>
        </p:txBody>
      </p:sp>
      <p:sp>
        <p:nvSpPr>
          <p:cNvPr id="58" name="TextBox 96"/>
          <p:cNvSpPr txBox="1"/>
          <p:nvPr/>
        </p:nvSpPr>
        <p:spPr>
          <a:xfrm>
            <a:off x="4386216" y="2321054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+mn-ea"/>
                <a:ea typeface="+mn-ea"/>
              </a:rPr>
              <a:t>2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9" name="TextBox 97"/>
          <p:cNvSpPr txBox="1"/>
          <p:nvPr/>
        </p:nvSpPr>
        <p:spPr>
          <a:xfrm>
            <a:off x="5250471" y="2342684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请输入第二部分标题</a:t>
            </a:r>
          </a:p>
        </p:txBody>
      </p:sp>
      <p:sp>
        <p:nvSpPr>
          <p:cNvPr id="60" name="TextBox 98"/>
          <p:cNvSpPr txBox="1"/>
          <p:nvPr/>
        </p:nvSpPr>
        <p:spPr>
          <a:xfrm>
            <a:off x="4602240" y="3281174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+mn-ea"/>
                <a:ea typeface="+mn-ea"/>
              </a:rPr>
              <a:t>3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61" name="TextBox 104"/>
          <p:cNvSpPr txBox="1"/>
          <p:nvPr/>
        </p:nvSpPr>
        <p:spPr>
          <a:xfrm>
            <a:off x="5466495" y="3302804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请输入第三部分标题</a:t>
            </a:r>
          </a:p>
        </p:txBody>
      </p:sp>
      <p:sp>
        <p:nvSpPr>
          <p:cNvPr id="62" name="TextBox 105"/>
          <p:cNvSpPr txBox="1"/>
          <p:nvPr/>
        </p:nvSpPr>
        <p:spPr>
          <a:xfrm>
            <a:off x="4386216" y="4271774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+mn-ea"/>
                <a:ea typeface="+mn-ea"/>
              </a:rPr>
              <a:t>4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63" name="TextBox 106"/>
          <p:cNvSpPr txBox="1"/>
          <p:nvPr/>
        </p:nvSpPr>
        <p:spPr>
          <a:xfrm>
            <a:off x="5250471" y="4293404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请输入第四部分标题</a:t>
            </a:r>
          </a:p>
        </p:txBody>
      </p:sp>
      <p:sp>
        <p:nvSpPr>
          <p:cNvPr id="64" name="TextBox 108"/>
          <p:cNvSpPr txBox="1"/>
          <p:nvPr/>
        </p:nvSpPr>
        <p:spPr>
          <a:xfrm>
            <a:off x="3997305" y="5201414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+mn-ea"/>
                <a:ea typeface="+mn-ea"/>
              </a:rPr>
              <a:t>5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65" name="TextBox 109"/>
          <p:cNvSpPr txBox="1"/>
          <p:nvPr/>
        </p:nvSpPr>
        <p:spPr>
          <a:xfrm>
            <a:off x="4861560" y="5223044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请输入第五部分标题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4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25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3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65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5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4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75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15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55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85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250"/>
                            </p:stCondLst>
                            <p:childTnLst>
                              <p:par>
                                <p:cTn id="1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altLang="zh-CN" dirty="0"/>
              <a:t>Design &amp; Creativity Space Studio</a:t>
            </a:r>
          </a:p>
        </p:txBody>
      </p:sp>
      <p:sp>
        <p:nvSpPr>
          <p:cNvPr id="37" name="Oval 36"/>
          <p:cNvSpPr/>
          <p:nvPr/>
        </p:nvSpPr>
        <p:spPr>
          <a:xfrm>
            <a:off x="5120797" y="2897785"/>
            <a:ext cx="1738164" cy="1738164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/>
          <p:cNvSpPr/>
          <p:nvPr/>
        </p:nvSpPr>
        <p:spPr>
          <a:xfrm>
            <a:off x="2896146" y="3057287"/>
            <a:ext cx="1419161" cy="1419161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Oval 38"/>
          <p:cNvSpPr/>
          <p:nvPr/>
        </p:nvSpPr>
        <p:spPr>
          <a:xfrm>
            <a:off x="1205675" y="3341600"/>
            <a:ext cx="850535" cy="850535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/>
          <p:cNvSpPr/>
          <p:nvPr/>
        </p:nvSpPr>
        <p:spPr>
          <a:xfrm>
            <a:off x="7809606" y="3057287"/>
            <a:ext cx="1419161" cy="1419161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1"/>
          <p:cNvSpPr/>
          <p:nvPr/>
        </p:nvSpPr>
        <p:spPr>
          <a:xfrm>
            <a:off x="10176654" y="3341600"/>
            <a:ext cx="850535" cy="850535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/>
          <p:cNvSpPr/>
          <p:nvPr/>
        </p:nvSpPr>
        <p:spPr>
          <a:xfrm>
            <a:off x="4572545" y="3201397"/>
            <a:ext cx="1130941" cy="113094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/>
          <p:cNvSpPr/>
          <p:nvPr/>
        </p:nvSpPr>
        <p:spPr>
          <a:xfrm>
            <a:off x="6428397" y="3201397"/>
            <a:ext cx="1130941" cy="113094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44"/>
          <p:cNvSpPr/>
          <p:nvPr/>
        </p:nvSpPr>
        <p:spPr>
          <a:xfrm>
            <a:off x="3965811" y="3341600"/>
            <a:ext cx="850535" cy="85053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46" name="Oval 45"/>
          <p:cNvSpPr/>
          <p:nvPr/>
        </p:nvSpPr>
        <p:spPr>
          <a:xfrm>
            <a:off x="2360661" y="3341600"/>
            <a:ext cx="850535" cy="85053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Oval 46"/>
          <p:cNvSpPr/>
          <p:nvPr/>
        </p:nvSpPr>
        <p:spPr>
          <a:xfrm>
            <a:off x="1900663" y="3473008"/>
            <a:ext cx="587718" cy="587718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032907" y="3611863"/>
            <a:ext cx="310008" cy="310008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Oval 51"/>
          <p:cNvSpPr/>
          <p:nvPr/>
        </p:nvSpPr>
        <p:spPr>
          <a:xfrm>
            <a:off x="7224963" y="3341600"/>
            <a:ext cx="850535" cy="85053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Oval 52"/>
          <p:cNvSpPr/>
          <p:nvPr/>
        </p:nvSpPr>
        <p:spPr>
          <a:xfrm>
            <a:off x="9036826" y="3341600"/>
            <a:ext cx="850535" cy="850535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Oval 53"/>
          <p:cNvSpPr/>
          <p:nvPr/>
        </p:nvSpPr>
        <p:spPr>
          <a:xfrm>
            <a:off x="9700427" y="3473008"/>
            <a:ext cx="587718" cy="587718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0872185" y="3560195"/>
            <a:ext cx="413344" cy="413344"/>
          </a:xfrm>
          <a:prstGeom prst="ellipse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56" name="Straight Arrow Connector 55"/>
          <p:cNvCxnSpPr/>
          <p:nvPr/>
        </p:nvCxnSpPr>
        <p:spPr>
          <a:xfrm flipV="1">
            <a:off x="1615860" y="2276529"/>
            <a:ext cx="0" cy="924868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727334" y="4332338"/>
            <a:ext cx="0" cy="549794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585337" y="2276529"/>
            <a:ext cx="0" cy="597880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93084" y="4476448"/>
            <a:ext cx="0" cy="405683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84271" y="4332338"/>
            <a:ext cx="0" cy="549794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90913" y="2276529"/>
            <a:ext cx="0" cy="466510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438692" y="2276529"/>
            <a:ext cx="0" cy="597880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0534778" y="2276529"/>
            <a:ext cx="0" cy="924868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514597" y="4332338"/>
            <a:ext cx="0" cy="549794"/>
          </a:xfrm>
          <a:prstGeom prst="straightConnector1">
            <a:avLst/>
          </a:prstGeom>
          <a:ln>
            <a:solidFill>
              <a:schemeClr val="bg1">
                <a:alpha val="70000"/>
              </a:schemeClr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31566" y="1917673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0438" y="1917673"/>
            <a:ext cx="16257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Content Strategy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00396" y="4911687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344032" y="1917673"/>
            <a:ext cx="13099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Sales Formula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55322" y="1917673"/>
            <a:ext cx="7617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976520" y="1917673"/>
            <a:ext cx="10996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Win Award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72150" y="4911687"/>
            <a:ext cx="12682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82707" y="4911687"/>
            <a:ext cx="1420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Design Graphic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988058" y="4911687"/>
            <a:ext cx="10887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+mn-ea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Write Skills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299649" y="5467786"/>
            <a:ext cx="95927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春风ppt工作室</a:t>
            </a:r>
            <a:r>
              <a:rPr lang="zh-CN" altLang="en-US" dirty="0"/>
              <a:t>专注于专业精致的</a:t>
            </a:r>
            <a:r>
              <a:rPr lang="en-US" altLang="zh-CN" dirty="0"/>
              <a:t>PPT</a:t>
            </a:r>
            <a:r>
              <a:rPr lang="zh-CN" altLang="en-US" dirty="0"/>
              <a:t>设计与制作，为您提供全方位的演示服务。我们拥有优秀的专业设计团队，严谨的逻辑思维、创意的图示化表达，带来精美、创意、动感、形象、时尚的全新</a:t>
            </a:r>
            <a:r>
              <a:rPr lang="en-US" altLang="zh-CN" dirty="0"/>
              <a:t>PPT</a:t>
            </a:r>
            <a:r>
              <a:rPr lang="zh-CN" altLang="en-US" dirty="0"/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2655888" y="1814513"/>
            <a:ext cx="7072312" cy="3482975"/>
          </a:xfrm>
          <a:custGeom>
            <a:avLst/>
            <a:gdLst>
              <a:gd name="T0" fmla="*/ 97 w 9549"/>
              <a:gd name="T1" fmla="*/ 0 h 4700"/>
              <a:gd name="T2" fmla="*/ 9452 w 9549"/>
              <a:gd name="T3" fmla="*/ 0 h 4700"/>
              <a:gd name="T4" fmla="*/ 9549 w 9549"/>
              <a:gd name="T5" fmla="*/ 97 h 4700"/>
              <a:gd name="T6" fmla="*/ 9549 w 9549"/>
              <a:gd name="T7" fmla="*/ 4603 h 4700"/>
              <a:gd name="T8" fmla="*/ 9452 w 9549"/>
              <a:gd name="T9" fmla="*/ 4700 h 4700"/>
              <a:gd name="T10" fmla="*/ 97 w 9549"/>
              <a:gd name="T11" fmla="*/ 4700 h 4700"/>
              <a:gd name="T12" fmla="*/ 0 w 9549"/>
              <a:gd name="T13" fmla="*/ 4603 h 4700"/>
              <a:gd name="T14" fmla="*/ 0 w 9549"/>
              <a:gd name="T15" fmla="*/ 97 h 4700"/>
              <a:gd name="T16" fmla="*/ 97 w 9549"/>
              <a:gd name="T17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557463" y="1612900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557463" y="1612900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148763" y="4718050"/>
            <a:ext cx="579437" cy="579438"/>
          </a:xfrm>
          <a:custGeom>
            <a:avLst/>
            <a:gdLst>
              <a:gd name="T0" fmla="*/ 782 w 782"/>
              <a:gd name="T1" fmla="*/ 0 h 782"/>
              <a:gd name="T2" fmla="*/ 782 w 782"/>
              <a:gd name="T3" fmla="*/ 685 h 782"/>
              <a:gd name="T4" fmla="*/ 685 w 782"/>
              <a:gd name="T5" fmla="*/ 782 h 782"/>
              <a:gd name="T6" fmla="*/ 0 w 782"/>
              <a:gd name="T7" fmla="*/ 782 h 782"/>
              <a:gd name="T8" fmla="*/ 782 w 782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9450388" y="5043488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167339" y="1778197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+mn-ea"/>
                <a:ea typeface="+mn-ea"/>
              </a:rPr>
              <a:t>4</a:t>
            </a:r>
            <a:endParaRPr lang="zh-CN" altLang="en-US" sz="8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4679553" y="2178307"/>
            <a:ext cx="403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请输入第一部分标题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8005" y="2493564"/>
            <a:ext cx="6651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宋体" pitchFamily="2" charset="-122"/>
              </a:rPr>
              <a:t>Part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3516735" y="3429000"/>
            <a:ext cx="531795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章节导语。这里用简短的话写出本章的中心思想，同时也给观众一个思维缓冲空间。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4658221" y="2771636"/>
            <a:ext cx="42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标题一 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标题二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标题三</a:t>
            </a:r>
          </a:p>
        </p:txBody>
      </p:sp>
    </p:spTree>
    <p:extLst>
      <p:ext uri="{BB962C8B-B14F-4D97-AF65-F5344CB8AC3E}">
        <p14:creationId xmlns:p14="http://schemas.microsoft.com/office/powerpoint/2010/main" val="156077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69007" y="1809789"/>
            <a:ext cx="3289197" cy="2561318"/>
            <a:chOff x="4814101" y="1314952"/>
            <a:chExt cx="3614505" cy="2814638"/>
          </a:xfrm>
        </p:grpSpPr>
        <p:sp>
          <p:nvSpPr>
            <p:cNvPr id="433" name="Freeform 182"/>
            <p:cNvSpPr/>
            <p:nvPr/>
          </p:nvSpPr>
          <p:spPr bwMode="auto">
            <a:xfrm>
              <a:off x="7011500" y="1314952"/>
              <a:ext cx="246623" cy="199648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10 h 62"/>
                <a:gd name="T4" fmla="*/ 75 w 77"/>
                <a:gd name="T5" fmla="*/ 1 h 62"/>
                <a:gd name="T6" fmla="*/ 65 w 77"/>
                <a:gd name="T7" fmla="*/ 5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3 h 62"/>
                <a:gd name="T16" fmla="*/ 3 w 77"/>
                <a:gd name="T17" fmla="*/ 10 h 62"/>
                <a:gd name="T18" fmla="*/ 10 w 77"/>
                <a:gd name="T19" fmla="*/ 24 h 62"/>
                <a:gd name="T20" fmla="*/ 3 w 77"/>
                <a:gd name="T21" fmla="*/ 22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8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10"/>
                  </a:cubicBezTo>
                  <a:cubicBezTo>
                    <a:pt x="71" y="8"/>
                    <a:pt x="74" y="4"/>
                    <a:pt x="75" y="1"/>
                  </a:cubicBezTo>
                  <a:cubicBezTo>
                    <a:pt x="72" y="3"/>
                    <a:pt x="68" y="4"/>
                    <a:pt x="65" y="5"/>
                  </a:cubicBezTo>
                  <a:cubicBezTo>
                    <a:pt x="62" y="2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3"/>
                  </a:cubicBezTo>
                  <a:cubicBezTo>
                    <a:pt x="4" y="5"/>
                    <a:pt x="3" y="8"/>
                    <a:pt x="3" y="10"/>
                  </a:cubicBezTo>
                  <a:cubicBezTo>
                    <a:pt x="3" y="16"/>
                    <a:pt x="6" y="21"/>
                    <a:pt x="10" y="24"/>
                  </a:cubicBezTo>
                  <a:cubicBezTo>
                    <a:pt x="8" y="24"/>
                    <a:pt x="5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8"/>
                    <a:pt x="13" y="38"/>
                    <a:pt x="12" y="38"/>
                  </a:cubicBezTo>
                  <a:cubicBezTo>
                    <a:pt x="11" y="38"/>
                    <a:pt x="10" y="38"/>
                    <a:pt x="9" y="38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7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5" name="Freeform 184"/>
            <p:cNvSpPr>
              <a:spLocks noEditPoints="1"/>
            </p:cNvSpPr>
            <p:nvPr/>
          </p:nvSpPr>
          <p:spPr bwMode="auto">
            <a:xfrm>
              <a:off x="7246379" y="2080266"/>
              <a:ext cx="246623" cy="246623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9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7 h 77"/>
                <a:gd name="T80" fmla="*/ 38 w 77"/>
                <a:gd name="T81" fmla="*/ 58 h 77"/>
                <a:gd name="T82" fmla="*/ 46 w 77"/>
                <a:gd name="T83" fmla="*/ 57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1"/>
                    <a:pt x="30" y="24"/>
                    <a:pt x="38" y="24"/>
                  </a:cubicBezTo>
                  <a:cubicBezTo>
                    <a:pt x="46" y="24"/>
                    <a:pt x="53" y="31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4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6"/>
                    <a:pt x="34" y="5"/>
                    <a:pt x="38" y="5"/>
                  </a:cubicBezTo>
                  <a:cubicBezTo>
                    <a:pt x="43" y="5"/>
                    <a:pt x="47" y="6"/>
                    <a:pt x="51" y="7"/>
                  </a:cubicBezTo>
                  <a:close/>
                  <a:moveTo>
                    <a:pt x="7" y="26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4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3" y="58"/>
                    <a:pt x="36" y="58"/>
                    <a:pt x="38" y="58"/>
                  </a:cubicBezTo>
                  <a:cubicBezTo>
                    <a:pt x="41" y="58"/>
                    <a:pt x="43" y="58"/>
                    <a:pt x="46" y="57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8" name="Freeform 187"/>
            <p:cNvSpPr>
              <a:spLocks noEditPoints="1"/>
            </p:cNvSpPr>
            <p:nvPr/>
          </p:nvSpPr>
          <p:spPr bwMode="auto">
            <a:xfrm>
              <a:off x="6616120" y="2281872"/>
              <a:ext cx="211391" cy="172245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3 h 54"/>
                <a:gd name="T4" fmla="*/ 46 w 66"/>
                <a:gd name="T5" fmla="*/ 13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6 h 54"/>
                <a:gd name="T22" fmla="*/ 17 w 66"/>
                <a:gd name="T23" fmla="*/ 54 h 54"/>
                <a:gd name="T24" fmla="*/ 25 w 66"/>
                <a:gd name="T25" fmla="*/ 46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6 h 54"/>
                <a:gd name="T32" fmla="*/ 54 w 66"/>
                <a:gd name="T33" fmla="*/ 54 h 54"/>
                <a:gd name="T34" fmla="*/ 62 w 66"/>
                <a:gd name="T35" fmla="*/ 46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3"/>
                    <a:pt x="58" y="13"/>
                    <a:pt x="5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6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6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6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6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8" name="Freeform 197"/>
            <p:cNvSpPr>
              <a:spLocks noEditPoints="1"/>
            </p:cNvSpPr>
            <p:nvPr/>
          </p:nvSpPr>
          <p:spPr bwMode="auto">
            <a:xfrm>
              <a:off x="6242269" y="1630081"/>
              <a:ext cx="211391" cy="183989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9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9"/>
                    <a:pt x="57" y="0"/>
                    <a:pt x="47" y="0"/>
                  </a:cubicBezTo>
                  <a:cubicBezTo>
                    <a:pt x="41" y="0"/>
                    <a:pt x="36" y="3"/>
                    <a:pt x="33" y="6"/>
                  </a:cubicBezTo>
                  <a:cubicBezTo>
                    <a:pt x="29" y="3"/>
                    <a:pt x="24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5"/>
                    <a:pt x="2" y="30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30"/>
                    <a:pt x="66" y="25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10"/>
                    <a:pt x="27" y="12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10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52" name="Freeform 201"/>
            <p:cNvSpPr/>
            <p:nvPr/>
          </p:nvSpPr>
          <p:spPr bwMode="auto">
            <a:xfrm>
              <a:off x="5806087" y="1515560"/>
              <a:ext cx="197691" cy="191818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8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8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8"/>
                    <a:pt x="37" y="38"/>
                  </a:cubicBezTo>
                  <a:cubicBezTo>
                    <a:pt x="37" y="38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8"/>
                    <a:pt x="25" y="38"/>
                  </a:cubicBezTo>
                  <a:cubicBezTo>
                    <a:pt x="25" y="38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75" name="Freeform 224"/>
            <p:cNvSpPr>
              <a:spLocks noEditPoints="1"/>
            </p:cNvSpPr>
            <p:nvPr/>
          </p:nvSpPr>
          <p:spPr bwMode="auto">
            <a:xfrm>
              <a:off x="6771087" y="1745564"/>
              <a:ext cx="150715" cy="150714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16" name="Freeform 165"/>
            <p:cNvSpPr>
              <a:spLocks noEditPoints="1"/>
            </p:cNvSpPr>
            <p:nvPr/>
          </p:nvSpPr>
          <p:spPr bwMode="auto">
            <a:xfrm>
              <a:off x="8191769" y="2620489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2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1"/>
                    <a:pt x="37" y="18"/>
                    <a:pt x="36" y="24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7"/>
                  </a:cubicBezTo>
                  <a:cubicBezTo>
                    <a:pt x="15" y="15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1" name="Freeform 170"/>
            <p:cNvSpPr>
              <a:spLocks noEditPoints="1"/>
            </p:cNvSpPr>
            <p:nvPr/>
          </p:nvSpPr>
          <p:spPr bwMode="auto">
            <a:xfrm>
              <a:off x="8084116" y="2039163"/>
              <a:ext cx="303387" cy="264239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5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4 h 83"/>
                <a:gd name="T94" fmla="*/ 80 w 95"/>
                <a:gd name="T95" fmla="*/ 23 h 83"/>
                <a:gd name="T96" fmla="*/ 81 w 95"/>
                <a:gd name="T97" fmla="*/ 24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5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3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5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5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4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5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4" name="Freeform 173"/>
            <p:cNvSpPr/>
            <p:nvPr/>
          </p:nvSpPr>
          <p:spPr bwMode="auto">
            <a:xfrm>
              <a:off x="7751370" y="2444330"/>
              <a:ext cx="236837" cy="236836"/>
            </a:xfrm>
            <a:custGeom>
              <a:avLst/>
              <a:gdLst>
                <a:gd name="T0" fmla="*/ 60 w 121"/>
                <a:gd name="T1" fmla="*/ 121 h 121"/>
                <a:gd name="T2" fmla="*/ 121 w 121"/>
                <a:gd name="T3" fmla="*/ 61 h 121"/>
                <a:gd name="T4" fmla="*/ 83 w 121"/>
                <a:gd name="T5" fmla="*/ 61 h 121"/>
                <a:gd name="T6" fmla="*/ 83 w 121"/>
                <a:gd name="T7" fmla="*/ 0 h 121"/>
                <a:gd name="T8" fmla="*/ 37 w 121"/>
                <a:gd name="T9" fmla="*/ 0 h 121"/>
                <a:gd name="T10" fmla="*/ 37 w 121"/>
                <a:gd name="T11" fmla="*/ 61 h 121"/>
                <a:gd name="T12" fmla="*/ 0 w 121"/>
                <a:gd name="T13" fmla="*/ 61 h 121"/>
                <a:gd name="T14" fmla="*/ 60 w 121"/>
                <a:gd name="T1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1">
                  <a:moveTo>
                    <a:pt x="60" y="121"/>
                  </a:moveTo>
                  <a:lnTo>
                    <a:pt x="121" y="61"/>
                  </a:lnTo>
                  <a:lnTo>
                    <a:pt x="83" y="61"/>
                  </a:lnTo>
                  <a:lnTo>
                    <a:pt x="83" y="0"/>
                  </a:lnTo>
                  <a:lnTo>
                    <a:pt x="37" y="0"/>
                  </a:lnTo>
                  <a:lnTo>
                    <a:pt x="37" y="61"/>
                  </a:lnTo>
                  <a:lnTo>
                    <a:pt x="0" y="61"/>
                  </a:lnTo>
                  <a:lnTo>
                    <a:pt x="60" y="1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27" name="Freeform 176"/>
            <p:cNvSpPr>
              <a:spLocks noEditPoints="1"/>
            </p:cNvSpPr>
            <p:nvPr/>
          </p:nvSpPr>
          <p:spPr bwMode="auto">
            <a:xfrm>
              <a:off x="7222892" y="3976918"/>
              <a:ext cx="205520" cy="152672"/>
            </a:xfrm>
            <a:custGeom>
              <a:avLst/>
              <a:gdLst>
                <a:gd name="T0" fmla="*/ 56 w 64"/>
                <a:gd name="T1" fmla="*/ 8 h 48"/>
                <a:gd name="T2" fmla="*/ 56 w 64"/>
                <a:gd name="T3" fmla="*/ 0 h 48"/>
                <a:gd name="T4" fmla="*/ 0 w 64"/>
                <a:gd name="T5" fmla="*/ 0 h 48"/>
                <a:gd name="T6" fmla="*/ 0 w 64"/>
                <a:gd name="T7" fmla="*/ 44 h 48"/>
                <a:gd name="T8" fmla="*/ 4 w 64"/>
                <a:gd name="T9" fmla="*/ 48 h 48"/>
                <a:gd name="T10" fmla="*/ 58 w 64"/>
                <a:gd name="T11" fmla="*/ 48 h 48"/>
                <a:gd name="T12" fmla="*/ 64 w 64"/>
                <a:gd name="T13" fmla="*/ 42 h 48"/>
                <a:gd name="T14" fmla="*/ 64 w 64"/>
                <a:gd name="T15" fmla="*/ 8 h 48"/>
                <a:gd name="T16" fmla="*/ 56 w 64"/>
                <a:gd name="T17" fmla="*/ 8 h 48"/>
                <a:gd name="T18" fmla="*/ 52 w 64"/>
                <a:gd name="T19" fmla="*/ 44 h 48"/>
                <a:gd name="T20" fmla="*/ 4 w 64"/>
                <a:gd name="T21" fmla="*/ 44 h 48"/>
                <a:gd name="T22" fmla="*/ 4 w 64"/>
                <a:gd name="T23" fmla="*/ 4 h 48"/>
                <a:gd name="T24" fmla="*/ 52 w 64"/>
                <a:gd name="T25" fmla="*/ 4 h 48"/>
                <a:gd name="T26" fmla="*/ 52 w 64"/>
                <a:gd name="T27" fmla="*/ 44 h 48"/>
                <a:gd name="T28" fmla="*/ 8 w 64"/>
                <a:gd name="T29" fmla="*/ 12 h 48"/>
                <a:gd name="T30" fmla="*/ 48 w 64"/>
                <a:gd name="T31" fmla="*/ 12 h 48"/>
                <a:gd name="T32" fmla="*/ 48 w 64"/>
                <a:gd name="T33" fmla="*/ 16 h 48"/>
                <a:gd name="T34" fmla="*/ 8 w 64"/>
                <a:gd name="T35" fmla="*/ 16 h 48"/>
                <a:gd name="T36" fmla="*/ 8 w 64"/>
                <a:gd name="T37" fmla="*/ 12 h 48"/>
                <a:gd name="T38" fmla="*/ 32 w 64"/>
                <a:gd name="T39" fmla="*/ 20 h 48"/>
                <a:gd name="T40" fmla="*/ 48 w 64"/>
                <a:gd name="T41" fmla="*/ 20 h 48"/>
                <a:gd name="T42" fmla="*/ 48 w 64"/>
                <a:gd name="T43" fmla="*/ 24 h 48"/>
                <a:gd name="T44" fmla="*/ 32 w 64"/>
                <a:gd name="T45" fmla="*/ 24 h 48"/>
                <a:gd name="T46" fmla="*/ 32 w 64"/>
                <a:gd name="T47" fmla="*/ 20 h 48"/>
                <a:gd name="T48" fmla="*/ 32 w 64"/>
                <a:gd name="T49" fmla="*/ 28 h 48"/>
                <a:gd name="T50" fmla="*/ 48 w 64"/>
                <a:gd name="T51" fmla="*/ 28 h 48"/>
                <a:gd name="T52" fmla="*/ 48 w 64"/>
                <a:gd name="T53" fmla="*/ 32 h 48"/>
                <a:gd name="T54" fmla="*/ 32 w 64"/>
                <a:gd name="T55" fmla="*/ 32 h 48"/>
                <a:gd name="T56" fmla="*/ 32 w 64"/>
                <a:gd name="T57" fmla="*/ 28 h 48"/>
                <a:gd name="T58" fmla="*/ 32 w 64"/>
                <a:gd name="T59" fmla="*/ 36 h 48"/>
                <a:gd name="T60" fmla="*/ 44 w 64"/>
                <a:gd name="T61" fmla="*/ 36 h 48"/>
                <a:gd name="T62" fmla="*/ 44 w 64"/>
                <a:gd name="T63" fmla="*/ 40 h 48"/>
                <a:gd name="T64" fmla="*/ 32 w 64"/>
                <a:gd name="T65" fmla="*/ 40 h 48"/>
                <a:gd name="T66" fmla="*/ 32 w 64"/>
                <a:gd name="T67" fmla="*/ 36 h 48"/>
                <a:gd name="T68" fmla="*/ 8 w 64"/>
                <a:gd name="T69" fmla="*/ 20 h 48"/>
                <a:gd name="T70" fmla="*/ 28 w 64"/>
                <a:gd name="T71" fmla="*/ 20 h 48"/>
                <a:gd name="T72" fmla="*/ 28 w 64"/>
                <a:gd name="T73" fmla="*/ 40 h 48"/>
                <a:gd name="T74" fmla="*/ 8 w 64"/>
                <a:gd name="T75" fmla="*/ 40 h 48"/>
                <a:gd name="T76" fmla="*/ 8 w 64"/>
                <a:gd name="T7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8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2" y="48"/>
                    <a:pt x="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1" y="48"/>
                    <a:pt x="64" y="45"/>
                    <a:pt x="64" y="42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4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1" name="Freeform 180"/>
            <p:cNvSpPr>
              <a:spLocks noEditPoints="1"/>
            </p:cNvSpPr>
            <p:nvPr/>
          </p:nvSpPr>
          <p:spPr bwMode="auto">
            <a:xfrm>
              <a:off x="8054756" y="1359970"/>
              <a:ext cx="246623" cy="246623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7 h 77"/>
                <a:gd name="T12" fmla="*/ 77 w 77"/>
                <a:gd name="T13" fmla="*/ 64 h 77"/>
                <a:gd name="T14" fmla="*/ 77 w 77"/>
                <a:gd name="T15" fmla="*/ 13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4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3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3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9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10 h 77"/>
                <a:gd name="T72" fmla="*/ 65 w 77"/>
                <a:gd name="T73" fmla="*/ 10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6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4"/>
                    <a:pt x="52" y="34"/>
                    <a:pt x="52" y="34"/>
                  </a:cubicBezTo>
                  <a:cubicBezTo>
                    <a:pt x="53" y="35"/>
                    <a:pt x="53" y="37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7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3"/>
                    <a:pt x="67" y="53"/>
                    <a:pt x="67" y="53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9"/>
                  </a:cubicBezTo>
                  <a:cubicBezTo>
                    <a:pt x="17" y="51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7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9" y="10"/>
                    <a:pt x="60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9"/>
                    <a:pt x="67" y="11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2" name="Freeform 181"/>
            <p:cNvSpPr>
              <a:spLocks noEditPoints="1"/>
            </p:cNvSpPr>
            <p:nvPr/>
          </p:nvSpPr>
          <p:spPr bwMode="auto">
            <a:xfrm>
              <a:off x="7590869" y="1725991"/>
              <a:ext cx="252496" cy="191818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4 w 79"/>
                <a:gd name="T5" fmla="*/ 3 h 60"/>
                <a:gd name="T6" fmla="*/ 0 w 79"/>
                <a:gd name="T7" fmla="*/ 30 h 60"/>
                <a:gd name="T8" fmla="*/ 4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5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40"/>
                    <a:pt x="2" y="49"/>
                    <a:pt x="4" y="57"/>
                  </a:cubicBezTo>
                  <a:cubicBezTo>
                    <a:pt x="15" y="59"/>
                    <a:pt x="27" y="60"/>
                    <a:pt x="40" y="60"/>
                  </a:cubicBezTo>
                  <a:cubicBezTo>
                    <a:pt x="53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4" name="Freeform 183"/>
            <p:cNvSpPr>
              <a:spLocks noEditPoints="1"/>
            </p:cNvSpPr>
            <p:nvPr/>
          </p:nvSpPr>
          <p:spPr bwMode="auto">
            <a:xfrm>
              <a:off x="7334459" y="2704655"/>
              <a:ext cx="219221" cy="217263"/>
            </a:xfrm>
            <a:custGeom>
              <a:avLst/>
              <a:gdLst>
                <a:gd name="T0" fmla="*/ 34 w 68"/>
                <a:gd name="T1" fmla="*/ 0 h 68"/>
                <a:gd name="T2" fmla="*/ 0 w 68"/>
                <a:gd name="T3" fmla="*/ 34 h 68"/>
                <a:gd name="T4" fmla="*/ 34 w 68"/>
                <a:gd name="T5" fmla="*/ 68 h 68"/>
                <a:gd name="T6" fmla="*/ 68 w 68"/>
                <a:gd name="T7" fmla="*/ 34 h 68"/>
                <a:gd name="T8" fmla="*/ 34 w 68"/>
                <a:gd name="T9" fmla="*/ 0 h 68"/>
                <a:gd name="T10" fmla="*/ 34 w 68"/>
                <a:gd name="T11" fmla="*/ 61 h 68"/>
                <a:gd name="T12" fmla="*/ 7 w 68"/>
                <a:gd name="T13" fmla="*/ 34 h 68"/>
                <a:gd name="T14" fmla="*/ 34 w 68"/>
                <a:gd name="T15" fmla="*/ 6 h 68"/>
                <a:gd name="T16" fmla="*/ 62 w 68"/>
                <a:gd name="T17" fmla="*/ 34 h 68"/>
                <a:gd name="T18" fmla="*/ 34 w 68"/>
                <a:gd name="T19" fmla="*/ 61 h 68"/>
                <a:gd name="T20" fmla="*/ 21 w 68"/>
                <a:gd name="T21" fmla="*/ 21 h 68"/>
                <a:gd name="T22" fmla="*/ 47 w 68"/>
                <a:gd name="T23" fmla="*/ 21 h 68"/>
                <a:gd name="T24" fmla="*/ 47 w 68"/>
                <a:gd name="T25" fmla="*/ 46 h 68"/>
                <a:gd name="T26" fmla="*/ 21 w 68"/>
                <a:gd name="T27" fmla="*/ 46 h 68"/>
                <a:gd name="T28" fmla="*/ 21 w 68"/>
                <a:gd name="T29" fmla="*/ 2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39" name="Freeform 188"/>
            <p:cNvSpPr>
              <a:spLocks noEditPoints="1"/>
            </p:cNvSpPr>
            <p:nvPr/>
          </p:nvSpPr>
          <p:spPr bwMode="auto">
            <a:xfrm>
              <a:off x="6575015" y="3595239"/>
              <a:ext cx="229008" cy="230965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7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8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2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4"/>
                    <a:pt x="44" y="29"/>
                    <a:pt x="39" y="32"/>
                  </a:cubicBezTo>
                  <a:cubicBezTo>
                    <a:pt x="41" y="21"/>
                    <a:pt x="60" y="18"/>
                    <a:pt x="57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0" name="Freeform 189"/>
            <p:cNvSpPr>
              <a:spLocks noEditPoints="1"/>
            </p:cNvSpPr>
            <p:nvPr/>
          </p:nvSpPr>
          <p:spPr bwMode="auto">
            <a:xfrm>
              <a:off x="5843656" y="2888235"/>
              <a:ext cx="150715" cy="150714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2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13" y="42"/>
                    <a:pt x="5" y="34"/>
                    <a:pt x="5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1" name="Freeform 190"/>
            <p:cNvSpPr>
              <a:spLocks noEditPoints="1"/>
            </p:cNvSpPr>
            <p:nvPr/>
          </p:nvSpPr>
          <p:spPr bwMode="auto">
            <a:xfrm>
              <a:off x="5900419" y="2101389"/>
              <a:ext cx="215306" cy="199648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5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6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30"/>
                    <a:pt x="9" y="32"/>
                    <a:pt x="11" y="35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5"/>
                    <a:pt x="21" y="47"/>
                  </a:cubicBezTo>
                  <a:cubicBezTo>
                    <a:pt x="21" y="48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6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2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9"/>
                    <a:pt x="13" y="55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6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2" name="Freeform 191"/>
            <p:cNvSpPr>
              <a:spLocks noEditPoints="1"/>
            </p:cNvSpPr>
            <p:nvPr/>
          </p:nvSpPr>
          <p:spPr bwMode="auto">
            <a:xfrm>
              <a:off x="6312733" y="2886686"/>
              <a:ext cx="207477" cy="203562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3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8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2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7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3"/>
                    <a:pt x="33" y="3"/>
                  </a:cubicBezTo>
                  <a:cubicBezTo>
                    <a:pt x="31" y="3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8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2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3"/>
                    <a:pt x="17" y="49"/>
                  </a:cubicBezTo>
                  <a:cubicBezTo>
                    <a:pt x="13" y="45"/>
                    <a:pt x="15" y="40"/>
                    <a:pt x="18" y="39"/>
                  </a:cubicBezTo>
                  <a:cubicBezTo>
                    <a:pt x="22" y="39"/>
                    <a:pt x="24" y="44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7"/>
                  </a:cubicBezTo>
                  <a:cubicBezTo>
                    <a:pt x="37" y="29"/>
                    <a:pt x="47" y="30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46" name="Freeform 195"/>
            <p:cNvSpPr>
              <a:spLocks noEditPoints="1"/>
            </p:cNvSpPr>
            <p:nvPr/>
          </p:nvSpPr>
          <p:spPr bwMode="auto">
            <a:xfrm>
              <a:off x="5156634" y="2140536"/>
              <a:ext cx="262282" cy="281855"/>
            </a:xfrm>
            <a:custGeom>
              <a:avLst/>
              <a:gdLst>
                <a:gd name="T0" fmla="*/ 78 w 82"/>
                <a:gd name="T1" fmla="*/ 22 h 88"/>
                <a:gd name="T2" fmla="*/ 50 w 82"/>
                <a:gd name="T3" fmla="*/ 2 h 88"/>
                <a:gd name="T4" fmla="*/ 40 w 82"/>
                <a:gd name="T5" fmla="*/ 4 h 88"/>
                <a:gd name="T6" fmla="*/ 3 w 82"/>
                <a:gd name="T7" fmla="*/ 55 h 88"/>
                <a:gd name="T8" fmla="*/ 4 w 82"/>
                <a:gd name="T9" fmla="*/ 65 h 88"/>
                <a:gd name="T10" fmla="*/ 32 w 82"/>
                <a:gd name="T11" fmla="*/ 85 h 88"/>
                <a:gd name="T12" fmla="*/ 42 w 82"/>
                <a:gd name="T13" fmla="*/ 84 h 88"/>
                <a:gd name="T14" fmla="*/ 80 w 82"/>
                <a:gd name="T15" fmla="*/ 33 h 88"/>
                <a:gd name="T16" fmla="*/ 78 w 82"/>
                <a:gd name="T17" fmla="*/ 22 h 88"/>
                <a:gd name="T18" fmla="*/ 54 w 82"/>
                <a:gd name="T19" fmla="*/ 9 h 88"/>
                <a:gd name="T20" fmla="*/ 70 w 82"/>
                <a:gd name="T21" fmla="*/ 21 h 88"/>
                <a:gd name="T22" fmla="*/ 68 w 82"/>
                <a:gd name="T23" fmla="*/ 23 h 88"/>
                <a:gd name="T24" fmla="*/ 53 w 82"/>
                <a:gd name="T25" fmla="*/ 11 h 88"/>
                <a:gd name="T26" fmla="*/ 54 w 82"/>
                <a:gd name="T27" fmla="*/ 9 h 88"/>
                <a:gd name="T28" fmla="*/ 21 w 82"/>
                <a:gd name="T29" fmla="*/ 71 h 88"/>
                <a:gd name="T30" fmla="*/ 20 w 82"/>
                <a:gd name="T31" fmla="*/ 64 h 88"/>
                <a:gd name="T32" fmla="*/ 27 w 82"/>
                <a:gd name="T33" fmla="*/ 63 h 88"/>
                <a:gd name="T34" fmla="*/ 28 w 82"/>
                <a:gd name="T35" fmla="*/ 70 h 88"/>
                <a:gd name="T36" fmla="*/ 21 w 82"/>
                <a:gd name="T37" fmla="*/ 71 h 88"/>
                <a:gd name="T38" fmla="*/ 45 w 82"/>
                <a:gd name="T39" fmla="*/ 71 h 88"/>
                <a:gd name="T40" fmla="*/ 14 w 82"/>
                <a:gd name="T41" fmla="*/ 48 h 88"/>
                <a:gd name="T42" fmla="*/ 43 w 82"/>
                <a:gd name="T43" fmla="*/ 9 h 88"/>
                <a:gd name="T44" fmla="*/ 74 w 82"/>
                <a:gd name="T45" fmla="*/ 32 h 88"/>
                <a:gd name="T46" fmla="*/ 45 w 82"/>
                <a:gd name="T47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8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1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8"/>
                    <a:pt x="40" y="87"/>
                    <a:pt x="42" y="84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2"/>
                    <a:pt x="74" y="32"/>
                    <a:pt x="74" y="32"/>
                  </a:cubicBezTo>
                  <a:lnTo>
                    <a:pt x="45" y="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56" name="Freeform 205"/>
            <p:cNvSpPr>
              <a:spLocks noEditPoints="1"/>
            </p:cNvSpPr>
            <p:nvPr/>
          </p:nvSpPr>
          <p:spPr bwMode="auto">
            <a:xfrm>
              <a:off x="4814101" y="2956741"/>
              <a:ext cx="137013" cy="152672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  <p:sp>
          <p:nvSpPr>
            <p:cNvPr id="474" name="Freeform 223"/>
            <p:cNvSpPr>
              <a:spLocks noEditPoints="1"/>
            </p:cNvSpPr>
            <p:nvPr/>
          </p:nvSpPr>
          <p:spPr bwMode="auto">
            <a:xfrm>
              <a:off x="5646087" y="3307798"/>
              <a:ext cx="227050" cy="199648"/>
            </a:xfrm>
            <a:custGeom>
              <a:avLst/>
              <a:gdLst>
                <a:gd name="T0" fmla="*/ 76 w 116"/>
                <a:gd name="T1" fmla="*/ 15 h 102"/>
                <a:gd name="T2" fmla="*/ 40 w 116"/>
                <a:gd name="T3" fmla="*/ 0 h 102"/>
                <a:gd name="T4" fmla="*/ 0 w 116"/>
                <a:gd name="T5" fmla="*/ 15 h 102"/>
                <a:gd name="T6" fmla="*/ 0 w 116"/>
                <a:gd name="T7" fmla="*/ 102 h 102"/>
                <a:gd name="T8" fmla="*/ 40 w 116"/>
                <a:gd name="T9" fmla="*/ 87 h 102"/>
                <a:gd name="T10" fmla="*/ 76 w 116"/>
                <a:gd name="T11" fmla="*/ 102 h 102"/>
                <a:gd name="T12" fmla="*/ 116 w 116"/>
                <a:gd name="T13" fmla="*/ 87 h 102"/>
                <a:gd name="T14" fmla="*/ 116 w 116"/>
                <a:gd name="T15" fmla="*/ 0 h 102"/>
                <a:gd name="T16" fmla="*/ 76 w 116"/>
                <a:gd name="T17" fmla="*/ 15 h 102"/>
                <a:gd name="T18" fmla="*/ 44 w 116"/>
                <a:gd name="T19" fmla="*/ 9 h 102"/>
                <a:gd name="T20" fmla="*/ 73 w 116"/>
                <a:gd name="T21" fmla="*/ 22 h 102"/>
                <a:gd name="T22" fmla="*/ 73 w 116"/>
                <a:gd name="T23" fmla="*/ 92 h 102"/>
                <a:gd name="T24" fmla="*/ 44 w 116"/>
                <a:gd name="T25" fmla="*/ 80 h 102"/>
                <a:gd name="T26" fmla="*/ 44 w 116"/>
                <a:gd name="T27" fmla="*/ 9 h 102"/>
                <a:gd name="T28" fmla="*/ 8 w 116"/>
                <a:gd name="T29" fmla="*/ 20 h 102"/>
                <a:gd name="T30" fmla="*/ 37 w 116"/>
                <a:gd name="T31" fmla="*/ 9 h 102"/>
                <a:gd name="T32" fmla="*/ 37 w 116"/>
                <a:gd name="T33" fmla="*/ 80 h 102"/>
                <a:gd name="T34" fmla="*/ 8 w 116"/>
                <a:gd name="T35" fmla="*/ 92 h 102"/>
                <a:gd name="T36" fmla="*/ 8 w 116"/>
                <a:gd name="T37" fmla="*/ 20 h 102"/>
                <a:gd name="T38" fmla="*/ 109 w 116"/>
                <a:gd name="T39" fmla="*/ 82 h 102"/>
                <a:gd name="T40" fmla="*/ 80 w 116"/>
                <a:gd name="T41" fmla="*/ 92 h 102"/>
                <a:gd name="T42" fmla="*/ 80 w 116"/>
                <a:gd name="T43" fmla="*/ 22 h 102"/>
                <a:gd name="T44" fmla="*/ 109 w 116"/>
                <a:gd name="T45" fmla="*/ 10 h 102"/>
                <a:gd name="T46" fmla="*/ 109 w 116"/>
                <a:gd name="T47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102">
                  <a:moveTo>
                    <a:pt x="76" y="15"/>
                  </a:moveTo>
                  <a:lnTo>
                    <a:pt x="40" y="0"/>
                  </a:lnTo>
                  <a:lnTo>
                    <a:pt x="0" y="15"/>
                  </a:lnTo>
                  <a:lnTo>
                    <a:pt x="0" y="102"/>
                  </a:lnTo>
                  <a:lnTo>
                    <a:pt x="40" y="87"/>
                  </a:lnTo>
                  <a:lnTo>
                    <a:pt x="76" y="102"/>
                  </a:lnTo>
                  <a:lnTo>
                    <a:pt x="116" y="87"/>
                  </a:lnTo>
                  <a:lnTo>
                    <a:pt x="116" y="0"/>
                  </a:lnTo>
                  <a:lnTo>
                    <a:pt x="76" y="15"/>
                  </a:lnTo>
                  <a:close/>
                  <a:moveTo>
                    <a:pt x="44" y="9"/>
                  </a:moveTo>
                  <a:lnTo>
                    <a:pt x="73" y="22"/>
                  </a:lnTo>
                  <a:lnTo>
                    <a:pt x="73" y="92"/>
                  </a:lnTo>
                  <a:lnTo>
                    <a:pt x="44" y="80"/>
                  </a:lnTo>
                  <a:lnTo>
                    <a:pt x="44" y="9"/>
                  </a:lnTo>
                  <a:close/>
                  <a:moveTo>
                    <a:pt x="8" y="20"/>
                  </a:moveTo>
                  <a:lnTo>
                    <a:pt x="37" y="9"/>
                  </a:lnTo>
                  <a:lnTo>
                    <a:pt x="37" y="80"/>
                  </a:lnTo>
                  <a:lnTo>
                    <a:pt x="8" y="92"/>
                  </a:lnTo>
                  <a:lnTo>
                    <a:pt x="8" y="20"/>
                  </a:lnTo>
                  <a:close/>
                  <a:moveTo>
                    <a:pt x="109" y="82"/>
                  </a:moveTo>
                  <a:lnTo>
                    <a:pt x="80" y="92"/>
                  </a:lnTo>
                  <a:lnTo>
                    <a:pt x="80" y="22"/>
                  </a:lnTo>
                  <a:lnTo>
                    <a:pt x="109" y="10"/>
                  </a:lnTo>
                  <a:lnTo>
                    <a:pt x="109" y="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38612" y="1307499"/>
            <a:ext cx="4752155" cy="5505588"/>
            <a:chOff x="6868614" y="762985"/>
            <a:chExt cx="5222153" cy="6050102"/>
          </a:xfrm>
          <a:solidFill>
            <a:schemeClr val="bg1">
              <a:alpha val="70000"/>
            </a:schemeClr>
          </a:solidFill>
        </p:grpSpPr>
        <p:sp>
          <p:nvSpPr>
            <p:cNvPr id="312" name="Freeform 55"/>
            <p:cNvSpPr>
              <a:spLocks noEditPoints="1"/>
            </p:cNvSpPr>
            <p:nvPr/>
          </p:nvSpPr>
          <p:spPr bwMode="auto">
            <a:xfrm>
              <a:off x="11738448" y="4076742"/>
              <a:ext cx="342533" cy="319044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3" name="Freeform 56"/>
            <p:cNvSpPr>
              <a:spLocks noEditPoints="1"/>
            </p:cNvSpPr>
            <p:nvPr/>
          </p:nvSpPr>
          <p:spPr bwMode="auto">
            <a:xfrm>
              <a:off x="11501612" y="4250944"/>
              <a:ext cx="215306" cy="21530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4" name="Freeform 57"/>
            <p:cNvSpPr>
              <a:spLocks noEditPoints="1"/>
            </p:cNvSpPr>
            <p:nvPr/>
          </p:nvSpPr>
          <p:spPr bwMode="auto">
            <a:xfrm>
              <a:off x="11869589" y="3663746"/>
              <a:ext cx="185947" cy="18203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5" name="Freeform 58"/>
            <p:cNvSpPr>
              <a:spLocks noEditPoints="1"/>
            </p:cNvSpPr>
            <p:nvPr/>
          </p:nvSpPr>
          <p:spPr bwMode="auto">
            <a:xfrm>
              <a:off x="11838272" y="3890796"/>
              <a:ext cx="146800" cy="146799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6" name="Freeform 59"/>
            <p:cNvSpPr/>
            <p:nvPr/>
          </p:nvSpPr>
          <p:spPr bwMode="auto">
            <a:xfrm>
              <a:off x="11572076" y="3920155"/>
              <a:ext cx="236837" cy="238794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7" name="Freeform 60"/>
            <p:cNvSpPr>
              <a:spLocks noEditPoints="1"/>
            </p:cNvSpPr>
            <p:nvPr/>
          </p:nvSpPr>
          <p:spPr bwMode="auto">
            <a:xfrm>
              <a:off x="11848058" y="3391677"/>
              <a:ext cx="197691" cy="19769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8" name="Freeform 61"/>
            <p:cNvSpPr>
              <a:spLocks noEditPoints="1"/>
            </p:cNvSpPr>
            <p:nvPr/>
          </p:nvSpPr>
          <p:spPr bwMode="auto">
            <a:xfrm>
              <a:off x="11650369" y="3689191"/>
              <a:ext cx="187904" cy="166372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9" name="Freeform 62"/>
            <p:cNvSpPr>
              <a:spLocks noEditPoints="1"/>
            </p:cNvSpPr>
            <p:nvPr/>
          </p:nvSpPr>
          <p:spPr bwMode="auto">
            <a:xfrm>
              <a:off x="11243244" y="4012150"/>
              <a:ext cx="303387" cy="266197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1767808" y="3599153"/>
              <a:ext cx="160501" cy="64591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11918522" y="2912132"/>
              <a:ext cx="172245" cy="16833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1895034" y="3100035"/>
              <a:ext cx="150715" cy="121354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11640581" y="3336871"/>
              <a:ext cx="178118" cy="236836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10986834" y="3618727"/>
              <a:ext cx="608730" cy="342532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11632752" y="2722270"/>
              <a:ext cx="291643" cy="317087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11460507" y="3483672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11585776" y="3078504"/>
              <a:ext cx="223135" cy="227050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11859802" y="3225304"/>
              <a:ext cx="78293" cy="142884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11253030" y="3186158"/>
              <a:ext cx="293599" cy="295556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11489868" y="2540239"/>
              <a:ext cx="207477" cy="291641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1413531" y="2853412"/>
              <a:ext cx="201605" cy="201604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1153207" y="4299877"/>
              <a:ext cx="326874" cy="277941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11274562" y="2275999"/>
              <a:ext cx="295557" cy="305343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11188439" y="2508922"/>
              <a:ext cx="275984" cy="195733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10996621" y="4129590"/>
              <a:ext cx="221179" cy="191818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11303921" y="2003931"/>
              <a:ext cx="182032" cy="248580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11108188" y="1823857"/>
              <a:ext cx="285770" cy="272068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10996621" y="1667271"/>
              <a:ext cx="217264" cy="221178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11096444" y="2135072"/>
              <a:ext cx="172245" cy="197690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11082743" y="2730100"/>
              <a:ext cx="279899" cy="2975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11031853" y="3084377"/>
              <a:ext cx="262282" cy="197690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11333281" y="3027613"/>
              <a:ext cx="156586" cy="146799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7" name="Freeform 86"/>
            <p:cNvSpPr>
              <a:spLocks noEditPoints="1"/>
            </p:cNvSpPr>
            <p:nvPr/>
          </p:nvSpPr>
          <p:spPr bwMode="auto">
            <a:xfrm>
              <a:off x="10818503" y="1526343"/>
              <a:ext cx="191818" cy="207477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Freeform 87"/>
            <p:cNvSpPr>
              <a:spLocks noEditPoints="1"/>
            </p:cNvSpPr>
            <p:nvPr/>
          </p:nvSpPr>
          <p:spPr bwMode="auto">
            <a:xfrm>
              <a:off x="10575795" y="1424562"/>
              <a:ext cx="203562" cy="207477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10977048" y="3327085"/>
              <a:ext cx="236837" cy="266197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10906584" y="4526927"/>
              <a:ext cx="246623" cy="201604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10654088" y="1900192"/>
              <a:ext cx="401253" cy="401252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10577753" y="1690759"/>
              <a:ext cx="189861" cy="187904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10793059" y="1731862"/>
              <a:ext cx="176160" cy="137013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2" name="Freeform 93"/>
            <p:cNvSpPr>
              <a:spLocks noEditPoints="1"/>
            </p:cNvSpPr>
            <p:nvPr/>
          </p:nvSpPr>
          <p:spPr bwMode="auto">
            <a:xfrm>
              <a:off x="10789144" y="4738319"/>
              <a:ext cx="252496" cy="258367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3" name="Freeform 94"/>
            <p:cNvSpPr>
              <a:spLocks noEditPoints="1"/>
            </p:cNvSpPr>
            <p:nvPr/>
          </p:nvSpPr>
          <p:spPr bwMode="auto">
            <a:xfrm>
              <a:off x="10975090" y="4354682"/>
              <a:ext cx="150715" cy="152672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4" name="Freeform 95"/>
            <p:cNvSpPr>
              <a:spLocks noEditPoints="1"/>
            </p:cNvSpPr>
            <p:nvPr/>
          </p:nvSpPr>
          <p:spPr bwMode="auto">
            <a:xfrm>
              <a:off x="10642344" y="3839905"/>
              <a:ext cx="379722" cy="369934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Freeform 96"/>
            <p:cNvSpPr>
              <a:spLocks noEditPoints="1"/>
            </p:cNvSpPr>
            <p:nvPr/>
          </p:nvSpPr>
          <p:spPr bwMode="auto">
            <a:xfrm>
              <a:off x="10495545" y="4229413"/>
              <a:ext cx="459973" cy="403210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6" name="Freeform 97"/>
            <p:cNvSpPr>
              <a:spLocks noEditPoints="1"/>
            </p:cNvSpPr>
            <p:nvPr/>
          </p:nvSpPr>
          <p:spPr bwMode="auto">
            <a:xfrm>
              <a:off x="10558179" y="4663940"/>
              <a:ext cx="195733" cy="195733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7" name="Freeform 98"/>
            <p:cNvSpPr>
              <a:spLocks noEditPoints="1"/>
            </p:cNvSpPr>
            <p:nvPr/>
          </p:nvSpPr>
          <p:spPr bwMode="auto">
            <a:xfrm>
              <a:off x="10607112" y="4990815"/>
              <a:ext cx="299472" cy="30142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8" name="Freeform 99"/>
            <p:cNvSpPr>
              <a:spLocks noEditPoints="1"/>
            </p:cNvSpPr>
            <p:nvPr/>
          </p:nvSpPr>
          <p:spPr bwMode="auto">
            <a:xfrm>
              <a:off x="10793059" y="3628514"/>
              <a:ext cx="168330" cy="168330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9" name="Freeform 100"/>
            <p:cNvSpPr>
              <a:spLocks noEditPoints="1"/>
            </p:cNvSpPr>
            <p:nvPr/>
          </p:nvSpPr>
          <p:spPr bwMode="auto">
            <a:xfrm>
              <a:off x="10646259" y="3395591"/>
              <a:ext cx="309258" cy="193775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0" name="Freeform 101"/>
            <p:cNvSpPr>
              <a:spLocks noEditPoints="1"/>
            </p:cNvSpPr>
            <p:nvPr/>
          </p:nvSpPr>
          <p:spPr bwMode="auto">
            <a:xfrm>
              <a:off x="10910498" y="2367994"/>
              <a:ext cx="321002" cy="322959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1" name="Freeform 102"/>
            <p:cNvSpPr/>
            <p:nvPr/>
          </p:nvSpPr>
          <p:spPr bwMode="auto">
            <a:xfrm>
              <a:off x="10581667" y="2328848"/>
              <a:ext cx="395380" cy="383636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2" name="Freeform 103"/>
            <p:cNvSpPr>
              <a:spLocks noEditPoints="1"/>
            </p:cNvSpPr>
            <p:nvPr/>
          </p:nvSpPr>
          <p:spPr bwMode="auto">
            <a:xfrm>
              <a:off x="10658002" y="5303987"/>
              <a:ext cx="131142" cy="207477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3" name="Freeform 104"/>
            <p:cNvSpPr>
              <a:spLocks noEditPoints="1"/>
            </p:cNvSpPr>
            <p:nvPr/>
          </p:nvSpPr>
          <p:spPr bwMode="auto">
            <a:xfrm>
              <a:off x="10515118" y="5527123"/>
              <a:ext cx="203562" cy="275983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4" name="Freeform 105"/>
            <p:cNvSpPr>
              <a:spLocks noEditPoints="1"/>
            </p:cNvSpPr>
            <p:nvPr/>
          </p:nvSpPr>
          <p:spPr bwMode="auto">
            <a:xfrm>
              <a:off x="10470099" y="3638300"/>
              <a:ext cx="274026" cy="207477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5" name="Freeform 106"/>
            <p:cNvSpPr>
              <a:spLocks noEditPoints="1"/>
            </p:cNvSpPr>
            <p:nvPr/>
          </p:nvSpPr>
          <p:spPr bwMode="auto">
            <a:xfrm>
              <a:off x="10763698" y="2767289"/>
              <a:ext cx="256411" cy="256409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6" name="Freeform 107"/>
            <p:cNvSpPr>
              <a:spLocks noEditPoints="1"/>
            </p:cNvSpPr>
            <p:nvPr/>
          </p:nvSpPr>
          <p:spPr bwMode="auto">
            <a:xfrm>
              <a:off x="10712808" y="3080462"/>
              <a:ext cx="272069" cy="272068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7" name="Freeform 108"/>
            <p:cNvSpPr>
              <a:spLocks noEditPoints="1"/>
            </p:cNvSpPr>
            <p:nvPr/>
          </p:nvSpPr>
          <p:spPr bwMode="auto">
            <a:xfrm>
              <a:off x="10466184" y="275750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8" name="Freeform 109"/>
            <p:cNvSpPr>
              <a:spLocks noEditPoints="1"/>
            </p:cNvSpPr>
            <p:nvPr/>
          </p:nvSpPr>
          <p:spPr bwMode="auto">
            <a:xfrm>
              <a:off x="10462270" y="3049145"/>
              <a:ext cx="230965" cy="185946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4" name="Freeform 110"/>
            <p:cNvSpPr>
              <a:spLocks noEditPoints="1"/>
            </p:cNvSpPr>
            <p:nvPr/>
          </p:nvSpPr>
          <p:spPr bwMode="auto">
            <a:xfrm>
              <a:off x="10370276" y="3305554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5" name="Freeform 111"/>
            <p:cNvSpPr>
              <a:spLocks noEditPoints="1"/>
            </p:cNvSpPr>
            <p:nvPr/>
          </p:nvSpPr>
          <p:spPr bwMode="auto">
            <a:xfrm>
              <a:off x="10303727" y="2346463"/>
              <a:ext cx="328831" cy="244665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6" name="Freeform 112"/>
            <p:cNvSpPr>
              <a:spLocks noEditPoints="1"/>
            </p:cNvSpPr>
            <p:nvPr/>
          </p:nvSpPr>
          <p:spPr bwMode="auto">
            <a:xfrm>
              <a:off x="10278281" y="3927985"/>
              <a:ext cx="367978" cy="367978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7" name="Freeform 113"/>
            <p:cNvSpPr>
              <a:spLocks noEditPoints="1"/>
            </p:cNvSpPr>
            <p:nvPr/>
          </p:nvSpPr>
          <p:spPr bwMode="auto">
            <a:xfrm>
              <a:off x="10217604" y="4376214"/>
              <a:ext cx="270111" cy="313173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8" name="Freeform 114"/>
            <p:cNvSpPr/>
            <p:nvPr/>
          </p:nvSpPr>
          <p:spPr bwMode="auto">
            <a:xfrm>
              <a:off x="10248921" y="3640258"/>
              <a:ext cx="146800" cy="256409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9" name="Freeform 115"/>
            <p:cNvSpPr>
              <a:spLocks noEditPoints="1"/>
            </p:cNvSpPr>
            <p:nvPr/>
          </p:nvSpPr>
          <p:spPr bwMode="auto">
            <a:xfrm>
              <a:off x="10156926" y="2651806"/>
              <a:ext cx="279899" cy="250538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0" name="Freeform 116"/>
            <p:cNvSpPr>
              <a:spLocks noEditPoints="1"/>
            </p:cNvSpPr>
            <p:nvPr/>
          </p:nvSpPr>
          <p:spPr bwMode="auto">
            <a:xfrm>
              <a:off x="10164756" y="2953235"/>
              <a:ext cx="244667" cy="258367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1" name="Freeform 117"/>
            <p:cNvSpPr>
              <a:spLocks noEditPoints="1"/>
            </p:cNvSpPr>
            <p:nvPr/>
          </p:nvSpPr>
          <p:spPr bwMode="auto">
            <a:xfrm>
              <a:off x="10383977" y="2054822"/>
              <a:ext cx="248581" cy="248580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2" name="Freeform 118"/>
            <p:cNvSpPr>
              <a:spLocks noEditPoints="1"/>
            </p:cNvSpPr>
            <p:nvPr/>
          </p:nvSpPr>
          <p:spPr bwMode="auto">
            <a:xfrm>
              <a:off x="10274366" y="1367799"/>
              <a:ext cx="246623" cy="166372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3" name="Freeform 119"/>
            <p:cNvSpPr/>
            <p:nvPr/>
          </p:nvSpPr>
          <p:spPr bwMode="auto">
            <a:xfrm>
              <a:off x="10213690" y="1782753"/>
              <a:ext cx="383636" cy="364063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4" name="Freeform 120"/>
            <p:cNvSpPr/>
            <p:nvPr/>
          </p:nvSpPr>
          <p:spPr bwMode="auto">
            <a:xfrm>
              <a:off x="10295897" y="1555702"/>
              <a:ext cx="240752" cy="252495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5" name="Freeform 121"/>
            <p:cNvSpPr/>
            <p:nvPr/>
          </p:nvSpPr>
          <p:spPr bwMode="auto">
            <a:xfrm>
              <a:off x="10051231" y="3280109"/>
              <a:ext cx="303387" cy="303385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6" name="Freeform 122"/>
            <p:cNvSpPr>
              <a:spLocks noEditPoints="1"/>
            </p:cNvSpPr>
            <p:nvPr/>
          </p:nvSpPr>
          <p:spPr bwMode="auto">
            <a:xfrm>
              <a:off x="9912261" y="2277957"/>
              <a:ext cx="332746" cy="336661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7" name="Freeform 123"/>
            <p:cNvSpPr>
              <a:spLocks noEditPoints="1"/>
            </p:cNvSpPr>
            <p:nvPr/>
          </p:nvSpPr>
          <p:spPr bwMode="auto">
            <a:xfrm>
              <a:off x="9884858" y="3579580"/>
              <a:ext cx="307301" cy="32295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0" name="Freeform 124"/>
            <p:cNvSpPr/>
            <p:nvPr/>
          </p:nvSpPr>
          <p:spPr bwMode="auto">
            <a:xfrm>
              <a:off x="9763504" y="2679209"/>
              <a:ext cx="340575" cy="340575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1" name="Freeform 125"/>
            <p:cNvSpPr>
              <a:spLocks noEditPoints="1"/>
            </p:cNvSpPr>
            <p:nvPr/>
          </p:nvSpPr>
          <p:spPr bwMode="auto">
            <a:xfrm>
              <a:off x="9875071" y="1874748"/>
              <a:ext cx="324917" cy="35231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3" name="Freeform 126"/>
            <p:cNvSpPr>
              <a:spLocks noEditPoints="1"/>
            </p:cNvSpPr>
            <p:nvPr/>
          </p:nvSpPr>
          <p:spPr bwMode="auto">
            <a:xfrm>
              <a:off x="9965108" y="1600722"/>
              <a:ext cx="274026" cy="26815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7" name="Freeform 127"/>
            <p:cNvSpPr>
              <a:spLocks noEditPoints="1"/>
            </p:cNvSpPr>
            <p:nvPr/>
          </p:nvSpPr>
          <p:spPr bwMode="auto">
            <a:xfrm>
              <a:off x="10082548" y="1367799"/>
              <a:ext cx="152672" cy="19964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09" name="Freeform 128"/>
            <p:cNvSpPr>
              <a:spLocks noEditPoints="1"/>
            </p:cNvSpPr>
            <p:nvPr/>
          </p:nvSpPr>
          <p:spPr bwMode="auto">
            <a:xfrm>
              <a:off x="9634320" y="3002169"/>
              <a:ext cx="416912" cy="418868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0" name="Freeform 129"/>
            <p:cNvSpPr>
              <a:spLocks noEditPoints="1"/>
            </p:cNvSpPr>
            <p:nvPr/>
          </p:nvSpPr>
          <p:spPr bwMode="auto">
            <a:xfrm>
              <a:off x="9330934" y="1252317"/>
              <a:ext cx="690938" cy="29947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1" name="Freeform 130"/>
            <p:cNvSpPr>
              <a:spLocks noEditPoints="1"/>
            </p:cNvSpPr>
            <p:nvPr/>
          </p:nvSpPr>
          <p:spPr bwMode="auto">
            <a:xfrm>
              <a:off x="9462075" y="1610508"/>
              <a:ext cx="383636" cy="342532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2" name="Freeform 131"/>
            <p:cNvSpPr>
              <a:spLocks noEditPoints="1"/>
            </p:cNvSpPr>
            <p:nvPr/>
          </p:nvSpPr>
          <p:spPr bwMode="auto">
            <a:xfrm>
              <a:off x="9501222" y="1990229"/>
              <a:ext cx="338618" cy="336661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3" name="Freeform 132"/>
            <p:cNvSpPr>
              <a:spLocks noEditPoints="1"/>
            </p:cNvSpPr>
            <p:nvPr/>
          </p:nvSpPr>
          <p:spPr bwMode="auto">
            <a:xfrm>
              <a:off x="9522752" y="2397354"/>
              <a:ext cx="317087" cy="334703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4" name="Freeform 133"/>
            <p:cNvSpPr>
              <a:spLocks noEditPoints="1"/>
            </p:cNvSpPr>
            <p:nvPr/>
          </p:nvSpPr>
          <p:spPr bwMode="auto">
            <a:xfrm>
              <a:off x="10025786" y="3945601"/>
              <a:ext cx="268155" cy="26815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5" name="Freeform 134"/>
            <p:cNvSpPr>
              <a:spLocks noEditPoints="1"/>
            </p:cNvSpPr>
            <p:nvPr/>
          </p:nvSpPr>
          <p:spPr bwMode="auto">
            <a:xfrm>
              <a:off x="9634320" y="3906455"/>
              <a:ext cx="467802" cy="467801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2" name="Freeform 135"/>
            <p:cNvSpPr>
              <a:spLocks noEditPoints="1"/>
            </p:cNvSpPr>
            <p:nvPr/>
          </p:nvSpPr>
          <p:spPr bwMode="auto">
            <a:xfrm>
              <a:off x="10248921" y="4744191"/>
              <a:ext cx="272069" cy="275983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3" name="Freeform 136"/>
            <p:cNvSpPr>
              <a:spLocks noEditPoints="1"/>
            </p:cNvSpPr>
            <p:nvPr/>
          </p:nvSpPr>
          <p:spPr bwMode="auto">
            <a:xfrm>
              <a:off x="9835925" y="4409487"/>
              <a:ext cx="332746" cy="330788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4" name="Freeform 137"/>
            <p:cNvSpPr/>
            <p:nvPr/>
          </p:nvSpPr>
          <p:spPr bwMode="auto">
            <a:xfrm>
              <a:off x="9935749" y="4810740"/>
              <a:ext cx="383636" cy="387551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7" name="Freeform 138"/>
            <p:cNvSpPr>
              <a:spLocks noEditPoints="1"/>
            </p:cNvSpPr>
            <p:nvPr/>
          </p:nvSpPr>
          <p:spPr bwMode="auto">
            <a:xfrm>
              <a:off x="9426843" y="3544348"/>
              <a:ext cx="399295" cy="330788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8" name="Freeform 139"/>
            <p:cNvSpPr>
              <a:spLocks noEditPoints="1"/>
            </p:cNvSpPr>
            <p:nvPr/>
          </p:nvSpPr>
          <p:spPr bwMode="auto">
            <a:xfrm>
              <a:off x="9250684" y="3160712"/>
              <a:ext cx="336661" cy="336661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9" name="Freeform 140"/>
            <p:cNvSpPr/>
            <p:nvPr/>
          </p:nvSpPr>
          <p:spPr bwMode="auto">
            <a:xfrm>
              <a:off x="9274172" y="2775119"/>
              <a:ext cx="428656" cy="34840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0" name="Freeform 141"/>
            <p:cNvSpPr>
              <a:spLocks noEditPoints="1"/>
            </p:cNvSpPr>
            <p:nvPr/>
          </p:nvSpPr>
          <p:spPr bwMode="auto">
            <a:xfrm>
              <a:off x="9465990" y="4558244"/>
              <a:ext cx="414954" cy="391466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1" name="Freeform 142"/>
            <p:cNvSpPr>
              <a:spLocks noEditPoints="1"/>
            </p:cNvSpPr>
            <p:nvPr/>
          </p:nvSpPr>
          <p:spPr bwMode="auto">
            <a:xfrm>
              <a:off x="9446417" y="4981027"/>
              <a:ext cx="317087" cy="240751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2" name="Freeform 143"/>
            <p:cNvSpPr>
              <a:spLocks noEditPoints="1"/>
            </p:cNvSpPr>
            <p:nvPr/>
          </p:nvSpPr>
          <p:spPr bwMode="auto">
            <a:xfrm>
              <a:off x="9372038" y="4200054"/>
              <a:ext cx="336661" cy="340575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3" name="Freeform 144"/>
            <p:cNvSpPr>
              <a:spLocks noEditPoints="1"/>
            </p:cNvSpPr>
            <p:nvPr/>
          </p:nvSpPr>
          <p:spPr bwMode="auto">
            <a:xfrm>
              <a:off x="9266343" y="3900582"/>
              <a:ext cx="326874" cy="277941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4" name="Freeform 145"/>
            <p:cNvSpPr>
              <a:spLocks noEditPoints="1"/>
            </p:cNvSpPr>
            <p:nvPr/>
          </p:nvSpPr>
          <p:spPr bwMode="auto">
            <a:xfrm>
              <a:off x="8986444" y="3544348"/>
              <a:ext cx="369936" cy="32687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5" name="Freeform 146"/>
            <p:cNvSpPr>
              <a:spLocks noEditPoints="1"/>
            </p:cNvSpPr>
            <p:nvPr/>
          </p:nvSpPr>
          <p:spPr bwMode="auto">
            <a:xfrm>
              <a:off x="9078439" y="2322975"/>
              <a:ext cx="405168" cy="40908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6" name="Freeform 147"/>
            <p:cNvSpPr>
              <a:spLocks noEditPoints="1"/>
            </p:cNvSpPr>
            <p:nvPr/>
          </p:nvSpPr>
          <p:spPr bwMode="auto">
            <a:xfrm>
              <a:off x="10258707" y="5188504"/>
              <a:ext cx="307301" cy="307300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7" name="Freeform 148"/>
            <p:cNvSpPr>
              <a:spLocks noEditPoints="1"/>
            </p:cNvSpPr>
            <p:nvPr/>
          </p:nvSpPr>
          <p:spPr bwMode="auto">
            <a:xfrm>
              <a:off x="9922047" y="5121955"/>
              <a:ext cx="272069" cy="272068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8" name="Freeform 149"/>
            <p:cNvSpPr/>
            <p:nvPr/>
          </p:nvSpPr>
          <p:spPr bwMode="auto">
            <a:xfrm>
              <a:off x="10258707" y="5621075"/>
              <a:ext cx="364063" cy="360148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9" name="Freeform 150"/>
            <p:cNvSpPr>
              <a:spLocks noEditPoints="1"/>
            </p:cNvSpPr>
            <p:nvPr/>
          </p:nvSpPr>
          <p:spPr bwMode="auto">
            <a:xfrm>
              <a:off x="9160647" y="5274627"/>
              <a:ext cx="358192" cy="550009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0" name="Freeform 151"/>
            <p:cNvSpPr>
              <a:spLocks noEditPoints="1"/>
            </p:cNvSpPr>
            <p:nvPr/>
          </p:nvSpPr>
          <p:spPr bwMode="auto">
            <a:xfrm>
              <a:off x="9589301" y="5294200"/>
              <a:ext cx="305343" cy="348404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1" name="Freeform 152"/>
            <p:cNvSpPr>
              <a:spLocks noEditPoints="1"/>
            </p:cNvSpPr>
            <p:nvPr/>
          </p:nvSpPr>
          <p:spPr bwMode="auto">
            <a:xfrm>
              <a:off x="9029505" y="1945211"/>
              <a:ext cx="401253" cy="2975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2" name="Freeform 153"/>
            <p:cNvSpPr>
              <a:spLocks noEditPoints="1"/>
            </p:cNvSpPr>
            <p:nvPr/>
          </p:nvSpPr>
          <p:spPr bwMode="auto">
            <a:xfrm>
              <a:off x="8534302" y="4360555"/>
              <a:ext cx="207477" cy="21139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3" name="Freeform 154"/>
            <p:cNvSpPr/>
            <p:nvPr/>
          </p:nvSpPr>
          <p:spPr bwMode="auto">
            <a:xfrm>
              <a:off x="8890535" y="4113931"/>
              <a:ext cx="279899" cy="268153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4" name="Freeform 155"/>
            <p:cNvSpPr>
              <a:spLocks noEditPoints="1"/>
            </p:cNvSpPr>
            <p:nvPr/>
          </p:nvSpPr>
          <p:spPr bwMode="auto">
            <a:xfrm>
              <a:off x="8039097" y="4581732"/>
              <a:ext cx="262282" cy="262282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5" name="Freeform 156"/>
            <p:cNvSpPr>
              <a:spLocks noEditPoints="1"/>
            </p:cNvSpPr>
            <p:nvPr/>
          </p:nvSpPr>
          <p:spPr bwMode="auto">
            <a:xfrm>
              <a:off x="8820072" y="2931705"/>
              <a:ext cx="219221" cy="232921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6" name="Freeform 157"/>
            <p:cNvSpPr>
              <a:spLocks noEditPoints="1"/>
            </p:cNvSpPr>
            <p:nvPr/>
          </p:nvSpPr>
          <p:spPr bwMode="auto">
            <a:xfrm>
              <a:off x="8998188" y="1536129"/>
              <a:ext cx="242709" cy="281855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7" name="Freeform 158"/>
            <p:cNvSpPr>
              <a:spLocks noEditPoints="1"/>
            </p:cNvSpPr>
            <p:nvPr/>
          </p:nvSpPr>
          <p:spPr bwMode="auto">
            <a:xfrm>
              <a:off x="8685015" y="3366232"/>
              <a:ext cx="246623" cy="246623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8" name="Freeform 159"/>
            <p:cNvSpPr>
              <a:spLocks noEditPoints="1"/>
            </p:cNvSpPr>
            <p:nvPr/>
          </p:nvSpPr>
          <p:spPr bwMode="auto">
            <a:xfrm>
              <a:off x="8260276" y="4031724"/>
              <a:ext cx="229008" cy="197690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9" name="Freeform 160"/>
            <p:cNvSpPr>
              <a:spLocks noEditPoints="1"/>
            </p:cNvSpPr>
            <p:nvPr/>
          </p:nvSpPr>
          <p:spPr bwMode="auto">
            <a:xfrm>
              <a:off x="8610637" y="3841862"/>
              <a:ext cx="230965" cy="230965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0" name="Freeform 161"/>
            <p:cNvSpPr>
              <a:spLocks noEditPoints="1"/>
            </p:cNvSpPr>
            <p:nvPr/>
          </p:nvSpPr>
          <p:spPr bwMode="auto">
            <a:xfrm>
              <a:off x="9078439" y="1082029"/>
              <a:ext cx="221179" cy="221178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1" name="Freeform 162"/>
            <p:cNvSpPr/>
            <p:nvPr/>
          </p:nvSpPr>
          <p:spPr bwMode="auto">
            <a:xfrm>
              <a:off x="8342483" y="3088291"/>
              <a:ext cx="242709" cy="252495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2" name="Freeform 163"/>
            <p:cNvSpPr>
              <a:spLocks noEditPoints="1"/>
            </p:cNvSpPr>
            <p:nvPr/>
          </p:nvSpPr>
          <p:spPr bwMode="auto">
            <a:xfrm>
              <a:off x="8575405" y="2205535"/>
              <a:ext cx="256411" cy="254453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3" name="Freeform 164"/>
            <p:cNvSpPr>
              <a:spLocks noEditPoints="1"/>
            </p:cNvSpPr>
            <p:nvPr/>
          </p:nvSpPr>
          <p:spPr bwMode="auto">
            <a:xfrm>
              <a:off x="8688930" y="2636148"/>
              <a:ext cx="146800" cy="154628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7" name="Freeform 166"/>
            <p:cNvSpPr>
              <a:spLocks noEditPoints="1"/>
            </p:cNvSpPr>
            <p:nvPr/>
          </p:nvSpPr>
          <p:spPr bwMode="auto">
            <a:xfrm>
              <a:off x="8371843" y="3567836"/>
              <a:ext cx="107654" cy="207477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8" name="Freeform 167"/>
            <p:cNvSpPr/>
            <p:nvPr/>
          </p:nvSpPr>
          <p:spPr bwMode="auto">
            <a:xfrm>
              <a:off x="8448179" y="1575276"/>
              <a:ext cx="293599" cy="293599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9" name="Freeform 168"/>
            <p:cNvSpPr>
              <a:spLocks noEditPoints="1"/>
            </p:cNvSpPr>
            <p:nvPr/>
          </p:nvSpPr>
          <p:spPr bwMode="auto">
            <a:xfrm>
              <a:off x="7763114" y="4108059"/>
              <a:ext cx="227050" cy="201604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0" name="Freeform 169"/>
            <p:cNvSpPr/>
            <p:nvPr/>
          </p:nvSpPr>
          <p:spPr bwMode="auto">
            <a:xfrm>
              <a:off x="7947103" y="3679405"/>
              <a:ext cx="207477" cy="207477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2" name="Freeform 171"/>
            <p:cNvSpPr>
              <a:spLocks noEditPoints="1"/>
            </p:cNvSpPr>
            <p:nvPr/>
          </p:nvSpPr>
          <p:spPr bwMode="auto">
            <a:xfrm>
              <a:off x="8704589" y="1177939"/>
              <a:ext cx="172245" cy="170287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5" name="Freeform 174"/>
            <p:cNvSpPr>
              <a:spLocks noEditPoints="1"/>
            </p:cNvSpPr>
            <p:nvPr/>
          </p:nvSpPr>
          <p:spPr bwMode="auto">
            <a:xfrm>
              <a:off x="7489088" y="3493458"/>
              <a:ext cx="201605" cy="199648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6" name="Freeform 175"/>
            <p:cNvSpPr>
              <a:spLocks noEditPoints="1"/>
            </p:cNvSpPr>
            <p:nvPr/>
          </p:nvSpPr>
          <p:spPr bwMode="auto">
            <a:xfrm>
              <a:off x="7424496" y="4556288"/>
              <a:ext cx="207477" cy="182031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8" name="Freeform 177"/>
            <p:cNvSpPr>
              <a:spLocks noEditPoints="1"/>
            </p:cNvSpPr>
            <p:nvPr/>
          </p:nvSpPr>
          <p:spPr bwMode="auto">
            <a:xfrm>
              <a:off x="7725924" y="4971241"/>
              <a:ext cx="150715" cy="154628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29" name="Freeform 178"/>
            <p:cNvSpPr>
              <a:spLocks noEditPoints="1"/>
            </p:cNvSpPr>
            <p:nvPr/>
          </p:nvSpPr>
          <p:spPr bwMode="auto">
            <a:xfrm>
              <a:off x="6888188" y="4926222"/>
              <a:ext cx="248581" cy="250538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0" name="Freeform 179"/>
            <p:cNvSpPr>
              <a:spLocks noEditPoints="1"/>
            </p:cNvSpPr>
            <p:nvPr/>
          </p:nvSpPr>
          <p:spPr bwMode="auto">
            <a:xfrm>
              <a:off x="6868614" y="4354682"/>
              <a:ext cx="182032" cy="185946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6" name="Freeform 185"/>
            <p:cNvSpPr>
              <a:spLocks noEditPoints="1"/>
            </p:cNvSpPr>
            <p:nvPr/>
          </p:nvSpPr>
          <p:spPr bwMode="auto">
            <a:xfrm>
              <a:off x="6958652" y="3260536"/>
              <a:ext cx="287728" cy="160501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37" name="Freeform 186"/>
            <p:cNvSpPr>
              <a:spLocks noEditPoints="1"/>
            </p:cNvSpPr>
            <p:nvPr/>
          </p:nvSpPr>
          <p:spPr bwMode="auto">
            <a:xfrm>
              <a:off x="7696565" y="835405"/>
              <a:ext cx="207477" cy="20551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5" name="Freeform 194"/>
            <p:cNvSpPr>
              <a:spLocks noEditPoints="1"/>
            </p:cNvSpPr>
            <p:nvPr/>
          </p:nvSpPr>
          <p:spPr bwMode="auto">
            <a:xfrm>
              <a:off x="8217214" y="5047577"/>
              <a:ext cx="191818" cy="195733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47" name="Freeform 196"/>
            <p:cNvSpPr>
              <a:spLocks noEditPoints="1"/>
            </p:cNvSpPr>
            <p:nvPr/>
          </p:nvSpPr>
          <p:spPr bwMode="auto">
            <a:xfrm>
              <a:off x="7085879" y="5474274"/>
              <a:ext cx="221179" cy="219221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7" name="Freeform 206"/>
            <p:cNvSpPr>
              <a:spLocks noEditPoints="1"/>
            </p:cNvSpPr>
            <p:nvPr/>
          </p:nvSpPr>
          <p:spPr bwMode="auto">
            <a:xfrm>
              <a:off x="10199988" y="5985138"/>
              <a:ext cx="381680" cy="338617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8" name="Freeform 207"/>
            <p:cNvSpPr>
              <a:spLocks noEditPoints="1"/>
            </p:cNvSpPr>
            <p:nvPr/>
          </p:nvSpPr>
          <p:spPr bwMode="auto">
            <a:xfrm>
              <a:off x="9976852" y="5491891"/>
              <a:ext cx="223135" cy="225092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9" name="Freeform 208"/>
            <p:cNvSpPr>
              <a:spLocks noEditPoints="1"/>
            </p:cNvSpPr>
            <p:nvPr/>
          </p:nvSpPr>
          <p:spPr bwMode="auto">
            <a:xfrm>
              <a:off x="8892492" y="5863783"/>
              <a:ext cx="275984" cy="313173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0" name="Freeform 209"/>
            <p:cNvSpPr/>
            <p:nvPr/>
          </p:nvSpPr>
          <p:spPr bwMode="auto">
            <a:xfrm>
              <a:off x="8549960" y="6186742"/>
              <a:ext cx="371892" cy="311215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1" name="Freeform 210"/>
            <p:cNvSpPr>
              <a:spLocks noEditPoints="1"/>
            </p:cNvSpPr>
            <p:nvPr/>
          </p:nvSpPr>
          <p:spPr bwMode="auto">
            <a:xfrm>
              <a:off x="9379868" y="5728727"/>
              <a:ext cx="319045" cy="342532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2" name="Freeform 211"/>
            <p:cNvSpPr/>
            <p:nvPr/>
          </p:nvSpPr>
          <p:spPr bwMode="auto">
            <a:xfrm>
              <a:off x="9781119" y="5771788"/>
              <a:ext cx="366021" cy="364063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3" name="Freeform 212"/>
            <p:cNvSpPr/>
            <p:nvPr/>
          </p:nvSpPr>
          <p:spPr bwMode="auto">
            <a:xfrm>
              <a:off x="9804607" y="6221974"/>
              <a:ext cx="344490" cy="281855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4" name="Freeform 213"/>
            <p:cNvSpPr/>
            <p:nvPr/>
          </p:nvSpPr>
          <p:spPr bwMode="auto">
            <a:xfrm>
              <a:off x="10315471" y="6398133"/>
              <a:ext cx="242709" cy="252495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5" name="Freeform 214"/>
            <p:cNvSpPr>
              <a:spLocks noEditPoints="1"/>
            </p:cNvSpPr>
            <p:nvPr/>
          </p:nvSpPr>
          <p:spPr bwMode="auto">
            <a:xfrm>
              <a:off x="9877029" y="6449024"/>
              <a:ext cx="366021" cy="364063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6" name="Freeform 215"/>
            <p:cNvSpPr>
              <a:spLocks noEditPoints="1"/>
            </p:cNvSpPr>
            <p:nvPr/>
          </p:nvSpPr>
          <p:spPr bwMode="auto">
            <a:xfrm>
              <a:off x="8986444" y="6147595"/>
              <a:ext cx="366021" cy="358191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7" name="Freeform 216"/>
            <p:cNvSpPr>
              <a:spLocks noEditPoints="1"/>
            </p:cNvSpPr>
            <p:nvPr/>
          </p:nvSpPr>
          <p:spPr bwMode="auto">
            <a:xfrm>
              <a:off x="9420971" y="6157383"/>
              <a:ext cx="334704" cy="336661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8" name="Freeform 217"/>
            <p:cNvSpPr/>
            <p:nvPr/>
          </p:nvSpPr>
          <p:spPr bwMode="auto">
            <a:xfrm>
              <a:off x="9372038" y="6560592"/>
              <a:ext cx="409082" cy="230965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69" name="Freeform 218"/>
            <p:cNvSpPr>
              <a:spLocks noEditPoints="1"/>
            </p:cNvSpPr>
            <p:nvPr/>
          </p:nvSpPr>
          <p:spPr bwMode="auto">
            <a:xfrm>
              <a:off x="8992317" y="6560592"/>
              <a:ext cx="281855" cy="230965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0" name="Freeform 219"/>
            <p:cNvSpPr>
              <a:spLocks noEditPoints="1"/>
            </p:cNvSpPr>
            <p:nvPr/>
          </p:nvSpPr>
          <p:spPr bwMode="auto">
            <a:xfrm>
              <a:off x="8583234" y="6505787"/>
              <a:ext cx="272069" cy="275983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78" name="Freeform 227"/>
            <p:cNvSpPr>
              <a:spLocks noEditPoints="1"/>
            </p:cNvSpPr>
            <p:nvPr/>
          </p:nvSpPr>
          <p:spPr bwMode="auto">
            <a:xfrm>
              <a:off x="7782165" y="3068712"/>
              <a:ext cx="230965" cy="227050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0" name="Freeform 229"/>
            <p:cNvSpPr>
              <a:spLocks noEditPoints="1"/>
            </p:cNvSpPr>
            <p:nvPr/>
          </p:nvSpPr>
          <p:spPr bwMode="auto">
            <a:xfrm>
              <a:off x="8409033" y="762985"/>
              <a:ext cx="189861" cy="187904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altLang="zh-CN" dirty="0"/>
              <a:t>Design &amp; Creativity Space Studio</a:t>
            </a:r>
          </a:p>
        </p:txBody>
      </p:sp>
      <p:sp>
        <p:nvSpPr>
          <p:cNvPr id="168" name="Text Placeholder 33"/>
          <p:cNvSpPr txBox="1"/>
          <p:nvPr/>
        </p:nvSpPr>
        <p:spPr>
          <a:xfrm>
            <a:off x="732736" y="5240328"/>
            <a:ext cx="849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Creative</a:t>
            </a:r>
          </a:p>
        </p:txBody>
      </p:sp>
      <p:sp>
        <p:nvSpPr>
          <p:cNvPr id="169" name="Text Placeholder 33"/>
          <p:cNvSpPr txBox="1"/>
          <p:nvPr/>
        </p:nvSpPr>
        <p:spPr>
          <a:xfrm>
            <a:off x="2041649" y="5246399"/>
            <a:ext cx="8980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70" name="Text Placeholder 33"/>
          <p:cNvSpPr txBox="1"/>
          <p:nvPr/>
        </p:nvSpPr>
        <p:spPr>
          <a:xfrm>
            <a:off x="3205491" y="5240327"/>
            <a:ext cx="12779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71" name="Text Placeholder 33"/>
          <p:cNvSpPr txBox="1"/>
          <p:nvPr/>
        </p:nvSpPr>
        <p:spPr>
          <a:xfrm>
            <a:off x="4662680" y="5240327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Marketing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777476" y="2184794"/>
            <a:ext cx="4920205" cy="20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春风ppt工作室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专注于专业精致的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设计与制作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我们拥有优秀的专业设计团队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严谨的逻辑思维、创意的图示化表达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  <a:p>
            <a:pPr marL="285750" indent="-285750" algn="just">
              <a:lnSpc>
                <a:spcPct val="2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精美、创意、动感、形象、时尚的全新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体验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18597" y="4556558"/>
            <a:ext cx="585787" cy="585787"/>
            <a:chOff x="2218597" y="4556558"/>
            <a:chExt cx="585787" cy="585787"/>
          </a:xfrm>
        </p:grpSpPr>
        <p:sp>
          <p:nvSpPr>
            <p:cNvPr id="173" name="Oval 105"/>
            <p:cNvSpPr/>
            <p:nvPr/>
          </p:nvSpPr>
          <p:spPr>
            <a:xfrm>
              <a:off x="2218597" y="4556558"/>
              <a:ext cx="585787" cy="5857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4" name="Freeform 132"/>
            <p:cNvSpPr>
              <a:spLocks noEditPoints="1"/>
            </p:cNvSpPr>
            <p:nvPr/>
          </p:nvSpPr>
          <p:spPr bwMode="auto">
            <a:xfrm>
              <a:off x="2347209" y="4733834"/>
              <a:ext cx="328563" cy="231234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5639" y="4550487"/>
            <a:ext cx="585787" cy="585787"/>
            <a:chOff x="885639" y="4550487"/>
            <a:chExt cx="585787" cy="585787"/>
          </a:xfrm>
        </p:grpSpPr>
        <p:sp>
          <p:nvSpPr>
            <p:cNvPr id="175" name="Oval 103"/>
            <p:cNvSpPr/>
            <p:nvPr/>
          </p:nvSpPr>
          <p:spPr>
            <a:xfrm>
              <a:off x="885639" y="4550487"/>
              <a:ext cx="585787" cy="5857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6" name="Freeform 133"/>
            <p:cNvSpPr>
              <a:spLocks noEditPoints="1"/>
            </p:cNvSpPr>
            <p:nvPr/>
          </p:nvSpPr>
          <p:spPr bwMode="auto">
            <a:xfrm>
              <a:off x="1007710" y="4672877"/>
              <a:ext cx="341645" cy="341007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51555" y="4550486"/>
            <a:ext cx="585787" cy="585787"/>
            <a:chOff x="3551555" y="4550486"/>
            <a:chExt cx="585787" cy="585787"/>
          </a:xfrm>
        </p:grpSpPr>
        <p:sp>
          <p:nvSpPr>
            <p:cNvPr id="177" name="Oval 107"/>
            <p:cNvSpPr/>
            <p:nvPr/>
          </p:nvSpPr>
          <p:spPr>
            <a:xfrm>
              <a:off x="3551555" y="4550486"/>
              <a:ext cx="585787" cy="5857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rgbClr val="FFFFFF"/>
                </a:solidFill>
                <a:latin typeface="+mn-ea"/>
              </a:endParaRPr>
            </a:p>
          </p:txBody>
        </p:sp>
        <p:grpSp>
          <p:nvGrpSpPr>
            <p:cNvPr id="178" name="Group 134"/>
            <p:cNvGrpSpPr/>
            <p:nvPr/>
          </p:nvGrpSpPr>
          <p:grpSpPr>
            <a:xfrm>
              <a:off x="3709614" y="4631336"/>
              <a:ext cx="269668" cy="424087"/>
              <a:chOff x="871537" y="574552"/>
              <a:chExt cx="568325" cy="893763"/>
            </a:xfrm>
            <a:solidFill>
              <a:schemeClr val="bg1"/>
            </a:solidFill>
          </p:grpSpPr>
          <p:sp>
            <p:nvSpPr>
              <p:cNvPr id="179" name="Freeform 135"/>
              <p:cNvSpPr>
                <a:spLocks noEditPoints="1"/>
              </p:cNvSpPr>
              <p:nvPr/>
            </p:nvSpPr>
            <p:spPr bwMode="auto">
              <a:xfrm>
                <a:off x="871537" y="574552"/>
                <a:ext cx="568325" cy="893763"/>
              </a:xfrm>
              <a:custGeom>
                <a:avLst/>
                <a:gdLst>
                  <a:gd name="T0" fmla="*/ 141 w 148"/>
                  <a:gd name="T1" fmla="*/ 39 h 235"/>
                  <a:gd name="T2" fmla="*/ 92 w 148"/>
                  <a:gd name="T3" fmla="*/ 5 h 235"/>
                  <a:gd name="T4" fmla="*/ 30 w 148"/>
                  <a:gd name="T5" fmla="*/ 15 h 235"/>
                  <a:gd name="T6" fmla="*/ 14 w 148"/>
                  <a:gd name="T7" fmla="*/ 108 h 235"/>
                  <a:gd name="T8" fmla="*/ 13 w 148"/>
                  <a:gd name="T9" fmla="*/ 178 h 235"/>
                  <a:gd name="T10" fmla="*/ 41 w 148"/>
                  <a:gd name="T11" fmla="*/ 223 h 235"/>
                  <a:gd name="T12" fmla="*/ 122 w 148"/>
                  <a:gd name="T13" fmla="*/ 217 h 235"/>
                  <a:gd name="T14" fmla="*/ 141 w 148"/>
                  <a:gd name="T15" fmla="*/ 164 h 235"/>
                  <a:gd name="T16" fmla="*/ 143 w 148"/>
                  <a:gd name="T17" fmla="*/ 109 h 235"/>
                  <a:gd name="T18" fmla="*/ 141 w 148"/>
                  <a:gd name="T19" fmla="*/ 39 h 235"/>
                  <a:gd name="T20" fmla="*/ 96 w 148"/>
                  <a:gd name="T21" fmla="*/ 68 h 235"/>
                  <a:gd name="T22" fmla="*/ 79 w 148"/>
                  <a:gd name="T23" fmla="*/ 101 h 235"/>
                  <a:gd name="T24" fmla="*/ 64 w 148"/>
                  <a:gd name="T25" fmla="*/ 82 h 235"/>
                  <a:gd name="T26" fmla="*/ 72 w 148"/>
                  <a:gd name="T27" fmla="*/ 15 h 235"/>
                  <a:gd name="T28" fmla="*/ 81 w 148"/>
                  <a:gd name="T29" fmla="*/ 14 h 235"/>
                  <a:gd name="T30" fmla="*/ 96 w 148"/>
                  <a:gd name="T31" fmla="*/ 6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35">
                    <a:moveTo>
                      <a:pt x="141" y="39"/>
                    </a:moveTo>
                    <a:cubicBezTo>
                      <a:pt x="138" y="20"/>
                      <a:pt x="120" y="11"/>
                      <a:pt x="92" y="5"/>
                    </a:cubicBezTo>
                    <a:cubicBezTo>
                      <a:pt x="64" y="0"/>
                      <a:pt x="30" y="15"/>
                      <a:pt x="30" y="15"/>
                    </a:cubicBezTo>
                    <a:cubicBezTo>
                      <a:pt x="0" y="31"/>
                      <a:pt x="14" y="103"/>
                      <a:pt x="14" y="108"/>
                    </a:cubicBezTo>
                    <a:cubicBezTo>
                      <a:pt x="15" y="113"/>
                      <a:pt x="13" y="172"/>
                      <a:pt x="13" y="178"/>
                    </a:cubicBezTo>
                    <a:cubicBezTo>
                      <a:pt x="13" y="185"/>
                      <a:pt x="20" y="211"/>
                      <a:pt x="41" y="223"/>
                    </a:cubicBezTo>
                    <a:cubicBezTo>
                      <a:pt x="62" y="235"/>
                      <a:pt x="101" y="235"/>
                      <a:pt x="122" y="217"/>
                    </a:cubicBezTo>
                    <a:cubicBezTo>
                      <a:pt x="144" y="199"/>
                      <a:pt x="141" y="166"/>
                      <a:pt x="141" y="164"/>
                    </a:cubicBezTo>
                    <a:cubicBezTo>
                      <a:pt x="142" y="162"/>
                      <a:pt x="138" y="127"/>
                      <a:pt x="143" y="109"/>
                    </a:cubicBezTo>
                    <a:cubicBezTo>
                      <a:pt x="148" y="92"/>
                      <a:pt x="144" y="58"/>
                      <a:pt x="141" y="39"/>
                    </a:cubicBezTo>
                    <a:moveTo>
                      <a:pt x="96" y="68"/>
                    </a:moveTo>
                    <a:cubicBezTo>
                      <a:pt x="94" y="90"/>
                      <a:pt x="87" y="100"/>
                      <a:pt x="79" y="101"/>
                    </a:cubicBezTo>
                    <a:cubicBezTo>
                      <a:pt x="70" y="103"/>
                      <a:pt x="64" y="82"/>
                      <a:pt x="64" y="82"/>
                    </a:cubicBezTo>
                    <a:cubicBezTo>
                      <a:pt x="54" y="33"/>
                      <a:pt x="69" y="19"/>
                      <a:pt x="72" y="15"/>
                    </a:cubicBezTo>
                    <a:cubicBezTo>
                      <a:pt x="75" y="11"/>
                      <a:pt x="81" y="14"/>
                      <a:pt x="81" y="14"/>
                    </a:cubicBezTo>
                    <a:cubicBezTo>
                      <a:pt x="96" y="25"/>
                      <a:pt x="98" y="46"/>
                      <a:pt x="96" y="6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80" name="Freeform 136"/>
              <p:cNvSpPr/>
              <p:nvPr/>
            </p:nvSpPr>
            <p:spPr bwMode="auto">
              <a:xfrm>
                <a:off x="1139825" y="666627"/>
                <a:ext cx="69850" cy="155575"/>
              </a:xfrm>
              <a:custGeom>
                <a:avLst/>
                <a:gdLst>
                  <a:gd name="T0" fmla="*/ 9 w 18"/>
                  <a:gd name="T1" fmla="*/ 2 h 41"/>
                  <a:gd name="T2" fmla="*/ 0 w 18"/>
                  <a:gd name="T3" fmla="*/ 12 h 41"/>
                  <a:gd name="T4" fmla="*/ 7 w 18"/>
                  <a:gd name="T5" fmla="*/ 41 h 41"/>
                  <a:gd name="T6" fmla="*/ 18 w 18"/>
                  <a:gd name="T7" fmla="*/ 21 h 41"/>
                  <a:gd name="T8" fmla="*/ 9 w 18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1">
                    <a:moveTo>
                      <a:pt x="9" y="2"/>
                    </a:moveTo>
                    <a:cubicBezTo>
                      <a:pt x="9" y="2"/>
                      <a:pt x="1" y="0"/>
                      <a:pt x="0" y="12"/>
                    </a:cubicBezTo>
                    <a:cubicBezTo>
                      <a:pt x="0" y="23"/>
                      <a:pt x="0" y="40"/>
                      <a:pt x="7" y="41"/>
                    </a:cubicBezTo>
                    <a:cubicBezTo>
                      <a:pt x="15" y="41"/>
                      <a:pt x="18" y="34"/>
                      <a:pt x="18" y="21"/>
                    </a:cubicBezTo>
                    <a:cubicBezTo>
                      <a:pt x="17" y="8"/>
                      <a:pt x="14" y="4"/>
                      <a:pt x="9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884512" y="4550486"/>
            <a:ext cx="585787" cy="585787"/>
            <a:chOff x="4884512" y="4550486"/>
            <a:chExt cx="585787" cy="585787"/>
          </a:xfrm>
        </p:grpSpPr>
        <p:sp>
          <p:nvSpPr>
            <p:cNvPr id="181" name="Oval 109"/>
            <p:cNvSpPr/>
            <p:nvPr/>
          </p:nvSpPr>
          <p:spPr>
            <a:xfrm>
              <a:off x="4884512" y="4550486"/>
              <a:ext cx="585787" cy="5857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FFFFFF"/>
                </a:solidFill>
                <a:latin typeface="+mn-ea"/>
              </a:endParaRPr>
            </a:p>
          </p:txBody>
        </p:sp>
        <p:grpSp>
          <p:nvGrpSpPr>
            <p:cNvPr id="182" name="Group 137"/>
            <p:cNvGrpSpPr/>
            <p:nvPr/>
          </p:nvGrpSpPr>
          <p:grpSpPr>
            <a:xfrm>
              <a:off x="5008295" y="4671868"/>
              <a:ext cx="338220" cy="343023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183" name="Freeform 59"/>
              <p:cNvSpPr>
                <a:spLocks noEditPoints="1"/>
              </p:cNvSpPr>
              <p:nvPr/>
            </p:nvSpPr>
            <p:spPr bwMode="auto">
              <a:xfrm>
                <a:off x="1909763" y="1204912"/>
                <a:ext cx="539749" cy="539751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  <p:sp>
            <p:nvSpPr>
              <p:cNvPr id="184" name="Freeform 60"/>
              <p:cNvSpPr/>
              <p:nvPr/>
            </p:nvSpPr>
            <p:spPr bwMode="auto">
              <a:xfrm>
                <a:off x="2060575" y="950913"/>
                <a:ext cx="631825" cy="569914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49257" y="1523783"/>
            <a:ext cx="2990083" cy="4556571"/>
          </a:xfrm>
          <a:prstGeom prst="roundRect">
            <a:avLst>
              <a:gd name="adj" fmla="val 1231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/>
          <p:nvPr/>
        </p:nvSpPr>
        <p:spPr>
          <a:xfrm>
            <a:off x="5265129" y="2107773"/>
            <a:ext cx="19431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itle 3"/>
          <p:cNvSpPr txBox="1"/>
          <p:nvPr/>
        </p:nvSpPr>
        <p:spPr>
          <a:xfrm>
            <a:off x="5262014" y="2936550"/>
            <a:ext cx="2193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pPr algn="l"/>
            <a:r>
              <a:rPr lang="en-US" sz="1200" b="0" dirty="0">
                <a:solidFill>
                  <a:schemeClr val="bg1"/>
                </a:solidFill>
              </a:rPr>
              <a:t>Creativity | Specialty | Exquisite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262014" y="1523784"/>
            <a:ext cx="0" cy="435999"/>
          </a:xfrm>
          <a:prstGeom prst="line">
            <a:avLst/>
          </a:prstGeom>
          <a:ln w="254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154567" y="1523783"/>
            <a:ext cx="2990083" cy="4556571"/>
          </a:xfrm>
          <a:prstGeom prst="roundRect">
            <a:avLst>
              <a:gd name="adj" fmla="val 1231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3"/>
          <p:cNvSpPr txBox="1"/>
          <p:nvPr/>
        </p:nvSpPr>
        <p:spPr>
          <a:xfrm>
            <a:off x="8470439" y="2107773"/>
            <a:ext cx="19431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Presentation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en-US" sz="2400" dirty="0">
                <a:solidFill>
                  <a:schemeClr val="bg1"/>
                </a:solidFill>
              </a:rPr>
              <a:t>fter Break</a:t>
            </a:r>
          </a:p>
        </p:txBody>
      </p:sp>
      <p:sp>
        <p:nvSpPr>
          <p:cNvPr id="20" name="Title 3"/>
          <p:cNvSpPr txBox="1"/>
          <p:nvPr/>
        </p:nvSpPr>
        <p:spPr>
          <a:xfrm>
            <a:off x="8467324" y="2936550"/>
            <a:ext cx="21932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rgbClr val="44546A"/>
                </a:solidFill>
                <a:latin typeface="+mn-ea"/>
              </a:defRPr>
            </a:lvl1pPr>
          </a:lstStyle>
          <a:p>
            <a:pPr algn="l"/>
            <a:r>
              <a:rPr lang="en-US" sz="1200" b="0" dirty="0">
                <a:solidFill>
                  <a:schemeClr val="bg1"/>
                </a:solidFill>
              </a:rPr>
              <a:t>Creativity | Specialty | Exquisite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8467324" y="1523784"/>
            <a:ext cx="0" cy="435999"/>
          </a:xfrm>
          <a:prstGeom prst="line">
            <a:avLst/>
          </a:prstGeom>
          <a:ln w="254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65129" y="3378455"/>
            <a:ext cx="23583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4546A"/>
                </a:solidFill>
                <a:latin typeface="+mn-ea"/>
              </a:defRPr>
            </a:lvl1pPr>
          </a:lstStyle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1200" b="0" dirty="0">
                <a:solidFill>
                  <a:schemeClr val="bg1"/>
                </a:solidFill>
              </a:rPr>
              <a:t>春风ppt工作室</a:t>
            </a:r>
            <a:r>
              <a:rPr lang="zh-CN" altLang="en-US" sz="1200" b="0" dirty="0">
                <a:solidFill>
                  <a:schemeClr val="bg1"/>
                </a:solidFill>
              </a:rPr>
              <a:t>成立于</a:t>
            </a:r>
            <a:r>
              <a:rPr lang="en-US" altLang="zh-CN" sz="1200" b="0" dirty="0">
                <a:solidFill>
                  <a:schemeClr val="bg1"/>
                </a:solidFill>
              </a:rPr>
              <a:t>2015</a:t>
            </a:r>
            <a:r>
              <a:rPr lang="zh-CN" altLang="en-US" sz="1200" b="0" dirty="0">
                <a:solidFill>
                  <a:schemeClr val="bg1"/>
                </a:solidFill>
              </a:rPr>
              <a:t>年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专业精致的</a:t>
            </a:r>
            <a:r>
              <a:rPr lang="en-US" altLang="zh-CN" sz="1200" b="0" dirty="0">
                <a:solidFill>
                  <a:schemeClr val="bg1"/>
                </a:solidFill>
              </a:rPr>
              <a:t>PPT</a:t>
            </a:r>
            <a:r>
              <a:rPr lang="zh-CN" altLang="en-US" sz="1200" b="0" dirty="0">
                <a:solidFill>
                  <a:schemeClr val="bg1"/>
                </a:solidFill>
              </a:rPr>
              <a:t>设计与制作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优秀的专业设计团队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严谨的逻辑思维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创意的图示化表达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精美、创意、动感的</a:t>
            </a:r>
            <a:r>
              <a:rPr lang="en-US" altLang="zh-CN" sz="1200" b="0" dirty="0">
                <a:solidFill>
                  <a:schemeClr val="bg1"/>
                </a:solidFill>
              </a:rPr>
              <a:t>PPT</a:t>
            </a:r>
            <a:r>
              <a:rPr lang="zh-CN" altLang="en-US" sz="1200" b="0" dirty="0">
                <a:solidFill>
                  <a:schemeClr val="bg1"/>
                </a:solidFill>
              </a:rPr>
              <a:t>体验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70439" y="3378455"/>
            <a:ext cx="23583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44546A"/>
                </a:solidFill>
                <a:latin typeface="+mn-ea"/>
              </a:defRPr>
            </a:lvl1pPr>
          </a:lstStyle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专业精致的</a:t>
            </a:r>
            <a:r>
              <a:rPr lang="en-US" altLang="zh-CN" sz="1200" b="0" dirty="0">
                <a:solidFill>
                  <a:schemeClr val="bg1"/>
                </a:solidFill>
              </a:rPr>
              <a:t>PPT</a:t>
            </a:r>
            <a:r>
              <a:rPr lang="zh-CN" altLang="en-US" sz="1200" b="0" dirty="0">
                <a:solidFill>
                  <a:schemeClr val="bg1"/>
                </a:solidFill>
              </a:rPr>
              <a:t>设计与制作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优秀的专业设计团队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严谨的逻辑思维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创意的图示化表达</a:t>
            </a:r>
            <a:endParaRPr lang="en-US" altLang="zh-CN" sz="1200" b="0" dirty="0">
              <a:solidFill>
                <a:schemeClr val="bg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b="0" dirty="0">
                <a:solidFill>
                  <a:schemeClr val="bg1"/>
                </a:solidFill>
              </a:rPr>
              <a:t>精美、创意、动感的</a:t>
            </a:r>
            <a:r>
              <a:rPr lang="en-US" altLang="zh-CN" sz="1200" b="0" dirty="0">
                <a:solidFill>
                  <a:schemeClr val="bg1"/>
                </a:solidFill>
              </a:rPr>
              <a:t>PPT</a:t>
            </a:r>
            <a:r>
              <a:rPr lang="zh-CN" altLang="en-US" sz="1200" b="0" dirty="0">
                <a:solidFill>
                  <a:schemeClr val="bg1"/>
                </a:solidFill>
              </a:rPr>
              <a:t>体验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002621" y="3033708"/>
            <a:ext cx="35522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拥有优秀的专业设计团队，严谨的逻辑思维、创意的图示化表达，带来精美、创意、动感、形象、时尚的全新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1002621" y="2572043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33"/>
          <p:cNvSpPr txBox="1"/>
          <p:nvPr/>
        </p:nvSpPr>
        <p:spPr>
          <a:xfrm>
            <a:off x="1023460" y="4946644"/>
            <a:ext cx="849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Creative</a:t>
            </a:r>
          </a:p>
        </p:txBody>
      </p:sp>
      <p:sp>
        <p:nvSpPr>
          <p:cNvPr id="34" name="Text Placeholder 33"/>
          <p:cNvSpPr txBox="1"/>
          <p:nvPr/>
        </p:nvSpPr>
        <p:spPr>
          <a:xfrm>
            <a:off x="2227859" y="4952715"/>
            <a:ext cx="8980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35" name="Text Placeholder 33"/>
          <p:cNvSpPr txBox="1"/>
          <p:nvPr/>
        </p:nvSpPr>
        <p:spPr>
          <a:xfrm>
            <a:off x="3266348" y="4946643"/>
            <a:ext cx="12779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AU" dirty="0">
                <a:solidFill>
                  <a:schemeClr val="bg1"/>
                </a:solidFill>
              </a:rPr>
              <a:t>Management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383968" y="4306984"/>
            <a:ext cx="585787" cy="585787"/>
            <a:chOff x="7362182" y="3807649"/>
            <a:chExt cx="585787" cy="585787"/>
          </a:xfrm>
        </p:grpSpPr>
        <p:sp>
          <p:nvSpPr>
            <p:cNvPr id="37" name="Oval 105"/>
            <p:cNvSpPr/>
            <p:nvPr/>
          </p:nvSpPr>
          <p:spPr>
            <a:xfrm>
              <a:off x="7362182" y="3807649"/>
              <a:ext cx="585787" cy="585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+mn-ea"/>
              </a:endParaRPr>
            </a:p>
          </p:txBody>
        </p:sp>
        <p:sp>
          <p:nvSpPr>
            <p:cNvPr id="38" name="Freeform 132"/>
            <p:cNvSpPr>
              <a:spLocks noEditPoints="1"/>
            </p:cNvSpPr>
            <p:nvPr/>
          </p:nvSpPr>
          <p:spPr bwMode="auto">
            <a:xfrm>
              <a:off x="7490794" y="3984925"/>
              <a:ext cx="328563" cy="231234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>
                <a:latin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55524" y="4300913"/>
            <a:ext cx="585787" cy="585787"/>
            <a:chOff x="6029224" y="3801578"/>
            <a:chExt cx="585787" cy="585787"/>
          </a:xfrm>
        </p:grpSpPr>
        <p:sp>
          <p:nvSpPr>
            <p:cNvPr id="40" name="Oval 103"/>
            <p:cNvSpPr/>
            <p:nvPr/>
          </p:nvSpPr>
          <p:spPr>
            <a:xfrm>
              <a:off x="6029224" y="3801578"/>
              <a:ext cx="585787" cy="585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41" name="Freeform 133"/>
            <p:cNvSpPr>
              <a:spLocks noEditPoints="1"/>
            </p:cNvSpPr>
            <p:nvPr/>
          </p:nvSpPr>
          <p:spPr bwMode="auto">
            <a:xfrm>
              <a:off x="6151295" y="3923968"/>
              <a:ext cx="341645" cy="341007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>
                <a:latin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612412" y="4300912"/>
            <a:ext cx="585787" cy="585787"/>
            <a:chOff x="8695140" y="3801577"/>
            <a:chExt cx="585787" cy="585787"/>
          </a:xfrm>
        </p:grpSpPr>
        <p:sp>
          <p:nvSpPr>
            <p:cNvPr id="43" name="Oval 107"/>
            <p:cNvSpPr/>
            <p:nvPr/>
          </p:nvSpPr>
          <p:spPr>
            <a:xfrm>
              <a:off x="8695140" y="3801577"/>
              <a:ext cx="585787" cy="585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+mn-ea"/>
              </a:endParaRPr>
            </a:p>
          </p:txBody>
        </p:sp>
        <p:grpSp>
          <p:nvGrpSpPr>
            <p:cNvPr id="44" name="Group 134"/>
            <p:cNvGrpSpPr/>
            <p:nvPr/>
          </p:nvGrpSpPr>
          <p:grpSpPr>
            <a:xfrm>
              <a:off x="8853199" y="3882427"/>
              <a:ext cx="269668" cy="424087"/>
              <a:chOff x="871537" y="574552"/>
              <a:chExt cx="568325" cy="893763"/>
            </a:xfrm>
            <a:solidFill>
              <a:schemeClr val="bg1"/>
            </a:solidFill>
          </p:grpSpPr>
          <p:sp>
            <p:nvSpPr>
              <p:cNvPr id="45" name="Freeform 135"/>
              <p:cNvSpPr>
                <a:spLocks noEditPoints="1"/>
              </p:cNvSpPr>
              <p:nvPr/>
            </p:nvSpPr>
            <p:spPr bwMode="auto">
              <a:xfrm>
                <a:off x="871537" y="574552"/>
                <a:ext cx="568325" cy="893763"/>
              </a:xfrm>
              <a:custGeom>
                <a:avLst/>
                <a:gdLst>
                  <a:gd name="T0" fmla="*/ 141 w 148"/>
                  <a:gd name="T1" fmla="*/ 39 h 235"/>
                  <a:gd name="T2" fmla="*/ 92 w 148"/>
                  <a:gd name="T3" fmla="*/ 5 h 235"/>
                  <a:gd name="T4" fmla="*/ 30 w 148"/>
                  <a:gd name="T5" fmla="*/ 15 h 235"/>
                  <a:gd name="T6" fmla="*/ 14 w 148"/>
                  <a:gd name="T7" fmla="*/ 108 h 235"/>
                  <a:gd name="T8" fmla="*/ 13 w 148"/>
                  <a:gd name="T9" fmla="*/ 178 h 235"/>
                  <a:gd name="T10" fmla="*/ 41 w 148"/>
                  <a:gd name="T11" fmla="*/ 223 h 235"/>
                  <a:gd name="T12" fmla="*/ 122 w 148"/>
                  <a:gd name="T13" fmla="*/ 217 h 235"/>
                  <a:gd name="T14" fmla="*/ 141 w 148"/>
                  <a:gd name="T15" fmla="*/ 164 h 235"/>
                  <a:gd name="T16" fmla="*/ 143 w 148"/>
                  <a:gd name="T17" fmla="*/ 109 h 235"/>
                  <a:gd name="T18" fmla="*/ 141 w 148"/>
                  <a:gd name="T19" fmla="*/ 39 h 235"/>
                  <a:gd name="T20" fmla="*/ 96 w 148"/>
                  <a:gd name="T21" fmla="*/ 68 h 235"/>
                  <a:gd name="T22" fmla="*/ 79 w 148"/>
                  <a:gd name="T23" fmla="*/ 101 h 235"/>
                  <a:gd name="T24" fmla="*/ 64 w 148"/>
                  <a:gd name="T25" fmla="*/ 82 h 235"/>
                  <a:gd name="T26" fmla="*/ 72 w 148"/>
                  <a:gd name="T27" fmla="*/ 15 h 235"/>
                  <a:gd name="T28" fmla="*/ 81 w 148"/>
                  <a:gd name="T29" fmla="*/ 14 h 235"/>
                  <a:gd name="T30" fmla="*/ 96 w 148"/>
                  <a:gd name="T31" fmla="*/ 6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8" h="235">
                    <a:moveTo>
                      <a:pt x="141" y="39"/>
                    </a:moveTo>
                    <a:cubicBezTo>
                      <a:pt x="138" y="20"/>
                      <a:pt x="120" y="11"/>
                      <a:pt x="92" y="5"/>
                    </a:cubicBezTo>
                    <a:cubicBezTo>
                      <a:pt x="64" y="0"/>
                      <a:pt x="30" y="15"/>
                      <a:pt x="30" y="15"/>
                    </a:cubicBezTo>
                    <a:cubicBezTo>
                      <a:pt x="0" y="31"/>
                      <a:pt x="14" y="103"/>
                      <a:pt x="14" y="108"/>
                    </a:cubicBezTo>
                    <a:cubicBezTo>
                      <a:pt x="15" y="113"/>
                      <a:pt x="13" y="172"/>
                      <a:pt x="13" y="178"/>
                    </a:cubicBezTo>
                    <a:cubicBezTo>
                      <a:pt x="13" y="185"/>
                      <a:pt x="20" y="211"/>
                      <a:pt x="41" y="223"/>
                    </a:cubicBezTo>
                    <a:cubicBezTo>
                      <a:pt x="62" y="235"/>
                      <a:pt x="101" y="235"/>
                      <a:pt x="122" y="217"/>
                    </a:cubicBezTo>
                    <a:cubicBezTo>
                      <a:pt x="144" y="199"/>
                      <a:pt x="141" y="166"/>
                      <a:pt x="141" y="164"/>
                    </a:cubicBezTo>
                    <a:cubicBezTo>
                      <a:pt x="142" y="162"/>
                      <a:pt x="138" y="127"/>
                      <a:pt x="143" y="109"/>
                    </a:cubicBezTo>
                    <a:cubicBezTo>
                      <a:pt x="148" y="92"/>
                      <a:pt x="144" y="58"/>
                      <a:pt x="141" y="39"/>
                    </a:cubicBezTo>
                    <a:moveTo>
                      <a:pt x="96" y="68"/>
                    </a:moveTo>
                    <a:cubicBezTo>
                      <a:pt x="94" y="90"/>
                      <a:pt x="87" y="100"/>
                      <a:pt x="79" y="101"/>
                    </a:cubicBezTo>
                    <a:cubicBezTo>
                      <a:pt x="70" y="103"/>
                      <a:pt x="64" y="82"/>
                      <a:pt x="64" y="82"/>
                    </a:cubicBezTo>
                    <a:cubicBezTo>
                      <a:pt x="54" y="33"/>
                      <a:pt x="69" y="19"/>
                      <a:pt x="72" y="15"/>
                    </a:cubicBezTo>
                    <a:cubicBezTo>
                      <a:pt x="75" y="11"/>
                      <a:pt x="81" y="14"/>
                      <a:pt x="81" y="14"/>
                    </a:cubicBezTo>
                    <a:cubicBezTo>
                      <a:pt x="96" y="25"/>
                      <a:pt x="98" y="46"/>
                      <a:pt x="96" y="68"/>
                    </a:cubicBezTo>
                  </a:path>
                </a:pathLst>
              </a:custGeom>
              <a:solidFill>
                <a:schemeClr val="tx1">
                  <a:lumMod val="95000"/>
                  <a:lumOff val="5000"/>
                  <a:alpha val="7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id-ID">
                  <a:latin typeface="+mn-ea"/>
                </a:endParaRPr>
              </a:p>
            </p:txBody>
          </p:sp>
          <p:sp>
            <p:nvSpPr>
              <p:cNvPr id="46" name="Freeform 136"/>
              <p:cNvSpPr/>
              <p:nvPr/>
            </p:nvSpPr>
            <p:spPr bwMode="auto">
              <a:xfrm>
                <a:off x="1139825" y="666627"/>
                <a:ext cx="69850" cy="155575"/>
              </a:xfrm>
              <a:custGeom>
                <a:avLst/>
                <a:gdLst>
                  <a:gd name="T0" fmla="*/ 9 w 18"/>
                  <a:gd name="T1" fmla="*/ 2 h 41"/>
                  <a:gd name="T2" fmla="*/ 0 w 18"/>
                  <a:gd name="T3" fmla="*/ 12 h 41"/>
                  <a:gd name="T4" fmla="*/ 7 w 18"/>
                  <a:gd name="T5" fmla="*/ 41 h 41"/>
                  <a:gd name="T6" fmla="*/ 18 w 18"/>
                  <a:gd name="T7" fmla="*/ 21 h 41"/>
                  <a:gd name="T8" fmla="*/ 9 w 18"/>
                  <a:gd name="T9" fmla="*/ 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1">
                    <a:moveTo>
                      <a:pt x="9" y="2"/>
                    </a:moveTo>
                    <a:cubicBezTo>
                      <a:pt x="9" y="2"/>
                      <a:pt x="1" y="0"/>
                      <a:pt x="0" y="12"/>
                    </a:cubicBezTo>
                    <a:cubicBezTo>
                      <a:pt x="0" y="23"/>
                      <a:pt x="0" y="40"/>
                      <a:pt x="7" y="41"/>
                    </a:cubicBezTo>
                    <a:cubicBezTo>
                      <a:pt x="15" y="41"/>
                      <a:pt x="18" y="34"/>
                      <a:pt x="18" y="21"/>
                    </a:cubicBezTo>
                    <a:cubicBezTo>
                      <a:pt x="17" y="8"/>
                      <a:pt x="14" y="4"/>
                      <a:pt x="9" y="2"/>
                    </a:cubicBezTo>
                  </a:path>
                </a:pathLst>
              </a:custGeom>
              <a:solidFill>
                <a:srgbClr val="4454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id-ID">
                  <a:latin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8" grpId="0" animBg="1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7725" y="2092615"/>
            <a:ext cx="2304634" cy="1759729"/>
            <a:chOff x="729232" y="1491630"/>
            <a:chExt cx="1975334" cy="1505649"/>
          </a:xfrm>
        </p:grpSpPr>
        <p:grpSp>
          <p:nvGrpSpPr>
            <p:cNvPr id="2" name="Group 1"/>
            <p:cNvGrpSpPr/>
            <p:nvPr/>
          </p:nvGrpSpPr>
          <p:grpSpPr>
            <a:xfrm>
              <a:off x="729232" y="1491630"/>
              <a:ext cx="1975334" cy="1505649"/>
              <a:chOff x="2813601" y="2061175"/>
              <a:chExt cx="1228120" cy="93610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 21"/>
            <p:cNvSpPr/>
            <p:nvPr/>
          </p:nvSpPr>
          <p:spPr bwMode="auto">
            <a:xfrm>
              <a:off x="1730792" y="1965300"/>
              <a:ext cx="441897" cy="558307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7725" y="4300446"/>
            <a:ext cx="9436550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/>
          <p:nvPr/>
        </p:nvSpPr>
        <p:spPr>
          <a:xfrm>
            <a:off x="1482563" y="4539610"/>
            <a:ext cx="9348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Best For</a:t>
            </a:r>
          </a:p>
        </p:txBody>
      </p:sp>
      <p:sp>
        <p:nvSpPr>
          <p:cNvPr id="16" name="Oval 15"/>
          <p:cNvSpPr/>
          <p:nvPr/>
        </p:nvSpPr>
        <p:spPr>
          <a:xfrm>
            <a:off x="1583880" y="4943076"/>
            <a:ext cx="502695" cy="503576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03687" y="5087282"/>
            <a:ext cx="256177" cy="219849"/>
          </a:xfrm>
          <a:custGeom>
            <a:avLst/>
            <a:gdLst>
              <a:gd name="T0" fmla="*/ 17 w 405"/>
              <a:gd name="T1" fmla="*/ 202 h 347"/>
              <a:gd name="T2" fmla="*/ 44 w 405"/>
              <a:gd name="T3" fmla="*/ 208 h 347"/>
              <a:gd name="T4" fmla="*/ 64 w 405"/>
              <a:gd name="T5" fmla="*/ 176 h 347"/>
              <a:gd name="T6" fmla="*/ 25 w 405"/>
              <a:gd name="T7" fmla="*/ 166 h 347"/>
              <a:gd name="T8" fmla="*/ 3 w 405"/>
              <a:gd name="T9" fmla="*/ 180 h 347"/>
              <a:gd name="T10" fmla="*/ 17 w 405"/>
              <a:gd name="T11" fmla="*/ 202 h 347"/>
              <a:gd name="T12" fmla="*/ 372 w 405"/>
              <a:gd name="T13" fmla="*/ 207 h 347"/>
              <a:gd name="T14" fmla="*/ 283 w 405"/>
              <a:gd name="T15" fmla="*/ 287 h 347"/>
              <a:gd name="T16" fmla="*/ 178 w 405"/>
              <a:gd name="T17" fmla="*/ 206 h 347"/>
              <a:gd name="T18" fmla="*/ 171 w 405"/>
              <a:gd name="T19" fmla="*/ 203 h 347"/>
              <a:gd name="T20" fmla="*/ 157 w 405"/>
              <a:gd name="T21" fmla="*/ 199 h 347"/>
              <a:gd name="T22" fmla="*/ 137 w 405"/>
              <a:gd name="T23" fmla="*/ 231 h 347"/>
              <a:gd name="T24" fmla="*/ 159 w 405"/>
              <a:gd name="T25" fmla="*/ 237 h 347"/>
              <a:gd name="T26" fmla="*/ 273 w 405"/>
              <a:gd name="T27" fmla="*/ 325 h 347"/>
              <a:gd name="T28" fmla="*/ 284 w 405"/>
              <a:gd name="T29" fmla="*/ 329 h 347"/>
              <a:gd name="T30" fmla="*/ 296 w 405"/>
              <a:gd name="T31" fmla="*/ 324 h 347"/>
              <a:gd name="T32" fmla="*/ 397 w 405"/>
              <a:gd name="T33" fmla="*/ 234 h 347"/>
              <a:gd name="T34" fmla="*/ 398 w 405"/>
              <a:gd name="T35" fmla="*/ 208 h 347"/>
              <a:gd name="T36" fmla="*/ 372 w 405"/>
              <a:gd name="T37" fmla="*/ 207 h 347"/>
              <a:gd name="T38" fmla="*/ 176 w 405"/>
              <a:gd name="T39" fmla="*/ 119 h 347"/>
              <a:gd name="T40" fmla="*/ 274 w 405"/>
              <a:gd name="T41" fmla="*/ 181 h 347"/>
              <a:gd name="T42" fmla="*/ 299 w 405"/>
              <a:gd name="T43" fmla="*/ 176 h 347"/>
              <a:gd name="T44" fmla="*/ 400 w 405"/>
              <a:gd name="T45" fmla="*/ 31 h 347"/>
              <a:gd name="T46" fmla="*/ 395 w 405"/>
              <a:gd name="T47" fmla="*/ 6 h 347"/>
              <a:gd name="T48" fmla="*/ 370 w 405"/>
              <a:gd name="T49" fmla="*/ 11 h 347"/>
              <a:gd name="T50" fmla="*/ 279 w 405"/>
              <a:gd name="T51" fmla="*/ 141 h 347"/>
              <a:gd name="T52" fmla="*/ 181 w 405"/>
              <a:gd name="T53" fmla="*/ 78 h 347"/>
              <a:gd name="T54" fmla="*/ 167 w 405"/>
              <a:gd name="T55" fmla="*/ 76 h 347"/>
              <a:gd name="T56" fmla="*/ 156 w 405"/>
              <a:gd name="T57" fmla="*/ 84 h 347"/>
              <a:gd name="T58" fmla="*/ 6 w 405"/>
              <a:gd name="T59" fmla="*/ 319 h 347"/>
              <a:gd name="T60" fmla="*/ 11 w 405"/>
              <a:gd name="T61" fmla="*/ 344 h 347"/>
              <a:gd name="T62" fmla="*/ 21 w 405"/>
              <a:gd name="T63" fmla="*/ 347 h 347"/>
              <a:gd name="T64" fmla="*/ 36 w 405"/>
              <a:gd name="T65" fmla="*/ 338 h 347"/>
              <a:gd name="T66" fmla="*/ 176 w 405"/>
              <a:gd name="T67" fmla="*/ 11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5" h="347">
                <a:moveTo>
                  <a:pt x="17" y="202"/>
                </a:moveTo>
                <a:cubicBezTo>
                  <a:pt x="44" y="208"/>
                  <a:pt x="44" y="208"/>
                  <a:pt x="44" y="208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16" y="164"/>
                  <a:pt x="6" y="170"/>
                  <a:pt x="3" y="180"/>
                </a:cubicBezTo>
                <a:cubicBezTo>
                  <a:pt x="1" y="189"/>
                  <a:pt x="7" y="199"/>
                  <a:pt x="17" y="202"/>
                </a:cubicBezTo>
                <a:close/>
                <a:moveTo>
                  <a:pt x="372" y="207"/>
                </a:moveTo>
                <a:cubicBezTo>
                  <a:pt x="283" y="287"/>
                  <a:pt x="283" y="287"/>
                  <a:pt x="283" y="287"/>
                </a:cubicBezTo>
                <a:cubicBezTo>
                  <a:pt x="178" y="206"/>
                  <a:pt x="178" y="206"/>
                  <a:pt x="178" y="206"/>
                </a:cubicBezTo>
                <a:cubicBezTo>
                  <a:pt x="176" y="204"/>
                  <a:pt x="174" y="203"/>
                  <a:pt x="171" y="203"/>
                </a:cubicBezTo>
                <a:cubicBezTo>
                  <a:pt x="157" y="199"/>
                  <a:pt x="157" y="199"/>
                  <a:pt x="157" y="199"/>
                </a:cubicBezTo>
                <a:cubicBezTo>
                  <a:pt x="137" y="231"/>
                  <a:pt x="137" y="231"/>
                  <a:pt x="137" y="231"/>
                </a:cubicBezTo>
                <a:cubicBezTo>
                  <a:pt x="159" y="237"/>
                  <a:pt x="159" y="237"/>
                  <a:pt x="159" y="237"/>
                </a:cubicBezTo>
                <a:cubicBezTo>
                  <a:pt x="273" y="325"/>
                  <a:pt x="273" y="325"/>
                  <a:pt x="273" y="325"/>
                </a:cubicBezTo>
                <a:cubicBezTo>
                  <a:pt x="276" y="328"/>
                  <a:pt x="280" y="329"/>
                  <a:pt x="284" y="329"/>
                </a:cubicBezTo>
                <a:cubicBezTo>
                  <a:pt x="288" y="329"/>
                  <a:pt x="293" y="327"/>
                  <a:pt x="296" y="324"/>
                </a:cubicBezTo>
                <a:cubicBezTo>
                  <a:pt x="397" y="234"/>
                  <a:pt x="397" y="234"/>
                  <a:pt x="397" y="234"/>
                </a:cubicBezTo>
                <a:cubicBezTo>
                  <a:pt x="404" y="227"/>
                  <a:pt x="405" y="215"/>
                  <a:pt x="398" y="208"/>
                </a:cubicBezTo>
                <a:cubicBezTo>
                  <a:pt x="391" y="201"/>
                  <a:pt x="380" y="200"/>
                  <a:pt x="372" y="207"/>
                </a:cubicBezTo>
                <a:close/>
                <a:moveTo>
                  <a:pt x="176" y="119"/>
                </a:moveTo>
                <a:cubicBezTo>
                  <a:pt x="274" y="181"/>
                  <a:pt x="274" y="181"/>
                  <a:pt x="274" y="181"/>
                </a:cubicBezTo>
                <a:cubicBezTo>
                  <a:pt x="282" y="186"/>
                  <a:pt x="293" y="184"/>
                  <a:pt x="299" y="176"/>
                </a:cubicBezTo>
                <a:cubicBezTo>
                  <a:pt x="400" y="31"/>
                  <a:pt x="400" y="31"/>
                  <a:pt x="400" y="31"/>
                </a:cubicBezTo>
                <a:cubicBezTo>
                  <a:pt x="405" y="23"/>
                  <a:pt x="403" y="12"/>
                  <a:pt x="395" y="6"/>
                </a:cubicBezTo>
                <a:cubicBezTo>
                  <a:pt x="387" y="0"/>
                  <a:pt x="375" y="2"/>
                  <a:pt x="370" y="11"/>
                </a:cubicBezTo>
                <a:cubicBezTo>
                  <a:pt x="279" y="141"/>
                  <a:pt x="279" y="141"/>
                  <a:pt x="279" y="141"/>
                </a:cubicBezTo>
                <a:cubicBezTo>
                  <a:pt x="181" y="78"/>
                  <a:pt x="181" y="78"/>
                  <a:pt x="181" y="78"/>
                </a:cubicBezTo>
                <a:cubicBezTo>
                  <a:pt x="177" y="76"/>
                  <a:pt x="172" y="75"/>
                  <a:pt x="167" y="76"/>
                </a:cubicBezTo>
                <a:cubicBezTo>
                  <a:pt x="162" y="77"/>
                  <a:pt x="158" y="80"/>
                  <a:pt x="156" y="84"/>
                </a:cubicBezTo>
                <a:cubicBezTo>
                  <a:pt x="6" y="319"/>
                  <a:pt x="6" y="319"/>
                  <a:pt x="6" y="319"/>
                </a:cubicBezTo>
                <a:cubicBezTo>
                  <a:pt x="0" y="328"/>
                  <a:pt x="3" y="339"/>
                  <a:pt x="11" y="344"/>
                </a:cubicBezTo>
                <a:cubicBezTo>
                  <a:pt x="14" y="346"/>
                  <a:pt x="18" y="347"/>
                  <a:pt x="21" y="347"/>
                </a:cubicBezTo>
                <a:cubicBezTo>
                  <a:pt x="27" y="347"/>
                  <a:pt x="33" y="344"/>
                  <a:pt x="36" y="338"/>
                </a:cubicBezTo>
                <a:lnTo>
                  <a:pt x="176" y="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1" name="Content Placeholder 2"/>
          <p:cNvSpPr txBox="1"/>
          <p:nvPr/>
        </p:nvSpPr>
        <p:spPr>
          <a:xfrm>
            <a:off x="1532424" y="5443905"/>
            <a:ext cx="6042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51B9D6"/>
                </a:solidFill>
                <a:latin typeface="+mn-ea"/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Traffic</a:t>
            </a:r>
          </a:p>
        </p:txBody>
      </p:sp>
      <p:sp>
        <p:nvSpPr>
          <p:cNvPr id="42" name="Oval 41"/>
          <p:cNvSpPr/>
          <p:nvPr/>
        </p:nvSpPr>
        <p:spPr>
          <a:xfrm>
            <a:off x="2423846" y="4943076"/>
            <a:ext cx="502695" cy="503576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ontent Placeholder 2"/>
          <p:cNvSpPr txBox="1"/>
          <p:nvPr/>
        </p:nvSpPr>
        <p:spPr>
          <a:xfrm>
            <a:off x="2364244" y="5443905"/>
            <a:ext cx="6335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51B9D6"/>
                </a:solidFill>
                <a:latin typeface="+mn-ea"/>
              </a:defRPr>
            </a:lvl1pPr>
          </a:lstStyle>
          <a:p>
            <a:pPr algn="ctr"/>
            <a:r>
              <a:rPr lang="en-US" sz="1200" b="0" dirty="0">
                <a:solidFill>
                  <a:schemeClr val="bg1"/>
                </a:solidFill>
              </a:rPr>
              <a:t>Visuals</a:t>
            </a: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2559205" y="5086769"/>
            <a:ext cx="231974" cy="220870"/>
          </a:xfrm>
          <a:custGeom>
            <a:avLst/>
            <a:gdLst>
              <a:gd name="T0" fmla="*/ 344 w 402"/>
              <a:gd name="T1" fmla="*/ 125 h 382"/>
              <a:gd name="T2" fmla="*/ 303 w 402"/>
              <a:gd name="T3" fmla="*/ 13 h 382"/>
              <a:gd name="T4" fmla="*/ 284 w 402"/>
              <a:gd name="T5" fmla="*/ 3 h 382"/>
              <a:gd name="T6" fmla="*/ 12 w 402"/>
              <a:gd name="T7" fmla="*/ 102 h 382"/>
              <a:gd name="T8" fmla="*/ 3 w 402"/>
              <a:gd name="T9" fmla="*/ 122 h 382"/>
              <a:gd name="T10" fmla="*/ 46 w 402"/>
              <a:gd name="T11" fmla="*/ 241 h 382"/>
              <a:gd name="T12" fmla="*/ 46 w 402"/>
              <a:gd name="T13" fmla="*/ 177 h 382"/>
              <a:gd name="T14" fmla="*/ 97 w 402"/>
              <a:gd name="T15" fmla="*/ 125 h 382"/>
              <a:gd name="T16" fmla="*/ 169 w 402"/>
              <a:gd name="T17" fmla="*/ 125 h 382"/>
              <a:gd name="T18" fmla="*/ 255 w 402"/>
              <a:gd name="T19" fmla="*/ 65 h 382"/>
              <a:gd name="T20" fmla="*/ 304 w 402"/>
              <a:gd name="T21" fmla="*/ 125 h 382"/>
              <a:gd name="T22" fmla="*/ 344 w 402"/>
              <a:gd name="T23" fmla="*/ 125 h 382"/>
              <a:gd name="T24" fmla="*/ 387 w 402"/>
              <a:gd name="T25" fmla="*/ 161 h 382"/>
              <a:gd name="T26" fmla="*/ 97 w 402"/>
              <a:gd name="T27" fmla="*/ 161 h 382"/>
              <a:gd name="T28" fmla="*/ 82 w 402"/>
              <a:gd name="T29" fmla="*/ 177 h 382"/>
              <a:gd name="T30" fmla="*/ 82 w 402"/>
              <a:gd name="T31" fmla="*/ 366 h 382"/>
              <a:gd name="T32" fmla="*/ 97 w 402"/>
              <a:gd name="T33" fmla="*/ 382 h 382"/>
              <a:gd name="T34" fmla="*/ 387 w 402"/>
              <a:gd name="T35" fmla="*/ 382 h 382"/>
              <a:gd name="T36" fmla="*/ 402 w 402"/>
              <a:gd name="T37" fmla="*/ 366 h 382"/>
              <a:gd name="T38" fmla="*/ 402 w 402"/>
              <a:gd name="T39" fmla="*/ 177 h 382"/>
              <a:gd name="T40" fmla="*/ 387 w 402"/>
              <a:gd name="T41" fmla="*/ 161 h 382"/>
              <a:gd name="T42" fmla="*/ 364 w 402"/>
              <a:gd name="T43" fmla="*/ 342 h 382"/>
              <a:gd name="T44" fmla="*/ 125 w 402"/>
              <a:gd name="T45" fmla="*/ 342 h 382"/>
              <a:gd name="T46" fmla="*/ 125 w 402"/>
              <a:gd name="T47" fmla="*/ 307 h 382"/>
              <a:gd name="T48" fmla="*/ 161 w 402"/>
              <a:gd name="T49" fmla="*/ 222 h 382"/>
              <a:gd name="T50" fmla="*/ 217 w 402"/>
              <a:gd name="T51" fmla="*/ 290 h 382"/>
              <a:gd name="T52" fmla="*/ 269 w 402"/>
              <a:gd name="T53" fmla="*/ 237 h 382"/>
              <a:gd name="T54" fmla="*/ 336 w 402"/>
              <a:gd name="T55" fmla="*/ 213 h 382"/>
              <a:gd name="T56" fmla="*/ 364 w 402"/>
              <a:gd name="T57" fmla="*/ 277 h 382"/>
              <a:gd name="T58" fmla="*/ 364 w 402"/>
              <a:gd name="T59" fmla="*/ 342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2" h="382">
                <a:moveTo>
                  <a:pt x="344" y="125"/>
                </a:moveTo>
                <a:cubicBezTo>
                  <a:pt x="303" y="13"/>
                  <a:pt x="303" y="13"/>
                  <a:pt x="303" y="13"/>
                </a:cubicBezTo>
                <a:cubicBezTo>
                  <a:pt x="300" y="4"/>
                  <a:pt x="291" y="0"/>
                  <a:pt x="284" y="3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4" y="105"/>
                  <a:pt x="0" y="114"/>
                  <a:pt x="3" y="122"/>
                </a:cubicBezTo>
                <a:cubicBezTo>
                  <a:pt x="46" y="241"/>
                  <a:pt x="46" y="241"/>
                  <a:pt x="46" y="241"/>
                </a:cubicBezTo>
                <a:cubicBezTo>
                  <a:pt x="46" y="177"/>
                  <a:pt x="46" y="177"/>
                  <a:pt x="46" y="177"/>
                </a:cubicBezTo>
                <a:cubicBezTo>
                  <a:pt x="46" y="149"/>
                  <a:pt x="69" y="125"/>
                  <a:pt x="97" y="125"/>
                </a:cubicBezTo>
                <a:cubicBezTo>
                  <a:pt x="169" y="125"/>
                  <a:pt x="169" y="125"/>
                  <a:pt x="169" y="125"/>
                </a:cubicBezTo>
                <a:cubicBezTo>
                  <a:pt x="255" y="65"/>
                  <a:pt x="255" y="65"/>
                  <a:pt x="255" y="65"/>
                </a:cubicBezTo>
                <a:cubicBezTo>
                  <a:pt x="304" y="125"/>
                  <a:pt x="304" y="125"/>
                  <a:pt x="304" y="125"/>
                </a:cubicBezTo>
                <a:lnTo>
                  <a:pt x="344" y="125"/>
                </a:lnTo>
                <a:close/>
                <a:moveTo>
                  <a:pt x="387" y="161"/>
                </a:moveTo>
                <a:cubicBezTo>
                  <a:pt x="97" y="161"/>
                  <a:pt x="97" y="161"/>
                  <a:pt x="97" y="161"/>
                </a:cubicBezTo>
                <a:cubicBezTo>
                  <a:pt x="89" y="161"/>
                  <a:pt x="82" y="169"/>
                  <a:pt x="82" y="177"/>
                </a:cubicBezTo>
                <a:cubicBezTo>
                  <a:pt x="82" y="366"/>
                  <a:pt x="82" y="366"/>
                  <a:pt x="82" y="366"/>
                </a:cubicBezTo>
                <a:cubicBezTo>
                  <a:pt x="82" y="375"/>
                  <a:pt x="89" y="382"/>
                  <a:pt x="97" y="382"/>
                </a:cubicBezTo>
                <a:cubicBezTo>
                  <a:pt x="387" y="382"/>
                  <a:pt x="387" y="382"/>
                  <a:pt x="387" y="382"/>
                </a:cubicBezTo>
                <a:cubicBezTo>
                  <a:pt x="395" y="382"/>
                  <a:pt x="402" y="375"/>
                  <a:pt x="402" y="366"/>
                </a:cubicBezTo>
                <a:cubicBezTo>
                  <a:pt x="402" y="177"/>
                  <a:pt x="402" y="177"/>
                  <a:pt x="402" y="177"/>
                </a:cubicBezTo>
                <a:cubicBezTo>
                  <a:pt x="402" y="169"/>
                  <a:pt x="395" y="161"/>
                  <a:pt x="387" y="161"/>
                </a:cubicBezTo>
                <a:close/>
                <a:moveTo>
                  <a:pt x="364" y="342"/>
                </a:moveTo>
                <a:cubicBezTo>
                  <a:pt x="125" y="342"/>
                  <a:pt x="125" y="342"/>
                  <a:pt x="125" y="342"/>
                </a:cubicBezTo>
                <a:cubicBezTo>
                  <a:pt x="125" y="307"/>
                  <a:pt x="125" y="307"/>
                  <a:pt x="125" y="307"/>
                </a:cubicBezTo>
                <a:cubicBezTo>
                  <a:pt x="161" y="222"/>
                  <a:pt x="161" y="222"/>
                  <a:pt x="161" y="222"/>
                </a:cubicBezTo>
                <a:cubicBezTo>
                  <a:pt x="217" y="290"/>
                  <a:pt x="217" y="290"/>
                  <a:pt x="217" y="290"/>
                </a:cubicBezTo>
                <a:cubicBezTo>
                  <a:pt x="269" y="237"/>
                  <a:pt x="269" y="237"/>
                  <a:pt x="269" y="237"/>
                </a:cubicBezTo>
                <a:cubicBezTo>
                  <a:pt x="336" y="213"/>
                  <a:pt x="336" y="213"/>
                  <a:pt x="336" y="213"/>
                </a:cubicBezTo>
                <a:cubicBezTo>
                  <a:pt x="364" y="277"/>
                  <a:pt x="364" y="277"/>
                  <a:pt x="364" y="277"/>
                </a:cubicBezTo>
                <a:lnTo>
                  <a:pt x="364" y="3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216531" y="4539610"/>
            <a:ext cx="0" cy="115200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/>
          <p:nvPr/>
        </p:nvSpPr>
        <p:spPr>
          <a:xfrm>
            <a:off x="3374583" y="4539610"/>
            <a:ext cx="1436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96,453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735960" y="4539610"/>
            <a:ext cx="0" cy="115200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自由: 形状 52"/>
          <p:cNvSpPr/>
          <p:nvPr/>
        </p:nvSpPr>
        <p:spPr bwMode="auto">
          <a:xfrm>
            <a:off x="7987275" y="4780932"/>
            <a:ext cx="272687" cy="598097"/>
          </a:xfrm>
          <a:custGeom>
            <a:avLst/>
            <a:gdLst>
              <a:gd name="connsiteX0" fmla="*/ 82029 w 272687"/>
              <a:gd name="connsiteY0" fmla="*/ 108629 h 598097"/>
              <a:gd name="connsiteX1" fmla="*/ 190357 w 272687"/>
              <a:gd name="connsiteY1" fmla="*/ 108629 h 598097"/>
              <a:gd name="connsiteX2" fmla="*/ 223457 w 272687"/>
              <a:gd name="connsiteY2" fmla="*/ 138843 h 598097"/>
              <a:gd name="connsiteX3" fmla="*/ 271602 w 272687"/>
              <a:gd name="connsiteY3" fmla="*/ 289914 h 598097"/>
              <a:gd name="connsiteX4" fmla="*/ 259566 w 272687"/>
              <a:gd name="connsiteY4" fmla="*/ 314085 h 598097"/>
              <a:gd name="connsiteX5" fmla="*/ 235493 w 272687"/>
              <a:gd name="connsiteY5" fmla="*/ 301999 h 598097"/>
              <a:gd name="connsiteX6" fmla="*/ 193366 w 272687"/>
              <a:gd name="connsiteY6" fmla="*/ 178122 h 598097"/>
              <a:gd name="connsiteX7" fmla="*/ 190357 w 272687"/>
              <a:gd name="connsiteY7" fmla="*/ 178122 h 598097"/>
              <a:gd name="connsiteX8" fmla="*/ 187347 w 272687"/>
              <a:gd name="connsiteY8" fmla="*/ 178122 h 598097"/>
              <a:gd name="connsiteX9" fmla="*/ 247529 w 272687"/>
              <a:gd name="connsiteY9" fmla="*/ 398684 h 598097"/>
              <a:gd name="connsiteX10" fmla="*/ 190357 w 272687"/>
              <a:gd name="connsiteY10" fmla="*/ 398684 h 598097"/>
              <a:gd name="connsiteX11" fmla="*/ 190357 w 272687"/>
              <a:gd name="connsiteY11" fmla="*/ 573926 h 598097"/>
              <a:gd name="connsiteX12" fmla="*/ 166284 w 272687"/>
              <a:gd name="connsiteY12" fmla="*/ 598097 h 598097"/>
              <a:gd name="connsiteX13" fmla="*/ 145220 w 272687"/>
              <a:gd name="connsiteY13" fmla="*/ 573926 h 598097"/>
              <a:gd name="connsiteX14" fmla="*/ 145220 w 272687"/>
              <a:gd name="connsiteY14" fmla="*/ 398684 h 598097"/>
              <a:gd name="connsiteX15" fmla="*/ 130175 w 272687"/>
              <a:gd name="connsiteY15" fmla="*/ 398684 h 598097"/>
              <a:gd name="connsiteX16" fmla="*/ 130175 w 272687"/>
              <a:gd name="connsiteY16" fmla="*/ 573926 h 598097"/>
              <a:gd name="connsiteX17" fmla="*/ 109111 w 272687"/>
              <a:gd name="connsiteY17" fmla="*/ 598097 h 598097"/>
              <a:gd name="connsiteX18" fmla="*/ 85038 w 272687"/>
              <a:gd name="connsiteY18" fmla="*/ 573926 h 598097"/>
              <a:gd name="connsiteX19" fmla="*/ 85038 w 272687"/>
              <a:gd name="connsiteY19" fmla="*/ 398684 h 598097"/>
              <a:gd name="connsiteX20" fmla="*/ 24856 w 272687"/>
              <a:gd name="connsiteY20" fmla="*/ 398684 h 598097"/>
              <a:gd name="connsiteX21" fmla="*/ 85038 w 272687"/>
              <a:gd name="connsiteY21" fmla="*/ 178122 h 598097"/>
              <a:gd name="connsiteX22" fmla="*/ 82029 w 272687"/>
              <a:gd name="connsiteY22" fmla="*/ 178122 h 598097"/>
              <a:gd name="connsiteX23" fmla="*/ 76011 w 272687"/>
              <a:gd name="connsiteY23" fmla="*/ 178122 h 598097"/>
              <a:gd name="connsiteX24" fmla="*/ 39902 w 272687"/>
              <a:gd name="connsiteY24" fmla="*/ 301999 h 598097"/>
              <a:gd name="connsiteX25" fmla="*/ 12820 w 272687"/>
              <a:gd name="connsiteY25" fmla="*/ 314085 h 598097"/>
              <a:gd name="connsiteX26" fmla="*/ 783 w 272687"/>
              <a:gd name="connsiteY26" fmla="*/ 289914 h 598097"/>
              <a:gd name="connsiteX27" fmla="*/ 48929 w 272687"/>
              <a:gd name="connsiteY27" fmla="*/ 132801 h 598097"/>
              <a:gd name="connsiteX28" fmla="*/ 51938 w 272687"/>
              <a:gd name="connsiteY28" fmla="*/ 129779 h 598097"/>
              <a:gd name="connsiteX29" fmla="*/ 54947 w 272687"/>
              <a:gd name="connsiteY29" fmla="*/ 123736 h 598097"/>
              <a:gd name="connsiteX30" fmla="*/ 82029 w 272687"/>
              <a:gd name="connsiteY30" fmla="*/ 108629 h 598097"/>
              <a:gd name="connsiteX31" fmla="*/ 134917 w 272687"/>
              <a:gd name="connsiteY31" fmla="*/ 0 h 598097"/>
              <a:gd name="connsiteX32" fmla="*/ 178931 w 272687"/>
              <a:gd name="connsiteY32" fmla="*/ 45369 h 598097"/>
              <a:gd name="connsiteX33" fmla="*/ 134917 w 272687"/>
              <a:gd name="connsiteY33" fmla="*/ 90738 h 598097"/>
              <a:gd name="connsiteX34" fmla="*/ 90903 w 272687"/>
              <a:gd name="connsiteY34" fmla="*/ 45369 h 598097"/>
              <a:gd name="connsiteX35" fmla="*/ 134917 w 272687"/>
              <a:gd name="connsiteY35" fmla="*/ 0 h 59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2687" h="598097">
                <a:moveTo>
                  <a:pt x="82029" y="108629"/>
                </a:moveTo>
                <a:cubicBezTo>
                  <a:pt x="82029" y="108629"/>
                  <a:pt x="82029" y="108629"/>
                  <a:pt x="190357" y="108629"/>
                </a:cubicBezTo>
                <a:cubicBezTo>
                  <a:pt x="208411" y="108629"/>
                  <a:pt x="220447" y="120715"/>
                  <a:pt x="223457" y="138843"/>
                </a:cubicBezTo>
                <a:cubicBezTo>
                  <a:pt x="223457" y="138843"/>
                  <a:pt x="223457" y="138843"/>
                  <a:pt x="271602" y="289914"/>
                </a:cubicBezTo>
                <a:cubicBezTo>
                  <a:pt x="274611" y="298978"/>
                  <a:pt x="271602" y="311064"/>
                  <a:pt x="259566" y="314085"/>
                </a:cubicBezTo>
                <a:cubicBezTo>
                  <a:pt x="250538" y="317106"/>
                  <a:pt x="238502" y="311064"/>
                  <a:pt x="235493" y="301999"/>
                </a:cubicBezTo>
                <a:cubicBezTo>
                  <a:pt x="235493" y="301999"/>
                  <a:pt x="235493" y="301999"/>
                  <a:pt x="193366" y="178122"/>
                </a:cubicBezTo>
                <a:cubicBezTo>
                  <a:pt x="193366" y="178122"/>
                  <a:pt x="193366" y="178122"/>
                  <a:pt x="190357" y="178122"/>
                </a:cubicBezTo>
                <a:cubicBezTo>
                  <a:pt x="190357" y="178122"/>
                  <a:pt x="190357" y="178122"/>
                  <a:pt x="187347" y="178122"/>
                </a:cubicBezTo>
                <a:cubicBezTo>
                  <a:pt x="187347" y="178122"/>
                  <a:pt x="187347" y="178122"/>
                  <a:pt x="247529" y="398684"/>
                </a:cubicBezTo>
                <a:cubicBezTo>
                  <a:pt x="247529" y="398684"/>
                  <a:pt x="247529" y="398684"/>
                  <a:pt x="190357" y="398684"/>
                </a:cubicBezTo>
                <a:cubicBezTo>
                  <a:pt x="190357" y="398684"/>
                  <a:pt x="190357" y="398684"/>
                  <a:pt x="190357" y="573926"/>
                </a:cubicBezTo>
                <a:cubicBezTo>
                  <a:pt x="190357" y="589033"/>
                  <a:pt x="178320" y="598097"/>
                  <a:pt x="166284" y="598097"/>
                </a:cubicBezTo>
                <a:cubicBezTo>
                  <a:pt x="154247" y="598097"/>
                  <a:pt x="145220" y="589033"/>
                  <a:pt x="145220" y="573926"/>
                </a:cubicBezTo>
                <a:cubicBezTo>
                  <a:pt x="145220" y="573926"/>
                  <a:pt x="145220" y="573926"/>
                  <a:pt x="145220" y="398684"/>
                </a:cubicBezTo>
                <a:cubicBezTo>
                  <a:pt x="145220" y="398684"/>
                  <a:pt x="145220" y="398684"/>
                  <a:pt x="130175" y="398684"/>
                </a:cubicBezTo>
                <a:cubicBezTo>
                  <a:pt x="130175" y="398684"/>
                  <a:pt x="130175" y="398684"/>
                  <a:pt x="130175" y="573926"/>
                </a:cubicBezTo>
                <a:cubicBezTo>
                  <a:pt x="130175" y="589033"/>
                  <a:pt x="121147" y="598097"/>
                  <a:pt x="109111" y="598097"/>
                </a:cubicBezTo>
                <a:cubicBezTo>
                  <a:pt x="97074" y="598097"/>
                  <a:pt x="85038" y="589033"/>
                  <a:pt x="85038" y="573926"/>
                </a:cubicBezTo>
                <a:cubicBezTo>
                  <a:pt x="85038" y="573926"/>
                  <a:pt x="85038" y="573926"/>
                  <a:pt x="85038" y="398684"/>
                </a:cubicBezTo>
                <a:cubicBezTo>
                  <a:pt x="85038" y="398684"/>
                  <a:pt x="85038" y="398684"/>
                  <a:pt x="24856" y="398684"/>
                </a:cubicBezTo>
                <a:cubicBezTo>
                  <a:pt x="24856" y="398684"/>
                  <a:pt x="24856" y="398684"/>
                  <a:pt x="85038" y="178122"/>
                </a:cubicBezTo>
                <a:cubicBezTo>
                  <a:pt x="85038" y="178122"/>
                  <a:pt x="85038" y="178122"/>
                  <a:pt x="82029" y="178122"/>
                </a:cubicBezTo>
                <a:cubicBezTo>
                  <a:pt x="79020" y="178122"/>
                  <a:pt x="79020" y="178122"/>
                  <a:pt x="76011" y="178122"/>
                </a:cubicBezTo>
                <a:cubicBezTo>
                  <a:pt x="76011" y="178122"/>
                  <a:pt x="76011" y="178122"/>
                  <a:pt x="39902" y="301999"/>
                </a:cubicBezTo>
                <a:cubicBezTo>
                  <a:pt x="36893" y="311064"/>
                  <a:pt x="24856" y="317106"/>
                  <a:pt x="12820" y="314085"/>
                </a:cubicBezTo>
                <a:cubicBezTo>
                  <a:pt x="3792" y="311064"/>
                  <a:pt x="-2226" y="298978"/>
                  <a:pt x="783" y="289914"/>
                </a:cubicBezTo>
                <a:cubicBezTo>
                  <a:pt x="783" y="289914"/>
                  <a:pt x="783" y="289914"/>
                  <a:pt x="48929" y="132801"/>
                </a:cubicBezTo>
                <a:cubicBezTo>
                  <a:pt x="48929" y="132801"/>
                  <a:pt x="51938" y="129779"/>
                  <a:pt x="51938" y="129779"/>
                </a:cubicBezTo>
                <a:cubicBezTo>
                  <a:pt x="51938" y="126758"/>
                  <a:pt x="51938" y="123736"/>
                  <a:pt x="54947" y="123736"/>
                </a:cubicBezTo>
                <a:cubicBezTo>
                  <a:pt x="60965" y="114672"/>
                  <a:pt x="69993" y="108629"/>
                  <a:pt x="82029" y="108629"/>
                </a:cubicBezTo>
                <a:close/>
                <a:moveTo>
                  <a:pt x="134917" y="0"/>
                </a:moveTo>
                <a:cubicBezTo>
                  <a:pt x="159225" y="0"/>
                  <a:pt x="178931" y="20312"/>
                  <a:pt x="178931" y="45369"/>
                </a:cubicBezTo>
                <a:cubicBezTo>
                  <a:pt x="178931" y="70426"/>
                  <a:pt x="159225" y="90738"/>
                  <a:pt x="134917" y="90738"/>
                </a:cubicBezTo>
                <a:cubicBezTo>
                  <a:pt x="110609" y="90738"/>
                  <a:pt x="90903" y="70426"/>
                  <a:pt x="90903" y="45369"/>
                </a:cubicBezTo>
                <a:cubicBezTo>
                  <a:pt x="90903" y="20312"/>
                  <a:pt x="110609" y="0"/>
                  <a:pt x="134917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6" name="Content Placeholder 2"/>
          <p:cNvSpPr txBox="1"/>
          <p:nvPr/>
        </p:nvSpPr>
        <p:spPr>
          <a:xfrm>
            <a:off x="8244808" y="4656046"/>
            <a:ext cx="845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76%</a:t>
            </a:r>
          </a:p>
        </p:txBody>
      </p:sp>
      <p:sp>
        <p:nvSpPr>
          <p:cNvPr id="37" name="Title 1"/>
          <p:cNvSpPr txBox="1"/>
          <p:nvPr/>
        </p:nvSpPr>
        <p:spPr>
          <a:xfrm>
            <a:off x="8261886" y="5164400"/>
            <a:ext cx="1056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sz="1200" b="0" dirty="0">
                <a:solidFill>
                  <a:schemeClr val="bg1"/>
                </a:solidFill>
              </a:rPr>
              <a:t>Female Users</a:t>
            </a:r>
          </a:p>
        </p:txBody>
      </p:sp>
      <p:sp>
        <p:nvSpPr>
          <p:cNvPr id="52" name="自由: 形状 51"/>
          <p:cNvSpPr/>
          <p:nvPr/>
        </p:nvSpPr>
        <p:spPr bwMode="auto">
          <a:xfrm>
            <a:off x="9618483" y="4771481"/>
            <a:ext cx="242156" cy="616999"/>
          </a:xfrm>
          <a:custGeom>
            <a:avLst/>
            <a:gdLst>
              <a:gd name="connsiteX0" fmla="*/ 62091 w 242156"/>
              <a:gd name="connsiteY0" fmla="*/ 105470 h 616999"/>
              <a:gd name="connsiteX1" fmla="*/ 183169 w 242156"/>
              <a:gd name="connsiteY1" fmla="*/ 105470 h 616999"/>
              <a:gd name="connsiteX2" fmla="*/ 242156 w 242156"/>
              <a:gd name="connsiteY2" fmla="*/ 152256 h 616999"/>
              <a:gd name="connsiteX3" fmla="*/ 242156 w 242156"/>
              <a:gd name="connsiteY3" fmla="*/ 155376 h 616999"/>
              <a:gd name="connsiteX4" fmla="*/ 242156 w 242156"/>
              <a:gd name="connsiteY4" fmla="*/ 164733 h 616999"/>
              <a:gd name="connsiteX5" fmla="*/ 242156 w 242156"/>
              <a:gd name="connsiteY5" fmla="*/ 336282 h 616999"/>
              <a:gd name="connsiteX6" fmla="*/ 220424 w 242156"/>
              <a:gd name="connsiteY6" fmla="*/ 354997 h 616999"/>
              <a:gd name="connsiteX7" fmla="*/ 198692 w 242156"/>
              <a:gd name="connsiteY7" fmla="*/ 336282 h 616999"/>
              <a:gd name="connsiteX8" fmla="*/ 198692 w 242156"/>
              <a:gd name="connsiteY8" fmla="*/ 186566 h 616999"/>
              <a:gd name="connsiteX9" fmla="*/ 183169 w 242156"/>
              <a:gd name="connsiteY9" fmla="*/ 186566 h 616999"/>
              <a:gd name="connsiteX10" fmla="*/ 183169 w 242156"/>
              <a:gd name="connsiteY10" fmla="*/ 326925 h 616999"/>
              <a:gd name="connsiteX11" fmla="*/ 183169 w 242156"/>
              <a:gd name="connsiteY11" fmla="*/ 330044 h 616999"/>
              <a:gd name="connsiteX12" fmla="*/ 183169 w 242156"/>
              <a:gd name="connsiteY12" fmla="*/ 585808 h 616999"/>
              <a:gd name="connsiteX13" fmla="*/ 155228 w 242156"/>
              <a:gd name="connsiteY13" fmla="*/ 616999 h 616999"/>
              <a:gd name="connsiteX14" fmla="*/ 127287 w 242156"/>
              <a:gd name="connsiteY14" fmla="*/ 585808 h 616999"/>
              <a:gd name="connsiteX15" fmla="*/ 127287 w 242156"/>
              <a:gd name="connsiteY15" fmla="*/ 364354 h 616999"/>
              <a:gd name="connsiteX16" fmla="*/ 114869 w 242156"/>
              <a:gd name="connsiteY16" fmla="*/ 364354 h 616999"/>
              <a:gd name="connsiteX17" fmla="*/ 114869 w 242156"/>
              <a:gd name="connsiteY17" fmla="*/ 585808 h 616999"/>
              <a:gd name="connsiteX18" fmla="*/ 86928 w 242156"/>
              <a:gd name="connsiteY18" fmla="*/ 616999 h 616999"/>
              <a:gd name="connsiteX19" fmla="*/ 58987 w 242156"/>
              <a:gd name="connsiteY19" fmla="*/ 585808 h 616999"/>
              <a:gd name="connsiteX20" fmla="*/ 58987 w 242156"/>
              <a:gd name="connsiteY20" fmla="*/ 333163 h 616999"/>
              <a:gd name="connsiteX21" fmla="*/ 58987 w 242156"/>
              <a:gd name="connsiteY21" fmla="*/ 330044 h 616999"/>
              <a:gd name="connsiteX22" fmla="*/ 58987 w 242156"/>
              <a:gd name="connsiteY22" fmla="*/ 186566 h 616999"/>
              <a:gd name="connsiteX23" fmla="*/ 40359 w 242156"/>
              <a:gd name="connsiteY23" fmla="*/ 186566 h 616999"/>
              <a:gd name="connsiteX24" fmla="*/ 40359 w 242156"/>
              <a:gd name="connsiteY24" fmla="*/ 336282 h 616999"/>
              <a:gd name="connsiteX25" fmla="*/ 21732 w 242156"/>
              <a:gd name="connsiteY25" fmla="*/ 354997 h 616999"/>
              <a:gd name="connsiteX26" fmla="*/ 0 w 242156"/>
              <a:gd name="connsiteY26" fmla="*/ 336282 h 616999"/>
              <a:gd name="connsiteX27" fmla="*/ 0 w 242156"/>
              <a:gd name="connsiteY27" fmla="*/ 164733 h 616999"/>
              <a:gd name="connsiteX28" fmla="*/ 0 w 242156"/>
              <a:gd name="connsiteY28" fmla="*/ 155376 h 616999"/>
              <a:gd name="connsiteX29" fmla="*/ 62091 w 242156"/>
              <a:gd name="connsiteY29" fmla="*/ 105470 h 616999"/>
              <a:gd name="connsiteX30" fmla="*/ 121737 w 242156"/>
              <a:gd name="connsiteY30" fmla="*/ 0 h 616999"/>
              <a:gd name="connsiteX31" fmla="*/ 169774 w 242156"/>
              <a:gd name="connsiteY31" fmla="*/ 48121 h 616999"/>
              <a:gd name="connsiteX32" fmla="*/ 121737 w 242156"/>
              <a:gd name="connsiteY32" fmla="*/ 96242 h 616999"/>
              <a:gd name="connsiteX33" fmla="*/ 73700 w 242156"/>
              <a:gd name="connsiteY33" fmla="*/ 48121 h 616999"/>
              <a:gd name="connsiteX34" fmla="*/ 121737 w 242156"/>
              <a:gd name="connsiteY34" fmla="*/ 0 h 61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42156" h="616999">
                <a:moveTo>
                  <a:pt x="62091" y="105470"/>
                </a:moveTo>
                <a:cubicBezTo>
                  <a:pt x="62091" y="105470"/>
                  <a:pt x="62091" y="105470"/>
                  <a:pt x="183169" y="105470"/>
                </a:cubicBezTo>
                <a:cubicBezTo>
                  <a:pt x="223529" y="105470"/>
                  <a:pt x="242156" y="136661"/>
                  <a:pt x="242156" y="152256"/>
                </a:cubicBezTo>
                <a:cubicBezTo>
                  <a:pt x="242156" y="152256"/>
                  <a:pt x="242156" y="152256"/>
                  <a:pt x="242156" y="155376"/>
                </a:cubicBezTo>
                <a:cubicBezTo>
                  <a:pt x="242156" y="155376"/>
                  <a:pt x="242156" y="155376"/>
                  <a:pt x="242156" y="164733"/>
                </a:cubicBezTo>
                <a:cubicBezTo>
                  <a:pt x="242156" y="164733"/>
                  <a:pt x="242156" y="164733"/>
                  <a:pt x="242156" y="336282"/>
                </a:cubicBezTo>
                <a:cubicBezTo>
                  <a:pt x="242156" y="345639"/>
                  <a:pt x="232842" y="354997"/>
                  <a:pt x="220424" y="354997"/>
                </a:cubicBezTo>
                <a:cubicBezTo>
                  <a:pt x="208006" y="354997"/>
                  <a:pt x="198692" y="345639"/>
                  <a:pt x="198692" y="336282"/>
                </a:cubicBezTo>
                <a:cubicBezTo>
                  <a:pt x="198692" y="336282"/>
                  <a:pt x="198692" y="336282"/>
                  <a:pt x="198692" y="186566"/>
                </a:cubicBezTo>
                <a:cubicBezTo>
                  <a:pt x="198692" y="186566"/>
                  <a:pt x="198692" y="186566"/>
                  <a:pt x="183169" y="186566"/>
                </a:cubicBezTo>
                <a:cubicBezTo>
                  <a:pt x="183169" y="186566"/>
                  <a:pt x="183169" y="186566"/>
                  <a:pt x="183169" y="326925"/>
                </a:cubicBezTo>
                <a:cubicBezTo>
                  <a:pt x="183169" y="326925"/>
                  <a:pt x="183169" y="326925"/>
                  <a:pt x="183169" y="330044"/>
                </a:cubicBezTo>
                <a:cubicBezTo>
                  <a:pt x="183169" y="330044"/>
                  <a:pt x="183169" y="330044"/>
                  <a:pt x="183169" y="585808"/>
                </a:cubicBezTo>
                <a:cubicBezTo>
                  <a:pt x="183169" y="601404"/>
                  <a:pt x="170751" y="616999"/>
                  <a:pt x="155228" y="616999"/>
                </a:cubicBezTo>
                <a:cubicBezTo>
                  <a:pt x="139705" y="616999"/>
                  <a:pt x="127287" y="601404"/>
                  <a:pt x="127287" y="585808"/>
                </a:cubicBezTo>
                <a:cubicBezTo>
                  <a:pt x="127287" y="585808"/>
                  <a:pt x="127287" y="585808"/>
                  <a:pt x="127287" y="364354"/>
                </a:cubicBezTo>
                <a:cubicBezTo>
                  <a:pt x="127287" y="364354"/>
                  <a:pt x="127287" y="364354"/>
                  <a:pt x="114869" y="364354"/>
                </a:cubicBezTo>
                <a:cubicBezTo>
                  <a:pt x="114869" y="364354"/>
                  <a:pt x="114869" y="364354"/>
                  <a:pt x="114869" y="585808"/>
                </a:cubicBezTo>
                <a:cubicBezTo>
                  <a:pt x="114869" y="601404"/>
                  <a:pt x="102451" y="616999"/>
                  <a:pt x="86928" y="616999"/>
                </a:cubicBezTo>
                <a:cubicBezTo>
                  <a:pt x="71405" y="616999"/>
                  <a:pt x="58987" y="601404"/>
                  <a:pt x="58987" y="585808"/>
                </a:cubicBezTo>
                <a:cubicBezTo>
                  <a:pt x="58987" y="585808"/>
                  <a:pt x="58987" y="585808"/>
                  <a:pt x="58987" y="333163"/>
                </a:cubicBezTo>
                <a:cubicBezTo>
                  <a:pt x="58987" y="333163"/>
                  <a:pt x="58987" y="330044"/>
                  <a:pt x="58987" y="330044"/>
                </a:cubicBezTo>
                <a:cubicBezTo>
                  <a:pt x="58987" y="330044"/>
                  <a:pt x="58987" y="330044"/>
                  <a:pt x="58987" y="186566"/>
                </a:cubicBezTo>
                <a:cubicBezTo>
                  <a:pt x="58987" y="186566"/>
                  <a:pt x="58987" y="186566"/>
                  <a:pt x="40359" y="186566"/>
                </a:cubicBezTo>
                <a:cubicBezTo>
                  <a:pt x="40359" y="186566"/>
                  <a:pt x="40359" y="186566"/>
                  <a:pt x="40359" y="336282"/>
                </a:cubicBezTo>
                <a:cubicBezTo>
                  <a:pt x="40359" y="345639"/>
                  <a:pt x="31046" y="354997"/>
                  <a:pt x="21732" y="354997"/>
                </a:cubicBezTo>
                <a:cubicBezTo>
                  <a:pt x="9314" y="354997"/>
                  <a:pt x="0" y="345639"/>
                  <a:pt x="0" y="336282"/>
                </a:cubicBezTo>
                <a:cubicBezTo>
                  <a:pt x="0" y="336282"/>
                  <a:pt x="0" y="336282"/>
                  <a:pt x="0" y="164733"/>
                </a:cubicBezTo>
                <a:cubicBezTo>
                  <a:pt x="0" y="164733"/>
                  <a:pt x="0" y="164733"/>
                  <a:pt x="0" y="155376"/>
                </a:cubicBezTo>
                <a:cubicBezTo>
                  <a:pt x="0" y="142899"/>
                  <a:pt x="18627" y="105470"/>
                  <a:pt x="62091" y="105470"/>
                </a:cubicBezTo>
                <a:close/>
                <a:moveTo>
                  <a:pt x="121737" y="0"/>
                </a:moveTo>
                <a:cubicBezTo>
                  <a:pt x="148267" y="0"/>
                  <a:pt x="169774" y="21545"/>
                  <a:pt x="169774" y="48121"/>
                </a:cubicBezTo>
                <a:cubicBezTo>
                  <a:pt x="169774" y="74697"/>
                  <a:pt x="148267" y="96242"/>
                  <a:pt x="121737" y="96242"/>
                </a:cubicBezTo>
                <a:cubicBezTo>
                  <a:pt x="95207" y="96242"/>
                  <a:pt x="73700" y="74697"/>
                  <a:pt x="73700" y="48121"/>
                </a:cubicBezTo>
                <a:cubicBezTo>
                  <a:pt x="73700" y="21545"/>
                  <a:pt x="95207" y="0"/>
                  <a:pt x="121737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9" name="Content Placeholder 2"/>
          <p:cNvSpPr txBox="1"/>
          <p:nvPr/>
        </p:nvSpPr>
        <p:spPr>
          <a:xfrm>
            <a:off x="9853206" y="4656046"/>
            <a:ext cx="845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24%</a:t>
            </a:r>
          </a:p>
        </p:txBody>
      </p:sp>
      <p:sp>
        <p:nvSpPr>
          <p:cNvPr id="40" name="Title 1"/>
          <p:cNvSpPr txBox="1"/>
          <p:nvPr/>
        </p:nvSpPr>
        <p:spPr>
          <a:xfrm>
            <a:off x="9870284" y="5164400"/>
            <a:ext cx="9076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sz="1200" b="0" dirty="0">
                <a:solidFill>
                  <a:schemeClr val="bg1"/>
                </a:solidFill>
              </a:rPr>
              <a:t>Male Users</a:t>
            </a:r>
          </a:p>
        </p:txBody>
      </p:sp>
      <p:sp>
        <p:nvSpPr>
          <p:cNvPr id="48" name="Freeform 282"/>
          <p:cNvSpPr>
            <a:spLocks noChangeAspect="1"/>
          </p:cNvSpPr>
          <p:nvPr/>
        </p:nvSpPr>
        <p:spPr bwMode="gray">
          <a:xfrm>
            <a:off x="5897579" y="4611314"/>
            <a:ext cx="1797229" cy="1058773"/>
          </a:xfrm>
          <a:custGeom>
            <a:avLst/>
            <a:gdLst/>
            <a:ahLst/>
            <a:cxnLst>
              <a:cxn ang="0">
                <a:pos x="3079" y="181"/>
              </a:cxn>
              <a:cxn ang="0">
                <a:pos x="2964" y="328"/>
              </a:cxn>
              <a:cxn ang="0">
                <a:pos x="2682" y="394"/>
              </a:cxn>
              <a:cxn ang="0">
                <a:pos x="2593" y="483"/>
              </a:cxn>
              <a:cxn ang="0">
                <a:pos x="2432" y="575"/>
              </a:cxn>
              <a:cxn ang="0">
                <a:pos x="2290" y="541"/>
              </a:cxn>
              <a:cxn ang="0">
                <a:pos x="2235" y="456"/>
              </a:cxn>
              <a:cxn ang="0">
                <a:pos x="2211" y="306"/>
              </a:cxn>
              <a:cxn ang="0">
                <a:pos x="2135" y="345"/>
              </a:cxn>
              <a:cxn ang="0">
                <a:pos x="2081" y="588"/>
              </a:cxn>
              <a:cxn ang="0">
                <a:pos x="2036" y="404"/>
              </a:cxn>
              <a:cxn ang="0">
                <a:pos x="2077" y="294"/>
              </a:cxn>
              <a:cxn ang="0">
                <a:pos x="2231" y="279"/>
              </a:cxn>
              <a:cxn ang="0">
                <a:pos x="2111" y="222"/>
              </a:cxn>
              <a:cxn ang="0">
                <a:pos x="2021" y="160"/>
              </a:cxn>
              <a:cxn ang="0">
                <a:pos x="1811" y="226"/>
              </a:cxn>
              <a:cxn ang="0">
                <a:pos x="1785" y="86"/>
              </a:cxn>
              <a:cxn ang="0">
                <a:pos x="1640" y="33"/>
              </a:cxn>
              <a:cxn ang="0">
                <a:pos x="888" y="36"/>
              </a:cxn>
              <a:cxn ang="0">
                <a:pos x="133" y="58"/>
              </a:cxn>
              <a:cxn ang="0">
                <a:pos x="101" y="150"/>
              </a:cxn>
              <a:cxn ang="0">
                <a:pos x="4" y="86"/>
              </a:cxn>
              <a:cxn ang="0">
                <a:pos x="46" y="225"/>
              </a:cxn>
              <a:cxn ang="0">
                <a:pos x="47" y="295"/>
              </a:cxn>
              <a:cxn ang="0">
                <a:pos x="27" y="576"/>
              </a:cxn>
              <a:cxn ang="0">
                <a:pos x="98" y="850"/>
              </a:cxn>
              <a:cxn ang="0">
                <a:pos x="130" y="886"/>
              </a:cxn>
              <a:cxn ang="0">
                <a:pos x="223" y="1056"/>
              </a:cxn>
              <a:cxn ang="0">
                <a:pos x="336" y="1131"/>
              </a:cxn>
              <a:cxn ang="0">
                <a:pos x="989" y="1276"/>
              </a:cxn>
              <a:cxn ang="0">
                <a:pos x="1294" y="1430"/>
              </a:cxn>
              <a:cxn ang="0">
                <a:pos x="1501" y="1624"/>
              </a:cxn>
              <a:cxn ang="0">
                <a:pos x="1515" y="1515"/>
              </a:cxn>
              <a:cxn ang="0">
                <a:pos x="1564" y="1480"/>
              </a:cxn>
              <a:cxn ang="0">
                <a:pos x="1629" y="1410"/>
              </a:cxn>
              <a:cxn ang="0">
                <a:pos x="1784" y="1405"/>
              </a:cxn>
              <a:cxn ang="0">
                <a:pos x="1912" y="1435"/>
              </a:cxn>
              <a:cxn ang="0">
                <a:pos x="1905" y="1382"/>
              </a:cxn>
              <a:cxn ang="0">
                <a:pos x="2012" y="1367"/>
              </a:cxn>
              <a:cxn ang="0">
                <a:pos x="2117" y="1377"/>
              </a:cxn>
              <a:cxn ang="0">
                <a:pos x="2264" y="1424"/>
              </a:cxn>
              <a:cxn ang="0">
                <a:pos x="2323" y="1587"/>
              </a:cxn>
              <a:cxn ang="0">
                <a:pos x="2409" y="1690"/>
              </a:cxn>
              <a:cxn ang="0">
                <a:pos x="2365" y="1348"/>
              </a:cxn>
              <a:cxn ang="0">
                <a:pos x="2446" y="1228"/>
              </a:cxn>
              <a:cxn ang="0">
                <a:pos x="2579" y="1118"/>
              </a:cxn>
              <a:cxn ang="0">
                <a:pos x="2645" y="1037"/>
              </a:cxn>
              <a:cxn ang="0">
                <a:pos x="2634" y="986"/>
              </a:cxn>
              <a:cxn ang="0">
                <a:pos x="2655" y="940"/>
              </a:cxn>
              <a:cxn ang="0">
                <a:pos x="2654" y="871"/>
              </a:cxn>
              <a:cxn ang="0">
                <a:pos x="2651" y="857"/>
              </a:cxn>
              <a:cxn ang="0">
                <a:pos x="2661" y="778"/>
              </a:cxn>
              <a:cxn ang="0">
                <a:pos x="2683" y="867"/>
              </a:cxn>
              <a:cxn ang="0">
                <a:pos x="2708" y="796"/>
              </a:cxn>
              <a:cxn ang="0">
                <a:pos x="2774" y="727"/>
              </a:cxn>
              <a:cxn ang="0">
                <a:pos x="2843" y="631"/>
              </a:cxn>
              <a:cxn ang="0">
                <a:pos x="3004" y="602"/>
              </a:cxn>
              <a:cxn ang="0">
                <a:pos x="2957" y="538"/>
              </a:cxn>
              <a:cxn ang="0">
                <a:pos x="3032" y="440"/>
              </a:cxn>
              <a:cxn ang="0">
                <a:pos x="3107" y="399"/>
              </a:cxn>
            </a:cxnLst>
            <a:rect l="0" t="0" r="r" b="b"/>
            <a:pathLst>
              <a:path w="3166" h="1693">
                <a:moveTo>
                  <a:pt x="3165" y="365"/>
                </a:moveTo>
                <a:lnTo>
                  <a:pt x="3158" y="364"/>
                </a:lnTo>
                <a:lnTo>
                  <a:pt x="3160" y="361"/>
                </a:lnTo>
                <a:lnTo>
                  <a:pt x="3162" y="355"/>
                </a:lnTo>
                <a:lnTo>
                  <a:pt x="3162" y="344"/>
                </a:lnTo>
                <a:lnTo>
                  <a:pt x="3161" y="339"/>
                </a:lnTo>
                <a:lnTo>
                  <a:pt x="3160" y="343"/>
                </a:lnTo>
                <a:lnTo>
                  <a:pt x="3155" y="343"/>
                </a:lnTo>
                <a:lnTo>
                  <a:pt x="3146" y="342"/>
                </a:lnTo>
                <a:lnTo>
                  <a:pt x="3138" y="335"/>
                </a:lnTo>
                <a:lnTo>
                  <a:pt x="3135" y="330"/>
                </a:lnTo>
                <a:lnTo>
                  <a:pt x="3134" y="326"/>
                </a:lnTo>
                <a:lnTo>
                  <a:pt x="3134" y="310"/>
                </a:lnTo>
                <a:lnTo>
                  <a:pt x="3119" y="302"/>
                </a:lnTo>
                <a:lnTo>
                  <a:pt x="3119" y="246"/>
                </a:lnTo>
                <a:lnTo>
                  <a:pt x="3119" y="195"/>
                </a:lnTo>
                <a:lnTo>
                  <a:pt x="3093" y="170"/>
                </a:lnTo>
                <a:lnTo>
                  <a:pt x="3086" y="170"/>
                </a:lnTo>
                <a:lnTo>
                  <a:pt x="3079" y="181"/>
                </a:lnTo>
                <a:lnTo>
                  <a:pt x="3061" y="184"/>
                </a:lnTo>
                <a:lnTo>
                  <a:pt x="3049" y="179"/>
                </a:lnTo>
                <a:lnTo>
                  <a:pt x="3047" y="176"/>
                </a:lnTo>
                <a:lnTo>
                  <a:pt x="3044" y="170"/>
                </a:lnTo>
                <a:lnTo>
                  <a:pt x="3037" y="163"/>
                </a:lnTo>
                <a:lnTo>
                  <a:pt x="3031" y="162"/>
                </a:lnTo>
                <a:lnTo>
                  <a:pt x="3025" y="166"/>
                </a:lnTo>
                <a:lnTo>
                  <a:pt x="2998" y="211"/>
                </a:lnTo>
                <a:lnTo>
                  <a:pt x="2994" y="235"/>
                </a:lnTo>
                <a:lnTo>
                  <a:pt x="2988" y="247"/>
                </a:lnTo>
                <a:lnTo>
                  <a:pt x="2987" y="253"/>
                </a:lnTo>
                <a:lnTo>
                  <a:pt x="2982" y="262"/>
                </a:lnTo>
                <a:lnTo>
                  <a:pt x="2979" y="269"/>
                </a:lnTo>
                <a:lnTo>
                  <a:pt x="2975" y="305"/>
                </a:lnTo>
                <a:lnTo>
                  <a:pt x="2974" y="307"/>
                </a:lnTo>
                <a:lnTo>
                  <a:pt x="2967" y="312"/>
                </a:lnTo>
                <a:lnTo>
                  <a:pt x="2964" y="317"/>
                </a:lnTo>
                <a:lnTo>
                  <a:pt x="2963" y="322"/>
                </a:lnTo>
                <a:lnTo>
                  <a:pt x="2964" y="328"/>
                </a:lnTo>
                <a:lnTo>
                  <a:pt x="2964" y="330"/>
                </a:lnTo>
                <a:lnTo>
                  <a:pt x="2957" y="327"/>
                </a:lnTo>
                <a:lnTo>
                  <a:pt x="2956" y="328"/>
                </a:lnTo>
                <a:lnTo>
                  <a:pt x="2956" y="334"/>
                </a:lnTo>
                <a:lnTo>
                  <a:pt x="2945" y="330"/>
                </a:lnTo>
                <a:lnTo>
                  <a:pt x="2936" y="333"/>
                </a:lnTo>
                <a:lnTo>
                  <a:pt x="2934" y="335"/>
                </a:lnTo>
                <a:lnTo>
                  <a:pt x="2921" y="337"/>
                </a:lnTo>
                <a:lnTo>
                  <a:pt x="2918" y="340"/>
                </a:lnTo>
                <a:lnTo>
                  <a:pt x="2912" y="356"/>
                </a:lnTo>
                <a:lnTo>
                  <a:pt x="2910" y="356"/>
                </a:lnTo>
                <a:lnTo>
                  <a:pt x="2812" y="356"/>
                </a:lnTo>
                <a:lnTo>
                  <a:pt x="2737" y="356"/>
                </a:lnTo>
                <a:lnTo>
                  <a:pt x="2722" y="356"/>
                </a:lnTo>
                <a:lnTo>
                  <a:pt x="2706" y="371"/>
                </a:lnTo>
                <a:lnTo>
                  <a:pt x="2687" y="382"/>
                </a:lnTo>
                <a:lnTo>
                  <a:pt x="2684" y="387"/>
                </a:lnTo>
                <a:lnTo>
                  <a:pt x="2683" y="388"/>
                </a:lnTo>
                <a:lnTo>
                  <a:pt x="2682" y="394"/>
                </a:lnTo>
                <a:lnTo>
                  <a:pt x="2676" y="404"/>
                </a:lnTo>
                <a:lnTo>
                  <a:pt x="2655" y="418"/>
                </a:lnTo>
                <a:lnTo>
                  <a:pt x="2651" y="423"/>
                </a:lnTo>
                <a:lnTo>
                  <a:pt x="2652" y="428"/>
                </a:lnTo>
                <a:lnTo>
                  <a:pt x="2660" y="428"/>
                </a:lnTo>
                <a:lnTo>
                  <a:pt x="2663" y="431"/>
                </a:lnTo>
                <a:lnTo>
                  <a:pt x="2662" y="436"/>
                </a:lnTo>
                <a:lnTo>
                  <a:pt x="2659" y="439"/>
                </a:lnTo>
                <a:lnTo>
                  <a:pt x="2655" y="437"/>
                </a:lnTo>
                <a:lnTo>
                  <a:pt x="2654" y="440"/>
                </a:lnTo>
                <a:lnTo>
                  <a:pt x="2655" y="442"/>
                </a:lnTo>
                <a:lnTo>
                  <a:pt x="2660" y="448"/>
                </a:lnTo>
                <a:lnTo>
                  <a:pt x="2661" y="458"/>
                </a:lnTo>
                <a:lnTo>
                  <a:pt x="2660" y="466"/>
                </a:lnTo>
                <a:lnTo>
                  <a:pt x="2643" y="468"/>
                </a:lnTo>
                <a:lnTo>
                  <a:pt x="2627" y="480"/>
                </a:lnTo>
                <a:lnTo>
                  <a:pt x="2617" y="484"/>
                </a:lnTo>
                <a:lnTo>
                  <a:pt x="2597" y="484"/>
                </a:lnTo>
                <a:lnTo>
                  <a:pt x="2593" y="483"/>
                </a:lnTo>
                <a:lnTo>
                  <a:pt x="2582" y="486"/>
                </a:lnTo>
                <a:lnTo>
                  <a:pt x="2575" y="480"/>
                </a:lnTo>
                <a:lnTo>
                  <a:pt x="2560" y="477"/>
                </a:lnTo>
                <a:lnTo>
                  <a:pt x="2553" y="477"/>
                </a:lnTo>
                <a:lnTo>
                  <a:pt x="2532" y="479"/>
                </a:lnTo>
                <a:lnTo>
                  <a:pt x="2511" y="484"/>
                </a:lnTo>
                <a:lnTo>
                  <a:pt x="2501" y="489"/>
                </a:lnTo>
                <a:lnTo>
                  <a:pt x="2504" y="499"/>
                </a:lnTo>
                <a:lnTo>
                  <a:pt x="2509" y="506"/>
                </a:lnTo>
                <a:lnTo>
                  <a:pt x="2511" y="518"/>
                </a:lnTo>
                <a:lnTo>
                  <a:pt x="2499" y="531"/>
                </a:lnTo>
                <a:lnTo>
                  <a:pt x="2495" y="536"/>
                </a:lnTo>
                <a:lnTo>
                  <a:pt x="2491" y="538"/>
                </a:lnTo>
                <a:lnTo>
                  <a:pt x="2488" y="539"/>
                </a:lnTo>
                <a:lnTo>
                  <a:pt x="2478" y="549"/>
                </a:lnTo>
                <a:lnTo>
                  <a:pt x="2461" y="560"/>
                </a:lnTo>
                <a:lnTo>
                  <a:pt x="2452" y="566"/>
                </a:lnTo>
                <a:lnTo>
                  <a:pt x="2441" y="568"/>
                </a:lnTo>
                <a:lnTo>
                  <a:pt x="2432" y="575"/>
                </a:lnTo>
                <a:lnTo>
                  <a:pt x="2419" y="582"/>
                </a:lnTo>
                <a:lnTo>
                  <a:pt x="2404" y="585"/>
                </a:lnTo>
                <a:lnTo>
                  <a:pt x="2386" y="593"/>
                </a:lnTo>
                <a:lnTo>
                  <a:pt x="2350" y="614"/>
                </a:lnTo>
                <a:lnTo>
                  <a:pt x="2334" y="614"/>
                </a:lnTo>
                <a:lnTo>
                  <a:pt x="2316" y="620"/>
                </a:lnTo>
                <a:lnTo>
                  <a:pt x="2296" y="618"/>
                </a:lnTo>
                <a:lnTo>
                  <a:pt x="2294" y="614"/>
                </a:lnTo>
                <a:lnTo>
                  <a:pt x="2286" y="614"/>
                </a:lnTo>
                <a:lnTo>
                  <a:pt x="2281" y="613"/>
                </a:lnTo>
                <a:lnTo>
                  <a:pt x="2274" y="607"/>
                </a:lnTo>
                <a:lnTo>
                  <a:pt x="2259" y="602"/>
                </a:lnTo>
                <a:lnTo>
                  <a:pt x="2264" y="595"/>
                </a:lnTo>
                <a:lnTo>
                  <a:pt x="2278" y="581"/>
                </a:lnTo>
                <a:lnTo>
                  <a:pt x="2278" y="570"/>
                </a:lnTo>
                <a:lnTo>
                  <a:pt x="2283" y="558"/>
                </a:lnTo>
                <a:lnTo>
                  <a:pt x="2289" y="553"/>
                </a:lnTo>
                <a:lnTo>
                  <a:pt x="2289" y="545"/>
                </a:lnTo>
                <a:lnTo>
                  <a:pt x="2290" y="541"/>
                </a:lnTo>
                <a:lnTo>
                  <a:pt x="2296" y="534"/>
                </a:lnTo>
                <a:lnTo>
                  <a:pt x="2308" y="534"/>
                </a:lnTo>
                <a:lnTo>
                  <a:pt x="2308" y="534"/>
                </a:lnTo>
                <a:lnTo>
                  <a:pt x="2316" y="507"/>
                </a:lnTo>
                <a:lnTo>
                  <a:pt x="2316" y="500"/>
                </a:lnTo>
                <a:lnTo>
                  <a:pt x="2315" y="502"/>
                </a:lnTo>
                <a:lnTo>
                  <a:pt x="2312" y="496"/>
                </a:lnTo>
                <a:lnTo>
                  <a:pt x="2308" y="489"/>
                </a:lnTo>
                <a:lnTo>
                  <a:pt x="2306" y="467"/>
                </a:lnTo>
                <a:lnTo>
                  <a:pt x="2305" y="456"/>
                </a:lnTo>
                <a:lnTo>
                  <a:pt x="2301" y="445"/>
                </a:lnTo>
                <a:lnTo>
                  <a:pt x="2289" y="425"/>
                </a:lnTo>
                <a:lnTo>
                  <a:pt x="2280" y="426"/>
                </a:lnTo>
                <a:lnTo>
                  <a:pt x="2263" y="434"/>
                </a:lnTo>
                <a:lnTo>
                  <a:pt x="2262" y="435"/>
                </a:lnTo>
                <a:lnTo>
                  <a:pt x="2256" y="451"/>
                </a:lnTo>
                <a:lnTo>
                  <a:pt x="2248" y="456"/>
                </a:lnTo>
                <a:lnTo>
                  <a:pt x="2242" y="458"/>
                </a:lnTo>
                <a:lnTo>
                  <a:pt x="2235" y="456"/>
                </a:lnTo>
                <a:lnTo>
                  <a:pt x="2232" y="451"/>
                </a:lnTo>
                <a:lnTo>
                  <a:pt x="2235" y="442"/>
                </a:lnTo>
                <a:lnTo>
                  <a:pt x="2240" y="432"/>
                </a:lnTo>
                <a:lnTo>
                  <a:pt x="2254" y="421"/>
                </a:lnTo>
                <a:lnTo>
                  <a:pt x="2258" y="412"/>
                </a:lnTo>
                <a:lnTo>
                  <a:pt x="2264" y="404"/>
                </a:lnTo>
                <a:lnTo>
                  <a:pt x="2267" y="398"/>
                </a:lnTo>
                <a:lnTo>
                  <a:pt x="2267" y="388"/>
                </a:lnTo>
                <a:lnTo>
                  <a:pt x="2263" y="367"/>
                </a:lnTo>
                <a:lnTo>
                  <a:pt x="2259" y="360"/>
                </a:lnTo>
                <a:lnTo>
                  <a:pt x="2259" y="353"/>
                </a:lnTo>
                <a:lnTo>
                  <a:pt x="2262" y="349"/>
                </a:lnTo>
                <a:lnTo>
                  <a:pt x="2263" y="348"/>
                </a:lnTo>
                <a:lnTo>
                  <a:pt x="2257" y="334"/>
                </a:lnTo>
                <a:lnTo>
                  <a:pt x="2251" y="328"/>
                </a:lnTo>
                <a:lnTo>
                  <a:pt x="2235" y="323"/>
                </a:lnTo>
                <a:lnTo>
                  <a:pt x="2229" y="318"/>
                </a:lnTo>
                <a:lnTo>
                  <a:pt x="2225" y="316"/>
                </a:lnTo>
                <a:lnTo>
                  <a:pt x="2211" y="306"/>
                </a:lnTo>
                <a:lnTo>
                  <a:pt x="2206" y="303"/>
                </a:lnTo>
                <a:lnTo>
                  <a:pt x="2199" y="305"/>
                </a:lnTo>
                <a:lnTo>
                  <a:pt x="2198" y="302"/>
                </a:lnTo>
                <a:lnTo>
                  <a:pt x="2186" y="299"/>
                </a:lnTo>
                <a:lnTo>
                  <a:pt x="2175" y="300"/>
                </a:lnTo>
                <a:lnTo>
                  <a:pt x="2170" y="307"/>
                </a:lnTo>
                <a:lnTo>
                  <a:pt x="2170" y="312"/>
                </a:lnTo>
                <a:lnTo>
                  <a:pt x="2171" y="318"/>
                </a:lnTo>
                <a:lnTo>
                  <a:pt x="2176" y="324"/>
                </a:lnTo>
                <a:lnTo>
                  <a:pt x="2173" y="327"/>
                </a:lnTo>
                <a:lnTo>
                  <a:pt x="2160" y="333"/>
                </a:lnTo>
                <a:lnTo>
                  <a:pt x="2151" y="334"/>
                </a:lnTo>
                <a:lnTo>
                  <a:pt x="2150" y="349"/>
                </a:lnTo>
                <a:lnTo>
                  <a:pt x="2149" y="360"/>
                </a:lnTo>
                <a:lnTo>
                  <a:pt x="2144" y="361"/>
                </a:lnTo>
                <a:lnTo>
                  <a:pt x="2140" y="367"/>
                </a:lnTo>
                <a:lnTo>
                  <a:pt x="2139" y="364"/>
                </a:lnTo>
                <a:lnTo>
                  <a:pt x="2138" y="351"/>
                </a:lnTo>
                <a:lnTo>
                  <a:pt x="2135" y="345"/>
                </a:lnTo>
                <a:lnTo>
                  <a:pt x="2130" y="349"/>
                </a:lnTo>
                <a:lnTo>
                  <a:pt x="2125" y="355"/>
                </a:lnTo>
                <a:lnTo>
                  <a:pt x="2112" y="362"/>
                </a:lnTo>
                <a:lnTo>
                  <a:pt x="2109" y="372"/>
                </a:lnTo>
                <a:lnTo>
                  <a:pt x="2104" y="378"/>
                </a:lnTo>
                <a:lnTo>
                  <a:pt x="2104" y="389"/>
                </a:lnTo>
                <a:lnTo>
                  <a:pt x="2103" y="396"/>
                </a:lnTo>
                <a:lnTo>
                  <a:pt x="2102" y="408"/>
                </a:lnTo>
                <a:lnTo>
                  <a:pt x="2103" y="412"/>
                </a:lnTo>
                <a:lnTo>
                  <a:pt x="2097" y="416"/>
                </a:lnTo>
                <a:lnTo>
                  <a:pt x="2095" y="435"/>
                </a:lnTo>
                <a:lnTo>
                  <a:pt x="2090" y="457"/>
                </a:lnTo>
                <a:lnTo>
                  <a:pt x="2097" y="480"/>
                </a:lnTo>
                <a:lnTo>
                  <a:pt x="2103" y="490"/>
                </a:lnTo>
                <a:lnTo>
                  <a:pt x="2106" y="499"/>
                </a:lnTo>
                <a:lnTo>
                  <a:pt x="2104" y="533"/>
                </a:lnTo>
                <a:lnTo>
                  <a:pt x="2095" y="559"/>
                </a:lnTo>
                <a:lnTo>
                  <a:pt x="2084" y="580"/>
                </a:lnTo>
                <a:lnTo>
                  <a:pt x="2081" y="588"/>
                </a:lnTo>
                <a:lnTo>
                  <a:pt x="2068" y="597"/>
                </a:lnTo>
                <a:lnTo>
                  <a:pt x="2054" y="606"/>
                </a:lnTo>
                <a:lnTo>
                  <a:pt x="2046" y="606"/>
                </a:lnTo>
                <a:lnTo>
                  <a:pt x="2039" y="602"/>
                </a:lnTo>
                <a:lnTo>
                  <a:pt x="2034" y="601"/>
                </a:lnTo>
                <a:lnTo>
                  <a:pt x="2032" y="595"/>
                </a:lnTo>
                <a:lnTo>
                  <a:pt x="2028" y="582"/>
                </a:lnTo>
                <a:lnTo>
                  <a:pt x="2020" y="560"/>
                </a:lnTo>
                <a:lnTo>
                  <a:pt x="2020" y="545"/>
                </a:lnTo>
                <a:lnTo>
                  <a:pt x="2020" y="533"/>
                </a:lnTo>
                <a:lnTo>
                  <a:pt x="2020" y="525"/>
                </a:lnTo>
                <a:lnTo>
                  <a:pt x="2016" y="506"/>
                </a:lnTo>
                <a:lnTo>
                  <a:pt x="2015" y="490"/>
                </a:lnTo>
                <a:lnTo>
                  <a:pt x="2018" y="477"/>
                </a:lnTo>
                <a:lnTo>
                  <a:pt x="2027" y="456"/>
                </a:lnTo>
                <a:lnTo>
                  <a:pt x="2027" y="442"/>
                </a:lnTo>
                <a:lnTo>
                  <a:pt x="2030" y="432"/>
                </a:lnTo>
                <a:lnTo>
                  <a:pt x="2036" y="413"/>
                </a:lnTo>
                <a:lnTo>
                  <a:pt x="2036" y="404"/>
                </a:lnTo>
                <a:lnTo>
                  <a:pt x="2038" y="391"/>
                </a:lnTo>
                <a:lnTo>
                  <a:pt x="2043" y="378"/>
                </a:lnTo>
                <a:lnTo>
                  <a:pt x="2053" y="362"/>
                </a:lnTo>
                <a:lnTo>
                  <a:pt x="2060" y="344"/>
                </a:lnTo>
                <a:lnTo>
                  <a:pt x="2058" y="334"/>
                </a:lnTo>
                <a:lnTo>
                  <a:pt x="2044" y="350"/>
                </a:lnTo>
                <a:lnTo>
                  <a:pt x="2043" y="359"/>
                </a:lnTo>
                <a:lnTo>
                  <a:pt x="2041" y="367"/>
                </a:lnTo>
                <a:lnTo>
                  <a:pt x="2034" y="369"/>
                </a:lnTo>
                <a:lnTo>
                  <a:pt x="2011" y="389"/>
                </a:lnTo>
                <a:lnTo>
                  <a:pt x="2011" y="385"/>
                </a:lnTo>
                <a:lnTo>
                  <a:pt x="2018" y="369"/>
                </a:lnTo>
                <a:lnTo>
                  <a:pt x="2021" y="364"/>
                </a:lnTo>
                <a:lnTo>
                  <a:pt x="2027" y="359"/>
                </a:lnTo>
                <a:lnTo>
                  <a:pt x="2034" y="346"/>
                </a:lnTo>
                <a:lnTo>
                  <a:pt x="2057" y="308"/>
                </a:lnTo>
                <a:lnTo>
                  <a:pt x="2066" y="296"/>
                </a:lnTo>
                <a:lnTo>
                  <a:pt x="2070" y="297"/>
                </a:lnTo>
                <a:lnTo>
                  <a:pt x="2077" y="294"/>
                </a:lnTo>
                <a:lnTo>
                  <a:pt x="2085" y="287"/>
                </a:lnTo>
                <a:lnTo>
                  <a:pt x="2084" y="307"/>
                </a:lnTo>
                <a:lnTo>
                  <a:pt x="2090" y="306"/>
                </a:lnTo>
                <a:lnTo>
                  <a:pt x="2107" y="287"/>
                </a:lnTo>
                <a:lnTo>
                  <a:pt x="2120" y="284"/>
                </a:lnTo>
                <a:lnTo>
                  <a:pt x="2136" y="281"/>
                </a:lnTo>
                <a:lnTo>
                  <a:pt x="2144" y="273"/>
                </a:lnTo>
                <a:lnTo>
                  <a:pt x="2155" y="270"/>
                </a:lnTo>
                <a:lnTo>
                  <a:pt x="2167" y="274"/>
                </a:lnTo>
                <a:lnTo>
                  <a:pt x="2178" y="279"/>
                </a:lnTo>
                <a:lnTo>
                  <a:pt x="2181" y="281"/>
                </a:lnTo>
                <a:lnTo>
                  <a:pt x="2184" y="286"/>
                </a:lnTo>
                <a:lnTo>
                  <a:pt x="2193" y="286"/>
                </a:lnTo>
                <a:lnTo>
                  <a:pt x="2194" y="279"/>
                </a:lnTo>
                <a:lnTo>
                  <a:pt x="2197" y="275"/>
                </a:lnTo>
                <a:lnTo>
                  <a:pt x="2202" y="278"/>
                </a:lnTo>
                <a:lnTo>
                  <a:pt x="2205" y="284"/>
                </a:lnTo>
                <a:lnTo>
                  <a:pt x="2224" y="279"/>
                </a:lnTo>
                <a:lnTo>
                  <a:pt x="2231" y="279"/>
                </a:lnTo>
                <a:lnTo>
                  <a:pt x="2231" y="278"/>
                </a:lnTo>
                <a:lnTo>
                  <a:pt x="2230" y="275"/>
                </a:lnTo>
                <a:lnTo>
                  <a:pt x="2225" y="272"/>
                </a:lnTo>
                <a:lnTo>
                  <a:pt x="2221" y="267"/>
                </a:lnTo>
                <a:lnTo>
                  <a:pt x="2215" y="263"/>
                </a:lnTo>
                <a:lnTo>
                  <a:pt x="2215" y="252"/>
                </a:lnTo>
                <a:lnTo>
                  <a:pt x="2213" y="246"/>
                </a:lnTo>
                <a:lnTo>
                  <a:pt x="2211" y="242"/>
                </a:lnTo>
                <a:lnTo>
                  <a:pt x="2209" y="238"/>
                </a:lnTo>
                <a:lnTo>
                  <a:pt x="2202" y="238"/>
                </a:lnTo>
                <a:lnTo>
                  <a:pt x="2187" y="240"/>
                </a:lnTo>
                <a:lnTo>
                  <a:pt x="2179" y="238"/>
                </a:lnTo>
                <a:lnTo>
                  <a:pt x="2171" y="233"/>
                </a:lnTo>
                <a:lnTo>
                  <a:pt x="2171" y="222"/>
                </a:lnTo>
                <a:lnTo>
                  <a:pt x="2168" y="216"/>
                </a:lnTo>
                <a:lnTo>
                  <a:pt x="2160" y="216"/>
                </a:lnTo>
                <a:lnTo>
                  <a:pt x="2150" y="221"/>
                </a:lnTo>
                <a:lnTo>
                  <a:pt x="2141" y="224"/>
                </a:lnTo>
                <a:lnTo>
                  <a:pt x="2111" y="222"/>
                </a:lnTo>
                <a:lnTo>
                  <a:pt x="2101" y="229"/>
                </a:lnTo>
                <a:lnTo>
                  <a:pt x="2092" y="232"/>
                </a:lnTo>
                <a:lnTo>
                  <a:pt x="2085" y="240"/>
                </a:lnTo>
                <a:lnTo>
                  <a:pt x="2080" y="242"/>
                </a:lnTo>
                <a:lnTo>
                  <a:pt x="2055" y="237"/>
                </a:lnTo>
                <a:lnTo>
                  <a:pt x="2047" y="238"/>
                </a:lnTo>
                <a:lnTo>
                  <a:pt x="2036" y="227"/>
                </a:lnTo>
                <a:lnTo>
                  <a:pt x="2030" y="217"/>
                </a:lnTo>
                <a:lnTo>
                  <a:pt x="2011" y="208"/>
                </a:lnTo>
                <a:lnTo>
                  <a:pt x="1995" y="210"/>
                </a:lnTo>
                <a:lnTo>
                  <a:pt x="1990" y="209"/>
                </a:lnTo>
                <a:lnTo>
                  <a:pt x="1983" y="216"/>
                </a:lnTo>
                <a:lnTo>
                  <a:pt x="1982" y="213"/>
                </a:lnTo>
                <a:lnTo>
                  <a:pt x="1983" y="200"/>
                </a:lnTo>
                <a:lnTo>
                  <a:pt x="1988" y="194"/>
                </a:lnTo>
                <a:lnTo>
                  <a:pt x="1995" y="190"/>
                </a:lnTo>
                <a:lnTo>
                  <a:pt x="2011" y="171"/>
                </a:lnTo>
                <a:lnTo>
                  <a:pt x="2020" y="165"/>
                </a:lnTo>
                <a:lnTo>
                  <a:pt x="2021" y="160"/>
                </a:lnTo>
                <a:lnTo>
                  <a:pt x="2018" y="159"/>
                </a:lnTo>
                <a:lnTo>
                  <a:pt x="2007" y="160"/>
                </a:lnTo>
                <a:lnTo>
                  <a:pt x="1996" y="163"/>
                </a:lnTo>
                <a:lnTo>
                  <a:pt x="1985" y="170"/>
                </a:lnTo>
                <a:lnTo>
                  <a:pt x="1969" y="179"/>
                </a:lnTo>
                <a:lnTo>
                  <a:pt x="1958" y="193"/>
                </a:lnTo>
                <a:lnTo>
                  <a:pt x="1947" y="199"/>
                </a:lnTo>
                <a:lnTo>
                  <a:pt x="1936" y="208"/>
                </a:lnTo>
                <a:lnTo>
                  <a:pt x="1921" y="211"/>
                </a:lnTo>
                <a:lnTo>
                  <a:pt x="1909" y="215"/>
                </a:lnTo>
                <a:lnTo>
                  <a:pt x="1890" y="229"/>
                </a:lnTo>
                <a:lnTo>
                  <a:pt x="1877" y="230"/>
                </a:lnTo>
                <a:lnTo>
                  <a:pt x="1856" y="227"/>
                </a:lnTo>
                <a:lnTo>
                  <a:pt x="1853" y="232"/>
                </a:lnTo>
                <a:lnTo>
                  <a:pt x="1851" y="230"/>
                </a:lnTo>
                <a:lnTo>
                  <a:pt x="1854" y="219"/>
                </a:lnTo>
                <a:lnTo>
                  <a:pt x="1854" y="209"/>
                </a:lnTo>
                <a:lnTo>
                  <a:pt x="1848" y="203"/>
                </a:lnTo>
                <a:lnTo>
                  <a:pt x="1811" y="226"/>
                </a:lnTo>
                <a:lnTo>
                  <a:pt x="1799" y="229"/>
                </a:lnTo>
                <a:lnTo>
                  <a:pt x="1790" y="227"/>
                </a:lnTo>
                <a:lnTo>
                  <a:pt x="1785" y="221"/>
                </a:lnTo>
                <a:lnTo>
                  <a:pt x="1792" y="213"/>
                </a:lnTo>
                <a:lnTo>
                  <a:pt x="1831" y="179"/>
                </a:lnTo>
                <a:lnTo>
                  <a:pt x="1872" y="145"/>
                </a:lnTo>
                <a:lnTo>
                  <a:pt x="1892" y="138"/>
                </a:lnTo>
                <a:lnTo>
                  <a:pt x="1915" y="118"/>
                </a:lnTo>
                <a:lnTo>
                  <a:pt x="1910" y="118"/>
                </a:lnTo>
                <a:lnTo>
                  <a:pt x="1896" y="111"/>
                </a:lnTo>
                <a:lnTo>
                  <a:pt x="1870" y="111"/>
                </a:lnTo>
                <a:lnTo>
                  <a:pt x="1853" y="103"/>
                </a:lnTo>
                <a:lnTo>
                  <a:pt x="1844" y="104"/>
                </a:lnTo>
                <a:lnTo>
                  <a:pt x="1831" y="111"/>
                </a:lnTo>
                <a:lnTo>
                  <a:pt x="1824" y="112"/>
                </a:lnTo>
                <a:lnTo>
                  <a:pt x="1812" y="106"/>
                </a:lnTo>
                <a:lnTo>
                  <a:pt x="1805" y="96"/>
                </a:lnTo>
                <a:lnTo>
                  <a:pt x="1792" y="92"/>
                </a:lnTo>
                <a:lnTo>
                  <a:pt x="1785" y="86"/>
                </a:lnTo>
                <a:lnTo>
                  <a:pt x="1776" y="84"/>
                </a:lnTo>
                <a:lnTo>
                  <a:pt x="1772" y="81"/>
                </a:lnTo>
                <a:lnTo>
                  <a:pt x="1765" y="74"/>
                </a:lnTo>
                <a:lnTo>
                  <a:pt x="1757" y="68"/>
                </a:lnTo>
                <a:lnTo>
                  <a:pt x="1747" y="64"/>
                </a:lnTo>
                <a:lnTo>
                  <a:pt x="1721" y="63"/>
                </a:lnTo>
                <a:lnTo>
                  <a:pt x="1713" y="68"/>
                </a:lnTo>
                <a:lnTo>
                  <a:pt x="1702" y="68"/>
                </a:lnTo>
                <a:lnTo>
                  <a:pt x="1695" y="66"/>
                </a:lnTo>
                <a:lnTo>
                  <a:pt x="1695" y="64"/>
                </a:lnTo>
                <a:lnTo>
                  <a:pt x="1693" y="63"/>
                </a:lnTo>
                <a:lnTo>
                  <a:pt x="1679" y="59"/>
                </a:lnTo>
                <a:lnTo>
                  <a:pt x="1675" y="55"/>
                </a:lnTo>
                <a:lnTo>
                  <a:pt x="1665" y="58"/>
                </a:lnTo>
                <a:lnTo>
                  <a:pt x="1661" y="58"/>
                </a:lnTo>
                <a:lnTo>
                  <a:pt x="1660" y="55"/>
                </a:lnTo>
                <a:lnTo>
                  <a:pt x="1651" y="57"/>
                </a:lnTo>
                <a:lnTo>
                  <a:pt x="1643" y="34"/>
                </a:lnTo>
                <a:lnTo>
                  <a:pt x="1640" y="33"/>
                </a:lnTo>
                <a:lnTo>
                  <a:pt x="1629" y="1"/>
                </a:lnTo>
                <a:lnTo>
                  <a:pt x="1622" y="0"/>
                </a:lnTo>
                <a:lnTo>
                  <a:pt x="1617" y="0"/>
                </a:lnTo>
                <a:lnTo>
                  <a:pt x="1617" y="36"/>
                </a:lnTo>
                <a:lnTo>
                  <a:pt x="1558" y="36"/>
                </a:lnTo>
                <a:lnTo>
                  <a:pt x="1503" y="36"/>
                </a:lnTo>
                <a:lnTo>
                  <a:pt x="1503" y="36"/>
                </a:lnTo>
                <a:lnTo>
                  <a:pt x="1491" y="36"/>
                </a:lnTo>
                <a:lnTo>
                  <a:pt x="1445" y="36"/>
                </a:lnTo>
                <a:lnTo>
                  <a:pt x="1397" y="36"/>
                </a:lnTo>
                <a:lnTo>
                  <a:pt x="1344" y="36"/>
                </a:lnTo>
                <a:lnTo>
                  <a:pt x="1294" y="36"/>
                </a:lnTo>
                <a:lnTo>
                  <a:pt x="1277" y="36"/>
                </a:lnTo>
                <a:lnTo>
                  <a:pt x="1130" y="36"/>
                </a:lnTo>
                <a:lnTo>
                  <a:pt x="1086" y="36"/>
                </a:lnTo>
                <a:lnTo>
                  <a:pt x="1032" y="36"/>
                </a:lnTo>
                <a:lnTo>
                  <a:pt x="983" y="36"/>
                </a:lnTo>
                <a:lnTo>
                  <a:pt x="936" y="36"/>
                </a:lnTo>
                <a:lnTo>
                  <a:pt x="888" y="36"/>
                </a:lnTo>
                <a:lnTo>
                  <a:pt x="834" y="36"/>
                </a:lnTo>
                <a:lnTo>
                  <a:pt x="802" y="36"/>
                </a:lnTo>
                <a:lnTo>
                  <a:pt x="753" y="34"/>
                </a:lnTo>
                <a:lnTo>
                  <a:pt x="699" y="34"/>
                </a:lnTo>
                <a:lnTo>
                  <a:pt x="649" y="34"/>
                </a:lnTo>
                <a:lnTo>
                  <a:pt x="580" y="34"/>
                </a:lnTo>
                <a:lnTo>
                  <a:pt x="471" y="34"/>
                </a:lnTo>
                <a:lnTo>
                  <a:pt x="418" y="34"/>
                </a:lnTo>
                <a:lnTo>
                  <a:pt x="365" y="34"/>
                </a:lnTo>
                <a:lnTo>
                  <a:pt x="320" y="34"/>
                </a:lnTo>
                <a:lnTo>
                  <a:pt x="270" y="34"/>
                </a:lnTo>
                <a:lnTo>
                  <a:pt x="218" y="34"/>
                </a:lnTo>
                <a:lnTo>
                  <a:pt x="167" y="34"/>
                </a:lnTo>
                <a:lnTo>
                  <a:pt x="105" y="34"/>
                </a:lnTo>
                <a:lnTo>
                  <a:pt x="108" y="43"/>
                </a:lnTo>
                <a:lnTo>
                  <a:pt x="113" y="50"/>
                </a:lnTo>
                <a:lnTo>
                  <a:pt x="121" y="50"/>
                </a:lnTo>
                <a:lnTo>
                  <a:pt x="129" y="53"/>
                </a:lnTo>
                <a:lnTo>
                  <a:pt x="133" y="58"/>
                </a:lnTo>
                <a:lnTo>
                  <a:pt x="132" y="59"/>
                </a:lnTo>
                <a:lnTo>
                  <a:pt x="128" y="57"/>
                </a:lnTo>
                <a:lnTo>
                  <a:pt x="124" y="58"/>
                </a:lnTo>
                <a:lnTo>
                  <a:pt x="124" y="66"/>
                </a:lnTo>
                <a:lnTo>
                  <a:pt x="119" y="74"/>
                </a:lnTo>
                <a:lnTo>
                  <a:pt x="116" y="75"/>
                </a:lnTo>
                <a:lnTo>
                  <a:pt x="116" y="76"/>
                </a:lnTo>
                <a:lnTo>
                  <a:pt x="122" y="81"/>
                </a:lnTo>
                <a:lnTo>
                  <a:pt x="127" y="84"/>
                </a:lnTo>
                <a:lnTo>
                  <a:pt x="128" y="87"/>
                </a:lnTo>
                <a:lnTo>
                  <a:pt x="133" y="103"/>
                </a:lnTo>
                <a:lnTo>
                  <a:pt x="133" y="119"/>
                </a:lnTo>
                <a:lnTo>
                  <a:pt x="132" y="133"/>
                </a:lnTo>
                <a:lnTo>
                  <a:pt x="130" y="133"/>
                </a:lnTo>
                <a:lnTo>
                  <a:pt x="127" y="125"/>
                </a:lnTo>
                <a:lnTo>
                  <a:pt x="124" y="125"/>
                </a:lnTo>
                <a:lnTo>
                  <a:pt x="118" y="127"/>
                </a:lnTo>
                <a:lnTo>
                  <a:pt x="111" y="143"/>
                </a:lnTo>
                <a:lnTo>
                  <a:pt x="101" y="150"/>
                </a:lnTo>
                <a:lnTo>
                  <a:pt x="98" y="155"/>
                </a:lnTo>
                <a:lnTo>
                  <a:pt x="101" y="156"/>
                </a:lnTo>
                <a:lnTo>
                  <a:pt x="101" y="162"/>
                </a:lnTo>
                <a:lnTo>
                  <a:pt x="92" y="162"/>
                </a:lnTo>
                <a:lnTo>
                  <a:pt x="92" y="151"/>
                </a:lnTo>
                <a:lnTo>
                  <a:pt x="101" y="130"/>
                </a:lnTo>
                <a:lnTo>
                  <a:pt x="103" y="127"/>
                </a:lnTo>
                <a:lnTo>
                  <a:pt x="109" y="124"/>
                </a:lnTo>
                <a:lnTo>
                  <a:pt x="111" y="122"/>
                </a:lnTo>
                <a:lnTo>
                  <a:pt x="112" y="112"/>
                </a:lnTo>
                <a:lnTo>
                  <a:pt x="109" y="104"/>
                </a:lnTo>
                <a:lnTo>
                  <a:pt x="98" y="106"/>
                </a:lnTo>
                <a:lnTo>
                  <a:pt x="84" y="100"/>
                </a:lnTo>
                <a:lnTo>
                  <a:pt x="70" y="101"/>
                </a:lnTo>
                <a:lnTo>
                  <a:pt x="58" y="98"/>
                </a:lnTo>
                <a:lnTo>
                  <a:pt x="48" y="98"/>
                </a:lnTo>
                <a:lnTo>
                  <a:pt x="19" y="87"/>
                </a:lnTo>
                <a:lnTo>
                  <a:pt x="9" y="81"/>
                </a:lnTo>
                <a:lnTo>
                  <a:pt x="4" y="86"/>
                </a:lnTo>
                <a:lnTo>
                  <a:pt x="1" y="96"/>
                </a:lnTo>
                <a:lnTo>
                  <a:pt x="0" y="106"/>
                </a:lnTo>
                <a:lnTo>
                  <a:pt x="3" y="113"/>
                </a:lnTo>
                <a:lnTo>
                  <a:pt x="6" y="122"/>
                </a:lnTo>
                <a:lnTo>
                  <a:pt x="15" y="131"/>
                </a:lnTo>
                <a:lnTo>
                  <a:pt x="21" y="147"/>
                </a:lnTo>
                <a:lnTo>
                  <a:pt x="28" y="181"/>
                </a:lnTo>
                <a:lnTo>
                  <a:pt x="32" y="193"/>
                </a:lnTo>
                <a:lnTo>
                  <a:pt x="33" y="194"/>
                </a:lnTo>
                <a:lnTo>
                  <a:pt x="38" y="188"/>
                </a:lnTo>
                <a:lnTo>
                  <a:pt x="42" y="193"/>
                </a:lnTo>
                <a:lnTo>
                  <a:pt x="41" y="199"/>
                </a:lnTo>
                <a:lnTo>
                  <a:pt x="37" y="205"/>
                </a:lnTo>
                <a:lnTo>
                  <a:pt x="37" y="211"/>
                </a:lnTo>
                <a:lnTo>
                  <a:pt x="38" y="215"/>
                </a:lnTo>
                <a:lnTo>
                  <a:pt x="42" y="216"/>
                </a:lnTo>
                <a:lnTo>
                  <a:pt x="46" y="215"/>
                </a:lnTo>
                <a:lnTo>
                  <a:pt x="47" y="217"/>
                </a:lnTo>
                <a:lnTo>
                  <a:pt x="46" y="225"/>
                </a:lnTo>
                <a:lnTo>
                  <a:pt x="47" y="236"/>
                </a:lnTo>
                <a:lnTo>
                  <a:pt x="46" y="240"/>
                </a:lnTo>
                <a:lnTo>
                  <a:pt x="43" y="238"/>
                </a:lnTo>
                <a:lnTo>
                  <a:pt x="42" y="229"/>
                </a:lnTo>
                <a:lnTo>
                  <a:pt x="38" y="225"/>
                </a:lnTo>
                <a:lnTo>
                  <a:pt x="37" y="238"/>
                </a:lnTo>
                <a:lnTo>
                  <a:pt x="39" y="246"/>
                </a:lnTo>
                <a:lnTo>
                  <a:pt x="47" y="252"/>
                </a:lnTo>
                <a:lnTo>
                  <a:pt x="68" y="251"/>
                </a:lnTo>
                <a:lnTo>
                  <a:pt x="74" y="257"/>
                </a:lnTo>
                <a:lnTo>
                  <a:pt x="81" y="260"/>
                </a:lnTo>
                <a:lnTo>
                  <a:pt x="80" y="264"/>
                </a:lnTo>
                <a:lnTo>
                  <a:pt x="68" y="259"/>
                </a:lnTo>
                <a:lnTo>
                  <a:pt x="48" y="262"/>
                </a:lnTo>
                <a:lnTo>
                  <a:pt x="46" y="264"/>
                </a:lnTo>
                <a:lnTo>
                  <a:pt x="44" y="269"/>
                </a:lnTo>
                <a:lnTo>
                  <a:pt x="43" y="285"/>
                </a:lnTo>
                <a:lnTo>
                  <a:pt x="43" y="291"/>
                </a:lnTo>
                <a:lnTo>
                  <a:pt x="47" y="295"/>
                </a:lnTo>
                <a:lnTo>
                  <a:pt x="44" y="301"/>
                </a:lnTo>
                <a:lnTo>
                  <a:pt x="46" y="312"/>
                </a:lnTo>
                <a:lnTo>
                  <a:pt x="42" y="321"/>
                </a:lnTo>
                <a:lnTo>
                  <a:pt x="41" y="353"/>
                </a:lnTo>
                <a:lnTo>
                  <a:pt x="37" y="366"/>
                </a:lnTo>
                <a:lnTo>
                  <a:pt x="38" y="409"/>
                </a:lnTo>
                <a:lnTo>
                  <a:pt x="36" y="419"/>
                </a:lnTo>
                <a:lnTo>
                  <a:pt x="36" y="431"/>
                </a:lnTo>
                <a:lnTo>
                  <a:pt x="30" y="457"/>
                </a:lnTo>
                <a:lnTo>
                  <a:pt x="28" y="464"/>
                </a:lnTo>
                <a:lnTo>
                  <a:pt x="30" y="466"/>
                </a:lnTo>
                <a:lnTo>
                  <a:pt x="31" y="466"/>
                </a:lnTo>
                <a:lnTo>
                  <a:pt x="32" y="474"/>
                </a:lnTo>
                <a:lnTo>
                  <a:pt x="26" y="478"/>
                </a:lnTo>
                <a:lnTo>
                  <a:pt x="20" y="488"/>
                </a:lnTo>
                <a:lnTo>
                  <a:pt x="15" y="515"/>
                </a:lnTo>
                <a:lnTo>
                  <a:pt x="17" y="529"/>
                </a:lnTo>
                <a:lnTo>
                  <a:pt x="20" y="555"/>
                </a:lnTo>
                <a:lnTo>
                  <a:pt x="27" y="576"/>
                </a:lnTo>
                <a:lnTo>
                  <a:pt x="28" y="580"/>
                </a:lnTo>
                <a:lnTo>
                  <a:pt x="31" y="590"/>
                </a:lnTo>
                <a:lnTo>
                  <a:pt x="39" y="624"/>
                </a:lnTo>
                <a:lnTo>
                  <a:pt x="36" y="646"/>
                </a:lnTo>
                <a:lnTo>
                  <a:pt x="36" y="667"/>
                </a:lnTo>
                <a:lnTo>
                  <a:pt x="30" y="678"/>
                </a:lnTo>
                <a:lnTo>
                  <a:pt x="22" y="688"/>
                </a:lnTo>
                <a:lnTo>
                  <a:pt x="22" y="697"/>
                </a:lnTo>
                <a:lnTo>
                  <a:pt x="24" y="701"/>
                </a:lnTo>
                <a:lnTo>
                  <a:pt x="30" y="706"/>
                </a:lnTo>
                <a:lnTo>
                  <a:pt x="54" y="747"/>
                </a:lnTo>
                <a:lnTo>
                  <a:pt x="55" y="752"/>
                </a:lnTo>
                <a:lnTo>
                  <a:pt x="54" y="758"/>
                </a:lnTo>
                <a:lnTo>
                  <a:pt x="54" y="769"/>
                </a:lnTo>
                <a:lnTo>
                  <a:pt x="63" y="806"/>
                </a:lnTo>
                <a:lnTo>
                  <a:pt x="69" y="813"/>
                </a:lnTo>
                <a:lnTo>
                  <a:pt x="78" y="824"/>
                </a:lnTo>
                <a:lnTo>
                  <a:pt x="95" y="841"/>
                </a:lnTo>
                <a:lnTo>
                  <a:pt x="98" y="850"/>
                </a:lnTo>
                <a:lnTo>
                  <a:pt x="98" y="857"/>
                </a:lnTo>
                <a:lnTo>
                  <a:pt x="100" y="862"/>
                </a:lnTo>
                <a:lnTo>
                  <a:pt x="108" y="868"/>
                </a:lnTo>
                <a:lnTo>
                  <a:pt x="114" y="868"/>
                </a:lnTo>
                <a:lnTo>
                  <a:pt x="116" y="872"/>
                </a:lnTo>
                <a:lnTo>
                  <a:pt x="119" y="872"/>
                </a:lnTo>
                <a:lnTo>
                  <a:pt x="122" y="870"/>
                </a:lnTo>
                <a:lnTo>
                  <a:pt x="123" y="868"/>
                </a:lnTo>
                <a:lnTo>
                  <a:pt x="124" y="854"/>
                </a:lnTo>
                <a:lnTo>
                  <a:pt x="138" y="854"/>
                </a:lnTo>
                <a:lnTo>
                  <a:pt x="150" y="859"/>
                </a:lnTo>
                <a:lnTo>
                  <a:pt x="144" y="864"/>
                </a:lnTo>
                <a:lnTo>
                  <a:pt x="138" y="865"/>
                </a:lnTo>
                <a:lnTo>
                  <a:pt x="133" y="870"/>
                </a:lnTo>
                <a:lnTo>
                  <a:pt x="134" y="876"/>
                </a:lnTo>
                <a:lnTo>
                  <a:pt x="144" y="894"/>
                </a:lnTo>
                <a:lnTo>
                  <a:pt x="145" y="899"/>
                </a:lnTo>
                <a:lnTo>
                  <a:pt x="137" y="893"/>
                </a:lnTo>
                <a:lnTo>
                  <a:pt x="130" y="886"/>
                </a:lnTo>
                <a:lnTo>
                  <a:pt x="129" y="881"/>
                </a:lnTo>
                <a:lnTo>
                  <a:pt x="124" y="880"/>
                </a:lnTo>
                <a:lnTo>
                  <a:pt x="123" y="887"/>
                </a:lnTo>
                <a:lnTo>
                  <a:pt x="124" y="894"/>
                </a:lnTo>
                <a:lnTo>
                  <a:pt x="129" y="905"/>
                </a:lnTo>
                <a:lnTo>
                  <a:pt x="133" y="925"/>
                </a:lnTo>
                <a:lnTo>
                  <a:pt x="143" y="934"/>
                </a:lnTo>
                <a:lnTo>
                  <a:pt x="155" y="936"/>
                </a:lnTo>
                <a:lnTo>
                  <a:pt x="161" y="946"/>
                </a:lnTo>
                <a:lnTo>
                  <a:pt x="161" y="958"/>
                </a:lnTo>
                <a:lnTo>
                  <a:pt x="155" y="963"/>
                </a:lnTo>
                <a:lnTo>
                  <a:pt x="155" y="977"/>
                </a:lnTo>
                <a:lnTo>
                  <a:pt x="157" y="980"/>
                </a:lnTo>
                <a:lnTo>
                  <a:pt x="180" y="1004"/>
                </a:lnTo>
                <a:lnTo>
                  <a:pt x="192" y="1023"/>
                </a:lnTo>
                <a:lnTo>
                  <a:pt x="207" y="1038"/>
                </a:lnTo>
                <a:lnTo>
                  <a:pt x="213" y="1042"/>
                </a:lnTo>
                <a:lnTo>
                  <a:pt x="214" y="1053"/>
                </a:lnTo>
                <a:lnTo>
                  <a:pt x="223" y="1056"/>
                </a:lnTo>
                <a:lnTo>
                  <a:pt x="227" y="1064"/>
                </a:lnTo>
                <a:lnTo>
                  <a:pt x="227" y="1066"/>
                </a:lnTo>
                <a:lnTo>
                  <a:pt x="226" y="1072"/>
                </a:lnTo>
                <a:lnTo>
                  <a:pt x="226" y="1081"/>
                </a:lnTo>
                <a:lnTo>
                  <a:pt x="229" y="1096"/>
                </a:lnTo>
                <a:lnTo>
                  <a:pt x="231" y="1099"/>
                </a:lnTo>
                <a:lnTo>
                  <a:pt x="238" y="1102"/>
                </a:lnTo>
                <a:lnTo>
                  <a:pt x="257" y="1104"/>
                </a:lnTo>
                <a:lnTo>
                  <a:pt x="268" y="1110"/>
                </a:lnTo>
                <a:lnTo>
                  <a:pt x="273" y="1108"/>
                </a:lnTo>
                <a:lnTo>
                  <a:pt x="280" y="1109"/>
                </a:lnTo>
                <a:lnTo>
                  <a:pt x="289" y="1114"/>
                </a:lnTo>
                <a:lnTo>
                  <a:pt x="299" y="1118"/>
                </a:lnTo>
                <a:lnTo>
                  <a:pt x="302" y="1124"/>
                </a:lnTo>
                <a:lnTo>
                  <a:pt x="318" y="1130"/>
                </a:lnTo>
                <a:lnTo>
                  <a:pt x="324" y="1134"/>
                </a:lnTo>
                <a:lnTo>
                  <a:pt x="328" y="1137"/>
                </a:lnTo>
                <a:lnTo>
                  <a:pt x="331" y="1131"/>
                </a:lnTo>
                <a:lnTo>
                  <a:pt x="336" y="1131"/>
                </a:lnTo>
                <a:lnTo>
                  <a:pt x="339" y="1134"/>
                </a:lnTo>
                <a:lnTo>
                  <a:pt x="348" y="1141"/>
                </a:lnTo>
                <a:lnTo>
                  <a:pt x="349" y="1151"/>
                </a:lnTo>
                <a:lnTo>
                  <a:pt x="350" y="1153"/>
                </a:lnTo>
                <a:lnTo>
                  <a:pt x="364" y="1155"/>
                </a:lnTo>
                <a:lnTo>
                  <a:pt x="376" y="1161"/>
                </a:lnTo>
                <a:lnTo>
                  <a:pt x="383" y="1167"/>
                </a:lnTo>
                <a:lnTo>
                  <a:pt x="397" y="1183"/>
                </a:lnTo>
                <a:lnTo>
                  <a:pt x="406" y="1192"/>
                </a:lnTo>
                <a:lnTo>
                  <a:pt x="412" y="1201"/>
                </a:lnTo>
                <a:lnTo>
                  <a:pt x="415" y="1227"/>
                </a:lnTo>
                <a:lnTo>
                  <a:pt x="417" y="1233"/>
                </a:lnTo>
                <a:lnTo>
                  <a:pt x="541" y="1223"/>
                </a:lnTo>
                <a:lnTo>
                  <a:pt x="542" y="1230"/>
                </a:lnTo>
                <a:lnTo>
                  <a:pt x="751" y="1307"/>
                </a:lnTo>
                <a:lnTo>
                  <a:pt x="854" y="1307"/>
                </a:lnTo>
                <a:lnTo>
                  <a:pt x="898" y="1307"/>
                </a:lnTo>
                <a:lnTo>
                  <a:pt x="899" y="1277"/>
                </a:lnTo>
                <a:lnTo>
                  <a:pt x="989" y="1276"/>
                </a:lnTo>
                <a:lnTo>
                  <a:pt x="999" y="1282"/>
                </a:lnTo>
                <a:lnTo>
                  <a:pt x="1004" y="1285"/>
                </a:lnTo>
                <a:lnTo>
                  <a:pt x="1011" y="1297"/>
                </a:lnTo>
                <a:lnTo>
                  <a:pt x="1023" y="1303"/>
                </a:lnTo>
                <a:lnTo>
                  <a:pt x="1032" y="1316"/>
                </a:lnTo>
                <a:lnTo>
                  <a:pt x="1052" y="1333"/>
                </a:lnTo>
                <a:lnTo>
                  <a:pt x="1081" y="1352"/>
                </a:lnTo>
                <a:lnTo>
                  <a:pt x="1095" y="1403"/>
                </a:lnTo>
                <a:lnTo>
                  <a:pt x="1109" y="1421"/>
                </a:lnTo>
                <a:lnTo>
                  <a:pt x="1128" y="1437"/>
                </a:lnTo>
                <a:lnTo>
                  <a:pt x="1152" y="1453"/>
                </a:lnTo>
                <a:lnTo>
                  <a:pt x="1176" y="1458"/>
                </a:lnTo>
                <a:lnTo>
                  <a:pt x="1199" y="1411"/>
                </a:lnTo>
                <a:lnTo>
                  <a:pt x="1202" y="1408"/>
                </a:lnTo>
                <a:lnTo>
                  <a:pt x="1213" y="1403"/>
                </a:lnTo>
                <a:lnTo>
                  <a:pt x="1224" y="1406"/>
                </a:lnTo>
                <a:lnTo>
                  <a:pt x="1269" y="1404"/>
                </a:lnTo>
                <a:lnTo>
                  <a:pt x="1277" y="1414"/>
                </a:lnTo>
                <a:lnTo>
                  <a:pt x="1294" y="1430"/>
                </a:lnTo>
                <a:lnTo>
                  <a:pt x="1300" y="1440"/>
                </a:lnTo>
                <a:lnTo>
                  <a:pt x="1311" y="1448"/>
                </a:lnTo>
                <a:lnTo>
                  <a:pt x="1331" y="1494"/>
                </a:lnTo>
                <a:lnTo>
                  <a:pt x="1347" y="1511"/>
                </a:lnTo>
                <a:lnTo>
                  <a:pt x="1355" y="1531"/>
                </a:lnTo>
                <a:lnTo>
                  <a:pt x="1372" y="1542"/>
                </a:lnTo>
                <a:lnTo>
                  <a:pt x="1387" y="1589"/>
                </a:lnTo>
                <a:lnTo>
                  <a:pt x="1404" y="1615"/>
                </a:lnTo>
                <a:lnTo>
                  <a:pt x="1421" y="1626"/>
                </a:lnTo>
                <a:lnTo>
                  <a:pt x="1435" y="1628"/>
                </a:lnTo>
                <a:lnTo>
                  <a:pt x="1450" y="1636"/>
                </a:lnTo>
                <a:lnTo>
                  <a:pt x="1477" y="1639"/>
                </a:lnTo>
                <a:lnTo>
                  <a:pt x="1495" y="1647"/>
                </a:lnTo>
                <a:lnTo>
                  <a:pt x="1512" y="1648"/>
                </a:lnTo>
                <a:lnTo>
                  <a:pt x="1514" y="1647"/>
                </a:lnTo>
                <a:lnTo>
                  <a:pt x="1509" y="1644"/>
                </a:lnTo>
                <a:lnTo>
                  <a:pt x="1505" y="1632"/>
                </a:lnTo>
                <a:lnTo>
                  <a:pt x="1503" y="1625"/>
                </a:lnTo>
                <a:lnTo>
                  <a:pt x="1501" y="1624"/>
                </a:lnTo>
                <a:lnTo>
                  <a:pt x="1495" y="1598"/>
                </a:lnTo>
                <a:lnTo>
                  <a:pt x="1494" y="1588"/>
                </a:lnTo>
                <a:lnTo>
                  <a:pt x="1499" y="1585"/>
                </a:lnTo>
                <a:lnTo>
                  <a:pt x="1499" y="1572"/>
                </a:lnTo>
                <a:lnTo>
                  <a:pt x="1498" y="1571"/>
                </a:lnTo>
                <a:lnTo>
                  <a:pt x="1491" y="1570"/>
                </a:lnTo>
                <a:lnTo>
                  <a:pt x="1489" y="1567"/>
                </a:lnTo>
                <a:lnTo>
                  <a:pt x="1490" y="1564"/>
                </a:lnTo>
                <a:lnTo>
                  <a:pt x="1498" y="1564"/>
                </a:lnTo>
                <a:lnTo>
                  <a:pt x="1500" y="1566"/>
                </a:lnTo>
                <a:lnTo>
                  <a:pt x="1505" y="1564"/>
                </a:lnTo>
                <a:lnTo>
                  <a:pt x="1506" y="1556"/>
                </a:lnTo>
                <a:lnTo>
                  <a:pt x="1506" y="1543"/>
                </a:lnTo>
                <a:lnTo>
                  <a:pt x="1501" y="1533"/>
                </a:lnTo>
                <a:lnTo>
                  <a:pt x="1516" y="1531"/>
                </a:lnTo>
                <a:lnTo>
                  <a:pt x="1521" y="1521"/>
                </a:lnTo>
                <a:lnTo>
                  <a:pt x="1520" y="1518"/>
                </a:lnTo>
                <a:lnTo>
                  <a:pt x="1515" y="1519"/>
                </a:lnTo>
                <a:lnTo>
                  <a:pt x="1515" y="1515"/>
                </a:lnTo>
                <a:lnTo>
                  <a:pt x="1525" y="1508"/>
                </a:lnTo>
                <a:lnTo>
                  <a:pt x="1528" y="1510"/>
                </a:lnTo>
                <a:lnTo>
                  <a:pt x="1533" y="1502"/>
                </a:lnTo>
                <a:lnTo>
                  <a:pt x="1534" y="1500"/>
                </a:lnTo>
                <a:lnTo>
                  <a:pt x="1537" y="1496"/>
                </a:lnTo>
                <a:lnTo>
                  <a:pt x="1547" y="1496"/>
                </a:lnTo>
                <a:lnTo>
                  <a:pt x="1550" y="1494"/>
                </a:lnTo>
                <a:lnTo>
                  <a:pt x="1552" y="1489"/>
                </a:lnTo>
                <a:lnTo>
                  <a:pt x="1546" y="1485"/>
                </a:lnTo>
                <a:lnTo>
                  <a:pt x="1546" y="1480"/>
                </a:lnTo>
                <a:lnTo>
                  <a:pt x="1547" y="1476"/>
                </a:lnTo>
                <a:lnTo>
                  <a:pt x="1552" y="1479"/>
                </a:lnTo>
                <a:lnTo>
                  <a:pt x="1555" y="1481"/>
                </a:lnTo>
                <a:lnTo>
                  <a:pt x="1557" y="1481"/>
                </a:lnTo>
                <a:lnTo>
                  <a:pt x="1557" y="1476"/>
                </a:lnTo>
                <a:lnTo>
                  <a:pt x="1558" y="1475"/>
                </a:lnTo>
                <a:lnTo>
                  <a:pt x="1559" y="1476"/>
                </a:lnTo>
                <a:lnTo>
                  <a:pt x="1563" y="1480"/>
                </a:lnTo>
                <a:lnTo>
                  <a:pt x="1564" y="1480"/>
                </a:lnTo>
                <a:lnTo>
                  <a:pt x="1566" y="1479"/>
                </a:lnTo>
                <a:lnTo>
                  <a:pt x="1569" y="1475"/>
                </a:lnTo>
                <a:lnTo>
                  <a:pt x="1570" y="1474"/>
                </a:lnTo>
                <a:lnTo>
                  <a:pt x="1571" y="1483"/>
                </a:lnTo>
                <a:lnTo>
                  <a:pt x="1587" y="1476"/>
                </a:lnTo>
                <a:lnTo>
                  <a:pt x="1590" y="1478"/>
                </a:lnTo>
                <a:lnTo>
                  <a:pt x="1590" y="1479"/>
                </a:lnTo>
                <a:lnTo>
                  <a:pt x="1585" y="1481"/>
                </a:lnTo>
                <a:lnTo>
                  <a:pt x="1575" y="1485"/>
                </a:lnTo>
                <a:lnTo>
                  <a:pt x="1566" y="1489"/>
                </a:lnTo>
                <a:lnTo>
                  <a:pt x="1565" y="1492"/>
                </a:lnTo>
                <a:lnTo>
                  <a:pt x="1568" y="1492"/>
                </a:lnTo>
                <a:lnTo>
                  <a:pt x="1584" y="1486"/>
                </a:lnTo>
                <a:lnTo>
                  <a:pt x="1598" y="1479"/>
                </a:lnTo>
                <a:lnTo>
                  <a:pt x="1606" y="1473"/>
                </a:lnTo>
                <a:lnTo>
                  <a:pt x="1619" y="1463"/>
                </a:lnTo>
                <a:lnTo>
                  <a:pt x="1622" y="1459"/>
                </a:lnTo>
                <a:lnTo>
                  <a:pt x="1628" y="1443"/>
                </a:lnTo>
                <a:lnTo>
                  <a:pt x="1629" y="1410"/>
                </a:lnTo>
                <a:lnTo>
                  <a:pt x="1632" y="1408"/>
                </a:lnTo>
                <a:lnTo>
                  <a:pt x="1635" y="1406"/>
                </a:lnTo>
                <a:lnTo>
                  <a:pt x="1638" y="1406"/>
                </a:lnTo>
                <a:lnTo>
                  <a:pt x="1638" y="1419"/>
                </a:lnTo>
                <a:lnTo>
                  <a:pt x="1645" y="1419"/>
                </a:lnTo>
                <a:lnTo>
                  <a:pt x="1643" y="1422"/>
                </a:lnTo>
                <a:lnTo>
                  <a:pt x="1636" y="1425"/>
                </a:lnTo>
                <a:lnTo>
                  <a:pt x="1639" y="1426"/>
                </a:lnTo>
                <a:lnTo>
                  <a:pt x="1659" y="1419"/>
                </a:lnTo>
                <a:lnTo>
                  <a:pt x="1671" y="1411"/>
                </a:lnTo>
                <a:lnTo>
                  <a:pt x="1688" y="1411"/>
                </a:lnTo>
                <a:lnTo>
                  <a:pt x="1719" y="1406"/>
                </a:lnTo>
                <a:lnTo>
                  <a:pt x="1740" y="1413"/>
                </a:lnTo>
                <a:lnTo>
                  <a:pt x="1751" y="1418"/>
                </a:lnTo>
                <a:lnTo>
                  <a:pt x="1763" y="1420"/>
                </a:lnTo>
                <a:lnTo>
                  <a:pt x="1775" y="1420"/>
                </a:lnTo>
                <a:lnTo>
                  <a:pt x="1781" y="1414"/>
                </a:lnTo>
                <a:lnTo>
                  <a:pt x="1781" y="1409"/>
                </a:lnTo>
                <a:lnTo>
                  <a:pt x="1784" y="1405"/>
                </a:lnTo>
                <a:lnTo>
                  <a:pt x="1794" y="1405"/>
                </a:lnTo>
                <a:lnTo>
                  <a:pt x="1810" y="1414"/>
                </a:lnTo>
                <a:lnTo>
                  <a:pt x="1816" y="1421"/>
                </a:lnTo>
                <a:lnTo>
                  <a:pt x="1822" y="1422"/>
                </a:lnTo>
                <a:lnTo>
                  <a:pt x="1833" y="1440"/>
                </a:lnTo>
                <a:lnTo>
                  <a:pt x="1845" y="1440"/>
                </a:lnTo>
                <a:lnTo>
                  <a:pt x="1848" y="1442"/>
                </a:lnTo>
                <a:lnTo>
                  <a:pt x="1856" y="1445"/>
                </a:lnTo>
                <a:lnTo>
                  <a:pt x="1864" y="1441"/>
                </a:lnTo>
                <a:lnTo>
                  <a:pt x="1870" y="1445"/>
                </a:lnTo>
                <a:lnTo>
                  <a:pt x="1875" y="1442"/>
                </a:lnTo>
                <a:lnTo>
                  <a:pt x="1880" y="1442"/>
                </a:lnTo>
                <a:lnTo>
                  <a:pt x="1890" y="1445"/>
                </a:lnTo>
                <a:lnTo>
                  <a:pt x="1897" y="1436"/>
                </a:lnTo>
                <a:lnTo>
                  <a:pt x="1898" y="1433"/>
                </a:lnTo>
                <a:lnTo>
                  <a:pt x="1897" y="1429"/>
                </a:lnTo>
                <a:lnTo>
                  <a:pt x="1899" y="1427"/>
                </a:lnTo>
                <a:lnTo>
                  <a:pt x="1904" y="1427"/>
                </a:lnTo>
                <a:lnTo>
                  <a:pt x="1912" y="1435"/>
                </a:lnTo>
                <a:lnTo>
                  <a:pt x="1923" y="1440"/>
                </a:lnTo>
                <a:lnTo>
                  <a:pt x="1934" y="1453"/>
                </a:lnTo>
                <a:lnTo>
                  <a:pt x="1937" y="1452"/>
                </a:lnTo>
                <a:lnTo>
                  <a:pt x="1945" y="1449"/>
                </a:lnTo>
                <a:lnTo>
                  <a:pt x="1946" y="1445"/>
                </a:lnTo>
                <a:lnTo>
                  <a:pt x="1941" y="1438"/>
                </a:lnTo>
                <a:lnTo>
                  <a:pt x="1925" y="1430"/>
                </a:lnTo>
                <a:lnTo>
                  <a:pt x="1918" y="1420"/>
                </a:lnTo>
                <a:lnTo>
                  <a:pt x="1918" y="1418"/>
                </a:lnTo>
                <a:lnTo>
                  <a:pt x="1923" y="1410"/>
                </a:lnTo>
                <a:lnTo>
                  <a:pt x="1934" y="1402"/>
                </a:lnTo>
                <a:lnTo>
                  <a:pt x="1936" y="1387"/>
                </a:lnTo>
                <a:lnTo>
                  <a:pt x="1934" y="1386"/>
                </a:lnTo>
                <a:lnTo>
                  <a:pt x="1933" y="1384"/>
                </a:lnTo>
                <a:lnTo>
                  <a:pt x="1920" y="1389"/>
                </a:lnTo>
                <a:lnTo>
                  <a:pt x="1914" y="1395"/>
                </a:lnTo>
                <a:lnTo>
                  <a:pt x="1910" y="1394"/>
                </a:lnTo>
                <a:lnTo>
                  <a:pt x="1908" y="1383"/>
                </a:lnTo>
                <a:lnTo>
                  <a:pt x="1905" y="1382"/>
                </a:lnTo>
                <a:lnTo>
                  <a:pt x="1902" y="1383"/>
                </a:lnTo>
                <a:lnTo>
                  <a:pt x="1893" y="1388"/>
                </a:lnTo>
                <a:lnTo>
                  <a:pt x="1883" y="1389"/>
                </a:lnTo>
                <a:lnTo>
                  <a:pt x="1876" y="1382"/>
                </a:lnTo>
                <a:lnTo>
                  <a:pt x="1878" y="1371"/>
                </a:lnTo>
                <a:lnTo>
                  <a:pt x="1891" y="1367"/>
                </a:lnTo>
                <a:lnTo>
                  <a:pt x="1905" y="1375"/>
                </a:lnTo>
                <a:lnTo>
                  <a:pt x="1921" y="1377"/>
                </a:lnTo>
                <a:lnTo>
                  <a:pt x="1934" y="1371"/>
                </a:lnTo>
                <a:lnTo>
                  <a:pt x="1942" y="1373"/>
                </a:lnTo>
                <a:lnTo>
                  <a:pt x="1953" y="1366"/>
                </a:lnTo>
                <a:lnTo>
                  <a:pt x="1987" y="1368"/>
                </a:lnTo>
                <a:lnTo>
                  <a:pt x="1995" y="1370"/>
                </a:lnTo>
                <a:lnTo>
                  <a:pt x="1999" y="1367"/>
                </a:lnTo>
                <a:lnTo>
                  <a:pt x="2007" y="1334"/>
                </a:lnTo>
                <a:lnTo>
                  <a:pt x="2010" y="1341"/>
                </a:lnTo>
                <a:lnTo>
                  <a:pt x="2010" y="1350"/>
                </a:lnTo>
                <a:lnTo>
                  <a:pt x="2012" y="1363"/>
                </a:lnTo>
                <a:lnTo>
                  <a:pt x="2012" y="1367"/>
                </a:lnTo>
                <a:lnTo>
                  <a:pt x="2010" y="1373"/>
                </a:lnTo>
                <a:lnTo>
                  <a:pt x="2011" y="1377"/>
                </a:lnTo>
                <a:lnTo>
                  <a:pt x="2020" y="1376"/>
                </a:lnTo>
                <a:lnTo>
                  <a:pt x="2041" y="1370"/>
                </a:lnTo>
                <a:lnTo>
                  <a:pt x="2049" y="1361"/>
                </a:lnTo>
                <a:lnTo>
                  <a:pt x="2054" y="1361"/>
                </a:lnTo>
                <a:lnTo>
                  <a:pt x="2059" y="1356"/>
                </a:lnTo>
                <a:lnTo>
                  <a:pt x="2061" y="1356"/>
                </a:lnTo>
                <a:lnTo>
                  <a:pt x="2061" y="1359"/>
                </a:lnTo>
                <a:lnTo>
                  <a:pt x="2058" y="1366"/>
                </a:lnTo>
                <a:lnTo>
                  <a:pt x="2065" y="1366"/>
                </a:lnTo>
                <a:lnTo>
                  <a:pt x="2087" y="1361"/>
                </a:lnTo>
                <a:lnTo>
                  <a:pt x="2098" y="1361"/>
                </a:lnTo>
                <a:lnTo>
                  <a:pt x="2103" y="1362"/>
                </a:lnTo>
                <a:lnTo>
                  <a:pt x="2102" y="1366"/>
                </a:lnTo>
                <a:lnTo>
                  <a:pt x="2100" y="1367"/>
                </a:lnTo>
                <a:lnTo>
                  <a:pt x="2100" y="1370"/>
                </a:lnTo>
                <a:lnTo>
                  <a:pt x="2107" y="1373"/>
                </a:lnTo>
                <a:lnTo>
                  <a:pt x="2117" y="1377"/>
                </a:lnTo>
                <a:lnTo>
                  <a:pt x="2143" y="1392"/>
                </a:lnTo>
                <a:lnTo>
                  <a:pt x="2147" y="1397"/>
                </a:lnTo>
                <a:lnTo>
                  <a:pt x="2152" y="1406"/>
                </a:lnTo>
                <a:lnTo>
                  <a:pt x="2157" y="1410"/>
                </a:lnTo>
                <a:lnTo>
                  <a:pt x="2171" y="1406"/>
                </a:lnTo>
                <a:lnTo>
                  <a:pt x="2186" y="1404"/>
                </a:lnTo>
                <a:lnTo>
                  <a:pt x="2199" y="1397"/>
                </a:lnTo>
                <a:lnTo>
                  <a:pt x="2205" y="1397"/>
                </a:lnTo>
                <a:lnTo>
                  <a:pt x="2206" y="1397"/>
                </a:lnTo>
                <a:lnTo>
                  <a:pt x="2208" y="1390"/>
                </a:lnTo>
                <a:lnTo>
                  <a:pt x="2213" y="1387"/>
                </a:lnTo>
                <a:lnTo>
                  <a:pt x="2221" y="1387"/>
                </a:lnTo>
                <a:lnTo>
                  <a:pt x="2226" y="1387"/>
                </a:lnTo>
                <a:lnTo>
                  <a:pt x="2236" y="1390"/>
                </a:lnTo>
                <a:lnTo>
                  <a:pt x="2243" y="1398"/>
                </a:lnTo>
                <a:lnTo>
                  <a:pt x="2253" y="1409"/>
                </a:lnTo>
                <a:lnTo>
                  <a:pt x="2258" y="1411"/>
                </a:lnTo>
                <a:lnTo>
                  <a:pt x="2259" y="1421"/>
                </a:lnTo>
                <a:lnTo>
                  <a:pt x="2264" y="1424"/>
                </a:lnTo>
                <a:lnTo>
                  <a:pt x="2274" y="1437"/>
                </a:lnTo>
                <a:lnTo>
                  <a:pt x="2280" y="1441"/>
                </a:lnTo>
                <a:lnTo>
                  <a:pt x="2292" y="1446"/>
                </a:lnTo>
                <a:lnTo>
                  <a:pt x="2295" y="1449"/>
                </a:lnTo>
                <a:lnTo>
                  <a:pt x="2296" y="1457"/>
                </a:lnTo>
                <a:lnTo>
                  <a:pt x="2297" y="1476"/>
                </a:lnTo>
                <a:lnTo>
                  <a:pt x="2292" y="1511"/>
                </a:lnTo>
                <a:lnTo>
                  <a:pt x="2292" y="1517"/>
                </a:lnTo>
                <a:lnTo>
                  <a:pt x="2295" y="1527"/>
                </a:lnTo>
                <a:lnTo>
                  <a:pt x="2295" y="1528"/>
                </a:lnTo>
                <a:lnTo>
                  <a:pt x="2300" y="1528"/>
                </a:lnTo>
                <a:lnTo>
                  <a:pt x="2301" y="1518"/>
                </a:lnTo>
                <a:lnTo>
                  <a:pt x="2305" y="1521"/>
                </a:lnTo>
                <a:lnTo>
                  <a:pt x="2308" y="1524"/>
                </a:lnTo>
                <a:lnTo>
                  <a:pt x="2305" y="1537"/>
                </a:lnTo>
                <a:lnTo>
                  <a:pt x="2303" y="1545"/>
                </a:lnTo>
                <a:lnTo>
                  <a:pt x="2305" y="1556"/>
                </a:lnTo>
                <a:lnTo>
                  <a:pt x="2310" y="1566"/>
                </a:lnTo>
                <a:lnTo>
                  <a:pt x="2323" y="1587"/>
                </a:lnTo>
                <a:lnTo>
                  <a:pt x="2326" y="1587"/>
                </a:lnTo>
                <a:lnTo>
                  <a:pt x="2333" y="1585"/>
                </a:lnTo>
                <a:lnTo>
                  <a:pt x="2335" y="1602"/>
                </a:lnTo>
                <a:lnTo>
                  <a:pt x="2340" y="1601"/>
                </a:lnTo>
                <a:lnTo>
                  <a:pt x="2340" y="1601"/>
                </a:lnTo>
                <a:lnTo>
                  <a:pt x="2338" y="1605"/>
                </a:lnTo>
                <a:lnTo>
                  <a:pt x="2337" y="1609"/>
                </a:lnTo>
                <a:lnTo>
                  <a:pt x="2345" y="1623"/>
                </a:lnTo>
                <a:lnTo>
                  <a:pt x="2349" y="1635"/>
                </a:lnTo>
                <a:lnTo>
                  <a:pt x="2353" y="1641"/>
                </a:lnTo>
                <a:lnTo>
                  <a:pt x="2358" y="1647"/>
                </a:lnTo>
                <a:lnTo>
                  <a:pt x="2366" y="1647"/>
                </a:lnTo>
                <a:lnTo>
                  <a:pt x="2371" y="1653"/>
                </a:lnTo>
                <a:lnTo>
                  <a:pt x="2381" y="1674"/>
                </a:lnTo>
                <a:lnTo>
                  <a:pt x="2381" y="1688"/>
                </a:lnTo>
                <a:lnTo>
                  <a:pt x="2382" y="1690"/>
                </a:lnTo>
                <a:lnTo>
                  <a:pt x="2386" y="1693"/>
                </a:lnTo>
                <a:lnTo>
                  <a:pt x="2399" y="1693"/>
                </a:lnTo>
                <a:lnTo>
                  <a:pt x="2409" y="1690"/>
                </a:lnTo>
                <a:lnTo>
                  <a:pt x="2421" y="1684"/>
                </a:lnTo>
                <a:lnTo>
                  <a:pt x="2429" y="1688"/>
                </a:lnTo>
                <a:lnTo>
                  <a:pt x="2432" y="1680"/>
                </a:lnTo>
                <a:lnTo>
                  <a:pt x="2429" y="1677"/>
                </a:lnTo>
                <a:lnTo>
                  <a:pt x="2434" y="1657"/>
                </a:lnTo>
                <a:lnTo>
                  <a:pt x="2440" y="1636"/>
                </a:lnTo>
                <a:lnTo>
                  <a:pt x="2442" y="1617"/>
                </a:lnTo>
                <a:lnTo>
                  <a:pt x="2440" y="1597"/>
                </a:lnTo>
                <a:lnTo>
                  <a:pt x="2441" y="1583"/>
                </a:lnTo>
                <a:lnTo>
                  <a:pt x="2424" y="1539"/>
                </a:lnTo>
                <a:lnTo>
                  <a:pt x="2414" y="1522"/>
                </a:lnTo>
                <a:lnTo>
                  <a:pt x="2412" y="1508"/>
                </a:lnTo>
                <a:lnTo>
                  <a:pt x="2414" y="1492"/>
                </a:lnTo>
                <a:lnTo>
                  <a:pt x="2412" y="1483"/>
                </a:lnTo>
                <a:lnTo>
                  <a:pt x="2404" y="1469"/>
                </a:lnTo>
                <a:lnTo>
                  <a:pt x="2387" y="1441"/>
                </a:lnTo>
                <a:lnTo>
                  <a:pt x="2374" y="1400"/>
                </a:lnTo>
                <a:lnTo>
                  <a:pt x="2362" y="1354"/>
                </a:lnTo>
                <a:lnTo>
                  <a:pt x="2365" y="1348"/>
                </a:lnTo>
                <a:lnTo>
                  <a:pt x="2365" y="1332"/>
                </a:lnTo>
                <a:lnTo>
                  <a:pt x="2371" y="1322"/>
                </a:lnTo>
                <a:lnTo>
                  <a:pt x="2374" y="1311"/>
                </a:lnTo>
                <a:lnTo>
                  <a:pt x="2377" y="1302"/>
                </a:lnTo>
                <a:lnTo>
                  <a:pt x="2389" y="1274"/>
                </a:lnTo>
                <a:lnTo>
                  <a:pt x="2396" y="1264"/>
                </a:lnTo>
                <a:lnTo>
                  <a:pt x="2398" y="1264"/>
                </a:lnTo>
                <a:lnTo>
                  <a:pt x="2398" y="1259"/>
                </a:lnTo>
                <a:lnTo>
                  <a:pt x="2399" y="1257"/>
                </a:lnTo>
                <a:lnTo>
                  <a:pt x="2408" y="1252"/>
                </a:lnTo>
                <a:lnTo>
                  <a:pt x="2413" y="1252"/>
                </a:lnTo>
                <a:lnTo>
                  <a:pt x="2417" y="1247"/>
                </a:lnTo>
                <a:lnTo>
                  <a:pt x="2414" y="1242"/>
                </a:lnTo>
                <a:lnTo>
                  <a:pt x="2409" y="1234"/>
                </a:lnTo>
                <a:lnTo>
                  <a:pt x="2409" y="1232"/>
                </a:lnTo>
                <a:lnTo>
                  <a:pt x="2409" y="1230"/>
                </a:lnTo>
                <a:lnTo>
                  <a:pt x="2425" y="1228"/>
                </a:lnTo>
                <a:lnTo>
                  <a:pt x="2441" y="1230"/>
                </a:lnTo>
                <a:lnTo>
                  <a:pt x="2446" y="1228"/>
                </a:lnTo>
                <a:lnTo>
                  <a:pt x="2468" y="1210"/>
                </a:lnTo>
                <a:lnTo>
                  <a:pt x="2471" y="1210"/>
                </a:lnTo>
                <a:lnTo>
                  <a:pt x="2475" y="1206"/>
                </a:lnTo>
                <a:lnTo>
                  <a:pt x="2478" y="1199"/>
                </a:lnTo>
                <a:lnTo>
                  <a:pt x="2487" y="1196"/>
                </a:lnTo>
                <a:lnTo>
                  <a:pt x="2493" y="1192"/>
                </a:lnTo>
                <a:lnTo>
                  <a:pt x="2495" y="1185"/>
                </a:lnTo>
                <a:lnTo>
                  <a:pt x="2493" y="1179"/>
                </a:lnTo>
                <a:lnTo>
                  <a:pt x="2499" y="1174"/>
                </a:lnTo>
                <a:lnTo>
                  <a:pt x="2505" y="1163"/>
                </a:lnTo>
                <a:lnTo>
                  <a:pt x="2512" y="1156"/>
                </a:lnTo>
                <a:lnTo>
                  <a:pt x="2526" y="1150"/>
                </a:lnTo>
                <a:lnTo>
                  <a:pt x="2527" y="1145"/>
                </a:lnTo>
                <a:lnTo>
                  <a:pt x="2533" y="1144"/>
                </a:lnTo>
                <a:lnTo>
                  <a:pt x="2550" y="1141"/>
                </a:lnTo>
                <a:lnTo>
                  <a:pt x="2569" y="1133"/>
                </a:lnTo>
                <a:lnTo>
                  <a:pt x="2571" y="1126"/>
                </a:lnTo>
                <a:lnTo>
                  <a:pt x="2574" y="1123"/>
                </a:lnTo>
                <a:lnTo>
                  <a:pt x="2579" y="1118"/>
                </a:lnTo>
                <a:lnTo>
                  <a:pt x="2585" y="1109"/>
                </a:lnTo>
                <a:lnTo>
                  <a:pt x="2592" y="1103"/>
                </a:lnTo>
                <a:lnTo>
                  <a:pt x="2611" y="1094"/>
                </a:lnTo>
                <a:lnTo>
                  <a:pt x="2631" y="1093"/>
                </a:lnTo>
                <a:lnTo>
                  <a:pt x="2646" y="1083"/>
                </a:lnTo>
                <a:lnTo>
                  <a:pt x="2649" y="1079"/>
                </a:lnTo>
                <a:lnTo>
                  <a:pt x="2649" y="1071"/>
                </a:lnTo>
                <a:lnTo>
                  <a:pt x="2640" y="1069"/>
                </a:lnTo>
                <a:lnTo>
                  <a:pt x="2635" y="1071"/>
                </a:lnTo>
                <a:lnTo>
                  <a:pt x="2634" y="1074"/>
                </a:lnTo>
                <a:lnTo>
                  <a:pt x="2634" y="1071"/>
                </a:lnTo>
                <a:lnTo>
                  <a:pt x="2634" y="1065"/>
                </a:lnTo>
                <a:lnTo>
                  <a:pt x="2639" y="1061"/>
                </a:lnTo>
                <a:lnTo>
                  <a:pt x="2640" y="1056"/>
                </a:lnTo>
                <a:lnTo>
                  <a:pt x="2645" y="1053"/>
                </a:lnTo>
                <a:lnTo>
                  <a:pt x="2641" y="1048"/>
                </a:lnTo>
                <a:lnTo>
                  <a:pt x="2625" y="1042"/>
                </a:lnTo>
                <a:lnTo>
                  <a:pt x="2639" y="1042"/>
                </a:lnTo>
                <a:lnTo>
                  <a:pt x="2645" y="1037"/>
                </a:lnTo>
                <a:lnTo>
                  <a:pt x="2647" y="1043"/>
                </a:lnTo>
                <a:lnTo>
                  <a:pt x="2651" y="1043"/>
                </a:lnTo>
                <a:lnTo>
                  <a:pt x="2655" y="1048"/>
                </a:lnTo>
                <a:lnTo>
                  <a:pt x="2665" y="1048"/>
                </a:lnTo>
                <a:lnTo>
                  <a:pt x="2671" y="1044"/>
                </a:lnTo>
                <a:lnTo>
                  <a:pt x="2679" y="1032"/>
                </a:lnTo>
                <a:lnTo>
                  <a:pt x="2686" y="1028"/>
                </a:lnTo>
                <a:lnTo>
                  <a:pt x="2686" y="1020"/>
                </a:lnTo>
                <a:lnTo>
                  <a:pt x="2684" y="1013"/>
                </a:lnTo>
                <a:lnTo>
                  <a:pt x="2679" y="1007"/>
                </a:lnTo>
                <a:lnTo>
                  <a:pt x="2674" y="1012"/>
                </a:lnTo>
                <a:lnTo>
                  <a:pt x="2670" y="1023"/>
                </a:lnTo>
                <a:lnTo>
                  <a:pt x="2670" y="1023"/>
                </a:lnTo>
                <a:lnTo>
                  <a:pt x="2667" y="1018"/>
                </a:lnTo>
                <a:lnTo>
                  <a:pt x="2666" y="1006"/>
                </a:lnTo>
                <a:lnTo>
                  <a:pt x="2641" y="1010"/>
                </a:lnTo>
                <a:lnTo>
                  <a:pt x="2635" y="1008"/>
                </a:lnTo>
                <a:lnTo>
                  <a:pt x="2634" y="1001"/>
                </a:lnTo>
                <a:lnTo>
                  <a:pt x="2634" y="986"/>
                </a:lnTo>
                <a:lnTo>
                  <a:pt x="2635" y="984"/>
                </a:lnTo>
                <a:lnTo>
                  <a:pt x="2639" y="997"/>
                </a:lnTo>
                <a:lnTo>
                  <a:pt x="2643" y="1000"/>
                </a:lnTo>
                <a:lnTo>
                  <a:pt x="2647" y="1000"/>
                </a:lnTo>
                <a:lnTo>
                  <a:pt x="2662" y="991"/>
                </a:lnTo>
                <a:lnTo>
                  <a:pt x="2666" y="993"/>
                </a:lnTo>
                <a:lnTo>
                  <a:pt x="2666" y="989"/>
                </a:lnTo>
                <a:lnTo>
                  <a:pt x="2672" y="991"/>
                </a:lnTo>
                <a:lnTo>
                  <a:pt x="2678" y="991"/>
                </a:lnTo>
                <a:lnTo>
                  <a:pt x="2682" y="999"/>
                </a:lnTo>
                <a:lnTo>
                  <a:pt x="2682" y="997"/>
                </a:lnTo>
                <a:lnTo>
                  <a:pt x="2679" y="990"/>
                </a:lnTo>
                <a:lnTo>
                  <a:pt x="2677" y="984"/>
                </a:lnTo>
                <a:lnTo>
                  <a:pt x="2674" y="975"/>
                </a:lnTo>
                <a:lnTo>
                  <a:pt x="2673" y="973"/>
                </a:lnTo>
                <a:lnTo>
                  <a:pt x="2676" y="957"/>
                </a:lnTo>
                <a:lnTo>
                  <a:pt x="2674" y="943"/>
                </a:lnTo>
                <a:lnTo>
                  <a:pt x="2657" y="938"/>
                </a:lnTo>
                <a:lnTo>
                  <a:pt x="2655" y="940"/>
                </a:lnTo>
                <a:lnTo>
                  <a:pt x="2654" y="942"/>
                </a:lnTo>
                <a:lnTo>
                  <a:pt x="2647" y="940"/>
                </a:lnTo>
                <a:lnTo>
                  <a:pt x="2643" y="936"/>
                </a:lnTo>
                <a:lnTo>
                  <a:pt x="2643" y="931"/>
                </a:lnTo>
                <a:lnTo>
                  <a:pt x="2652" y="931"/>
                </a:lnTo>
                <a:lnTo>
                  <a:pt x="2657" y="929"/>
                </a:lnTo>
                <a:lnTo>
                  <a:pt x="2656" y="925"/>
                </a:lnTo>
                <a:lnTo>
                  <a:pt x="2651" y="923"/>
                </a:lnTo>
                <a:lnTo>
                  <a:pt x="2649" y="916"/>
                </a:lnTo>
                <a:lnTo>
                  <a:pt x="2649" y="913"/>
                </a:lnTo>
                <a:lnTo>
                  <a:pt x="2654" y="910"/>
                </a:lnTo>
                <a:lnTo>
                  <a:pt x="2657" y="910"/>
                </a:lnTo>
                <a:lnTo>
                  <a:pt x="2654" y="903"/>
                </a:lnTo>
                <a:lnTo>
                  <a:pt x="2649" y="899"/>
                </a:lnTo>
                <a:lnTo>
                  <a:pt x="2647" y="892"/>
                </a:lnTo>
                <a:lnTo>
                  <a:pt x="2647" y="891"/>
                </a:lnTo>
                <a:lnTo>
                  <a:pt x="2651" y="889"/>
                </a:lnTo>
                <a:lnTo>
                  <a:pt x="2654" y="877"/>
                </a:lnTo>
                <a:lnTo>
                  <a:pt x="2654" y="871"/>
                </a:lnTo>
                <a:lnTo>
                  <a:pt x="2647" y="864"/>
                </a:lnTo>
                <a:lnTo>
                  <a:pt x="2635" y="857"/>
                </a:lnTo>
                <a:lnTo>
                  <a:pt x="2625" y="855"/>
                </a:lnTo>
                <a:lnTo>
                  <a:pt x="2616" y="846"/>
                </a:lnTo>
                <a:lnTo>
                  <a:pt x="2598" y="838"/>
                </a:lnTo>
                <a:lnTo>
                  <a:pt x="2597" y="835"/>
                </a:lnTo>
                <a:lnTo>
                  <a:pt x="2597" y="832"/>
                </a:lnTo>
                <a:lnTo>
                  <a:pt x="2600" y="825"/>
                </a:lnTo>
                <a:lnTo>
                  <a:pt x="2604" y="824"/>
                </a:lnTo>
                <a:lnTo>
                  <a:pt x="2604" y="827"/>
                </a:lnTo>
                <a:lnTo>
                  <a:pt x="2601" y="833"/>
                </a:lnTo>
                <a:lnTo>
                  <a:pt x="2603" y="835"/>
                </a:lnTo>
                <a:lnTo>
                  <a:pt x="2611" y="837"/>
                </a:lnTo>
                <a:lnTo>
                  <a:pt x="2622" y="843"/>
                </a:lnTo>
                <a:lnTo>
                  <a:pt x="2628" y="843"/>
                </a:lnTo>
                <a:lnTo>
                  <a:pt x="2631" y="846"/>
                </a:lnTo>
                <a:lnTo>
                  <a:pt x="2639" y="849"/>
                </a:lnTo>
                <a:lnTo>
                  <a:pt x="2644" y="854"/>
                </a:lnTo>
                <a:lnTo>
                  <a:pt x="2651" y="857"/>
                </a:lnTo>
                <a:lnTo>
                  <a:pt x="2646" y="841"/>
                </a:lnTo>
                <a:lnTo>
                  <a:pt x="2640" y="835"/>
                </a:lnTo>
                <a:lnTo>
                  <a:pt x="2645" y="834"/>
                </a:lnTo>
                <a:lnTo>
                  <a:pt x="2645" y="833"/>
                </a:lnTo>
                <a:lnTo>
                  <a:pt x="2643" y="828"/>
                </a:lnTo>
                <a:lnTo>
                  <a:pt x="2641" y="816"/>
                </a:lnTo>
                <a:lnTo>
                  <a:pt x="2644" y="790"/>
                </a:lnTo>
                <a:lnTo>
                  <a:pt x="2641" y="781"/>
                </a:lnTo>
                <a:lnTo>
                  <a:pt x="2649" y="778"/>
                </a:lnTo>
                <a:lnTo>
                  <a:pt x="2662" y="767"/>
                </a:lnTo>
                <a:lnTo>
                  <a:pt x="2666" y="760"/>
                </a:lnTo>
                <a:lnTo>
                  <a:pt x="2668" y="755"/>
                </a:lnTo>
                <a:lnTo>
                  <a:pt x="2671" y="755"/>
                </a:lnTo>
                <a:lnTo>
                  <a:pt x="2673" y="758"/>
                </a:lnTo>
                <a:lnTo>
                  <a:pt x="2674" y="760"/>
                </a:lnTo>
                <a:lnTo>
                  <a:pt x="2672" y="767"/>
                </a:lnTo>
                <a:lnTo>
                  <a:pt x="2670" y="770"/>
                </a:lnTo>
                <a:lnTo>
                  <a:pt x="2665" y="773"/>
                </a:lnTo>
                <a:lnTo>
                  <a:pt x="2661" y="778"/>
                </a:lnTo>
                <a:lnTo>
                  <a:pt x="2661" y="782"/>
                </a:lnTo>
                <a:lnTo>
                  <a:pt x="2663" y="789"/>
                </a:lnTo>
                <a:lnTo>
                  <a:pt x="2662" y="792"/>
                </a:lnTo>
                <a:lnTo>
                  <a:pt x="2655" y="801"/>
                </a:lnTo>
                <a:lnTo>
                  <a:pt x="2656" y="803"/>
                </a:lnTo>
                <a:lnTo>
                  <a:pt x="2662" y="803"/>
                </a:lnTo>
                <a:lnTo>
                  <a:pt x="2663" y="806"/>
                </a:lnTo>
                <a:lnTo>
                  <a:pt x="2663" y="812"/>
                </a:lnTo>
                <a:lnTo>
                  <a:pt x="2663" y="821"/>
                </a:lnTo>
                <a:lnTo>
                  <a:pt x="2660" y="823"/>
                </a:lnTo>
                <a:lnTo>
                  <a:pt x="2657" y="827"/>
                </a:lnTo>
                <a:lnTo>
                  <a:pt x="2656" y="832"/>
                </a:lnTo>
                <a:lnTo>
                  <a:pt x="2657" y="838"/>
                </a:lnTo>
                <a:lnTo>
                  <a:pt x="2663" y="845"/>
                </a:lnTo>
                <a:lnTo>
                  <a:pt x="2672" y="846"/>
                </a:lnTo>
                <a:lnTo>
                  <a:pt x="2676" y="848"/>
                </a:lnTo>
                <a:lnTo>
                  <a:pt x="2681" y="859"/>
                </a:lnTo>
                <a:lnTo>
                  <a:pt x="2682" y="865"/>
                </a:lnTo>
                <a:lnTo>
                  <a:pt x="2683" y="867"/>
                </a:lnTo>
                <a:lnTo>
                  <a:pt x="2688" y="870"/>
                </a:lnTo>
                <a:lnTo>
                  <a:pt x="2687" y="876"/>
                </a:lnTo>
                <a:lnTo>
                  <a:pt x="2682" y="877"/>
                </a:lnTo>
                <a:lnTo>
                  <a:pt x="2679" y="881"/>
                </a:lnTo>
                <a:lnTo>
                  <a:pt x="2671" y="903"/>
                </a:lnTo>
                <a:lnTo>
                  <a:pt x="2671" y="911"/>
                </a:lnTo>
                <a:lnTo>
                  <a:pt x="2672" y="923"/>
                </a:lnTo>
                <a:lnTo>
                  <a:pt x="2674" y="925"/>
                </a:lnTo>
                <a:lnTo>
                  <a:pt x="2679" y="924"/>
                </a:lnTo>
                <a:lnTo>
                  <a:pt x="2683" y="921"/>
                </a:lnTo>
                <a:lnTo>
                  <a:pt x="2686" y="916"/>
                </a:lnTo>
                <a:lnTo>
                  <a:pt x="2693" y="892"/>
                </a:lnTo>
                <a:lnTo>
                  <a:pt x="2709" y="862"/>
                </a:lnTo>
                <a:lnTo>
                  <a:pt x="2709" y="854"/>
                </a:lnTo>
                <a:lnTo>
                  <a:pt x="2717" y="843"/>
                </a:lnTo>
                <a:lnTo>
                  <a:pt x="2720" y="834"/>
                </a:lnTo>
                <a:lnTo>
                  <a:pt x="2722" y="828"/>
                </a:lnTo>
                <a:lnTo>
                  <a:pt x="2717" y="811"/>
                </a:lnTo>
                <a:lnTo>
                  <a:pt x="2708" y="796"/>
                </a:lnTo>
                <a:lnTo>
                  <a:pt x="2694" y="771"/>
                </a:lnTo>
                <a:lnTo>
                  <a:pt x="2692" y="763"/>
                </a:lnTo>
                <a:lnTo>
                  <a:pt x="2694" y="757"/>
                </a:lnTo>
                <a:lnTo>
                  <a:pt x="2700" y="764"/>
                </a:lnTo>
                <a:lnTo>
                  <a:pt x="2708" y="773"/>
                </a:lnTo>
                <a:lnTo>
                  <a:pt x="2715" y="775"/>
                </a:lnTo>
                <a:lnTo>
                  <a:pt x="2721" y="780"/>
                </a:lnTo>
                <a:lnTo>
                  <a:pt x="2732" y="781"/>
                </a:lnTo>
                <a:lnTo>
                  <a:pt x="2731" y="795"/>
                </a:lnTo>
                <a:lnTo>
                  <a:pt x="2732" y="797"/>
                </a:lnTo>
                <a:lnTo>
                  <a:pt x="2740" y="790"/>
                </a:lnTo>
                <a:lnTo>
                  <a:pt x="2751" y="773"/>
                </a:lnTo>
                <a:lnTo>
                  <a:pt x="2758" y="765"/>
                </a:lnTo>
                <a:lnTo>
                  <a:pt x="2762" y="759"/>
                </a:lnTo>
                <a:lnTo>
                  <a:pt x="2762" y="754"/>
                </a:lnTo>
                <a:lnTo>
                  <a:pt x="2767" y="752"/>
                </a:lnTo>
                <a:lnTo>
                  <a:pt x="2769" y="749"/>
                </a:lnTo>
                <a:lnTo>
                  <a:pt x="2773" y="730"/>
                </a:lnTo>
                <a:lnTo>
                  <a:pt x="2774" y="727"/>
                </a:lnTo>
                <a:lnTo>
                  <a:pt x="2776" y="728"/>
                </a:lnTo>
                <a:lnTo>
                  <a:pt x="2779" y="727"/>
                </a:lnTo>
                <a:lnTo>
                  <a:pt x="2783" y="712"/>
                </a:lnTo>
                <a:lnTo>
                  <a:pt x="2784" y="708"/>
                </a:lnTo>
                <a:lnTo>
                  <a:pt x="2781" y="703"/>
                </a:lnTo>
                <a:lnTo>
                  <a:pt x="2776" y="697"/>
                </a:lnTo>
                <a:lnTo>
                  <a:pt x="2769" y="693"/>
                </a:lnTo>
                <a:lnTo>
                  <a:pt x="2769" y="690"/>
                </a:lnTo>
                <a:lnTo>
                  <a:pt x="2769" y="687"/>
                </a:lnTo>
                <a:lnTo>
                  <a:pt x="2773" y="678"/>
                </a:lnTo>
                <a:lnTo>
                  <a:pt x="2775" y="674"/>
                </a:lnTo>
                <a:lnTo>
                  <a:pt x="2785" y="662"/>
                </a:lnTo>
                <a:lnTo>
                  <a:pt x="2790" y="662"/>
                </a:lnTo>
                <a:lnTo>
                  <a:pt x="2796" y="652"/>
                </a:lnTo>
                <a:lnTo>
                  <a:pt x="2807" y="650"/>
                </a:lnTo>
                <a:lnTo>
                  <a:pt x="2819" y="644"/>
                </a:lnTo>
                <a:lnTo>
                  <a:pt x="2830" y="641"/>
                </a:lnTo>
                <a:lnTo>
                  <a:pt x="2835" y="635"/>
                </a:lnTo>
                <a:lnTo>
                  <a:pt x="2843" y="631"/>
                </a:lnTo>
                <a:lnTo>
                  <a:pt x="2856" y="634"/>
                </a:lnTo>
                <a:lnTo>
                  <a:pt x="2869" y="631"/>
                </a:lnTo>
                <a:lnTo>
                  <a:pt x="2894" y="630"/>
                </a:lnTo>
                <a:lnTo>
                  <a:pt x="2913" y="625"/>
                </a:lnTo>
                <a:lnTo>
                  <a:pt x="2918" y="623"/>
                </a:lnTo>
                <a:lnTo>
                  <a:pt x="2923" y="619"/>
                </a:lnTo>
                <a:lnTo>
                  <a:pt x="2929" y="604"/>
                </a:lnTo>
                <a:lnTo>
                  <a:pt x="2931" y="602"/>
                </a:lnTo>
                <a:lnTo>
                  <a:pt x="2936" y="604"/>
                </a:lnTo>
                <a:lnTo>
                  <a:pt x="2937" y="614"/>
                </a:lnTo>
                <a:lnTo>
                  <a:pt x="2941" y="614"/>
                </a:lnTo>
                <a:lnTo>
                  <a:pt x="2948" y="613"/>
                </a:lnTo>
                <a:lnTo>
                  <a:pt x="2963" y="604"/>
                </a:lnTo>
                <a:lnTo>
                  <a:pt x="2967" y="604"/>
                </a:lnTo>
                <a:lnTo>
                  <a:pt x="2969" y="612"/>
                </a:lnTo>
                <a:lnTo>
                  <a:pt x="2974" y="613"/>
                </a:lnTo>
                <a:lnTo>
                  <a:pt x="2987" y="608"/>
                </a:lnTo>
                <a:lnTo>
                  <a:pt x="2993" y="609"/>
                </a:lnTo>
                <a:lnTo>
                  <a:pt x="3004" y="602"/>
                </a:lnTo>
                <a:lnTo>
                  <a:pt x="3006" y="599"/>
                </a:lnTo>
                <a:lnTo>
                  <a:pt x="3004" y="586"/>
                </a:lnTo>
                <a:lnTo>
                  <a:pt x="3002" y="583"/>
                </a:lnTo>
                <a:lnTo>
                  <a:pt x="3000" y="583"/>
                </a:lnTo>
                <a:lnTo>
                  <a:pt x="3000" y="596"/>
                </a:lnTo>
                <a:lnTo>
                  <a:pt x="2999" y="599"/>
                </a:lnTo>
                <a:lnTo>
                  <a:pt x="2991" y="602"/>
                </a:lnTo>
                <a:lnTo>
                  <a:pt x="2982" y="599"/>
                </a:lnTo>
                <a:lnTo>
                  <a:pt x="2972" y="593"/>
                </a:lnTo>
                <a:lnTo>
                  <a:pt x="2967" y="582"/>
                </a:lnTo>
                <a:lnTo>
                  <a:pt x="2963" y="580"/>
                </a:lnTo>
                <a:lnTo>
                  <a:pt x="2962" y="569"/>
                </a:lnTo>
                <a:lnTo>
                  <a:pt x="2957" y="564"/>
                </a:lnTo>
                <a:lnTo>
                  <a:pt x="2948" y="559"/>
                </a:lnTo>
                <a:lnTo>
                  <a:pt x="2947" y="558"/>
                </a:lnTo>
                <a:lnTo>
                  <a:pt x="2947" y="552"/>
                </a:lnTo>
                <a:lnTo>
                  <a:pt x="2950" y="548"/>
                </a:lnTo>
                <a:lnTo>
                  <a:pt x="2953" y="547"/>
                </a:lnTo>
                <a:lnTo>
                  <a:pt x="2957" y="538"/>
                </a:lnTo>
                <a:lnTo>
                  <a:pt x="2962" y="536"/>
                </a:lnTo>
                <a:lnTo>
                  <a:pt x="2957" y="528"/>
                </a:lnTo>
                <a:lnTo>
                  <a:pt x="2951" y="515"/>
                </a:lnTo>
                <a:lnTo>
                  <a:pt x="2956" y="500"/>
                </a:lnTo>
                <a:lnTo>
                  <a:pt x="2971" y="488"/>
                </a:lnTo>
                <a:lnTo>
                  <a:pt x="2982" y="470"/>
                </a:lnTo>
                <a:lnTo>
                  <a:pt x="2987" y="466"/>
                </a:lnTo>
                <a:lnTo>
                  <a:pt x="2989" y="455"/>
                </a:lnTo>
                <a:lnTo>
                  <a:pt x="2996" y="446"/>
                </a:lnTo>
                <a:lnTo>
                  <a:pt x="3005" y="442"/>
                </a:lnTo>
                <a:lnTo>
                  <a:pt x="3009" y="443"/>
                </a:lnTo>
                <a:lnTo>
                  <a:pt x="3011" y="451"/>
                </a:lnTo>
                <a:lnTo>
                  <a:pt x="3014" y="451"/>
                </a:lnTo>
                <a:lnTo>
                  <a:pt x="3017" y="447"/>
                </a:lnTo>
                <a:lnTo>
                  <a:pt x="3020" y="437"/>
                </a:lnTo>
                <a:lnTo>
                  <a:pt x="3022" y="437"/>
                </a:lnTo>
                <a:lnTo>
                  <a:pt x="3025" y="441"/>
                </a:lnTo>
                <a:lnTo>
                  <a:pt x="3027" y="441"/>
                </a:lnTo>
                <a:lnTo>
                  <a:pt x="3032" y="440"/>
                </a:lnTo>
                <a:lnTo>
                  <a:pt x="3036" y="432"/>
                </a:lnTo>
                <a:lnTo>
                  <a:pt x="3039" y="429"/>
                </a:lnTo>
                <a:lnTo>
                  <a:pt x="3045" y="431"/>
                </a:lnTo>
                <a:lnTo>
                  <a:pt x="3048" y="430"/>
                </a:lnTo>
                <a:lnTo>
                  <a:pt x="3053" y="421"/>
                </a:lnTo>
                <a:lnTo>
                  <a:pt x="3054" y="414"/>
                </a:lnTo>
                <a:lnTo>
                  <a:pt x="3058" y="408"/>
                </a:lnTo>
                <a:lnTo>
                  <a:pt x="3059" y="398"/>
                </a:lnTo>
                <a:lnTo>
                  <a:pt x="3065" y="393"/>
                </a:lnTo>
                <a:lnTo>
                  <a:pt x="3068" y="392"/>
                </a:lnTo>
                <a:lnTo>
                  <a:pt x="3070" y="393"/>
                </a:lnTo>
                <a:lnTo>
                  <a:pt x="3071" y="400"/>
                </a:lnTo>
                <a:lnTo>
                  <a:pt x="3072" y="405"/>
                </a:lnTo>
                <a:lnTo>
                  <a:pt x="3077" y="407"/>
                </a:lnTo>
                <a:lnTo>
                  <a:pt x="3082" y="404"/>
                </a:lnTo>
                <a:lnTo>
                  <a:pt x="3092" y="412"/>
                </a:lnTo>
                <a:lnTo>
                  <a:pt x="3097" y="410"/>
                </a:lnTo>
                <a:lnTo>
                  <a:pt x="3100" y="405"/>
                </a:lnTo>
                <a:lnTo>
                  <a:pt x="3107" y="399"/>
                </a:lnTo>
                <a:lnTo>
                  <a:pt x="3112" y="399"/>
                </a:lnTo>
                <a:lnTo>
                  <a:pt x="3118" y="396"/>
                </a:lnTo>
                <a:lnTo>
                  <a:pt x="3120" y="389"/>
                </a:lnTo>
                <a:lnTo>
                  <a:pt x="3133" y="388"/>
                </a:lnTo>
                <a:lnTo>
                  <a:pt x="3136" y="387"/>
                </a:lnTo>
                <a:lnTo>
                  <a:pt x="3141" y="383"/>
                </a:lnTo>
                <a:lnTo>
                  <a:pt x="3147" y="383"/>
                </a:lnTo>
                <a:lnTo>
                  <a:pt x="3151" y="380"/>
                </a:lnTo>
                <a:lnTo>
                  <a:pt x="3158" y="380"/>
                </a:lnTo>
                <a:lnTo>
                  <a:pt x="3165" y="375"/>
                </a:lnTo>
                <a:lnTo>
                  <a:pt x="3166" y="370"/>
                </a:lnTo>
                <a:lnTo>
                  <a:pt x="3165" y="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9" name="Content Placeholder 2"/>
          <p:cNvSpPr txBox="1"/>
          <p:nvPr/>
        </p:nvSpPr>
        <p:spPr>
          <a:xfrm>
            <a:off x="6168609" y="4817751"/>
            <a:ext cx="885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48M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45863" y="2588069"/>
            <a:ext cx="691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专注于专业精致的</a:t>
            </a:r>
            <a:r>
              <a:rPr lang="en-US" altLang="zh-CN" sz="1600" dirty="0">
                <a:solidFill>
                  <a:schemeClr val="bg1"/>
                </a:solidFill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</a:rPr>
              <a:t>设计与制作，为您提供全方位的演示服务。我们拥有优秀的专业设计团队，严谨的逻辑思维、创意的图示化表达，带来精美、创意、动感、形象、时尚的全新</a:t>
            </a:r>
            <a:r>
              <a:rPr lang="en-US" altLang="zh-CN" sz="1600" dirty="0">
                <a:solidFill>
                  <a:schemeClr val="bg1"/>
                </a:solidFill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3945864" y="2153977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374583" y="5164400"/>
            <a:ext cx="220332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16" grpId="0" animBg="1"/>
      <p:bldP spid="8" grpId="0" animBg="1"/>
      <p:bldP spid="41" grpId="0"/>
      <p:bldP spid="42" grpId="0" animBg="1"/>
      <p:bldP spid="44" grpId="0"/>
      <p:bldP spid="12" grpId="0" animBg="1"/>
      <p:bldP spid="45" grpId="0"/>
      <p:bldP spid="53" grpId="0" animBg="1"/>
      <p:bldP spid="36" grpId="0"/>
      <p:bldP spid="37" grpId="0"/>
      <p:bldP spid="52" grpId="0" animBg="1"/>
      <p:bldP spid="39" grpId="0"/>
      <p:bldP spid="40" grpId="0"/>
      <p:bldP spid="48" grpId="0" animBg="1"/>
      <p:bldP spid="49" grpId="0"/>
      <p:bldP spid="50" grpId="0"/>
      <p:bldP spid="51" grpId="0"/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475146" y="2138461"/>
            <a:ext cx="3241708" cy="32417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07442" y="2270757"/>
            <a:ext cx="2977116" cy="2977116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4789968" y="2453283"/>
            <a:ext cx="2612065" cy="2612065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971288" y="2634603"/>
            <a:ext cx="2249424" cy="2249424"/>
          </a:xfrm>
          <a:prstGeom prst="ellipse">
            <a:avLst/>
          </a:prstGeom>
          <a:noFill/>
          <a:ln w="1270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154168" y="2817483"/>
            <a:ext cx="1883664" cy="1883664"/>
          </a:xfrm>
          <a:prstGeom prst="ellipse">
            <a:avLst/>
          </a:prstGeom>
          <a:noFill/>
          <a:ln w="127000" cap="rnd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5" name="Arc 94"/>
          <p:cNvSpPr/>
          <p:nvPr/>
        </p:nvSpPr>
        <p:spPr>
          <a:xfrm>
            <a:off x="4607442" y="2270757"/>
            <a:ext cx="2977116" cy="2977116"/>
          </a:xfrm>
          <a:prstGeom prst="arc">
            <a:avLst>
              <a:gd name="adj1" fmla="val 10513315"/>
              <a:gd name="adj2" fmla="val 21060436"/>
            </a:avLst>
          </a:prstGeom>
          <a:noFill/>
          <a:ln w="1270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96" name="Arc 95"/>
          <p:cNvSpPr/>
          <p:nvPr/>
        </p:nvSpPr>
        <p:spPr>
          <a:xfrm>
            <a:off x="4789968" y="2453283"/>
            <a:ext cx="2612065" cy="2612065"/>
          </a:xfrm>
          <a:prstGeom prst="arc">
            <a:avLst>
              <a:gd name="adj1" fmla="val 12082016"/>
              <a:gd name="adj2" fmla="val 18208817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7" name="Arc 96"/>
          <p:cNvSpPr/>
          <p:nvPr/>
        </p:nvSpPr>
        <p:spPr>
          <a:xfrm>
            <a:off x="4971288" y="2634603"/>
            <a:ext cx="2249424" cy="2249424"/>
          </a:xfrm>
          <a:prstGeom prst="arc">
            <a:avLst>
              <a:gd name="adj1" fmla="val 1232617"/>
              <a:gd name="adj2" fmla="val 9752989"/>
            </a:avLst>
          </a:prstGeom>
          <a:noFill/>
          <a:ln w="1270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8" name="Arc 97"/>
          <p:cNvSpPr/>
          <p:nvPr/>
        </p:nvSpPr>
        <p:spPr>
          <a:xfrm>
            <a:off x="5154168" y="2817483"/>
            <a:ext cx="1883664" cy="1883664"/>
          </a:xfrm>
          <a:prstGeom prst="arc">
            <a:avLst>
              <a:gd name="adj1" fmla="val 21482739"/>
              <a:gd name="adj2" fmla="val 2573572"/>
            </a:avLst>
          </a:prstGeom>
          <a:noFill/>
          <a:ln w="1270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5644595" y="3282262"/>
            <a:ext cx="9028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Arial" panose="020B0604020202020204" pitchFamily="34" charset="0"/>
              </a:rPr>
              <a:t>D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Arial" panose="020B0604020202020204" pitchFamily="34" charset="0"/>
              </a:rPr>
              <a:t>意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Arial" panose="020B0604020202020204" pitchFamily="34" charset="0"/>
              </a:rPr>
              <a:t>空间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7578449" y="3455581"/>
            <a:ext cx="676551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785344" y="4455042"/>
            <a:ext cx="13716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336784" y="3224749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B0F0"/>
                </a:solidFill>
                <a:latin typeface="+mn-ea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203476" y="4253606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B0F0"/>
                </a:solidFill>
                <a:latin typeface="+mn-ea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15%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056888" y="3255526"/>
            <a:ext cx="817885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65952" y="3024694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B0F0"/>
                </a:solidFill>
                <a:latin typeface="+mn-ea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712341" y="4434848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B0F0"/>
                </a:solidFill>
                <a:latin typeface="+mn-ea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45%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63468" y="2424690"/>
            <a:ext cx="32647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117628" y="2086136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r" eaLnBrk="1" hangingPunct="1"/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63468" y="5274116"/>
            <a:ext cx="32647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3117628" y="4935562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323961" y="2678045"/>
            <a:ext cx="32647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8323959" y="2339491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190653" y="5062049"/>
            <a:ext cx="32647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8190652" y="472349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36" name="矩形 6"/>
          <p:cNvSpPr/>
          <p:nvPr/>
        </p:nvSpPr>
        <p:spPr>
          <a:xfrm>
            <a:off x="4053163" y="4089401"/>
            <a:ext cx="981117" cy="320040"/>
          </a:xfrm>
          <a:custGeom>
            <a:avLst/>
            <a:gdLst>
              <a:gd name="connsiteX0" fmla="*/ 0 w 1145406"/>
              <a:gd name="connsiteY0" fmla="*/ 0 h 1145406"/>
              <a:gd name="connsiteX1" fmla="*/ 1145406 w 1145406"/>
              <a:gd name="connsiteY1" fmla="*/ 0 h 1145406"/>
              <a:gd name="connsiteX2" fmla="*/ 1145406 w 1145406"/>
              <a:gd name="connsiteY2" fmla="*/ 1145406 h 1145406"/>
              <a:gd name="connsiteX3" fmla="*/ 0 w 1145406"/>
              <a:gd name="connsiteY3" fmla="*/ 1145406 h 1145406"/>
              <a:gd name="connsiteX4" fmla="*/ 0 w 1145406"/>
              <a:gd name="connsiteY4" fmla="*/ 0 h 1145406"/>
              <a:gd name="connsiteX0-1" fmla="*/ 1145406 w 1236846"/>
              <a:gd name="connsiteY0-2" fmla="*/ 1145406 h 1236846"/>
              <a:gd name="connsiteX1-3" fmla="*/ 0 w 1236846"/>
              <a:gd name="connsiteY1-4" fmla="*/ 1145406 h 1236846"/>
              <a:gd name="connsiteX2-5" fmla="*/ 0 w 1236846"/>
              <a:gd name="connsiteY2-6" fmla="*/ 0 h 1236846"/>
              <a:gd name="connsiteX3-7" fmla="*/ 1145406 w 1236846"/>
              <a:gd name="connsiteY3-8" fmla="*/ 0 h 1236846"/>
              <a:gd name="connsiteX4-9" fmla="*/ 1236846 w 1236846"/>
              <a:gd name="connsiteY4-10" fmla="*/ 1236846 h 1236846"/>
              <a:gd name="connsiteX0-11" fmla="*/ 0 w 1236846"/>
              <a:gd name="connsiteY0-12" fmla="*/ 1145406 h 1236846"/>
              <a:gd name="connsiteX1-13" fmla="*/ 0 w 1236846"/>
              <a:gd name="connsiteY1-14" fmla="*/ 0 h 1236846"/>
              <a:gd name="connsiteX2-15" fmla="*/ 1145406 w 1236846"/>
              <a:gd name="connsiteY2-16" fmla="*/ 0 h 1236846"/>
              <a:gd name="connsiteX3-17" fmla="*/ 1236846 w 1236846"/>
              <a:gd name="connsiteY3-18" fmla="*/ 1236846 h 1236846"/>
              <a:gd name="connsiteX0-19" fmla="*/ 0 w 1145406"/>
              <a:gd name="connsiteY0-20" fmla="*/ 1145406 h 1145406"/>
              <a:gd name="connsiteX1-21" fmla="*/ 0 w 1145406"/>
              <a:gd name="connsiteY1-22" fmla="*/ 0 h 1145406"/>
              <a:gd name="connsiteX2-23" fmla="*/ 1145406 w 1145406"/>
              <a:gd name="connsiteY2-24" fmla="*/ 0 h 1145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45406" h="1145406">
                <a:moveTo>
                  <a:pt x="0" y="1145406"/>
                </a:moveTo>
                <a:lnTo>
                  <a:pt x="0" y="0"/>
                </a:lnTo>
                <a:lnTo>
                  <a:pt x="1145406" y="0"/>
                </a:lnTo>
              </a:path>
            </a:pathLst>
          </a:custGeom>
          <a:ln w="3175">
            <a:solidFill>
              <a:schemeClr val="bg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40" grpId="0"/>
      <p:bldP spid="104" grpId="0"/>
      <p:bldP spid="106" grpId="0"/>
      <p:bldP spid="109" grpId="0"/>
      <p:bldP spid="11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2"/>
          <p:cNvSpPr>
            <a:spLocks noEditPoints="1"/>
          </p:cNvSpPr>
          <p:nvPr/>
        </p:nvSpPr>
        <p:spPr bwMode="auto">
          <a:xfrm>
            <a:off x="946523" y="3228236"/>
            <a:ext cx="1153054" cy="2724335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id-ID" sz="24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90593" y="1948968"/>
            <a:ext cx="8870994" cy="1791146"/>
            <a:chOff x="1990593" y="1948968"/>
            <a:chExt cx="8870994" cy="1791146"/>
          </a:xfrm>
        </p:grpSpPr>
        <p:sp>
          <p:nvSpPr>
            <p:cNvPr id="13" name="Oval 12"/>
            <p:cNvSpPr/>
            <p:nvPr/>
          </p:nvSpPr>
          <p:spPr>
            <a:xfrm>
              <a:off x="1990593" y="3522147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396648" y="2692311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715970" y="3195452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74656" y="2186185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479524" y="2226988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731381" y="3105718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0643620" y="1948968"/>
              <a:ext cx="217967" cy="217967"/>
            </a:xfrm>
            <a:prstGeom prst="ellipse">
              <a:avLst/>
            </a:prstGeom>
            <a:noFill/>
            <a:ln w="38100">
              <a:solidFill>
                <a:schemeClr val="tx1">
                  <a:lumMod val="95000"/>
                  <a:lumOff val="5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21" name="Straight Connector 20"/>
            <p:cNvCxnSpPr>
              <a:stCxn id="13" idx="7"/>
              <a:endCxn id="14" idx="3"/>
            </p:cNvCxnSpPr>
            <p:nvPr/>
          </p:nvCxnSpPr>
          <p:spPr>
            <a:xfrm flipV="1">
              <a:off x="2176639" y="2878357"/>
              <a:ext cx="1251930" cy="675711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4" idx="5"/>
              <a:endCxn id="15" idx="2"/>
            </p:cNvCxnSpPr>
            <p:nvPr/>
          </p:nvCxnSpPr>
          <p:spPr>
            <a:xfrm>
              <a:off x="3582694" y="2878357"/>
              <a:ext cx="1133276" cy="426079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5" idx="7"/>
              <a:endCxn id="16" idx="3"/>
            </p:cNvCxnSpPr>
            <p:nvPr/>
          </p:nvCxnSpPr>
          <p:spPr>
            <a:xfrm flipV="1">
              <a:off x="4902016" y="2372231"/>
              <a:ext cx="1304561" cy="855142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6" idx="6"/>
              <a:endCxn id="17" idx="2"/>
            </p:cNvCxnSpPr>
            <p:nvPr/>
          </p:nvCxnSpPr>
          <p:spPr>
            <a:xfrm>
              <a:off x="6392623" y="2295169"/>
              <a:ext cx="1086901" cy="40803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5"/>
              <a:endCxn id="18" idx="1"/>
            </p:cNvCxnSpPr>
            <p:nvPr/>
          </p:nvCxnSpPr>
          <p:spPr>
            <a:xfrm>
              <a:off x="7665570" y="2413034"/>
              <a:ext cx="1097732" cy="724605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6"/>
              <a:endCxn id="19" idx="3"/>
            </p:cNvCxnSpPr>
            <p:nvPr/>
          </p:nvCxnSpPr>
          <p:spPr>
            <a:xfrm flipV="1">
              <a:off x="8949348" y="2135014"/>
              <a:ext cx="1726193" cy="1079688"/>
            </a:xfrm>
            <a:prstGeom prst="line">
              <a:avLst/>
            </a:prstGeom>
            <a:ln w="31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968465" y="2363904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PHOTO STUDIO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26792" y="3888582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MARKETING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73548" y="3574146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NEW BRAND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145" y="1820162"/>
            <a:ext cx="827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COSTUMER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98017" y="1877912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SOCIAL 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54495" y="3418968"/>
            <a:ext cx="971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MANAGMENT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90145" y="1932895"/>
            <a:ext cx="1055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PERFORMANCE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6967" y="307348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45%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6289" y="27373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10215" y="254968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24605" y="260118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50%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76462" y="261515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83939" y="235215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30912" y="304156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8" name="Oval 47"/>
          <p:cNvSpPr/>
          <p:nvPr/>
        </p:nvSpPr>
        <p:spPr>
          <a:xfrm>
            <a:off x="4579233" y="4398939"/>
            <a:ext cx="1294830" cy="1294828"/>
          </a:xfrm>
          <a:prstGeom prst="ellipse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85%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+mn-ea"/>
                <a:cs typeface="Open Sans" panose="020B0606030504020204" pitchFamily="34" charset="0"/>
              </a:rPr>
              <a:t>AVERAGE</a:t>
            </a:r>
          </a:p>
        </p:txBody>
      </p:sp>
      <p:sp>
        <p:nvSpPr>
          <p:cNvPr id="49" name="Arc 48"/>
          <p:cNvSpPr/>
          <p:nvPr/>
        </p:nvSpPr>
        <p:spPr>
          <a:xfrm>
            <a:off x="4579040" y="4398745"/>
            <a:ext cx="1295214" cy="1295214"/>
          </a:xfrm>
          <a:prstGeom prst="arc">
            <a:avLst>
              <a:gd name="adj1" fmla="val 16200000"/>
              <a:gd name="adj2" fmla="val 12963123"/>
            </a:avLst>
          </a:prstGeom>
          <a:ln w="1016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50" name="文本框 34"/>
          <p:cNvSpPr txBox="1"/>
          <p:nvPr/>
        </p:nvSpPr>
        <p:spPr>
          <a:xfrm>
            <a:off x="6091880" y="4904864"/>
            <a:ext cx="4987785" cy="70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拥有优秀的专业设计团队，严谨的逻辑思维、创意的图示化表达，带来精美、创意、动感、形象、时尚的全新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6091881" y="4443199"/>
            <a:ext cx="2577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Craeativity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 animBg="1"/>
      <p:bldP spid="49" grpId="0" animBg="1"/>
      <p:bldP spid="5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425973" y="4314296"/>
            <a:ext cx="7416824" cy="513011"/>
          </a:xfrm>
          <a:prstGeom prst="rect">
            <a:avLst/>
          </a:prstGeom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b="1" dirty="0">
                <a:solidFill>
                  <a:srgbClr val="F8F8F8"/>
                </a:solidFill>
              </a:rPr>
              <a:t>演讲完毕 谢谢聆听</a:t>
            </a:r>
            <a:endParaRPr lang="zh-CN" b="1" dirty="0">
              <a:solidFill>
                <a:srgbClr val="F8F8F8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55570" y="5489871"/>
            <a:ext cx="1008112" cy="39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j-ea"/>
                <a:ea typeface="+mj-ea"/>
              </a:rPr>
              <a:t>答辩人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892800" y="5489871"/>
            <a:ext cx="1309341" cy="39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dirty="0">
                <a:solidFill>
                  <a:srgbClr val="F8F8F8"/>
                </a:solidFill>
                <a:latin typeface="+mj-ea"/>
                <a:ea typeface="+mj-ea"/>
              </a:rPr>
              <a:t>xxx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7712" y="2095499"/>
            <a:ext cx="2881314" cy="2808287"/>
            <a:chOff x="4719637" y="877888"/>
            <a:chExt cx="2881314" cy="2808287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02325" y="877888"/>
              <a:ext cx="1409700" cy="1343025"/>
            </a:xfrm>
            <a:custGeom>
              <a:avLst/>
              <a:gdLst>
                <a:gd name="T0" fmla="*/ 1176 w 1588"/>
                <a:gd name="T1" fmla="*/ 1262 h 1505"/>
                <a:gd name="T2" fmla="*/ 0 w 1588"/>
                <a:gd name="T3" fmla="*/ 236 h 1505"/>
                <a:gd name="T4" fmla="*/ 1460 w 1588"/>
                <a:gd name="T5" fmla="*/ 733 h 1505"/>
                <a:gd name="T6" fmla="*/ 1534 w 1588"/>
                <a:gd name="T7" fmla="*/ 1272 h 1505"/>
                <a:gd name="T8" fmla="*/ 1176 w 1588"/>
                <a:gd name="T9" fmla="*/ 1262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1176" y="1262"/>
                  </a:moveTo>
                  <a:cubicBezTo>
                    <a:pt x="1097" y="766"/>
                    <a:pt x="703" y="183"/>
                    <a:pt x="0" y="236"/>
                  </a:cubicBezTo>
                  <a:cubicBezTo>
                    <a:pt x="329" y="0"/>
                    <a:pt x="1129" y="138"/>
                    <a:pt x="1460" y="733"/>
                  </a:cubicBezTo>
                  <a:cubicBezTo>
                    <a:pt x="1573" y="912"/>
                    <a:pt x="1588" y="1123"/>
                    <a:pt x="1534" y="1272"/>
                  </a:cubicBezTo>
                  <a:cubicBezTo>
                    <a:pt x="1452" y="1501"/>
                    <a:pt x="1219" y="1505"/>
                    <a:pt x="1176" y="126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719637" y="1079500"/>
              <a:ext cx="1335088" cy="1417638"/>
            </a:xfrm>
            <a:custGeom>
              <a:avLst/>
              <a:gdLst>
                <a:gd name="T0" fmla="*/ 1262 w 1505"/>
                <a:gd name="T1" fmla="*/ 412 h 1588"/>
                <a:gd name="T2" fmla="*/ 236 w 1505"/>
                <a:gd name="T3" fmla="*/ 1588 h 1588"/>
                <a:gd name="T4" fmla="*/ 733 w 1505"/>
                <a:gd name="T5" fmla="*/ 128 h 1588"/>
                <a:gd name="T6" fmla="*/ 1272 w 1505"/>
                <a:gd name="T7" fmla="*/ 54 h 1588"/>
                <a:gd name="T8" fmla="*/ 1262 w 1505"/>
                <a:gd name="T9" fmla="*/ 412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588">
                  <a:moveTo>
                    <a:pt x="1262" y="412"/>
                  </a:moveTo>
                  <a:cubicBezTo>
                    <a:pt x="766" y="491"/>
                    <a:pt x="183" y="885"/>
                    <a:pt x="236" y="1588"/>
                  </a:cubicBezTo>
                  <a:cubicBezTo>
                    <a:pt x="0" y="1259"/>
                    <a:pt x="138" y="459"/>
                    <a:pt x="733" y="128"/>
                  </a:cubicBezTo>
                  <a:cubicBezTo>
                    <a:pt x="912" y="15"/>
                    <a:pt x="1123" y="0"/>
                    <a:pt x="1272" y="54"/>
                  </a:cubicBezTo>
                  <a:cubicBezTo>
                    <a:pt x="1501" y="136"/>
                    <a:pt x="1505" y="369"/>
                    <a:pt x="1262" y="4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919663" y="2343150"/>
              <a:ext cx="1409700" cy="1343025"/>
            </a:xfrm>
            <a:custGeom>
              <a:avLst/>
              <a:gdLst>
                <a:gd name="T0" fmla="*/ 412 w 1588"/>
                <a:gd name="T1" fmla="*/ 244 h 1505"/>
                <a:gd name="T2" fmla="*/ 1588 w 1588"/>
                <a:gd name="T3" fmla="*/ 1269 h 1505"/>
                <a:gd name="T4" fmla="*/ 128 w 1588"/>
                <a:gd name="T5" fmla="*/ 772 h 1505"/>
                <a:gd name="T6" fmla="*/ 54 w 1588"/>
                <a:gd name="T7" fmla="*/ 233 h 1505"/>
                <a:gd name="T8" fmla="*/ 412 w 1588"/>
                <a:gd name="T9" fmla="*/ 24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412" y="244"/>
                  </a:moveTo>
                  <a:cubicBezTo>
                    <a:pt x="491" y="740"/>
                    <a:pt x="885" y="1322"/>
                    <a:pt x="1588" y="1269"/>
                  </a:cubicBezTo>
                  <a:cubicBezTo>
                    <a:pt x="1259" y="1505"/>
                    <a:pt x="459" y="1368"/>
                    <a:pt x="128" y="772"/>
                  </a:cubicBezTo>
                  <a:cubicBezTo>
                    <a:pt x="15" y="594"/>
                    <a:pt x="0" y="382"/>
                    <a:pt x="54" y="233"/>
                  </a:cubicBezTo>
                  <a:cubicBezTo>
                    <a:pt x="136" y="4"/>
                    <a:pt x="369" y="0"/>
                    <a:pt x="412" y="244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6161088" y="1781175"/>
              <a:ext cx="1439863" cy="1695450"/>
            </a:xfrm>
            <a:custGeom>
              <a:avLst/>
              <a:gdLst>
                <a:gd name="T0" fmla="*/ 255 w 1623"/>
                <a:gd name="T1" fmla="*/ 1512 h 1899"/>
                <a:gd name="T2" fmla="*/ 1336 w 1623"/>
                <a:gd name="T3" fmla="*/ 0 h 1899"/>
                <a:gd name="T4" fmla="*/ 788 w 1623"/>
                <a:gd name="T5" fmla="*/ 1781 h 1899"/>
                <a:gd name="T6" fmla="*/ 229 w 1623"/>
                <a:gd name="T7" fmla="*/ 1844 h 1899"/>
                <a:gd name="T8" fmla="*/ 255 w 1623"/>
                <a:gd name="T9" fmla="*/ 1512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99">
                  <a:moveTo>
                    <a:pt x="255" y="1512"/>
                  </a:moveTo>
                  <a:cubicBezTo>
                    <a:pt x="907" y="1463"/>
                    <a:pt x="1414" y="716"/>
                    <a:pt x="1336" y="0"/>
                  </a:cubicBezTo>
                  <a:cubicBezTo>
                    <a:pt x="1623" y="573"/>
                    <a:pt x="1384" y="1450"/>
                    <a:pt x="788" y="1781"/>
                  </a:cubicBezTo>
                  <a:cubicBezTo>
                    <a:pt x="610" y="1894"/>
                    <a:pt x="378" y="1899"/>
                    <a:pt x="229" y="1844"/>
                  </a:cubicBezTo>
                  <a:cubicBezTo>
                    <a:pt x="0" y="1762"/>
                    <a:pt x="11" y="1555"/>
                    <a:pt x="255" y="1512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77644" y="2712243"/>
            <a:ext cx="1641475" cy="1571625"/>
            <a:chOff x="5395913" y="1517650"/>
            <a:chExt cx="1641475" cy="1571625"/>
          </a:xfrm>
          <a:solidFill>
            <a:schemeClr val="bg1">
              <a:alpha val="70000"/>
            </a:schemeClr>
          </a:soli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5395913" y="1517650"/>
              <a:ext cx="873125" cy="1127125"/>
            </a:xfrm>
            <a:custGeom>
              <a:avLst/>
              <a:gdLst>
                <a:gd name="T0" fmla="*/ 574 w 984"/>
                <a:gd name="T1" fmla="*/ 380 h 1262"/>
                <a:gd name="T2" fmla="*/ 723 w 984"/>
                <a:gd name="T3" fmla="*/ 167 h 1262"/>
                <a:gd name="T4" fmla="*/ 511 w 984"/>
                <a:gd name="T5" fmla="*/ 17 h 1262"/>
                <a:gd name="T6" fmla="*/ 361 w 984"/>
                <a:gd name="T7" fmla="*/ 230 h 1262"/>
                <a:gd name="T8" fmla="*/ 574 w 984"/>
                <a:gd name="T9" fmla="*/ 380 h 1262"/>
                <a:gd name="T10" fmla="*/ 938 w 984"/>
                <a:gd name="T11" fmla="*/ 665 h 1262"/>
                <a:gd name="T12" fmla="*/ 979 w 984"/>
                <a:gd name="T13" fmla="*/ 606 h 1262"/>
                <a:gd name="T14" fmla="*/ 920 w 984"/>
                <a:gd name="T15" fmla="*/ 565 h 1262"/>
                <a:gd name="T16" fmla="*/ 702 w 984"/>
                <a:gd name="T17" fmla="*/ 605 h 1262"/>
                <a:gd name="T18" fmla="*/ 554 w 984"/>
                <a:gd name="T19" fmla="*/ 441 h 1262"/>
                <a:gd name="T20" fmla="*/ 539 w 984"/>
                <a:gd name="T21" fmla="*/ 429 h 1262"/>
                <a:gd name="T22" fmla="*/ 530 w 984"/>
                <a:gd name="T23" fmla="*/ 425 h 1262"/>
                <a:gd name="T24" fmla="*/ 419 w 984"/>
                <a:gd name="T25" fmla="*/ 388 h 1262"/>
                <a:gd name="T26" fmla="*/ 419 w 984"/>
                <a:gd name="T27" fmla="*/ 388 h 1262"/>
                <a:gd name="T28" fmla="*/ 387 w 984"/>
                <a:gd name="T29" fmla="*/ 383 h 1262"/>
                <a:gd name="T30" fmla="*/ 141 w 984"/>
                <a:gd name="T31" fmla="*/ 426 h 1262"/>
                <a:gd name="T32" fmla="*/ 100 w 984"/>
                <a:gd name="T33" fmla="*/ 465 h 1262"/>
                <a:gd name="T34" fmla="*/ 11 w 984"/>
                <a:gd name="T35" fmla="*/ 689 h 1262"/>
                <a:gd name="T36" fmla="*/ 39 w 984"/>
                <a:gd name="T37" fmla="*/ 755 h 1262"/>
                <a:gd name="T38" fmla="*/ 105 w 984"/>
                <a:gd name="T39" fmla="*/ 727 h 1262"/>
                <a:gd name="T40" fmla="*/ 187 w 984"/>
                <a:gd name="T41" fmla="*/ 521 h 1262"/>
                <a:gd name="T42" fmla="*/ 313 w 984"/>
                <a:gd name="T43" fmla="*/ 499 h 1262"/>
                <a:gd name="T44" fmla="*/ 229 w 984"/>
                <a:gd name="T45" fmla="*/ 749 h 1262"/>
                <a:gd name="T46" fmla="*/ 225 w 984"/>
                <a:gd name="T47" fmla="*/ 766 h 1262"/>
                <a:gd name="T48" fmla="*/ 223 w 984"/>
                <a:gd name="T49" fmla="*/ 794 h 1262"/>
                <a:gd name="T50" fmla="*/ 263 w 984"/>
                <a:gd name="T51" fmla="*/ 1020 h 1262"/>
                <a:gd name="T52" fmla="*/ 61 w 984"/>
                <a:gd name="T53" fmla="*/ 1137 h 1262"/>
                <a:gd name="T54" fmla="*/ 39 w 984"/>
                <a:gd name="T55" fmla="*/ 1222 h 1262"/>
                <a:gd name="T56" fmla="*/ 124 w 984"/>
                <a:gd name="T57" fmla="*/ 1245 h 1262"/>
                <a:gd name="T58" fmla="*/ 359 w 984"/>
                <a:gd name="T59" fmla="*/ 1109 h 1262"/>
                <a:gd name="T60" fmla="*/ 370 w 984"/>
                <a:gd name="T61" fmla="*/ 1100 h 1262"/>
                <a:gd name="T62" fmla="*/ 393 w 984"/>
                <a:gd name="T63" fmla="*/ 1040 h 1262"/>
                <a:gd name="T64" fmla="*/ 365 w 984"/>
                <a:gd name="T65" fmla="*/ 881 h 1262"/>
                <a:gd name="T66" fmla="*/ 517 w 984"/>
                <a:gd name="T67" fmla="*/ 907 h 1262"/>
                <a:gd name="T68" fmla="*/ 547 w 984"/>
                <a:gd name="T69" fmla="*/ 1067 h 1262"/>
                <a:gd name="T70" fmla="*/ 620 w 984"/>
                <a:gd name="T71" fmla="*/ 1117 h 1262"/>
                <a:gd name="T72" fmla="*/ 670 w 984"/>
                <a:gd name="T73" fmla="*/ 1044 h 1262"/>
                <a:gd name="T74" fmla="*/ 632 w 984"/>
                <a:gd name="T75" fmla="*/ 847 h 1262"/>
                <a:gd name="T76" fmla="*/ 628 w 984"/>
                <a:gd name="T77" fmla="*/ 833 h 1262"/>
                <a:gd name="T78" fmla="*/ 579 w 984"/>
                <a:gd name="T79" fmla="*/ 792 h 1262"/>
                <a:gd name="T80" fmla="*/ 482 w 984"/>
                <a:gd name="T81" fmla="*/ 775 h 1262"/>
                <a:gd name="T82" fmla="*/ 546 w 984"/>
                <a:gd name="T83" fmla="*/ 583 h 1262"/>
                <a:gd name="T84" fmla="*/ 646 w 984"/>
                <a:gd name="T85" fmla="*/ 695 h 1262"/>
                <a:gd name="T86" fmla="*/ 701 w 984"/>
                <a:gd name="T87" fmla="*/ 709 h 1262"/>
                <a:gd name="T88" fmla="*/ 938 w 984"/>
                <a:gd name="T89" fmla="*/ 665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4" h="1262">
                  <a:moveTo>
                    <a:pt x="574" y="380"/>
                  </a:moveTo>
                  <a:cubicBezTo>
                    <a:pt x="674" y="362"/>
                    <a:pt x="741" y="267"/>
                    <a:pt x="723" y="167"/>
                  </a:cubicBezTo>
                  <a:cubicBezTo>
                    <a:pt x="706" y="67"/>
                    <a:pt x="611" y="0"/>
                    <a:pt x="511" y="17"/>
                  </a:cubicBezTo>
                  <a:cubicBezTo>
                    <a:pt x="411" y="35"/>
                    <a:pt x="344" y="130"/>
                    <a:pt x="361" y="230"/>
                  </a:cubicBezTo>
                  <a:cubicBezTo>
                    <a:pt x="379" y="330"/>
                    <a:pt x="474" y="397"/>
                    <a:pt x="574" y="380"/>
                  </a:cubicBezTo>
                  <a:close/>
                  <a:moveTo>
                    <a:pt x="938" y="665"/>
                  </a:moveTo>
                  <a:cubicBezTo>
                    <a:pt x="966" y="660"/>
                    <a:pt x="984" y="634"/>
                    <a:pt x="979" y="606"/>
                  </a:cubicBezTo>
                  <a:cubicBezTo>
                    <a:pt x="974" y="578"/>
                    <a:pt x="947" y="560"/>
                    <a:pt x="920" y="565"/>
                  </a:cubicBezTo>
                  <a:lnTo>
                    <a:pt x="702" y="605"/>
                  </a:lnTo>
                  <a:lnTo>
                    <a:pt x="554" y="441"/>
                  </a:lnTo>
                  <a:cubicBezTo>
                    <a:pt x="550" y="436"/>
                    <a:pt x="545" y="432"/>
                    <a:pt x="539" y="429"/>
                  </a:cubicBezTo>
                  <a:cubicBezTo>
                    <a:pt x="536" y="428"/>
                    <a:pt x="533" y="426"/>
                    <a:pt x="530" y="425"/>
                  </a:cubicBezTo>
                  <a:lnTo>
                    <a:pt x="419" y="388"/>
                  </a:lnTo>
                  <a:cubicBezTo>
                    <a:pt x="419" y="388"/>
                    <a:pt x="419" y="388"/>
                    <a:pt x="419" y="388"/>
                  </a:cubicBezTo>
                  <a:cubicBezTo>
                    <a:pt x="410" y="383"/>
                    <a:pt x="399" y="381"/>
                    <a:pt x="387" y="383"/>
                  </a:cubicBezTo>
                  <a:lnTo>
                    <a:pt x="141" y="426"/>
                  </a:lnTo>
                  <a:cubicBezTo>
                    <a:pt x="120" y="429"/>
                    <a:pt x="104" y="445"/>
                    <a:pt x="100" y="465"/>
                  </a:cubicBezTo>
                  <a:lnTo>
                    <a:pt x="11" y="689"/>
                  </a:lnTo>
                  <a:cubicBezTo>
                    <a:pt x="0" y="715"/>
                    <a:pt x="13" y="745"/>
                    <a:pt x="39" y="755"/>
                  </a:cubicBezTo>
                  <a:cubicBezTo>
                    <a:pt x="65" y="766"/>
                    <a:pt x="95" y="753"/>
                    <a:pt x="105" y="727"/>
                  </a:cubicBezTo>
                  <a:lnTo>
                    <a:pt x="187" y="521"/>
                  </a:lnTo>
                  <a:lnTo>
                    <a:pt x="313" y="499"/>
                  </a:lnTo>
                  <a:lnTo>
                    <a:pt x="229" y="749"/>
                  </a:lnTo>
                  <a:cubicBezTo>
                    <a:pt x="227" y="755"/>
                    <a:pt x="226" y="760"/>
                    <a:pt x="225" y="766"/>
                  </a:cubicBezTo>
                  <a:cubicBezTo>
                    <a:pt x="222" y="775"/>
                    <a:pt x="222" y="784"/>
                    <a:pt x="223" y="794"/>
                  </a:cubicBezTo>
                  <a:lnTo>
                    <a:pt x="263" y="1020"/>
                  </a:lnTo>
                  <a:lnTo>
                    <a:pt x="61" y="1137"/>
                  </a:lnTo>
                  <a:cubicBezTo>
                    <a:pt x="31" y="1154"/>
                    <a:pt x="21" y="1193"/>
                    <a:pt x="39" y="1222"/>
                  </a:cubicBezTo>
                  <a:cubicBezTo>
                    <a:pt x="56" y="1252"/>
                    <a:pt x="94" y="1262"/>
                    <a:pt x="124" y="1245"/>
                  </a:cubicBezTo>
                  <a:lnTo>
                    <a:pt x="359" y="1109"/>
                  </a:lnTo>
                  <a:cubicBezTo>
                    <a:pt x="363" y="1106"/>
                    <a:pt x="366" y="1103"/>
                    <a:pt x="370" y="1100"/>
                  </a:cubicBezTo>
                  <a:cubicBezTo>
                    <a:pt x="387" y="1087"/>
                    <a:pt x="397" y="1064"/>
                    <a:pt x="393" y="1040"/>
                  </a:cubicBezTo>
                  <a:lnTo>
                    <a:pt x="365" y="881"/>
                  </a:lnTo>
                  <a:lnTo>
                    <a:pt x="517" y="907"/>
                  </a:lnTo>
                  <a:lnTo>
                    <a:pt x="547" y="1067"/>
                  </a:lnTo>
                  <a:cubicBezTo>
                    <a:pt x="553" y="1101"/>
                    <a:pt x="586" y="1123"/>
                    <a:pt x="620" y="1117"/>
                  </a:cubicBezTo>
                  <a:cubicBezTo>
                    <a:pt x="654" y="1110"/>
                    <a:pt x="676" y="1078"/>
                    <a:pt x="670" y="1044"/>
                  </a:cubicBezTo>
                  <a:lnTo>
                    <a:pt x="632" y="847"/>
                  </a:lnTo>
                  <a:cubicBezTo>
                    <a:pt x="631" y="842"/>
                    <a:pt x="630" y="837"/>
                    <a:pt x="628" y="833"/>
                  </a:cubicBezTo>
                  <a:cubicBezTo>
                    <a:pt x="621" y="812"/>
                    <a:pt x="603" y="796"/>
                    <a:pt x="579" y="792"/>
                  </a:cubicBezTo>
                  <a:lnTo>
                    <a:pt x="482" y="775"/>
                  </a:lnTo>
                  <a:lnTo>
                    <a:pt x="546" y="583"/>
                  </a:lnTo>
                  <a:lnTo>
                    <a:pt x="646" y="695"/>
                  </a:lnTo>
                  <a:cubicBezTo>
                    <a:pt x="660" y="710"/>
                    <a:pt x="682" y="715"/>
                    <a:pt x="701" y="709"/>
                  </a:cubicBezTo>
                  <a:lnTo>
                    <a:pt x="938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116638" y="2249488"/>
              <a:ext cx="920750" cy="260350"/>
              <a:chOff x="6116638" y="2249488"/>
              <a:chExt cx="920750" cy="260350"/>
            </a:xfrm>
            <a:grpFill/>
          </p:grpSpPr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6116638" y="2249488"/>
                <a:ext cx="920750" cy="260350"/>
              </a:xfrm>
              <a:custGeom>
                <a:avLst/>
                <a:gdLst>
                  <a:gd name="T0" fmla="*/ 1006 w 1037"/>
                  <a:gd name="T1" fmla="*/ 245 h 291"/>
                  <a:gd name="T2" fmla="*/ 414 w 1037"/>
                  <a:gd name="T3" fmla="*/ 245 h 291"/>
                  <a:gd name="T4" fmla="*/ 200 w 1037"/>
                  <a:gd name="T5" fmla="*/ 245 h 291"/>
                  <a:gd name="T6" fmla="*/ 152 w 1037"/>
                  <a:gd name="T7" fmla="*/ 244 h 291"/>
                  <a:gd name="T8" fmla="*/ 81 w 1037"/>
                  <a:gd name="T9" fmla="*/ 100 h 291"/>
                  <a:gd name="T10" fmla="*/ 226 w 1037"/>
                  <a:gd name="T11" fmla="*/ 47 h 291"/>
                  <a:gd name="T12" fmla="*/ 447 w 1037"/>
                  <a:gd name="T13" fmla="*/ 47 h 291"/>
                  <a:gd name="T14" fmla="*/ 1007 w 1037"/>
                  <a:gd name="T15" fmla="*/ 47 h 291"/>
                  <a:gd name="T16" fmla="*/ 1007 w 1037"/>
                  <a:gd name="T17" fmla="*/ 0 h 291"/>
                  <a:gd name="T18" fmla="*/ 414 w 1037"/>
                  <a:gd name="T19" fmla="*/ 0 h 291"/>
                  <a:gd name="T20" fmla="*/ 200 w 1037"/>
                  <a:gd name="T21" fmla="*/ 0 h 291"/>
                  <a:gd name="T22" fmla="*/ 154 w 1037"/>
                  <a:gd name="T23" fmla="*/ 1 h 291"/>
                  <a:gd name="T24" fmla="*/ 28 w 1037"/>
                  <a:gd name="T25" fmla="*/ 110 h 291"/>
                  <a:gd name="T26" fmla="*/ 178 w 1037"/>
                  <a:gd name="T27" fmla="*/ 291 h 291"/>
                  <a:gd name="T28" fmla="*/ 356 w 1037"/>
                  <a:gd name="T29" fmla="*/ 291 h 291"/>
                  <a:gd name="T30" fmla="*/ 999 w 1037"/>
                  <a:gd name="T31" fmla="*/ 291 h 291"/>
                  <a:gd name="T32" fmla="*/ 1007 w 1037"/>
                  <a:gd name="T33" fmla="*/ 291 h 291"/>
                  <a:gd name="T34" fmla="*/ 1008 w 1037"/>
                  <a:gd name="T35" fmla="*/ 245 h 291"/>
                  <a:gd name="T36" fmla="*/ 1006 w 1037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7" h="291">
                    <a:moveTo>
                      <a:pt x="1006" y="245"/>
                    </a:moveTo>
                    <a:lnTo>
                      <a:pt x="414" y="245"/>
                    </a:lnTo>
                    <a:lnTo>
                      <a:pt x="200" y="245"/>
                    </a:lnTo>
                    <a:cubicBezTo>
                      <a:pt x="184" y="245"/>
                      <a:pt x="168" y="246"/>
                      <a:pt x="152" y="244"/>
                    </a:cubicBezTo>
                    <a:cubicBezTo>
                      <a:pt x="86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7" y="47"/>
                    </a:lnTo>
                    <a:lnTo>
                      <a:pt x="1007" y="47"/>
                    </a:lnTo>
                    <a:cubicBezTo>
                      <a:pt x="1037" y="47"/>
                      <a:pt x="1037" y="0"/>
                      <a:pt x="1007" y="0"/>
                    </a:cubicBezTo>
                    <a:lnTo>
                      <a:pt x="414" y="0"/>
                    </a:lnTo>
                    <a:lnTo>
                      <a:pt x="200" y="0"/>
                    </a:lnTo>
                    <a:cubicBezTo>
                      <a:pt x="184" y="0"/>
                      <a:pt x="169" y="0"/>
                      <a:pt x="154" y="1"/>
                    </a:cubicBezTo>
                    <a:cubicBezTo>
                      <a:pt x="93" y="7"/>
                      <a:pt x="44" y="52"/>
                      <a:pt x="28" y="110"/>
                    </a:cubicBezTo>
                    <a:cubicBezTo>
                      <a:pt x="0" y="207"/>
                      <a:pt x="84" y="291"/>
                      <a:pt x="178" y="291"/>
                    </a:cubicBezTo>
                    <a:lnTo>
                      <a:pt x="356" y="291"/>
                    </a:lnTo>
                    <a:lnTo>
                      <a:pt x="999" y="291"/>
                    </a:lnTo>
                    <a:lnTo>
                      <a:pt x="1007" y="291"/>
                    </a:lnTo>
                    <a:cubicBezTo>
                      <a:pt x="1036" y="291"/>
                      <a:pt x="1037" y="246"/>
                      <a:pt x="1008" y="245"/>
                    </a:cubicBezTo>
                    <a:cubicBezTo>
                      <a:pt x="1007" y="245"/>
                      <a:pt x="1007" y="245"/>
                      <a:pt x="1006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"/>
              <p:cNvSpPr>
                <a:spLocks noEditPoints="1"/>
              </p:cNvSpPr>
              <p:nvPr/>
            </p:nvSpPr>
            <p:spPr bwMode="auto">
              <a:xfrm>
                <a:off x="6199188" y="2305050"/>
                <a:ext cx="773113" cy="152400"/>
              </a:xfrm>
              <a:custGeom>
                <a:avLst/>
                <a:gdLst>
                  <a:gd name="T0" fmla="*/ 55 w 872"/>
                  <a:gd name="T1" fmla="*/ 170 h 170"/>
                  <a:gd name="T2" fmla="*/ 845 w 872"/>
                  <a:gd name="T3" fmla="*/ 170 h 170"/>
                  <a:gd name="T4" fmla="*/ 845 w 872"/>
                  <a:gd name="T5" fmla="*/ 128 h 170"/>
                  <a:gd name="T6" fmla="*/ 55 w 872"/>
                  <a:gd name="T7" fmla="*/ 128 h 170"/>
                  <a:gd name="T8" fmla="*/ 55 w 872"/>
                  <a:gd name="T9" fmla="*/ 170 h 170"/>
                  <a:gd name="T10" fmla="*/ 27 w 872"/>
                  <a:gd name="T11" fmla="*/ 106 h 170"/>
                  <a:gd name="T12" fmla="*/ 817 w 872"/>
                  <a:gd name="T13" fmla="*/ 106 h 170"/>
                  <a:gd name="T14" fmla="*/ 817 w 872"/>
                  <a:gd name="T15" fmla="*/ 64 h 170"/>
                  <a:gd name="T16" fmla="*/ 27 w 872"/>
                  <a:gd name="T17" fmla="*/ 64 h 170"/>
                  <a:gd name="T18" fmla="*/ 27 w 872"/>
                  <a:gd name="T19" fmla="*/ 106 h 170"/>
                  <a:gd name="T20" fmla="*/ 55 w 872"/>
                  <a:gd name="T21" fmla="*/ 42 h 170"/>
                  <a:gd name="T22" fmla="*/ 845 w 872"/>
                  <a:gd name="T23" fmla="*/ 42 h 170"/>
                  <a:gd name="T24" fmla="*/ 845 w 872"/>
                  <a:gd name="T25" fmla="*/ 0 h 170"/>
                  <a:gd name="T26" fmla="*/ 55 w 872"/>
                  <a:gd name="T27" fmla="*/ 0 h 170"/>
                  <a:gd name="T28" fmla="*/ 55 w 872"/>
                  <a:gd name="T29" fmla="*/ 4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2" h="170">
                    <a:moveTo>
                      <a:pt x="55" y="170"/>
                    </a:moveTo>
                    <a:lnTo>
                      <a:pt x="845" y="170"/>
                    </a:lnTo>
                    <a:cubicBezTo>
                      <a:pt x="872" y="170"/>
                      <a:pt x="872" y="128"/>
                      <a:pt x="845" y="128"/>
                    </a:cubicBezTo>
                    <a:lnTo>
                      <a:pt x="55" y="128"/>
                    </a:lnTo>
                    <a:cubicBezTo>
                      <a:pt x="28" y="128"/>
                      <a:pt x="28" y="170"/>
                      <a:pt x="55" y="170"/>
                    </a:cubicBezTo>
                    <a:close/>
                    <a:moveTo>
                      <a:pt x="27" y="106"/>
                    </a:moveTo>
                    <a:lnTo>
                      <a:pt x="817" y="106"/>
                    </a:lnTo>
                    <a:cubicBezTo>
                      <a:pt x="844" y="106"/>
                      <a:pt x="844" y="64"/>
                      <a:pt x="817" y="64"/>
                    </a:cubicBezTo>
                    <a:lnTo>
                      <a:pt x="27" y="64"/>
                    </a:lnTo>
                    <a:cubicBezTo>
                      <a:pt x="0" y="64"/>
                      <a:pt x="0" y="106"/>
                      <a:pt x="27" y="106"/>
                    </a:cubicBezTo>
                    <a:close/>
                    <a:moveTo>
                      <a:pt x="55" y="42"/>
                    </a:moveTo>
                    <a:lnTo>
                      <a:pt x="845" y="42"/>
                    </a:lnTo>
                    <a:cubicBezTo>
                      <a:pt x="872" y="42"/>
                      <a:pt x="872" y="0"/>
                      <a:pt x="845" y="0"/>
                    </a:cubicBezTo>
                    <a:lnTo>
                      <a:pt x="55" y="0"/>
                    </a:lnTo>
                    <a:cubicBezTo>
                      <a:pt x="28" y="0"/>
                      <a:pt x="28" y="42"/>
                      <a:pt x="55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auto">
              <a:xfrm>
                <a:off x="6777038" y="2303463"/>
                <a:ext cx="87313" cy="84138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4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797550" y="2540000"/>
              <a:ext cx="941388" cy="260350"/>
              <a:chOff x="5797550" y="2540000"/>
              <a:chExt cx="941388" cy="260350"/>
            </a:xfrm>
            <a:grpFill/>
          </p:grpSpPr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5797550" y="2540000"/>
                <a:ext cx="941388" cy="260350"/>
              </a:xfrm>
              <a:custGeom>
                <a:avLst/>
                <a:gdLst>
                  <a:gd name="T0" fmla="*/ 1029 w 1060"/>
                  <a:gd name="T1" fmla="*/ 245 h 292"/>
                  <a:gd name="T2" fmla="*/ 414 w 1060"/>
                  <a:gd name="T3" fmla="*/ 245 h 292"/>
                  <a:gd name="T4" fmla="*/ 199 w 1060"/>
                  <a:gd name="T5" fmla="*/ 245 h 292"/>
                  <a:gd name="T6" fmla="*/ 152 w 1060"/>
                  <a:gd name="T7" fmla="*/ 244 h 292"/>
                  <a:gd name="T8" fmla="*/ 81 w 1060"/>
                  <a:gd name="T9" fmla="*/ 101 h 292"/>
                  <a:gd name="T10" fmla="*/ 226 w 1060"/>
                  <a:gd name="T11" fmla="*/ 48 h 292"/>
                  <a:gd name="T12" fmla="*/ 446 w 1060"/>
                  <a:gd name="T13" fmla="*/ 48 h 292"/>
                  <a:gd name="T14" fmla="*/ 1029 w 1060"/>
                  <a:gd name="T15" fmla="*/ 48 h 292"/>
                  <a:gd name="T16" fmla="*/ 1029 w 1060"/>
                  <a:gd name="T17" fmla="*/ 1 h 292"/>
                  <a:gd name="T18" fmla="*/ 414 w 1060"/>
                  <a:gd name="T19" fmla="*/ 1 h 292"/>
                  <a:gd name="T20" fmla="*/ 199 w 1060"/>
                  <a:gd name="T21" fmla="*/ 1 h 292"/>
                  <a:gd name="T22" fmla="*/ 153 w 1060"/>
                  <a:gd name="T23" fmla="*/ 2 h 292"/>
                  <a:gd name="T24" fmla="*/ 28 w 1060"/>
                  <a:gd name="T25" fmla="*/ 110 h 292"/>
                  <a:gd name="T26" fmla="*/ 177 w 1060"/>
                  <a:gd name="T27" fmla="*/ 292 h 292"/>
                  <a:gd name="T28" fmla="*/ 356 w 1060"/>
                  <a:gd name="T29" fmla="*/ 292 h 292"/>
                  <a:gd name="T30" fmla="*/ 1022 w 1060"/>
                  <a:gd name="T31" fmla="*/ 292 h 292"/>
                  <a:gd name="T32" fmla="*/ 1029 w 1060"/>
                  <a:gd name="T33" fmla="*/ 292 h 292"/>
                  <a:gd name="T34" fmla="*/ 1031 w 1060"/>
                  <a:gd name="T35" fmla="*/ 245 h 292"/>
                  <a:gd name="T36" fmla="*/ 1029 w 1060"/>
                  <a:gd name="T37" fmla="*/ 2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0" h="292">
                    <a:moveTo>
                      <a:pt x="1029" y="245"/>
                    </a:moveTo>
                    <a:lnTo>
                      <a:pt x="414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4"/>
                    </a:cubicBezTo>
                    <a:cubicBezTo>
                      <a:pt x="86" y="234"/>
                      <a:pt x="52" y="159"/>
                      <a:pt x="81" y="101"/>
                    </a:cubicBezTo>
                    <a:cubicBezTo>
                      <a:pt x="110" y="42"/>
                      <a:pt x="172" y="48"/>
                      <a:pt x="226" y="48"/>
                    </a:cubicBezTo>
                    <a:lnTo>
                      <a:pt x="446" y="48"/>
                    </a:lnTo>
                    <a:lnTo>
                      <a:pt x="1029" y="48"/>
                    </a:lnTo>
                    <a:cubicBezTo>
                      <a:pt x="1060" y="48"/>
                      <a:pt x="1060" y="1"/>
                      <a:pt x="1029" y="1"/>
                    </a:cubicBezTo>
                    <a:lnTo>
                      <a:pt x="414" y="1"/>
                    </a:lnTo>
                    <a:lnTo>
                      <a:pt x="199" y="1"/>
                    </a:lnTo>
                    <a:cubicBezTo>
                      <a:pt x="184" y="1"/>
                      <a:pt x="169" y="0"/>
                      <a:pt x="153" y="2"/>
                    </a:cubicBezTo>
                    <a:cubicBezTo>
                      <a:pt x="93" y="8"/>
                      <a:pt x="44" y="53"/>
                      <a:pt x="28" y="110"/>
                    </a:cubicBezTo>
                    <a:cubicBezTo>
                      <a:pt x="0" y="208"/>
                      <a:pt x="83" y="292"/>
                      <a:pt x="177" y="292"/>
                    </a:cubicBezTo>
                    <a:lnTo>
                      <a:pt x="356" y="292"/>
                    </a:lnTo>
                    <a:lnTo>
                      <a:pt x="1022" y="292"/>
                    </a:lnTo>
                    <a:lnTo>
                      <a:pt x="1029" y="292"/>
                    </a:lnTo>
                    <a:cubicBezTo>
                      <a:pt x="1059" y="292"/>
                      <a:pt x="1060" y="246"/>
                      <a:pt x="1031" y="245"/>
                    </a:cubicBezTo>
                    <a:cubicBezTo>
                      <a:pt x="1030" y="245"/>
                      <a:pt x="1029" y="245"/>
                      <a:pt x="1029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880100" y="2595563"/>
                <a:ext cx="830263" cy="150813"/>
              </a:xfrm>
              <a:custGeom>
                <a:avLst/>
                <a:gdLst>
                  <a:gd name="T0" fmla="*/ 54 w 936"/>
                  <a:gd name="T1" fmla="*/ 169 h 169"/>
                  <a:gd name="T2" fmla="*/ 909 w 936"/>
                  <a:gd name="T3" fmla="*/ 169 h 169"/>
                  <a:gd name="T4" fmla="*/ 909 w 936"/>
                  <a:gd name="T5" fmla="*/ 127 h 169"/>
                  <a:gd name="T6" fmla="*/ 54 w 936"/>
                  <a:gd name="T7" fmla="*/ 127 h 169"/>
                  <a:gd name="T8" fmla="*/ 54 w 936"/>
                  <a:gd name="T9" fmla="*/ 169 h 169"/>
                  <a:gd name="T10" fmla="*/ 27 w 936"/>
                  <a:gd name="T11" fmla="*/ 105 h 169"/>
                  <a:gd name="T12" fmla="*/ 881 w 936"/>
                  <a:gd name="T13" fmla="*/ 105 h 169"/>
                  <a:gd name="T14" fmla="*/ 881 w 936"/>
                  <a:gd name="T15" fmla="*/ 63 h 169"/>
                  <a:gd name="T16" fmla="*/ 27 w 936"/>
                  <a:gd name="T17" fmla="*/ 63 h 169"/>
                  <a:gd name="T18" fmla="*/ 27 w 936"/>
                  <a:gd name="T19" fmla="*/ 105 h 169"/>
                  <a:gd name="T20" fmla="*/ 54 w 936"/>
                  <a:gd name="T21" fmla="*/ 41 h 169"/>
                  <a:gd name="T22" fmla="*/ 909 w 936"/>
                  <a:gd name="T23" fmla="*/ 41 h 169"/>
                  <a:gd name="T24" fmla="*/ 909 w 936"/>
                  <a:gd name="T25" fmla="*/ 0 h 169"/>
                  <a:gd name="T26" fmla="*/ 54 w 936"/>
                  <a:gd name="T27" fmla="*/ 0 h 169"/>
                  <a:gd name="T28" fmla="*/ 54 w 936"/>
                  <a:gd name="T29" fmla="*/ 4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6" h="169">
                    <a:moveTo>
                      <a:pt x="54" y="169"/>
                    </a:moveTo>
                    <a:lnTo>
                      <a:pt x="909" y="169"/>
                    </a:lnTo>
                    <a:cubicBezTo>
                      <a:pt x="936" y="169"/>
                      <a:pt x="936" y="127"/>
                      <a:pt x="909" y="127"/>
                    </a:cubicBezTo>
                    <a:lnTo>
                      <a:pt x="54" y="127"/>
                    </a:lnTo>
                    <a:cubicBezTo>
                      <a:pt x="28" y="127"/>
                      <a:pt x="28" y="169"/>
                      <a:pt x="54" y="169"/>
                    </a:cubicBezTo>
                    <a:close/>
                    <a:moveTo>
                      <a:pt x="27" y="105"/>
                    </a:moveTo>
                    <a:lnTo>
                      <a:pt x="881" y="105"/>
                    </a:lnTo>
                    <a:cubicBezTo>
                      <a:pt x="908" y="105"/>
                      <a:pt x="908" y="63"/>
                      <a:pt x="881" y="63"/>
                    </a:cubicBezTo>
                    <a:lnTo>
                      <a:pt x="27" y="63"/>
                    </a:lnTo>
                    <a:cubicBezTo>
                      <a:pt x="0" y="63"/>
                      <a:pt x="0" y="105"/>
                      <a:pt x="27" y="105"/>
                    </a:cubicBezTo>
                    <a:close/>
                    <a:moveTo>
                      <a:pt x="54" y="41"/>
                    </a:moveTo>
                    <a:lnTo>
                      <a:pt x="909" y="41"/>
                    </a:lnTo>
                    <a:cubicBezTo>
                      <a:pt x="936" y="41"/>
                      <a:pt x="936" y="0"/>
                      <a:pt x="909" y="0"/>
                    </a:cubicBezTo>
                    <a:lnTo>
                      <a:pt x="54" y="0"/>
                    </a:lnTo>
                    <a:cubicBezTo>
                      <a:pt x="28" y="0"/>
                      <a:pt x="28" y="41"/>
                      <a:pt x="5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6540500" y="2593975"/>
                <a:ext cx="87313" cy="82550"/>
              </a:xfrm>
              <a:custGeom>
                <a:avLst/>
                <a:gdLst>
                  <a:gd name="T0" fmla="*/ 0 w 98"/>
                  <a:gd name="T1" fmla="*/ 0 h 93"/>
                  <a:gd name="T2" fmla="*/ 98 w 98"/>
                  <a:gd name="T3" fmla="*/ 0 h 93"/>
                  <a:gd name="T4" fmla="*/ 98 w 98"/>
                  <a:gd name="T5" fmla="*/ 93 h 93"/>
                  <a:gd name="T6" fmla="*/ 51 w 98"/>
                  <a:gd name="T7" fmla="*/ 74 h 93"/>
                  <a:gd name="T8" fmla="*/ 0 w 98"/>
                  <a:gd name="T9" fmla="*/ 93 h 93"/>
                  <a:gd name="T10" fmla="*/ 0 w 98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93">
                    <a:moveTo>
                      <a:pt x="0" y="0"/>
                    </a:moveTo>
                    <a:lnTo>
                      <a:pt x="98" y="0"/>
                    </a:lnTo>
                    <a:lnTo>
                      <a:pt x="98" y="93"/>
                    </a:lnTo>
                    <a:lnTo>
                      <a:pt x="51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456238" y="2828925"/>
              <a:ext cx="998538" cy="260350"/>
              <a:chOff x="5456238" y="2828925"/>
              <a:chExt cx="998538" cy="260350"/>
            </a:xfrm>
            <a:grpFill/>
          </p:grpSpPr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5456238" y="2828925"/>
                <a:ext cx="998538" cy="260350"/>
              </a:xfrm>
              <a:custGeom>
                <a:avLst/>
                <a:gdLst>
                  <a:gd name="T0" fmla="*/ 1094 w 1125"/>
                  <a:gd name="T1" fmla="*/ 245 h 291"/>
                  <a:gd name="T2" fmla="*/ 413 w 1125"/>
                  <a:gd name="T3" fmla="*/ 245 h 291"/>
                  <a:gd name="T4" fmla="*/ 199 w 1125"/>
                  <a:gd name="T5" fmla="*/ 245 h 291"/>
                  <a:gd name="T6" fmla="*/ 152 w 1125"/>
                  <a:gd name="T7" fmla="*/ 243 h 291"/>
                  <a:gd name="T8" fmla="*/ 81 w 1125"/>
                  <a:gd name="T9" fmla="*/ 100 h 291"/>
                  <a:gd name="T10" fmla="*/ 226 w 1125"/>
                  <a:gd name="T11" fmla="*/ 47 h 291"/>
                  <a:gd name="T12" fmla="*/ 446 w 1125"/>
                  <a:gd name="T13" fmla="*/ 47 h 291"/>
                  <a:gd name="T14" fmla="*/ 1095 w 1125"/>
                  <a:gd name="T15" fmla="*/ 47 h 291"/>
                  <a:gd name="T16" fmla="*/ 1095 w 1125"/>
                  <a:gd name="T17" fmla="*/ 0 h 291"/>
                  <a:gd name="T18" fmla="*/ 413 w 1125"/>
                  <a:gd name="T19" fmla="*/ 0 h 291"/>
                  <a:gd name="T20" fmla="*/ 199 w 1125"/>
                  <a:gd name="T21" fmla="*/ 0 h 291"/>
                  <a:gd name="T22" fmla="*/ 153 w 1125"/>
                  <a:gd name="T23" fmla="*/ 1 h 291"/>
                  <a:gd name="T24" fmla="*/ 28 w 1125"/>
                  <a:gd name="T25" fmla="*/ 109 h 291"/>
                  <a:gd name="T26" fmla="*/ 177 w 1125"/>
                  <a:gd name="T27" fmla="*/ 291 h 291"/>
                  <a:gd name="T28" fmla="*/ 356 w 1125"/>
                  <a:gd name="T29" fmla="*/ 291 h 291"/>
                  <a:gd name="T30" fmla="*/ 1088 w 1125"/>
                  <a:gd name="T31" fmla="*/ 291 h 291"/>
                  <a:gd name="T32" fmla="*/ 1095 w 1125"/>
                  <a:gd name="T33" fmla="*/ 291 h 291"/>
                  <a:gd name="T34" fmla="*/ 1096 w 1125"/>
                  <a:gd name="T35" fmla="*/ 245 h 291"/>
                  <a:gd name="T36" fmla="*/ 1094 w 1125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5" h="291">
                    <a:moveTo>
                      <a:pt x="1094" y="245"/>
                    </a:moveTo>
                    <a:lnTo>
                      <a:pt x="413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3"/>
                    </a:cubicBezTo>
                    <a:cubicBezTo>
                      <a:pt x="85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6" y="47"/>
                    </a:lnTo>
                    <a:lnTo>
                      <a:pt x="1095" y="47"/>
                    </a:lnTo>
                    <a:cubicBezTo>
                      <a:pt x="1125" y="47"/>
                      <a:pt x="1125" y="0"/>
                      <a:pt x="1095" y="0"/>
                    </a:cubicBezTo>
                    <a:lnTo>
                      <a:pt x="413" y="0"/>
                    </a:lnTo>
                    <a:lnTo>
                      <a:pt x="199" y="0"/>
                    </a:lnTo>
                    <a:cubicBezTo>
                      <a:pt x="184" y="0"/>
                      <a:pt x="168" y="0"/>
                      <a:pt x="153" y="1"/>
                    </a:cubicBezTo>
                    <a:cubicBezTo>
                      <a:pt x="92" y="7"/>
                      <a:pt x="44" y="52"/>
                      <a:pt x="28" y="109"/>
                    </a:cubicBezTo>
                    <a:cubicBezTo>
                      <a:pt x="0" y="207"/>
                      <a:pt x="83" y="291"/>
                      <a:pt x="177" y="291"/>
                    </a:cubicBezTo>
                    <a:lnTo>
                      <a:pt x="356" y="291"/>
                    </a:lnTo>
                    <a:lnTo>
                      <a:pt x="1088" y="291"/>
                    </a:lnTo>
                    <a:lnTo>
                      <a:pt x="1095" y="291"/>
                    </a:lnTo>
                    <a:cubicBezTo>
                      <a:pt x="1125" y="291"/>
                      <a:pt x="1125" y="246"/>
                      <a:pt x="1096" y="245"/>
                    </a:cubicBezTo>
                    <a:cubicBezTo>
                      <a:pt x="1096" y="245"/>
                      <a:pt x="1095" y="245"/>
                      <a:pt x="1094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5538788" y="2884488"/>
                <a:ext cx="868363" cy="150813"/>
              </a:xfrm>
              <a:custGeom>
                <a:avLst/>
                <a:gdLst>
                  <a:gd name="T0" fmla="*/ 54 w 979"/>
                  <a:gd name="T1" fmla="*/ 169 h 169"/>
                  <a:gd name="T2" fmla="*/ 952 w 979"/>
                  <a:gd name="T3" fmla="*/ 169 h 169"/>
                  <a:gd name="T4" fmla="*/ 952 w 979"/>
                  <a:gd name="T5" fmla="*/ 128 h 169"/>
                  <a:gd name="T6" fmla="*/ 54 w 979"/>
                  <a:gd name="T7" fmla="*/ 128 h 169"/>
                  <a:gd name="T8" fmla="*/ 54 w 979"/>
                  <a:gd name="T9" fmla="*/ 169 h 169"/>
                  <a:gd name="T10" fmla="*/ 26 w 979"/>
                  <a:gd name="T11" fmla="*/ 106 h 169"/>
                  <a:gd name="T12" fmla="*/ 924 w 979"/>
                  <a:gd name="T13" fmla="*/ 106 h 169"/>
                  <a:gd name="T14" fmla="*/ 924 w 979"/>
                  <a:gd name="T15" fmla="*/ 64 h 169"/>
                  <a:gd name="T16" fmla="*/ 26 w 979"/>
                  <a:gd name="T17" fmla="*/ 64 h 169"/>
                  <a:gd name="T18" fmla="*/ 26 w 979"/>
                  <a:gd name="T19" fmla="*/ 106 h 169"/>
                  <a:gd name="T20" fmla="*/ 54 w 979"/>
                  <a:gd name="T21" fmla="*/ 42 h 169"/>
                  <a:gd name="T22" fmla="*/ 952 w 979"/>
                  <a:gd name="T23" fmla="*/ 42 h 169"/>
                  <a:gd name="T24" fmla="*/ 952 w 979"/>
                  <a:gd name="T25" fmla="*/ 0 h 169"/>
                  <a:gd name="T26" fmla="*/ 54 w 979"/>
                  <a:gd name="T27" fmla="*/ 0 h 169"/>
                  <a:gd name="T28" fmla="*/ 54 w 979"/>
                  <a:gd name="T29" fmla="*/ 4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9" h="169">
                    <a:moveTo>
                      <a:pt x="54" y="169"/>
                    </a:moveTo>
                    <a:lnTo>
                      <a:pt x="952" y="169"/>
                    </a:lnTo>
                    <a:cubicBezTo>
                      <a:pt x="979" y="169"/>
                      <a:pt x="979" y="128"/>
                      <a:pt x="952" y="128"/>
                    </a:cubicBezTo>
                    <a:lnTo>
                      <a:pt x="54" y="128"/>
                    </a:lnTo>
                    <a:cubicBezTo>
                      <a:pt x="27" y="128"/>
                      <a:pt x="27" y="169"/>
                      <a:pt x="54" y="169"/>
                    </a:cubicBezTo>
                    <a:close/>
                    <a:moveTo>
                      <a:pt x="26" y="106"/>
                    </a:moveTo>
                    <a:lnTo>
                      <a:pt x="924" y="106"/>
                    </a:lnTo>
                    <a:cubicBezTo>
                      <a:pt x="951" y="106"/>
                      <a:pt x="951" y="64"/>
                      <a:pt x="924" y="64"/>
                    </a:cubicBezTo>
                    <a:lnTo>
                      <a:pt x="26" y="64"/>
                    </a:lnTo>
                    <a:cubicBezTo>
                      <a:pt x="0" y="64"/>
                      <a:pt x="0" y="106"/>
                      <a:pt x="26" y="106"/>
                    </a:cubicBezTo>
                    <a:close/>
                    <a:moveTo>
                      <a:pt x="54" y="42"/>
                    </a:moveTo>
                    <a:lnTo>
                      <a:pt x="952" y="42"/>
                    </a:lnTo>
                    <a:cubicBezTo>
                      <a:pt x="979" y="42"/>
                      <a:pt x="979" y="0"/>
                      <a:pt x="952" y="0"/>
                    </a:cubicBezTo>
                    <a:lnTo>
                      <a:pt x="54" y="0"/>
                    </a:lnTo>
                    <a:cubicBezTo>
                      <a:pt x="27" y="0"/>
                      <a:pt x="27" y="42"/>
                      <a:pt x="54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6234113" y="2884488"/>
                <a:ext cx="87313" cy="82550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5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5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Box 4104"/>
          <p:cNvSpPr txBox="1"/>
          <p:nvPr/>
        </p:nvSpPr>
        <p:spPr>
          <a:xfrm>
            <a:off x="481757" y="323890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solidFill>
                  <a:srgbClr val="F8F8F8"/>
                </a:solidFill>
              </a:rPr>
              <a:t>LOGO</a:t>
            </a:r>
            <a:endParaRPr lang="zh-CN" altLang="en-US" sz="3000" dirty="0">
              <a:solidFill>
                <a:srgbClr val="F8F8F8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850909" y="6165304"/>
            <a:ext cx="939800" cy="368300"/>
            <a:chOff x="8618538" y="979488"/>
            <a:chExt cx="939800" cy="368300"/>
          </a:xfrm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9380538" y="979488"/>
              <a:ext cx="177800" cy="368300"/>
            </a:xfrm>
            <a:custGeom>
              <a:avLst/>
              <a:gdLst>
                <a:gd name="T0" fmla="*/ 9 w 265"/>
                <a:gd name="T1" fmla="*/ 2 h 543"/>
                <a:gd name="T2" fmla="*/ 9 w 265"/>
                <a:gd name="T3" fmla="*/ 2 h 543"/>
                <a:gd name="T4" fmla="*/ 29 w 265"/>
                <a:gd name="T5" fmla="*/ 6 h 543"/>
                <a:gd name="T6" fmla="*/ 263 w 265"/>
                <a:gd name="T7" fmla="*/ 266 h 543"/>
                <a:gd name="T8" fmla="*/ 265 w 265"/>
                <a:gd name="T9" fmla="*/ 271 h 543"/>
                <a:gd name="T10" fmla="*/ 265 w 265"/>
                <a:gd name="T11" fmla="*/ 271 h 543"/>
                <a:gd name="T12" fmla="*/ 263 w 265"/>
                <a:gd name="T13" fmla="*/ 276 h 543"/>
                <a:gd name="T14" fmla="*/ 29 w 265"/>
                <a:gd name="T15" fmla="*/ 537 h 543"/>
                <a:gd name="T16" fmla="*/ 9 w 265"/>
                <a:gd name="T17" fmla="*/ 540 h 543"/>
                <a:gd name="T18" fmla="*/ 9 w 265"/>
                <a:gd name="T19" fmla="*/ 540 h 543"/>
                <a:gd name="T20" fmla="*/ 4 w 265"/>
                <a:gd name="T21" fmla="*/ 528 h 543"/>
                <a:gd name="T22" fmla="*/ 234 w 265"/>
                <a:gd name="T23" fmla="*/ 271 h 543"/>
                <a:gd name="T24" fmla="*/ 4 w 265"/>
                <a:gd name="T25" fmla="*/ 15 h 543"/>
                <a:gd name="T26" fmla="*/ 9 w 265"/>
                <a:gd name="T27" fmla="*/ 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543">
                  <a:moveTo>
                    <a:pt x="9" y="2"/>
                  </a:moveTo>
                  <a:lnTo>
                    <a:pt x="9" y="2"/>
                  </a:lnTo>
                  <a:cubicBezTo>
                    <a:pt x="16" y="0"/>
                    <a:pt x="25" y="1"/>
                    <a:pt x="29" y="6"/>
                  </a:cubicBezTo>
                  <a:lnTo>
                    <a:pt x="263" y="266"/>
                  </a:lnTo>
                  <a:cubicBezTo>
                    <a:pt x="264" y="268"/>
                    <a:pt x="265" y="270"/>
                    <a:pt x="265" y="271"/>
                  </a:cubicBezTo>
                  <a:lnTo>
                    <a:pt x="265" y="271"/>
                  </a:lnTo>
                  <a:cubicBezTo>
                    <a:pt x="265" y="273"/>
                    <a:pt x="264" y="275"/>
                    <a:pt x="263" y="276"/>
                  </a:cubicBezTo>
                  <a:lnTo>
                    <a:pt x="29" y="537"/>
                  </a:lnTo>
                  <a:cubicBezTo>
                    <a:pt x="25" y="541"/>
                    <a:pt x="16" y="543"/>
                    <a:pt x="9" y="540"/>
                  </a:cubicBezTo>
                  <a:lnTo>
                    <a:pt x="9" y="540"/>
                  </a:lnTo>
                  <a:cubicBezTo>
                    <a:pt x="2" y="538"/>
                    <a:pt x="0" y="532"/>
                    <a:pt x="4" y="528"/>
                  </a:cubicBezTo>
                  <a:lnTo>
                    <a:pt x="234" y="271"/>
                  </a:lnTo>
                  <a:lnTo>
                    <a:pt x="4" y="15"/>
                  </a:lnTo>
                  <a:cubicBezTo>
                    <a:pt x="0" y="10"/>
                    <a:pt x="2" y="5"/>
                    <a:pt x="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8618538" y="1139826"/>
              <a:ext cx="769938" cy="66675"/>
            </a:xfrm>
            <a:custGeom>
              <a:avLst/>
              <a:gdLst>
                <a:gd name="T0" fmla="*/ 50 w 1145"/>
                <a:gd name="T1" fmla="*/ 0 h 100"/>
                <a:gd name="T2" fmla="*/ 101 w 1145"/>
                <a:gd name="T3" fmla="*/ 50 h 100"/>
                <a:gd name="T4" fmla="*/ 50 w 1145"/>
                <a:gd name="T5" fmla="*/ 100 h 100"/>
                <a:gd name="T6" fmla="*/ 0 w 1145"/>
                <a:gd name="T7" fmla="*/ 50 h 100"/>
                <a:gd name="T8" fmla="*/ 50 w 1145"/>
                <a:gd name="T9" fmla="*/ 0 h 100"/>
                <a:gd name="T10" fmla="*/ 244 w 1145"/>
                <a:gd name="T11" fmla="*/ 0 h 100"/>
                <a:gd name="T12" fmla="*/ 294 w 1145"/>
                <a:gd name="T13" fmla="*/ 50 h 100"/>
                <a:gd name="T14" fmla="*/ 244 w 1145"/>
                <a:gd name="T15" fmla="*/ 100 h 100"/>
                <a:gd name="T16" fmla="*/ 193 w 1145"/>
                <a:gd name="T17" fmla="*/ 50 h 100"/>
                <a:gd name="T18" fmla="*/ 244 w 1145"/>
                <a:gd name="T19" fmla="*/ 0 h 100"/>
                <a:gd name="T20" fmla="*/ 437 w 1145"/>
                <a:gd name="T21" fmla="*/ 0 h 100"/>
                <a:gd name="T22" fmla="*/ 487 w 1145"/>
                <a:gd name="T23" fmla="*/ 50 h 100"/>
                <a:gd name="T24" fmla="*/ 437 w 1145"/>
                <a:gd name="T25" fmla="*/ 100 h 100"/>
                <a:gd name="T26" fmla="*/ 387 w 1145"/>
                <a:gd name="T27" fmla="*/ 50 h 100"/>
                <a:gd name="T28" fmla="*/ 437 w 1145"/>
                <a:gd name="T29" fmla="*/ 0 h 100"/>
                <a:gd name="T30" fmla="*/ 1095 w 1145"/>
                <a:gd name="T31" fmla="*/ 0 h 100"/>
                <a:gd name="T32" fmla="*/ 1145 w 1145"/>
                <a:gd name="T33" fmla="*/ 50 h 100"/>
                <a:gd name="T34" fmla="*/ 1095 w 1145"/>
                <a:gd name="T35" fmla="*/ 100 h 100"/>
                <a:gd name="T36" fmla="*/ 1044 w 1145"/>
                <a:gd name="T37" fmla="*/ 50 h 100"/>
                <a:gd name="T38" fmla="*/ 1095 w 1145"/>
                <a:gd name="T39" fmla="*/ 0 h 100"/>
                <a:gd name="T40" fmla="*/ 902 w 1145"/>
                <a:gd name="T41" fmla="*/ 0 h 100"/>
                <a:gd name="T42" fmla="*/ 952 w 1145"/>
                <a:gd name="T43" fmla="*/ 50 h 100"/>
                <a:gd name="T44" fmla="*/ 902 w 1145"/>
                <a:gd name="T45" fmla="*/ 100 h 100"/>
                <a:gd name="T46" fmla="*/ 851 w 1145"/>
                <a:gd name="T47" fmla="*/ 50 h 100"/>
                <a:gd name="T48" fmla="*/ 902 w 1145"/>
                <a:gd name="T49" fmla="*/ 0 h 100"/>
                <a:gd name="T50" fmla="*/ 708 w 1145"/>
                <a:gd name="T51" fmla="*/ 0 h 100"/>
                <a:gd name="T52" fmla="*/ 759 w 1145"/>
                <a:gd name="T53" fmla="*/ 50 h 100"/>
                <a:gd name="T54" fmla="*/ 708 w 1145"/>
                <a:gd name="T55" fmla="*/ 100 h 100"/>
                <a:gd name="T56" fmla="*/ 658 w 1145"/>
                <a:gd name="T57" fmla="*/ 50 h 100"/>
                <a:gd name="T58" fmla="*/ 708 w 1145"/>
                <a:gd name="T5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5" h="100">
                  <a:moveTo>
                    <a:pt x="50" y="0"/>
                  </a:moveTo>
                  <a:cubicBezTo>
                    <a:pt x="78" y="0"/>
                    <a:pt x="101" y="22"/>
                    <a:pt x="101" y="50"/>
                  </a:cubicBezTo>
                  <a:cubicBezTo>
                    <a:pt x="101" y="78"/>
                    <a:pt x="78" y="100"/>
                    <a:pt x="50" y="100"/>
                  </a:cubicBezTo>
                  <a:cubicBezTo>
                    <a:pt x="23" y="100"/>
                    <a:pt x="0" y="78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lose/>
                  <a:moveTo>
                    <a:pt x="244" y="0"/>
                  </a:moveTo>
                  <a:cubicBezTo>
                    <a:pt x="271" y="0"/>
                    <a:pt x="294" y="22"/>
                    <a:pt x="294" y="50"/>
                  </a:cubicBezTo>
                  <a:cubicBezTo>
                    <a:pt x="294" y="78"/>
                    <a:pt x="271" y="100"/>
                    <a:pt x="244" y="100"/>
                  </a:cubicBezTo>
                  <a:cubicBezTo>
                    <a:pt x="216" y="100"/>
                    <a:pt x="193" y="78"/>
                    <a:pt x="193" y="50"/>
                  </a:cubicBezTo>
                  <a:cubicBezTo>
                    <a:pt x="193" y="22"/>
                    <a:pt x="216" y="0"/>
                    <a:pt x="244" y="0"/>
                  </a:cubicBezTo>
                  <a:close/>
                  <a:moveTo>
                    <a:pt x="437" y="0"/>
                  </a:moveTo>
                  <a:cubicBezTo>
                    <a:pt x="465" y="0"/>
                    <a:pt x="487" y="22"/>
                    <a:pt x="487" y="50"/>
                  </a:cubicBezTo>
                  <a:cubicBezTo>
                    <a:pt x="487" y="78"/>
                    <a:pt x="465" y="100"/>
                    <a:pt x="437" y="100"/>
                  </a:cubicBezTo>
                  <a:cubicBezTo>
                    <a:pt x="409" y="100"/>
                    <a:pt x="387" y="78"/>
                    <a:pt x="387" y="50"/>
                  </a:cubicBezTo>
                  <a:cubicBezTo>
                    <a:pt x="387" y="22"/>
                    <a:pt x="409" y="0"/>
                    <a:pt x="437" y="0"/>
                  </a:cubicBezTo>
                  <a:close/>
                  <a:moveTo>
                    <a:pt x="1095" y="0"/>
                  </a:moveTo>
                  <a:cubicBezTo>
                    <a:pt x="1123" y="0"/>
                    <a:pt x="1145" y="22"/>
                    <a:pt x="1145" y="50"/>
                  </a:cubicBezTo>
                  <a:cubicBezTo>
                    <a:pt x="1145" y="78"/>
                    <a:pt x="1123" y="100"/>
                    <a:pt x="1095" y="100"/>
                  </a:cubicBezTo>
                  <a:cubicBezTo>
                    <a:pt x="1067" y="100"/>
                    <a:pt x="1044" y="78"/>
                    <a:pt x="1044" y="50"/>
                  </a:cubicBezTo>
                  <a:cubicBezTo>
                    <a:pt x="1044" y="22"/>
                    <a:pt x="1067" y="0"/>
                    <a:pt x="1095" y="0"/>
                  </a:cubicBezTo>
                  <a:close/>
                  <a:moveTo>
                    <a:pt x="902" y="0"/>
                  </a:moveTo>
                  <a:cubicBezTo>
                    <a:pt x="929" y="0"/>
                    <a:pt x="952" y="22"/>
                    <a:pt x="952" y="50"/>
                  </a:cubicBezTo>
                  <a:cubicBezTo>
                    <a:pt x="952" y="78"/>
                    <a:pt x="929" y="100"/>
                    <a:pt x="902" y="100"/>
                  </a:cubicBezTo>
                  <a:cubicBezTo>
                    <a:pt x="874" y="100"/>
                    <a:pt x="851" y="78"/>
                    <a:pt x="851" y="50"/>
                  </a:cubicBezTo>
                  <a:cubicBezTo>
                    <a:pt x="851" y="22"/>
                    <a:pt x="874" y="0"/>
                    <a:pt x="902" y="0"/>
                  </a:cubicBezTo>
                  <a:close/>
                  <a:moveTo>
                    <a:pt x="708" y="0"/>
                  </a:moveTo>
                  <a:cubicBezTo>
                    <a:pt x="736" y="0"/>
                    <a:pt x="759" y="22"/>
                    <a:pt x="759" y="50"/>
                  </a:cubicBezTo>
                  <a:cubicBezTo>
                    <a:pt x="759" y="78"/>
                    <a:pt x="736" y="100"/>
                    <a:pt x="708" y="100"/>
                  </a:cubicBezTo>
                  <a:cubicBezTo>
                    <a:pt x="680" y="100"/>
                    <a:pt x="658" y="78"/>
                    <a:pt x="658" y="50"/>
                  </a:cubicBezTo>
                  <a:cubicBezTo>
                    <a:pt x="658" y="22"/>
                    <a:pt x="680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000">
                                          <p:cBhvr>
                                            <p:cTn id="9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8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350"/>
                                </p:stCondLst>
                                <p:childTnLst>
                                  <p:par>
                                    <p:cTn id="3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4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3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8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350"/>
                                </p:stCondLst>
                                <p:childTnLst>
                                  <p:par>
                                    <p:cTn id="36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1850"/>
                                </p:stCondLst>
                                <p:childTnLst>
                                  <p:par>
                                    <p:cTn id="40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12850"/>
                                </p:stCondLst>
                                <p:childTnLst>
                                  <p:par>
                                    <p:cTn id="47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9" grpId="0" animBg="1"/>
          <p:bldP spid="10" grpId="0" animBg="1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2655888" y="1814513"/>
            <a:ext cx="7072312" cy="3482975"/>
          </a:xfrm>
          <a:custGeom>
            <a:avLst/>
            <a:gdLst>
              <a:gd name="T0" fmla="*/ 97 w 9549"/>
              <a:gd name="T1" fmla="*/ 0 h 4700"/>
              <a:gd name="T2" fmla="*/ 9452 w 9549"/>
              <a:gd name="T3" fmla="*/ 0 h 4700"/>
              <a:gd name="T4" fmla="*/ 9549 w 9549"/>
              <a:gd name="T5" fmla="*/ 97 h 4700"/>
              <a:gd name="T6" fmla="*/ 9549 w 9549"/>
              <a:gd name="T7" fmla="*/ 4603 h 4700"/>
              <a:gd name="T8" fmla="*/ 9452 w 9549"/>
              <a:gd name="T9" fmla="*/ 4700 h 4700"/>
              <a:gd name="T10" fmla="*/ 97 w 9549"/>
              <a:gd name="T11" fmla="*/ 4700 h 4700"/>
              <a:gd name="T12" fmla="*/ 0 w 9549"/>
              <a:gd name="T13" fmla="*/ 4603 h 4700"/>
              <a:gd name="T14" fmla="*/ 0 w 9549"/>
              <a:gd name="T15" fmla="*/ 97 h 4700"/>
              <a:gd name="T16" fmla="*/ 97 w 9549"/>
              <a:gd name="T17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557463" y="1612900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557463" y="1612900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148763" y="4718050"/>
            <a:ext cx="579437" cy="579438"/>
          </a:xfrm>
          <a:custGeom>
            <a:avLst/>
            <a:gdLst>
              <a:gd name="T0" fmla="*/ 782 w 782"/>
              <a:gd name="T1" fmla="*/ 0 h 782"/>
              <a:gd name="T2" fmla="*/ 782 w 782"/>
              <a:gd name="T3" fmla="*/ 685 h 782"/>
              <a:gd name="T4" fmla="*/ 685 w 782"/>
              <a:gd name="T5" fmla="*/ 782 h 782"/>
              <a:gd name="T6" fmla="*/ 0 w 782"/>
              <a:gd name="T7" fmla="*/ 782 h 782"/>
              <a:gd name="T8" fmla="*/ 782 w 782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9450388" y="5043488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167339" y="1778197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+mn-ea"/>
                <a:ea typeface="+mn-ea"/>
              </a:rPr>
              <a:t>1</a:t>
            </a:r>
            <a:endParaRPr lang="zh-CN" altLang="en-US" sz="8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4679553" y="2178307"/>
            <a:ext cx="403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请输入第一部分标题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8005" y="2493564"/>
            <a:ext cx="6651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宋体" pitchFamily="2" charset="-122"/>
              </a:rPr>
              <a:t>Part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3516735" y="3429000"/>
            <a:ext cx="531795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章节导语。这里用简短的话写出本章的中心思想，同时也给观众一个思维缓冲空间。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4658221" y="2771636"/>
            <a:ext cx="42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标题一 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标题二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3" r="8926"/>
          <a:stretch/>
        </p:blipFill>
        <p:spPr>
          <a:xfrm>
            <a:off x="7564487" y="2109327"/>
            <a:ext cx="3750222" cy="363954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019551" y="2109327"/>
            <a:ext cx="5361344" cy="158828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6" name="组合 5"/>
          <p:cNvGrpSpPr/>
          <p:nvPr/>
        </p:nvGrpSpPr>
        <p:grpSpPr>
          <a:xfrm>
            <a:off x="1398469" y="2109327"/>
            <a:ext cx="612000" cy="1047240"/>
            <a:chOff x="1398469" y="2109327"/>
            <a:chExt cx="612000" cy="1047240"/>
          </a:xfrm>
        </p:grpSpPr>
        <p:sp>
          <p:nvSpPr>
            <p:cNvPr id="24" name="矩形 23"/>
            <p:cNvSpPr/>
            <p:nvPr/>
          </p:nvSpPr>
          <p:spPr>
            <a:xfrm>
              <a:off x="1398469" y="2109327"/>
              <a:ext cx="612000" cy="68045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398469" y="2820093"/>
              <a:ext cx="612000" cy="33647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DEC</a:t>
              </a:r>
              <a:endParaRPr lang="zh-CN" altLang="en-US" sz="1400" dirty="0"/>
            </a:p>
          </p:txBody>
        </p:sp>
      </p:grpSp>
      <p:sp>
        <p:nvSpPr>
          <p:cNvPr id="31" name="矩形 30"/>
          <p:cNvSpPr/>
          <p:nvPr/>
        </p:nvSpPr>
        <p:spPr>
          <a:xfrm>
            <a:off x="1019551" y="3955642"/>
            <a:ext cx="5361344" cy="1793225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1398469" y="3955728"/>
            <a:ext cx="612000" cy="1047240"/>
            <a:chOff x="1398469" y="3955728"/>
            <a:chExt cx="612000" cy="1047240"/>
          </a:xfrm>
        </p:grpSpPr>
        <p:sp>
          <p:nvSpPr>
            <p:cNvPr id="32" name="矩形 31"/>
            <p:cNvSpPr/>
            <p:nvPr/>
          </p:nvSpPr>
          <p:spPr>
            <a:xfrm>
              <a:off x="1398469" y="3955728"/>
              <a:ext cx="612000" cy="68045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398469" y="4666494"/>
              <a:ext cx="612000" cy="33647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NOV</a:t>
              </a:r>
              <a:endParaRPr lang="zh-CN" altLang="en-US" sz="1400" dirty="0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6033" y="632835"/>
            <a:ext cx="546342" cy="554914"/>
          </a:xfrm>
          <a:ln>
            <a:noFill/>
          </a:ln>
        </p:spPr>
        <p:txBody>
          <a:bodyPr/>
          <a:lstStyle/>
          <a:p>
            <a:r>
              <a:rPr lang="en-US" altLang="zh-CN" dirty="0">
                <a:ln w="6350">
                  <a:noFill/>
                </a:ln>
              </a:rPr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Design &amp; Creativity Space Studio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203143" y="2597195"/>
            <a:ext cx="381809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我们拥有优秀的专业设计团队，严谨的逻辑思维、创意的图示化表达，带来精美、创意、动感、形象、时尚的全新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2203143" y="22278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03143" y="4443510"/>
            <a:ext cx="381809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我们拥有优秀的专业设计团队，严谨的逻辑思维、创意的图示化表达，带来精美、创意、动感、形象、时尚的全新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203143" y="4074178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26" grpId="0"/>
      <p:bldP spid="27" grpId="0"/>
      <p:bldP spid="28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5506253" y="2122336"/>
            <a:ext cx="822482" cy="3988018"/>
            <a:chOff x="5506253" y="1881704"/>
            <a:chExt cx="822482" cy="3988018"/>
          </a:xfrm>
          <a:solidFill>
            <a:srgbClr val="4E8492"/>
          </a:solidFill>
        </p:grpSpPr>
        <p:sp>
          <p:nvSpPr>
            <p:cNvPr id="8" name="Isosceles Triangle 7"/>
            <p:cNvSpPr/>
            <p:nvPr/>
          </p:nvSpPr>
          <p:spPr>
            <a:xfrm flipV="1">
              <a:off x="5591314" y="5032828"/>
              <a:ext cx="657770" cy="836894"/>
            </a:xfrm>
            <a:prstGeom prst="triangl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 flipV="1">
              <a:off x="5787584" y="5532264"/>
              <a:ext cx="265230" cy="337457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06253" y="4692973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809792" y="4731888"/>
              <a:ext cx="95276" cy="95276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58614" y="4692973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506253" y="4240402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535721" y="3830821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253" y="3277855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06253" y="1881704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506253" y="2306964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530058" y="2799939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134556" y="1881704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52809" y="1895142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191018" y="2745591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140216" y="2313647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158614" y="2971929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191018" y="3577555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158613" y="3865052"/>
              <a:ext cx="170121" cy="170121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191018" y="4368452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835588" y="2975589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873060" y="3277854"/>
              <a:ext cx="170121" cy="1701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679705" y="3887137"/>
              <a:ext cx="247155" cy="2471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749482" y="2150615"/>
              <a:ext cx="247155" cy="24715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958120" y="2600253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5920199" y="4410887"/>
              <a:ext cx="170121" cy="17012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747497" y="3571990"/>
              <a:ext cx="105312" cy="105312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cxnSp>
          <p:nvCxnSpPr>
            <p:cNvPr id="34" name="Straight Connector 33"/>
            <p:cNvCxnSpPr>
              <a:stCxn id="10" idx="6"/>
              <a:endCxn id="11" idx="2"/>
            </p:cNvCxnSpPr>
            <p:nvPr/>
          </p:nvCxnSpPr>
          <p:spPr>
            <a:xfrm>
              <a:off x="5676374" y="4778034"/>
              <a:ext cx="133418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6"/>
              <a:endCxn id="12" idx="2"/>
            </p:cNvCxnSpPr>
            <p:nvPr/>
          </p:nvCxnSpPr>
          <p:spPr>
            <a:xfrm flipV="1">
              <a:off x="5905068" y="4778034"/>
              <a:ext cx="253546" cy="149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2" idx="0"/>
              <a:endCxn id="26" idx="4"/>
            </p:cNvCxnSpPr>
            <p:nvPr/>
          </p:nvCxnSpPr>
          <p:spPr>
            <a:xfrm flipH="1" flipV="1">
              <a:off x="6243674" y="4473764"/>
              <a:ext cx="1" cy="21920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0"/>
              <a:endCxn id="25" idx="4"/>
            </p:cNvCxnSpPr>
            <p:nvPr/>
          </p:nvCxnSpPr>
          <p:spPr>
            <a:xfrm flipV="1">
              <a:off x="6243674" y="4035173"/>
              <a:ext cx="0" cy="33327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0"/>
              <a:endCxn id="24" idx="4"/>
            </p:cNvCxnSpPr>
            <p:nvPr/>
          </p:nvCxnSpPr>
          <p:spPr>
            <a:xfrm flipV="1">
              <a:off x="6243674" y="3682867"/>
              <a:ext cx="0" cy="1821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4" idx="0"/>
              <a:endCxn id="23" idx="4"/>
            </p:cNvCxnSpPr>
            <p:nvPr/>
          </p:nvCxnSpPr>
          <p:spPr>
            <a:xfrm flipV="1">
              <a:off x="6243674" y="3142050"/>
              <a:ext cx="1" cy="4355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3" idx="0"/>
              <a:endCxn id="21" idx="4"/>
            </p:cNvCxnSpPr>
            <p:nvPr/>
          </p:nvCxnSpPr>
          <p:spPr>
            <a:xfrm flipH="1" flipV="1">
              <a:off x="6243674" y="2850903"/>
              <a:ext cx="1" cy="12102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1" idx="0"/>
              <a:endCxn id="22" idx="4"/>
            </p:cNvCxnSpPr>
            <p:nvPr/>
          </p:nvCxnSpPr>
          <p:spPr>
            <a:xfrm flipH="1" flipV="1">
              <a:off x="6225277" y="2483768"/>
              <a:ext cx="18397" cy="26182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2" idx="0"/>
              <a:endCxn id="19" idx="4"/>
            </p:cNvCxnSpPr>
            <p:nvPr/>
          </p:nvCxnSpPr>
          <p:spPr>
            <a:xfrm flipH="1" flipV="1">
              <a:off x="6219617" y="2051825"/>
              <a:ext cx="5660" cy="261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2"/>
              <a:endCxn id="20" idx="6"/>
            </p:cNvCxnSpPr>
            <p:nvPr/>
          </p:nvCxnSpPr>
          <p:spPr>
            <a:xfrm flipH="1" flipV="1">
              <a:off x="5958121" y="1947798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2"/>
              <a:endCxn id="16" idx="6"/>
            </p:cNvCxnSpPr>
            <p:nvPr/>
          </p:nvCxnSpPr>
          <p:spPr>
            <a:xfrm flipH="1">
              <a:off x="5676374" y="1947798"/>
              <a:ext cx="176435" cy="1896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6" idx="4"/>
              <a:endCxn id="17" idx="0"/>
            </p:cNvCxnSpPr>
            <p:nvPr/>
          </p:nvCxnSpPr>
          <p:spPr>
            <a:xfrm>
              <a:off x="5591314" y="2051825"/>
              <a:ext cx="0" cy="2551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4"/>
              <a:endCxn id="18" idx="0"/>
            </p:cNvCxnSpPr>
            <p:nvPr/>
          </p:nvCxnSpPr>
          <p:spPr>
            <a:xfrm flipH="1">
              <a:off x="5582714" y="2477085"/>
              <a:ext cx="8600" cy="32285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18" idx="4"/>
              <a:endCxn id="15" idx="0"/>
            </p:cNvCxnSpPr>
            <p:nvPr/>
          </p:nvCxnSpPr>
          <p:spPr>
            <a:xfrm>
              <a:off x="5582714" y="2905251"/>
              <a:ext cx="8600" cy="37260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5" idx="4"/>
              <a:endCxn id="14" idx="0"/>
            </p:cNvCxnSpPr>
            <p:nvPr/>
          </p:nvCxnSpPr>
          <p:spPr>
            <a:xfrm flipH="1">
              <a:off x="5588377" y="3447976"/>
              <a:ext cx="2937" cy="38284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4"/>
              <a:endCxn id="13" idx="0"/>
            </p:cNvCxnSpPr>
            <p:nvPr/>
          </p:nvCxnSpPr>
          <p:spPr>
            <a:xfrm>
              <a:off x="5588377" y="3936133"/>
              <a:ext cx="2937" cy="30426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3" idx="4"/>
              <a:endCxn id="10" idx="0"/>
            </p:cNvCxnSpPr>
            <p:nvPr/>
          </p:nvCxnSpPr>
          <p:spPr>
            <a:xfrm>
              <a:off x="5591314" y="4410523"/>
              <a:ext cx="0" cy="282450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0" idx="7"/>
              <a:endCxn id="32" idx="2"/>
            </p:cNvCxnSpPr>
            <p:nvPr/>
          </p:nvCxnSpPr>
          <p:spPr>
            <a:xfrm flipV="1">
              <a:off x="5651460" y="4495948"/>
              <a:ext cx="268739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6"/>
              <a:endCxn id="12" idx="1"/>
            </p:cNvCxnSpPr>
            <p:nvPr/>
          </p:nvCxnSpPr>
          <p:spPr>
            <a:xfrm>
              <a:off x="6090320" y="4495948"/>
              <a:ext cx="93208" cy="22193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2" idx="4"/>
              <a:endCxn id="11" idx="7"/>
            </p:cNvCxnSpPr>
            <p:nvPr/>
          </p:nvCxnSpPr>
          <p:spPr>
            <a:xfrm flipH="1">
              <a:off x="5891115" y="4581008"/>
              <a:ext cx="114145" cy="16483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2" idx="1"/>
              <a:endCxn id="13" idx="6"/>
            </p:cNvCxnSpPr>
            <p:nvPr/>
          </p:nvCxnSpPr>
          <p:spPr>
            <a:xfrm flipH="1" flipV="1">
              <a:off x="5676374" y="4325463"/>
              <a:ext cx="268739" cy="11033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" idx="7"/>
              <a:endCxn id="29" idx="3"/>
            </p:cNvCxnSpPr>
            <p:nvPr/>
          </p:nvCxnSpPr>
          <p:spPr>
            <a:xfrm flipV="1">
              <a:off x="5651460" y="4098097"/>
              <a:ext cx="64440" cy="16721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29" idx="6"/>
              <a:endCxn id="25" idx="2"/>
            </p:cNvCxnSpPr>
            <p:nvPr/>
          </p:nvCxnSpPr>
          <p:spPr>
            <a:xfrm flipV="1">
              <a:off x="5926860" y="3950113"/>
              <a:ext cx="231753" cy="6060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1"/>
              <a:endCxn id="29" idx="5"/>
            </p:cNvCxnSpPr>
            <p:nvPr/>
          </p:nvCxnSpPr>
          <p:spPr>
            <a:xfrm flipH="1" flipV="1">
              <a:off x="5890665" y="4098097"/>
              <a:ext cx="315776" cy="28577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2" idx="0"/>
              <a:endCxn id="25" idx="3"/>
            </p:cNvCxnSpPr>
            <p:nvPr/>
          </p:nvCxnSpPr>
          <p:spPr>
            <a:xfrm flipV="1">
              <a:off x="6005260" y="4010259"/>
              <a:ext cx="178267" cy="4006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25" idx="1"/>
              <a:endCxn id="33" idx="5"/>
            </p:cNvCxnSpPr>
            <p:nvPr/>
          </p:nvCxnSpPr>
          <p:spPr>
            <a:xfrm flipH="1" flipV="1">
              <a:off x="5837386" y="3661879"/>
              <a:ext cx="346141" cy="22808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14" idx="7"/>
              <a:endCxn id="33" idx="3"/>
            </p:cNvCxnSpPr>
            <p:nvPr/>
          </p:nvCxnSpPr>
          <p:spPr>
            <a:xfrm flipV="1">
              <a:off x="5625610" y="3661879"/>
              <a:ext cx="137310" cy="1843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3" idx="7"/>
              <a:endCxn id="28" idx="3"/>
            </p:cNvCxnSpPr>
            <p:nvPr/>
          </p:nvCxnSpPr>
          <p:spPr>
            <a:xfrm flipV="1">
              <a:off x="5837386" y="3423061"/>
              <a:ext cx="60588" cy="16435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24" idx="1"/>
              <a:endCxn id="28" idx="5"/>
            </p:cNvCxnSpPr>
            <p:nvPr/>
          </p:nvCxnSpPr>
          <p:spPr>
            <a:xfrm flipH="1" flipV="1">
              <a:off x="6018267" y="3423061"/>
              <a:ext cx="188174" cy="1699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29" idx="0"/>
              <a:endCxn id="33" idx="4"/>
            </p:cNvCxnSpPr>
            <p:nvPr/>
          </p:nvCxnSpPr>
          <p:spPr>
            <a:xfrm flipH="1" flipV="1">
              <a:off x="5800153" y="3677302"/>
              <a:ext cx="3130" cy="20983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3" idx="0"/>
              <a:endCxn id="15" idx="5"/>
            </p:cNvCxnSpPr>
            <p:nvPr/>
          </p:nvCxnSpPr>
          <p:spPr>
            <a:xfrm flipH="1" flipV="1">
              <a:off x="5651460" y="3423062"/>
              <a:ext cx="148693" cy="14892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5" idx="7"/>
              <a:endCxn id="27" idx="3"/>
            </p:cNvCxnSpPr>
            <p:nvPr/>
          </p:nvCxnSpPr>
          <p:spPr>
            <a:xfrm flipV="1">
              <a:off x="5651460" y="3065478"/>
              <a:ext cx="199551" cy="23729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7" idx="1"/>
              <a:endCxn id="18" idx="6"/>
            </p:cNvCxnSpPr>
            <p:nvPr/>
          </p:nvCxnSpPr>
          <p:spPr>
            <a:xfrm flipH="1" flipV="1">
              <a:off x="5635370" y="2852595"/>
              <a:ext cx="215641" cy="138417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8" idx="7"/>
              <a:endCxn id="31" idx="2"/>
            </p:cNvCxnSpPr>
            <p:nvPr/>
          </p:nvCxnSpPr>
          <p:spPr>
            <a:xfrm flipV="1">
              <a:off x="5619947" y="2652909"/>
              <a:ext cx="338173" cy="162453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27" idx="0"/>
              <a:endCxn id="31" idx="4"/>
            </p:cNvCxnSpPr>
            <p:nvPr/>
          </p:nvCxnSpPr>
          <p:spPr>
            <a:xfrm flipV="1">
              <a:off x="5888244" y="2705565"/>
              <a:ext cx="122532" cy="270024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8" idx="0"/>
              <a:endCxn id="27" idx="5"/>
            </p:cNvCxnSpPr>
            <p:nvPr/>
          </p:nvCxnSpPr>
          <p:spPr>
            <a:xfrm flipH="1" flipV="1">
              <a:off x="5925477" y="3065478"/>
              <a:ext cx="32644" cy="21237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7" idx="7"/>
              <a:endCxn id="21" idx="2"/>
            </p:cNvCxnSpPr>
            <p:nvPr/>
          </p:nvCxnSpPr>
          <p:spPr>
            <a:xfrm flipV="1">
              <a:off x="5925477" y="2798247"/>
              <a:ext cx="265541" cy="19276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1" idx="1"/>
              <a:endCxn id="31" idx="6"/>
            </p:cNvCxnSpPr>
            <p:nvPr/>
          </p:nvCxnSpPr>
          <p:spPr>
            <a:xfrm flipH="1" flipV="1">
              <a:off x="6063432" y="2652909"/>
              <a:ext cx="143009" cy="10810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1" idx="7"/>
              <a:endCxn id="22" idx="3"/>
            </p:cNvCxnSpPr>
            <p:nvPr/>
          </p:nvCxnSpPr>
          <p:spPr>
            <a:xfrm flipV="1">
              <a:off x="6048009" y="2458854"/>
              <a:ext cx="117121" cy="156822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1" idx="1"/>
              <a:endCxn id="30" idx="4"/>
            </p:cNvCxnSpPr>
            <p:nvPr/>
          </p:nvCxnSpPr>
          <p:spPr>
            <a:xfrm flipH="1" flipV="1">
              <a:off x="5873060" y="2397770"/>
              <a:ext cx="100483" cy="217906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17" idx="7"/>
              <a:endCxn id="30" idx="2"/>
            </p:cNvCxnSpPr>
            <p:nvPr/>
          </p:nvCxnSpPr>
          <p:spPr>
            <a:xfrm flipV="1">
              <a:off x="5651460" y="2274193"/>
              <a:ext cx="98022" cy="57685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0" idx="1"/>
              <a:endCxn id="16" idx="5"/>
            </p:cNvCxnSpPr>
            <p:nvPr/>
          </p:nvCxnSpPr>
          <p:spPr>
            <a:xfrm flipH="1" flipV="1">
              <a:off x="5651460" y="2026911"/>
              <a:ext cx="134217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0" idx="0"/>
              <a:endCxn id="20" idx="4"/>
            </p:cNvCxnSpPr>
            <p:nvPr/>
          </p:nvCxnSpPr>
          <p:spPr>
            <a:xfrm flipV="1">
              <a:off x="5873060" y="2000454"/>
              <a:ext cx="32405" cy="150161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30" idx="7"/>
              <a:endCxn id="19" idx="3"/>
            </p:cNvCxnSpPr>
            <p:nvPr/>
          </p:nvCxnSpPr>
          <p:spPr>
            <a:xfrm flipV="1">
              <a:off x="5960442" y="2026911"/>
              <a:ext cx="199028" cy="159899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30" idx="6"/>
              <a:endCxn id="22" idx="1"/>
            </p:cNvCxnSpPr>
            <p:nvPr/>
          </p:nvCxnSpPr>
          <p:spPr>
            <a:xfrm>
              <a:off x="5996637" y="2274193"/>
              <a:ext cx="168493" cy="64368"/>
            </a:xfrm>
            <a:prstGeom prst="line">
              <a:avLst/>
            </a:prstGeom>
            <a:grpFill/>
            <a:ln w="3175">
              <a:solidFill>
                <a:schemeClr val="tx1">
                  <a:lumMod val="65000"/>
                  <a:lumOff val="3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790058" y="5489123"/>
              <a:ext cx="260282" cy="862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</p:grpSp>
      <p:cxnSp>
        <p:nvCxnSpPr>
          <p:cNvPr id="83" name="Straight Connector 82"/>
          <p:cNvCxnSpPr/>
          <p:nvPr/>
        </p:nvCxnSpPr>
        <p:spPr>
          <a:xfrm>
            <a:off x="6328734" y="2197913"/>
            <a:ext cx="11376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3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960481" y="2569416"/>
            <a:ext cx="2443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Design &amp; Creativity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Arial" panose="020B060402020202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60481" y="3071710"/>
            <a:ext cx="37884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400" dirty="0"/>
              <a:t>我们拥有优秀的专业设计团队，严谨的逻辑思维、创意的图示化表达，带来精美、创意、动感、形象、时尚的全新</a:t>
            </a:r>
            <a:r>
              <a:rPr lang="en-US" altLang="zh-CN" sz="1400" dirty="0"/>
              <a:t>PPT</a:t>
            </a:r>
            <a:r>
              <a:rPr lang="zh-CN" altLang="en-US" sz="1400" dirty="0"/>
              <a:t>体验。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750" y="4482945"/>
            <a:ext cx="901320" cy="901320"/>
            <a:chOff x="960481" y="4194079"/>
            <a:chExt cx="901320" cy="901320"/>
          </a:xfrm>
        </p:grpSpPr>
        <p:sp>
          <p:nvSpPr>
            <p:cNvPr id="80" name="Oval 79"/>
            <p:cNvSpPr/>
            <p:nvPr/>
          </p:nvSpPr>
          <p:spPr>
            <a:xfrm>
              <a:off x="1028787" y="4256651"/>
              <a:ext cx="776177" cy="77617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960481" y="4194079"/>
              <a:ext cx="901320" cy="90132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99" name="Shape 296"/>
            <p:cNvSpPr/>
            <p:nvPr/>
          </p:nvSpPr>
          <p:spPr>
            <a:xfrm>
              <a:off x="1214321" y="4446191"/>
              <a:ext cx="393640" cy="39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286"/>
                  </a:moveTo>
                  <a:lnTo>
                    <a:pt x="16675" y="0"/>
                  </a:lnTo>
                  <a:lnTo>
                    <a:pt x="15206" y="1629"/>
                  </a:lnTo>
                  <a:lnTo>
                    <a:pt x="20174" y="5700"/>
                  </a:lnTo>
                  <a:lnTo>
                    <a:pt x="21600" y="4286"/>
                  </a:lnTo>
                  <a:close/>
                  <a:moveTo>
                    <a:pt x="6394" y="1629"/>
                  </a:moveTo>
                  <a:lnTo>
                    <a:pt x="4925" y="214"/>
                  </a:lnTo>
                  <a:lnTo>
                    <a:pt x="0" y="4286"/>
                  </a:lnTo>
                  <a:lnTo>
                    <a:pt x="1469" y="5700"/>
                  </a:lnTo>
                  <a:lnTo>
                    <a:pt x="6394" y="1629"/>
                  </a:lnTo>
                  <a:close/>
                  <a:moveTo>
                    <a:pt x="11318" y="6729"/>
                  </a:moveTo>
                  <a:lnTo>
                    <a:pt x="9677" y="6729"/>
                  </a:lnTo>
                  <a:lnTo>
                    <a:pt x="9677" y="13071"/>
                  </a:lnTo>
                  <a:lnTo>
                    <a:pt x="14818" y="16114"/>
                  </a:lnTo>
                  <a:lnTo>
                    <a:pt x="15638" y="14871"/>
                  </a:lnTo>
                  <a:lnTo>
                    <a:pt x="11318" y="12257"/>
                  </a:lnTo>
                  <a:lnTo>
                    <a:pt x="11318" y="6729"/>
                  </a:lnTo>
                  <a:close/>
                  <a:moveTo>
                    <a:pt x="10714" y="2443"/>
                  </a:moveTo>
                  <a:cubicBezTo>
                    <a:pt x="5357" y="2443"/>
                    <a:pt x="1037" y="6729"/>
                    <a:pt x="1037" y="12043"/>
                  </a:cubicBezTo>
                  <a:cubicBezTo>
                    <a:pt x="1037" y="17357"/>
                    <a:pt x="5270" y="21600"/>
                    <a:pt x="10714" y="21600"/>
                  </a:cubicBezTo>
                  <a:cubicBezTo>
                    <a:pt x="16157" y="21600"/>
                    <a:pt x="20347" y="17357"/>
                    <a:pt x="20347" y="12043"/>
                  </a:cubicBezTo>
                  <a:cubicBezTo>
                    <a:pt x="20347" y="6729"/>
                    <a:pt x="16243" y="2443"/>
                    <a:pt x="10714" y="2443"/>
                  </a:cubicBezTo>
                  <a:close/>
                  <a:moveTo>
                    <a:pt x="10714" y="19371"/>
                  </a:moveTo>
                  <a:cubicBezTo>
                    <a:pt x="6610" y="19371"/>
                    <a:pt x="3283" y="16200"/>
                    <a:pt x="3283" y="12043"/>
                  </a:cubicBezTo>
                  <a:cubicBezTo>
                    <a:pt x="3283" y="7843"/>
                    <a:pt x="6480" y="4500"/>
                    <a:pt x="10714" y="4500"/>
                  </a:cubicBezTo>
                  <a:cubicBezTo>
                    <a:pt x="14904" y="4500"/>
                    <a:pt x="18317" y="7843"/>
                    <a:pt x="18317" y="12043"/>
                  </a:cubicBezTo>
                  <a:cubicBezTo>
                    <a:pt x="18317" y="16200"/>
                    <a:pt x="15034" y="19371"/>
                    <a:pt x="10714" y="19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28998" y="4482945"/>
            <a:ext cx="901320" cy="901320"/>
            <a:chOff x="2269729" y="4194079"/>
            <a:chExt cx="901320" cy="901320"/>
          </a:xfrm>
        </p:grpSpPr>
        <p:sp>
          <p:nvSpPr>
            <p:cNvPr id="90" name="Oval 89"/>
            <p:cNvSpPr/>
            <p:nvPr/>
          </p:nvSpPr>
          <p:spPr>
            <a:xfrm>
              <a:off x="2332301" y="4256651"/>
              <a:ext cx="776177" cy="77617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2269729" y="4194079"/>
              <a:ext cx="901320" cy="90132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00" name="Freeform 133"/>
            <p:cNvSpPr>
              <a:spLocks noEditPoints="1"/>
            </p:cNvSpPr>
            <p:nvPr/>
          </p:nvSpPr>
          <p:spPr bwMode="auto">
            <a:xfrm>
              <a:off x="2528259" y="4452968"/>
              <a:ext cx="384260" cy="383542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latin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634989" y="4482945"/>
            <a:ext cx="901320" cy="901320"/>
            <a:chOff x="3575720" y="4194079"/>
            <a:chExt cx="901320" cy="901320"/>
          </a:xfrm>
        </p:grpSpPr>
        <p:sp>
          <p:nvSpPr>
            <p:cNvPr id="94" name="Oval 93"/>
            <p:cNvSpPr/>
            <p:nvPr/>
          </p:nvSpPr>
          <p:spPr>
            <a:xfrm>
              <a:off x="3638292" y="4256651"/>
              <a:ext cx="776177" cy="776177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575720" y="4194079"/>
              <a:ext cx="901320" cy="90132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01" name="Freeform 55"/>
            <p:cNvSpPr>
              <a:spLocks noChangeAspect="1" noEditPoints="1"/>
            </p:cNvSpPr>
            <p:nvPr/>
          </p:nvSpPr>
          <p:spPr bwMode="auto">
            <a:xfrm>
              <a:off x="3850510" y="4460125"/>
              <a:ext cx="351740" cy="369228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</p:grpSp>
      <p:sp>
        <p:nvSpPr>
          <p:cNvPr id="102" name="矩形 6"/>
          <p:cNvSpPr/>
          <p:nvPr/>
        </p:nvSpPr>
        <p:spPr>
          <a:xfrm rot="5400000">
            <a:off x="6630803" y="2671688"/>
            <a:ext cx="184556" cy="894007"/>
          </a:xfrm>
          <a:custGeom>
            <a:avLst/>
            <a:gdLst>
              <a:gd name="connsiteX0" fmla="*/ 0 w 1145406"/>
              <a:gd name="connsiteY0" fmla="*/ 0 h 1145406"/>
              <a:gd name="connsiteX1" fmla="*/ 1145406 w 1145406"/>
              <a:gd name="connsiteY1" fmla="*/ 0 h 1145406"/>
              <a:gd name="connsiteX2" fmla="*/ 1145406 w 1145406"/>
              <a:gd name="connsiteY2" fmla="*/ 1145406 h 1145406"/>
              <a:gd name="connsiteX3" fmla="*/ 0 w 1145406"/>
              <a:gd name="connsiteY3" fmla="*/ 1145406 h 1145406"/>
              <a:gd name="connsiteX4" fmla="*/ 0 w 1145406"/>
              <a:gd name="connsiteY4" fmla="*/ 0 h 1145406"/>
              <a:gd name="connsiteX0-1" fmla="*/ 1145406 w 1236846"/>
              <a:gd name="connsiteY0-2" fmla="*/ 1145406 h 1236846"/>
              <a:gd name="connsiteX1-3" fmla="*/ 0 w 1236846"/>
              <a:gd name="connsiteY1-4" fmla="*/ 1145406 h 1236846"/>
              <a:gd name="connsiteX2-5" fmla="*/ 0 w 1236846"/>
              <a:gd name="connsiteY2-6" fmla="*/ 0 h 1236846"/>
              <a:gd name="connsiteX3-7" fmla="*/ 1145406 w 1236846"/>
              <a:gd name="connsiteY3-8" fmla="*/ 0 h 1236846"/>
              <a:gd name="connsiteX4-9" fmla="*/ 1236846 w 1236846"/>
              <a:gd name="connsiteY4-10" fmla="*/ 1236846 h 1236846"/>
              <a:gd name="connsiteX0-11" fmla="*/ 0 w 1236846"/>
              <a:gd name="connsiteY0-12" fmla="*/ 1145406 h 1236846"/>
              <a:gd name="connsiteX1-13" fmla="*/ 0 w 1236846"/>
              <a:gd name="connsiteY1-14" fmla="*/ 0 h 1236846"/>
              <a:gd name="connsiteX2-15" fmla="*/ 1145406 w 1236846"/>
              <a:gd name="connsiteY2-16" fmla="*/ 0 h 1236846"/>
              <a:gd name="connsiteX3-17" fmla="*/ 1236846 w 1236846"/>
              <a:gd name="connsiteY3-18" fmla="*/ 1236846 h 1236846"/>
              <a:gd name="connsiteX0-19" fmla="*/ 0 w 1145406"/>
              <a:gd name="connsiteY0-20" fmla="*/ 1145406 h 1145406"/>
              <a:gd name="connsiteX1-21" fmla="*/ 0 w 1145406"/>
              <a:gd name="connsiteY1-22" fmla="*/ 0 h 1145406"/>
              <a:gd name="connsiteX2-23" fmla="*/ 1145406 w 1145406"/>
              <a:gd name="connsiteY2-24" fmla="*/ 0 h 1145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45406" h="1145406">
                <a:moveTo>
                  <a:pt x="0" y="1145406"/>
                </a:moveTo>
                <a:lnTo>
                  <a:pt x="0" y="0"/>
                </a:lnTo>
                <a:lnTo>
                  <a:pt x="1145406" y="0"/>
                </a:lnTo>
              </a:path>
            </a:pathLst>
          </a:custGeom>
          <a:ln>
            <a:solidFill>
              <a:schemeClr val="tx1">
                <a:lumMod val="95000"/>
                <a:lumOff val="5000"/>
                <a:alpha val="3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6"/>
          <p:cNvSpPr/>
          <p:nvPr/>
        </p:nvSpPr>
        <p:spPr>
          <a:xfrm rot="5400000" flipH="1">
            <a:off x="7024283" y="3994786"/>
            <a:ext cx="304271" cy="1743488"/>
          </a:xfrm>
          <a:custGeom>
            <a:avLst/>
            <a:gdLst>
              <a:gd name="connsiteX0" fmla="*/ 0 w 1145406"/>
              <a:gd name="connsiteY0" fmla="*/ 0 h 1145406"/>
              <a:gd name="connsiteX1" fmla="*/ 1145406 w 1145406"/>
              <a:gd name="connsiteY1" fmla="*/ 0 h 1145406"/>
              <a:gd name="connsiteX2" fmla="*/ 1145406 w 1145406"/>
              <a:gd name="connsiteY2" fmla="*/ 1145406 h 1145406"/>
              <a:gd name="connsiteX3" fmla="*/ 0 w 1145406"/>
              <a:gd name="connsiteY3" fmla="*/ 1145406 h 1145406"/>
              <a:gd name="connsiteX4" fmla="*/ 0 w 1145406"/>
              <a:gd name="connsiteY4" fmla="*/ 0 h 1145406"/>
              <a:gd name="connsiteX0-1" fmla="*/ 1145406 w 1236846"/>
              <a:gd name="connsiteY0-2" fmla="*/ 1145406 h 1236846"/>
              <a:gd name="connsiteX1-3" fmla="*/ 0 w 1236846"/>
              <a:gd name="connsiteY1-4" fmla="*/ 1145406 h 1236846"/>
              <a:gd name="connsiteX2-5" fmla="*/ 0 w 1236846"/>
              <a:gd name="connsiteY2-6" fmla="*/ 0 h 1236846"/>
              <a:gd name="connsiteX3-7" fmla="*/ 1145406 w 1236846"/>
              <a:gd name="connsiteY3-8" fmla="*/ 0 h 1236846"/>
              <a:gd name="connsiteX4-9" fmla="*/ 1236846 w 1236846"/>
              <a:gd name="connsiteY4-10" fmla="*/ 1236846 h 1236846"/>
              <a:gd name="connsiteX0-11" fmla="*/ 0 w 1236846"/>
              <a:gd name="connsiteY0-12" fmla="*/ 1145406 h 1236846"/>
              <a:gd name="connsiteX1-13" fmla="*/ 0 w 1236846"/>
              <a:gd name="connsiteY1-14" fmla="*/ 0 h 1236846"/>
              <a:gd name="connsiteX2-15" fmla="*/ 1145406 w 1236846"/>
              <a:gd name="connsiteY2-16" fmla="*/ 0 h 1236846"/>
              <a:gd name="connsiteX3-17" fmla="*/ 1236846 w 1236846"/>
              <a:gd name="connsiteY3-18" fmla="*/ 1236846 h 1236846"/>
              <a:gd name="connsiteX0-19" fmla="*/ 0 w 1145406"/>
              <a:gd name="connsiteY0-20" fmla="*/ 1145406 h 1145406"/>
              <a:gd name="connsiteX1-21" fmla="*/ 0 w 1145406"/>
              <a:gd name="connsiteY1-22" fmla="*/ 0 h 1145406"/>
              <a:gd name="connsiteX2-23" fmla="*/ 1145406 w 1145406"/>
              <a:gd name="connsiteY2-24" fmla="*/ 0 h 11454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45406" h="1145406">
                <a:moveTo>
                  <a:pt x="0" y="1145406"/>
                </a:moveTo>
                <a:lnTo>
                  <a:pt x="0" y="0"/>
                </a:lnTo>
                <a:lnTo>
                  <a:pt x="1145406" y="0"/>
                </a:lnTo>
              </a:path>
            </a:pathLst>
          </a:custGeom>
          <a:ln>
            <a:solidFill>
              <a:schemeClr val="tx1">
                <a:lumMod val="95000"/>
                <a:lumOff val="5000"/>
                <a:alpha val="30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7466418" y="2368289"/>
            <a:ext cx="31453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105" name="Rectangle 36"/>
          <p:cNvSpPr>
            <a:spLocks noChangeArrowheads="1"/>
          </p:cNvSpPr>
          <p:nvPr/>
        </p:nvSpPr>
        <p:spPr bwMode="auto">
          <a:xfrm>
            <a:off x="7466419" y="203018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7000752" y="3611996"/>
            <a:ext cx="31453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7000753" y="3273892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8048162" y="4872747"/>
            <a:ext cx="31453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8048163" y="4534643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sym typeface="Arial" panose="020B0604020202020204" pitchFamily="34" charset="0"/>
              </a:rPr>
              <a:t>请添加标题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2" grpId="0" animBg="1"/>
      <p:bldP spid="103" grpId="0" animBg="1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Chart 142"/>
          <p:cNvGraphicFramePr/>
          <p:nvPr>
            <p:extLst>
              <p:ext uri="{D42A27DB-BD31-4B8C-83A1-F6EECF244321}">
                <p14:modId xmlns:p14="http://schemas.microsoft.com/office/powerpoint/2010/main" val="749080593"/>
              </p:ext>
            </p:extLst>
          </p:nvPr>
        </p:nvGraphicFramePr>
        <p:xfrm>
          <a:off x="1004815" y="186229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4" name="Oval 143"/>
          <p:cNvSpPr/>
          <p:nvPr/>
        </p:nvSpPr>
        <p:spPr>
          <a:xfrm>
            <a:off x="1751285" y="2549594"/>
            <a:ext cx="804534" cy="804534"/>
          </a:xfrm>
          <a:prstGeom prst="ellipse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latin typeface="+mn-ea"/>
              </a:rPr>
              <a:t>75</a:t>
            </a:r>
            <a:r>
              <a:rPr lang="en-US" altLang="zh-CN" sz="2400" b="1" dirty="0">
                <a:latin typeface="+mn-ea"/>
              </a:rPr>
              <a:t>%</a:t>
            </a:r>
            <a:endParaRPr lang="id-ID" sz="2400" b="1" dirty="0">
              <a:latin typeface="+mn-ea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510587" y="3954090"/>
            <a:ext cx="1285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89,750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1196731" y="4587790"/>
            <a:ext cx="1913642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599556" y="4648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graphicFrame>
        <p:nvGraphicFramePr>
          <p:cNvPr id="150" name="Chart 149"/>
          <p:cNvGraphicFramePr/>
          <p:nvPr>
            <p:extLst>
              <p:ext uri="{D42A27DB-BD31-4B8C-83A1-F6EECF244321}">
                <p14:modId xmlns:p14="http://schemas.microsoft.com/office/powerpoint/2010/main" val="1233596216"/>
              </p:ext>
            </p:extLst>
          </p:nvPr>
        </p:nvGraphicFramePr>
        <p:xfrm>
          <a:off x="3633624" y="186229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1" name="Oval 150"/>
          <p:cNvSpPr/>
          <p:nvPr/>
        </p:nvSpPr>
        <p:spPr>
          <a:xfrm>
            <a:off x="4380094" y="2549594"/>
            <a:ext cx="804534" cy="804534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latin typeface="+mn-ea"/>
              </a:rPr>
              <a:t>90</a:t>
            </a:r>
            <a:r>
              <a:rPr lang="en-US" altLang="zh-CN" sz="2400" b="1" dirty="0">
                <a:latin typeface="+mn-ea"/>
              </a:rPr>
              <a:t>%</a:t>
            </a:r>
            <a:endParaRPr lang="id-ID" sz="2400" b="1" dirty="0">
              <a:latin typeface="+mn-ea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39209" y="4015645"/>
            <a:ext cx="14863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id-ID" sz="2800" dirty="0">
                <a:solidFill>
                  <a:schemeClr val="bg1"/>
                </a:solidFill>
              </a:rPr>
              <a:t>120,890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3825540" y="4587790"/>
            <a:ext cx="1913642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28367" y="4648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添加标题</a:t>
            </a:r>
          </a:p>
        </p:txBody>
      </p:sp>
      <p:graphicFrame>
        <p:nvGraphicFramePr>
          <p:cNvPr id="157" name="Chart 156"/>
          <p:cNvGraphicFramePr/>
          <p:nvPr>
            <p:extLst>
              <p:ext uri="{D42A27DB-BD31-4B8C-83A1-F6EECF244321}">
                <p14:modId xmlns:p14="http://schemas.microsoft.com/office/powerpoint/2010/main" val="351249986"/>
              </p:ext>
            </p:extLst>
          </p:nvPr>
        </p:nvGraphicFramePr>
        <p:xfrm>
          <a:off x="6260902" y="186229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8" name="Oval 157"/>
          <p:cNvSpPr/>
          <p:nvPr/>
        </p:nvSpPr>
        <p:spPr>
          <a:xfrm>
            <a:off x="7007372" y="2549594"/>
            <a:ext cx="804534" cy="804534"/>
          </a:xfrm>
          <a:prstGeom prst="ellipse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altLang="zh-CN" sz="2400" b="1" dirty="0">
                <a:latin typeface="+mn-ea"/>
              </a:rPr>
              <a:t>15%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866863" y="4015645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id-ID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2,508</a:t>
            </a: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452818" y="4587790"/>
            <a:ext cx="1913642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6855645" y="4648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</a:p>
        </p:txBody>
      </p:sp>
      <p:graphicFrame>
        <p:nvGraphicFramePr>
          <p:cNvPr id="241" name="Chart 240"/>
          <p:cNvGraphicFramePr/>
          <p:nvPr>
            <p:extLst>
              <p:ext uri="{D42A27DB-BD31-4B8C-83A1-F6EECF244321}">
                <p14:modId xmlns:p14="http://schemas.microsoft.com/office/powerpoint/2010/main" val="853743778"/>
              </p:ext>
            </p:extLst>
          </p:nvPr>
        </p:nvGraphicFramePr>
        <p:xfrm>
          <a:off x="8889711" y="1862295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2" name="Oval 301"/>
          <p:cNvSpPr/>
          <p:nvPr/>
        </p:nvSpPr>
        <p:spPr>
          <a:xfrm>
            <a:off x="9636181" y="2549594"/>
            <a:ext cx="804534" cy="804534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d-ID" altLang="zh-CN" sz="2400" b="1" dirty="0">
                <a:latin typeface="+mn-ea"/>
              </a:rPr>
              <a:t>69%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9395485" y="4015645"/>
            <a:ext cx="1285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id-ID" sz="2800" dirty="0">
                <a:solidFill>
                  <a:schemeClr val="bg1"/>
                </a:solidFill>
              </a:rPr>
              <a:t>75,600</a:t>
            </a:r>
          </a:p>
        </p:txBody>
      </p:sp>
      <p:cxnSp>
        <p:nvCxnSpPr>
          <p:cNvPr id="306" name="Straight Connector 305"/>
          <p:cNvCxnSpPr/>
          <p:nvPr/>
        </p:nvCxnSpPr>
        <p:spPr>
          <a:xfrm>
            <a:off x="9081627" y="4587790"/>
            <a:ext cx="1913642" cy="0"/>
          </a:xfrm>
          <a:prstGeom prst="line">
            <a:avLst/>
          </a:prstGeom>
          <a:ln w="12700" cap="rnd">
            <a:solidFill>
              <a:schemeClr val="bg1">
                <a:lumMod val="8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484456" y="46488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51B9D6"/>
                </a:solidFill>
                <a:latin typeface="+mn-ea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</a:rPr>
              <a:t>添加标题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10750" y="5018145"/>
            <a:ext cx="20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严谨的逻辑思维、创意的图示化表达，带来精美、创意的全新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体验。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739559" y="5018145"/>
            <a:ext cx="20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366837" y="5018145"/>
            <a:ext cx="20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严谨的逻辑思维、创意的图示化表达，带来精美、创意的全新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体验。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994115" y="5018145"/>
            <a:ext cx="2085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严谨的逻辑思维、创意的图示化表达，带来精美、创意的全新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7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7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75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75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75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3" grpId="0">
        <p:bldAsOne/>
      </p:bldGraphic>
      <p:bldP spid="144" grpId="0" animBg="1"/>
      <p:bldP spid="147" grpId="0"/>
      <p:bldP spid="149" grpId="0"/>
      <p:bldGraphic spid="150" grpId="0">
        <p:bldAsOne/>
      </p:bldGraphic>
      <p:bldP spid="151" grpId="0" animBg="1"/>
      <p:bldP spid="154" grpId="0"/>
      <p:bldP spid="156" grpId="0"/>
      <p:bldGraphic spid="157" grpId="0">
        <p:bldAsOne/>
      </p:bldGraphic>
      <p:bldP spid="158" grpId="0" animBg="1"/>
      <p:bldP spid="161" grpId="0"/>
      <p:bldP spid="200" grpId="0"/>
      <p:bldGraphic spid="241" grpId="0">
        <p:bldAsOne/>
      </p:bldGraphic>
      <p:bldP spid="302" grpId="0" animBg="1"/>
      <p:bldP spid="305" grpId="0"/>
      <p:bldP spid="307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35233" y="1959837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Amanda Chris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738705" y="2734103"/>
            <a:ext cx="278579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38705" y="2325861"/>
            <a:ext cx="474736" cy="2551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5233" y="4141670"/>
            <a:ext cx="13227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Simple Lee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738705" y="4918503"/>
            <a:ext cx="278579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38705" y="4514511"/>
            <a:ext cx="1445945" cy="2551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Executive Manager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44943" y="1959837"/>
            <a:ext cx="16033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Monica Hugh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044183" y="2734103"/>
            <a:ext cx="278579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044183" y="2325861"/>
            <a:ext cx="968585" cy="2551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Chief Editor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4943" y="4141670"/>
            <a:ext cx="1973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</a:rPr>
              <a:t>Julian Darlington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8044183" y="4918503"/>
            <a:ext cx="2785795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044183" y="4514511"/>
            <a:ext cx="1192949" cy="2551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bg1"/>
                </a:solidFill>
              </a:rPr>
              <a:t>Sales Manager</a:t>
            </a:r>
          </a:p>
        </p:txBody>
      </p:sp>
      <p:pic>
        <p:nvPicPr>
          <p:cNvPr id="33" name="Picture 2" descr="C:\Users\114\Desktop\4e7fd7b94b7959e427000114\203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2" t="-30" r="9696" b="35759"/>
          <a:stretch>
            <a:fillRect/>
          </a:stretch>
        </p:blipFill>
        <p:spPr bwMode="auto">
          <a:xfrm>
            <a:off x="6270812" y="4158709"/>
            <a:ext cx="1600928" cy="160092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171" y="4158080"/>
            <a:ext cx="1600930" cy="1602017"/>
          </a:xfrm>
          <a:prstGeom prst="ellipse">
            <a:avLst/>
          </a:prstGeom>
          <a:noFill/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382" y="1986773"/>
            <a:ext cx="1611196" cy="160092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138" y="1986773"/>
            <a:ext cx="1552996" cy="160092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</p:pic>
      <p:sp>
        <p:nvSpPr>
          <p:cNvPr id="34" name="文本占位符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35232" y="2773754"/>
            <a:ext cx="288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优秀的专业设计团队，严谨的逻辑思维、创意的图示化表达，带来精美、创意、动感、形象的全新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7944943" y="2773754"/>
            <a:ext cx="288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优秀的专业设计团队，严谨的逻辑思维、创意的图示化表达，带来精美、创意、动感、形象的全新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635232" y="4972035"/>
            <a:ext cx="288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优秀的专业设计团队，严谨的逻辑思维、创意的图示化表达，带来精美、创意、动感、形象的全新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944943" y="4972035"/>
            <a:ext cx="288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优秀的专业设计团队，严谨的逻辑思维、创意的图示化表达，带来精美、创意、动感、形象的全新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6" grpId="0"/>
      <p:bldP spid="18" grpId="0" animBg="1"/>
      <p:bldP spid="22" grpId="0"/>
      <p:bldP spid="24" grpId="0" animBg="1"/>
      <p:bldP spid="28" grpId="0"/>
      <p:bldP spid="30" grpId="0" animBg="1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 bwMode="auto">
          <a:xfrm>
            <a:off x="3181350" y="4434920"/>
            <a:ext cx="1038225" cy="4619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chemeClr val="bg1">
                <a:alpha val="7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3079750" y="3983836"/>
            <a:ext cx="278765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chemeClr val="bg1">
                <a:alpha val="7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/>
          <p:cNvCxnSpPr/>
          <p:nvPr/>
        </p:nvCxnSpPr>
        <p:spPr bwMode="auto">
          <a:xfrm flipV="1">
            <a:off x="3181350" y="3083723"/>
            <a:ext cx="1038225" cy="4619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76200" cap="flat" cmpd="sng" algn="ctr">
            <a:solidFill>
              <a:schemeClr val="bg1">
                <a:alpha val="7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304925" y="2712248"/>
            <a:ext cx="2543175" cy="2543175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321175" y="1931198"/>
            <a:ext cx="1466850" cy="146685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321175" y="4569623"/>
            <a:ext cx="1466850" cy="1466850"/>
          </a:xfrm>
          <a:prstGeom prst="ellipse">
            <a:avLst/>
          </a:prstGeom>
          <a:solidFill>
            <a:schemeClr val="bg1">
              <a:alpha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Rectangle 6"/>
          <p:cNvSpPr/>
          <p:nvPr/>
        </p:nvSpPr>
        <p:spPr bwMode="auto">
          <a:xfrm>
            <a:off x="1814124" y="3718608"/>
            <a:ext cx="1524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sym typeface="Bevan" charset="0"/>
              </a:rPr>
              <a:t>COOPERATION</a:t>
            </a:r>
          </a:p>
        </p:txBody>
      </p:sp>
      <p:sp>
        <p:nvSpPr>
          <p:cNvPr id="28" name="Rectangle 4"/>
          <p:cNvSpPr/>
          <p:nvPr/>
        </p:nvSpPr>
        <p:spPr bwMode="auto">
          <a:xfrm>
            <a:off x="4467741" y="2717362"/>
            <a:ext cx="1173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sym typeface="Abril Fatface" charset="0"/>
              </a:rPr>
              <a:t>CONNECTING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sym typeface="Abril Fatface" charset="0"/>
              </a:rPr>
              <a:t>PEOPLE</a:t>
            </a:r>
          </a:p>
        </p:txBody>
      </p:sp>
      <p:sp>
        <p:nvSpPr>
          <p:cNvPr id="30" name="Rectangle 4"/>
          <p:cNvSpPr/>
          <p:nvPr/>
        </p:nvSpPr>
        <p:spPr bwMode="auto">
          <a:xfrm>
            <a:off x="4639262" y="5407947"/>
            <a:ext cx="830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sym typeface="Abril Fatface" charset="0"/>
              </a:rPr>
              <a:t>SEARCH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sym typeface="Abril Fatface" charset="0"/>
              </a:rPr>
              <a:t>INFO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请在此处添加标题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Design &amp; Creativity Space Studio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67400" y="2338380"/>
            <a:ext cx="417225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858000" y="3657592"/>
            <a:ext cx="417225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867400" y="4975418"/>
            <a:ext cx="417225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严谨的逻辑思维、创意的图示化表达，带来精美、创意、动感、形象、时尚的全新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体验。</a:t>
            </a:r>
          </a:p>
        </p:txBody>
      </p:sp>
      <p:sp>
        <p:nvSpPr>
          <p:cNvPr id="48" name="Freeform 11"/>
          <p:cNvSpPr>
            <a:spLocks noEditPoints="1"/>
          </p:cNvSpPr>
          <p:nvPr/>
        </p:nvSpPr>
        <p:spPr bwMode="auto">
          <a:xfrm rot="21421112">
            <a:off x="4834924" y="2216300"/>
            <a:ext cx="439350" cy="439350"/>
          </a:xfrm>
          <a:custGeom>
            <a:avLst/>
            <a:gdLst>
              <a:gd name="T0" fmla="*/ 69 w 138"/>
              <a:gd name="T1" fmla="*/ 138 h 138"/>
              <a:gd name="T2" fmla="*/ 114 w 138"/>
              <a:gd name="T3" fmla="*/ 36 h 138"/>
              <a:gd name="T4" fmla="*/ 105 w 138"/>
              <a:gd name="T5" fmla="*/ 64 h 138"/>
              <a:gd name="T6" fmla="*/ 126 w 138"/>
              <a:gd name="T7" fmla="*/ 64 h 138"/>
              <a:gd name="T8" fmla="*/ 124 w 138"/>
              <a:gd name="T9" fmla="*/ 72 h 138"/>
              <a:gd name="T10" fmla="*/ 102 w 138"/>
              <a:gd name="T11" fmla="*/ 95 h 138"/>
              <a:gd name="T12" fmla="*/ 116 w 138"/>
              <a:gd name="T13" fmla="*/ 101 h 138"/>
              <a:gd name="T14" fmla="*/ 25 w 138"/>
              <a:gd name="T15" fmla="*/ 101 h 138"/>
              <a:gd name="T16" fmla="*/ 34 w 138"/>
              <a:gd name="T17" fmla="*/ 73 h 138"/>
              <a:gd name="T18" fmla="*/ 13 w 138"/>
              <a:gd name="T19" fmla="*/ 74 h 138"/>
              <a:gd name="T20" fmla="*/ 15 w 138"/>
              <a:gd name="T21" fmla="*/ 66 h 138"/>
              <a:gd name="T22" fmla="*/ 37 w 138"/>
              <a:gd name="T23" fmla="*/ 43 h 138"/>
              <a:gd name="T24" fmla="*/ 22 w 138"/>
              <a:gd name="T25" fmla="*/ 37 h 138"/>
              <a:gd name="T26" fmla="*/ 92 w 138"/>
              <a:gd name="T27" fmla="*/ 19 h 138"/>
              <a:gd name="T28" fmla="*/ 109 w 138"/>
              <a:gd name="T29" fmla="*/ 32 h 138"/>
              <a:gd name="T30" fmla="*/ 93 w 138"/>
              <a:gd name="T31" fmla="*/ 18 h 138"/>
              <a:gd name="T32" fmla="*/ 74 w 138"/>
              <a:gd name="T33" fmla="*/ 12 h 138"/>
              <a:gd name="T34" fmla="*/ 74 w 138"/>
              <a:gd name="T35" fmla="*/ 40 h 138"/>
              <a:gd name="T36" fmla="*/ 81 w 138"/>
              <a:gd name="T37" fmla="*/ 14 h 138"/>
              <a:gd name="T38" fmla="*/ 61 w 138"/>
              <a:gd name="T39" fmla="*/ 13 h 138"/>
              <a:gd name="T40" fmla="*/ 46 w 138"/>
              <a:gd name="T41" fmla="*/ 37 h 138"/>
              <a:gd name="T42" fmla="*/ 66 w 138"/>
              <a:gd name="T43" fmla="*/ 14 h 138"/>
              <a:gd name="T44" fmla="*/ 29 w 138"/>
              <a:gd name="T45" fmla="*/ 29 h 138"/>
              <a:gd name="T46" fmla="*/ 37 w 138"/>
              <a:gd name="T47" fmla="*/ 35 h 138"/>
              <a:gd name="T48" fmla="*/ 45 w 138"/>
              <a:gd name="T49" fmla="*/ 18 h 138"/>
              <a:gd name="T50" fmla="*/ 46 w 138"/>
              <a:gd name="T51" fmla="*/ 119 h 138"/>
              <a:gd name="T52" fmla="*/ 29 w 138"/>
              <a:gd name="T53" fmla="*/ 106 h 138"/>
              <a:gd name="T54" fmla="*/ 64 w 138"/>
              <a:gd name="T55" fmla="*/ 125 h 138"/>
              <a:gd name="T56" fmla="*/ 64 w 138"/>
              <a:gd name="T57" fmla="*/ 98 h 138"/>
              <a:gd name="T58" fmla="*/ 57 w 138"/>
              <a:gd name="T59" fmla="*/ 123 h 138"/>
              <a:gd name="T60" fmla="*/ 78 w 138"/>
              <a:gd name="T61" fmla="*/ 125 h 138"/>
              <a:gd name="T62" fmla="*/ 92 w 138"/>
              <a:gd name="T63" fmla="*/ 100 h 138"/>
              <a:gd name="T64" fmla="*/ 72 w 138"/>
              <a:gd name="T65" fmla="*/ 123 h 138"/>
              <a:gd name="T66" fmla="*/ 110 w 138"/>
              <a:gd name="T67" fmla="*/ 108 h 138"/>
              <a:gd name="T68" fmla="*/ 99 w 138"/>
              <a:gd name="T69" fmla="*/ 104 h 138"/>
              <a:gd name="T70" fmla="*/ 94 w 138"/>
              <a:gd name="T71" fmla="*/ 43 h 138"/>
              <a:gd name="T72" fmla="*/ 72 w 138"/>
              <a:gd name="T73" fmla="*/ 64 h 138"/>
              <a:gd name="T74" fmla="*/ 98 w 138"/>
              <a:gd name="T75" fmla="*/ 64 h 138"/>
              <a:gd name="T76" fmla="*/ 97 w 138"/>
              <a:gd name="T77" fmla="*/ 72 h 138"/>
              <a:gd name="T78" fmla="*/ 72 w 138"/>
              <a:gd name="T79" fmla="*/ 90 h 138"/>
              <a:gd name="T80" fmla="*/ 96 w 138"/>
              <a:gd name="T81" fmla="*/ 93 h 138"/>
              <a:gd name="T82" fmla="*/ 45 w 138"/>
              <a:gd name="T83" fmla="*/ 94 h 138"/>
              <a:gd name="T84" fmla="*/ 66 w 138"/>
              <a:gd name="T85" fmla="*/ 73 h 138"/>
              <a:gd name="T86" fmla="*/ 40 w 138"/>
              <a:gd name="T87" fmla="*/ 74 h 138"/>
              <a:gd name="T88" fmla="*/ 42 w 138"/>
              <a:gd name="T89" fmla="*/ 66 h 138"/>
              <a:gd name="T90" fmla="*/ 66 w 138"/>
              <a:gd name="T91" fmla="*/ 47 h 138"/>
              <a:gd name="T92" fmla="*/ 43 w 138"/>
              <a:gd name="T93" fmla="*/ 4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8" h="138">
                <a:moveTo>
                  <a:pt x="69" y="0"/>
                </a:moveTo>
                <a:cubicBezTo>
                  <a:pt x="107" y="0"/>
                  <a:pt x="138" y="31"/>
                  <a:pt x="138" y="69"/>
                </a:cubicBezTo>
                <a:cubicBezTo>
                  <a:pt x="138" y="107"/>
                  <a:pt x="107" y="138"/>
                  <a:pt x="69" y="138"/>
                </a:cubicBezTo>
                <a:cubicBezTo>
                  <a:pt x="31" y="138"/>
                  <a:pt x="0" y="107"/>
                  <a:pt x="0" y="69"/>
                </a:cubicBezTo>
                <a:cubicBezTo>
                  <a:pt x="0" y="31"/>
                  <a:pt x="31" y="0"/>
                  <a:pt x="69" y="0"/>
                </a:cubicBezTo>
                <a:close/>
                <a:moveTo>
                  <a:pt x="114" y="36"/>
                </a:moveTo>
                <a:cubicBezTo>
                  <a:pt x="111" y="38"/>
                  <a:pt x="107" y="40"/>
                  <a:pt x="103" y="41"/>
                </a:cubicBezTo>
                <a:cubicBezTo>
                  <a:pt x="102" y="41"/>
                  <a:pt x="102" y="42"/>
                  <a:pt x="102" y="43"/>
                </a:cubicBezTo>
                <a:cubicBezTo>
                  <a:pt x="103" y="49"/>
                  <a:pt x="104" y="57"/>
                  <a:pt x="105" y="64"/>
                </a:cubicBezTo>
                <a:cubicBezTo>
                  <a:pt x="105" y="65"/>
                  <a:pt x="105" y="66"/>
                  <a:pt x="106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5" y="66"/>
                  <a:pt x="126" y="65"/>
                  <a:pt x="126" y="64"/>
                </a:cubicBezTo>
                <a:cubicBezTo>
                  <a:pt x="125" y="54"/>
                  <a:pt x="121" y="45"/>
                  <a:pt x="116" y="37"/>
                </a:cubicBezTo>
                <a:cubicBezTo>
                  <a:pt x="116" y="36"/>
                  <a:pt x="115" y="36"/>
                  <a:pt x="114" y="36"/>
                </a:cubicBezTo>
                <a:close/>
                <a:moveTo>
                  <a:pt x="124" y="72"/>
                </a:move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5" y="73"/>
                  <a:pt x="105" y="73"/>
                </a:cubicBezTo>
                <a:cubicBezTo>
                  <a:pt x="104" y="81"/>
                  <a:pt x="103" y="88"/>
                  <a:pt x="102" y="95"/>
                </a:cubicBezTo>
                <a:cubicBezTo>
                  <a:pt x="102" y="96"/>
                  <a:pt x="102" y="96"/>
                  <a:pt x="103" y="97"/>
                </a:cubicBezTo>
                <a:cubicBezTo>
                  <a:pt x="107" y="98"/>
                  <a:pt x="111" y="99"/>
                  <a:pt x="114" y="101"/>
                </a:cubicBezTo>
                <a:cubicBezTo>
                  <a:pt x="115" y="101"/>
                  <a:pt x="116" y="101"/>
                  <a:pt x="116" y="101"/>
                </a:cubicBezTo>
                <a:cubicBezTo>
                  <a:pt x="121" y="93"/>
                  <a:pt x="125" y="84"/>
                  <a:pt x="126" y="74"/>
                </a:cubicBezTo>
                <a:cubicBezTo>
                  <a:pt x="126" y="73"/>
                  <a:pt x="125" y="72"/>
                  <a:pt x="124" y="72"/>
                </a:cubicBezTo>
                <a:close/>
                <a:moveTo>
                  <a:pt x="25" y="101"/>
                </a:moveTo>
                <a:cubicBezTo>
                  <a:pt x="28" y="99"/>
                  <a:pt x="32" y="98"/>
                  <a:pt x="36" y="97"/>
                </a:cubicBezTo>
                <a:cubicBezTo>
                  <a:pt x="36" y="96"/>
                  <a:pt x="37" y="96"/>
                  <a:pt x="37" y="95"/>
                </a:cubicBezTo>
                <a:cubicBezTo>
                  <a:pt x="35" y="88"/>
                  <a:pt x="34" y="81"/>
                  <a:pt x="34" y="73"/>
                </a:cubicBezTo>
                <a:cubicBezTo>
                  <a:pt x="34" y="73"/>
                  <a:pt x="33" y="72"/>
                  <a:pt x="32" y="72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2"/>
                  <a:pt x="13" y="73"/>
                  <a:pt x="13" y="74"/>
                </a:cubicBezTo>
                <a:cubicBezTo>
                  <a:pt x="14" y="84"/>
                  <a:pt x="17" y="93"/>
                  <a:pt x="22" y="101"/>
                </a:cubicBezTo>
                <a:cubicBezTo>
                  <a:pt x="23" y="101"/>
                  <a:pt x="24" y="101"/>
                  <a:pt x="25" y="101"/>
                </a:cubicBezTo>
                <a:close/>
                <a:moveTo>
                  <a:pt x="15" y="66"/>
                </a:move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34" y="65"/>
                  <a:pt x="34" y="64"/>
                </a:cubicBezTo>
                <a:cubicBezTo>
                  <a:pt x="34" y="57"/>
                  <a:pt x="35" y="49"/>
                  <a:pt x="37" y="43"/>
                </a:cubicBezTo>
                <a:cubicBezTo>
                  <a:pt x="37" y="42"/>
                  <a:pt x="36" y="41"/>
                  <a:pt x="36" y="41"/>
                </a:cubicBezTo>
                <a:cubicBezTo>
                  <a:pt x="32" y="40"/>
                  <a:pt x="28" y="38"/>
                  <a:pt x="25" y="36"/>
                </a:cubicBezTo>
                <a:cubicBezTo>
                  <a:pt x="24" y="36"/>
                  <a:pt x="23" y="36"/>
                  <a:pt x="22" y="37"/>
                </a:cubicBezTo>
                <a:cubicBezTo>
                  <a:pt x="17" y="45"/>
                  <a:pt x="14" y="54"/>
                  <a:pt x="13" y="64"/>
                </a:cubicBezTo>
                <a:cubicBezTo>
                  <a:pt x="13" y="65"/>
                  <a:pt x="14" y="66"/>
                  <a:pt x="15" y="66"/>
                </a:cubicBezTo>
                <a:close/>
                <a:moveTo>
                  <a:pt x="92" y="19"/>
                </a:moveTo>
                <a:cubicBezTo>
                  <a:pt x="95" y="23"/>
                  <a:pt x="98" y="29"/>
                  <a:pt x="99" y="34"/>
                </a:cubicBezTo>
                <a:cubicBezTo>
                  <a:pt x="100" y="35"/>
                  <a:pt x="101" y="35"/>
                  <a:pt x="101" y="35"/>
                </a:cubicBezTo>
                <a:cubicBezTo>
                  <a:pt x="104" y="34"/>
                  <a:pt x="107" y="33"/>
                  <a:pt x="109" y="32"/>
                </a:cubicBezTo>
                <a:cubicBezTo>
                  <a:pt x="110" y="32"/>
                  <a:pt x="110" y="31"/>
                  <a:pt x="110" y="31"/>
                </a:cubicBezTo>
                <a:cubicBezTo>
                  <a:pt x="110" y="30"/>
                  <a:pt x="110" y="30"/>
                  <a:pt x="110" y="29"/>
                </a:cubicBezTo>
                <a:cubicBezTo>
                  <a:pt x="105" y="24"/>
                  <a:pt x="100" y="20"/>
                  <a:pt x="93" y="18"/>
                </a:cubicBezTo>
                <a:cubicBezTo>
                  <a:pt x="93" y="17"/>
                  <a:pt x="92" y="18"/>
                  <a:pt x="92" y="19"/>
                </a:cubicBezTo>
                <a:close/>
                <a:moveTo>
                  <a:pt x="78" y="13"/>
                </a:moveTo>
                <a:cubicBezTo>
                  <a:pt x="77" y="13"/>
                  <a:pt x="75" y="12"/>
                  <a:pt x="74" y="12"/>
                </a:cubicBezTo>
                <a:cubicBezTo>
                  <a:pt x="73" y="12"/>
                  <a:pt x="72" y="13"/>
                  <a:pt x="72" y="14"/>
                </a:cubicBezTo>
                <a:cubicBezTo>
                  <a:pt x="72" y="38"/>
                  <a:pt x="72" y="38"/>
                  <a:pt x="72" y="38"/>
                </a:cubicBezTo>
                <a:cubicBezTo>
                  <a:pt x="72" y="39"/>
                  <a:pt x="73" y="40"/>
                  <a:pt x="74" y="40"/>
                </a:cubicBezTo>
                <a:cubicBezTo>
                  <a:pt x="80" y="39"/>
                  <a:pt x="86" y="39"/>
                  <a:pt x="92" y="37"/>
                </a:cubicBezTo>
                <a:cubicBezTo>
                  <a:pt x="93" y="37"/>
                  <a:pt x="94" y="36"/>
                  <a:pt x="93" y="35"/>
                </a:cubicBezTo>
                <a:cubicBezTo>
                  <a:pt x="91" y="28"/>
                  <a:pt x="87" y="20"/>
                  <a:pt x="81" y="14"/>
                </a:cubicBezTo>
                <a:cubicBezTo>
                  <a:pt x="80" y="13"/>
                  <a:pt x="79" y="13"/>
                  <a:pt x="78" y="13"/>
                </a:cubicBezTo>
                <a:close/>
                <a:moveTo>
                  <a:pt x="64" y="12"/>
                </a:moveTo>
                <a:cubicBezTo>
                  <a:pt x="63" y="12"/>
                  <a:pt x="62" y="13"/>
                  <a:pt x="61" y="13"/>
                </a:cubicBezTo>
                <a:cubicBezTo>
                  <a:pt x="59" y="13"/>
                  <a:pt x="58" y="13"/>
                  <a:pt x="57" y="14"/>
                </a:cubicBezTo>
                <a:cubicBezTo>
                  <a:pt x="52" y="20"/>
                  <a:pt x="48" y="28"/>
                  <a:pt x="45" y="35"/>
                </a:cubicBezTo>
                <a:cubicBezTo>
                  <a:pt x="45" y="36"/>
                  <a:pt x="45" y="37"/>
                  <a:pt x="46" y="37"/>
                </a:cubicBezTo>
                <a:cubicBezTo>
                  <a:pt x="52" y="39"/>
                  <a:pt x="58" y="39"/>
                  <a:pt x="64" y="40"/>
                </a:cubicBezTo>
                <a:cubicBezTo>
                  <a:pt x="65" y="40"/>
                  <a:pt x="66" y="39"/>
                  <a:pt x="66" y="38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3"/>
                  <a:pt x="65" y="12"/>
                  <a:pt x="64" y="12"/>
                </a:cubicBezTo>
                <a:close/>
                <a:moveTo>
                  <a:pt x="45" y="18"/>
                </a:moveTo>
                <a:cubicBezTo>
                  <a:pt x="39" y="20"/>
                  <a:pt x="33" y="24"/>
                  <a:pt x="29" y="29"/>
                </a:cubicBezTo>
                <a:cubicBezTo>
                  <a:pt x="28" y="30"/>
                  <a:pt x="28" y="30"/>
                  <a:pt x="28" y="31"/>
                </a:cubicBezTo>
                <a:cubicBezTo>
                  <a:pt x="28" y="31"/>
                  <a:pt x="29" y="32"/>
                  <a:pt x="29" y="32"/>
                </a:cubicBezTo>
                <a:cubicBezTo>
                  <a:pt x="32" y="33"/>
                  <a:pt x="34" y="34"/>
                  <a:pt x="37" y="35"/>
                </a:cubicBezTo>
                <a:cubicBezTo>
                  <a:pt x="38" y="35"/>
                  <a:pt x="39" y="35"/>
                  <a:pt x="39" y="34"/>
                </a:cubicBezTo>
                <a:cubicBezTo>
                  <a:pt x="41" y="29"/>
                  <a:pt x="43" y="23"/>
                  <a:pt x="46" y="19"/>
                </a:cubicBezTo>
                <a:cubicBezTo>
                  <a:pt x="47" y="18"/>
                  <a:pt x="46" y="17"/>
                  <a:pt x="45" y="18"/>
                </a:cubicBezTo>
                <a:close/>
                <a:moveTo>
                  <a:pt x="29" y="108"/>
                </a:moveTo>
                <a:cubicBezTo>
                  <a:pt x="33" y="113"/>
                  <a:pt x="39" y="117"/>
                  <a:pt x="45" y="120"/>
                </a:cubicBezTo>
                <a:cubicBezTo>
                  <a:pt x="46" y="120"/>
                  <a:pt x="47" y="119"/>
                  <a:pt x="46" y="119"/>
                </a:cubicBezTo>
                <a:cubicBezTo>
                  <a:pt x="43" y="114"/>
                  <a:pt x="41" y="109"/>
                  <a:pt x="39" y="104"/>
                </a:cubicBezTo>
                <a:cubicBezTo>
                  <a:pt x="39" y="103"/>
                  <a:pt x="38" y="102"/>
                  <a:pt x="37" y="103"/>
                </a:cubicBezTo>
                <a:cubicBezTo>
                  <a:pt x="34" y="104"/>
                  <a:pt x="32" y="104"/>
                  <a:pt x="29" y="106"/>
                </a:cubicBezTo>
                <a:cubicBezTo>
                  <a:pt x="28" y="106"/>
                  <a:pt x="28" y="107"/>
                  <a:pt x="29" y="108"/>
                </a:cubicBezTo>
                <a:close/>
                <a:moveTo>
                  <a:pt x="61" y="125"/>
                </a:moveTo>
                <a:cubicBezTo>
                  <a:pt x="62" y="125"/>
                  <a:pt x="63" y="125"/>
                  <a:pt x="64" y="125"/>
                </a:cubicBezTo>
                <a:cubicBezTo>
                  <a:pt x="65" y="125"/>
                  <a:pt x="66" y="124"/>
                  <a:pt x="66" y="123"/>
                </a:cubicBezTo>
                <a:cubicBezTo>
                  <a:pt x="66" y="100"/>
                  <a:pt x="66" y="100"/>
                  <a:pt x="66" y="100"/>
                </a:cubicBezTo>
                <a:cubicBezTo>
                  <a:pt x="66" y="99"/>
                  <a:pt x="65" y="98"/>
                  <a:pt x="64" y="98"/>
                </a:cubicBezTo>
                <a:cubicBezTo>
                  <a:pt x="58" y="98"/>
                  <a:pt x="52" y="99"/>
                  <a:pt x="46" y="100"/>
                </a:cubicBezTo>
                <a:cubicBezTo>
                  <a:pt x="45" y="100"/>
                  <a:pt x="45" y="101"/>
                  <a:pt x="45" y="102"/>
                </a:cubicBezTo>
                <a:cubicBezTo>
                  <a:pt x="48" y="110"/>
                  <a:pt x="52" y="118"/>
                  <a:pt x="57" y="123"/>
                </a:cubicBezTo>
                <a:cubicBezTo>
                  <a:pt x="58" y="124"/>
                  <a:pt x="59" y="125"/>
                  <a:pt x="61" y="125"/>
                </a:cubicBezTo>
                <a:close/>
                <a:moveTo>
                  <a:pt x="74" y="125"/>
                </a:moveTo>
                <a:cubicBezTo>
                  <a:pt x="75" y="125"/>
                  <a:pt x="77" y="125"/>
                  <a:pt x="78" y="125"/>
                </a:cubicBezTo>
                <a:cubicBezTo>
                  <a:pt x="79" y="125"/>
                  <a:pt x="80" y="124"/>
                  <a:pt x="81" y="123"/>
                </a:cubicBezTo>
                <a:cubicBezTo>
                  <a:pt x="87" y="118"/>
                  <a:pt x="91" y="110"/>
                  <a:pt x="93" y="102"/>
                </a:cubicBezTo>
                <a:cubicBezTo>
                  <a:pt x="94" y="101"/>
                  <a:pt x="93" y="100"/>
                  <a:pt x="92" y="100"/>
                </a:cubicBezTo>
                <a:cubicBezTo>
                  <a:pt x="86" y="99"/>
                  <a:pt x="80" y="98"/>
                  <a:pt x="74" y="98"/>
                </a:cubicBezTo>
                <a:cubicBezTo>
                  <a:pt x="73" y="98"/>
                  <a:pt x="72" y="99"/>
                  <a:pt x="72" y="100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4"/>
                  <a:pt x="73" y="125"/>
                  <a:pt x="74" y="125"/>
                </a:cubicBezTo>
                <a:close/>
                <a:moveTo>
                  <a:pt x="93" y="120"/>
                </a:moveTo>
                <a:cubicBezTo>
                  <a:pt x="100" y="117"/>
                  <a:pt x="105" y="113"/>
                  <a:pt x="110" y="108"/>
                </a:cubicBezTo>
                <a:cubicBezTo>
                  <a:pt x="111" y="107"/>
                  <a:pt x="110" y="106"/>
                  <a:pt x="109" y="106"/>
                </a:cubicBezTo>
                <a:cubicBezTo>
                  <a:pt x="107" y="104"/>
                  <a:pt x="104" y="104"/>
                  <a:pt x="101" y="103"/>
                </a:cubicBezTo>
                <a:cubicBezTo>
                  <a:pt x="101" y="102"/>
                  <a:pt x="100" y="103"/>
                  <a:pt x="99" y="104"/>
                </a:cubicBezTo>
                <a:cubicBezTo>
                  <a:pt x="98" y="109"/>
                  <a:pt x="95" y="114"/>
                  <a:pt x="92" y="119"/>
                </a:cubicBezTo>
                <a:cubicBezTo>
                  <a:pt x="92" y="119"/>
                  <a:pt x="93" y="120"/>
                  <a:pt x="93" y="120"/>
                </a:cubicBezTo>
                <a:close/>
                <a:moveTo>
                  <a:pt x="94" y="43"/>
                </a:moveTo>
                <a:cubicBezTo>
                  <a:pt x="88" y="44"/>
                  <a:pt x="81" y="45"/>
                  <a:pt x="74" y="46"/>
                </a:cubicBezTo>
                <a:cubicBezTo>
                  <a:pt x="73" y="46"/>
                  <a:pt x="72" y="46"/>
                  <a:pt x="72" y="47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5"/>
                  <a:pt x="73" y="66"/>
                  <a:pt x="74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8" y="66"/>
                  <a:pt x="99" y="65"/>
                  <a:pt x="98" y="64"/>
                </a:cubicBezTo>
                <a:cubicBezTo>
                  <a:pt x="98" y="57"/>
                  <a:pt x="97" y="50"/>
                  <a:pt x="96" y="44"/>
                </a:cubicBezTo>
                <a:cubicBezTo>
                  <a:pt x="96" y="44"/>
                  <a:pt x="95" y="43"/>
                  <a:pt x="94" y="43"/>
                </a:cubicBezTo>
                <a:close/>
                <a:moveTo>
                  <a:pt x="97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3"/>
                  <a:pt x="72" y="73"/>
                </a:cubicBezTo>
                <a:cubicBezTo>
                  <a:pt x="72" y="90"/>
                  <a:pt x="72" y="90"/>
                  <a:pt x="72" y="90"/>
                </a:cubicBezTo>
                <a:cubicBezTo>
                  <a:pt x="72" y="91"/>
                  <a:pt x="73" y="92"/>
                  <a:pt x="74" y="92"/>
                </a:cubicBezTo>
                <a:cubicBezTo>
                  <a:pt x="81" y="92"/>
                  <a:pt x="88" y="93"/>
                  <a:pt x="94" y="94"/>
                </a:cubicBezTo>
                <a:cubicBezTo>
                  <a:pt x="95" y="95"/>
                  <a:pt x="96" y="94"/>
                  <a:pt x="96" y="93"/>
                </a:cubicBezTo>
                <a:cubicBezTo>
                  <a:pt x="97" y="87"/>
                  <a:pt x="98" y="80"/>
                  <a:pt x="98" y="74"/>
                </a:cubicBezTo>
                <a:cubicBezTo>
                  <a:pt x="99" y="73"/>
                  <a:pt x="98" y="72"/>
                  <a:pt x="97" y="72"/>
                </a:cubicBezTo>
                <a:close/>
                <a:moveTo>
                  <a:pt x="45" y="94"/>
                </a:moveTo>
                <a:cubicBezTo>
                  <a:pt x="51" y="93"/>
                  <a:pt x="58" y="92"/>
                  <a:pt x="65" y="92"/>
                </a:cubicBezTo>
                <a:cubicBezTo>
                  <a:pt x="65" y="92"/>
                  <a:pt x="66" y="91"/>
                  <a:pt x="66" y="90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5" y="72"/>
                  <a:pt x="65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1" y="72"/>
                  <a:pt x="40" y="73"/>
                  <a:pt x="40" y="74"/>
                </a:cubicBezTo>
                <a:cubicBezTo>
                  <a:pt x="40" y="80"/>
                  <a:pt x="41" y="87"/>
                  <a:pt x="43" y="93"/>
                </a:cubicBezTo>
                <a:cubicBezTo>
                  <a:pt x="43" y="94"/>
                  <a:pt x="44" y="95"/>
                  <a:pt x="45" y="94"/>
                </a:cubicBezTo>
                <a:close/>
                <a:moveTo>
                  <a:pt x="42" y="66"/>
                </a:moveTo>
                <a:cubicBezTo>
                  <a:pt x="65" y="66"/>
                  <a:pt x="65" y="66"/>
                  <a:pt x="65" y="66"/>
                </a:cubicBezTo>
                <a:cubicBezTo>
                  <a:pt x="65" y="66"/>
                  <a:pt x="66" y="65"/>
                  <a:pt x="66" y="64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6"/>
                  <a:pt x="65" y="46"/>
                  <a:pt x="65" y="46"/>
                </a:cubicBezTo>
                <a:cubicBezTo>
                  <a:pt x="58" y="45"/>
                  <a:pt x="51" y="44"/>
                  <a:pt x="45" y="43"/>
                </a:cubicBezTo>
                <a:cubicBezTo>
                  <a:pt x="44" y="43"/>
                  <a:pt x="43" y="44"/>
                  <a:pt x="43" y="44"/>
                </a:cubicBezTo>
                <a:cubicBezTo>
                  <a:pt x="41" y="50"/>
                  <a:pt x="40" y="57"/>
                  <a:pt x="40" y="64"/>
                </a:cubicBezTo>
                <a:cubicBezTo>
                  <a:pt x="40" y="65"/>
                  <a:pt x="41" y="66"/>
                  <a:pt x="42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9" name="Group 33"/>
          <p:cNvGrpSpPr>
            <a:grpSpLocks noChangeAspect="1"/>
          </p:cNvGrpSpPr>
          <p:nvPr/>
        </p:nvGrpSpPr>
        <p:grpSpPr>
          <a:xfrm>
            <a:off x="2369006" y="3055841"/>
            <a:ext cx="415012" cy="468096"/>
            <a:chOff x="5513440" y="1766202"/>
            <a:chExt cx="429274" cy="484183"/>
          </a:xfrm>
          <a:solidFill>
            <a:schemeClr val="bg1"/>
          </a:solidFill>
        </p:grpSpPr>
        <p:sp>
          <p:nvSpPr>
            <p:cNvPr id="50" name="Freeform 147"/>
            <p:cNvSpPr/>
            <p:nvPr/>
          </p:nvSpPr>
          <p:spPr bwMode="auto">
            <a:xfrm>
              <a:off x="5513440" y="1766202"/>
              <a:ext cx="429274" cy="87353"/>
            </a:xfrm>
            <a:custGeom>
              <a:avLst/>
              <a:gdLst>
                <a:gd name="T0" fmla="*/ 68 w 129"/>
                <a:gd name="T1" fmla="*/ 8 h 26"/>
                <a:gd name="T2" fmla="*/ 68 w 129"/>
                <a:gd name="T3" fmla="*/ 4 h 26"/>
                <a:gd name="T4" fmla="*/ 64 w 129"/>
                <a:gd name="T5" fmla="*/ 0 h 26"/>
                <a:gd name="T6" fmla="*/ 61 w 129"/>
                <a:gd name="T7" fmla="*/ 4 h 26"/>
                <a:gd name="T8" fmla="*/ 61 w 129"/>
                <a:gd name="T9" fmla="*/ 8 h 26"/>
                <a:gd name="T10" fmla="*/ 0 w 129"/>
                <a:gd name="T11" fmla="*/ 8 h 26"/>
                <a:gd name="T12" fmla="*/ 0 w 129"/>
                <a:gd name="T13" fmla="*/ 26 h 26"/>
                <a:gd name="T14" fmla="*/ 129 w 129"/>
                <a:gd name="T15" fmla="*/ 26 h 26"/>
                <a:gd name="T16" fmla="*/ 129 w 129"/>
                <a:gd name="T17" fmla="*/ 8 h 26"/>
                <a:gd name="T18" fmla="*/ 68 w 129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26">
                  <a:moveTo>
                    <a:pt x="68" y="8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3" y="0"/>
                    <a:pt x="61" y="2"/>
                    <a:pt x="61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29" y="8"/>
                    <a:pt x="129" y="8"/>
                    <a:pt x="129" y="8"/>
                  </a:cubicBezTo>
                  <a:lnTo>
                    <a:pt x="6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  <p:sp>
          <p:nvSpPr>
            <p:cNvPr id="51" name="Freeform 148"/>
            <p:cNvSpPr>
              <a:spLocks noEditPoints="1"/>
            </p:cNvSpPr>
            <p:nvPr/>
          </p:nvSpPr>
          <p:spPr bwMode="auto">
            <a:xfrm>
              <a:off x="5550876" y="1873521"/>
              <a:ext cx="356897" cy="376864"/>
            </a:xfrm>
            <a:custGeom>
              <a:avLst/>
              <a:gdLst>
                <a:gd name="T0" fmla="*/ 143 w 143"/>
                <a:gd name="T1" fmla="*/ 95 h 151"/>
                <a:gd name="T2" fmla="*/ 143 w 143"/>
                <a:gd name="T3" fmla="*/ 0 h 151"/>
                <a:gd name="T4" fmla="*/ 0 w 143"/>
                <a:gd name="T5" fmla="*/ 0 h 151"/>
                <a:gd name="T6" fmla="*/ 0 w 143"/>
                <a:gd name="T7" fmla="*/ 95 h 151"/>
                <a:gd name="T8" fmla="*/ 63 w 143"/>
                <a:gd name="T9" fmla="*/ 95 h 151"/>
                <a:gd name="T10" fmla="*/ 63 w 143"/>
                <a:gd name="T11" fmla="*/ 125 h 151"/>
                <a:gd name="T12" fmla="*/ 45 w 143"/>
                <a:gd name="T13" fmla="*/ 125 h 151"/>
                <a:gd name="T14" fmla="*/ 45 w 143"/>
                <a:gd name="T15" fmla="*/ 121 h 151"/>
                <a:gd name="T16" fmla="*/ 37 w 143"/>
                <a:gd name="T17" fmla="*/ 121 h 151"/>
                <a:gd name="T18" fmla="*/ 25 w 143"/>
                <a:gd name="T19" fmla="*/ 151 h 151"/>
                <a:gd name="T20" fmla="*/ 33 w 143"/>
                <a:gd name="T21" fmla="*/ 151 h 151"/>
                <a:gd name="T22" fmla="*/ 40 w 143"/>
                <a:gd name="T23" fmla="*/ 137 h 151"/>
                <a:gd name="T24" fmla="*/ 104 w 143"/>
                <a:gd name="T25" fmla="*/ 137 h 151"/>
                <a:gd name="T26" fmla="*/ 109 w 143"/>
                <a:gd name="T27" fmla="*/ 151 h 151"/>
                <a:gd name="T28" fmla="*/ 119 w 143"/>
                <a:gd name="T29" fmla="*/ 151 h 151"/>
                <a:gd name="T30" fmla="*/ 107 w 143"/>
                <a:gd name="T31" fmla="*/ 121 h 151"/>
                <a:gd name="T32" fmla="*/ 97 w 143"/>
                <a:gd name="T33" fmla="*/ 121 h 151"/>
                <a:gd name="T34" fmla="*/ 97 w 143"/>
                <a:gd name="T35" fmla="*/ 125 h 151"/>
                <a:gd name="T36" fmla="*/ 80 w 143"/>
                <a:gd name="T37" fmla="*/ 125 h 151"/>
                <a:gd name="T38" fmla="*/ 80 w 143"/>
                <a:gd name="T39" fmla="*/ 95 h 151"/>
                <a:gd name="T40" fmla="*/ 143 w 143"/>
                <a:gd name="T41" fmla="*/ 95 h 151"/>
                <a:gd name="T42" fmla="*/ 92 w 143"/>
                <a:gd name="T43" fmla="*/ 28 h 151"/>
                <a:gd name="T44" fmla="*/ 133 w 143"/>
                <a:gd name="T45" fmla="*/ 28 h 151"/>
                <a:gd name="T46" fmla="*/ 133 w 143"/>
                <a:gd name="T47" fmla="*/ 37 h 151"/>
                <a:gd name="T48" fmla="*/ 92 w 143"/>
                <a:gd name="T49" fmla="*/ 37 h 151"/>
                <a:gd name="T50" fmla="*/ 92 w 143"/>
                <a:gd name="T51" fmla="*/ 28 h 151"/>
                <a:gd name="T52" fmla="*/ 92 w 143"/>
                <a:gd name="T53" fmla="*/ 46 h 151"/>
                <a:gd name="T54" fmla="*/ 133 w 143"/>
                <a:gd name="T55" fmla="*/ 46 h 151"/>
                <a:gd name="T56" fmla="*/ 133 w 143"/>
                <a:gd name="T57" fmla="*/ 56 h 151"/>
                <a:gd name="T58" fmla="*/ 92 w 143"/>
                <a:gd name="T59" fmla="*/ 56 h 151"/>
                <a:gd name="T60" fmla="*/ 92 w 143"/>
                <a:gd name="T61" fmla="*/ 46 h 151"/>
                <a:gd name="T62" fmla="*/ 92 w 143"/>
                <a:gd name="T63" fmla="*/ 63 h 151"/>
                <a:gd name="T64" fmla="*/ 133 w 143"/>
                <a:gd name="T65" fmla="*/ 63 h 151"/>
                <a:gd name="T66" fmla="*/ 133 w 143"/>
                <a:gd name="T67" fmla="*/ 74 h 151"/>
                <a:gd name="T68" fmla="*/ 92 w 143"/>
                <a:gd name="T69" fmla="*/ 74 h 151"/>
                <a:gd name="T70" fmla="*/ 92 w 143"/>
                <a:gd name="T71" fmla="*/ 63 h 151"/>
                <a:gd name="T72" fmla="*/ 8 w 143"/>
                <a:gd name="T73" fmla="*/ 75 h 151"/>
                <a:gd name="T74" fmla="*/ 8 w 143"/>
                <a:gd name="T75" fmla="*/ 24 h 151"/>
                <a:gd name="T76" fmla="*/ 83 w 143"/>
                <a:gd name="T77" fmla="*/ 24 h 151"/>
                <a:gd name="T78" fmla="*/ 83 w 143"/>
                <a:gd name="T79" fmla="*/ 75 h 151"/>
                <a:gd name="T80" fmla="*/ 8 w 143"/>
                <a:gd name="T81" fmla="*/ 7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151">
                  <a:moveTo>
                    <a:pt x="143" y="95"/>
                  </a:moveTo>
                  <a:lnTo>
                    <a:pt x="143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63" y="95"/>
                  </a:lnTo>
                  <a:lnTo>
                    <a:pt x="63" y="125"/>
                  </a:lnTo>
                  <a:lnTo>
                    <a:pt x="45" y="125"/>
                  </a:lnTo>
                  <a:lnTo>
                    <a:pt x="45" y="121"/>
                  </a:lnTo>
                  <a:lnTo>
                    <a:pt x="37" y="121"/>
                  </a:lnTo>
                  <a:lnTo>
                    <a:pt x="25" y="151"/>
                  </a:lnTo>
                  <a:lnTo>
                    <a:pt x="33" y="151"/>
                  </a:lnTo>
                  <a:lnTo>
                    <a:pt x="40" y="137"/>
                  </a:lnTo>
                  <a:lnTo>
                    <a:pt x="104" y="137"/>
                  </a:lnTo>
                  <a:lnTo>
                    <a:pt x="109" y="151"/>
                  </a:lnTo>
                  <a:lnTo>
                    <a:pt x="119" y="151"/>
                  </a:lnTo>
                  <a:lnTo>
                    <a:pt x="107" y="121"/>
                  </a:lnTo>
                  <a:lnTo>
                    <a:pt x="97" y="121"/>
                  </a:lnTo>
                  <a:lnTo>
                    <a:pt x="97" y="125"/>
                  </a:lnTo>
                  <a:lnTo>
                    <a:pt x="80" y="125"/>
                  </a:lnTo>
                  <a:lnTo>
                    <a:pt x="80" y="95"/>
                  </a:lnTo>
                  <a:lnTo>
                    <a:pt x="143" y="95"/>
                  </a:lnTo>
                  <a:close/>
                  <a:moveTo>
                    <a:pt x="92" y="28"/>
                  </a:moveTo>
                  <a:lnTo>
                    <a:pt x="133" y="28"/>
                  </a:lnTo>
                  <a:lnTo>
                    <a:pt x="133" y="37"/>
                  </a:lnTo>
                  <a:lnTo>
                    <a:pt x="92" y="37"/>
                  </a:lnTo>
                  <a:lnTo>
                    <a:pt x="92" y="28"/>
                  </a:lnTo>
                  <a:close/>
                  <a:moveTo>
                    <a:pt x="92" y="46"/>
                  </a:moveTo>
                  <a:lnTo>
                    <a:pt x="133" y="46"/>
                  </a:lnTo>
                  <a:lnTo>
                    <a:pt x="133" y="56"/>
                  </a:lnTo>
                  <a:lnTo>
                    <a:pt x="92" y="56"/>
                  </a:lnTo>
                  <a:lnTo>
                    <a:pt x="92" y="46"/>
                  </a:lnTo>
                  <a:close/>
                  <a:moveTo>
                    <a:pt x="92" y="63"/>
                  </a:moveTo>
                  <a:lnTo>
                    <a:pt x="133" y="63"/>
                  </a:lnTo>
                  <a:lnTo>
                    <a:pt x="133" y="74"/>
                  </a:lnTo>
                  <a:lnTo>
                    <a:pt x="92" y="74"/>
                  </a:lnTo>
                  <a:lnTo>
                    <a:pt x="92" y="63"/>
                  </a:lnTo>
                  <a:close/>
                  <a:moveTo>
                    <a:pt x="8" y="75"/>
                  </a:moveTo>
                  <a:lnTo>
                    <a:pt x="8" y="24"/>
                  </a:lnTo>
                  <a:lnTo>
                    <a:pt x="83" y="24"/>
                  </a:lnTo>
                  <a:lnTo>
                    <a:pt x="83" y="75"/>
                  </a:lnTo>
                  <a:lnTo>
                    <a:pt x="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>
                <a:defRPr/>
              </a:pPr>
              <a:endParaRPr lang="en-US" dirty="0"/>
            </a:p>
          </p:txBody>
        </p:sp>
        <p:sp>
          <p:nvSpPr>
            <p:cNvPr id="52" name="Freeform 149"/>
            <p:cNvSpPr/>
            <p:nvPr/>
          </p:nvSpPr>
          <p:spPr bwMode="auto">
            <a:xfrm>
              <a:off x="5578330" y="1945898"/>
              <a:ext cx="174705" cy="102328"/>
            </a:xfrm>
            <a:custGeom>
              <a:avLst/>
              <a:gdLst>
                <a:gd name="T0" fmla="*/ 58 w 70"/>
                <a:gd name="T1" fmla="*/ 12 h 41"/>
                <a:gd name="T2" fmla="*/ 54 w 70"/>
                <a:gd name="T3" fmla="*/ 20 h 41"/>
                <a:gd name="T4" fmla="*/ 48 w 70"/>
                <a:gd name="T5" fmla="*/ 16 h 41"/>
                <a:gd name="T6" fmla="*/ 48 w 70"/>
                <a:gd name="T7" fmla="*/ 16 h 41"/>
                <a:gd name="T8" fmla="*/ 34 w 70"/>
                <a:gd name="T9" fmla="*/ 8 h 41"/>
                <a:gd name="T10" fmla="*/ 32 w 70"/>
                <a:gd name="T11" fmla="*/ 12 h 41"/>
                <a:gd name="T12" fmla="*/ 28 w 70"/>
                <a:gd name="T13" fmla="*/ 20 h 41"/>
                <a:gd name="T14" fmla="*/ 16 w 70"/>
                <a:gd name="T15" fmla="*/ 12 h 41"/>
                <a:gd name="T16" fmla="*/ 12 w 70"/>
                <a:gd name="T17" fmla="*/ 17 h 41"/>
                <a:gd name="T18" fmla="*/ 12 w 70"/>
                <a:gd name="T19" fmla="*/ 17 h 41"/>
                <a:gd name="T20" fmla="*/ 0 w 70"/>
                <a:gd name="T21" fmla="*/ 37 h 41"/>
                <a:gd name="T22" fmla="*/ 5 w 70"/>
                <a:gd name="T23" fmla="*/ 41 h 41"/>
                <a:gd name="T24" fmla="*/ 17 w 70"/>
                <a:gd name="T25" fmla="*/ 21 h 41"/>
                <a:gd name="T26" fmla="*/ 24 w 70"/>
                <a:gd name="T27" fmla="*/ 25 h 41"/>
                <a:gd name="T28" fmla="*/ 24 w 70"/>
                <a:gd name="T29" fmla="*/ 25 h 41"/>
                <a:gd name="T30" fmla="*/ 30 w 70"/>
                <a:gd name="T31" fmla="*/ 29 h 41"/>
                <a:gd name="T32" fmla="*/ 37 w 70"/>
                <a:gd name="T33" fmla="*/ 17 h 41"/>
                <a:gd name="T34" fmla="*/ 42 w 70"/>
                <a:gd name="T35" fmla="*/ 21 h 41"/>
                <a:gd name="T36" fmla="*/ 42 w 70"/>
                <a:gd name="T37" fmla="*/ 21 h 41"/>
                <a:gd name="T38" fmla="*/ 56 w 70"/>
                <a:gd name="T39" fmla="*/ 28 h 41"/>
                <a:gd name="T40" fmla="*/ 57 w 70"/>
                <a:gd name="T41" fmla="*/ 28 h 41"/>
                <a:gd name="T42" fmla="*/ 57 w 70"/>
                <a:gd name="T43" fmla="*/ 28 h 41"/>
                <a:gd name="T44" fmla="*/ 64 w 70"/>
                <a:gd name="T45" fmla="*/ 17 h 41"/>
                <a:gd name="T46" fmla="*/ 64 w 70"/>
                <a:gd name="T47" fmla="*/ 17 h 41"/>
                <a:gd name="T48" fmla="*/ 70 w 70"/>
                <a:gd name="T49" fmla="*/ 4 h 41"/>
                <a:gd name="T50" fmla="*/ 65 w 70"/>
                <a:gd name="T51" fmla="*/ 0 h 41"/>
                <a:gd name="T52" fmla="*/ 58 w 70"/>
                <a:gd name="T53" fmla="*/ 1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41">
                  <a:moveTo>
                    <a:pt x="58" y="12"/>
                  </a:moveTo>
                  <a:lnTo>
                    <a:pt x="54" y="20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34" y="8"/>
                  </a:lnTo>
                  <a:lnTo>
                    <a:pt x="32" y="12"/>
                  </a:lnTo>
                  <a:lnTo>
                    <a:pt x="28" y="20"/>
                  </a:lnTo>
                  <a:lnTo>
                    <a:pt x="16" y="12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0" y="37"/>
                  </a:lnTo>
                  <a:lnTo>
                    <a:pt x="5" y="41"/>
                  </a:lnTo>
                  <a:lnTo>
                    <a:pt x="17" y="21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30" y="29"/>
                  </a:lnTo>
                  <a:lnTo>
                    <a:pt x="37" y="17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70" y="4"/>
                  </a:lnTo>
                  <a:lnTo>
                    <a:pt x="65" y="0"/>
                  </a:lnTo>
                  <a:lnTo>
                    <a:pt x="5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16450" y="3545686"/>
            <a:ext cx="876300" cy="876300"/>
            <a:chOff x="4616450" y="3545686"/>
            <a:chExt cx="876300" cy="876300"/>
          </a:xfrm>
        </p:grpSpPr>
        <p:sp>
          <p:nvSpPr>
            <p:cNvPr id="12" name="Oval 11"/>
            <p:cNvSpPr/>
            <p:nvPr/>
          </p:nvSpPr>
          <p:spPr bwMode="auto">
            <a:xfrm>
              <a:off x="4616450" y="3545686"/>
              <a:ext cx="876300" cy="8763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22860" rIns="45720" bIns="22860" numCol="1" rtlCol="0" anchor="t" anchorCtr="0" compatLnSpc="1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grpSp>
          <p:nvGrpSpPr>
            <p:cNvPr id="53" name="Group 12"/>
            <p:cNvGrpSpPr>
              <a:grpSpLocks noChangeAspect="1"/>
            </p:cNvGrpSpPr>
            <p:nvPr/>
          </p:nvGrpSpPr>
          <p:grpSpPr>
            <a:xfrm>
              <a:off x="4847093" y="3814983"/>
              <a:ext cx="415014" cy="337706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54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>
                  <a:defRPr/>
                </a:pPr>
                <a:endParaRPr lang="en-US"/>
              </a:p>
            </p:txBody>
          </p:sp>
          <p:sp>
            <p:nvSpPr>
              <p:cNvPr id="55" name="Freeform 6"/>
              <p:cNvSpPr/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>
                  <a:defRPr/>
                </a:pPr>
                <a:endParaRPr lang="en-US"/>
              </a:p>
            </p:txBody>
          </p:sp>
          <p:sp>
            <p:nvSpPr>
              <p:cNvPr id="56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913765">
                  <a:defRPr/>
                </a:pPr>
                <a:endParaRPr 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81700" y="3545686"/>
            <a:ext cx="876300" cy="876300"/>
            <a:chOff x="5981700" y="3545686"/>
            <a:chExt cx="876300" cy="876300"/>
          </a:xfrm>
        </p:grpSpPr>
        <p:sp>
          <p:nvSpPr>
            <p:cNvPr id="11" name="Oval 10"/>
            <p:cNvSpPr/>
            <p:nvPr/>
          </p:nvSpPr>
          <p:spPr bwMode="auto">
            <a:xfrm>
              <a:off x="5981700" y="3545686"/>
              <a:ext cx="876300" cy="876300"/>
            </a:xfrm>
            <a:prstGeom prst="ellipse">
              <a:avLst/>
            </a:prstGeom>
            <a:solidFill>
              <a:schemeClr val="tx1">
                <a:lumMod val="95000"/>
                <a:lumOff val="5000"/>
                <a:alpha val="3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5720" tIns="22860" rIns="45720" bIns="22860" numCol="1" rtlCol="0" anchor="t" anchorCtr="0" compatLnSpc="1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7" name="Freeform 55"/>
            <p:cNvSpPr>
              <a:spLocks noChangeAspect="1" noEditPoints="1"/>
            </p:cNvSpPr>
            <p:nvPr/>
          </p:nvSpPr>
          <p:spPr bwMode="auto">
            <a:xfrm>
              <a:off x="6212821" y="3766514"/>
              <a:ext cx="414058" cy="434644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</p:grpSp>
      <p:grpSp>
        <p:nvGrpSpPr>
          <p:cNvPr id="58" name="Group 25"/>
          <p:cNvGrpSpPr>
            <a:grpSpLocks noChangeAspect="1"/>
          </p:cNvGrpSpPr>
          <p:nvPr/>
        </p:nvGrpSpPr>
        <p:grpSpPr>
          <a:xfrm>
            <a:off x="4847092" y="4846999"/>
            <a:ext cx="415014" cy="408424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59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>
                <a:defRPr/>
              </a:pPr>
              <a:endParaRPr 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712913" y="4055242"/>
            <a:ext cx="172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专业精致的</a:t>
            </a:r>
            <a:r>
              <a:rPr lang="en-US" altLang="zh-CN" sz="1200" dirty="0">
                <a:solidFill>
                  <a:schemeClr val="bg1"/>
                </a:solidFill>
              </a:rPr>
              <a:t>PPT</a:t>
            </a:r>
            <a:r>
              <a:rPr lang="zh-CN" altLang="en-US" sz="1200" dirty="0">
                <a:solidFill>
                  <a:schemeClr val="bg1"/>
                </a:solidFill>
              </a:rPr>
              <a:t>设计与制作，为您提供全方位的演示服务。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22" grpId="0"/>
      <p:bldP spid="28" grpId="0"/>
      <p:bldP spid="30" grpId="0"/>
      <p:bldP spid="45" grpId="0"/>
      <p:bldP spid="46" grpId="0"/>
      <p:bldP spid="47" grpId="0"/>
      <p:bldP spid="48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2655888" y="1814513"/>
            <a:ext cx="7072312" cy="3482975"/>
          </a:xfrm>
          <a:custGeom>
            <a:avLst/>
            <a:gdLst>
              <a:gd name="T0" fmla="*/ 97 w 9549"/>
              <a:gd name="T1" fmla="*/ 0 h 4700"/>
              <a:gd name="T2" fmla="*/ 9452 w 9549"/>
              <a:gd name="T3" fmla="*/ 0 h 4700"/>
              <a:gd name="T4" fmla="*/ 9549 w 9549"/>
              <a:gd name="T5" fmla="*/ 97 h 4700"/>
              <a:gd name="T6" fmla="*/ 9549 w 9549"/>
              <a:gd name="T7" fmla="*/ 4603 h 4700"/>
              <a:gd name="T8" fmla="*/ 9452 w 9549"/>
              <a:gd name="T9" fmla="*/ 4700 h 4700"/>
              <a:gd name="T10" fmla="*/ 97 w 9549"/>
              <a:gd name="T11" fmla="*/ 4700 h 4700"/>
              <a:gd name="T12" fmla="*/ 0 w 9549"/>
              <a:gd name="T13" fmla="*/ 4603 h 4700"/>
              <a:gd name="T14" fmla="*/ 0 w 9549"/>
              <a:gd name="T15" fmla="*/ 97 h 4700"/>
              <a:gd name="T16" fmla="*/ 97 w 9549"/>
              <a:gd name="T17" fmla="*/ 0 h 4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49" h="4700">
                <a:moveTo>
                  <a:pt x="97" y="0"/>
                </a:moveTo>
                <a:lnTo>
                  <a:pt x="9452" y="0"/>
                </a:lnTo>
                <a:cubicBezTo>
                  <a:pt x="9505" y="0"/>
                  <a:pt x="9549" y="43"/>
                  <a:pt x="9549" y="97"/>
                </a:cubicBezTo>
                <a:lnTo>
                  <a:pt x="9549" y="4603"/>
                </a:lnTo>
                <a:cubicBezTo>
                  <a:pt x="9549" y="4656"/>
                  <a:pt x="9505" y="4700"/>
                  <a:pt x="9452" y="4700"/>
                </a:cubicBezTo>
                <a:lnTo>
                  <a:pt x="97" y="4700"/>
                </a:lnTo>
                <a:cubicBezTo>
                  <a:pt x="44" y="4700"/>
                  <a:pt x="0" y="4656"/>
                  <a:pt x="0" y="4603"/>
                </a:cubicBezTo>
                <a:lnTo>
                  <a:pt x="0" y="97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2557463" y="1612900"/>
            <a:ext cx="2422525" cy="193675"/>
          </a:xfrm>
          <a:custGeom>
            <a:avLst/>
            <a:gdLst>
              <a:gd name="T0" fmla="*/ 249 w 3270"/>
              <a:gd name="T1" fmla="*/ 261 h 261"/>
              <a:gd name="T2" fmla="*/ 3270 w 3270"/>
              <a:gd name="T3" fmla="*/ 261 h 261"/>
              <a:gd name="T4" fmla="*/ 3022 w 3270"/>
              <a:gd name="T5" fmla="*/ 0 h 261"/>
              <a:gd name="T6" fmla="*/ 0 w 3270"/>
              <a:gd name="T7" fmla="*/ 0 h 261"/>
              <a:gd name="T8" fmla="*/ 249 w 3270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0" h="261">
                <a:moveTo>
                  <a:pt x="249" y="261"/>
                </a:moveTo>
                <a:lnTo>
                  <a:pt x="3270" y="261"/>
                </a:lnTo>
                <a:lnTo>
                  <a:pt x="3022" y="0"/>
                </a:lnTo>
                <a:lnTo>
                  <a:pt x="0" y="0"/>
                </a:lnTo>
                <a:lnTo>
                  <a:pt x="249" y="2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557463" y="1612900"/>
            <a:ext cx="2238375" cy="1554163"/>
          </a:xfrm>
          <a:custGeom>
            <a:avLst/>
            <a:gdLst>
              <a:gd name="T0" fmla="*/ 3022 w 3022"/>
              <a:gd name="T1" fmla="*/ 0 h 2098"/>
              <a:gd name="T2" fmla="*/ 0 w 3022"/>
              <a:gd name="T3" fmla="*/ 0 h 2098"/>
              <a:gd name="T4" fmla="*/ 0 w 3022"/>
              <a:gd name="T5" fmla="*/ 2098 h 2098"/>
              <a:gd name="T6" fmla="*/ 2165 w 3022"/>
              <a:gd name="T7" fmla="*/ 2098 h 2098"/>
              <a:gd name="T8" fmla="*/ 3022 w 3022"/>
              <a:gd name="T9" fmla="*/ 0 h 2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9148763" y="4718050"/>
            <a:ext cx="579437" cy="579438"/>
          </a:xfrm>
          <a:custGeom>
            <a:avLst/>
            <a:gdLst>
              <a:gd name="T0" fmla="*/ 782 w 782"/>
              <a:gd name="T1" fmla="*/ 0 h 782"/>
              <a:gd name="T2" fmla="*/ 782 w 782"/>
              <a:gd name="T3" fmla="*/ 685 h 782"/>
              <a:gd name="T4" fmla="*/ 685 w 782"/>
              <a:gd name="T5" fmla="*/ 782 h 782"/>
              <a:gd name="T6" fmla="*/ 0 w 782"/>
              <a:gd name="T7" fmla="*/ 782 h 782"/>
              <a:gd name="T8" fmla="*/ 782 w 782"/>
              <a:gd name="T9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782">
                <a:moveTo>
                  <a:pt x="782" y="0"/>
                </a:moveTo>
                <a:lnTo>
                  <a:pt x="782" y="685"/>
                </a:lnTo>
                <a:cubicBezTo>
                  <a:pt x="782" y="738"/>
                  <a:pt x="738" y="782"/>
                  <a:pt x="685" y="782"/>
                </a:cubicBezTo>
                <a:lnTo>
                  <a:pt x="0" y="782"/>
                </a:lnTo>
                <a:lnTo>
                  <a:pt x="782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9450388" y="5043488"/>
            <a:ext cx="198437" cy="198438"/>
          </a:xfrm>
          <a:custGeom>
            <a:avLst/>
            <a:gdLst>
              <a:gd name="T0" fmla="*/ 146 w 268"/>
              <a:gd name="T1" fmla="*/ 226 h 268"/>
              <a:gd name="T2" fmla="*/ 125 w 268"/>
              <a:gd name="T3" fmla="*/ 209 h 268"/>
              <a:gd name="T4" fmla="*/ 177 w 268"/>
              <a:gd name="T5" fmla="*/ 148 h 268"/>
              <a:gd name="T6" fmla="*/ 43 w 268"/>
              <a:gd name="T7" fmla="*/ 148 h 268"/>
              <a:gd name="T8" fmla="*/ 43 w 268"/>
              <a:gd name="T9" fmla="*/ 120 h 268"/>
              <a:gd name="T10" fmla="*/ 177 w 268"/>
              <a:gd name="T11" fmla="*/ 120 h 268"/>
              <a:gd name="T12" fmla="*/ 125 w 268"/>
              <a:gd name="T13" fmla="*/ 60 h 268"/>
              <a:gd name="T14" fmla="*/ 146 w 268"/>
              <a:gd name="T15" fmla="*/ 42 h 268"/>
              <a:gd name="T16" fmla="*/ 224 w 268"/>
              <a:gd name="T17" fmla="*/ 134 h 268"/>
              <a:gd name="T18" fmla="*/ 146 w 268"/>
              <a:gd name="T19" fmla="*/ 226 h 268"/>
              <a:gd name="T20" fmla="*/ 134 w 268"/>
              <a:gd name="T21" fmla="*/ 0 h 268"/>
              <a:gd name="T22" fmla="*/ 268 w 268"/>
              <a:gd name="T23" fmla="*/ 134 h 268"/>
              <a:gd name="T24" fmla="*/ 134 w 268"/>
              <a:gd name="T25" fmla="*/ 268 h 268"/>
              <a:gd name="T26" fmla="*/ 0 w 268"/>
              <a:gd name="T27" fmla="*/ 134 h 268"/>
              <a:gd name="T28" fmla="*/ 134 w 268"/>
              <a:gd name="T29" fmla="*/ 0 h 268"/>
              <a:gd name="T30" fmla="*/ 134 w 268"/>
              <a:gd name="T31" fmla="*/ 17 h 268"/>
              <a:gd name="T32" fmla="*/ 250 w 268"/>
              <a:gd name="T33" fmla="*/ 134 h 268"/>
              <a:gd name="T34" fmla="*/ 134 w 268"/>
              <a:gd name="T35" fmla="*/ 251 h 268"/>
              <a:gd name="T36" fmla="*/ 17 w 268"/>
              <a:gd name="T37" fmla="*/ 134 h 268"/>
              <a:gd name="T38" fmla="*/ 134 w 268"/>
              <a:gd name="T39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68" h="268">
                <a:moveTo>
                  <a:pt x="146" y="226"/>
                </a:moveTo>
                <a:lnTo>
                  <a:pt x="125" y="209"/>
                </a:lnTo>
                <a:lnTo>
                  <a:pt x="177" y="148"/>
                </a:lnTo>
                <a:lnTo>
                  <a:pt x="43" y="148"/>
                </a:lnTo>
                <a:lnTo>
                  <a:pt x="43" y="120"/>
                </a:lnTo>
                <a:lnTo>
                  <a:pt x="177" y="120"/>
                </a:lnTo>
                <a:lnTo>
                  <a:pt x="125" y="60"/>
                </a:lnTo>
                <a:lnTo>
                  <a:pt x="146" y="42"/>
                </a:lnTo>
                <a:lnTo>
                  <a:pt x="224" y="134"/>
                </a:lnTo>
                <a:lnTo>
                  <a:pt x="146" y="226"/>
                </a:lnTo>
                <a:close/>
                <a:moveTo>
                  <a:pt x="134" y="0"/>
                </a:moveTo>
                <a:cubicBezTo>
                  <a:pt x="208" y="0"/>
                  <a:pt x="268" y="60"/>
                  <a:pt x="268" y="134"/>
                </a:cubicBezTo>
                <a:cubicBezTo>
                  <a:pt x="268" y="208"/>
                  <a:pt x="208" y="268"/>
                  <a:pt x="134" y="268"/>
                </a:cubicBezTo>
                <a:cubicBezTo>
                  <a:pt x="60" y="268"/>
                  <a:pt x="0" y="208"/>
                  <a:pt x="0" y="134"/>
                </a:cubicBezTo>
                <a:cubicBezTo>
                  <a:pt x="0" y="60"/>
                  <a:pt x="60" y="0"/>
                  <a:pt x="134" y="0"/>
                </a:cubicBezTo>
                <a:close/>
                <a:moveTo>
                  <a:pt x="134" y="17"/>
                </a:moveTo>
                <a:cubicBezTo>
                  <a:pt x="198" y="17"/>
                  <a:pt x="250" y="70"/>
                  <a:pt x="250" y="134"/>
                </a:cubicBezTo>
                <a:cubicBezTo>
                  <a:pt x="250" y="199"/>
                  <a:pt x="198" y="251"/>
                  <a:pt x="134" y="251"/>
                </a:cubicBezTo>
                <a:cubicBezTo>
                  <a:pt x="69" y="251"/>
                  <a:pt x="17" y="199"/>
                  <a:pt x="17" y="134"/>
                </a:cubicBezTo>
                <a:cubicBezTo>
                  <a:pt x="17" y="70"/>
                  <a:pt x="69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TextBox 27"/>
          <p:cNvSpPr txBox="1"/>
          <p:nvPr/>
        </p:nvSpPr>
        <p:spPr>
          <a:xfrm>
            <a:off x="3167339" y="1778197"/>
            <a:ext cx="698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rgbClr val="F8F8F8"/>
                </a:solidFill>
                <a:latin typeface="+mn-ea"/>
              </a:rPr>
              <a:t>2</a:t>
            </a:r>
            <a:endParaRPr lang="zh-CN" altLang="en-US" sz="80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4679553" y="2178307"/>
            <a:ext cx="4038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ea typeface="+mn-ea"/>
              </a:rPr>
              <a:t>请输入第一部分标题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648005" y="2493564"/>
            <a:ext cx="6651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宋体" pitchFamily="2" charset="-122"/>
              </a:rPr>
              <a:t>Part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31"/>
          <p:cNvSpPr txBox="1"/>
          <p:nvPr/>
        </p:nvSpPr>
        <p:spPr>
          <a:xfrm>
            <a:off x="3516735" y="3429000"/>
            <a:ext cx="531795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章节导语。这里用简短的话写出本章的中心思想，同时也给观众一个思维缓冲空间。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4658221" y="2771636"/>
            <a:ext cx="427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标题一 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标题二  </a:t>
            </a:r>
            <a:r>
              <a:rPr lang="en-US" altLang="zh-CN" dirty="0">
                <a:solidFill>
                  <a:schemeClr val="bg1"/>
                </a:solidFill>
              </a:rPr>
              <a:t>◎</a:t>
            </a:r>
            <a:r>
              <a:rPr lang="zh-CN" altLang="en-US" dirty="0">
                <a:solidFill>
                  <a:schemeClr val="bg1"/>
                </a:solidFill>
              </a:rPr>
              <a:t>节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标题三</a:t>
            </a:r>
          </a:p>
        </p:txBody>
      </p:sp>
    </p:spTree>
    <p:extLst>
      <p:ext uri="{BB962C8B-B14F-4D97-AF65-F5344CB8AC3E}">
        <p14:creationId xmlns:p14="http://schemas.microsoft.com/office/powerpoint/2010/main" val="278900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等线 Light"/>
        <a:ea typeface="汉仪菱心体简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2310</Words>
  <Application>Microsoft Office PowerPoint</Application>
  <PresentationFormat>宽屏</PresentationFormat>
  <Paragraphs>362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Abril Fatface</vt:lpstr>
      <vt:lpstr>Bevan</vt:lpstr>
      <vt:lpstr>Gill Sans</vt:lpstr>
      <vt:lpstr>Open Sans</vt:lpstr>
      <vt:lpstr>Oswald</vt:lpstr>
      <vt:lpstr>ヒラギノ角ゴ ProN W3</vt:lpstr>
      <vt:lpstr>等线</vt:lpstr>
      <vt:lpstr>等线 Light</vt:lpstr>
      <vt:lpstr>汉仪菱心体简</vt:lpstr>
      <vt:lpstr>宋体</vt:lpstr>
      <vt:lpstr>Arial</vt:lpstr>
      <vt:lpstr>Calibri</vt:lpstr>
      <vt:lpstr>Segoe UI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齐慧鹏</cp:lastModifiedBy>
  <cp:revision>19</cp:revision>
  <dcterms:created xsi:type="dcterms:W3CDTF">2016-07-10T05:35:00Z</dcterms:created>
  <dcterms:modified xsi:type="dcterms:W3CDTF">2017-04-29T08:01:08Z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